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i Azzahra" initials="H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FF59C5"/>
    <a:srgbClr val="942290"/>
    <a:srgbClr val="2F369B"/>
    <a:srgbClr val="9F2200"/>
    <a:srgbClr val="FF5515"/>
    <a:srgbClr val="FF9313"/>
    <a:srgbClr val="47B652"/>
    <a:srgbClr val="5596F5"/>
    <a:srgbClr val="6EBE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0" autoAdjust="0"/>
    <p:restoredTop sz="77249" autoAdjust="0"/>
  </p:normalViewPr>
  <p:slideViewPr>
    <p:cSldViewPr snapToGrid="0">
      <p:cViewPr varScale="1">
        <p:scale>
          <a:sx n="45" d="100"/>
          <a:sy n="45" d="100"/>
        </p:scale>
        <p:origin x="1900" y="56"/>
      </p:cViewPr>
      <p:guideLst/>
    </p:cSldViewPr>
  </p:slideViewPr>
  <p:notesTextViewPr>
    <p:cViewPr>
      <p:scale>
        <a:sx n="1" d="1"/>
        <a:sy n="1" d="1"/>
      </p:scale>
      <p:origin x="0" y="0"/>
    </p:cViewPr>
  </p:notesTextViewPr>
  <p:notesViewPr>
    <p:cSldViewPr snapToGrid="0">
      <p:cViewPr varScale="1">
        <p:scale>
          <a:sx n="55" d="100"/>
          <a:sy n="55" d="100"/>
        </p:scale>
        <p:origin x="277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118928-0306-4731-B2F7-85BD37DC30C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841A8682-5D73-4B7A-B6F4-517705356970}">
      <dgm:prSet/>
      <dgm:spPr/>
      <dgm:t>
        <a:bodyPr/>
        <a:lstStyle/>
        <a:p>
          <a:r>
            <a:rPr lang="en-US" b="0" dirty="0"/>
            <a:t>0.Mencari </a:t>
          </a:r>
          <a:r>
            <a:rPr lang="en-US" b="0" dirty="0" err="1"/>
            <a:t>informasi</a:t>
          </a:r>
          <a:r>
            <a:rPr lang="en-US" b="0" dirty="0"/>
            <a:t> </a:t>
          </a:r>
          <a:r>
            <a:rPr lang="en-US" b="0" dirty="0" err="1"/>
            <a:t>angkutan</a:t>
          </a:r>
          <a:r>
            <a:rPr lang="en-US" b="0" dirty="0"/>
            <a:t> </a:t>
          </a:r>
          <a:r>
            <a:rPr lang="en-US" b="0" dirty="0" err="1"/>
            <a:t>umum</a:t>
          </a:r>
          <a:endParaRPr lang="en-US" b="0" dirty="0"/>
        </a:p>
      </dgm:t>
    </dgm:pt>
    <dgm:pt modelId="{033EEF87-1403-45CE-B0C4-3CFBB8BAFCBA}" type="parTrans" cxnId="{3A625E06-7B2A-4CF3-8862-CA6AE0FB6C9F}">
      <dgm:prSet/>
      <dgm:spPr/>
      <dgm:t>
        <a:bodyPr/>
        <a:lstStyle/>
        <a:p>
          <a:endParaRPr lang="en-US"/>
        </a:p>
      </dgm:t>
    </dgm:pt>
    <dgm:pt modelId="{48A5AEAA-9161-493F-A8F3-0DF55107027E}" type="sibTrans" cxnId="{3A625E06-7B2A-4CF3-8862-CA6AE0FB6C9F}">
      <dgm:prSet/>
      <dgm:spPr/>
      <dgm:t>
        <a:bodyPr/>
        <a:lstStyle/>
        <a:p>
          <a:endParaRPr lang="en-US"/>
        </a:p>
      </dgm:t>
    </dgm:pt>
    <dgm:pt modelId="{DB49C120-959E-4E9B-BCCC-1228B89AAAEA}">
      <dgm:prSet/>
      <dgm:spPr/>
      <dgm:t>
        <a:bodyPr/>
        <a:lstStyle/>
        <a:p>
          <a:r>
            <a:rPr lang="en-US" b="0" dirty="0"/>
            <a:t>1.Menentukan </a:t>
          </a:r>
          <a:r>
            <a:rPr lang="en-US" b="0" dirty="0" err="1"/>
            <a:t>lokasi</a:t>
          </a:r>
          <a:r>
            <a:rPr lang="en-US" b="0" dirty="0"/>
            <a:t> </a:t>
          </a:r>
          <a:r>
            <a:rPr lang="en-US" b="0" dirty="0" err="1"/>
            <a:t>tujuan</a:t>
          </a:r>
          <a:r>
            <a:rPr lang="en-US" b="0" dirty="0"/>
            <a:t> dan </a:t>
          </a:r>
          <a:r>
            <a:rPr lang="en-US" b="0" dirty="0" err="1"/>
            <a:t>lokasi</a:t>
          </a:r>
          <a:r>
            <a:rPr lang="en-US" b="0" dirty="0"/>
            <a:t> </a:t>
          </a:r>
          <a:r>
            <a:rPr lang="en-US" b="0" dirty="0" err="1"/>
            <a:t>asal</a:t>
          </a:r>
          <a:endParaRPr lang="en-US" b="0" dirty="0"/>
        </a:p>
      </dgm:t>
    </dgm:pt>
    <dgm:pt modelId="{E2C56828-40BE-4FFD-A11A-619812535B3C}" type="parTrans" cxnId="{20363E6F-F525-475F-9D20-2A0D74A2ED07}">
      <dgm:prSet/>
      <dgm:spPr/>
      <dgm:t>
        <a:bodyPr/>
        <a:lstStyle/>
        <a:p>
          <a:endParaRPr lang="en-US"/>
        </a:p>
      </dgm:t>
    </dgm:pt>
    <dgm:pt modelId="{7FDE45FF-AA6E-4BA0-A3E5-2FCFE1BE255A}" type="sibTrans" cxnId="{20363E6F-F525-475F-9D20-2A0D74A2ED07}">
      <dgm:prSet/>
      <dgm:spPr/>
      <dgm:t>
        <a:bodyPr/>
        <a:lstStyle/>
        <a:p>
          <a:endParaRPr lang="en-US"/>
        </a:p>
      </dgm:t>
    </dgm:pt>
    <dgm:pt modelId="{2C0B7567-82CA-418D-A360-3EA4C832B6C8}">
      <dgm:prSet/>
      <dgm:spPr/>
      <dgm:t>
        <a:bodyPr/>
        <a:lstStyle/>
        <a:p>
          <a:r>
            <a:rPr lang="en-US" b="0" dirty="0"/>
            <a:t>2.Mencari </a:t>
          </a:r>
          <a:r>
            <a:rPr lang="en-US" b="0" dirty="0" err="1"/>
            <a:t>rute</a:t>
          </a:r>
          <a:r>
            <a:rPr lang="en-US" b="0" dirty="0"/>
            <a:t> </a:t>
          </a:r>
          <a:r>
            <a:rPr lang="en-US" b="0" dirty="0" err="1"/>
            <a:t>angkutan</a:t>
          </a:r>
          <a:r>
            <a:rPr lang="en-US" b="0" dirty="0"/>
            <a:t> </a:t>
          </a:r>
          <a:r>
            <a:rPr lang="en-US" b="0" dirty="0" err="1"/>
            <a:t>umum</a:t>
          </a:r>
          <a:r>
            <a:rPr lang="en-US" b="0" dirty="0"/>
            <a:t> </a:t>
          </a:r>
          <a:r>
            <a:rPr lang="en-US" b="0" dirty="0" err="1"/>
            <a:t>sesuai</a:t>
          </a:r>
          <a:r>
            <a:rPr lang="en-US" b="0" dirty="0"/>
            <a:t> </a:t>
          </a:r>
          <a:r>
            <a:rPr lang="en-US" b="0" dirty="0" err="1"/>
            <a:t>tujuan</a:t>
          </a:r>
          <a:r>
            <a:rPr lang="en-US" b="0" dirty="0"/>
            <a:t> dan </a:t>
          </a:r>
          <a:r>
            <a:rPr lang="en-US" b="0" dirty="0" err="1"/>
            <a:t>asal</a:t>
          </a:r>
          <a:endParaRPr lang="en-US" b="0" dirty="0"/>
        </a:p>
      </dgm:t>
    </dgm:pt>
    <dgm:pt modelId="{B0A71DBF-4C6D-479A-8F4E-F3B10245F312}" type="parTrans" cxnId="{9A468C29-CFC8-4237-A451-1F87815E84BB}">
      <dgm:prSet/>
      <dgm:spPr/>
      <dgm:t>
        <a:bodyPr/>
        <a:lstStyle/>
        <a:p>
          <a:endParaRPr lang="en-US"/>
        </a:p>
      </dgm:t>
    </dgm:pt>
    <dgm:pt modelId="{7526541C-4D9B-47E8-BA37-F00BE2222EF9}" type="sibTrans" cxnId="{9A468C29-CFC8-4237-A451-1F87815E84BB}">
      <dgm:prSet/>
      <dgm:spPr/>
      <dgm:t>
        <a:bodyPr/>
        <a:lstStyle/>
        <a:p>
          <a:endParaRPr lang="en-US"/>
        </a:p>
      </dgm:t>
    </dgm:pt>
    <dgm:pt modelId="{F916943B-3945-4D65-9A7C-E29A59754B24}">
      <dgm:prSet/>
      <dgm:spPr/>
      <dgm:t>
        <a:bodyPr/>
        <a:lstStyle/>
        <a:p>
          <a:r>
            <a:rPr lang="en-US" b="0" dirty="0"/>
            <a:t>3.Mencari </a:t>
          </a:r>
          <a:r>
            <a:rPr lang="en-US" b="0" dirty="0" err="1"/>
            <a:t>informasi</a:t>
          </a:r>
          <a:r>
            <a:rPr lang="en-US" b="0" dirty="0"/>
            <a:t> </a:t>
          </a:r>
          <a:r>
            <a:rPr lang="en-US" b="0" dirty="0" err="1"/>
            <a:t>tambahan</a:t>
          </a:r>
          <a:endParaRPr lang="en-US" b="0" dirty="0"/>
        </a:p>
      </dgm:t>
    </dgm:pt>
    <dgm:pt modelId="{1F60FB80-FB52-457F-BAEC-697485573592}" type="parTrans" cxnId="{0DD0DBEF-2DF1-4FD1-B795-42BC0A726458}">
      <dgm:prSet/>
      <dgm:spPr/>
      <dgm:t>
        <a:bodyPr/>
        <a:lstStyle/>
        <a:p>
          <a:endParaRPr lang="en-US"/>
        </a:p>
      </dgm:t>
    </dgm:pt>
    <dgm:pt modelId="{101D949A-9DF7-4EA0-ACC0-C83A24C57682}" type="sibTrans" cxnId="{0DD0DBEF-2DF1-4FD1-B795-42BC0A726458}">
      <dgm:prSet/>
      <dgm:spPr/>
      <dgm:t>
        <a:bodyPr/>
        <a:lstStyle/>
        <a:p>
          <a:endParaRPr lang="en-US"/>
        </a:p>
      </dgm:t>
    </dgm:pt>
    <dgm:pt modelId="{B81240F2-D343-439C-A5DA-1F4B71105FB5}">
      <dgm:prSet/>
      <dgm:spPr/>
      <dgm:t>
        <a:bodyPr/>
        <a:lstStyle/>
        <a:p>
          <a:r>
            <a:rPr lang="en-US" dirty="0"/>
            <a:t>3.1informasi transfer/</a:t>
          </a:r>
          <a:r>
            <a:rPr lang="en-US" dirty="0" err="1"/>
            <a:t>oper</a:t>
          </a:r>
          <a:r>
            <a:rPr lang="en-US" dirty="0"/>
            <a:t> </a:t>
          </a:r>
          <a:r>
            <a:rPr lang="en-US" dirty="0" err="1"/>
            <a:t>rute</a:t>
          </a:r>
          <a:r>
            <a:rPr lang="en-US" dirty="0"/>
            <a:t> </a:t>
          </a:r>
          <a:r>
            <a:rPr lang="en-US" dirty="0" err="1"/>
            <a:t>angkutan</a:t>
          </a:r>
          <a:r>
            <a:rPr lang="en-US" dirty="0"/>
            <a:t> </a:t>
          </a:r>
          <a:r>
            <a:rPr lang="en-US" dirty="0" err="1"/>
            <a:t>umum</a:t>
          </a:r>
          <a:endParaRPr lang="en-US" dirty="0"/>
        </a:p>
      </dgm:t>
    </dgm:pt>
    <dgm:pt modelId="{4D4CF015-C85E-488C-907F-2B6AEE47CAA6}" type="parTrans" cxnId="{4AE074D9-86B7-46ED-ACC9-43DC82F1E50F}">
      <dgm:prSet/>
      <dgm:spPr/>
      <dgm:t>
        <a:bodyPr/>
        <a:lstStyle/>
        <a:p>
          <a:endParaRPr lang="en-US"/>
        </a:p>
      </dgm:t>
    </dgm:pt>
    <dgm:pt modelId="{E38BA6F5-952F-4FEA-835C-95E2F88ED203}" type="sibTrans" cxnId="{4AE074D9-86B7-46ED-ACC9-43DC82F1E50F}">
      <dgm:prSet/>
      <dgm:spPr/>
      <dgm:t>
        <a:bodyPr/>
        <a:lstStyle/>
        <a:p>
          <a:endParaRPr lang="en-US"/>
        </a:p>
      </dgm:t>
    </dgm:pt>
    <dgm:pt modelId="{B85B67B3-341D-4F57-92BA-15A67D196DB4}">
      <dgm:prSet/>
      <dgm:spPr/>
      <dgm:t>
        <a:bodyPr/>
        <a:lstStyle/>
        <a:p>
          <a:r>
            <a:rPr lang="en-US" dirty="0"/>
            <a:t>3.2 </a:t>
          </a:r>
          <a:r>
            <a:rPr lang="en-US" dirty="0" err="1"/>
            <a:t>informasi</a:t>
          </a:r>
          <a:r>
            <a:rPr lang="en-US" dirty="0"/>
            <a:t> </a:t>
          </a:r>
          <a:r>
            <a:rPr lang="en-US" dirty="0" err="1"/>
            <a:t>jarak</a:t>
          </a:r>
          <a:r>
            <a:rPr lang="en-US" dirty="0"/>
            <a:t> dan </a:t>
          </a:r>
          <a:r>
            <a:rPr lang="en-US" dirty="0" err="1"/>
            <a:t>tarif</a:t>
          </a:r>
          <a:endParaRPr lang="en-US" dirty="0"/>
        </a:p>
      </dgm:t>
    </dgm:pt>
    <dgm:pt modelId="{E5E07E81-988F-4936-B0EA-B6F221AA717B}" type="parTrans" cxnId="{BAFF6DB5-3255-43BF-89DF-B098585C244C}">
      <dgm:prSet/>
      <dgm:spPr/>
      <dgm:t>
        <a:bodyPr/>
        <a:lstStyle/>
        <a:p>
          <a:endParaRPr lang="en-US"/>
        </a:p>
      </dgm:t>
    </dgm:pt>
    <dgm:pt modelId="{C34226F6-6F65-40E0-928B-1203525FF26F}" type="sibTrans" cxnId="{BAFF6DB5-3255-43BF-89DF-B098585C244C}">
      <dgm:prSet/>
      <dgm:spPr/>
      <dgm:t>
        <a:bodyPr/>
        <a:lstStyle/>
        <a:p>
          <a:endParaRPr lang="en-US"/>
        </a:p>
      </dgm:t>
    </dgm:pt>
    <dgm:pt modelId="{AA1DF929-EEB8-46FE-8B4E-9C85AC8D456C}">
      <dgm:prSet/>
      <dgm:spPr/>
      <dgm:t>
        <a:bodyPr/>
        <a:lstStyle/>
        <a:p>
          <a:r>
            <a:rPr lang="en-US" dirty="0"/>
            <a:t>3.3 </a:t>
          </a:r>
          <a:r>
            <a:rPr lang="en-US" dirty="0" err="1"/>
            <a:t>informasi</a:t>
          </a:r>
          <a:r>
            <a:rPr lang="en-US"/>
            <a:t> jam operasional</a:t>
          </a:r>
          <a:endParaRPr lang="en-US" dirty="0"/>
        </a:p>
      </dgm:t>
    </dgm:pt>
    <dgm:pt modelId="{59A9A635-3149-4AEA-882E-029FCE83668D}" type="parTrans" cxnId="{92F20551-C64C-46A5-AC2F-83AA46C51F5B}">
      <dgm:prSet/>
      <dgm:spPr/>
      <dgm:t>
        <a:bodyPr/>
        <a:lstStyle/>
        <a:p>
          <a:endParaRPr lang="en-US"/>
        </a:p>
      </dgm:t>
    </dgm:pt>
    <dgm:pt modelId="{68B6C347-E816-4860-A163-C823463A7809}" type="sibTrans" cxnId="{92F20551-C64C-46A5-AC2F-83AA46C51F5B}">
      <dgm:prSet/>
      <dgm:spPr/>
      <dgm:t>
        <a:bodyPr/>
        <a:lstStyle/>
        <a:p>
          <a:endParaRPr lang="en-US"/>
        </a:p>
      </dgm:t>
    </dgm:pt>
    <dgm:pt modelId="{5DDF8990-F27D-4F2D-A301-5D8CEACB6888}" type="pres">
      <dgm:prSet presAssocID="{27118928-0306-4731-B2F7-85BD37DC30C9}" presName="hierChild1" presStyleCnt="0">
        <dgm:presLayoutVars>
          <dgm:orgChart val="1"/>
          <dgm:chPref val="1"/>
          <dgm:dir/>
          <dgm:animOne val="branch"/>
          <dgm:animLvl val="lvl"/>
          <dgm:resizeHandles/>
        </dgm:presLayoutVars>
      </dgm:prSet>
      <dgm:spPr/>
    </dgm:pt>
    <dgm:pt modelId="{4D2A1A72-C3A0-4466-9C69-8E3DF4E24E45}" type="pres">
      <dgm:prSet presAssocID="{841A8682-5D73-4B7A-B6F4-517705356970}" presName="hierRoot1" presStyleCnt="0">
        <dgm:presLayoutVars>
          <dgm:hierBranch val="init"/>
        </dgm:presLayoutVars>
      </dgm:prSet>
      <dgm:spPr/>
    </dgm:pt>
    <dgm:pt modelId="{9A372369-59FE-40ED-8083-4B252CCEB693}" type="pres">
      <dgm:prSet presAssocID="{841A8682-5D73-4B7A-B6F4-517705356970}" presName="rootComposite1" presStyleCnt="0"/>
      <dgm:spPr/>
    </dgm:pt>
    <dgm:pt modelId="{1C984ECE-EA69-47CC-8573-97146624A47F}" type="pres">
      <dgm:prSet presAssocID="{841A8682-5D73-4B7A-B6F4-517705356970}" presName="rootText1" presStyleLbl="node0" presStyleIdx="0" presStyleCnt="1" custScaleX="206625">
        <dgm:presLayoutVars>
          <dgm:chPref val="3"/>
        </dgm:presLayoutVars>
      </dgm:prSet>
      <dgm:spPr/>
    </dgm:pt>
    <dgm:pt modelId="{EE8DFDB0-3D8A-470C-BE66-09696DEB57A5}" type="pres">
      <dgm:prSet presAssocID="{841A8682-5D73-4B7A-B6F4-517705356970}" presName="rootConnector1" presStyleLbl="node1" presStyleIdx="0" presStyleCnt="0"/>
      <dgm:spPr/>
    </dgm:pt>
    <dgm:pt modelId="{B76AC2A6-9082-457E-8A58-F37BE587FA0D}" type="pres">
      <dgm:prSet presAssocID="{841A8682-5D73-4B7A-B6F4-517705356970}" presName="hierChild2" presStyleCnt="0"/>
      <dgm:spPr/>
    </dgm:pt>
    <dgm:pt modelId="{478DAC3E-2726-4190-BE50-4B2E659AE16A}" type="pres">
      <dgm:prSet presAssocID="{E2C56828-40BE-4FFD-A11A-619812535B3C}" presName="Name37" presStyleLbl="parChTrans1D2" presStyleIdx="0" presStyleCnt="3"/>
      <dgm:spPr/>
    </dgm:pt>
    <dgm:pt modelId="{EE6661C5-0F7F-4EC8-95F6-0E258A873821}" type="pres">
      <dgm:prSet presAssocID="{DB49C120-959E-4E9B-BCCC-1228B89AAAEA}" presName="hierRoot2" presStyleCnt="0">
        <dgm:presLayoutVars>
          <dgm:hierBranch val="init"/>
        </dgm:presLayoutVars>
      </dgm:prSet>
      <dgm:spPr/>
    </dgm:pt>
    <dgm:pt modelId="{93934B70-19BB-4455-AC26-4AF039C556A9}" type="pres">
      <dgm:prSet presAssocID="{DB49C120-959E-4E9B-BCCC-1228B89AAAEA}" presName="rootComposite" presStyleCnt="0"/>
      <dgm:spPr/>
    </dgm:pt>
    <dgm:pt modelId="{037BD3BE-0226-411A-A9FC-9B5E1A36081C}" type="pres">
      <dgm:prSet presAssocID="{DB49C120-959E-4E9B-BCCC-1228B89AAAEA}" presName="rootText" presStyleLbl="node2" presStyleIdx="0" presStyleCnt="3" custScaleX="206625">
        <dgm:presLayoutVars>
          <dgm:chPref val="3"/>
        </dgm:presLayoutVars>
      </dgm:prSet>
      <dgm:spPr/>
    </dgm:pt>
    <dgm:pt modelId="{B58BC979-0948-4B43-8C68-420AF83BB23D}" type="pres">
      <dgm:prSet presAssocID="{DB49C120-959E-4E9B-BCCC-1228B89AAAEA}" presName="rootConnector" presStyleLbl="node2" presStyleIdx="0" presStyleCnt="3"/>
      <dgm:spPr/>
    </dgm:pt>
    <dgm:pt modelId="{6E14D7E9-68B7-4D1B-A7E7-0883E909111A}" type="pres">
      <dgm:prSet presAssocID="{DB49C120-959E-4E9B-BCCC-1228B89AAAEA}" presName="hierChild4" presStyleCnt="0"/>
      <dgm:spPr/>
    </dgm:pt>
    <dgm:pt modelId="{4821CD11-6489-4F9A-B85C-AD67FD3A711E}" type="pres">
      <dgm:prSet presAssocID="{DB49C120-959E-4E9B-BCCC-1228B89AAAEA}" presName="hierChild5" presStyleCnt="0"/>
      <dgm:spPr/>
    </dgm:pt>
    <dgm:pt modelId="{51AF01CF-2B4B-4CC7-99F9-FC4A11D9CFAD}" type="pres">
      <dgm:prSet presAssocID="{B0A71DBF-4C6D-479A-8F4E-F3B10245F312}" presName="Name37" presStyleLbl="parChTrans1D2" presStyleIdx="1" presStyleCnt="3"/>
      <dgm:spPr/>
    </dgm:pt>
    <dgm:pt modelId="{97A5E2A7-1F11-4E8E-8E85-EE49471179E4}" type="pres">
      <dgm:prSet presAssocID="{2C0B7567-82CA-418D-A360-3EA4C832B6C8}" presName="hierRoot2" presStyleCnt="0">
        <dgm:presLayoutVars>
          <dgm:hierBranch val="init"/>
        </dgm:presLayoutVars>
      </dgm:prSet>
      <dgm:spPr/>
    </dgm:pt>
    <dgm:pt modelId="{6D89F3B7-E20C-4906-A733-E73A7B8CEF03}" type="pres">
      <dgm:prSet presAssocID="{2C0B7567-82CA-418D-A360-3EA4C832B6C8}" presName="rootComposite" presStyleCnt="0"/>
      <dgm:spPr/>
    </dgm:pt>
    <dgm:pt modelId="{67E20F9F-C193-4F2C-B8BD-0ED3015C1507}" type="pres">
      <dgm:prSet presAssocID="{2C0B7567-82CA-418D-A360-3EA4C832B6C8}" presName="rootText" presStyleLbl="node2" presStyleIdx="1" presStyleCnt="3" custScaleX="206625">
        <dgm:presLayoutVars>
          <dgm:chPref val="3"/>
        </dgm:presLayoutVars>
      </dgm:prSet>
      <dgm:spPr/>
    </dgm:pt>
    <dgm:pt modelId="{969987A0-9626-4DA0-8B82-B6EC20FAD174}" type="pres">
      <dgm:prSet presAssocID="{2C0B7567-82CA-418D-A360-3EA4C832B6C8}" presName="rootConnector" presStyleLbl="node2" presStyleIdx="1" presStyleCnt="3"/>
      <dgm:spPr/>
    </dgm:pt>
    <dgm:pt modelId="{54D04F5E-6F19-4781-8E95-F88270AADC30}" type="pres">
      <dgm:prSet presAssocID="{2C0B7567-82CA-418D-A360-3EA4C832B6C8}" presName="hierChild4" presStyleCnt="0"/>
      <dgm:spPr/>
    </dgm:pt>
    <dgm:pt modelId="{A11EDF8B-16C6-48CA-B553-2910A7B837DC}" type="pres">
      <dgm:prSet presAssocID="{2C0B7567-82CA-418D-A360-3EA4C832B6C8}" presName="hierChild5" presStyleCnt="0"/>
      <dgm:spPr/>
    </dgm:pt>
    <dgm:pt modelId="{6EDA2FE3-70C6-4F25-BEB6-50CA04F4E243}" type="pres">
      <dgm:prSet presAssocID="{1F60FB80-FB52-457F-BAEC-697485573592}" presName="Name37" presStyleLbl="parChTrans1D2" presStyleIdx="2" presStyleCnt="3"/>
      <dgm:spPr/>
    </dgm:pt>
    <dgm:pt modelId="{EFE0377B-DBD7-40F9-A901-D4612ED38B3D}" type="pres">
      <dgm:prSet presAssocID="{F916943B-3945-4D65-9A7C-E29A59754B24}" presName="hierRoot2" presStyleCnt="0">
        <dgm:presLayoutVars>
          <dgm:hierBranch val="init"/>
        </dgm:presLayoutVars>
      </dgm:prSet>
      <dgm:spPr/>
    </dgm:pt>
    <dgm:pt modelId="{9722424A-DC43-4C72-9DCF-19ECB3CA2279}" type="pres">
      <dgm:prSet presAssocID="{F916943B-3945-4D65-9A7C-E29A59754B24}" presName="rootComposite" presStyleCnt="0"/>
      <dgm:spPr/>
    </dgm:pt>
    <dgm:pt modelId="{925635D6-804C-4169-B147-ABFC3BB96377}" type="pres">
      <dgm:prSet presAssocID="{F916943B-3945-4D65-9A7C-E29A59754B24}" presName="rootText" presStyleLbl="node2" presStyleIdx="2" presStyleCnt="3" custScaleX="206625">
        <dgm:presLayoutVars>
          <dgm:chPref val="3"/>
        </dgm:presLayoutVars>
      </dgm:prSet>
      <dgm:spPr/>
    </dgm:pt>
    <dgm:pt modelId="{A08E5652-1942-4A9B-87BB-AE7714B11292}" type="pres">
      <dgm:prSet presAssocID="{F916943B-3945-4D65-9A7C-E29A59754B24}" presName="rootConnector" presStyleLbl="node2" presStyleIdx="2" presStyleCnt="3"/>
      <dgm:spPr/>
    </dgm:pt>
    <dgm:pt modelId="{87C7C23B-4C4A-40CA-AFF5-F97356B34F1E}" type="pres">
      <dgm:prSet presAssocID="{F916943B-3945-4D65-9A7C-E29A59754B24}" presName="hierChild4" presStyleCnt="0"/>
      <dgm:spPr/>
    </dgm:pt>
    <dgm:pt modelId="{CE4A1258-DD44-4950-90BF-CDCA85BB6383}" type="pres">
      <dgm:prSet presAssocID="{4D4CF015-C85E-488C-907F-2B6AEE47CAA6}" presName="Name37" presStyleLbl="parChTrans1D3" presStyleIdx="0" presStyleCnt="3"/>
      <dgm:spPr/>
    </dgm:pt>
    <dgm:pt modelId="{C3B2D33A-9139-4BC3-B1A2-B1F24B773DB0}" type="pres">
      <dgm:prSet presAssocID="{B81240F2-D343-439C-A5DA-1F4B71105FB5}" presName="hierRoot2" presStyleCnt="0">
        <dgm:presLayoutVars>
          <dgm:hierBranch val="init"/>
        </dgm:presLayoutVars>
      </dgm:prSet>
      <dgm:spPr/>
    </dgm:pt>
    <dgm:pt modelId="{E7B0227E-759D-4D72-8E83-8B5A1A051086}" type="pres">
      <dgm:prSet presAssocID="{B81240F2-D343-439C-A5DA-1F4B71105FB5}" presName="rootComposite" presStyleCnt="0"/>
      <dgm:spPr/>
    </dgm:pt>
    <dgm:pt modelId="{C6225A47-326E-4701-9109-4463AB01F87D}" type="pres">
      <dgm:prSet presAssocID="{B81240F2-D343-439C-A5DA-1F4B71105FB5}" presName="rootText" presStyleLbl="node3" presStyleIdx="0" presStyleCnt="3" custScaleX="206625">
        <dgm:presLayoutVars>
          <dgm:chPref val="3"/>
        </dgm:presLayoutVars>
      </dgm:prSet>
      <dgm:spPr/>
    </dgm:pt>
    <dgm:pt modelId="{8416D5CE-57F1-4A19-8809-E89BF2A11286}" type="pres">
      <dgm:prSet presAssocID="{B81240F2-D343-439C-A5DA-1F4B71105FB5}" presName="rootConnector" presStyleLbl="node3" presStyleIdx="0" presStyleCnt="3"/>
      <dgm:spPr/>
    </dgm:pt>
    <dgm:pt modelId="{9E834512-D53F-4D05-99AD-FDD797FE8FBB}" type="pres">
      <dgm:prSet presAssocID="{B81240F2-D343-439C-A5DA-1F4B71105FB5}" presName="hierChild4" presStyleCnt="0"/>
      <dgm:spPr/>
    </dgm:pt>
    <dgm:pt modelId="{8D3C2A63-568B-4DC2-88A7-D3259E048057}" type="pres">
      <dgm:prSet presAssocID="{B81240F2-D343-439C-A5DA-1F4B71105FB5}" presName="hierChild5" presStyleCnt="0"/>
      <dgm:spPr/>
    </dgm:pt>
    <dgm:pt modelId="{4CA92D0D-26FA-4A57-A511-40752BCE5C7A}" type="pres">
      <dgm:prSet presAssocID="{E5E07E81-988F-4936-B0EA-B6F221AA717B}" presName="Name37" presStyleLbl="parChTrans1D3" presStyleIdx="1" presStyleCnt="3"/>
      <dgm:spPr/>
    </dgm:pt>
    <dgm:pt modelId="{F456BBD5-54BD-48ED-8719-FC474BFA0B51}" type="pres">
      <dgm:prSet presAssocID="{B85B67B3-341D-4F57-92BA-15A67D196DB4}" presName="hierRoot2" presStyleCnt="0">
        <dgm:presLayoutVars>
          <dgm:hierBranch val="init"/>
        </dgm:presLayoutVars>
      </dgm:prSet>
      <dgm:spPr/>
    </dgm:pt>
    <dgm:pt modelId="{DC8101CB-B429-47F1-BDD7-5EC52717BB21}" type="pres">
      <dgm:prSet presAssocID="{B85B67B3-341D-4F57-92BA-15A67D196DB4}" presName="rootComposite" presStyleCnt="0"/>
      <dgm:spPr/>
    </dgm:pt>
    <dgm:pt modelId="{5DF13F71-27F6-4190-828B-2370196AB6B4}" type="pres">
      <dgm:prSet presAssocID="{B85B67B3-341D-4F57-92BA-15A67D196DB4}" presName="rootText" presStyleLbl="node3" presStyleIdx="1" presStyleCnt="3" custScaleX="206625">
        <dgm:presLayoutVars>
          <dgm:chPref val="3"/>
        </dgm:presLayoutVars>
      </dgm:prSet>
      <dgm:spPr/>
    </dgm:pt>
    <dgm:pt modelId="{21D85975-7C46-447D-881A-2E2C2978DD5B}" type="pres">
      <dgm:prSet presAssocID="{B85B67B3-341D-4F57-92BA-15A67D196DB4}" presName="rootConnector" presStyleLbl="node3" presStyleIdx="1" presStyleCnt="3"/>
      <dgm:spPr/>
    </dgm:pt>
    <dgm:pt modelId="{8C831CE0-4677-418F-AAE9-235EED5E16B8}" type="pres">
      <dgm:prSet presAssocID="{B85B67B3-341D-4F57-92BA-15A67D196DB4}" presName="hierChild4" presStyleCnt="0"/>
      <dgm:spPr/>
    </dgm:pt>
    <dgm:pt modelId="{950DED87-9DFB-4285-8D5B-BFE259BF8C90}" type="pres">
      <dgm:prSet presAssocID="{B85B67B3-341D-4F57-92BA-15A67D196DB4}" presName="hierChild5" presStyleCnt="0"/>
      <dgm:spPr/>
    </dgm:pt>
    <dgm:pt modelId="{C653646E-68A0-4BD8-9EB3-54DC1764234A}" type="pres">
      <dgm:prSet presAssocID="{59A9A635-3149-4AEA-882E-029FCE83668D}" presName="Name37" presStyleLbl="parChTrans1D3" presStyleIdx="2" presStyleCnt="3"/>
      <dgm:spPr/>
    </dgm:pt>
    <dgm:pt modelId="{54726D23-F1A6-420B-AC7A-B5DA4952FE4B}" type="pres">
      <dgm:prSet presAssocID="{AA1DF929-EEB8-46FE-8B4E-9C85AC8D456C}" presName="hierRoot2" presStyleCnt="0">
        <dgm:presLayoutVars>
          <dgm:hierBranch val="init"/>
        </dgm:presLayoutVars>
      </dgm:prSet>
      <dgm:spPr/>
    </dgm:pt>
    <dgm:pt modelId="{5866D9A9-5546-4146-AE39-79072F273CD5}" type="pres">
      <dgm:prSet presAssocID="{AA1DF929-EEB8-46FE-8B4E-9C85AC8D456C}" presName="rootComposite" presStyleCnt="0"/>
      <dgm:spPr/>
    </dgm:pt>
    <dgm:pt modelId="{7A5E342F-398C-4886-9844-88E6A92EA6C0}" type="pres">
      <dgm:prSet presAssocID="{AA1DF929-EEB8-46FE-8B4E-9C85AC8D456C}" presName="rootText" presStyleLbl="node3" presStyleIdx="2" presStyleCnt="3" custScaleX="206625">
        <dgm:presLayoutVars>
          <dgm:chPref val="3"/>
        </dgm:presLayoutVars>
      </dgm:prSet>
      <dgm:spPr/>
    </dgm:pt>
    <dgm:pt modelId="{28FCBB3B-79A0-4D0B-8294-D28341192D91}" type="pres">
      <dgm:prSet presAssocID="{AA1DF929-EEB8-46FE-8B4E-9C85AC8D456C}" presName="rootConnector" presStyleLbl="node3" presStyleIdx="2" presStyleCnt="3"/>
      <dgm:spPr/>
    </dgm:pt>
    <dgm:pt modelId="{52B20D4F-90EF-4002-89B7-3A02BB16F8FB}" type="pres">
      <dgm:prSet presAssocID="{AA1DF929-EEB8-46FE-8B4E-9C85AC8D456C}" presName="hierChild4" presStyleCnt="0"/>
      <dgm:spPr/>
    </dgm:pt>
    <dgm:pt modelId="{575769ED-50E0-4EE7-9B2C-51B1BDCB2A49}" type="pres">
      <dgm:prSet presAssocID="{AA1DF929-EEB8-46FE-8B4E-9C85AC8D456C}" presName="hierChild5" presStyleCnt="0"/>
      <dgm:spPr/>
    </dgm:pt>
    <dgm:pt modelId="{C6E8E676-844C-46E0-8A1C-6F805D2D4575}" type="pres">
      <dgm:prSet presAssocID="{F916943B-3945-4D65-9A7C-E29A59754B24}" presName="hierChild5" presStyleCnt="0"/>
      <dgm:spPr/>
    </dgm:pt>
    <dgm:pt modelId="{395CAD16-ECB8-4825-B76A-937031624C99}" type="pres">
      <dgm:prSet presAssocID="{841A8682-5D73-4B7A-B6F4-517705356970}" presName="hierChild3" presStyleCnt="0"/>
      <dgm:spPr/>
    </dgm:pt>
  </dgm:ptLst>
  <dgm:cxnLst>
    <dgm:cxn modelId="{9DDB5100-0D81-4C85-A025-3E816D7547F2}" type="presOf" srcId="{841A8682-5D73-4B7A-B6F4-517705356970}" destId="{EE8DFDB0-3D8A-470C-BE66-09696DEB57A5}" srcOrd="1" destOrd="0" presId="urn:microsoft.com/office/officeart/2005/8/layout/orgChart1"/>
    <dgm:cxn modelId="{3A625E06-7B2A-4CF3-8862-CA6AE0FB6C9F}" srcId="{27118928-0306-4731-B2F7-85BD37DC30C9}" destId="{841A8682-5D73-4B7A-B6F4-517705356970}" srcOrd="0" destOrd="0" parTransId="{033EEF87-1403-45CE-B0C4-3CFBB8BAFCBA}" sibTransId="{48A5AEAA-9161-493F-A8F3-0DF55107027E}"/>
    <dgm:cxn modelId="{B0C37808-FC8A-445E-BE14-3E8EE490ADD5}" type="presOf" srcId="{B85B67B3-341D-4F57-92BA-15A67D196DB4}" destId="{21D85975-7C46-447D-881A-2E2C2978DD5B}" srcOrd="1" destOrd="0" presId="urn:microsoft.com/office/officeart/2005/8/layout/orgChart1"/>
    <dgm:cxn modelId="{D060050E-B461-4A0C-AC46-5C52469C526D}" type="presOf" srcId="{DB49C120-959E-4E9B-BCCC-1228B89AAAEA}" destId="{B58BC979-0948-4B43-8C68-420AF83BB23D}" srcOrd="1" destOrd="0" presId="urn:microsoft.com/office/officeart/2005/8/layout/orgChart1"/>
    <dgm:cxn modelId="{4F0AE80E-C8E8-401B-A327-C546DC0642B4}" type="presOf" srcId="{F916943B-3945-4D65-9A7C-E29A59754B24}" destId="{925635D6-804C-4169-B147-ABFC3BB96377}" srcOrd="0" destOrd="0" presId="urn:microsoft.com/office/officeart/2005/8/layout/orgChart1"/>
    <dgm:cxn modelId="{DC4FCF10-29DD-4C4A-8E42-BB801EF74707}" type="presOf" srcId="{B81240F2-D343-439C-A5DA-1F4B71105FB5}" destId="{8416D5CE-57F1-4A19-8809-E89BF2A11286}" srcOrd="1" destOrd="0" presId="urn:microsoft.com/office/officeart/2005/8/layout/orgChart1"/>
    <dgm:cxn modelId="{BCF16B22-C129-4E73-BD71-52D78310F57D}" type="presOf" srcId="{E2C56828-40BE-4FFD-A11A-619812535B3C}" destId="{478DAC3E-2726-4190-BE50-4B2E659AE16A}" srcOrd="0" destOrd="0" presId="urn:microsoft.com/office/officeart/2005/8/layout/orgChart1"/>
    <dgm:cxn modelId="{9A468C29-CFC8-4237-A451-1F87815E84BB}" srcId="{841A8682-5D73-4B7A-B6F4-517705356970}" destId="{2C0B7567-82CA-418D-A360-3EA4C832B6C8}" srcOrd="1" destOrd="0" parTransId="{B0A71DBF-4C6D-479A-8F4E-F3B10245F312}" sibTransId="{7526541C-4D9B-47E8-BA37-F00BE2222EF9}"/>
    <dgm:cxn modelId="{0D1B382E-D419-4D2C-AB18-031531E64ECD}" type="presOf" srcId="{B0A71DBF-4C6D-479A-8F4E-F3B10245F312}" destId="{51AF01CF-2B4B-4CC7-99F9-FC4A11D9CFAD}" srcOrd="0" destOrd="0" presId="urn:microsoft.com/office/officeart/2005/8/layout/orgChart1"/>
    <dgm:cxn modelId="{BF67233C-0004-4691-A87F-CB87207833A8}" type="presOf" srcId="{2C0B7567-82CA-418D-A360-3EA4C832B6C8}" destId="{969987A0-9626-4DA0-8B82-B6EC20FAD174}" srcOrd="1" destOrd="0" presId="urn:microsoft.com/office/officeart/2005/8/layout/orgChart1"/>
    <dgm:cxn modelId="{C5169140-AFF8-4DCB-A645-9CE7DBFC8C66}" type="presOf" srcId="{B81240F2-D343-439C-A5DA-1F4B71105FB5}" destId="{C6225A47-326E-4701-9109-4463AB01F87D}" srcOrd="0" destOrd="0" presId="urn:microsoft.com/office/officeart/2005/8/layout/orgChart1"/>
    <dgm:cxn modelId="{D19C625B-A71D-444D-A722-9788F0F922F0}" type="presOf" srcId="{B85B67B3-341D-4F57-92BA-15A67D196DB4}" destId="{5DF13F71-27F6-4190-828B-2370196AB6B4}" srcOrd="0" destOrd="0" presId="urn:microsoft.com/office/officeart/2005/8/layout/orgChart1"/>
    <dgm:cxn modelId="{14BAFE63-489F-4E62-8FBF-1271AB60D58C}" type="presOf" srcId="{E5E07E81-988F-4936-B0EA-B6F221AA717B}" destId="{4CA92D0D-26FA-4A57-A511-40752BCE5C7A}" srcOrd="0" destOrd="0" presId="urn:microsoft.com/office/officeart/2005/8/layout/orgChart1"/>
    <dgm:cxn modelId="{20363E6F-F525-475F-9D20-2A0D74A2ED07}" srcId="{841A8682-5D73-4B7A-B6F4-517705356970}" destId="{DB49C120-959E-4E9B-BCCC-1228B89AAAEA}" srcOrd="0" destOrd="0" parTransId="{E2C56828-40BE-4FFD-A11A-619812535B3C}" sibTransId="{7FDE45FF-AA6E-4BA0-A3E5-2FCFE1BE255A}"/>
    <dgm:cxn modelId="{92F20551-C64C-46A5-AC2F-83AA46C51F5B}" srcId="{F916943B-3945-4D65-9A7C-E29A59754B24}" destId="{AA1DF929-EEB8-46FE-8B4E-9C85AC8D456C}" srcOrd="2" destOrd="0" parTransId="{59A9A635-3149-4AEA-882E-029FCE83668D}" sibTransId="{68B6C347-E816-4860-A163-C823463A7809}"/>
    <dgm:cxn modelId="{E57C608C-A18F-48B2-B948-CE247CBA5CF3}" type="presOf" srcId="{2C0B7567-82CA-418D-A360-3EA4C832B6C8}" destId="{67E20F9F-C193-4F2C-B8BD-0ED3015C1507}" srcOrd="0" destOrd="0" presId="urn:microsoft.com/office/officeart/2005/8/layout/orgChart1"/>
    <dgm:cxn modelId="{E18F80B0-91E5-4D32-8C65-64910721AC22}" type="presOf" srcId="{841A8682-5D73-4B7A-B6F4-517705356970}" destId="{1C984ECE-EA69-47CC-8573-97146624A47F}" srcOrd="0" destOrd="0" presId="urn:microsoft.com/office/officeart/2005/8/layout/orgChart1"/>
    <dgm:cxn modelId="{DFB921B2-74CE-4EA9-9A41-98C5D09C69DB}" type="presOf" srcId="{27118928-0306-4731-B2F7-85BD37DC30C9}" destId="{5DDF8990-F27D-4F2D-A301-5D8CEACB6888}" srcOrd="0" destOrd="0" presId="urn:microsoft.com/office/officeart/2005/8/layout/orgChart1"/>
    <dgm:cxn modelId="{BAFF6DB5-3255-43BF-89DF-B098585C244C}" srcId="{F916943B-3945-4D65-9A7C-E29A59754B24}" destId="{B85B67B3-341D-4F57-92BA-15A67D196DB4}" srcOrd="1" destOrd="0" parTransId="{E5E07E81-988F-4936-B0EA-B6F221AA717B}" sibTransId="{C34226F6-6F65-40E0-928B-1203525FF26F}"/>
    <dgm:cxn modelId="{4BF23CCC-8B37-4CF6-A65E-4FB8564059B2}" type="presOf" srcId="{DB49C120-959E-4E9B-BCCC-1228B89AAAEA}" destId="{037BD3BE-0226-411A-A9FC-9B5E1A36081C}" srcOrd="0" destOrd="0" presId="urn:microsoft.com/office/officeart/2005/8/layout/orgChart1"/>
    <dgm:cxn modelId="{39B4FFD3-4984-49D8-B3B6-1B97BA18B4E8}" type="presOf" srcId="{59A9A635-3149-4AEA-882E-029FCE83668D}" destId="{C653646E-68A0-4BD8-9EB3-54DC1764234A}" srcOrd="0" destOrd="0" presId="urn:microsoft.com/office/officeart/2005/8/layout/orgChart1"/>
    <dgm:cxn modelId="{4AE074D9-86B7-46ED-ACC9-43DC82F1E50F}" srcId="{F916943B-3945-4D65-9A7C-E29A59754B24}" destId="{B81240F2-D343-439C-A5DA-1F4B71105FB5}" srcOrd="0" destOrd="0" parTransId="{4D4CF015-C85E-488C-907F-2B6AEE47CAA6}" sibTransId="{E38BA6F5-952F-4FEA-835C-95E2F88ED203}"/>
    <dgm:cxn modelId="{918FB5DD-3734-4647-80A4-9718F29C02FD}" type="presOf" srcId="{AA1DF929-EEB8-46FE-8B4E-9C85AC8D456C}" destId="{28FCBB3B-79A0-4D0B-8294-D28341192D91}" srcOrd="1" destOrd="0" presId="urn:microsoft.com/office/officeart/2005/8/layout/orgChart1"/>
    <dgm:cxn modelId="{EF97BADF-BC81-4722-94F2-FC0C4D726CD5}" type="presOf" srcId="{1F60FB80-FB52-457F-BAEC-697485573592}" destId="{6EDA2FE3-70C6-4F25-BEB6-50CA04F4E243}" srcOrd="0" destOrd="0" presId="urn:microsoft.com/office/officeart/2005/8/layout/orgChart1"/>
    <dgm:cxn modelId="{F8CB76EA-8886-4C73-B1EE-CB73CDF8F979}" type="presOf" srcId="{4D4CF015-C85E-488C-907F-2B6AEE47CAA6}" destId="{CE4A1258-DD44-4950-90BF-CDCA85BB6383}" srcOrd="0" destOrd="0" presId="urn:microsoft.com/office/officeart/2005/8/layout/orgChart1"/>
    <dgm:cxn modelId="{0DD0DBEF-2DF1-4FD1-B795-42BC0A726458}" srcId="{841A8682-5D73-4B7A-B6F4-517705356970}" destId="{F916943B-3945-4D65-9A7C-E29A59754B24}" srcOrd="2" destOrd="0" parTransId="{1F60FB80-FB52-457F-BAEC-697485573592}" sibTransId="{101D949A-9DF7-4EA0-ACC0-C83A24C57682}"/>
    <dgm:cxn modelId="{1ED840F5-7DB8-4275-9C9A-179A553AE1BA}" type="presOf" srcId="{AA1DF929-EEB8-46FE-8B4E-9C85AC8D456C}" destId="{7A5E342F-398C-4886-9844-88E6A92EA6C0}" srcOrd="0" destOrd="0" presId="urn:microsoft.com/office/officeart/2005/8/layout/orgChart1"/>
    <dgm:cxn modelId="{38CAF4F9-62FC-47FF-9B92-400622B7D10D}" type="presOf" srcId="{F916943B-3945-4D65-9A7C-E29A59754B24}" destId="{A08E5652-1942-4A9B-87BB-AE7714B11292}" srcOrd="1" destOrd="0" presId="urn:microsoft.com/office/officeart/2005/8/layout/orgChart1"/>
    <dgm:cxn modelId="{E0A61A73-B2B7-43D6-A04F-23F59F2A2FF8}" type="presParOf" srcId="{5DDF8990-F27D-4F2D-A301-5D8CEACB6888}" destId="{4D2A1A72-C3A0-4466-9C69-8E3DF4E24E45}" srcOrd="0" destOrd="0" presId="urn:microsoft.com/office/officeart/2005/8/layout/orgChart1"/>
    <dgm:cxn modelId="{A30F0F43-A6A1-4186-8F94-DE4C26B299BF}" type="presParOf" srcId="{4D2A1A72-C3A0-4466-9C69-8E3DF4E24E45}" destId="{9A372369-59FE-40ED-8083-4B252CCEB693}" srcOrd="0" destOrd="0" presId="urn:microsoft.com/office/officeart/2005/8/layout/orgChart1"/>
    <dgm:cxn modelId="{E126B572-EBD0-4E12-9C2D-CF01F1CA7A8F}" type="presParOf" srcId="{9A372369-59FE-40ED-8083-4B252CCEB693}" destId="{1C984ECE-EA69-47CC-8573-97146624A47F}" srcOrd="0" destOrd="0" presId="urn:microsoft.com/office/officeart/2005/8/layout/orgChart1"/>
    <dgm:cxn modelId="{69B2E5B2-27F6-428F-8788-DF3A51DC2BF5}" type="presParOf" srcId="{9A372369-59FE-40ED-8083-4B252CCEB693}" destId="{EE8DFDB0-3D8A-470C-BE66-09696DEB57A5}" srcOrd="1" destOrd="0" presId="urn:microsoft.com/office/officeart/2005/8/layout/orgChart1"/>
    <dgm:cxn modelId="{93A98BE9-0D5B-45B4-A887-309B3677016A}" type="presParOf" srcId="{4D2A1A72-C3A0-4466-9C69-8E3DF4E24E45}" destId="{B76AC2A6-9082-457E-8A58-F37BE587FA0D}" srcOrd="1" destOrd="0" presId="urn:microsoft.com/office/officeart/2005/8/layout/orgChart1"/>
    <dgm:cxn modelId="{F2A2BECF-BAEE-4038-AE33-2B2E8A7AB06E}" type="presParOf" srcId="{B76AC2A6-9082-457E-8A58-F37BE587FA0D}" destId="{478DAC3E-2726-4190-BE50-4B2E659AE16A}" srcOrd="0" destOrd="0" presId="urn:microsoft.com/office/officeart/2005/8/layout/orgChart1"/>
    <dgm:cxn modelId="{6363472D-0BCE-4CC8-8780-5973FFEBFB8A}" type="presParOf" srcId="{B76AC2A6-9082-457E-8A58-F37BE587FA0D}" destId="{EE6661C5-0F7F-4EC8-95F6-0E258A873821}" srcOrd="1" destOrd="0" presId="urn:microsoft.com/office/officeart/2005/8/layout/orgChart1"/>
    <dgm:cxn modelId="{669D9980-E406-4A23-A616-A618DDE01F5F}" type="presParOf" srcId="{EE6661C5-0F7F-4EC8-95F6-0E258A873821}" destId="{93934B70-19BB-4455-AC26-4AF039C556A9}" srcOrd="0" destOrd="0" presId="urn:microsoft.com/office/officeart/2005/8/layout/orgChart1"/>
    <dgm:cxn modelId="{CE064E7C-3ED1-430E-B432-C2BF8F4D9826}" type="presParOf" srcId="{93934B70-19BB-4455-AC26-4AF039C556A9}" destId="{037BD3BE-0226-411A-A9FC-9B5E1A36081C}" srcOrd="0" destOrd="0" presId="urn:microsoft.com/office/officeart/2005/8/layout/orgChart1"/>
    <dgm:cxn modelId="{B744E345-F72C-4012-BD5C-B54690BC6E4F}" type="presParOf" srcId="{93934B70-19BB-4455-AC26-4AF039C556A9}" destId="{B58BC979-0948-4B43-8C68-420AF83BB23D}" srcOrd="1" destOrd="0" presId="urn:microsoft.com/office/officeart/2005/8/layout/orgChart1"/>
    <dgm:cxn modelId="{683F98C9-2FD3-4757-BF36-5703E57431E4}" type="presParOf" srcId="{EE6661C5-0F7F-4EC8-95F6-0E258A873821}" destId="{6E14D7E9-68B7-4D1B-A7E7-0883E909111A}" srcOrd="1" destOrd="0" presId="urn:microsoft.com/office/officeart/2005/8/layout/orgChart1"/>
    <dgm:cxn modelId="{892DDE85-7267-45FB-9D02-EE2771662C05}" type="presParOf" srcId="{EE6661C5-0F7F-4EC8-95F6-0E258A873821}" destId="{4821CD11-6489-4F9A-B85C-AD67FD3A711E}" srcOrd="2" destOrd="0" presId="urn:microsoft.com/office/officeart/2005/8/layout/orgChart1"/>
    <dgm:cxn modelId="{10E04A02-49DB-4F1E-90D6-8312307E0DE5}" type="presParOf" srcId="{B76AC2A6-9082-457E-8A58-F37BE587FA0D}" destId="{51AF01CF-2B4B-4CC7-99F9-FC4A11D9CFAD}" srcOrd="2" destOrd="0" presId="urn:microsoft.com/office/officeart/2005/8/layout/orgChart1"/>
    <dgm:cxn modelId="{6CA7A13A-F668-4D66-AC70-3F307908B449}" type="presParOf" srcId="{B76AC2A6-9082-457E-8A58-F37BE587FA0D}" destId="{97A5E2A7-1F11-4E8E-8E85-EE49471179E4}" srcOrd="3" destOrd="0" presId="urn:microsoft.com/office/officeart/2005/8/layout/orgChart1"/>
    <dgm:cxn modelId="{6EF70030-8ECB-4837-9B1A-C12C8ABF47AA}" type="presParOf" srcId="{97A5E2A7-1F11-4E8E-8E85-EE49471179E4}" destId="{6D89F3B7-E20C-4906-A733-E73A7B8CEF03}" srcOrd="0" destOrd="0" presId="urn:microsoft.com/office/officeart/2005/8/layout/orgChart1"/>
    <dgm:cxn modelId="{9FEC8594-8750-4A01-8D74-41673976597E}" type="presParOf" srcId="{6D89F3B7-E20C-4906-A733-E73A7B8CEF03}" destId="{67E20F9F-C193-4F2C-B8BD-0ED3015C1507}" srcOrd="0" destOrd="0" presId="urn:microsoft.com/office/officeart/2005/8/layout/orgChart1"/>
    <dgm:cxn modelId="{45D70EAD-7D19-4C89-BDCD-9CB5797AE95B}" type="presParOf" srcId="{6D89F3B7-E20C-4906-A733-E73A7B8CEF03}" destId="{969987A0-9626-4DA0-8B82-B6EC20FAD174}" srcOrd="1" destOrd="0" presId="urn:microsoft.com/office/officeart/2005/8/layout/orgChart1"/>
    <dgm:cxn modelId="{51F07D4F-F031-4EC7-9B98-85878753DD31}" type="presParOf" srcId="{97A5E2A7-1F11-4E8E-8E85-EE49471179E4}" destId="{54D04F5E-6F19-4781-8E95-F88270AADC30}" srcOrd="1" destOrd="0" presId="urn:microsoft.com/office/officeart/2005/8/layout/orgChart1"/>
    <dgm:cxn modelId="{4BA91FD8-E62F-4E52-AD05-19638B91FB55}" type="presParOf" srcId="{97A5E2A7-1F11-4E8E-8E85-EE49471179E4}" destId="{A11EDF8B-16C6-48CA-B553-2910A7B837DC}" srcOrd="2" destOrd="0" presId="urn:microsoft.com/office/officeart/2005/8/layout/orgChart1"/>
    <dgm:cxn modelId="{2F0EE9FB-23E5-44C7-9305-91FA9942AFD1}" type="presParOf" srcId="{B76AC2A6-9082-457E-8A58-F37BE587FA0D}" destId="{6EDA2FE3-70C6-4F25-BEB6-50CA04F4E243}" srcOrd="4" destOrd="0" presId="urn:microsoft.com/office/officeart/2005/8/layout/orgChart1"/>
    <dgm:cxn modelId="{8FAD8234-F816-40C2-BFC6-575018BABC35}" type="presParOf" srcId="{B76AC2A6-9082-457E-8A58-F37BE587FA0D}" destId="{EFE0377B-DBD7-40F9-A901-D4612ED38B3D}" srcOrd="5" destOrd="0" presId="urn:microsoft.com/office/officeart/2005/8/layout/orgChart1"/>
    <dgm:cxn modelId="{CE293999-C690-4B0E-8DEF-0349F0AEBC35}" type="presParOf" srcId="{EFE0377B-DBD7-40F9-A901-D4612ED38B3D}" destId="{9722424A-DC43-4C72-9DCF-19ECB3CA2279}" srcOrd="0" destOrd="0" presId="urn:microsoft.com/office/officeart/2005/8/layout/orgChart1"/>
    <dgm:cxn modelId="{398D5BAE-201E-4182-941C-C3A06CA918CC}" type="presParOf" srcId="{9722424A-DC43-4C72-9DCF-19ECB3CA2279}" destId="{925635D6-804C-4169-B147-ABFC3BB96377}" srcOrd="0" destOrd="0" presId="urn:microsoft.com/office/officeart/2005/8/layout/orgChart1"/>
    <dgm:cxn modelId="{F0280687-7439-40EF-BC48-D6C86E2B9790}" type="presParOf" srcId="{9722424A-DC43-4C72-9DCF-19ECB3CA2279}" destId="{A08E5652-1942-4A9B-87BB-AE7714B11292}" srcOrd="1" destOrd="0" presId="urn:microsoft.com/office/officeart/2005/8/layout/orgChart1"/>
    <dgm:cxn modelId="{024299C8-8095-4EF5-BA04-D1642D93E6ED}" type="presParOf" srcId="{EFE0377B-DBD7-40F9-A901-D4612ED38B3D}" destId="{87C7C23B-4C4A-40CA-AFF5-F97356B34F1E}" srcOrd="1" destOrd="0" presId="urn:microsoft.com/office/officeart/2005/8/layout/orgChart1"/>
    <dgm:cxn modelId="{2774C755-4F53-4812-889C-34B6D812AA0E}" type="presParOf" srcId="{87C7C23B-4C4A-40CA-AFF5-F97356B34F1E}" destId="{CE4A1258-DD44-4950-90BF-CDCA85BB6383}" srcOrd="0" destOrd="0" presId="urn:microsoft.com/office/officeart/2005/8/layout/orgChart1"/>
    <dgm:cxn modelId="{200BF5C4-2A43-4DBF-9D5F-E46C9CABC716}" type="presParOf" srcId="{87C7C23B-4C4A-40CA-AFF5-F97356B34F1E}" destId="{C3B2D33A-9139-4BC3-B1A2-B1F24B773DB0}" srcOrd="1" destOrd="0" presId="urn:microsoft.com/office/officeart/2005/8/layout/orgChart1"/>
    <dgm:cxn modelId="{BF7E2B28-D68A-4C06-AF6E-D84A1E593E20}" type="presParOf" srcId="{C3B2D33A-9139-4BC3-B1A2-B1F24B773DB0}" destId="{E7B0227E-759D-4D72-8E83-8B5A1A051086}" srcOrd="0" destOrd="0" presId="urn:microsoft.com/office/officeart/2005/8/layout/orgChart1"/>
    <dgm:cxn modelId="{957B443D-C3E7-4B95-A1E2-D4389D7A4DA9}" type="presParOf" srcId="{E7B0227E-759D-4D72-8E83-8B5A1A051086}" destId="{C6225A47-326E-4701-9109-4463AB01F87D}" srcOrd="0" destOrd="0" presId="urn:microsoft.com/office/officeart/2005/8/layout/orgChart1"/>
    <dgm:cxn modelId="{22C345FC-0330-4779-81F4-B3142B6E4C87}" type="presParOf" srcId="{E7B0227E-759D-4D72-8E83-8B5A1A051086}" destId="{8416D5CE-57F1-4A19-8809-E89BF2A11286}" srcOrd="1" destOrd="0" presId="urn:microsoft.com/office/officeart/2005/8/layout/orgChart1"/>
    <dgm:cxn modelId="{9213AD8B-6E93-44BC-ADD4-DD43FF8DBC9C}" type="presParOf" srcId="{C3B2D33A-9139-4BC3-B1A2-B1F24B773DB0}" destId="{9E834512-D53F-4D05-99AD-FDD797FE8FBB}" srcOrd="1" destOrd="0" presId="urn:microsoft.com/office/officeart/2005/8/layout/orgChart1"/>
    <dgm:cxn modelId="{47A2996B-EF67-4EE5-9984-17F6506F683C}" type="presParOf" srcId="{C3B2D33A-9139-4BC3-B1A2-B1F24B773DB0}" destId="{8D3C2A63-568B-4DC2-88A7-D3259E048057}" srcOrd="2" destOrd="0" presId="urn:microsoft.com/office/officeart/2005/8/layout/orgChart1"/>
    <dgm:cxn modelId="{1FD6C798-12DA-4BAE-9625-7401EC1198F1}" type="presParOf" srcId="{87C7C23B-4C4A-40CA-AFF5-F97356B34F1E}" destId="{4CA92D0D-26FA-4A57-A511-40752BCE5C7A}" srcOrd="2" destOrd="0" presId="urn:microsoft.com/office/officeart/2005/8/layout/orgChart1"/>
    <dgm:cxn modelId="{67D131DE-6889-4E83-894D-2DFB1E10BE61}" type="presParOf" srcId="{87C7C23B-4C4A-40CA-AFF5-F97356B34F1E}" destId="{F456BBD5-54BD-48ED-8719-FC474BFA0B51}" srcOrd="3" destOrd="0" presId="urn:microsoft.com/office/officeart/2005/8/layout/orgChart1"/>
    <dgm:cxn modelId="{7831D536-3DB1-4C86-83B4-82D186A906CF}" type="presParOf" srcId="{F456BBD5-54BD-48ED-8719-FC474BFA0B51}" destId="{DC8101CB-B429-47F1-BDD7-5EC52717BB21}" srcOrd="0" destOrd="0" presId="urn:microsoft.com/office/officeart/2005/8/layout/orgChart1"/>
    <dgm:cxn modelId="{AD1ADFFB-C3CE-4002-8DF8-04EE067AAFE7}" type="presParOf" srcId="{DC8101CB-B429-47F1-BDD7-5EC52717BB21}" destId="{5DF13F71-27F6-4190-828B-2370196AB6B4}" srcOrd="0" destOrd="0" presId="urn:microsoft.com/office/officeart/2005/8/layout/orgChart1"/>
    <dgm:cxn modelId="{36C437EE-03A2-40B9-9BFA-D79335A3AFD7}" type="presParOf" srcId="{DC8101CB-B429-47F1-BDD7-5EC52717BB21}" destId="{21D85975-7C46-447D-881A-2E2C2978DD5B}" srcOrd="1" destOrd="0" presId="urn:microsoft.com/office/officeart/2005/8/layout/orgChart1"/>
    <dgm:cxn modelId="{299E2280-8853-40FA-BC65-E78E99F9383C}" type="presParOf" srcId="{F456BBD5-54BD-48ED-8719-FC474BFA0B51}" destId="{8C831CE0-4677-418F-AAE9-235EED5E16B8}" srcOrd="1" destOrd="0" presId="urn:microsoft.com/office/officeart/2005/8/layout/orgChart1"/>
    <dgm:cxn modelId="{E7AB3F6E-8A6E-4264-8F98-DA96E95196AF}" type="presParOf" srcId="{F456BBD5-54BD-48ED-8719-FC474BFA0B51}" destId="{950DED87-9DFB-4285-8D5B-BFE259BF8C90}" srcOrd="2" destOrd="0" presId="urn:microsoft.com/office/officeart/2005/8/layout/orgChart1"/>
    <dgm:cxn modelId="{A8AA944B-CD02-4239-8CC3-2F895BEE9717}" type="presParOf" srcId="{87C7C23B-4C4A-40CA-AFF5-F97356B34F1E}" destId="{C653646E-68A0-4BD8-9EB3-54DC1764234A}" srcOrd="4" destOrd="0" presId="urn:microsoft.com/office/officeart/2005/8/layout/orgChart1"/>
    <dgm:cxn modelId="{6C47311D-6CF4-49EB-8DFA-C7D1A5105686}" type="presParOf" srcId="{87C7C23B-4C4A-40CA-AFF5-F97356B34F1E}" destId="{54726D23-F1A6-420B-AC7A-B5DA4952FE4B}" srcOrd="5" destOrd="0" presId="urn:microsoft.com/office/officeart/2005/8/layout/orgChart1"/>
    <dgm:cxn modelId="{6F7B6C91-5213-49D4-9B7E-8EF6FE382E8B}" type="presParOf" srcId="{54726D23-F1A6-420B-AC7A-B5DA4952FE4B}" destId="{5866D9A9-5546-4146-AE39-79072F273CD5}" srcOrd="0" destOrd="0" presId="urn:microsoft.com/office/officeart/2005/8/layout/orgChart1"/>
    <dgm:cxn modelId="{050AD149-2C75-4E21-B007-2F7E5A2A8CBE}" type="presParOf" srcId="{5866D9A9-5546-4146-AE39-79072F273CD5}" destId="{7A5E342F-398C-4886-9844-88E6A92EA6C0}" srcOrd="0" destOrd="0" presId="urn:microsoft.com/office/officeart/2005/8/layout/orgChart1"/>
    <dgm:cxn modelId="{F97F5C9D-FBCF-42E2-A25B-EA09C7822D8A}" type="presParOf" srcId="{5866D9A9-5546-4146-AE39-79072F273CD5}" destId="{28FCBB3B-79A0-4D0B-8294-D28341192D91}" srcOrd="1" destOrd="0" presId="urn:microsoft.com/office/officeart/2005/8/layout/orgChart1"/>
    <dgm:cxn modelId="{2AF6CD9E-55CC-47A6-9F7E-616816057513}" type="presParOf" srcId="{54726D23-F1A6-420B-AC7A-B5DA4952FE4B}" destId="{52B20D4F-90EF-4002-89B7-3A02BB16F8FB}" srcOrd="1" destOrd="0" presId="urn:microsoft.com/office/officeart/2005/8/layout/orgChart1"/>
    <dgm:cxn modelId="{63374AD4-4CBA-4278-874D-C22402081964}" type="presParOf" srcId="{54726D23-F1A6-420B-AC7A-B5DA4952FE4B}" destId="{575769ED-50E0-4EE7-9B2C-51B1BDCB2A49}" srcOrd="2" destOrd="0" presId="urn:microsoft.com/office/officeart/2005/8/layout/orgChart1"/>
    <dgm:cxn modelId="{F60BC191-EAF6-47E6-BEDF-EE8D5763E388}" type="presParOf" srcId="{EFE0377B-DBD7-40F9-A901-D4612ED38B3D}" destId="{C6E8E676-844C-46E0-8A1C-6F805D2D4575}" srcOrd="2" destOrd="0" presId="urn:microsoft.com/office/officeart/2005/8/layout/orgChart1"/>
    <dgm:cxn modelId="{BF5D0630-B08B-4F48-9330-4E0F4AF331D5}" type="presParOf" srcId="{4D2A1A72-C3A0-4466-9C69-8E3DF4E24E45}" destId="{395CAD16-ECB8-4825-B76A-937031624C9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3646E-68A0-4BD8-9EB3-54DC1764234A}">
      <dsp:nvSpPr>
        <dsp:cNvPr id="0" name=""/>
        <dsp:cNvSpPr/>
      </dsp:nvSpPr>
      <dsp:spPr>
        <a:xfrm>
          <a:off x="4863134" y="1562128"/>
          <a:ext cx="316588" cy="1920343"/>
        </a:xfrm>
        <a:custGeom>
          <a:avLst/>
          <a:gdLst/>
          <a:ahLst/>
          <a:cxnLst/>
          <a:rect l="0" t="0" r="0" b="0"/>
          <a:pathLst>
            <a:path>
              <a:moveTo>
                <a:pt x="0" y="0"/>
              </a:moveTo>
              <a:lnTo>
                <a:pt x="0" y="1920343"/>
              </a:lnTo>
              <a:lnTo>
                <a:pt x="316588" y="1920343"/>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92D0D-26FA-4A57-A511-40752BCE5C7A}">
      <dsp:nvSpPr>
        <dsp:cNvPr id="0" name=""/>
        <dsp:cNvSpPr/>
      </dsp:nvSpPr>
      <dsp:spPr>
        <a:xfrm>
          <a:off x="4863134" y="1562128"/>
          <a:ext cx="316588" cy="1195107"/>
        </a:xfrm>
        <a:custGeom>
          <a:avLst/>
          <a:gdLst/>
          <a:ahLst/>
          <a:cxnLst/>
          <a:rect l="0" t="0" r="0" b="0"/>
          <a:pathLst>
            <a:path>
              <a:moveTo>
                <a:pt x="0" y="0"/>
              </a:moveTo>
              <a:lnTo>
                <a:pt x="0" y="1195107"/>
              </a:lnTo>
              <a:lnTo>
                <a:pt x="316588" y="119510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4A1258-DD44-4950-90BF-CDCA85BB6383}">
      <dsp:nvSpPr>
        <dsp:cNvPr id="0" name=""/>
        <dsp:cNvSpPr/>
      </dsp:nvSpPr>
      <dsp:spPr>
        <a:xfrm>
          <a:off x="4863134" y="1562128"/>
          <a:ext cx="316588" cy="469871"/>
        </a:xfrm>
        <a:custGeom>
          <a:avLst/>
          <a:gdLst/>
          <a:ahLst/>
          <a:cxnLst/>
          <a:rect l="0" t="0" r="0" b="0"/>
          <a:pathLst>
            <a:path>
              <a:moveTo>
                <a:pt x="0" y="0"/>
              </a:moveTo>
              <a:lnTo>
                <a:pt x="0" y="469871"/>
              </a:lnTo>
              <a:lnTo>
                <a:pt x="316588" y="46987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DA2FE3-70C6-4F25-BEB6-50CA04F4E243}">
      <dsp:nvSpPr>
        <dsp:cNvPr id="0" name=""/>
        <dsp:cNvSpPr/>
      </dsp:nvSpPr>
      <dsp:spPr>
        <a:xfrm>
          <a:off x="3382274" y="836892"/>
          <a:ext cx="2325096" cy="214506"/>
        </a:xfrm>
        <a:custGeom>
          <a:avLst/>
          <a:gdLst/>
          <a:ahLst/>
          <a:cxnLst/>
          <a:rect l="0" t="0" r="0" b="0"/>
          <a:pathLst>
            <a:path>
              <a:moveTo>
                <a:pt x="0" y="0"/>
              </a:moveTo>
              <a:lnTo>
                <a:pt x="0" y="107253"/>
              </a:lnTo>
              <a:lnTo>
                <a:pt x="2325096" y="107253"/>
              </a:lnTo>
              <a:lnTo>
                <a:pt x="2325096" y="214506"/>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F01CF-2B4B-4CC7-99F9-FC4A11D9CFAD}">
      <dsp:nvSpPr>
        <dsp:cNvPr id="0" name=""/>
        <dsp:cNvSpPr/>
      </dsp:nvSpPr>
      <dsp:spPr>
        <a:xfrm>
          <a:off x="3336554" y="836892"/>
          <a:ext cx="91440" cy="214506"/>
        </a:xfrm>
        <a:custGeom>
          <a:avLst/>
          <a:gdLst/>
          <a:ahLst/>
          <a:cxnLst/>
          <a:rect l="0" t="0" r="0" b="0"/>
          <a:pathLst>
            <a:path>
              <a:moveTo>
                <a:pt x="45720" y="0"/>
              </a:moveTo>
              <a:lnTo>
                <a:pt x="45720" y="214506"/>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DAC3E-2726-4190-BE50-4B2E659AE16A}">
      <dsp:nvSpPr>
        <dsp:cNvPr id="0" name=""/>
        <dsp:cNvSpPr/>
      </dsp:nvSpPr>
      <dsp:spPr>
        <a:xfrm>
          <a:off x="1057177" y="836892"/>
          <a:ext cx="2325096" cy="214506"/>
        </a:xfrm>
        <a:custGeom>
          <a:avLst/>
          <a:gdLst/>
          <a:ahLst/>
          <a:cxnLst/>
          <a:rect l="0" t="0" r="0" b="0"/>
          <a:pathLst>
            <a:path>
              <a:moveTo>
                <a:pt x="2325096" y="0"/>
              </a:moveTo>
              <a:lnTo>
                <a:pt x="2325096" y="107253"/>
              </a:lnTo>
              <a:lnTo>
                <a:pt x="0" y="107253"/>
              </a:lnTo>
              <a:lnTo>
                <a:pt x="0" y="214506"/>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984ECE-EA69-47CC-8573-97146624A47F}">
      <dsp:nvSpPr>
        <dsp:cNvPr id="0" name=""/>
        <dsp:cNvSpPr/>
      </dsp:nvSpPr>
      <dsp:spPr>
        <a:xfrm>
          <a:off x="2326979" y="326162"/>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0.Mencari </a:t>
          </a:r>
          <a:r>
            <a:rPr lang="en-US" sz="1300" b="0" kern="1200" dirty="0" err="1"/>
            <a:t>informasi</a:t>
          </a:r>
          <a:r>
            <a:rPr lang="en-US" sz="1300" b="0" kern="1200" dirty="0"/>
            <a:t> </a:t>
          </a:r>
          <a:r>
            <a:rPr lang="en-US" sz="1300" b="0" kern="1200" dirty="0" err="1"/>
            <a:t>angkutan</a:t>
          </a:r>
          <a:r>
            <a:rPr lang="en-US" sz="1300" b="0" kern="1200" dirty="0"/>
            <a:t> </a:t>
          </a:r>
          <a:r>
            <a:rPr lang="en-US" sz="1300" b="0" kern="1200" dirty="0" err="1"/>
            <a:t>umum</a:t>
          </a:r>
          <a:endParaRPr lang="en-US" sz="1300" b="0" kern="1200" dirty="0"/>
        </a:p>
      </dsp:txBody>
      <dsp:txXfrm>
        <a:off x="2326979" y="326162"/>
        <a:ext cx="2110590" cy="510729"/>
      </dsp:txXfrm>
    </dsp:sp>
    <dsp:sp modelId="{037BD3BE-0226-411A-A9FC-9B5E1A36081C}">
      <dsp:nvSpPr>
        <dsp:cNvPr id="0" name=""/>
        <dsp:cNvSpPr/>
      </dsp:nvSpPr>
      <dsp:spPr>
        <a:xfrm>
          <a:off x="1882" y="1051399"/>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1.Menentukan </a:t>
          </a:r>
          <a:r>
            <a:rPr lang="en-US" sz="1300" b="0" kern="1200" dirty="0" err="1"/>
            <a:t>lokasi</a:t>
          </a:r>
          <a:r>
            <a:rPr lang="en-US" sz="1300" b="0" kern="1200" dirty="0"/>
            <a:t> </a:t>
          </a:r>
          <a:r>
            <a:rPr lang="en-US" sz="1300" b="0" kern="1200" dirty="0" err="1"/>
            <a:t>tujuan</a:t>
          </a:r>
          <a:r>
            <a:rPr lang="en-US" sz="1300" b="0" kern="1200" dirty="0"/>
            <a:t> dan </a:t>
          </a:r>
          <a:r>
            <a:rPr lang="en-US" sz="1300" b="0" kern="1200" dirty="0" err="1"/>
            <a:t>lokasi</a:t>
          </a:r>
          <a:r>
            <a:rPr lang="en-US" sz="1300" b="0" kern="1200" dirty="0"/>
            <a:t> </a:t>
          </a:r>
          <a:r>
            <a:rPr lang="en-US" sz="1300" b="0" kern="1200" dirty="0" err="1"/>
            <a:t>asal</a:t>
          </a:r>
          <a:endParaRPr lang="en-US" sz="1300" b="0" kern="1200" dirty="0"/>
        </a:p>
      </dsp:txBody>
      <dsp:txXfrm>
        <a:off x="1882" y="1051399"/>
        <a:ext cx="2110590" cy="510729"/>
      </dsp:txXfrm>
    </dsp:sp>
    <dsp:sp modelId="{67E20F9F-C193-4F2C-B8BD-0ED3015C1507}">
      <dsp:nvSpPr>
        <dsp:cNvPr id="0" name=""/>
        <dsp:cNvSpPr/>
      </dsp:nvSpPr>
      <dsp:spPr>
        <a:xfrm>
          <a:off x="2326979" y="1051399"/>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2.Mencari </a:t>
          </a:r>
          <a:r>
            <a:rPr lang="en-US" sz="1300" b="0" kern="1200" dirty="0" err="1"/>
            <a:t>rute</a:t>
          </a:r>
          <a:r>
            <a:rPr lang="en-US" sz="1300" b="0" kern="1200" dirty="0"/>
            <a:t> </a:t>
          </a:r>
          <a:r>
            <a:rPr lang="en-US" sz="1300" b="0" kern="1200" dirty="0" err="1"/>
            <a:t>angkutan</a:t>
          </a:r>
          <a:r>
            <a:rPr lang="en-US" sz="1300" b="0" kern="1200" dirty="0"/>
            <a:t> </a:t>
          </a:r>
          <a:r>
            <a:rPr lang="en-US" sz="1300" b="0" kern="1200" dirty="0" err="1"/>
            <a:t>umum</a:t>
          </a:r>
          <a:r>
            <a:rPr lang="en-US" sz="1300" b="0" kern="1200" dirty="0"/>
            <a:t> </a:t>
          </a:r>
          <a:r>
            <a:rPr lang="en-US" sz="1300" b="0" kern="1200" dirty="0" err="1"/>
            <a:t>sesuai</a:t>
          </a:r>
          <a:r>
            <a:rPr lang="en-US" sz="1300" b="0" kern="1200" dirty="0"/>
            <a:t> </a:t>
          </a:r>
          <a:r>
            <a:rPr lang="en-US" sz="1300" b="0" kern="1200" dirty="0" err="1"/>
            <a:t>tujuan</a:t>
          </a:r>
          <a:r>
            <a:rPr lang="en-US" sz="1300" b="0" kern="1200" dirty="0"/>
            <a:t> dan </a:t>
          </a:r>
          <a:r>
            <a:rPr lang="en-US" sz="1300" b="0" kern="1200" dirty="0" err="1"/>
            <a:t>asal</a:t>
          </a:r>
          <a:endParaRPr lang="en-US" sz="1300" b="0" kern="1200" dirty="0"/>
        </a:p>
      </dsp:txBody>
      <dsp:txXfrm>
        <a:off x="2326979" y="1051399"/>
        <a:ext cx="2110590" cy="510729"/>
      </dsp:txXfrm>
    </dsp:sp>
    <dsp:sp modelId="{925635D6-804C-4169-B147-ABFC3BB96377}">
      <dsp:nvSpPr>
        <dsp:cNvPr id="0" name=""/>
        <dsp:cNvSpPr/>
      </dsp:nvSpPr>
      <dsp:spPr>
        <a:xfrm>
          <a:off x="4652075" y="1051399"/>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kern="1200" dirty="0"/>
            <a:t>3.Mencari </a:t>
          </a:r>
          <a:r>
            <a:rPr lang="en-US" sz="1300" b="0" kern="1200" dirty="0" err="1"/>
            <a:t>informasi</a:t>
          </a:r>
          <a:r>
            <a:rPr lang="en-US" sz="1300" b="0" kern="1200" dirty="0"/>
            <a:t> </a:t>
          </a:r>
          <a:r>
            <a:rPr lang="en-US" sz="1300" b="0" kern="1200" dirty="0" err="1"/>
            <a:t>tambahan</a:t>
          </a:r>
          <a:endParaRPr lang="en-US" sz="1300" b="0" kern="1200" dirty="0"/>
        </a:p>
      </dsp:txBody>
      <dsp:txXfrm>
        <a:off x="4652075" y="1051399"/>
        <a:ext cx="2110590" cy="510729"/>
      </dsp:txXfrm>
    </dsp:sp>
    <dsp:sp modelId="{C6225A47-326E-4701-9109-4463AB01F87D}">
      <dsp:nvSpPr>
        <dsp:cNvPr id="0" name=""/>
        <dsp:cNvSpPr/>
      </dsp:nvSpPr>
      <dsp:spPr>
        <a:xfrm>
          <a:off x="5179723" y="1776635"/>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3.1informasi transfer/</a:t>
          </a:r>
          <a:r>
            <a:rPr lang="en-US" sz="1300" kern="1200" dirty="0" err="1"/>
            <a:t>oper</a:t>
          </a:r>
          <a:r>
            <a:rPr lang="en-US" sz="1300" kern="1200" dirty="0"/>
            <a:t> </a:t>
          </a:r>
          <a:r>
            <a:rPr lang="en-US" sz="1300" kern="1200" dirty="0" err="1"/>
            <a:t>rute</a:t>
          </a:r>
          <a:r>
            <a:rPr lang="en-US" sz="1300" kern="1200" dirty="0"/>
            <a:t> </a:t>
          </a:r>
          <a:r>
            <a:rPr lang="en-US" sz="1300" kern="1200" dirty="0" err="1"/>
            <a:t>angkutan</a:t>
          </a:r>
          <a:r>
            <a:rPr lang="en-US" sz="1300" kern="1200" dirty="0"/>
            <a:t> </a:t>
          </a:r>
          <a:r>
            <a:rPr lang="en-US" sz="1300" kern="1200" dirty="0" err="1"/>
            <a:t>umum</a:t>
          </a:r>
          <a:endParaRPr lang="en-US" sz="1300" kern="1200" dirty="0"/>
        </a:p>
      </dsp:txBody>
      <dsp:txXfrm>
        <a:off x="5179723" y="1776635"/>
        <a:ext cx="2110590" cy="510729"/>
      </dsp:txXfrm>
    </dsp:sp>
    <dsp:sp modelId="{5DF13F71-27F6-4190-828B-2370196AB6B4}">
      <dsp:nvSpPr>
        <dsp:cNvPr id="0" name=""/>
        <dsp:cNvSpPr/>
      </dsp:nvSpPr>
      <dsp:spPr>
        <a:xfrm>
          <a:off x="5179723" y="2501871"/>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3.2 </a:t>
          </a:r>
          <a:r>
            <a:rPr lang="en-US" sz="1300" kern="1200" dirty="0" err="1"/>
            <a:t>informasi</a:t>
          </a:r>
          <a:r>
            <a:rPr lang="en-US" sz="1300" kern="1200" dirty="0"/>
            <a:t> </a:t>
          </a:r>
          <a:r>
            <a:rPr lang="en-US" sz="1300" kern="1200" dirty="0" err="1"/>
            <a:t>jarak</a:t>
          </a:r>
          <a:r>
            <a:rPr lang="en-US" sz="1300" kern="1200" dirty="0"/>
            <a:t> dan </a:t>
          </a:r>
          <a:r>
            <a:rPr lang="en-US" sz="1300" kern="1200" dirty="0" err="1"/>
            <a:t>tarif</a:t>
          </a:r>
          <a:endParaRPr lang="en-US" sz="1300" kern="1200" dirty="0"/>
        </a:p>
      </dsp:txBody>
      <dsp:txXfrm>
        <a:off x="5179723" y="2501871"/>
        <a:ext cx="2110590" cy="510729"/>
      </dsp:txXfrm>
    </dsp:sp>
    <dsp:sp modelId="{7A5E342F-398C-4886-9844-88E6A92EA6C0}">
      <dsp:nvSpPr>
        <dsp:cNvPr id="0" name=""/>
        <dsp:cNvSpPr/>
      </dsp:nvSpPr>
      <dsp:spPr>
        <a:xfrm>
          <a:off x="5179723" y="3227107"/>
          <a:ext cx="2110590" cy="510729"/>
        </a:xfrm>
        <a:prstGeom prst="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3.3 </a:t>
          </a:r>
          <a:r>
            <a:rPr lang="en-US" sz="1300" kern="1200" dirty="0" err="1"/>
            <a:t>informasi</a:t>
          </a:r>
          <a:r>
            <a:rPr lang="en-US" sz="1300" kern="1200"/>
            <a:t> jam operasional</a:t>
          </a:r>
          <a:endParaRPr lang="en-US" sz="1300" kern="1200" dirty="0"/>
        </a:p>
      </dsp:txBody>
      <dsp:txXfrm>
        <a:off x="5179723" y="3227107"/>
        <a:ext cx="2110590" cy="5107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7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Roboto" pitchFamily="50" charset="0"/>
            </a:endParaRPr>
          </a:p>
        </p:txBody>
      </p:sp>
      <p:sp>
        <p:nvSpPr>
          <p:cNvPr id="1048880"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5CB4CF-CD1F-4600-B72A-CEA73C67D149}" type="datetimeFigureOut">
              <a:rPr lang="en-US" smtClean="0">
                <a:latin typeface="Roboto" pitchFamily="50" charset="0"/>
              </a:rPr>
              <a:t>9/23/2025</a:t>
            </a:fld>
            <a:endParaRPr lang="en-US" dirty="0">
              <a:latin typeface="Roboto" pitchFamily="50" charset="0"/>
            </a:endParaRPr>
          </a:p>
        </p:txBody>
      </p:sp>
      <p:sp>
        <p:nvSpPr>
          <p:cNvPr id="1048881"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Roboto" pitchFamily="50" charset="0"/>
            </a:endParaRPr>
          </a:p>
        </p:txBody>
      </p:sp>
      <p:sp>
        <p:nvSpPr>
          <p:cNvPr id="1048882"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D7ECF9-4839-4EAE-99AB-52F02544FDC2}" type="slidenum">
              <a:rPr lang="en-US" smtClean="0">
                <a:latin typeface="Roboto" pitchFamily="50" charset="0"/>
              </a:rPr>
              <a:t>‹#›</a:t>
            </a:fld>
            <a:endParaRPr lang="en-US" dirty="0">
              <a:latin typeface="Roboto" pitchFamily="5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Roboto" pitchFamily="50" charset="0"/>
              </a:defRPr>
            </a:lvl1pPr>
          </a:lstStyle>
          <a:p>
            <a:endParaRPr lang="en-US" dirty="0"/>
          </a:p>
        </p:txBody>
      </p:sp>
      <p:sp>
        <p:nvSpPr>
          <p:cNvPr id="10488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Roboto" pitchFamily="50" charset="0"/>
              </a:defRPr>
            </a:lvl1pPr>
          </a:lstStyle>
          <a:p>
            <a:fld id="{532D94EC-0B68-4379-A886-499D10BCFA43}" type="datetimeFigureOut">
              <a:rPr lang="en-US" smtClean="0"/>
              <a:t>9/23/2025</a:t>
            </a:fld>
            <a:endParaRPr lang="en-US" dirty="0"/>
          </a:p>
        </p:txBody>
      </p:sp>
      <p:sp>
        <p:nvSpPr>
          <p:cNvPr id="1048875"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8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Roboto" pitchFamily="50" charset="0"/>
              </a:defRPr>
            </a:lvl1pPr>
          </a:lstStyle>
          <a:p>
            <a:endParaRPr lang="en-US" dirty="0"/>
          </a:p>
        </p:txBody>
      </p:sp>
      <p:sp>
        <p:nvSpPr>
          <p:cNvPr id="10488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Roboto" pitchFamily="50" charset="0"/>
              </a:defRPr>
            </a:lvl1pPr>
          </a:lstStyle>
          <a:p>
            <a:fld id="{3B0A0B92-B94A-404A-9242-63DAC5A76D23}"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Roboto" pitchFamily="50" charset="0"/>
        <a:ea typeface="+mn-ea"/>
        <a:cs typeface="+mn-cs"/>
      </a:defRPr>
    </a:lvl1pPr>
    <a:lvl2pPr marL="457200" algn="l" defTabSz="914400" rtl="0" eaLnBrk="1" latinLnBrk="0" hangingPunct="1">
      <a:defRPr sz="1200" kern="1200">
        <a:solidFill>
          <a:schemeClr val="tx1"/>
        </a:solidFill>
        <a:latin typeface="Roboto" pitchFamily="50" charset="0"/>
        <a:ea typeface="+mn-ea"/>
        <a:cs typeface="+mn-cs"/>
      </a:defRPr>
    </a:lvl2pPr>
    <a:lvl3pPr marL="914400" algn="l" defTabSz="914400" rtl="0" eaLnBrk="1" latinLnBrk="0" hangingPunct="1">
      <a:defRPr sz="1200" kern="1200">
        <a:solidFill>
          <a:schemeClr val="tx1"/>
        </a:solidFill>
        <a:latin typeface="Roboto" pitchFamily="50" charset="0"/>
        <a:ea typeface="+mn-ea"/>
        <a:cs typeface="+mn-cs"/>
      </a:defRPr>
    </a:lvl3pPr>
    <a:lvl4pPr marL="1371600" algn="l" defTabSz="914400" rtl="0" eaLnBrk="1" latinLnBrk="0" hangingPunct="1">
      <a:defRPr sz="1200" kern="1200">
        <a:solidFill>
          <a:schemeClr val="tx1"/>
        </a:solidFill>
        <a:latin typeface="Roboto" pitchFamily="50" charset="0"/>
        <a:ea typeface="+mn-ea"/>
        <a:cs typeface="+mn-cs"/>
      </a:defRPr>
    </a:lvl4pPr>
    <a:lvl5pPr marL="1828800" algn="l" defTabSz="914400" rtl="0" eaLnBrk="1" latinLnBrk="0" hangingPunct="1">
      <a:defRPr sz="1200" kern="1200">
        <a:solidFill>
          <a:schemeClr val="tx1"/>
        </a:solidFill>
        <a:latin typeface="Roboto"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Slide Image Placeholder 1"/>
          <p:cNvSpPr>
            <a:spLocks noGrp="1" noRot="1" noChangeAspect="1"/>
          </p:cNvSpPr>
          <p:nvPr>
            <p:ph type="sldImg"/>
          </p:nvPr>
        </p:nvSpPr>
        <p:spPr/>
      </p:sp>
      <p:sp>
        <p:nvSpPr>
          <p:cNvPr id="1048619" name="Notes Placeholder 2"/>
          <p:cNvSpPr>
            <a:spLocks noGrp="1"/>
          </p:cNvSpPr>
          <p:nvPr>
            <p:ph type="body" idx="1"/>
          </p:nvPr>
        </p:nvSpPr>
        <p:spPr/>
        <p:txBody>
          <a:bodyPr/>
          <a:lstStyle/>
          <a:p>
            <a:endParaRPr lang="en-US" dirty="0"/>
          </a:p>
        </p:txBody>
      </p:sp>
      <p:sp>
        <p:nvSpPr>
          <p:cNvPr id="1048620" name="Slide Number Placeholder 3"/>
          <p:cNvSpPr>
            <a:spLocks noGrp="1"/>
          </p:cNvSpPr>
          <p:nvPr>
            <p:ph type="sldNum" sz="quarter" idx="10"/>
          </p:nvPr>
        </p:nvSpPr>
        <p:spPr/>
        <p:txBody>
          <a:bodyPr/>
          <a:lstStyle/>
          <a:p>
            <a:fld id="{3B0A0B92-B94A-404A-9242-63DAC5A76D23}"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Slide Image Placeholder 1"/>
          <p:cNvSpPr>
            <a:spLocks noGrp="1" noRot="1" noChangeAspect="1"/>
          </p:cNvSpPr>
          <p:nvPr>
            <p:ph type="sldImg"/>
          </p:nvPr>
        </p:nvSpPr>
        <p:spPr/>
      </p:sp>
      <p:sp>
        <p:nvSpPr>
          <p:cNvPr id="1048704"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05" name="Slide Number Placeholder 3"/>
          <p:cNvSpPr>
            <a:spLocks noGrp="1"/>
          </p:cNvSpPr>
          <p:nvPr>
            <p:ph type="sldNum" sz="quarter" idx="10"/>
          </p:nvPr>
        </p:nvSpPr>
        <p:spPr/>
        <p:txBody>
          <a:bodyPr/>
          <a:lstStyle/>
          <a:p>
            <a:fld id="{3B0A0B92-B94A-404A-9242-63DAC5A76D23}"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Slide Image Placeholder 1"/>
          <p:cNvSpPr>
            <a:spLocks noGrp="1" noRot="1" noChangeAspect="1"/>
          </p:cNvSpPr>
          <p:nvPr>
            <p:ph type="sldImg"/>
          </p:nvPr>
        </p:nvSpPr>
        <p:spPr/>
      </p:sp>
      <p:sp>
        <p:nvSpPr>
          <p:cNvPr id="1048709"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10" name="Slide Number Placeholder 3"/>
          <p:cNvSpPr>
            <a:spLocks noGrp="1"/>
          </p:cNvSpPr>
          <p:nvPr>
            <p:ph type="sldNum" sz="quarter" idx="10"/>
          </p:nvPr>
        </p:nvSpPr>
        <p:spPr/>
        <p:txBody>
          <a:bodyPr/>
          <a:lstStyle/>
          <a:p>
            <a:fld id="{3B0A0B92-B94A-404A-9242-63DAC5A76D23}"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Slide Image Placeholder 1"/>
          <p:cNvSpPr>
            <a:spLocks noGrp="1" noRot="1" noChangeAspect="1"/>
          </p:cNvSpPr>
          <p:nvPr>
            <p:ph type="sldImg"/>
          </p:nvPr>
        </p:nvSpPr>
        <p:spPr/>
      </p:sp>
      <p:sp>
        <p:nvSpPr>
          <p:cNvPr id="1048714"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15" name="Slide Number Placeholder 3"/>
          <p:cNvSpPr>
            <a:spLocks noGrp="1"/>
          </p:cNvSpPr>
          <p:nvPr>
            <p:ph type="sldNum" sz="quarter" idx="10"/>
          </p:nvPr>
        </p:nvSpPr>
        <p:spPr/>
        <p:txBody>
          <a:bodyPr/>
          <a:lstStyle/>
          <a:p>
            <a:fld id="{3B0A0B92-B94A-404A-9242-63DAC5A76D23}"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Slide Image Placeholder 1"/>
          <p:cNvSpPr>
            <a:spLocks noGrp="1" noRot="1" noChangeAspect="1"/>
          </p:cNvSpPr>
          <p:nvPr>
            <p:ph type="sldImg"/>
          </p:nvPr>
        </p:nvSpPr>
        <p:spPr/>
      </p:sp>
      <p:sp>
        <p:nvSpPr>
          <p:cNvPr id="1048731"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32" name="Slide Number Placeholder 3"/>
          <p:cNvSpPr>
            <a:spLocks noGrp="1"/>
          </p:cNvSpPr>
          <p:nvPr>
            <p:ph type="sldNum" sz="quarter" idx="10"/>
          </p:nvPr>
        </p:nvSpPr>
        <p:spPr/>
        <p:txBody>
          <a:bodyPr/>
          <a:lstStyle/>
          <a:p>
            <a:fld id="{3B0A0B92-B94A-404A-9242-63DAC5A76D23}" type="slidenum">
              <a:rPr lang="en-US" smtClean="0"/>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Slide Image Placeholder 1"/>
          <p:cNvSpPr>
            <a:spLocks noGrp="1" noRot="1" noChangeAspect="1"/>
          </p:cNvSpPr>
          <p:nvPr>
            <p:ph type="sldImg"/>
          </p:nvPr>
        </p:nvSpPr>
        <p:spPr/>
      </p:sp>
      <p:sp>
        <p:nvSpPr>
          <p:cNvPr id="1048736"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37" name="Slide Number Placeholder 3"/>
          <p:cNvSpPr>
            <a:spLocks noGrp="1"/>
          </p:cNvSpPr>
          <p:nvPr>
            <p:ph type="sldNum" sz="quarter" idx="10"/>
          </p:nvPr>
        </p:nvSpPr>
        <p:spPr/>
        <p:txBody>
          <a:bodyPr/>
          <a:lstStyle/>
          <a:p>
            <a:fld id="{3B0A0B92-B94A-404A-9242-63DAC5A76D23}" type="slidenum">
              <a:rPr lang="en-US" smtClean="0"/>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4" name="Slide Image Placeholder 1"/>
          <p:cNvSpPr>
            <a:spLocks noGrp="1" noRot="1" noChangeAspect="1"/>
          </p:cNvSpPr>
          <p:nvPr>
            <p:ph type="sldImg"/>
          </p:nvPr>
        </p:nvSpPr>
        <p:spPr/>
      </p:sp>
      <p:sp>
        <p:nvSpPr>
          <p:cNvPr id="1048745"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46" name="Slide Number Placeholder 3"/>
          <p:cNvSpPr>
            <a:spLocks noGrp="1"/>
          </p:cNvSpPr>
          <p:nvPr>
            <p:ph type="sldNum" sz="quarter" idx="10"/>
          </p:nvPr>
        </p:nvSpPr>
        <p:spPr/>
        <p:txBody>
          <a:bodyPr/>
          <a:lstStyle/>
          <a:p>
            <a:fld id="{3B0A0B92-B94A-404A-9242-63DAC5A76D23}" type="slidenum">
              <a:rPr lang="en-US" smtClean="0"/>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Slide Image Placeholder 1"/>
          <p:cNvSpPr>
            <a:spLocks noGrp="1" noRot="1" noChangeAspect="1"/>
          </p:cNvSpPr>
          <p:nvPr>
            <p:ph type="sldImg"/>
          </p:nvPr>
        </p:nvSpPr>
        <p:spPr/>
      </p:sp>
      <p:sp>
        <p:nvSpPr>
          <p:cNvPr id="1048752"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53" name="Slide Number Placeholder 3"/>
          <p:cNvSpPr>
            <a:spLocks noGrp="1"/>
          </p:cNvSpPr>
          <p:nvPr>
            <p:ph type="sldNum" sz="quarter" idx="10"/>
          </p:nvPr>
        </p:nvSpPr>
        <p:spPr/>
        <p:txBody>
          <a:bodyPr/>
          <a:lstStyle/>
          <a:p>
            <a:fld id="{3B0A0B92-B94A-404A-9242-63DAC5A76D23}" type="slidenum">
              <a:rPr lang="en-US" smtClean="0"/>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lide Image Placeholder 1"/>
          <p:cNvSpPr>
            <a:spLocks noGrp="1" noRot="1" noChangeAspect="1"/>
          </p:cNvSpPr>
          <p:nvPr>
            <p:ph type="sldImg"/>
          </p:nvPr>
        </p:nvSpPr>
        <p:spPr/>
      </p:sp>
      <p:sp>
        <p:nvSpPr>
          <p:cNvPr id="1048757"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58" name="Slide Number Placeholder 3"/>
          <p:cNvSpPr>
            <a:spLocks noGrp="1"/>
          </p:cNvSpPr>
          <p:nvPr>
            <p:ph type="sldNum" sz="quarter" idx="10"/>
          </p:nvPr>
        </p:nvSpPr>
        <p:spPr/>
        <p:txBody>
          <a:bodyPr/>
          <a:lstStyle/>
          <a:p>
            <a:fld id="{3B0A0B92-B94A-404A-9242-63DAC5A76D23}" type="slidenum">
              <a:rPr lang="en-US" smtClean="0"/>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Slide Image Placeholder 1"/>
          <p:cNvSpPr>
            <a:spLocks noGrp="1" noRot="1" noChangeAspect="1"/>
          </p:cNvSpPr>
          <p:nvPr>
            <p:ph type="sldImg"/>
          </p:nvPr>
        </p:nvSpPr>
        <p:spPr/>
      </p:sp>
      <p:sp>
        <p:nvSpPr>
          <p:cNvPr id="1048762"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63" name="Slide Number Placeholder 3"/>
          <p:cNvSpPr>
            <a:spLocks noGrp="1"/>
          </p:cNvSpPr>
          <p:nvPr>
            <p:ph type="sldNum" sz="quarter" idx="10"/>
          </p:nvPr>
        </p:nvSpPr>
        <p:spPr/>
        <p:txBody>
          <a:bodyPr/>
          <a:lstStyle/>
          <a:p>
            <a:fld id="{3B0A0B92-B94A-404A-9242-63DAC5A76D23}" type="slidenum">
              <a:rPr lang="en-US" smtClean="0">
                <a:solidFill>
                  <a:prstClr val="black"/>
                </a:solidFill>
              </a:rPr>
              <a:t>23</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Slide Image Placeholder 1"/>
          <p:cNvSpPr>
            <a:spLocks noGrp="1" noRot="1" noChangeAspect="1"/>
          </p:cNvSpPr>
          <p:nvPr>
            <p:ph type="sldImg"/>
          </p:nvPr>
        </p:nvSpPr>
        <p:spPr/>
      </p:sp>
      <p:sp>
        <p:nvSpPr>
          <p:cNvPr id="1048767"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68" name="Slide Number Placeholder 3"/>
          <p:cNvSpPr>
            <a:spLocks noGrp="1"/>
          </p:cNvSpPr>
          <p:nvPr>
            <p:ph type="sldNum" sz="quarter" idx="10"/>
          </p:nvPr>
        </p:nvSpPr>
        <p:spPr/>
        <p:txBody>
          <a:bodyPr/>
          <a:lstStyle/>
          <a:p>
            <a:fld id="{3B0A0B92-B94A-404A-9242-63DAC5A76D23}" type="slidenum">
              <a:rPr lang="en-US" smtClean="0">
                <a:solidFill>
                  <a:prstClr val="black"/>
                </a:solidFill>
              </a:rPr>
              <a:t>24</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625" name="Slide Number Placeholder 3"/>
          <p:cNvSpPr>
            <a:spLocks noGrp="1"/>
          </p:cNvSpPr>
          <p:nvPr>
            <p:ph type="sldNum" sz="quarter" idx="10"/>
          </p:nvPr>
        </p:nvSpPr>
        <p:spPr/>
        <p:txBody>
          <a:bodyPr/>
          <a:lstStyle/>
          <a:p>
            <a:fld id="{3B0A0B92-B94A-404A-9242-63DAC5A76D23}"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Slide Image Placeholder 1"/>
          <p:cNvSpPr>
            <a:spLocks noGrp="1" noRot="1" noChangeAspect="1"/>
          </p:cNvSpPr>
          <p:nvPr>
            <p:ph type="sldImg"/>
          </p:nvPr>
        </p:nvSpPr>
        <p:spPr/>
      </p:sp>
      <p:sp>
        <p:nvSpPr>
          <p:cNvPr id="1048770"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71" name="Slide Number Placeholder 3"/>
          <p:cNvSpPr>
            <a:spLocks noGrp="1"/>
          </p:cNvSpPr>
          <p:nvPr>
            <p:ph type="sldNum" sz="quarter" idx="10"/>
          </p:nvPr>
        </p:nvSpPr>
        <p:spPr/>
        <p:txBody>
          <a:bodyPr/>
          <a:lstStyle/>
          <a:p>
            <a:fld id="{3B0A0B92-B94A-404A-9242-63DAC5A76D23}" type="slidenum">
              <a:rPr lang="en-US" smtClean="0">
                <a:solidFill>
                  <a:prstClr val="black"/>
                </a:solidFill>
              </a:rPr>
              <a:t>25</a:t>
            </a:fld>
            <a:endParaRPr 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Slide Image Placeholder 1"/>
          <p:cNvSpPr>
            <a:spLocks noGrp="1" noRot="1" noChangeAspect="1"/>
          </p:cNvSpPr>
          <p:nvPr>
            <p:ph type="sldImg"/>
          </p:nvPr>
        </p:nvSpPr>
        <p:spPr/>
      </p:sp>
      <p:sp>
        <p:nvSpPr>
          <p:cNvPr id="1048775"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76" name="Slide Number Placeholder 3"/>
          <p:cNvSpPr>
            <a:spLocks noGrp="1"/>
          </p:cNvSpPr>
          <p:nvPr>
            <p:ph type="sldNum" sz="quarter" idx="10"/>
          </p:nvPr>
        </p:nvSpPr>
        <p:spPr/>
        <p:txBody>
          <a:bodyPr/>
          <a:lstStyle/>
          <a:p>
            <a:fld id="{3B0A0B92-B94A-404A-9242-63DAC5A76D23}" type="slidenum">
              <a:rPr lang="en-US" smtClean="0">
                <a:solidFill>
                  <a:prstClr val="black"/>
                </a:solidFill>
              </a:rPr>
              <a:t>26</a:t>
            </a:fld>
            <a:endParaRPr 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Slide Image Placeholder 1"/>
          <p:cNvSpPr>
            <a:spLocks noGrp="1" noRot="1" noChangeAspect="1"/>
          </p:cNvSpPr>
          <p:nvPr>
            <p:ph type="sldImg"/>
          </p:nvPr>
        </p:nvSpPr>
        <p:spPr/>
      </p:sp>
      <p:sp>
        <p:nvSpPr>
          <p:cNvPr id="1048778"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79" name="Slide Number Placeholder 3"/>
          <p:cNvSpPr>
            <a:spLocks noGrp="1"/>
          </p:cNvSpPr>
          <p:nvPr>
            <p:ph type="sldNum" sz="quarter" idx="10"/>
          </p:nvPr>
        </p:nvSpPr>
        <p:spPr/>
        <p:txBody>
          <a:bodyPr/>
          <a:lstStyle/>
          <a:p>
            <a:fld id="{3B0A0B92-B94A-404A-9242-63DAC5A76D23}" type="slidenum">
              <a:rPr lang="en-US" smtClean="0">
                <a:solidFill>
                  <a:prstClr val="black"/>
                </a:solidFill>
              </a:rPr>
              <a:t>27</a:t>
            </a:fld>
            <a:endParaRPr 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Slide Image Placeholder 1"/>
          <p:cNvSpPr>
            <a:spLocks noGrp="1" noRot="1" noChangeAspect="1"/>
          </p:cNvSpPr>
          <p:nvPr>
            <p:ph type="sldImg"/>
          </p:nvPr>
        </p:nvSpPr>
        <p:spPr/>
      </p:sp>
      <p:sp>
        <p:nvSpPr>
          <p:cNvPr id="104878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84" name="Slide Number Placeholder 3"/>
          <p:cNvSpPr>
            <a:spLocks noGrp="1"/>
          </p:cNvSpPr>
          <p:nvPr>
            <p:ph type="sldNum" sz="quarter" idx="10"/>
          </p:nvPr>
        </p:nvSpPr>
        <p:spPr/>
        <p:txBody>
          <a:bodyPr/>
          <a:lstStyle/>
          <a:p>
            <a:fld id="{3B0A0B92-B94A-404A-9242-63DAC5A76D23}" type="slidenum">
              <a:rPr lang="en-US" smtClean="0"/>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Slide Image Placeholder 1"/>
          <p:cNvSpPr>
            <a:spLocks noGrp="1" noRot="1" noChangeAspect="1"/>
          </p:cNvSpPr>
          <p:nvPr>
            <p:ph type="sldImg"/>
          </p:nvPr>
        </p:nvSpPr>
        <p:spPr/>
      </p:sp>
      <p:sp>
        <p:nvSpPr>
          <p:cNvPr id="1048789"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90" name="Slide Number Placeholder 3"/>
          <p:cNvSpPr>
            <a:spLocks noGrp="1"/>
          </p:cNvSpPr>
          <p:nvPr>
            <p:ph type="sldNum" sz="quarter" idx="10"/>
          </p:nvPr>
        </p:nvSpPr>
        <p:spPr/>
        <p:txBody>
          <a:bodyPr/>
          <a:lstStyle/>
          <a:p>
            <a:fld id="{3B0A0B92-B94A-404A-9242-63DAC5A76D23}" type="slidenum">
              <a:rPr lang="en-US" smtClean="0"/>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Slide Image Placeholder 1"/>
          <p:cNvSpPr>
            <a:spLocks noGrp="1" noRot="1" noChangeAspect="1"/>
          </p:cNvSpPr>
          <p:nvPr>
            <p:ph type="sldImg"/>
          </p:nvPr>
        </p:nvSpPr>
        <p:spPr/>
      </p:sp>
      <p:sp>
        <p:nvSpPr>
          <p:cNvPr id="1048797"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98" name="Slide Number Placeholder 3"/>
          <p:cNvSpPr>
            <a:spLocks noGrp="1"/>
          </p:cNvSpPr>
          <p:nvPr>
            <p:ph type="sldNum" sz="quarter" idx="10"/>
          </p:nvPr>
        </p:nvSpPr>
        <p:spPr/>
        <p:txBody>
          <a:bodyPr/>
          <a:lstStyle/>
          <a:p>
            <a:fld id="{3B0A0B92-B94A-404A-9242-63DAC5A76D23}" type="slidenum">
              <a:rPr lang="en-US" smtClean="0"/>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Slide Image Placeholder 1"/>
          <p:cNvSpPr>
            <a:spLocks noGrp="1" noRot="1" noChangeAspect="1"/>
          </p:cNvSpPr>
          <p:nvPr>
            <p:ph type="sldImg"/>
          </p:nvPr>
        </p:nvSpPr>
        <p:spPr/>
      </p:sp>
      <p:sp>
        <p:nvSpPr>
          <p:cNvPr id="1048802"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1048803" name="Slide Number Placeholder 3"/>
          <p:cNvSpPr>
            <a:spLocks noGrp="1"/>
          </p:cNvSpPr>
          <p:nvPr>
            <p:ph type="sldNum" sz="quarter" idx="10"/>
          </p:nvPr>
        </p:nvSpPr>
        <p:spPr/>
        <p:txBody>
          <a:bodyPr/>
          <a:lstStyle/>
          <a:p>
            <a:fld id="{D7E574BB-C586-4CDC-807C-247808F4F064}" type="slidenum">
              <a:rPr lang="en-US" smtClean="0"/>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Slide Image Placeholder 1"/>
          <p:cNvSpPr>
            <a:spLocks noGrp="1" noRot="1" noChangeAspect="1"/>
          </p:cNvSpPr>
          <p:nvPr>
            <p:ph type="sldImg"/>
          </p:nvPr>
        </p:nvSpPr>
        <p:spPr/>
      </p:sp>
      <p:sp>
        <p:nvSpPr>
          <p:cNvPr id="1048807"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1048808" name="Slide Number Placeholder 3"/>
          <p:cNvSpPr>
            <a:spLocks noGrp="1"/>
          </p:cNvSpPr>
          <p:nvPr>
            <p:ph type="sldNum" sz="quarter" idx="10"/>
          </p:nvPr>
        </p:nvSpPr>
        <p:spPr/>
        <p:txBody>
          <a:bodyPr/>
          <a:lstStyle/>
          <a:p>
            <a:fld id="{D7E574BB-C586-4CDC-807C-247808F4F064}" type="slidenum">
              <a:rPr lang="en-US" smtClean="0"/>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1" name="Slide Image Placeholder 1"/>
          <p:cNvSpPr>
            <a:spLocks noGrp="1" noRot="1" noChangeAspect="1"/>
          </p:cNvSpPr>
          <p:nvPr>
            <p:ph type="sldImg"/>
          </p:nvPr>
        </p:nvSpPr>
        <p:spPr/>
      </p:sp>
      <p:sp>
        <p:nvSpPr>
          <p:cNvPr id="1048812"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1048813" name="Slide Number Placeholder 3"/>
          <p:cNvSpPr>
            <a:spLocks noGrp="1"/>
          </p:cNvSpPr>
          <p:nvPr>
            <p:ph type="sldNum" sz="quarter" idx="10"/>
          </p:nvPr>
        </p:nvSpPr>
        <p:spPr/>
        <p:txBody>
          <a:bodyPr/>
          <a:lstStyle/>
          <a:p>
            <a:fld id="{D7E574BB-C586-4CDC-807C-247808F4F064}" type="slidenum">
              <a:rPr lang="en-US" smtClean="0"/>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Slide Image Placeholder 1"/>
          <p:cNvSpPr>
            <a:spLocks noGrp="1" noRot="1" noChangeAspect="1"/>
          </p:cNvSpPr>
          <p:nvPr>
            <p:ph type="sldImg"/>
          </p:nvPr>
        </p:nvSpPr>
        <p:spPr/>
      </p:sp>
      <p:sp>
        <p:nvSpPr>
          <p:cNvPr id="1048817"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1048818" name="Slide Number Placeholder 3"/>
          <p:cNvSpPr>
            <a:spLocks noGrp="1"/>
          </p:cNvSpPr>
          <p:nvPr>
            <p:ph type="sldNum" sz="quarter" idx="10"/>
          </p:nvPr>
        </p:nvSpPr>
        <p:spPr/>
        <p:txBody>
          <a:bodyPr/>
          <a:lstStyle/>
          <a:p>
            <a:fld id="{D7E574BB-C586-4CDC-807C-247808F4F064}" type="slidenum">
              <a:rPr lang="en-US" smtClean="0"/>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Slide Image Placeholder 1"/>
          <p:cNvSpPr>
            <a:spLocks noGrp="1" noRot="1" noChangeAspect="1"/>
          </p:cNvSpPr>
          <p:nvPr>
            <p:ph type="sldImg"/>
          </p:nvPr>
        </p:nvSpPr>
        <p:spPr/>
      </p:sp>
      <p:sp>
        <p:nvSpPr>
          <p:cNvPr id="1048669"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670" name="Slide Number Placeholder 3"/>
          <p:cNvSpPr>
            <a:spLocks noGrp="1"/>
          </p:cNvSpPr>
          <p:nvPr>
            <p:ph type="sldNum" sz="quarter" idx="10"/>
          </p:nvPr>
        </p:nvSpPr>
        <p:spPr/>
        <p:txBody>
          <a:bodyPr/>
          <a:lstStyle/>
          <a:p>
            <a:fld id="{3B0A0B92-B94A-404A-9242-63DAC5A76D23}"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Slide Image Placeholder 1"/>
          <p:cNvSpPr>
            <a:spLocks noGrp="1" noRot="1" noChangeAspect="1"/>
          </p:cNvSpPr>
          <p:nvPr>
            <p:ph type="sldImg"/>
          </p:nvPr>
        </p:nvSpPr>
        <p:spPr/>
      </p:sp>
      <p:sp>
        <p:nvSpPr>
          <p:cNvPr id="1048606"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1048607" name="Slide Number Placeholder 3"/>
          <p:cNvSpPr>
            <a:spLocks noGrp="1"/>
          </p:cNvSpPr>
          <p:nvPr>
            <p:ph type="sldNum" sz="quarter" idx="10"/>
          </p:nvPr>
        </p:nvSpPr>
        <p:spPr/>
        <p:txBody>
          <a:bodyPr/>
          <a:lstStyle/>
          <a:p>
            <a:fld id="{D7E574BB-C586-4CDC-807C-247808F4F064}" type="slidenum">
              <a:rPr lang="en-US" smtClean="0"/>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Slide Image Placeholder 1"/>
          <p:cNvSpPr>
            <a:spLocks noGrp="1" noRot="1" noChangeAspect="1"/>
          </p:cNvSpPr>
          <p:nvPr>
            <p:ph type="sldImg"/>
          </p:nvPr>
        </p:nvSpPr>
        <p:spPr/>
      </p:sp>
      <p:sp>
        <p:nvSpPr>
          <p:cNvPr id="1048601"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Some examples of good times to call upon expert</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interviews are:</a:t>
            </a:r>
          </a:p>
          <a:p>
            <a:r>
              <a:rPr lang="en-US" sz="1200" b="0" i="0" u="none" strike="noStrike" kern="1200" baseline="0" dirty="0">
                <a:solidFill>
                  <a:schemeClr val="tx1"/>
                </a:solidFill>
                <a:latin typeface="+mn-lt"/>
                <a:ea typeface="+mn-ea"/>
                <a:cs typeface="+mn-cs"/>
              </a:rPr>
              <a:t>» To learn about the history of a particular community</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or topic</a:t>
            </a:r>
          </a:p>
          <a:p>
            <a:r>
              <a:rPr lang="en-US" sz="1200" b="0" i="0" u="none" strike="noStrike" kern="1200" baseline="0" dirty="0">
                <a:solidFill>
                  <a:schemeClr val="tx1"/>
                </a:solidFill>
                <a:latin typeface="+mn-lt"/>
                <a:ea typeface="+mn-ea"/>
                <a:cs typeface="+mn-cs"/>
              </a:rPr>
              <a:t>» To understand the regulations that might affect</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design and implementation of solutions</a:t>
            </a:r>
          </a:p>
          <a:p>
            <a:r>
              <a:rPr lang="en-US" sz="1200" b="0" i="0" u="none" strike="noStrike" kern="1200" baseline="0" dirty="0">
                <a:solidFill>
                  <a:schemeClr val="tx1"/>
                </a:solidFill>
                <a:latin typeface="+mn-lt"/>
                <a:ea typeface="+mn-ea"/>
                <a:cs typeface="+mn-cs"/>
              </a:rPr>
              <a:t>» To gather information about new technologies that</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have been recently invented or that are on the horizon</a:t>
            </a:r>
            <a:endParaRPr lang="en-US" sz="1200" kern="1200" dirty="0">
              <a:solidFill>
                <a:schemeClr val="tx1"/>
              </a:solidFill>
              <a:effectLst/>
              <a:latin typeface="+mn-lt"/>
              <a:ea typeface="+mn-ea"/>
              <a:cs typeface="+mn-cs"/>
            </a:endParaRPr>
          </a:p>
        </p:txBody>
      </p:sp>
      <p:sp>
        <p:nvSpPr>
          <p:cNvPr id="1048602" name="Slide Number Placeholder 3"/>
          <p:cNvSpPr>
            <a:spLocks noGrp="1"/>
          </p:cNvSpPr>
          <p:nvPr>
            <p:ph type="sldNum" sz="quarter" idx="10"/>
          </p:nvPr>
        </p:nvSpPr>
        <p:spPr/>
        <p:txBody>
          <a:bodyPr/>
          <a:lstStyle/>
          <a:p>
            <a:fld id="{D7E574BB-C586-4CDC-807C-247808F4F064}" type="slidenum">
              <a:rPr lang="en-US" smtClean="0"/>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p:sp>
      <p:sp>
        <p:nvSpPr>
          <p:cNvPr id="1048596"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a surgeon can get insights about organizing</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their medical supplies by visiting a hardware store, </a:t>
            </a:r>
            <a:br>
              <a:rPr lang="id-ID"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an airline</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employer might get ideas about check-in by observing a</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hotel front desk or </a:t>
            </a:r>
            <a:br>
              <a:rPr lang="id-ID"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 water-jug creator could observe other</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ways individuals transport heavy objects or liquids.</a:t>
            </a:r>
            <a:endParaRPr lang="en-US" sz="1200" kern="1200" dirty="0">
              <a:solidFill>
                <a:schemeClr val="tx1"/>
              </a:solidFill>
              <a:effectLst/>
              <a:latin typeface="+mn-lt"/>
              <a:ea typeface="+mn-ea"/>
              <a:cs typeface="+mn-cs"/>
            </a:endParaRPr>
          </a:p>
        </p:txBody>
      </p:sp>
      <p:sp>
        <p:nvSpPr>
          <p:cNvPr id="1048597" name="Slide Number Placeholder 3"/>
          <p:cNvSpPr>
            <a:spLocks noGrp="1"/>
          </p:cNvSpPr>
          <p:nvPr>
            <p:ph type="sldNum" sz="quarter" idx="10"/>
          </p:nvPr>
        </p:nvSpPr>
        <p:spPr/>
        <p:txBody>
          <a:bodyPr/>
          <a:lstStyle/>
          <a:p>
            <a:fld id="{D7E574BB-C586-4CDC-807C-247808F4F064}" type="slidenum">
              <a:rPr lang="en-US" smtClean="0"/>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Slide Image Placeholder 1"/>
          <p:cNvSpPr>
            <a:spLocks noGrp="1" noRot="1" noChangeAspect="1"/>
          </p:cNvSpPr>
          <p:nvPr>
            <p:ph type="sldImg"/>
          </p:nvPr>
        </p:nvSpPr>
        <p:spPr/>
      </p:sp>
      <p:sp>
        <p:nvSpPr>
          <p:cNvPr id="1048591"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For example a surgeon can get insights about organizing</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their medical supplies by visiting a hardware store, </a:t>
            </a:r>
            <a:br>
              <a:rPr lang="id-ID"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an airline</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employer might get ideas about check-in by observing a</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hotel front desk or </a:t>
            </a:r>
            <a:br>
              <a:rPr lang="id-ID" sz="1200" b="0" i="0" u="none" strike="noStrike" kern="1200" baseline="0" dirty="0">
                <a:solidFill>
                  <a:schemeClr val="tx1"/>
                </a:solidFill>
                <a:latin typeface="+mn-lt"/>
                <a:ea typeface="+mn-ea"/>
                <a:cs typeface="+mn-cs"/>
              </a:rPr>
            </a:br>
            <a:r>
              <a:rPr lang="en-US" sz="1200" b="0" i="0" u="none" strike="noStrike" kern="1200" baseline="0" dirty="0">
                <a:solidFill>
                  <a:schemeClr val="tx1"/>
                </a:solidFill>
                <a:latin typeface="+mn-lt"/>
                <a:ea typeface="+mn-ea"/>
                <a:cs typeface="+mn-cs"/>
              </a:rPr>
              <a:t>a water-jug creator could observe other</a:t>
            </a:r>
            <a:r>
              <a:rPr lang="id-ID"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ways individuals transport heavy objects or liquids.</a:t>
            </a:r>
            <a:endParaRPr lang="en-US" sz="1200" kern="1200" dirty="0">
              <a:solidFill>
                <a:schemeClr val="tx1"/>
              </a:solidFill>
              <a:effectLst/>
              <a:latin typeface="+mn-lt"/>
              <a:ea typeface="+mn-ea"/>
              <a:cs typeface="+mn-cs"/>
            </a:endParaRPr>
          </a:p>
        </p:txBody>
      </p:sp>
      <p:sp>
        <p:nvSpPr>
          <p:cNvPr id="1048592" name="Slide Number Placeholder 3"/>
          <p:cNvSpPr>
            <a:spLocks noGrp="1"/>
          </p:cNvSpPr>
          <p:nvPr>
            <p:ph type="sldNum" sz="quarter" idx="10"/>
          </p:nvPr>
        </p:nvSpPr>
        <p:spPr/>
        <p:txBody>
          <a:bodyPr/>
          <a:lstStyle/>
          <a:p>
            <a:fld id="{D7E574BB-C586-4CDC-807C-247808F4F064}"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675" name="Slide Number Placeholder 3"/>
          <p:cNvSpPr>
            <a:spLocks noGrp="1"/>
          </p:cNvSpPr>
          <p:nvPr>
            <p:ph type="sldNum" sz="quarter" idx="10"/>
          </p:nvPr>
        </p:nvSpPr>
        <p:spPr/>
        <p:txBody>
          <a:bodyPr/>
          <a:lstStyle/>
          <a:p>
            <a:fld id="{3B0A0B92-B94A-404A-9242-63DAC5A76D23}"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Slide Image Placeholder 1"/>
          <p:cNvSpPr>
            <a:spLocks noGrp="1" noRot="1" noChangeAspect="1"/>
          </p:cNvSpPr>
          <p:nvPr>
            <p:ph type="sldImg"/>
          </p:nvPr>
        </p:nvSpPr>
        <p:spPr/>
      </p:sp>
      <p:sp>
        <p:nvSpPr>
          <p:cNvPr id="1048680" name="Notes Placeholder 2"/>
          <p:cNvSpPr>
            <a:spLocks noGrp="1"/>
          </p:cNvSpPr>
          <p:nvPr>
            <p:ph type="body" idx="1"/>
          </p:nvPr>
        </p:nvSpPr>
        <p:spPr/>
        <p:txBody>
          <a:bodyPr/>
          <a:lstStyle/>
          <a:p>
            <a:endParaRPr lang="en-US" dirty="0"/>
          </a:p>
        </p:txBody>
      </p:sp>
      <p:sp>
        <p:nvSpPr>
          <p:cNvPr id="1048681" name="Slide Number Placeholder 3"/>
          <p:cNvSpPr>
            <a:spLocks noGrp="1"/>
          </p:cNvSpPr>
          <p:nvPr>
            <p:ph type="sldNum" sz="quarter" idx="10"/>
          </p:nvPr>
        </p:nvSpPr>
        <p:spPr/>
        <p:txBody>
          <a:bodyPr/>
          <a:lstStyle/>
          <a:p>
            <a:fld id="{3B0A0B92-B94A-404A-9242-63DAC5A76D23}"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Slide Image Placeholder 1"/>
          <p:cNvSpPr>
            <a:spLocks noGrp="1" noRot="1" noChangeAspect="1"/>
          </p:cNvSpPr>
          <p:nvPr>
            <p:ph type="sldImg"/>
          </p:nvPr>
        </p:nvSpPr>
        <p:spPr/>
      </p:sp>
      <p:sp>
        <p:nvSpPr>
          <p:cNvPr id="1048685"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200" kern="1200" dirty="0" err="1">
                <a:solidFill>
                  <a:schemeClr val="tx1"/>
                </a:solidFill>
                <a:effectLst/>
                <a:ea typeface="+mn-ea"/>
                <a:cs typeface="+mn-cs"/>
              </a:rPr>
              <a:t>Konteks</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(context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Siapakan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penggunanya</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Bagaimana</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yg</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saat</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ini</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Dengan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equipement</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apa</a:t>
            </a:r>
            <a:r>
              <a:rPr lang="en-US" sz="1200" kern="1200" baseline="0" dirty="0">
                <a:solidFill>
                  <a:schemeClr val="tx1"/>
                </a:solidFill>
                <a:effectLst/>
                <a:ea typeface="+mn-ea"/>
                <a:cs typeface="+mn-cs"/>
              </a:rPr>
              <a:t> user </a:t>
            </a:r>
            <a:r>
              <a:rPr lang="en-US" sz="1200" kern="1200" baseline="0" dirty="0" err="1">
                <a:solidFill>
                  <a:schemeClr val="tx1"/>
                </a:solidFill>
                <a:effectLst/>
                <a:ea typeface="+mn-ea"/>
                <a:cs typeface="+mn-cs"/>
              </a:rPr>
              <a:t>menggunakan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dengan</a:t>
            </a:r>
            <a:r>
              <a:rPr lang="en-US" sz="1200" kern="1200" baseline="0" dirty="0">
                <a:solidFill>
                  <a:schemeClr val="tx1"/>
                </a:solidFill>
                <a:effectLst/>
                <a:ea typeface="+mn-ea"/>
                <a:cs typeface="+mn-cs"/>
              </a:rPr>
              <a:t> pc </a:t>
            </a:r>
            <a:r>
              <a:rPr lang="en-US" sz="1200" kern="1200" baseline="0" dirty="0" err="1">
                <a:solidFill>
                  <a:schemeClr val="tx1"/>
                </a:solidFill>
                <a:effectLst/>
                <a:ea typeface="+mn-ea"/>
                <a:cs typeface="+mn-cs"/>
              </a:rPr>
              <a:t>atau</a:t>
            </a:r>
            <a:r>
              <a:rPr lang="en-US" sz="1200" kern="1200" baseline="0" dirty="0">
                <a:solidFill>
                  <a:schemeClr val="tx1"/>
                </a:solidFill>
                <a:effectLst/>
                <a:ea typeface="+mn-ea"/>
                <a:cs typeface="+mn-cs"/>
              </a:rPr>
              <a:t> smartphone)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fisik</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di </a:t>
            </a:r>
            <a:r>
              <a:rPr lang="en-US" sz="1200" kern="1200" baseline="0" dirty="0" err="1">
                <a:solidFill>
                  <a:schemeClr val="tx1"/>
                </a:solidFill>
                <a:effectLst/>
                <a:ea typeface="+mn-ea"/>
                <a:cs typeface="+mn-cs"/>
              </a:rPr>
              <a:t>luar</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ruang</a:t>
            </a:r>
            <a:r>
              <a:rPr lang="en-US" sz="1200" kern="1200" baseline="0" dirty="0">
                <a:solidFill>
                  <a:schemeClr val="tx1"/>
                </a:solidFill>
                <a:effectLst/>
                <a:ea typeface="+mn-ea"/>
                <a:cs typeface="+mn-cs"/>
              </a:rPr>
              <a:t> – outdoor)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sosial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oleh</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organisasi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tertentu</a:t>
            </a:r>
            <a:r>
              <a:rPr lang="en-US" sz="1200" kern="1200" baseline="0" dirty="0">
                <a:solidFill>
                  <a:schemeClr val="tx1"/>
                </a:solidFill>
                <a:effectLst/>
                <a:ea typeface="+mn-ea"/>
                <a:cs typeface="+mn-cs"/>
              </a:rPr>
              <a:t> – </a:t>
            </a:r>
            <a:r>
              <a:rPr lang="en-US" sz="1200" kern="1200" baseline="0" dirty="0" err="1">
                <a:solidFill>
                  <a:schemeClr val="tx1"/>
                </a:solidFill>
                <a:effectLst/>
                <a:ea typeface="+mn-ea"/>
                <a:cs typeface="+mn-cs"/>
              </a:rPr>
              <a:t>kampus</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kantor</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endParaRPr lang="en-US" sz="1200" kern="1200" dirty="0">
              <a:solidFill>
                <a:schemeClr val="tx1"/>
              </a:solidFill>
              <a:effectLst/>
              <a:ea typeface="+mn-ea"/>
              <a:cs typeface="+mn-cs"/>
            </a:endParaRPr>
          </a:p>
        </p:txBody>
      </p:sp>
      <p:sp>
        <p:nvSpPr>
          <p:cNvPr id="1048686" name="Slide Number Placeholder 3"/>
          <p:cNvSpPr>
            <a:spLocks noGrp="1"/>
          </p:cNvSpPr>
          <p:nvPr>
            <p:ph type="sldNum" sz="quarter" idx="10"/>
          </p:nvPr>
        </p:nvSpPr>
        <p:spPr/>
        <p:txBody>
          <a:bodyPr/>
          <a:lstStyle/>
          <a:p>
            <a:fld id="{3B0A0B92-B94A-404A-9242-63DAC5A76D23}"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Slide Image Placeholder 1"/>
          <p:cNvSpPr>
            <a:spLocks noGrp="1" noRot="1" noChangeAspect="1"/>
          </p:cNvSpPr>
          <p:nvPr>
            <p:ph type="sldImg"/>
          </p:nvPr>
        </p:nvSpPr>
        <p:spPr/>
      </p:sp>
      <p:sp>
        <p:nvSpPr>
          <p:cNvPr id="1048689"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1200" kern="1200" dirty="0" err="1">
                <a:solidFill>
                  <a:schemeClr val="tx1"/>
                </a:solidFill>
                <a:effectLst/>
                <a:ea typeface="+mn-ea"/>
                <a:cs typeface="+mn-cs"/>
              </a:rPr>
              <a:t>Konteks</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(context of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Siapakan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penggunanya</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Bagaimana</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yg</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saat</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ini</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Dengan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equipement</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apa</a:t>
            </a:r>
            <a:r>
              <a:rPr lang="en-US" sz="1200" kern="1200" baseline="0" dirty="0">
                <a:solidFill>
                  <a:schemeClr val="tx1"/>
                </a:solidFill>
                <a:effectLst/>
                <a:ea typeface="+mn-ea"/>
                <a:cs typeface="+mn-cs"/>
              </a:rPr>
              <a:t> user </a:t>
            </a:r>
            <a:r>
              <a:rPr lang="en-US" sz="1200" kern="1200" baseline="0" dirty="0" err="1">
                <a:solidFill>
                  <a:schemeClr val="tx1"/>
                </a:solidFill>
                <a:effectLst/>
                <a:ea typeface="+mn-ea"/>
                <a:cs typeface="+mn-cs"/>
              </a:rPr>
              <a:t>menggunakan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dengan</a:t>
            </a:r>
            <a:r>
              <a:rPr lang="en-US" sz="1200" kern="1200" baseline="0" dirty="0">
                <a:solidFill>
                  <a:schemeClr val="tx1"/>
                </a:solidFill>
                <a:effectLst/>
                <a:ea typeface="+mn-ea"/>
                <a:cs typeface="+mn-cs"/>
              </a:rPr>
              <a:t> pc </a:t>
            </a:r>
            <a:r>
              <a:rPr lang="en-US" sz="1200" kern="1200" baseline="0" dirty="0" err="1">
                <a:solidFill>
                  <a:schemeClr val="tx1"/>
                </a:solidFill>
                <a:effectLst/>
                <a:ea typeface="+mn-ea"/>
                <a:cs typeface="+mn-cs"/>
              </a:rPr>
              <a:t>atau</a:t>
            </a:r>
            <a:r>
              <a:rPr lang="en-US" sz="1200" kern="1200" baseline="0" dirty="0">
                <a:solidFill>
                  <a:schemeClr val="tx1"/>
                </a:solidFill>
                <a:effectLst/>
                <a:ea typeface="+mn-ea"/>
                <a:cs typeface="+mn-cs"/>
              </a:rPr>
              <a:t> smartphone)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fisik</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di </a:t>
            </a:r>
            <a:r>
              <a:rPr lang="en-US" sz="1200" kern="1200" baseline="0" dirty="0" err="1">
                <a:solidFill>
                  <a:schemeClr val="tx1"/>
                </a:solidFill>
                <a:effectLst/>
                <a:ea typeface="+mn-ea"/>
                <a:cs typeface="+mn-cs"/>
              </a:rPr>
              <a:t>luar</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ruang</a:t>
            </a:r>
            <a:r>
              <a:rPr lang="en-US" sz="1200" kern="1200" baseline="0" dirty="0">
                <a:solidFill>
                  <a:schemeClr val="tx1"/>
                </a:solidFill>
                <a:effectLst/>
                <a:ea typeface="+mn-ea"/>
                <a:cs typeface="+mn-cs"/>
              </a:rPr>
              <a:t> – outdoor)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baseline="0" dirty="0" err="1">
                <a:solidFill>
                  <a:schemeClr val="tx1"/>
                </a:solidFill>
                <a:effectLst/>
                <a:ea typeface="+mn-ea"/>
                <a:cs typeface="+mn-cs"/>
              </a:rPr>
              <a:t>Kondisi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sosial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penggunaan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misal</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sistem</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digunakan</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oleh</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organisasi</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tertentu</a:t>
            </a:r>
            <a:r>
              <a:rPr lang="en-US" sz="1200" kern="1200" baseline="0" dirty="0">
                <a:solidFill>
                  <a:schemeClr val="tx1"/>
                </a:solidFill>
                <a:effectLst/>
                <a:ea typeface="+mn-ea"/>
                <a:cs typeface="+mn-cs"/>
              </a:rPr>
              <a:t> – </a:t>
            </a:r>
            <a:r>
              <a:rPr lang="en-US" sz="1200" kern="1200" baseline="0" dirty="0" err="1">
                <a:solidFill>
                  <a:schemeClr val="tx1"/>
                </a:solidFill>
                <a:effectLst/>
                <a:ea typeface="+mn-ea"/>
                <a:cs typeface="+mn-cs"/>
              </a:rPr>
              <a:t>kampus</a:t>
            </a:r>
            <a:r>
              <a:rPr lang="en-US" sz="1200" kern="1200" baseline="0" dirty="0">
                <a:solidFill>
                  <a:schemeClr val="tx1"/>
                </a:solidFill>
                <a:effectLst/>
                <a:ea typeface="+mn-ea"/>
                <a:cs typeface="+mn-cs"/>
              </a:rPr>
              <a:t>, </a:t>
            </a:r>
            <a:r>
              <a:rPr lang="en-US" sz="1200" kern="1200" baseline="0" dirty="0" err="1">
                <a:solidFill>
                  <a:schemeClr val="tx1"/>
                </a:solidFill>
                <a:effectLst/>
                <a:ea typeface="+mn-ea"/>
                <a:cs typeface="+mn-cs"/>
              </a:rPr>
              <a:t>kantor</a:t>
            </a:r>
            <a:r>
              <a:rPr lang="en-US" sz="1200" kern="1200" baseline="0" dirty="0">
                <a:solidFill>
                  <a:schemeClr val="tx1"/>
                </a:solidFill>
                <a:effectLs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pPr>
            <a:endParaRPr lang="en-US" sz="1200" kern="1200" dirty="0">
              <a:solidFill>
                <a:schemeClr val="tx1"/>
              </a:solidFill>
              <a:effectLst/>
              <a:ea typeface="+mn-ea"/>
              <a:cs typeface="+mn-cs"/>
            </a:endParaRPr>
          </a:p>
        </p:txBody>
      </p:sp>
      <p:sp>
        <p:nvSpPr>
          <p:cNvPr id="1048690" name="Slide Number Placeholder 3"/>
          <p:cNvSpPr>
            <a:spLocks noGrp="1"/>
          </p:cNvSpPr>
          <p:nvPr>
            <p:ph type="sldNum" sz="quarter" idx="10"/>
          </p:nvPr>
        </p:nvSpPr>
        <p:spPr/>
        <p:txBody>
          <a:bodyPr/>
          <a:lstStyle/>
          <a:p>
            <a:fld id="{3B0A0B92-B94A-404A-9242-63DAC5A76D2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Slide Image Placeholder 1"/>
          <p:cNvSpPr>
            <a:spLocks noGrp="1" noRot="1" noChangeAspect="1"/>
          </p:cNvSpPr>
          <p:nvPr>
            <p:ph type="sldImg"/>
          </p:nvPr>
        </p:nvSpPr>
        <p:spPr/>
      </p:sp>
      <p:sp>
        <p:nvSpPr>
          <p:cNvPr id="1048694"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695" name="Slide Number Placeholder 3"/>
          <p:cNvSpPr>
            <a:spLocks noGrp="1"/>
          </p:cNvSpPr>
          <p:nvPr>
            <p:ph type="sldNum" sz="quarter" idx="10"/>
          </p:nvPr>
        </p:nvSpPr>
        <p:spPr/>
        <p:txBody>
          <a:bodyPr/>
          <a:lstStyle/>
          <a:p>
            <a:fld id="{3B0A0B92-B94A-404A-9242-63DAC5A76D23}"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lang="en-US" sz="1200" kern="1200" dirty="0">
              <a:solidFill>
                <a:schemeClr val="tx1"/>
              </a:solidFill>
              <a:effectLst/>
              <a:ea typeface="+mn-ea"/>
              <a:cs typeface="+mn-cs"/>
            </a:endParaRPr>
          </a:p>
        </p:txBody>
      </p:sp>
      <p:sp>
        <p:nvSpPr>
          <p:cNvPr id="1048700" name="Slide Number Placeholder 3"/>
          <p:cNvSpPr>
            <a:spLocks noGrp="1"/>
          </p:cNvSpPr>
          <p:nvPr>
            <p:ph type="sldNum" sz="quarter" idx="10"/>
          </p:nvPr>
        </p:nvSpPr>
        <p:spPr/>
        <p:txBody>
          <a:bodyPr/>
          <a:lstStyle/>
          <a:p>
            <a:fld id="{3B0A0B92-B94A-404A-9242-63DAC5A76D23}"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48608"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9"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0" name="Title 1"/>
          <p:cNvSpPr>
            <a:spLocks noGrp="1"/>
          </p:cNvSpPr>
          <p:nvPr>
            <p:ph type="ctrTitle"/>
          </p:nvPr>
        </p:nvSpPr>
        <p:spPr>
          <a:xfrm>
            <a:off x="822960" y="758952"/>
            <a:ext cx="7543800" cy="3566160"/>
          </a:xfrm>
        </p:spPr>
        <p:txBody>
          <a:bodyPr anchor="b">
            <a:normAutofit/>
          </a:bodyPr>
          <a:lstStyle>
            <a:lvl1pPr algn="l">
              <a:lnSpc>
                <a:spcPct val="85000"/>
              </a:lnSpc>
              <a:defRPr sz="7200" spc="-50" baseline="0">
                <a:solidFill>
                  <a:schemeClr val="bg1"/>
                </a:solidFill>
              </a:defRPr>
            </a:lvl1pPr>
          </a:lstStyle>
          <a:p>
            <a:r>
              <a:rPr lang="en-US" dirty="0"/>
              <a:t>Click to edit Master title style</a:t>
            </a:r>
          </a:p>
        </p:txBody>
      </p:sp>
      <p:sp>
        <p:nvSpPr>
          <p:cNvPr id="1048611"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0" baseline="0">
                <a:solidFill>
                  <a:schemeClr val="accent1">
                    <a:lumMod val="20000"/>
                    <a:lumOff val="80000"/>
                  </a:schemeClr>
                </a:solidFill>
                <a:latin typeface="Roboto Condensed Light" pitchFamily="50"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1048612" name="Date Placeholder 3"/>
          <p:cNvSpPr>
            <a:spLocks noGrp="1"/>
          </p:cNvSpPr>
          <p:nvPr>
            <p:ph type="dt" sz="half" idx="10"/>
          </p:nvPr>
        </p:nvSpPr>
        <p:spPr/>
        <p:txBody>
          <a:bodyPr/>
          <a:lstStyle/>
          <a:p>
            <a:fld id="{D54C74BE-5EF0-4088-9743-BC300E06D41D}" type="datetimeFigureOut">
              <a:rPr lang="en-US" smtClean="0"/>
              <a:t>9/23/2025</a:t>
            </a:fld>
            <a:endParaRPr lang="en-US"/>
          </a:p>
        </p:txBody>
      </p:sp>
      <p:sp>
        <p:nvSpPr>
          <p:cNvPr id="1048613" name="Footer Placeholder 4"/>
          <p:cNvSpPr>
            <a:spLocks noGrp="1"/>
          </p:cNvSpPr>
          <p:nvPr>
            <p:ph type="ftr" sz="quarter" idx="11"/>
          </p:nvPr>
        </p:nvSpPr>
        <p:spPr/>
        <p:txBody>
          <a:bodyPr/>
          <a:lstStyle/>
          <a:p>
            <a:endParaRPr lang="en-US"/>
          </a:p>
        </p:txBody>
      </p:sp>
      <p:sp>
        <p:nvSpPr>
          <p:cNvPr id="1048614" name="Slide Number Placeholder 5"/>
          <p:cNvSpPr>
            <a:spLocks noGrp="1"/>
          </p:cNvSpPr>
          <p:nvPr>
            <p:ph type="sldNum" sz="quarter" idx="12"/>
          </p:nvPr>
        </p:nvSpPr>
        <p:spPr/>
        <p:txBody>
          <a:bodyPr/>
          <a:lstStyle/>
          <a:p>
            <a:fld id="{4AF9B167-2DEB-48F9-83CF-22CA7A80F17D}" type="slidenum">
              <a:rPr lang="en-US" smtClean="0"/>
              <a:t>‹#›</a:t>
            </a:fld>
            <a:endParaRPr lang="en-US"/>
          </a:p>
        </p:txBody>
      </p:sp>
      <p:cxnSp>
        <p:nvCxnSpPr>
          <p:cNvPr id="3145729"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60" name="Title 1"/>
          <p:cNvSpPr>
            <a:spLocks noGrp="1"/>
          </p:cNvSpPr>
          <p:nvPr>
            <p:ph type="title"/>
          </p:nvPr>
        </p:nvSpPr>
        <p:spPr/>
        <p:txBody>
          <a:bodyPr/>
          <a:lstStyle/>
          <a:p>
            <a:r>
              <a:rPr lang="en-US"/>
              <a:t>Click to edit Master title style</a:t>
            </a:r>
            <a:endParaRPr lang="en-US" dirty="0"/>
          </a:p>
        </p:txBody>
      </p:sp>
      <p:sp>
        <p:nvSpPr>
          <p:cNvPr id="1048861" name="Vertical Text Placeholder 2"/>
          <p:cNvSpPr>
            <a:spLocks noGrp="1"/>
          </p:cNvSpPr>
          <p:nvPr>
            <p:ph type="body" orient="vert" idx="1"/>
          </p:nvPr>
        </p:nvSpPr>
        <p:spPr/>
        <p:txBody>
          <a:bodyPr vert="eaVert" lIns="45720" tIns="0" rIns="45720" bIns="0">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62" name="Date Placeholder 3"/>
          <p:cNvSpPr>
            <a:spLocks noGrp="1"/>
          </p:cNvSpPr>
          <p:nvPr>
            <p:ph type="dt" sz="half" idx="10"/>
          </p:nvPr>
        </p:nvSpPr>
        <p:spPr/>
        <p:txBody>
          <a:bodyPr/>
          <a:lstStyle/>
          <a:p>
            <a:fld id="{D54C74BE-5EF0-4088-9743-BC300E06D41D}" type="datetimeFigureOut">
              <a:rPr lang="en-US" smtClean="0"/>
              <a:t>9/23/2025</a:t>
            </a:fld>
            <a:endParaRPr lang="en-US"/>
          </a:p>
        </p:txBody>
      </p:sp>
      <p:sp>
        <p:nvSpPr>
          <p:cNvPr id="1048863" name="Footer Placeholder 4"/>
          <p:cNvSpPr>
            <a:spLocks noGrp="1"/>
          </p:cNvSpPr>
          <p:nvPr>
            <p:ph type="ftr" sz="quarter" idx="11"/>
          </p:nvPr>
        </p:nvSpPr>
        <p:spPr/>
        <p:txBody>
          <a:bodyPr/>
          <a:lstStyle/>
          <a:p>
            <a:endParaRPr lang="en-US"/>
          </a:p>
        </p:txBody>
      </p:sp>
      <p:sp>
        <p:nvSpPr>
          <p:cNvPr id="1048864" name="Slide Number Placeholder 5"/>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83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3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39"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1048840" name="Vertical Text Placeholder 2"/>
          <p:cNvSpPr>
            <a:spLocks noGrp="1"/>
          </p:cNvSpPr>
          <p:nvPr>
            <p:ph type="body" orient="vert" idx="1"/>
          </p:nvPr>
        </p:nvSpPr>
        <p:spPr>
          <a:xfrm>
            <a:off x="628650" y="414779"/>
            <a:ext cx="5800725" cy="5757420"/>
          </a:xfrm>
        </p:spPr>
        <p:txBody>
          <a:bodyPr vert="eaVert" lIns="45720" tIns="0" rIns="45720" bIns="0">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41" name="Date Placeholder 3"/>
          <p:cNvSpPr>
            <a:spLocks noGrp="1"/>
          </p:cNvSpPr>
          <p:nvPr>
            <p:ph type="dt" sz="half" idx="10"/>
          </p:nvPr>
        </p:nvSpPr>
        <p:spPr/>
        <p:txBody>
          <a:bodyPr/>
          <a:lstStyle/>
          <a:p>
            <a:fld id="{D54C74BE-5EF0-4088-9743-BC300E06D41D}" type="datetimeFigureOut">
              <a:rPr lang="en-US" smtClean="0"/>
              <a:t>9/23/2025</a:t>
            </a:fld>
            <a:endParaRPr lang="en-US"/>
          </a:p>
        </p:txBody>
      </p:sp>
      <p:sp>
        <p:nvSpPr>
          <p:cNvPr id="1048842" name="Footer Placeholder 4"/>
          <p:cNvSpPr>
            <a:spLocks noGrp="1"/>
          </p:cNvSpPr>
          <p:nvPr>
            <p:ph type="ftr" sz="quarter" idx="11"/>
          </p:nvPr>
        </p:nvSpPr>
        <p:spPr/>
        <p:txBody>
          <a:bodyPr/>
          <a:lstStyle/>
          <a:p>
            <a:endParaRPr lang="en-US"/>
          </a:p>
        </p:txBody>
      </p:sp>
      <p:sp>
        <p:nvSpPr>
          <p:cNvPr id="1048843" name="Slide Number Placeholder 5"/>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p>
            <a:r>
              <a:rPr lang="en-US" dirty="0"/>
              <a:t>Click to edit Master title style</a:t>
            </a:r>
          </a:p>
        </p:txBody>
      </p:sp>
      <p:sp>
        <p:nvSpPr>
          <p:cNvPr id="1048584" name="Content Placeholder 2"/>
          <p:cNvSpPr>
            <a:spLocks noGrp="1"/>
          </p:cNvSpPr>
          <p:nvPr>
            <p:ph idx="1"/>
          </p:nvPr>
        </p:nvSpPr>
        <p:spPr/>
        <p:txBody>
          <a:bodyPr>
            <a:normAutofit/>
          </a:bodyPr>
          <a:lstStyle>
            <a:lvl1pPr marL="360363" indent="-269875">
              <a:buFont typeface="Arial" panose="020B0604020202020204" pitchFamily="34" charset="0"/>
              <a:buChar char="•"/>
              <a:defRPr sz="2400" b="1"/>
            </a:lvl1pPr>
            <a:lvl2pPr marL="539750" indent="-179388">
              <a:defRPr sz="2000"/>
            </a:lvl2pPr>
            <a:lvl3pPr marL="719138" indent="-179388" defTabSz="809625">
              <a:defRPr sz="1600"/>
            </a:lvl3pPr>
            <a:lvl4pPr marL="900113" indent="-180975">
              <a:defRPr sz="1600"/>
            </a:lvl4pPr>
            <a:lvl5pPr marL="1079500" indent="-179388">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5" name="Date Placeholder 3"/>
          <p:cNvSpPr>
            <a:spLocks noGrp="1"/>
          </p:cNvSpPr>
          <p:nvPr>
            <p:ph type="dt" sz="half" idx="10"/>
          </p:nvPr>
        </p:nvSpPr>
        <p:spPr/>
        <p:txBody>
          <a:bodyPr/>
          <a:lstStyle/>
          <a:p>
            <a:fld id="{D54C74BE-5EF0-4088-9743-BC300E06D41D}" type="datetimeFigureOut">
              <a:rPr lang="en-US" smtClean="0"/>
              <a:t>9/23/2025</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853"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54"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55" name="Title 1"/>
          <p:cNvSpPr>
            <a:spLocks noGrp="1"/>
          </p:cNvSpPr>
          <p:nvPr>
            <p:ph type="title"/>
          </p:nvPr>
        </p:nvSpPr>
        <p:spPr>
          <a:xfrm>
            <a:off x="822960" y="758952"/>
            <a:ext cx="7543800" cy="3566160"/>
          </a:xfrm>
        </p:spPr>
        <p:txBody>
          <a:bodyPr anchor="b" anchorCtr="0">
            <a:normAutofit/>
          </a:bodyPr>
          <a:lstStyle>
            <a:lvl1pPr>
              <a:lnSpc>
                <a:spcPct val="85000"/>
              </a:lnSpc>
              <a:defRPr sz="7200" b="0">
                <a:solidFill>
                  <a:schemeClr val="tx1">
                    <a:lumMod val="85000"/>
                    <a:lumOff val="15000"/>
                  </a:schemeClr>
                </a:solidFill>
              </a:defRPr>
            </a:lvl1pPr>
          </a:lstStyle>
          <a:p>
            <a:r>
              <a:rPr lang="en-US"/>
              <a:t>Click to edit Master title style</a:t>
            </a:r>
            <a:endParaRPr lang="en-US" dirty="0"/>
          </a:p>
        </p:txBody>
      </p:sp>
      <p:sp>
        <p:nvSpPr>
          <p:cNvPr id="1048856"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0" baseline="0">
                <a:solidFill>
                  <a:schemeClr val="tx2"/>
                </a:solidFill>
                <a:latin typeface="Roboto Condensed Light" pitchFamily="50"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048857" name="Date Placeholder 3"/>
          <p:cNvSpPr>
            <a:spLocks noGrp="1"/>
          </p:cNvSpPr>
          <p:nvPr>
            <p:ph type="dt" sz="half" idx="10"/>
          </p:nvPr>
        </p:nvSpPr>
        <p:spPr/>
        <p:txBody>
          <a:bodyPr/>
          <a:lstStyle/>
          <a:p>
            <a:fld id="{D54C74BE-5EF0-4088-9743-BC300E06D41D}" type="datetimeFigureOut">
              <a:rPr lang="en-US" smtClean="0"/>
              <a:t>9/23/2025</a:t>
            </a:fld>
            <a:endParaRPr lang="en-US"/>
          </a:p>
        </p:txBody>
      </p:sp>
      <p:sp>
        <p:nvSpPr>
          <p:cNvPr id="1048858" name="Footer Placeholder 4"/>
          <p:cNvSpPr>
            <a:spLocks noGrp="1"/>
          </p:cNvSpPr>
          <p:nvPr>
            <p:ph type="ftr" sz="quarter" idx="11"/>
          </p:nvPr>
        </p:nvSpPr>
        <p:spPr/>
        <p:txBody>
          <a:bodyPr/>
          <a:lstStyle/>
          <a:p>
            <a:endParaRPr lang="en-US"/>
          </a:p>
        </p:txBody>
      </p:sp>
      <p:sp>
        <p:nvSpPr>
          <p:cNvPr id="1048859" name="Slide Number Placeholder 5"/>
          <p:cNvSpPr>
            <a:spLocks noGrp="1"/>
          </p:cNvSpPr>
          <p:nvPr>
            <p:ph type="sldNum" sz="quarter" idx="12"/>
          </p:nvPr>
        </p:nvSpPr>
        <p:spPr/>
        <p:txBody>
          <a:bodyPr/>
          <a:lstStyle/>
          <a:p>
            <a:fld id="{4AF9B167-2DEB-48F9-83CF-22CA7A80F17D}" type="slidenum">
              <a:rPr lang="en-US" smtClean="0"/>
              <a:t>‹#›</a:t>
            </a:fld>
            <a:endParaRPr lang="en-US"/>
          </a:p>
        </p:txBody>
      </p:sp>
      <p:cxnSp>
        <p:nvCxnSpPr>
          <p:cNvPr id="3145734" name="Straight Connector 8"/>
          <p:cNvCxnSpPr>
            <a:cxnSpLocks/>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819" name="Title 7"/>
          <p:cNvSpPr>
            <a:spLocks noGrp="1"/>
          </p:cNvSpPr>
          <p:nvPr>
            <p:ph type="title"/>
          </p:nvPr>
        </p:nvSpPr>
        <p:spPr>
          <a:xfrm>
            <a:off x="822960" y="286604"/>
            <a:ext cx="7543800" cy="1098059"/>
          </a:xfrm>
        </p:spPr>
        <p:txBody>
          <a:bodyPr/>
          <a:lstStyle/>
          <a:p>
            <a:r>
              <a:rPr lang="en-US"/>
              <a:t>Click to edit Master title style</a:t>
            </a:r>
            <a:endParaRPr lang="en-US" dirty="0"/>
          </a:p>
        </p:txBody>
      </p:sp>
      <p:sp>
        <p:nvSpPr>
          <p:cNvPr id="1048820" name="Content Placeholder 2"/>
          <p:cNvSpPr>
            <a:spLocks noGrp="1"/>
          </p:cNvSpPr>
          <p:nvPr>
            <p:ph sz="half" idx="1"/>
          </p:nvPr>
        </p:nvSpPr>
        <p:spPr>
          <a:xfrm>
            <a:off x="822960" y="1632857"/>
            <a:ext cx="3703320" cy="4236237"/>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21" name="Content Placeholder 3"/>
          <p:cNvSpPr>
            <a:spLocks noGrp="1"/>
          </p:cNvSpPr>
          <p:nvPr>
            <p:ph sz="half" idx="2"/>
          </p:nvPr>
        </p:nvSpPr>
        <p:spPr>
          <a:xfrm>
            <a:off x="4663440" y="1632860"/>
            <a:ext cx="3703320" cy="4236236"/>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22" name="Date Placeholder 4"/>
          <p:cNvSpPr>
            <a:spLocks noGrp="1"/>
          </p:cNvSpPr>
          <p:nvPr>
            <p:ph type="dt" sz="half" idx="10"/>
          </p:nvPr>
        </p:nvSpPr>
        <p:spPr/>
        <p:txBody>
          <a:bodyPr/>
          <a:lstStyle/>
          <a:p>
            <a:fld id="{D54C74BE-5EF0-4088-9743-BC300E06D41D}" type="datetimeFigureOut">
              <a:rPr lang="en-US" smtClean="0"/>
              <a:t>9/23/2025</a:t>
            </a:fld>
            <a:endParaRPr lang="en-US"/>
          </a:p>
        </p:txBody>
      </p:sp>
      <p:sp>
        <p:nvSpPr>
          <p:cNvPr id="1048823" name="Footer Placeholder 5"/>
          <p:cNvSpPr>
            <a:spLocks noGrp="1"/>
          </p:cNvSpPr>
          <p:nvPr>
            <p:ph type="ftr" sz="quarter" idx="11"/>
          </p:nvPr>
        </p:nvSpPr>
        <p:spPr/>
        <p:txBody>
          <a:bodyPr/>
          <a:lstStyle/>
          <a:p>
            <a:endParaRPr lang="en-US"/>
          </a:p>
        </p:txBody>
      </p:sp>
      <p:sp>
        <p:nvSpPr>
          <p:cNvPr id="1048824" name="Slide Number Placeholder 6"/>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25" name="Title 9"/>
          <p:cNvSpPr>
            <a:spLocks noGrp="1"/>
          </p:cNvSpPr>
          <p:nvPr>
            <p:ph type="title"/>
          </p:nvPr>
        </p:nvSpPr>
        <p:spPr>
          <a:xfrm>
            <a:off x="822960" y="286604"/>
            <a:ext cx="7543800" cy="1098059"/>
          </a:xfrm>
        </p:spPr>
        <p:txBody>
          <a:bodyPr/>
          <a:lstStyle/>
          <a:p>
            <a:r>
              <a:rPr lang="en-US"/>
              <a:t>Click to edit Master title style</a:t>
            </a:r>
            <a:endParaRPr lang="en-US" dirty="0"/>
          </a:p>
        </p:txBody>
      </p:sp>
      <p:sp>
        <p:nvSpPr>
          <p:cNvPr id="1048826" name="Text Placeholder 2"/>
          <p:cNvSpPr>
            <a:spLocks noGrp="1"/>
          </p:cNvSpPr>
          <p:nvPr>
            <p:ph type="body" idx="1"/>
          </p:nvPr>
        </p:nvSpPr>
        <p:spPr>
          <a:xfrm>
            <a:off x="822960" y="1623501"/>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7" name="Content Placeholder 3"/>
          <p:cNvSpPr>
            <a:spLocks noGrp="1"/>
          </p:cNvSpPr>
          <p:nvPr>
            <p:ph sz="half" idx="2"/>
          </p:nvPr>
        </p:nvSpPr>
        <p:spPr>
          <a:xfrm>
            <a:off x="822960" y="2359783"/>
            <a:ext cx="3703320" cy="3509311"/>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28" name="Text Placeholder 4"/>
          <p:cNvSpPr>
            <a:spLocks noGrp="1"/>
          </p:cNvSpPr>
          <p:nvPr>
            <p:ph type="body" sz="quarter" idx="3"/>
          </p:nvPr>
        </p:nvSpPr>
        <p:spPr>
          <a:xfrm>
            <a:off x="4663440" y="1623501"/>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29" name="Content Placeholder 5"/>
          <p:cNvSpPr>
            <a:spLocks noGrp="1"/>
          </p:cNvSpPr>
          <p:nvPr>
            <p:ph sz="quarter" idx="4"/>
          </p:nvPr>
        </p:nvSpPr>
        <p:spPr>
          <a:xfrm>
            <a:off x="4663440" y="2359783"/>
            <a:ext cx="3703320" cy="3509311"/>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30" name="Date Placeholder 6"/>
          <p:cNvSpPr>
            <a:spLocks noGrp="1"/>
          </p:cNvSpPr>
          <p:nvPr>
            <p:ph type="dt" sz="half" idx="10"/>
          </p:nvPr>
        </p:nvSpPr>
        <p:spPr/>
        <p:txBody>
          <a:bodyPr/>
          <a:lstStyle/>
          <a:p>
            <a:fld id="{D54C74BE-5EF0-4088-9743-BC300E06D41D}" type="datetimeFigureOut">
              <a:rPr lang="en-US" smtClean="0"/>
              <a:t>9/23/2025</a:t>
            </a:fld>
            <a:endParaRPr lang="en-US"/>
          </a:p>
        </p:txBody>
      </p:sp>
      <p:sp>
        <p:nvSpPr>
          <p:cNvPr id="1048831" name="Footer Placeholder 7"/>
          <p:cNvSpPr>
            <a:spLocks noGrp="1"/>
          </p:cNvSpPr>
          <p:nvPr>
            <p:ph type="ftr" sz="quarter" idx="11"/>
          </p:nvPr>
        </p:nvSpPr>
        <p:spPr/>
        <p:txBody>
          <a:bodyPr/>
          <a:lstStyle/>
          <a:p>
            <a:endParaRPr lang="en-US"/>
          </a:p>
        </p:txBody>
      </p:sp>
      <p:sp>
        <p:nvSpPr>
          <p:cNvPr id="1048832" name="Slide Number Placeholder 8"/>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33" name="Title 1"/>
          <p:cNvSpPr>
            <a:spLocks noGrp="1"/>
          </p:cNvSpPr>
          <p:nvPr>
            <p:ph type="title"/>
          </p:nvPr>
        </p:nvSpPr>
        <p:spPr/>
        <p:txBody>
          <a:bodyPr/>
          <a:lstStyle/>
          <a:p>
            <a:r>
              <a:rPr lang="en-US"/>
              <a:t>Click to edit Master title style</a:t>
            </a:r>
            <a:endParaRPr lang="en-US" dirty="0"/>
          </a:p>
        </p:txBody>
      </p:sp>
      <p:sp>
        <p:nvSpPr>
          <p:cNvPr id="1048834" name="Date Placeholder 2"/>
          <p:cNvSpPr>
            <a:spLocks noGrp="1"/>
          </p:cNvSpPr>
          <p:nvPr>
            <p:ph type="dt" sz="half" idx="10"/>
          </p:nvPr>
        </p:nvSpPr>
        <p:spPr/>
        <p:txBody>
          <a:bodyPr/>
          <a:lstStyle/>
          <a:p>
            <a:fld id="{D54C74BE-5EF0-4088-9743-BC300E06D41D}" type="datetimeFigureOut">
              <a:rPr lang="en-US" smtClean="0"/>
              <a:t>9/23/2025</a:t>
            </a:fld>
            <a:endParaRPr lang="en-US"/>
          </a:p>
        </p:txBody>
      </p:sp>
      <p:sp>
        <p:nvSpPr>
          <p:cNvPr id="1048835" name="Footer Placeholder 3"/>
          <p:cNvSpPr>
            <a:spLocks noGrp="1"/>
          </p:cNvSpPr>
          <p:nvPr>
            <p:ph type="ftr" sz="quarter" idx="11"/>
          </p:nvPr>
        </p:nvSpPr>
        <p:spPr/>
        <p:txBody>
          <a:bodyPr/>
          <a:lstStyle/>
          <a:p>
            <a:endParaRPr lang="en-US"/>
          </a:p>
        </p:txBody>
      </p:sp>
      <p:sp>
        <p:nvSpPr>
          <p:cNvPr id="1048836" name="Slide Number Placeholder 4"/>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716"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7"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8" name="Date Placeholder 6"/>
          <p:cNvSpPr>
            <a:spLocks noGrp="1"/>
          </p:cNvSpPr>
          <p:nvPr>
            <p:ph type="dt" sz="half" idx="10"/>
          </p:nvPr>
        </p:nvSpPr>
        <p:spPr/>
        <p:txBody>
          <a:bodyPr/>
          <a:lstStyle/>
          <a:p>
            <a:fld id="{D54C74BE-5EF0-4088-9743-BC300E06D41D}" type="datetimeFigureOut">
              <a:rPr lang="en-US" smtClean="0"/>
              <a:t>9/23/2025</a:t>
            </a:fld>
            <a:endParaRPr lang="en-US"/>
          </a:p>
        </p:txBody>
      </p:sp>
      <p:sp>
        <p:nvSpPr>
          <p:cNvPr id="1048719"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720" name="Slide Number Placeholder 8"/>
          <p:cNvSpPr>
            <a:spLocks noGrp="1"/>
          </p:cNvSpPr>
          <p:nvPr>
            <p:ph type="sldNum" sz="quarter" idx="12"/>
          </p:nvPr>
        </p:nvSpPr>
        <p:spPr/>
        <p:txBody>
          <a:bodyPr/>
          <a:lstStyle/>
          <a:p>
            <a:fld id="{4AF9B167-2DEB-48F9-83CF-22CA7A80F1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865"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66"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67"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868" name="Content Placeholder 2"/>
          <p:cNvSpPr>
            <a:spLocks noGrp="1"/>
          </p:cNvSpPr>
          <p:nvPr>
            <p:ph idx="1"/>
          </p:nvPr>
        </p:nvSpPr>
        <p:spPr>
          <a:xfrm>
            <a:off x="3460237" y="731520"/>
            <a:ext cx="5009393" cy="5257800"/>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869"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70" name="Date Placeholder 4"/>
          <p:cNvSpPr>
            <a:spLocks noGrp="1"/>
          </p:cNvSpPr>
          <p:nvPr>
            <p:ph type="dt" sz="half" idx="10"/>
          </p:nvPr>
        </p:nvSpPr>
        <p:spPr>
          <a:xfrm>
            <a:off x="349134" y="6459786"/>
            <a:ext cx="1963883" cy="365125"/>
          </a:xfrm>
        </p:spPr>
        <p:txBody>
          <a:bodyPr/>
          <a:lstStyle>
            <a:lvl1pPr algn="l"/>
          </a:lstStyle>
          <a:p>
            <a:fld id="{D54C74BE-5EF0-4088-9743-BC300E06D41D}" type="datetimeFigureOut">
              <a:rPr lang="en-US" smtClean="0"/>
              <a:t>9/23/2025</a:t>
            </a:fld>
            <a:endParaRPr lang="en-US"/>
          </a:p>
        </p:txBody>
      </p:sp>
      <p:sp>
        <p:nvSpPr>
          <p:cNvPr id="1048871"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1048872" name="Slide Number Placeholder 6"/>
          <p:cNvSpPr>
            <a:spLocks noGrp="1"/>
          </p:cNvSpPr>
          <p:nvPr>
            <p:ph type="sldNum" sz="quarter" idx="12"/>
          </p:nvPr>
        </p:nvSpPr>
        <p:spPr/>
        <p:txBody>
          <a:bodyPr/>
          <a:lstStyle>
            <a:lvl1pPr>
              <a:defRPr>
                <a:solidFill>
                  <a:schemeClr val="tx2"/>
                </a:solidFill>
              </a:defRPr>
            </a:lvl1pPr>
          </a:lstStyle>
          <a:p>
            <a:fld id="{4AF9B167-2DEB-48F9-83CF-22CA7A80F17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048844"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5"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846"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1048847"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848" name="Text Placeholder 3"/>
          <p:cNvSpPr>
            <a:spLocks noGrp="1"/>
          </p:cNvSpPr>
          <p:nvPr>
            <p:ph type="body" sz="half" idx="2"/>
          </p:nvPr>
        </p:nvSpPr>
        <p:spPr>
          <a:xfrm>
            <a:off x="822959" y="5897880"/>
            <a:ext cx="7589520" cy="603504"/>
          </a:xfrm>
        </p:spPr>
        <p:txBody>
          <a:bodyPr lIns="91440" tIns="0" rIns="91440" bIns="0" anchor="ctr" anchorCtr="0">
            <a:normAutofit/>
          </a:bodyPr>
          <a:lstStyle>
            <a:lvl1pPr marL="0" indent="0">
              <a:spcBef>
                <a:spcPts val="0"/>
              </a:spcBef>
              <a:spcAft>
                <a:spcPts val="600"/>
              </a:spcAft>
              <a:buNone/>
              <a:defRPr sz="1200">
                <a:solidFill>
                  <a:srgbClr val="FFFFFF"/>
                </a:solidFill>
                <a:latin typeface="Roboto Condensed Light"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48849" name="Date Placeholder 4"/>
          <p:cNvSpPr>
            <a:spLocks noGrp="1"/>
          </p:cNvSpPr>
          <p:nvPr>
            <p:ph type="dt" sz="half" idx="10"/>
          </p:nvPr>
        </p:nvSpPr>
        <p:spPr/>
        <p:txBody>
          <a:bodyPr/>
          <a:lstStyle/>
          <a:p>
            <a:fld id="{D54C74BE-5EF0-4088-9743-BC300E06D41D}" type="datetimeFigureOut">
              <a:rPr lang="en-US" smtClean="0"/>
              <a:t>9/23/2025</a:t>
            </a:fld>
            <a:endParaRPr lang="en-US"/>
          </a:p>
        </p:txBody>
      </p:sp>
      <p:sp>
        <p:nvSpPr>
          <p:cNvPr id="1048850" name="Footer Placeholder 5"/>
          <p:cNvSpPr>
            <a:spLocks noGrp="1"/>
          </p:cNvSpPr>
          <p:nvPr>
            <p:ph type="ftr" sz="quarter" idx="11"/>
          </p:nvPr>
        </p:nvSpPr>
        <p:spPr/>
        <p:txBody>
          <a:bodyPr/>
          <a:lstStyle/>
          <a:p>
            <a:endParaRPr lang="en-US" dirty="0"/>
          </a:p>
        </p:txBody>
      </p:sp>
      <p:sp>
        <p:nvSpPr>
          <p:cNvPr id="1048851" name="Slide Number Placeholder 6"/>
          <p:cNvSpPr>
            <a:spLocks noGrp="1"/>
          </p:cNvSpPr>
          <p:nvPr>
            <p:ph type="sldNum" sz="quarter" idx="12"/>
          </p:nvPr>
        </p:nvSpPr>
        <p:spPr/>
        <p:txBody>
          <a:bodyPr/>
          <a:lstStyle/>
          <a:p>
            <a:fld id="{4AF9B167-2DEB-48F9-83CF-22CA7A80F17D}" type="slidenum">
              <a:rPr lang="en-US" smtClean="0"/>
              <a:t>‹#›</a:t>
            </a:fld>
            <a:endParaRPr lang="en-US"/>
          </a:p>
        </p:txBody>
      </p:sp>
      <p:sp>
        <p:nvSpPr>
          <p:cNvPr id="1048852" name="Text Placeholder 21"/>
          <p:cNvSpPr>
            <a:spLocks noGrp="1"/>
          </p:cNvSpPr>
          <p:nvPr>
            <p:ph type="body" sz="quarter" idx="13" hasCustomPrompt="1"/>
          </p:nvPr>
        </p:nvSpPr>
        <p:spPr>
          <a:xfrm>
            <a:off x="3582202" y="4629473"/>
            <a:ext cx="5559417" cy="273743"/>
          </a:xfrm>
        </p:spPr>
        <p:txBody>
          <a:bodyPr rIns="108000" anchor="ctr" anchorCtr="0">
            <a:normAutofit/>
          </a:bodyPr>
          <a:lstStyle>
            <a:lvl1pPr marL="0" indent="0" algn="r">
              <a:buNone/>
              <a:defRPr sz="1000" baseline="0">
                <a:solidFill>
                  <a:schemeClr val="tx1">
                    <a:lumMod val="75000"/>
                    <a:lumOff val="25000"/>
                  </a:schemeClr>
                </a:solidFill>
                <a:latin typeface="Roboto" pitchFamily="50" charset="0"/>
              </a:defRPr>
            </a:lvl1pPr>
          </a:lstStyle>
          <a:p>
            <a:pPr lvl="0"/>
            <a:r>
              <a:rPr lang="id-ID" dirty="0"/>
              <a:t>Gambar: (sumber gambar)</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822960" y="286604"/>
            <a:ext cx="7543800" cy="1093909"/>
          </a:xfrm>
          <a:prstGeom prst="rect">
            <a:avLst/>
          </a:prstGeom>
        </p:spPr>
        <p:txBody>
          <a:bodyPr vert="horz" lIns="91440" tIns="45720" rIns="91440" bIns="45720" rtlCol="0" anchor="b">
            <a:normAutofit/>
          </a:bodyPr>
          <a:lstStyle/>
          <a:p>
            <a:r>
              <a:rPr lang="en-US" dirty="0"/>
              <a:t>Click to edit Master title style</a:t>
            </a:r>
          </a:p>
        </p:txBody>
      </p:sp>
      <p:sp>
        <p:nvSpPr>
          <p:cNvPr id="1048579" name="Text Placeholder 2"/>
          <p:cNvSpPr>
            <a:spLocks noGrp="1"/>
          </p:cNvSpPr>
          <p:nvPr>
            <p:ph type="body" idx="1"/>
          </p:nvPr>
        </p:nvSpPr>
        <p:spPr>
          <a:xfrm>
            <a:off x="822959" y="1711234"/>
            <a:ext cx="7543801" cy="427155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0"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latin typeface="Roboto" pitchFamily="50" charset="0"/>
              </a:defRPr>
            </a:lvl1pPr>
          </a:lstStyle>
          <a:p>
            <a:fld id="{D54C74BE-5EF0-4088-9743-BC300E06D41D}" type="datetimeFigureOut">
              <a:rPr lang="en-US" smtClean="0"/>
              <a:t>9/23/2025</a:t>
            </a:fld>
            <a:endParaRPr lang="en-US" dirty="0"/>
          </a:p>
        </p:txBody>
      </p:sp>
      <p:sp>
        <p:nvSpPr>
          <p:cNvPr id="1048581"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latin typeface="Roboto" pitchFamily="50" charset="0"/>
              </a:defRPr>
            </a:lvl1pPr>
          </a:lstStyle>
          <a:p>
            <a:endParaRPr lang="en-US" dirty="0"/>
          </a:p>
        </p:txBody>
      </p:sp>
      <p:sp>
        <p:nvSpPr>
          <p:cNvPr id="1048582" name="Slide Number Placeholder 5"/>
          <p:cNvSpPr>
            <a:spLocks noGrp="1"/>
          </p:cNvSpPr>
          <p:nvPr>
            <p:ph type="sldNum" sz="quarter" idx="4"/>
          </p:nvPr>
        </p:nvSpPr>
        <p:spPr>
          <a:xfrm>
            <a:off x="6469217" y="6459786"/>
            <a:ext cx="984019" cy="365125"/>
          </a:xfrm>
          <a:prstGeom prst="rect">
            <a:avLst/>
          </a:prstGeom>
        </p:spPr>
        <p:txBody>
          <a:bodyPr vert="horz" lIns="91440" tIns="45720" rIns="91440" bIns="45720" rtlCol="0" anchor="ctr"/>
          <a:lstStyle>
            <a:lvl1pPr algn="r">
              <a:defRPr sz="1050">
                <a:solidFill>
                  <a:srgbClr val="FFFFFF"/>
                </a:solidFill>
                <a:latin typeface="Roboto" pitchFamily="50" charset="0"/>
              </a:defRPr>
            </a:lvl1pPr>
          </a:lstStyle>
          <a:p>
            <a:fld id="{4AF9B167-2DEB-48F9-83CF-22CA7A80F17D}" type="slidenum">
              <a:rPr lang="en-US" smtClean="0"/>
              <a:t>‹#›</a:t>
            </a:fld>
            <a:endParaRPr lang="en-US" dirty="0"/>
          </a:p>
        </p:txBody>
      </p:sp>
      <p:cxnSp>
        <p:nvCxnSpPr>
          <p:cNvPr id="3145728" name="Straight Connector 9"/>
          <p:cNvCxnSpPr>
            <a:cxnSpLocks/>
          </p:cNvCxnSpPr>
          <p:nvPr/>
        </p:nvCxnSpPr>
        <p:spPr>
          <a:xfrm>
            <a:off x="895149" y="1380998"/>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Roboto Condensed Light" pitchFamily="50" charset="0"/>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Roboto" pitchFamily="50" charset="0"/>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Roboto" pitchFamily="50" charset="0"/>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Roboto" pitchFamily="50" charset="0"/>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Roboto" pitchFamily="50" charset="0"/>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Roboto" pitchFamily="50"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gen.lib.rus.ec/book/index.php?md5=307865BA3B0738745B41C46C691D6EE2" TargetMode="External"/><Relationship Id="rId2" Type="http://schemas.openxmlformats.org/officeDocument/2006/relationships/hyperlink" Target="http://hsevi.ir/RI_Standard/File/7436"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48615" name="Title 1"/>
          <p:cNvSpPr>
            <a:spLocks noGrp="1"/>
          </p:cNvSpPr>
          <p:nvPr>
            <p:ph type="ctrTitle"/>
          </p:nvPr>
        </p:nvSpPr>
        <p:spPr/>
        <p:txBody>
          <a:bodyPr>
            <a:normAutofit/>
          </a:bodyPr>
          <a:lstStyle/>
          <a:p>
            <a:r>
              <a:rPr lang="en-US" sz="6600" dirty="0" err="1">
                <a:solidFill>
                  <a:schemeClr val="accent1">
                    <a:lumMod val="50000"/>
                  </a:schemeClr>
                </a:solidFill>
              </a:rPr>
              <a:t>Perancangan</a:t>
            </a:r>
            <a:r>
              <a:rPr lang="en-US" sz="6600" dirty="0">
                <a:solidFill>
                  <a:schemeClr val="accent1">
                    <a:lumMod val="50000"/>
                  </a:schemeClr>
                </a:solidFill>
              </a:rPr>
              <a:t> </a:t>
            </a:r>
            <a:r>
              <a:rPr lang="en-US" sz="6600" dirty="0" err="1">
                <a:solidFill>
                  <a:schemeClr val="accent1">
                    <a:lumMod val="50000"/>
                  </a:schemeClr>
                </a:solidFill>
              </a:rPr>
              <a:t>Interaksi</a:t>
            </a:r>
            <a:endParaRPr lang="en-US" sz="6600" dirty="0">
              <a:solidFill>
                <a:schemeClr val="accent1">
                  <a:lumMod val="50000"/>
                </a:schemeClr>
              </a:solidFill>
            </a:endParaRPr>
          </a:p>
        </p:txBody>
      </p:sp>
      <p:sp>
        <p:nvSpPr>
          <p:cNvPr id="1048616" name="Subtitle 2"/>
          <p:cNvSpPr>
            <a:spLocks noGrp="1"/>
          </p:cNvSpPr>
          <p:nvPr>
            <p:ph type="subTitle" idx="1"/>
          </p:nvPr>
        </p:nvSpPr>
        <p:spPr/>
        <p:txBody>
          <a:bodyPr>
            <a:normAutofit/>
          </a:bodyPr>
          <a:lstStyle/>
          <a:p>
            <a:r>
              <a:rPr lang="en-US" kern="600" dirty="0" err="1">
                <a:solidFill>
                  <a:schemeClr val="accent1">
                    <a:lumMod val="50000"/>
                  </a:schemeClr>
                </a:solidFill>
                <a:ea typeface="Roboto Condensed Light" pitchFamily="50" charset="0"/>
                <a:cs typeface="Roboto Condensed Light" pitchFamily="50" charset="0"/>
              </a:rPr>
              <a:t>Pertemuan</a:t>
            </a:r>
            <a:r>
              <a:rPr lang="en-US" kern="600" dirty="0">
                <a:solidFill>
                  <a:schemeClr val="accent1">
                    <a:lumMod val="50000"/>
                  </a:schemeClr>
                </a:solidFill>
                <a:ea typeface="Roboto Condensed Light" pitchFamily="50" charset="0"/>
                <a:cs typeface="Roboto Condensed Light" pitchFamily="50" charset="0"/>
              </a:rPr>
              <a:t> 6 – </a:t>
            </a:r>
            <a:r>
              <a:rPr lang="en-US" kern="600" dirty="0" err="1">
                <a:solidFill>
                  <a:schemeClr val="accent1">
                    <a:lumMod val="50000"/>
                  </a:schemeClr>
                </a:solidFill>
                <a:ea typeface="Roboto Condensed Light" pitchFamily="50" charset="0"/>
                <a:cs typeface="Roboto Condensed Light" pitchFamily="50" charset="0"/>
              </a:rPr>
              <a:t>desain</a:t>
            </a:r>
            <a:r>
              <a:rPr lang="en-US" kern="600" dirty="0">
                <a:solidFill>
                  <a:schemeClr val="accent1">
                    <a:lumMod val="50000"/>
                  </a:schemeClr>
                </a:solidFill>
                <a:ea typeface="Roboto Condensed Light" pitchFamily="50" charset="0"/>
                <a:cs typeface="Roboto Condensed Light" pitchFamily="50" charset="0"/>
              </a:rPr>
              <a:t> </a:t>
            </a:r>
            <a:r>
              <a:rPr lang="en-US" kern="600" dirty="0" err="1">
                <a:solidFill>
                  <a:schemeClr val="accent1">
                    <a:lumMod val="50000"/>
                  </a:schemeClr>
                </a:solidFill>
                <a:ea typeface="Roboto Condensed Light" pitchFamily="50" charset="0"/>
                <a:cs typeface="Roboto Condensed Light" pitchFamily="50" charset="0"/>
              </a:rPr>
              <a:t>antar</a:t>
            </a:r>
            <a:r>
              <a:rPr lang="en-US" kern="600" dirty="0">
                <a:solidFill>
                  <a:schemeClr val="accent1">
                    <a:lumMod val="50000"/>
                  </a:schemeClr>
                </a:solidFill>
                <a:ea typeface="Roboto Condensed Light" pitchFamily="50" charset="0"/>
                <a:cs typeface="Roboto Condensed Light" pitchFamily="50" charset="0"/>
              </a:rPr>
              <a:t> </a:t>
            </a:r>
            <a:r>
              <a:rPr lang="en-US" kern="600" dirty="0" err="1">
                <a:solidFill>
                  <a:schemeClr val="accent1">
                    <a:lumMod val="50000"/>
                  </a:schemeClr>
                </a:solidFill>
                <a:ea typeface="Roboto Condensed Light" pitchFamily="50" charset="0"/>
                <a:cs typeface="Roboto Condensed Light" pitchFamily="50" charset="0"/>
              </a:rPr>
              <a:t>muka</a:t>
            </a:r>
            <a:r>
              <a:rPr lang="en-US" kern="600" dirty="0">
                <a:solidFill>
                  <a:schemeClr val="accent1">
                    <a:lumMod val="50000"/>
                  </a:schemeClr>
                </a:solidFill>
                <a:ea typeface="Roboto Condensed Light" pitchFamily="50" charset="0"/>
                <a:cs typeface="Roboto Condensed Light" pitchFamily="50" charset="0"/>
              </a:rPr>
              <a:t> </a:t>
            </a:r>
            <a:r>
              <a:rPr lang="en-US" kern="600" dirty="0" err="1">
                <a:solidFill>
                  <a:schemeClr val="accent1">
                    <a:lumMod val="50000"/>
                  </a:schemeClr>
                </a:solidFill>
                <a:ea typeface="Roboto Condensed Light" pitchFamily="50" charset="0"/>
                <a:cs typeface="Roboto Condensed Light" pitchFamily="50" charset="0"/>
              </a:rPr>
              <a:t>pengguna</a:t>
            </a:r>
            <a:endParaRPr lang="en-US" kern="600" dirty="0">
              <a:solidFill>
                <a:schemeClr val="accent1">
                  <a:lumMod val="50000"/>
                </a:schemeClr>
              </a:solidFill>
              <a:ea typeface="Roboto Condensed Light" pitchFamily="50" charset="0"/>
              <a:cs typeface="Roboto Condensed Light" pitchFamily="50" charset="0"/>
            </a:endParaRPr>
          </a:p>
        </p:txBody>
      </p:sp>
      <p:sp>
        <p:nvSpPr>
          <p:cNvPr id="2" name="Rectangle 1">
            <a:extLst>
              <a:ext uri="{FF2B5EF4-FFF2-40B4-BE49-F238E27FC236}">
                <a16:creationId xmlns:a16="http://schemas.microsoft.com/office/drawing/2014/main" id="{EFB03D24-C8CE-78BB-3CB2-269E080C8582}"/>
              </a:ext>
            </a:extLst>
          </p:cNvPr>
          <p:cNvSpPr/>
          <p:nvPr/>
        </p:nvSpPr>
        <p:spPr>
          <a:xfrm>
            <a:off x="5251439" y="5729130"/>
            <a:ext cx="3302059" cy="307777"/>
          </a:xfrm>
          <a:prstGeom prst="rect">
            <a:avLst/>
          </a:prstGeom>
        </p:spPr>
        <p:txBody>
          <a:bodyPr wrap="none">
            <a:spAutoFit/>
          </a:bodyPr>
          <a:lstStyle/>
          <a:p>
            <a:pPr algn="r"/>
            <a:r>
              <a:rPr lang="en-US" sz="1400" kern="600" dirty="0">
                <a:solidFill>
                  <a:schemeClr val="accent1">
                    <a:lumMod val="50000"/>
                  </a:schemeClr>
                </a:solidFill>
                <a:latin typeface="Adobe Caslon Pro" panose="0205050205050A020403" pitchFamily="18" charset="0"/>
                <a:ea typeface="Roboto Condensed Light" pitchFamily="50" charset="0"/>
                <a:cs typeface="Roboto Condensed Light" pitchFamily="50" charset="0"/>
              </a:rPr>
              <a:t>HANIFAH M AZ-ZAHRA, </a:t>
            </a:r>
            <a:r>
              <a:rPr lang="en-US" sz="1400" kern="600" dirty="0" err="1">
                <a:solidFill>
                  <a:schemeClr val="accent1">
                    <a:lumMod val="50000"/>
                  </a:schemeClr>
                </a:solidFill>
                <a:latin typeface="Adobe Caslon Pro" panose="0205050205050A020403" pitchFamily="18" charset="0"/>
                <a:ea typeface="Roboto Condensed Light" pitchFamily="50" charset="0"/>
                <a:cs typeface="Roboto Condensed Light" pitchFamily="50" charset="0"/>
              </a:rPr>
              <a:t>S.Sn</a:t>
            </a:r>
            <a:r>
              <a:rPr lang="en-US" sz="1400" kern="600" dirty="0">
                <a:solidFill>
                  <a:schemeClr val="accent1">
                    <a:lumMod val="50000"/>
                  </a:schemeClr>
                </a:solidFill>
                <a:latin typeface="Adobe Caslon Pro" panose="0205050205050A020403" pitchFamily="18" charset="0"/>
                <a:ea typeface="Roboto Condensed Light" pitchFamily="50" charset="0"/>
                <a:cs typeface="Roboto Condensed Light" pitchFamily="50" charset="0"/>
              </a:rPr>
              <a:t>., M.Ds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Contoh</a:t>
            </a:r>
            <a:endParaRPr lang="en-US" sz="3200" dirty="0"/>
          </a:p>
        </p:txBody>
      </p:sp>
      <p:sp>
        <p:nvSpPr>
          <p:cNvPr id="1048702" name="Content Placeholder 5"/>
          <p:cNvSpPr>
            <a:spLocks noGrp="1"/>
          </p:cNvSpPr>
          <p:nvPr>
            <p:ph idx="1"/>
          </p:nvPr>
        </p:nvSpPr>
        <p:spPr/>
        <p:txBody>
          <a:bodyPr>
            <a:normAutofit fontScale="95000" lnSpcReduction="10000"/>
          </a:bodyPr>
          <a:lstStyle/>
          <a:p>
            <a:pPr marL="90488" indent="0">
              <a:buNone/>
            </a:pPr>
            <a:r>
              <a:rPr lang="en-US" dirty="0" err="1">
                <a:solidFill>
                  <a:schemeClr val="accent1"/>
                </a:solidFill>
              </a:rPr>
              <a:t>Permasalahan</a:t>
            </a:r>
            <a:r>
              <a:rPr lang="en-US" dirty="0">
                <a:solidFill>
                  <a:schemeClr val="accent1"/>
                </a:solidFill>
              </a:rPr>
              <a:t>:</a:t>
            </a:r>
          </a:p>
          <a:p>
            <a:pPr marL="90488" indent="0">
              <a:buNone/>
            </a:pPr>
            <a:r>
              <a:rPr lang="sv-SE" b="0" dirty="0"/>
              <a:t>Menyediakan informasi rute angkot di Kota Malang yang dapat diandalkan dan mudah diakses</a:t>
            </a:r>
          </a:p>
          <a:p>
            <a:pPr marL="90488" indent="0">
              <a:buNone/>
            </a:pPr>
            <a:r>
              <a:rPr lang="en-US" dirty="0" err="1">
                <a:solidFill>
                  <a:schemeClr val="accent1"/>
                </a:solidFill>
              </a:rPr>
              <a:t>Kelompok</a:t>
            </a:r>
            <a:r>
              <a:rPr lang="en-US" dirty="0">
                <a:solidFill>
                  <a:schemeClr val="accent1"/>
                </a:solidFill>
              </a:rPr>
              <a:t> User:</a:t>
            </a:r>
          </a:p>
          <a:p>
            <a:r>
              <a:rPr lang="en-US" b="0" dirty="0" err="1"/>
              <a:t>Warga</a:t>
            </a:r>
            <a:r>
              <a:rPr lang="en-US" b="0" dirty="0"/>
              <a:t> Kota Malang</a:t>
            </a:r>
          </a:p>
          <a:p>
            <a:r>
              <a:rPr lang="en-US" b="0" dirty="0" err="1"/>
              <a:t>Pengunjung</a:t>
            </a:r>
            <a:r>
              <a:rPr lang="en-US" b="0" dirty="0"/>
              <a:t>/</a:t>
            </a:r>
            <a:r>
              <a:rPr lang="en-US" b="0" dirty="0" err="1"/>
              <a:t>Wisatawan</a:t>
            </a:r>
            <a:endParaRPr lang="en-US" b="0" dirty="0"/>
          </a:p>
          <a:p>
            <a:pPr marL="90488" indent="0">
              <a:buNone/>
            </a:pPr>
            <a:r>
              <a:rPr lang="en-US" dirty="0">
                <a:solidFill>
                  <a:schemeClr val="accent1"/>
                </a:solidFill>
              </a:rPr>
              <a:t>Stakeholder:</a:t>
            </a:r>
          </a:p>
          <a:p>
            <a:r>
              <a:rPr lang="en-US" b="0" dirty="0" err="1"/>
              <a:t>Sopir</a:t>
            </a:r>
            <a:r>
              <a:rPr lang="en-US" b="0" dirty="0"/>
              <a:t> </a:t>
            </a:r>
            <a:r>
              <a:rPr lang="en-US" b="0" dirty="0" err="1"/>
              <a:t>angkot</a:t>
            </a:r>
            <a:endParaRPr lang="en-US" b="0" dirty="0"/>
          </a:p>
          <a:p>
            <a:r>
              <a:rPr lang="en-US" b="0" dirty="0" err="1"/>
              <a:t>Pemerintah</a:t>
            </a:r>
            <a:r>
              <a:rPr lang="en-US" b="0" dirty="0"/>
              <a:t> Kota Malang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0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7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7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(2)</a:t>
            </a:r>
            <a:endParaRPr lang="en-US" sz="3200" dirty="0"/>
          </a:p>
        </p:txBody>
      </p:sp>
      <p:sp>
        <p:nvSpPr>
          <p:cNvPr id="1048707" name="Content Placeholder 5"/>
          <p:cNvSpPr>
            <a:spLocks noGrp="1"/>
          </p:cNvSpPr>
          <p:nvPr>
            <p:ph idx="1"/>
          </p:nvPr>
        </p:nvSpPr>
        <p:spPr/>
        <p:txBody>
          <a:bodyPr>
            <a:normAutofit/>
          </a:bodyPr>
          <a:lstStyle/>
          <a:p>
            <a:pPr marL="547688" indent="-457200">
              <a:buFont typeface="+mj-lt"/>
              <a:buAutoNum type="arabicPeriod" startAt="2"/>
            </a:pPr>
            <a:r>
              <a:rPr lang="en-US" dirty="0"/>
              <a:t>The characteristics of the users or groups of users </a:t>
            </a:r>
          </a:p>
          <a:p>
            <a:pPr marL="533400" indent="0">
              <a:buNone/>
            </a:pPr>
            <a:r>
              <a:rPr lang="en-US" b="0" dirty="0" err="1"/>
              <a:t>Deskripsi</a:t>
            </a:r>
            <a:r>
              <a:rPr lang="en-US" b="0" dirty="0"/>
              <a:t>  </a:t>
            </a:r>
            <a:r>
              <a:rPr lang="en-US" b="0" dirty="0" err="1"/>
              <a:t>karakter</a:t>
            </a:r>
            <a:r>
              <a:rPr lang="en-US" b="0" dirty="0"/>
              <a:t> </a:t>
            </a:r>
            <a:r>
              <a:rPr lang="en-US" b="0" dirty="0" err="1"/>
              <a:t>kelompok</a:t>
            </a:r>
            <a:r>
              <a:rPr lang="en-US" b="0" dirty="0"/>
              <a:t> </a:t>
            </a:r>
            <a:r>
              <a:rPr lang="en-US" b="0" dirty="0" err="1"/>
              <a:t>pengguna</a:t>
            </a:r>
            <a:r>
              <a:rPr lang="en-US" b="0" dirty="0"/>
              <a:t> yang </a:t>
            </a:r>
            <a:r>
              <a:rPr lang="en-US" b="0" dirty="0" err="1"/>
              <a:t>bisa</a:t>
            </a:r>
            <a:r>
              <a:rPr lang="en-US" b="0" dirty="0"/>
              <a:t> </a:t>
            </a:r>
            <a:r>
              <a:rPr lang="en-US" b="0" dirty="0" err="1"/>
              <a:t>meliputi</a:t>
            </a:r>
            <a:r>
              <a:rPr lang="en-US" b="0" dirty="0"/>
              <a:t> </a:t>
            </a:r>
            <a:r>
              <a:rPr lang="en-US" b="0" dirty="0" err="1"/>
              <a:t>karakter</a:t>
            </a:r>
            <a:r>
              <a:rPr lang="en-US" b="0" dirty="0"/>
              <a:t> </a:t>
            </a:r>
            <a:r>
              <a:rPr lang="en-US" b="0" dirty="0" err="1"/>
              <a:t>demografi</a:t>
            </a:r>
            <a:r>
              <a:rPr lang="en-US" b="0" dirty="0"/>
              <a:t>, </a:t>
            </a:r>
            <a:r>
              <a:rPr lang="en-US" b="0" dirty="0" err="1"/>
              <a:t>psikografis</a:t>
            </a:r>
            <a:r>
              <a:rPr lang="en-US" b="0" dirty="0"/>
              <a:t>, behavior </a:t>
            </a:r>
            <a:r>
              <a:rPr lang="en-US" b="0" dirty="0" err="1"/>
              <a:t>dan</a:t>
            </a:r>
            <a:r>
              <a:rPr lang="en-US" b="0" dirty="0"/>
              <a:t> </a:t>
            </a:r>
            <a:r>
              <a:rPr lang="en-US" b="0" dirty="0" err="1"/>
              <a:t>kebutuhan</a:t>
            </a:r>
            <a:r>
              <a:rPr lang="en-US" b="0" dirty="0"/>
              <a:t> </a:t>
            </a:r>
            <a:r>
              <a:rPr lang="en-US" b="0" dirty="0" err="1"/>
              <a:t>atau</a:t>
            </a:r>
            <a:r>
              <a:rPr lang="en-US" b="0" dirty="0"/>
              <a:t> </a:t>
            </a:r>
            <a:r>
              <a:rPr lang="en-US" b="0" dirty="0" err="1"/>
              <a:t>karakteristik</a:t>
            </a:r>
            <a:r>
              <a:rPr lang="en-US" b="0" dirty="0"/>
              <a:t> </a:t>
            </a:r>
            <a:r>
              <a:rPr lang="en-US" b="0" dirty="0" err="1"/>
              <a:t>tertentu</a:t>
            </a:r>
            <a:r>
              <a:rPr lang="en-US" b="0" dirty="0"/>
              <a:t>.</a:t>
            </a:r>
          </a:p>
          <a:p>
            <a:pPr marL="533400" indent="0">
              <a:buNone/>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4"/>
          <p:cNvSpPr>
            <a:spLocks noGrp="1"/>
          </p:cNvSpPr>
          <p:nvPr>
            <p:ph type="title"/>
          </p:nvPr>
        </p:nvSpPr>
        <p:spPr/>
        <p:txBody>
          <a:bodyPr>
            <a:noAutofit/>
          </a:bodyPr>
          <a:lstStyle/>
          <a:p>
            <a:r>
              <a:rPr lang="en-US" sz="3200" dirty="0">
                <a:ea typeface="Roboto Condensed Light" pitchFamily="50" charset="0"/>
                <a:cs typeface="Roboto Condensed Light" pitchFamily="50" charset="0"/>
              </a:rPr>
              <a:t>1. Understand and specify the context of use </a:t>
            </a:r>
            <a:endParaRPr lang="en-US" sz="3200" dirty="0"/>
          </a:p>
        </p:txBody>
      </p:sp>
      <p:sp>
        <p:nvSpPr>
          <p:cNvPr id="1048712" name="Content Placeholder 1"/>
          <p:cNvSpPr>
            <a:spLocks noGrp="1"/>
          </p:cNvSpPr>
          <p:nvPr>
            <p:ph idx="1"/>
          </p:nvPr>
        </p:nvSpPr>
        <p:spPr/>
        <p:txBody>
          <a:bodyPr/>
          <a:lstStyle/>
          <a:p>
            <a:endParaRPr lang="en-US"/>
          </a:p>
        </p:txBody>
      </p:sp>
      <p:pic>
        <p:nvPicPr>
          <p:cNvPr id="2097160" name="Picture 2"/>
          <p:cNvPicPr>
            <a:picLocks noChangeAspect="1"/>
          </p:cNvPicPr>
          <p:nvPr/>
        </p:nvPicPr>
        <p:blipFill>
          <a:blip r:embed="rId3"/>
          <a:stretch>
            <a:fillRect/>
          </a:stretch>
        </p:blipFill>
        <p:spPr>
          <a:xfrm>
            <a:off x="533400" y="286604"/>
            <a:ext cx="8077200" cy="5838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ctrTitle" idx="4294967295"/>
          </p:nvPr>
        </p:nvSpPr>
        <p:spPr>
          <a:xfrm>
            <a:off x="693056" y="3288864"/>
            <a:ext cx="7772400" cy="798513"/>
          </a:xfrm>
        </p:spPr>
        <p:txBody>
          <a:bodyPr>
            <a:normAutofit fontScale="90000"/>
          </a:bodyPr>
          <a:lstStyle/>
          <a:p>
            <a:pPr algn="ctr"/>
            <a:r>
              <a:rPr lang="en-US" sz="4800" i="1" dirty="0">
                <a:solidFill>
                  <a:schemeClr val="tx1"/>
                </a:solidFill>
                <a:latin typeface="Roboto Condensed Light" pitchFamily="50" charset="0"/>
                <a:ea typeface="Roboto Condensed Light" pitchFamily="50" charset="0"/>
                <a:cs typeface="Roboto Condensed Light" pitchFamily="50" charset="0"/>
              </a:rPr>
              <a:t>USER SEGMENTATION</a:t>
            </a:r>
            <a:br>
              <a:rPr lang="en-US" sz="4800" dirty="0">
                <a:solidFill>
                  <a:schemeClr val="tx1"/>
                </a:solidFill>
                <a:latin typeface="Roboto Condensed Light" pitchFamily="50" charset="0"/>
                <a:ea typeface="Roboto Condensed Light" pitchFamily="50" charset="0"/>
                <a:cs typeface="Roboto Condensed Light" pitchFamily="50" charset="0"/>
              </a:rPr>
            </a:br>
            <a:r>
              <a:rPr lang="en-US" sz="4800" dirty="0">
                <a:solidFill>
                  <a:schemeClr val="tx1"/>
                </a:solidFill>
                <a:latin typeface="Roboto Condensed Light" pitchFamily="50" charset="0"/>
                <a:ea typeface="Roboto Condensed Light" pitchFamily="50" charset="0"/>
                <a:cs typeface="Roboto Condensed Light" pitchFamily="50" charset="0"/>
              </a:rPr>
              <a:t>/ </a:t>
            </a:r>
            <a:r>
              <a:rPr lang="en-US" dirty="0" err="1">
                <a:solidFill>
                  <a:schemeClr val="tx1"/>
                </a:solidFill>
                <a:ea typeface="Roboto Condensed Light" pitchFamily="50" charset="0"/>
                <a:cs typeface="Roboto Condensed Light" pitchFamily="50" charset="0"/>
              </a:rPr>
              <a:t>Pembagian</a:t>
            </a:r>
            <a:r>
              <a:rPr lang="en-US" dirty="0">
                <a:solidFill>
                  <a:schemeClr val="tx1"/>
                </a:solidFill>
                <a:ea typeface="Roboto Condensed Light" pitchFamily="50" charset="0"/>
                <a:cs typeface="Roboto Condensed Light" pitchFamily="50" charset="0"/>
              </a:rPr>
              <a:t> </a:t>
            </a:r>
            <a:r>
              <a:rPr lang="en-US" sz="4800" dirty="0" err="1">
                <a:solidFill>
                  <a:schemeClr val="tx1"/>
                </a:solidFill>
                <a:latin typeface="Roboto Condensed Light" pitchFamily="50" charset="0"/>
                <a:ea typeface="Roboto Condensed Light" pitchFamily="50" charset="0"/>
                <a:cs typeface="Roboto Condensed Light" pitchFamily="50" charset="0"/>
              </a:rPr>
              <a:t>segmen</a:t>
            </a:r>
            <a:r>
              <a:rPr lang="en-US" sz="4800" dirty="0">
                <a:solidFill>
                  <a:schemeClr val="tx1"/>
                </a:solidFill>
                <a:latin typeface="Roboto Condensed Light" pitchFamily="50" charset="0"/>
                <a:ea typeface="Roboto Condensed Light" pitchFamily="50" charset="0"/>
                <a:cs typeface="Roboto Condensed Light" pitchFamily="50" charset="0"/>
              </a:rPr>
              <a:t> </a:t>
            </a:r>
            <a:r>
              <a:rPr lang="en-US" sz="4800" dirty="0" err="1">
                <a:solidFill>
                  <a:schemeClr val="tx1"/>
                </a:solidFill>
                <a:latin typeface="Roboto Condensed Light" pitchFamily="50" charset="0"/>
                <a:ea typeface="Roboto Condensed Light" pitchFamily="50" charset="0"/>
                <a:cs typeface="Roboto Condensed Light" pitchFamily="50" charset="0"/>
              </a:rPr>
              <a:t>pengguna</a:t>
            </a:r>
            <a:endParaRPr lang="en-US" sz="4800" dirty="0">
              <a:solidFill>
                <a:schemeClr val="tx1"/>
              </a:solidFill>
              <a:latin typeface="Roboto Condensed Light" pitchFamily="50" charset="0"/>
              <a:ea typeface="Roboto Condensed Light" pitchFamily="50" charset="0"/>
              <a:cs typeface="Roboto Condensed Light" pitchFamily="50" charset="0"/>
            </a:endParaRPr>
          </a:p>
        </p:txBody>
      </p:sp>
      <p:cxnSp>
        <p:nvCxnSpPr>
          <p:cNvPr id="3145730" name="Straight Connector 2"/>
          <p:cNvCxnSpPr>
            <a:cxnSpLocks/>
          </p:cNvCxnSpPr>
          <p:nvPr/>
        </p:nvCxnSpPr>
        <p:spPr>
          <a:xfrm flipV="1">
            <a:off x="4579256" y="1758510"/>
            <a:ext cx="0" cy="1015781"/>
          </a:xfrm>
          <a:prstGeom prst="line">
            <a:avLst/>
          </a:prstGeom>
          <a:ln w="38100">
            <a:solidFill>
              <a:srgbClr val="001E26"/>
            </a:solidFill>
            <a:tailEnd type="oval"/>
          </a:ln>
        </p:spPr>
        <p:style>
          <a:lnRef idx="1">
            <a:schemeClr val="accent1"/>
          </a:lnRef>
          <a:fillRef idx="0">
            <a:schemeClr val="accent1"/>
          </a:fillRef>
          <a:effectRef idx="0">
            <a:schemeClr val="accent1"/>
          </a:effectRef>
          <a:fontRef idx="minor">
            <a:schemeClr val="tx1"/>
          </a:fontRef>
        </p:style>
      </p:cxnSp>
      <p:sp>
        <p:nvSpPr>
          <p:cNvPr id="1048722" name="TextBox 3"/>
          <p:cNvSpPr txBox="1"/>
          <p:nvPr/>
        </p:nvSpPr>
        <p:spPr>
          <a:xfrm>
            <a:off x="3296557" y="1041733"/>
            <a:ext cx="2565400" cy="646331"/>
          </a:xfrm>
          <a:prstGeom prst="rect">
            <a:avLst/>
          </a:prstGeom>
          <a:noFill/>
        </p:spPr>
        <p:txBody>
          <a:bodyPr wrap="square" rtlCol="0">
            <a:spAutoFit/>
          </a:bodyPr>
          <a:lstStyle/>
          <a:p>
            <a:pPr algn="ctr"/>
            <a:r>
              <a:rPr lang="en-US" i="1" dirty="0">
                <a:latin typeface="Roboto Condensed" pitchFamily="50" charset="0"/>
                <a:ea typeface="Roboto Condensed" pitchFamily="50" charset="0"/>
                <a:cs typeface="Roboto Condensed" pitchFamily="50" charset="0"/>
              </a:rPr>
              <a:t>Psychographic</a:t>
            </a:r>
            <a:r>
              <a:rPr lang="en-US" dirty="0">
                <a:latin typeface="Roboto Condensed" pitchFamily="50" charset="0"/>
                <a:ea typeface="Roboto Condensed" pitchFamily="50" charset="0"/>
                <a:cs typeface="Roboto Condensed" pitchFamily="50" charset="0"/>
              </a:rPr>
              <a:t> / </a:t>
            </a:r>
            <a:r>
              <a:rPr lang="en-US" dirty="0" err="1">
                <a:latin typeface="Roboto Condensed" pitchFamily="50" charset="0"/>
                <a:ea typeface="Roboto Condensed" pitchFamily="50" charset="0"/>
                <a:cs typeface="Roboto Condensed" pitchFamily="50" charset="0"/>
              </a:rPr>
              <a:t>psikografis</a:t>
            </a:r>
            <a:endParaRPr lang="en-US" dirty="0">
              <a:latin typeface="Roboto Condensed" pitchFamily="50" charset="0"/>
              <a:ea typeface="Roboto Condensed" pitchFamily="50" charset="0"/>
              <a:cs typeface="Roboto Condensed" pitchFamily="50" charset="0"/>
            </a:endParaRPr>
          </a:p>
        </p:txBody>
      </p:sp>
      <p:cxnSp>
        <p:nvCxnSpPr>
          <p:cNvPr id="3145731" name="Straight Connector 11"/>
          <p:cNvCxnSpPr>
            <a:cxnSpLocks/>
          </p:cNvCxnSpPr>
          <p:nvPr/>
        </p:nvCxnSpPr>
        <p:spPr>
          <a:xfrm rot="-2700000" flipV="1">
            <a:off x="2636157" y="1907708"/>
            <a:ext cx="0" cy="1015781"/>
          </a:xfrm>
          <a:prstGeom prst="line">
            <a:avLst/>
          </a:prstGeom>
          <a:ln w="38100">
            <a:solidFill>
              <a:srgbClr val="001E26"/>
            </a:solidFill>
            <a:tailEnd type="oval"/>
          </a:ln>
        </p:spPr>
        <p:style>
          <a:lnRef idx="1">
            <a:schemeClr val="accent1"/>
          </a:lnRef>
          <a:fillRef idx="0">
            <a:schemeClr val="accent1"/>
          </a:fillRef>
          <a:effectRef idx="0">
            <a:schemeClr val="accent1"/>
          </a:effectRef>
          <a:fontRef idx="minor">
            <a:schemeClr val="tx1"/>
          </a:fontRef>
        </p:style>
      </p:cxnSp>
      <p:sp>
        <p:nvSpPr>
          <p:cNvPr id="1048723" name="TextBox 12"/>
          <p:cNvSpPr txBox="1"/>
          <p:nvPr/>
        </p:nvSpPr>
        <p:spPr>
          <a:xfrm>
            <a:off x="0" y="1830724"/>
            <a:ext cx="2565400" cy="646331"/>
          </a:xfrm>
          <a:prstGeom prst="rect">
            <a:avLst/>
          </a:prstGeom>
          <a:noFill/>
        </p:spPr>
        <p:txBody>
          <a:bodyPr wrap="square" rtlCol="0">
            <a:spAutoFit/>
          </a:bodyPr>
          <a:lstStyle/>
          <a:p>
            <a:pPr algn="ctr"/>
            <a:r>
              <a:rPr lang="en-US" i="1" dirty="0">
                <a:latin typeface="Roboto Condensed" pitchFamily="50" charset="0"/>
                <a:ea typeface="Roboto Condensed" pitchFamily="50" charset="0"/>
                <a:cs typeface="Roboto Condensed" pitchFamily="50" charset="0"/>
              </a:rPr>
              <a:t>Demographic</a:t>
            </a:r>
            <a:r>
              <a:rPr lang="en-US" dirty="0">
                <a:latin typeface="Roboto Condensed" pitchFamily="50" charset="0"/>
                <a:ea typeface="Roboto Condensed" pitchFamily="50" charset="0"/>
                <a:cs typeface="Roboto Condensed" pitchFamily="50" charset="0"/>
              </a:rPr>
              <a:t> / </a:t>
            </a:r>
          </a:p>
          <a:p>
            <a:pPr algn="ctr"/>
            <a:r>
              <a:rPr lang="en-US" dirty="0" err="1">
                <a:latin typeface="Roboto Condensed" pitchFamily="50" charset="0"/>
                <a:ea typeface="Roboto Condensed" pitchFamily="50" charset="0"/>
                <a:cs typeface="Roboto Condensed" pitchFamily="50" charset="0"/>
              </a:rPr>
              <a:t>Demograpi</a:t>
            </a:r>
            <a:endParaRPr lang="en-US" dirty="0">
              <a:latin typeface="Roboto Condensed" pitchFamily="50" charset="0"/>
              <a:ea typeface="Roboto Condensed" pitchFamily="50" charset="0"/>
              <a:cs typeface="Roboto Condensed" pitchFamily="50" charset="0"/>
            </a:endParaRPr>
          </a:p>
        </p:txBody>
      </p:sp>
      <p:cxnSp>
        <p:nvCxnSpPr>
          <p:cNvPr id="3145732" name="Straight Connector 15"/>
          <p:cNvCxnSpPr>
            <a:cxnSpLocks/>
          </p:cNvCxnSpPr>
          <p:nvPr/>
        </p:nvCxnSpPr>
        <p:spPr>
          <a:xfrm rot="2700000" flipV="1">
            <a:off x="6522356" y="1907706"/>
            <a:ext cx="0" cy="1015781"/>
          </a:xfrm>
          <a:prstGeom prst="line">
            <a:avLst/>
          </a:prstGeom>
          <a:ln w="38100">
            <a:solidFill>
              <a:srgbClr val="001E26"/>
            </a:solidFill>
            <a:tailEnd type="oval"/>
          </a:ln>
        </p:spPr>
        <p:style>
          <a:lnRef idx="1">
            <a:schemeClr val="accent1"/>
          </a:lnRef>
          <a:fillRef idx="0">
            <a:schemeClr val="accent1"/>
          </a:fillRef>
          <a:effectRef idx="0">
            <a:schemeClr val="accent1"/>
          </a:effectRef>
          <a:fontRef idx="minor">
            <a:schemeClr val="tx1"/>
          </a:fontRef>
        </p:style>
      </p:cxnSp>
      <p:sp>
        <p:nvSpPr>
          <p:cNvPr id="1048724" name="TextBox 16"/>
          <p:cNvSpPr txBox="1"/>
          <p:nvPr/>
        </p:nvSpPr>
        <p:spPr>
          <a:xfrm>
            <a:off x="6390773" y="1830724"/>
            <a:ext cx="2565400" cy="646331"/>
          </a:xfrm>
          <a:prstGeom prst="rect">
            <a:avLst/>
          </a:prstGeom>
          <a:noFill/>
        </p:spPr>
        <p:txBody>
          <a:bodyPr wrap="square" rtlCol="0">
            <a:spAutoFit/>
          </a:bodyPr>
          <a:lstStyle/>
          <a:p>
            <a:pPr algn="ctr"/>
            <a:r>
              <a:rPr lang="en-US" i="1" dirty="0">
                <a:latin typeface="Roboto Condensed" pitchFamily="50" charset="0"/>
                <a:ea typeface="Roboto Condensed" pitchFamily="50" charset="0"/>
                <a:cs typeface="Roboto Condensed" pitchFamily="50" charset="0"/>
              </a:rPr>
              <a:t>Behavioral</a:t>
            </a:r>
          </a:p>
          <a:p>
            <a:pPr algn="ctr"/>
            <a:r>
              <a:rPr lang="en-US" dirty="0">
                <a:latin typeface="Roboto Condensed" pitchFamily="50" charset="0"/>
                <a:ea typeface="Roboto Condensed" pitchFamily="50" charset="0"/>
                <a:cs typeface="Roboto Condensed" pitchFamily="50" charset="0"/>
              </a:rPr>
              <a:t>/ </a:t>
            </a:r>
            <a:r>
              <a:rPr lang="en-US" dirty="0" err="1">
                <a:latin typeface="Roboto Condensed" pitchFamily="50" charset="0"/>
                <a:ea typeface="Roboto Condensed" pitchFamily="50" charset="0"/>
                <a:cs typeface="Roboto Condensed" pitchFamily="50" charset="0"/>
              </a:rPr>
              <a:t>perilaku</a:t>
            </a:r>
            <a:endParaRPr lang="en-US" dirty="0">
              <a:latin typeface="Roboto Condensed" pitchFamily="50" charset="0"/>
              <a:ea typeface="Roboto Condensed" pitchFamily="50" charset="0"/>
              <a:cs typeface="Roboto Condensed" pitchFamily="50" charset="0"/>
            </a:endParaRPr>
          </a:p>
        </p:txBody>
      </p:sp>
      <p:cxnSp>
        <p:nvCxnSpPr>
          <p:cNvPr id="3145733" name="Straight Connector 23"/>
          <p:cNvCxnSpPr>
            <a:cxnSpLocks/>
          </p:cNvCxnSpPr>
          <p:nvPr/>
        </p:nvCxnSpPr>
        <p:spPr>
          <a:xfrm rot="10800000" flipV="1">
            <a:off x="4579257" y="4004611"/>
            <a:ext cx="0" cy="1015781"/>
          </a:xfrm>
          <a:prstGeom prst="line">
            <a:avLst/>
          </a:prstGeom>
          <a:ln w="38100">
            <a:solidFill>
              <a:srgbClr val="001E26"/>
            </a:solidFill>
            <a:tailEnd type="oval"/>
          </a:ln>
        </p:spPr>
        <p:style>
          <a:lnRef idx="1">
            <a:schemeClr val="accent1"/>
          </a:lnRef>
          <a:fillRef idx="0">
            <a:schemeClr val="accent1"/>
          </a:fillRef>
          <a:effectRef idx="0">
            <a:schemeClr val="accent1"/>
          </a:effectRef>
          <a:fontRef idx="minor">
            <a:schemeClr val="tx1"/>
          </a:fontRef>
        </p:style>
      </p:cxnSp>
      <p:sp>
        <p:nvSpPr>
          <p:cNvPr id="1048725" name="TextBox 24"/>
          <p:cNvSpPr txBox="1"/>
          <p:nvPr/>
        </p:nvSpPr>
        <p:spPr>
          <a:xfrm>
            <a:off x="3296556" y="5051922"/>
            <a:ext cx="2565400" cy="408939"/>
          </a:xfrm>
          <a:prstGeom prst="rect">
            <a:avLst/>
          </a:prstGeom>
          <a:noFill/>
        </p:spPr>
        <p:txBody>
          <a:bodyPr wrap="square" rtlCol="0">
            <a:spAutoFit/>
          </a:bodyPr>
          <a:lstStyle/>
          <a:p>
            <a:pPr algn="ctr"/>
            <a:r>
              <a:rPr lang="en-US" dirty="0">
                <a:latin typeface="Roboto Condensed" pitchFamily="50" charset="0"/>
                <a:ea typeface="Roboto Condensed" pitchFamily="50" charset="0"/>
                <a:cs typeface="Roboto Condensed" pitchFamily="50" charset="0"/>
              </a:rPr>
              <a:t>Needs-Based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45731"/>
                                        </p:tgtEl>
                                        <p:attrNameLst>
                                          <p:attrName>style.visibility</p:attrName>
                                        </p:attrNameLst>
                                      </p:cBhvr>
                                      <p:to>
                                        <p:strVal val="visible"/>
                                      </p:to>
                                    </p:set>
                                    <p:animEffect transition="in" filter="fade">
                                      <p:cBhvr>
                                        <p:cTn id="7" dur="1000"/>
                                        <p:tgtEl>
                                          <p:spTgt spid="3145731"/>
                                        </p:tgtEl>
                                      </p:cBhvr>
                                    </p:animEffect>
                                    <p:anim calcmode="lin" valueType="num">
                                      <p:cBhvr>
                                        <p:cTn id="8" dur="1000" fill="hold"/>
                                        <p:tgtEl>
                                          <p:spTgt spid="3145731"/>
                                        </p:tgtEl>
                                        <p:attrNameLst>
                                          <p:attrName>ppt_x</p:attrName>
                                        </p:attrNameLst>
                                      </p:cBhvr>
                                      <p:tavLst>
                                        <p:tav tm="0">
                                          <p:val>
                                            <p:strVal val="#ppt_x"/>
                                          </p:val>
                                        </p:tav>
                                        <p:tav tm="100000">
                                          <p:val>
                                            <p:strVal val="#ppt_x"/>
                                          </p:val>
                                        </p:tav>
                                      </p:tavLst>
                                    </p:anim>
                                    <p:anim calcmode="lin" valueType="num">
                                      <p:cBhvr>
                                        <p:cTn id="9" dur="1000" fill="hold"/>
                                        <p:tgtEl>
                                          <p:spTgt spid="314573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0487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145730"/>
                                        </p:tgtEl>
                                        <p:attrNameLst>
                                          <p:attrName>style.visibility</p:attrName>
                                        </p:attrNameLst>
                                      </p:cBhvr>
                                      <p:to>
                                        <p:strVal val="visible"/>
                                      </p:to>
                                    </p:set>
                                    <p:animEffect transition="in" filter="fade">
                                      <p:cBhvr>
                                        <p:cTn id="17" dur="1000"/>
                                        <p:tgtEl>
                                          <p:spTgt spid="3145730"/>
                                        </p:tgtEl>
                                      </p:cBhvr>
                                    </p:animEffect>
                                    <p:anim calcmode="lin" valueType="num">
                                      <p:cBhvr>
                                        <p:cTn id="18" dur="1000" fill="hold"/>
                                        <p:tgtEl>
                                          <p:spTgt spid="3145730"/>
                                        </p:tgtEl>
                                        <p:attrNameLst>
                                          <p:attrName>ppt_x</p:attrName>
                                        </p:attrNameLst>
                                      </p:cBhvr>
                                      <p:tavLst>
                                        <p:tav tm="0">
                                          <p:val>
                                            <p:strVal val="#ppt_x"/>
                                          </p:val>
                                        </p:tav>
                                        <p:tav tm="100000">
                                          <p:val>
                                            <p:strVal val="#ppt_x"/>
                                          </p:val>
                                        </p:tav>
                                      </p:tavLst>
                                    </p:anim>
                                    <p:anim calcmode="lin" valueType="num">
                                      <p:cBhvr>
                                        <p:cTn id="19" dur="1000" fill="hold"/>
                                        <p:tgtEl>
                                          <p:spTgt spid="314573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0487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145732"/>
                                        </p:tgtEl>
                                        <p:attrNameLst>
                                          <p:attrName>style.visibility</p:attrName>
                                        </p:attrNameLst>
                                      </p:cBhvr>
                                      <p:to>
                                        <p:strVal val="visible"/>
                                      </p:to>
                                    </p:set>
                                    <p:animEffect transition="in" filter="fade">
                                      <p:cBhvr>
                                        <p:cTn id="27" dur="1000"/>
                                        <p:tgtEl>
                                          <p:spTgt spid="3145732"/>
                                        </p:tgtEl>
                                      </p:cBhvr>
                                    </p:animEffect>
                                    <p:anim calcmode="lin" valueType="num">
                                      <p:cBhvr>
                                        <p:cTn id="28" dur="1000" fill="hold"/>
                                        <p:tgtEl>
                                          <p:spTgt spid="3145732"/>
                                        </p:tgtEl>
                                        <p:attrNameLst>
                                          <p:attrName>ppt_x</p:attrName>
                                        </p:attrNameLst>
                                      </p:cBhvr>
                                      <p:tavLst>
                                        <p:tav tm="0">
                                          <p:val>
                                            <p:strVal val="#ppt_x"/>
                                          </p:val>
                                        </p:tav>
                                        <p:tav tm="100000">
                                          <p:val>
                                            <p:strVal val="#ppt_x"/>
                                          </p:val>
                                        </p:tav>
                                      </p:tavLst>
                                    </p:anim>
                                    <p:anim calcmode="lin" valueType="num">
                                      <p:cBhvr>
                                        <p:cTn id="29" dur="1000" fill="hold"/>
                                        <p:tgtEl>
                                          <p:spTgt spid="3145732"/>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10487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145733"/>
                                        </p:tgtEl>
                                        <p:attrNameLst>
                                          <p:attrName>style.visibility</p:attrName>
                                        </p:attrNameLst>
                                      </p:cBhvr>
                                      <p:to>
                                        <p:strVal val="visible"/>
                                      </p:to>
                                    </p:set>
                                    <p:animEffect transition="in" filter="fade">
                                      <p:cBhvr>
                                        <p:cTn id="37" dur="1000"/>
                                        <p:tgtEl>
                                          <p:spTgt spid="3145733"/>
                                        </p:tgtEl>
                                      </p:cBhvr>
                                    </p:animEffect>
                                    <p:anim calcmode="lin" valueType="num">
                                      <p:cBhvr>
                                        <p:cTn id="38" dur="1000" fill="hold"/>
                                        <p:tgtEl>
                                          <p:spTgt spid="3145733"/>
                                        </p:tgtEl>
                                        <p:attrNameLst>
                                          <p:attrName>ppt_x</p:attrName>
                                        </p:attrNameLst>
                                      </p:cBhvr>
                                      <p:tavLst>
                                        <p:tav tm="0">
                                          <p:val>
                                            <p:strVal val="#ppt_x"/>
                                          </p:val>
                                        </p:tav>
                                        <p:tav tm="100000">
                                          <p:val>
                                            <p:strVal val="#ppt_x"/>
                                          </p:val>
                                        </p:tav>
                                      </p:tavLst>
                                    </p:anim>
                                    <p:anim calcmode="lin" valueType="num">
                                      <p:cBhvr>
                                        <p:cTn id="39" dur="1000" fill="hold"/>
                                        <p:tgtEl>
                                          <p:spTgt spid="3145733"/>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048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2" grpId="0"/>
      <p:bldP spid="1048723" grpId="0"/>
      <p:bldP spid="1048724" grpId="0"/>
      <p:bldP spid="10487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normAutofit/>
          </a:bodyPr>
          <a:lstStyle/>
          <a:p>
            <a:r>
              <a:rPr lang="en-US" dirty="0"/>
              <a:t>Demographic Segmentation</a:t>
            </a:r>
          </a:p>
        </p:txBody>
      </p:sp>
      <p:sp>
        <p:nvSpPr>
          <p:cNvPr id="1048727" name="Content Placeholder 2"/>
          <p:cNvSpPr>
            <a:spLocks noGrp="1"/>
          </p:cNvSpPr>
          <p:nvPr>
            <p:ph idx="1"/>
          </p:nvPr>
        </p:nvSpPr>
        <p:spPr/>
        <p:txBody>
          <a:bodyPr>
            <a:normAutofit fontScale="99167" lnSpcReduction="10000"/>
          </a:bodyPr>
          <a:lstStyle/>
          <a:p>
            <a:r>
              <a:rPr lang="en-US" b="0" dirty="0" err="1"/>
              <a:t>Demografi</a:t>
            </a:r>
            <a:r>
              <a:rPr lang="en-US" b="0" dirty="0"/>
              <a:t> </a:t>
            </a:r>
            <a:r>
              <a:rPr lang="en-US" b="0" dirty="0" err="1"/>
              <a:t>adalah</a:t>
            </a:r>
            <a:r>
              <a:rPr lang="en-US" b="0" dirty="0"/>
              <a:t> </a:t>
            </a:r>
            <a:r>
              <a:rPr lang="en-US" b="0" dirty="0" err="1"/>
              <a:t>statistik</a:t>
            </a:r>
            <a:r>
              <a:rPr lang="en-US" b="0" dirty="0"/>
              <a:t> yang </a:t>
            </a:r>
            <a:r>
              <a:rPr lang="en-US" b="0" dirty="0" err="1"/>
              <a:t>dapat</a:t>
            </a:r>
            <a:r>
              <a:rPr lang="en-US" b="0" dirty="0"/>
              <a:t> </a:t>
            </a:r>
            <a:r>
              <a:rPr lang="en-US" b="0" dirty="0" err="1"/>
              <a:t>diukur</a:t>
            </a:r>
            <a:r>
              <a:rPr lang="en-US" b="0" dirty="0"/>
              <a:t> </a:t>
            </a:r>
            <a:r>
              <a:rPr lang="en-US" b="0" dirty="0" err="1"/>
              <a:t>dari</a:t>
            </a:r>
            <a:r>
              <a:rPr lang="en-US" b="0" dirty="0"/>
              <a:t> </a:t>
            </a:r>
            <a:r>
              <a:rPr lang="en-US" b="0" dirty="0" err="1"/>
              <a:t>sekelompok</a:t>
            </a:r>
            <a:r>
              <a:rPr lang="en-US" b="0" dirty="0"/>
              <a:t> orang.</a:t>
            </a:r>
          </a:p>
          <a:p>
            <a:r>
              <a:rPr lang="en-US" b="0" dirty="0" err="1"/>
              <a:t>Seperti</a:t>
            </a:r>
            <a:r>
              <a:rPr lang="en-US" b="0" dirty="0"/>
              <a:t>: </a:t>
            </a:r>
            <a:r>
              <a:rPr lang="en-US" b="0" dirty="0" err="1"/>
              <a:t>usia</a:t>
            </a:r>
            <a:r>
              <a:rPr lang="en-US" b="0" dirty="0"/>
              <a:t>, </a:t>
            </a:r>
            <a:r>
              <a:rPr lang="en-US" b="0" dirty="0" err="1"/>
              <a:t>jenis</a:t>
            </a:r>
            <a:r>
              <a:rPr lang="en-US" b="0" dirty="0"/>
              <a:t> </a:t>
            </a:r>
            <a:r>
              <a:rPr lang="en-US" b="0" dirty="0" err="1"/>
              <a:t>kelamin</a:t>
            </a:r>
            <a:r>
              <a:rPr lang="en-US" b="0" dirty="0"/>
              <a:t>, status </a:t>
            </a:r>
            <a:r>
              <a:rPr lang="en-US" b="0" dirty="0" err="1"/>
              <a:t>perkawinan</a:t>
            </a:r>
            <a:r>
              <a:rPr lang="en-US" b="0" dirty="0"/>
              <a:t>, </a:t>
            </a:r>
            <a:r>
              <a:rPr lang="en-US" b="0" dirty="0" err="1"/>
              <a:t>pendapatan</a:t>
            </a:r>
            <a:r>
              <a:rPr lang="en-US" b="0" dirty="0"/>
              <a:t>, dan </a:t>
            </a:r>
            <a:r>
              <a:rPr lang="en-US" b="0" dirty="0" err="1"/>
              <a:t>tingkat</a:t>
            </a:r>
            <a:r>
              <a:rPr lang="en-US" b="0" dirty="0"/>
              <a:t> Pendidikan</a:t>
            </a:r>
          </a:p>
          <a:p>
            <a:r>
              <a:rPr lang="en-US" dirty="0"/>
              <a:t>Example:</a:t>
            </a:r>
            <a:br>
              <a:rPr lang="en-US" dirty="0"/>
            </a:br>
            <a:br>
              <a:rPr lang="en-US" dirty="0"/>
            </a:br>
            <a:r>
              <a:rPr lang="en-US" b="0" dirty="0"/>
              <a:t>Babies photo sharing app</a:t>
            </a:r>
            <a:br>
              <a:rPr lang="en-US" b="0" dirty="0"/>
            </a:br>
            <a:br>
              <a:rPr lang="en-US" b="0" dirty="0"/>
            </a:br>
            <a:r>
              <a:rPr lang="en-US" b="0" dirty="0" err="1"/>
              <a:t>Segmentasi</a:t>
            </a:r>
            <a:r>
              <a:rPr lang="en-US" b="0" dirty="0"/>
              <a:t>:</a:t>
            </a:r>
          </a:p>
          <a:p>
            <a:r>
              <a:rPr lang="en-US" b="0" dirty="0"/>
              <a:t>Wanita </a:t>
            </a:r>
            <a:r>
              <a:rPr lang="en-US" b="0" dirty="0" err="1"/>
              <a:t>berusia</a:t>
            </a:r>
            <a:r>
              <a:rPr lang="en-US" b="0" dirty="0"/>
              <a:t> 20 </a:t>
            </a:r>
            <a:r>
              <a:rPr lang="en-US" b="0" dirty="0" err="1"/>
              <a:t>hingga</a:t>
            </a:r>
            <a:r>
              <a:rPr lang="en-US" b="0" dirty="0"/>
              <a:t> 40 </a:t>
            </a:r>
            <a:r>
              <a:rPr lang="en-US" b="0" dirty="0" err="1"/>
              <a:t>tahun</a:t>
            </a:r>
            <a:r>
              <a:rPr lang="en-US" b="0" dirty="0"/>
              <a:t> yang </a:t>
            </a:r>
            <a:r>
              <a:rPr lang="en-US" b="0" dirty="0" err="1"/>
              <a:t>memiliki</a:t>
            </a:r>
            <a:r>
              <a:rPr lang="en-US" b="0" dirty="0"/>
              <a:t> </a:t>
            </a:r>
            <a:r>
              <a:rPr lang="en-US" b="0" dirty="0" err="1"/>
              <a:t>satu</a:t>
            </a:r>
            <a:r>
              <a:rPr lang="en-US" b="0" dirty="0"/>
              <a:t> </a:t>
            </a:r>
            <a:r>
              <a:rPr lang="en-US" b="0" dirty="0" err="1"/>
              <a:t>atau</a:t>
            </a:r>
            <a:r>
              <a:rPr lang="en-US" b="0" dirty="0"/>
              <a:t> </a:t>
            </a:r>
            <a:r>
              <a:rPr lang="en-US" b="0" dirty="0" err="1"/>
              <a:t>lebih</a:t>
            </a:r>
            <a:r>
              <a:rPr lang="en-US" b="0" dirty="0"/>
              <a:t> </a:t>
            </a:r>
            <a:r>
              <a:rPr lang="en-US" b="0" dirty="0" err="1"/>
              <a:t>anak</a:t>
            </a:r>
            <a:r>
              <a:rPr lang="en-US" b="0" dirty="0"/>
              <a:t> </a:t>
            </a:r>
            <a:r>
              <a:rPr lang="en-US" b="0" dirty="0" err="1"/>
              <a:t>berusia</a:t>
            </a:r>
            <a:r>
              <a:rPr lang="en-US" b="0" dirty="0"/>
              <a:t> di </a:t>
            </a:r>
            <a:r>
              <a:rPr lang="en-US" b="0" dirty="0" err="1"/>
              <a:t>bawah</a:t>
            </a:r>
            <a:r>
              <a:rPr lang="en-US" b="0" dirty="0"/>
              <a:t> </a:t>
            </a:r>
            <a:r>
              <a:rPr lang="en-US" b="0" dirty="0" err="1"/>
              <a:t>tiga</a:t>
            </a:r>
            <a:r>
              <a:rPr lang="en-US" b="0" dirty="0"/>
              <a:t> </a:t>
            </a:r>
            <a:r>
              <a:rPr lang="en-US" b="0" dirty="0" err="1"/>
              <a:t>tahun</a:t>
            </a:r>
            <a:r>
              <a:rPr lang="en-US" b="0"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(2)</a:t>
            </a:r>
            <a:endParaRPr lang="en-US" sz="3200" dirty="0"/>
          </a:p>
        </p:txBody>
      </p:sp>
      <p:sp>
        <p:nvSpPr>
          <p:cNvPr id="1048729" name="Content Placeholder 5"/>
          <p:cNvSpPr>
            <a:spLocks noGrp="1"/>
          </p:cNvSpPr>
          <p:nvPr>
            <p:ph idx="1"/>
          </p:nvPr>
        </p:nvSpPr>
        <p:spPr/>
        <p:txBody>
          <a:bodyPr>
            <a:normAutofit/>
          </a:bodyPr>
          <a:lstStyle/>
          <a:p>
            <a:pPr marL="90488" indent="0">
              <a:buNone/>
            </a:pPr>
            <a:r>
              <a:rPr lang="en-US" dirty="0" err="1">
                <a:solidFill>
                  <a:schemeClr val="accent1"/>
                </a:solidFill>
              </a:rPr>
              <a:t>Karakter</a:t>
            </a:r>
            <a:r>
              <a:rPr lang="en-US" dirty="0">
                <a:solidFill>
                  <a:schemeClr val="accent1"/>
                </a:solidFill>
              </a:rPr>
              <a:t> </a:t>
            </a:r>
            <a:r>
              <a:rPr lang="en-US" dirty="0" err="1">
                <a:solidFill>
                  <a:schemeClr val="accent1"/>
                </a:solidFill>
              </a:rPr>
              <a:t>demografis</a:t>
            </a:r>
            <a:r>
              <a:rPr lang="en-US" dirty="0">
                <a:solidFill>
                  <a:schemeClr val="accent1"/>
                </a:solidFill>
              </a:rPr>
              <a:t> </a:t>
            </a:r>
          </a:p>
          <a:p>
            <a:pPr marL="85725" indent="0">
              <a:buNone/>
            </a:pPr>
            <a:r>
              <a:rPr lang="sv-SE" b="0" dirty="0"/>
              <a:t>Demografi adalah statistik yang dapat diukur dari suatu kelompok orang, seperti: usia, jenis kelamin, status perkawinan, pendapatan, dan tingkat pendidikan.</a:t>
            </a:r>
          </a:p>
          <a:p>
            <a:pPr marL="85725" indent="0">
              <a:buNone/>
            </a:pPr>
            <a:endParaRPr lang="en-US" b="0" dirty="0"/>
          </a:p>
          <a:p>
            <a:pPr marL="361950" lvl="1" indent="-276225">
              <a:buNone/>
            </a:pPr>
            <a:r>
              <a:rPr lang="en-US" b="0" dirty="0" err="1"/>
              <a:t>Contoh</a:t>
            </a:r>
            <a:endParaRPr lang="en-US" b="0" dirty="0"/>
          </a:p>
          <a:p>
            <a:pPr marL="85725" lvl="1" indent="0">
              <a:buNone/>
            </a:pPr>
            <a:r>
              <a:rPr lang="en-US" b="1" dirty="0" err="1"/>
              <a:t>Karakter</a:t>
            </a:r>
            <a:r>
              <a:rPr lang="en-US" b="1" dirty="0"/>
              <a:t> </a:t>
            </a:r>
            <a:r>
              <a:rPr lang="en-US" b="1" dirty="0" err="1"/>
              <a:t>demografis</a:t>
            </a:r>
            <a:r>
              <a:rPr lang="en-US" b="1" dirty="0"/>
              <a:t> </a:t>
            </a:r>
            <a:r>
              <a:rPr lang="en-US" b="1" dirty="0" err="1"/>
              <a:t>wisatawan</a:t>
            </a:r>
            <a:r>
              <a:rPr lang="en-US" b="1" dirty="0"/>
              <a:t>:</a:t>
            </a:r>
          </a:p>
          <a:p>
            <a:pPr marL="85725" lvl="1" indent="0">
              <a:buNone/>
            </a:pPr>
            <a:r>
              <a:rPr lang="en-US" b="0" dirty="0" err="1"/>
              <a:t>laki-laki</a:t>
            </a:r>
            <a:r>
              <a:rPr lang="en-US" b="0" dirty="0"/>
              <a:t> </a:t>
            </a:r>
            <a:r>
              <a:rPr lang="en-US" b="0" dirty="0" err="1"/>
              <a:t>dan</a:t>
            </a:r>
            <a:r>
              <a:rPr lang="en-US" b="0" dirty="0"/>
              <a:t> </a:t>
            </a:r>
            <a:r>
              <a:rPr lang="en-US" b="0" dirty="0" err="1"/>
              <a:t>perempuan</a:t>
            </a:r>
            <a:r>
              <a:rPr lang="en-US" b="0" dirty="0"/>
              <a:t> </a:t>
            </a:r>
            <a:r>
              <a:rPr lang="en-US" b="0" dirty="0" err="1"/>
              <a:t>usia</a:t>
            </a:r>
            <a:r>
              <a:rPr lang="en-US" b="0" dirty="0"/>
              <a:t> 20-40 </a:t>
            </a:r>
            <a:r>
              <a:rPr lang="en-US" b="0" dirty="0" err="1"/>
              <a:t>tahun</a:t>
            </a:r>
            <a:r>
              <a:rPr lang="en-US" b="0" dirty="0"/>
              <a:t>, </a:t>
            </a:r>
            <a:r>
              <a:rPr lang="en-US" b="0" dirty="0" err="1"/>
              <a:t>belum</a:t>
            </a:r>
            <a:r>
              <a:rPr lang="en-US" b="0" dirty="0"/>
              <a:t> </a:t>
            </a:r>
            <a:r>
              <a:rPr lang="en-US" b="0" dirty="0" err="1"/>
              <a:t>menikah</a:t>
            </a:r>
            <a:r>
              <a:rPr lang="en-US" b="0" dirty="0"/>
              <a:t>, </a:t>
            </a:r>
            <a:r>
              <a:rPr lang="en-US" b="0" dirty="0" err="1"/>
              <a:t>pendidikan</a:t>
            </a:r>
            <a:r>
              <a:rPr lang="en-US" b="0" dirty="0"/>
              <a:t> minimal SMA, </a:t>
            </a:r>
            <a:r>
              <a:rPr lang="en-US" b="0" dirty="0" err="1"/>
              <a:t>pendapatan</a:t>
            </a:r>
            <a:r>
              <a:rPr lang="en-US" b="0" dirty="0"/>
              <a:t> minimal UMR</a:t>
            </a:r>
          </a:p>
          <a:p>
            <a:pPr marL="428625" indent="-342900"/>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2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72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7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(2)</a:t>
            </a:r>
            <a:endParaRPr lang="en-US" sz="3200" dirty="0"/>
          </a:p>
        </p:txBody>
      </p:sp>
      <p:sp>
        <p:nvSpPr>
          <p:cNvPr id="1048734" name="Content Placeholder 5"/>
          <p:cNvSpPr>
            <a:spLocks noGrp="1"/>
          </p:cNvSpPr>
          <p:nvPr>
            <p:ph idx="1"/>
          </p:nvPr>
        </p:nvSpPr>
        <p:spPr/>
        <p:txBody>
          <a:bodyPr>
            <a:normAutofit fontScale="97500" lnSpcReduction="10000"/>
          </a:bodyPr>
          <a:lstStyle/>
          <a:p>
            <a:pPr marL="90488" indent="0">
              <a:buNone/>
            </a:pPr>
            <a:r>
              <a:rPr lang="en-US" dirty="0" err="1">
                <a:solidFill>
                  <a:schemeClr val="accent1"/>
                </a:solidFill>
              </a:rPr>
              <a:t>Karakter</a:t>
            </a:r>
            <a:r>
              <a:rPr lang="en-US" dirty="0">
                <a:solidFill>
                  <a:schemeClr val="accent1"/>
                </a:solidFill>
              </a:rPr>
              <a:t> </a:t>
            </a:r>
            <a:r>
              <a:rPr lang="en-US" dirty="0" err="1">
                <a:solidFill>
                  <a:schemeClr val="accent1"/>
                </a:solidFill>
              </a:rPr>
              <a:t>psikografis</a:t>
            </a:r>
            <a:r>
              <a:rPr lang="en-US" dirty="0">
                <a:solidFill>
                  <a:schemeClr val="accent1"/>
                </a:solidFill>
              </a:rPr>
              <a:t> </a:t>
            </a:r>
          </a:p>
          <a:p>
            <a:pPr marL="85725" indent="0">
              <a:buNone/>
            </a:pPr>
            <a:r>
              <a:rPr lang="en-US" b="0" dirty="0" err="1"/>
              <a:t>Psikografis</a:t>
            </a:r>
            <a:r>
              <a:rPr lang="en-US" b="0" dirty="0"/>
              <a:t> </a:t>
            </a:r>
            <a:r>
              <a:rPr lang="en-US" b="0" dirty="0" err="1"/>
              <a:t>adalah</a:t>
            </a:r>
            <a:r>
              <a:rPr lang="en-US" b="0" dirty="0"/>
              <a:t> </a:t>
            </a:r>
            <a:r>
              <a:rPr lang="en-US" b="0" dirty="0" err="1"/>
              <a:t>statistik</a:t>
            </a:r>
            <a:r>
              <a:rPr lang="en-US" b="0" dirty="0"/>
              <a:t> yang </a:t>
            </a:r>
            <a:r>
              <a:rPr lang="en-US" b="0" dirty="0" err="1"/>
              <a:t>mengelompokkan</a:t>
            </a:r>
            <a:r>
              <a:rPr lang="en-US" b="0" dirty="0"/>
              <a:t> </a:t>
            </a:r>
            <a:r>
              <a:rPr lang="en-US" b="0" dirty="0" err="1"/>
              <a:t>sekelompok</a:t>
            </a:r>
            <a:r>
              <a:rPr lang="en-US" b="0" dirty="0"/>
              <a:t> orang </a:t>
            </a:r>
            <a:r>
              <a:rPr lang="en-US" b="0" dirty="0" err="1"/>
              <a:t>berdasarkan</a:t>
            </a:r>
            <a:r>
              <a:rPr lang="en-US" b="0" dirty="0"/>
              <a:t> </a:t>
            </a:r>
            <a:r>
              <a:rPr lang="en-US" b="0" dirty="0" err="1"/>
              <a:t>variabel</a:t>
            </a:r>
            <a:r>
              <a:rPr lang="en-US" b="0" dirty="0"/>
              <a:t> </a:t>
            </a:r>
            <a:r>
              <a:rPr lang="en-US" b="0" dirty="0" err="1"/>
              <a:t>psikologis</a:t>
            </a:r>
            <a:r>
              <a:rPr lang="en-US" b="0" dirty="0"/>
              <a:t>, </a:t>
            </a:r>
            <a:r>
              <a:rPr lang="en-US" b="0" dirty="0" err="1"/>
              <a:t>seperti</a:t>
            </a:r>
            <a:r>
              <a:rPr lang="en-US" b="0" dirty="0"/>
              <a:t>: </a:t>
            </a:r>
            <a:r>
              <a:rPr lang="en-US" b="0" dirty="0" err="1"/>
              <a:t>sikap</a:t>
            </a:r>
            <a:r>
              <a:rPr lang="en-US" b="0" dirty="0"/>
              <a:t>, </a:t>
            </a:r>
            <a:r>
              <a:rPr lang="en-US" b="0" dirty="0" err="1"/>
              <a:t>pendapat</a:t>
            </a:r>
            <a:r>
              <a:rPr lang="en-US" b="0" dirty="0"/>
              <a:t>, </a:t>
            </a:r>
            <a:r>
              <a:rPr lang="en-US" b="0" dirty="0" err="1"/>
              <a:t>nilai</a:t>
            </a:r>
            <a:r>
              <a:rPr lang="en-US" b="0" dirty="0"/>
              <a:t>, dan </a:t>
            </a:r>
            <a:r>
              <a:rPr lang="en-US" b="0" dirty="0" err="1"/>
              <a:t>minat</a:t>
            </a:r>
            <a:r>
              <a:rPr lang="en-US" b="0" dirty="0"/>
              <a:t>.</a:t>
            </a:r>
          </a:p>
          <a:p>
            <a:pPr marL="85725" indent="0">
              <a:buNone/>
            </a:pPr>
            <a:r>
              <a:rPr lang="en-US" b="0" dirty="0" err="1"/>
              <a:t>Atribut</a:t>
            </a:r>
            <a:r>
              <a:rPr lang="en-US" b="0" dirty="0"/>
              <a:t> </a:t>
            </a:r>
            <a:r>
              <a:rPr lang="en-US" b="0" dirty="0" err="1"/>
              <a:t>psikografis</a:t>
            </a:r>
            <a:r>
              <a:rPr lang="en-US" b="0" dirty="0"/>
              <a:t> </a:t>
            </a:r>
            <a:r>
              <a:rPr lang="en-US" b="0" dirty="0" err="1"/>
              <a:t>lebih</a:t>
            </a:r>
            <a:r>
              <a:rPr lang="en-US" b="0" dirty="0"/>
              <a:t> </a:t>
            </a:r>
            <a:r>
              <a:rPr lang="en-US" b="0" dirty="0" err="1"/>
              <a:t>berguna</a:t>
            </a:r>
            <a:r>
              <a:rPr lang="en-US" b="0" dirty="0"/>
              <a:t> </a:t>
            </a:r>
            <a:r>
              <a:rPr lang="en-US" b="0" dirty="0" err="1"/>
              <a:t>daripada</a:t>
            </a:r>
            <a:r>
              <a:rPr lang="en-US" b="0" dirty="0"/>
              <a:t> </a:t>
            </a:r>
            <a:r>
              <a:rPr lang="en-US" b="0" dirty="0" err="1"/>
              <a:t>demografis</a:t>
            </a:r>
            <a:r>
              <a:rPr lang="en-US" b="0" dirty="0"/>
              <a:t> </a:t>
            </a:r>
            <a:r>
              <a:rPr lang="en-US" b="0" dirty="0" err="1"/>
              <a:t>untuk</a:t>
            </a:r>
            <a:r>
              <a:rPr lang="en-US" b="0" dirty="0"/>
              <a:t> </a:t>
            </a:r>
            <a:r>
              <a:rPr lang="en-US" b="0" dirty="0" err="1"/>
              <a:t>banyak</a:t>
            </a:r>
            <a:r>
              <a:rPr lang="en-US" b="0" dirty="0"/>
              <a:t> </a:t>
            </a:r>
            <a:r>
              <a:rPr lang="en-US" b="0" dirty="0" err="1"/>
              <a:t>produk</a:t>
            </a:r>
            <a:r>
              <a:rPr lang="en-US" b="0" dirty="0"/>
              <a:t>.</a:t>
            </a:r>
          </a:p>
          <a:p>
            <a:pPr marL="85725" indent="0">
              <a:buNone/>
            </a:pPr>
            <a:endParaRPr lang="en-US" dirty="0"/>
          </a:p>
          <a:p>
            <a:pPr marL="361950" lvl="1" indent="-276225">
              <a:buNone/>
            </a:pPr>
            <a:r>
              <a:rPr lang="en-US" dirty="0" err="1"/>
              <a:t>Contoh</a:t>
            </a:r>
            <a:endParaRPr lang="en-US" dirty="0"/>
          </a:p>
          <a:p>
            <a:pPr marL="85725" lvl="1" indent="0">
              <a:buNone/>
            </a:pPr>
            <a:r>
              <a:rPr lang="en-US" b="1" dirty="0" err="1"/>
              <a:t>Karakter</a:t>
            </a:r>
            <a:r>
              <a:rPr lang="en-US" b="1" dirty="0"/>
              <a:t> </a:t>
            </a:r>
            <a:r>
              <a:rPr lang="en-US" b="1" dirty="0" err="1"/>
              <a:t>psikografis</a:t>
            </a:r>
            <a:r>
              <a:rPr lang="en-US" b="1" dirty="0"/>
              <a:t> </a:t>
            </a:r>
            <a:r>
              <a:rPr lang="en-US" b="1" dirty="0" err="1"/>
              <a:t>wisatawan</a:t>
            </a:r>
            <a:r>
              <a:rPr lang="en-US" b="1" dirty="0"/>
              <a:t>:</a:t>
            </a:r>
          </a:p>
          <a:p>
            <a:pPr marL="85725" lvl="1" indent="0">
              <a:buNone/>
            </a:pPr>
            <a:r>
              <a:rPr lang="en-US" dirty="0" err="1"/>
              <a:t>Wisatawan</a:t>
            </a:r>
            <a:r>
              <a:rPr lang="en-US" dirty="0"/>
              <a:t> yang </a:t>
            </a:r>
            <a:r>
              <a:rPr lang="en-US" dirty="0" err="1"/>
              <a:t>tertarik</a:t>
            </a:r>
            <a:r>
              <a:rPr lang="en-US" dirty="0"/>
              <a:t> </a:t>
            </a:r>
            <a:r>
              <a:rPr lang="en-US" dirty="0" err="1"/>
              <a:t>berwisata</a:t>
            </a:r>
            <a:r>
              <a:rPr lang="en-US" dirty="0"/>
              <a:t> </a:t>
            </a:r>
            <a:r>
              <a:rPr lang="en-US" dirty="0" err="1"/>
              <a:t>secara</a:t>
            </a:r>
            <a:r>
              <a:rPr lang="en-US" dirty="0"/>
              <a:t> </a:t>
            </a:r>
            <a:r>
              <a:rPr lang="en-US" dirty="0" err="1"/>
              <a:t>perorangan</a:t>
            </a:r>
            <a:r>
              <a:rPr lang="en-US" dirty="0"/>
              <a:t> </a:t>
            </a:r>
            <a:r>
              <a:rPr lang="en-US" dirty="0" err="1"/>
              <a:t>atau</a:t>
            </a:r>
            <a:r>
              <a:rPr lang="en-US" dirty="0"/>
              <a:t> </a:t>
            </a:r>
            <a:r>
              <a:rPr lang="en-US" dirty="0" err="1"/>
              <a:t>kelompok</a:t>
            </a:r>
            <a:r>
              <a:rPr lang="en-US" dirty="0"/>
              <a:t> </a:t>
            </a:r>
            <a:r>
              <a:rPr lang="en-US" dirty="0" err="1"/>
              <a:t>kecil</a:t>
            </a:r>
            <a:r>
              <a:rPr lang="en-US" dirty="0"/>
              <a:t> </a:t>
            </a:r>
            <a:r>
              <a:rPr lang="en-US" dirty="0" err="1"/>
              <a:t>dengan</a:t>
            </a:r>
            <a:r>
              <a:rPr lang="en-US" dirty="0"/>
              <a:t> budget </a:t>
            </a:r>
            <a:r>
              <a:rPr lang="en-US" dirty="0" err="1"/>
              <a:t>terbatas</a:t>
            </a:r>
            <a:r>
              <a:rPr lang="en-US" dirty="0"/>
              <a:t> (backpacker)</a:t>
            </a:r>
          </a:p>
          <a:p>
            <a:pPr marL="85725" indent="0">
              <a:buNone/>
            </a:pPr>
            <a:endParaRPr lang="en-US" b="0" dirty="0"/>
          </a:p>
          <a:p>
            <a:pPr marL="533400" indent="0">
              <a:buNone/>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Title 1"/>
          <p:cNvSpPr>
            <a:spLocks noGrp="1"/>
          </p:cNvSpPr>
          <p:nvPr>
            <p:ph type="title"/>
          </p:nvPr>
        </p:nvSpPr>
        <p:spPr/>
        <p:txBody>
          <a:bodyPr>
            <a:normAutofit/>
          </a:bodyPr>
          <a:lstStyle/>
          <a:p>
            <a:r>
              <a:rPr lang="en-US" dirty="0"/>
              <a:t>Psychographic Segmentation</a:t>
            </a:r>
          </a:p>
        </p:txBody>
      </p:sp>
      <p:sp>
        <p:nvSpPr>
          <p:cNvPr id="1048739" name="Content Placeholder 2"/>
          <p:cNvSpPr>
            <a:spLocks noGrp="1"/>
          </p:cNvSpPr>
          <p:nvPr>
            <p:ph idx="1"/>
          </p:nvPr>
        </p:nvSpPr>
        <p:spPr/>
        <p:txBody>
          <a:bodyPr>
            <a:normAutofit fontScale="90000" lnSpcReduction="10000"/>
          </a:bodyPr>
          <a:lstStyle/>
          <a:p>
            <a:r>
              <a:rPr lang="en-US" b="0" dirty="0" err="1"/>
              <a:t>Psikografis</a:t>
            </a:r>
            <a:r>
              <a:rPr lang="en-US" b="0" dirty="0"/>
              <a:t> </a:t>
            </a:r>
            <a:r>
              <a:rPr lang="en-US" b="0" dirty="0" err="1"/>
              <a:t>adalah</a:t>
            </a:r>
            <a:r>
              <a:rPr lang="en-US" b="0" dirty="0"/>
              <a:t> </a:t>
            </a:r>
            <a:r>
              <a:rPr lang="en-US" b="0" dirty="0" err="1"/>
              <a:t>statistik</a:t>
            </a:r>
            <a:r>
              <a:rPr lang="en-US" b="0" dirty="0"/>
              <a:t> yang </a:t>
            </a:r>
            <a:r>
              <a:rPr lang="en-US" b="0" dirty="0" err="1"/>
              <a:t>mengelompokkan</a:t>
            </a:r>
            <a:r>
              <a:rPr lang="en-US" b="0" dirty="0"/>
              <a:t> </a:t>
            </a:r>
            <a:r>
              <a:rPr lang="en-US" b="0" dirty="0" err="1"/>
              <a:t>sekelompok</a:t>
            </a:r>
            <a:r>
              <a:rPr lang="en-US" b="0" dirty="0"/>
              <a:t> orang </a:t>
            </a:r>
            <a:r>
              <a:rPr lang="en-US" b="0" dirty="0" err="1"/>
              <a:t>berdasarkan</a:t>
            </a:r>
            <a:r>
              <a:rPr lang="en-US" b="0" dirty="0"/>
              <a:t> </a:t>
            </a:r>
            <a:r>
              <a:rPr lang="en-US" b="0" dirty="0" err="1"/>
              <a:t>variabel</a:t>
            </a:r>
            <a:r>
              <a:rPr lang="en-US" b="0" dirty="0"/>
              <a:t> </a:t>
            </a:r>
            <a:r>
              <a:rPr lang="en-US" b="0" dirty="0" err="1"/>
              <a:t>psikologis</a:t>
            </a:r>
            <a:r>
              <a:rPr lang="en-US" b="0" dirty="0"/>
              <a:t>.</a:t>
            </a:r>
          </a:p>
          <a:p>
            <a:r>
              <a:rPr lang="en-US" b="0" dirty="0" err="1"/>
              <a:t>Atribut</a:t>
            </a:r>
            <a:r>
              <a:rPr lang="en-US" b="0" dirty="0"/>
              <a:t> </a:t>
            </a:r>
            <a:r>
              <a:rPr lang="en-US" b="0" dirty="0" err="1"/>
              <a:t>psikografis</a:t>
            </a:r>
            <a:r>
              <a:rPr lang="en-US" b="0" dirty="0"/>
              <a:t> </a:t>
            </a:r>
            <a:r>
              <a:rPr lang="en-US" b="0" dirty="0" err="1"/>
              <a:t>lebih</a:t>
            </a:r>
            <a:r>
              <a:rPr lang="en-US" b="0" dirty="0"/>
              <a:t> </a:t>
            </a:r>
            <a:r>
              <a:rPr lang="en-US" b="0" dirty="0" err="1"/>
              <a:t>berguna</a:t>
            </a:r>
            <a:r>
              <a:rPr lang="en-US" b="0" dirty="0"/>
              <a:t> </a:t>
            </a:r>
            <a:r>
              <a:rPr lang="en-US" b="0" dirty="0" err="1"/>
              <a:t>daripada</a:t>
            </a:r>
            <a:r>
              <a:rPr lang="en-US" b="0" dirty="0"/>
              <a:t> </a:t>
            </a:r>
            <a:r>
              <a:rPr lang="en-US" b="0" dirty="0" err="1"/>
              <a:t>demografis</a:t>
            </a:r>
            <a:r>
              <a:rPr lang="en-US" b="0" dirty="0"/>
              <a:t> </a:t>
            </a:r>
            <a:r>
              <a:rPr lang="en-US" b="0" dirty="0" err="1"/>
              <a:t>untuk</a:t>
            </a:r>
            <a:r>
              <a:rPr lang="en-US" b="0" dirty="0"/>
              <a:t> </a:t>
            </a:r>
            <a:r>
              <a:rPr lang="en-US" b="0" dirty="0" err="1"/>
              <a:t>banyak</a:t>
            </a:r>
            <a:r>
              <a:rPr lang="en-US" b="0" dirty="0"/>
              <a:t> </a:t>
            </a:r>
            <a:r>
              <a:rPr lang="en-US" b="0" dirty="0" err="1"/>
              <a:t>produk</a:t>
            </a:r>
            <a:r>
              <a:rPr lang="en-US" b="0" dirty="0"/>
              <a:t>.</a:t>
            </a:r>
          </a:p>
          <a:p>
            <a:r>
              <a:rPr lang="en-US" b="0" dirty="0" err="1"/>
              <a:t>Contohnya</a:t>
            </a:r>
            <a:r>
              <a:rPr lang="en-US" b="0" dirty="0"/>
              <a:t>: </a:t>
            </a:r>
            <a:r>
              <a:rPr lang="en-US" b="0" dirty="0" err="1"/>
              <a:t>sikap</a:t>
            </a:r>
            <a:r>
              <a:rPr lang="en-US" b="0" dirty="0"/>
              <a:t>, </a:t>
            </a:r>
            <a:r>
              <a:rPr lang="en-US" b="0" dirty="0" err="1"/>
              <a:t>pendapat</a:t>
            </a:r>
            <a:r>
              <a:rPr lang="en-US" b="0" dirty="0"/>
              <a:t>, </a:t>
            </a:r>
            <a:r>
              <a:rPr lang="en-US" b="0" dirty="0" err="1"/>
              <a:t>nilai</a:t>
            </a:r>
            <a:r>
              <a:rPr lang="en-US" b="0" dirty="0"/>
              <a:t>, dan </a:t>
            </a:r>
            <a:r>
              <a:rPr lang="en-US" b="0" dirty="0" err="1"/>
              <a:t>minat</a:t>
            </a:r>
            <a:r>
              <a:rPr lang="en-US" b="0" dirty="0"/>
              <a:t>.</a:t>
            </a:r>
          </a:p>
          <a:p>
            <a:r>
              <a:rPr lang="en-US" dirty="0"/>
              <a:t>Example:</a:t>
            </a:r>
            <a:br>
              <a:rPr lang="en-US" b="0" dirty="0"/>
            </a:br>
            <a:br>
              <a:rPr lang="en-US" b="0" dirty="0"/>
            </a:br>
            <a:r>
              <a:rPr lang="en-US" b="0" dirty="0"/>
              <a:t>Babies photo sharing app</a:t>
            </a:r>
            <a:br>
              <a:rPr lang="en-US" b="0" dirty="0"/>
            </a:br>
            <a:br>
              <a:rPr lang="en-US" b="0" dirty="0"/>
            </a:br>
            <a:r>
              <a:rPr lang="en-US" b="0" dirty="0"/>
              <a:t>Psychographic Segmentation:</a:t>
            </a:r>
            <a:br>
              <a:rPr lang="en-US" b="0" dirty="0"/>
            </a:br>
            <a:r>
              <a:rPr lang="en-US" b="0" dirty="0"/>
              <a:t>Ibu-</a:t>
            </a:r>
            <a:r>
              <a:rPr lang="en-US" b="0" dirty="0" err="1"/>
              <a:t>ibu</a:t>
            </a:r>
            <a:r>
              <a:rPr lang="en-US" b="0" dirty="0"/>
              <a:t> yang </a:t>
            </a:r>
            <a:r>
              <a:rPr lang="en-US" b="0" dirty="0" err="1"/>
              <a:t>senang</a:t>
            </a:r>
            <a:r>
              <a:rPr lang="en-US" b="0" dirty="0"/>
              <a:t> </a:t>
            </a:r>
            <a:r>
              <a:rPr lang="en-US" b="0" dirty="0" err="1"/>
              <a:t>menggunakan</a:t>
            </a:r>
            <a:r>
              <a:rPr lang="en-US" b="0" dirty="0"/>
              <a:t> media </a:t>
            </a:r>
            <a:r>
              <a:rPr lang="en-US" b="0" dirty="0" err="1"/>
              <a:t>sosial</a:t>
            </a:r>
            <a:r>
              <a:rPr lang="en-US" b="0" dirty="0"/>
              <a:t> dan </a:t>
            </a:r>
            <a:r>
              <a:rPr lang="en-US" b="0" dirty="0" err="1"/>
              <a:t>suka</a:t>
            </a:r>
            <a:r>
              <a:rPr lang="en-US" b="0" dirty="0"/>
              <a:t> </a:t>
            </a:r>
            <a:r>
              <a:rPr lang="en-US" b="0" dirty="0" err="1"/>
              <a:t>berbagi</a:t>
            </a:r>
            <a:r>
              <a:rPr lang="en-US" b="0" dirty="0"/>
              <a:t> </a:t>
            </a:r>
            <a:r>
              <a:rPr lang="en-US" b="0" dirty="0" err="1"/>
              <a:t>foto</a:t>
            </a:r>
            <a:r>
              <a:rPr lang="en-US" b="0" dirty="0"/>
              <a:t> </a:t>
            </a:r>
            <a:r>
              <a:rPr lang="en-US" b="0" dirty="0" err="1"/>
              <a:t>bayi</a:t>
            </a:r>
            <a:r>
              <a:rPr lang="en-US" b="0" dirty="0"/>
              <a:t> </a:t>
            </a:r>
            <a:r>
              <a:rPr lang="en-US" b="0" dirty="0" err="1"/>
              <a:t>mereka</a:t>
            </a:r>
            <a:r>
              <a:rPr lang="en-US" b="0" dirty="0"/>
              <a:t> </a:t>
            </a:r>
            <a:r>
              <a:rPr lang="en-US" b="0" dirty="0" err="1"/>
              <a:t>dengan</a:t>
            </a:r>
            <a:r>
              <a:rPr lang="en-US" b="0" dirty="0"/>
              <a:t> </a:t>
            </a:r>
            <a:r>
              <a:rPr lang="en-US" b="0" dirty="0" err="1"/>
              <a:t>teman</a:t>
            </a:r>
            <a:r>
              <a:rPr lang="en-US" b="0" dirty="0"/>
              <a:t> dan </a:t>
            </a:r>
            <a:r>
              <a:rPr lang="en-US" b="0" dirty="0" err="1"/>
              <a:t>keluarga</a:t>
            </a:r>
            <a:r>
              <a:rPr lang="en-US" b="0" dirty="0"/>
              <a:t>.</a:t>
            </a:r>
          </a:p>
          <a:p>
            <a:endParaRPr 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1"/>
          <p:cNvSpPr>
            <a:spLocks noGrp="1"/>
          </p:cNvSpPr>
          <p:nvPr>
            <p:ph type="title"/>
          </p:nvPr>
        </p:nvSpPr>
        <p:spPr/>
        <p:txBody>
          <a:bodyPr/>
          <a:lstStyle/>
          <a:p>
            <a:r>
              <a:rPr lang="en-US" dirty="0"/>
              <a:t>Behavioral Segmentation</a:t>
            </a:r>
          </a:p>
        </p:txBody>
      </p:sp>
      <p:sp>
        <p:nvSpPr>
          <p:cNvPr id="1048741" name="Content Placeholder 2"/>
          <p:cNvSpPr>
            <a:spLocks noGrp="1"/>
          </p:cNvSpPr>
          <p:nvPr>
            <p:ph idx="1"/>
          </p:nvPr>
        </p:nvSpPr>
        <p:spPr/>
        <p:txBody>
          <a:bodyPr>
            <a:normAutofit fontScale="95833"/>
          </a:bodyPr>
          <a:lstStyle/>
          <a:p>
            <a:r>
              <a:rPr lang="en-US" b="0" dirty="0" err="1"/>
              <a:t>Perilaku</a:t>
            </a:r>
            <a:r>
              <a:rPr lang="en-US" b="0" dirty="0"/>
              <a:t> </a:t>
            </a:r>
            <a:r>
              <a:rPr lang="en-US" b="0" dirty="0" err="1"/>
              <a:t>mendefinisikan</a:t>
            </a:r>
            <a:r>
              <a:rPr lang="en-US" b="0" dirty="0"/>
              <a:t> </a:t>
            </a:r>
            <a:r>
              <a:rPr lang="en-US" b="0" dirty="0" err="1"/>
              <a:t>tindakan</a:t>
            </a:r>
            <a:r>
              <a:rPr lang="en-US" b="0" dirty="0"/>
              <a:t> </a:t>
            </a:r>
            <a:r>
              <a:rPr lang="en-US" b="0" dirty="0" err="1"/>
              <a:t>tertentu</a:t>
            </a:r>
            <a:r>
              <a:rPr lang="en-US" b="0" dirty="0"/>
              <a:t> </a:t>
            </a:r>
            <a:r>
              <a:rPr lang="en-US" b="0" dirty="0" err="1"/>
              <a:t>atau</a:t>
            </a:r>
            <a:r>
              <a:rPr lang="en-US" b="0" dirty="0"/>
              <a:t> </a:t>
            </a:r>
            <a:r>
              <a:rPr lang="en-US" b="0" dirty="0" err="1"/>
              <a:t>seberapa</a:t>
            </a:r>
            <a:r>
              <a:rPr lang="en-US" b="0" dirty="0"/>
              <a:t> </a:t>
            </a:r>
            <a:r>
              <a:rPr lang="en-US" b="0" dirty="0" err="1"/>
              <a:t>sering</a:t>
            </a:r>
            <a:r>
              <a:rPr lang="en-US" b="0" dirty="0"/>
              <a:t> </a:t>
            </a:r>
            <a:r>
              <a:rPr lang="en-US" b="0" dirty="0" err="1"/>
              <a:t>sekelompok</a:t>
            </a:r>
            <a:r>
              <a:rPr lang="en-US" b="0" dirty="0"/>
              <a:t> orang </a:t>
            </a:r>
            <a:r>
              <a:rPr lang="en-US" b="0" dirty="0" err="1"/>
              <a:t>melakukan</a:t>
            </a:r>
            <a:r>
              <a:rPr lang="en-US" b="0" dirty="0"/>
              <a:t> </a:t>
            </a:r>
            <a:r>
              <a:rPr lang="en-US" b="0" dirty="0" err="1"/>
              <a:t>sesuatu</a:t>
            </a:r>
            <a:r>
              <a:rPr lang="en-US" b="0" dirty="0"/>
              <a:t>.</a:t>
            </a:r>
          </a:p>
          <a:p>
            <a:r>
              <a:rPr lang="en-US" dirty="0"/>
              <a:t>Example:</a:t>
            </a:r>
            <a:br>
              <a:rPr lang="en-US" b="0" dirty="0"/>
            </a:br>
            <a:br>
              <a:rPr lang="en-US" b="0" dirty="0"/>
            </a:br>
            <a:r>
              <a:rPr lang="en-US" b="0" dirty="0"/>
              <a:t>Babies photo sharing app</a:t>
            </a:r>
            <a:br>
              <a:rPr lang="en-US" b="0" dirty="0"/>
            </a:br>
            <a:br>
              <a:rPr lang="en-US" b="0" dirty="0"/>
            </a:br>
            <a:r>
              <a:rPr lang="en-US" b="0" dirty="0"/>
              <a:t>Behavioral Segmentation:</a:t>
            </a:r>
            <a:br>
              <a:rPr lang="en-US" b="0" dirty="0"/>
            </a:br>
            <a:r>
              <a:rPr lang="en-US" b="0" dirty="0"/>
              <a:t>Ibu-</a:t>
            </a:r>
            <a:r>
              <a:rPr lang="en-US" b="0" dirty="0" err="1"/>
              <a:t>ibu</a:t>
            </a:r>
            <a:r>
              <a:rPr lang="en-US" b="0" dirty="0"/>
              <a:t> yang </a:t>
            </a:r>
            <a:r>
              <a:rPr lang="en-US" b="0" dirty="0" err="1"/>
              <a:t>saat</a:t>
            </a:r>
            <a:r>
              <a:rPr lang="en-US" b="0" dirty="0"/>
              <a:t> </a:t>
            </a:r>
            <a:r>
              <a:rPr lang="en-US" b="0" dirty="0" err="1"/>
              <a:t>ini</a:t>
            </a:r>
            <a:r>
              <a:rPr lang="en-US" b="0" dirty="0"/>
              <a:t> </a:t>
            </a:r>
            <a:r>
              <a:rPr lang="en-US" b="0" dirty="0" err="1"/>
              <a:t>membagikan</a:t>
            </a:r>
            <a:r>
              <a:rPr lang="en-US" b="0" dirty="0"/>
              <a:t> rata-rata </a:t>
            </a:r>
            <a:r>
              <a:rPr lang="en-US" b="0" dirty="0" err="1"/>
              <a:t>tiga</a:t>
            </a:r>
            <a:r>
              <a:rPr lang="en-US" b="0" dirty="0"/>
              <a:t> </a:t>
            </a:r>
            <a:r>
              <a:rPr lang="en-US" b="0" dirty="0" err="1"/>
              <a:t>atau</a:t>
            </a:r>
            <a:r>
              <a:rPr lang="en-US" b="0" dirty="0"/>
              <a:t> </a:t>
            </a:r>
            <a:r>
              <a:rPr lang="en-US" b="0" dirty="0" err="1"/>
              <a:t>lebih</a:t>
            </a:r>
            <a:r>
              <a:rPr lang="en-US" b="0" dirty="0"/>
              <a:t> </a:t>
            </a:r>
            <a:r>
              <a:rPr lang="en-US" b="0" dirty="0" err="1"/>
              <a:t>foto</a:t>
            </a:r>
            <a:r>
              <a:rPr lang="en-US" b="0" dirty="0"/>
              <a:t> </a:t>
            </a:r>
            <a:r>
              <a:rPr lang="en-US" b="0" dirty="0" err="1"/>
              <a:t>bayi</a:t>
            </a:r>
            <a:r>
              <a:rPr lang="en-US" b="0" dirty="0"/>
              <a:t> per </a:t>
            </a:r>
            <a:r>
              <a:rPr lang="en-US" b="0" dirty="0" err="1"/>
              <a:t>minggu</a:t>
            </a:r>
            <a:r>
              <a:rPr lang="en-US" b="0" dirty="0"/>
              <a:t> di media </a:t>
            </a:r>
            <a:r>
              <a:rPr lang="en-US" b="0" dirty="0" err="1"/>
              <a:t>sosial</a:t>
            </a:r>
            <a:r>
              <a:rPr lang="en-US" b="0" dirty="0"/>
              <a:t> (</a:t>
            </a:r>
            <a:r>
              <a:rPr lang="en-US" b="0" dirty="0" err="1"/>
              <a:t>misalnya</a:t>
            </a:r>
            <a:r>
              <a:rPr lang="en-US" b="0" dirty="0"/>
              <a:t>, Facebook, Instagram, </a:t>
            </a:r>
            <a:r>
              <a:rPr lang="en-US" b="0" dirty="0" err="1"/>
              <a:t>dll</a:t>
            </a:r>
            <a:r>
              <a:rPr lang="en-US" b="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(2)</a:t>
            </a:r>
            <a:endParaRPr lang="en-US" sz="3200" dirty="0"/>
          </a:p>
        </p:txBody>
      </p:sp>
      <p:sp>
        <p:nvSpPr>
          <p:cNvPr id="1048743" name="Content Placeholder 5"/>
          <p:cNvSpPr>
            <a:spLocks noGrp="1"/>
          </p:cNvSpPr>
          <p:nvPr>
            <p:ph idx="1"/>
          </p:nvPr>
        </p:nvSpPr>
        <p:spPr/>
        <p:txBody>
          <a:bodyPr>
            <a:normAutofit/>
          </a:bodyPr>
          <a:lstStyle/>
          <a:p>
            <a:pPr marL="90488" indent="0">
              <a:buNone/>
            </a:pPr>
            <a:r>
              <a:rPr lang="en-US" dirty="0" err="1">
                <a:solidFill>
                  <a:schemeClr val="accent1"/>
                </a:solidFill>
              </a:rPr>
              <a:t>Karakter</a:t>
            </a:r>
            <a:r>
              <a:rPr lang="en-US" dirty="0">
                <a:solidFill>
                  <a:schemeClr val="accent1"/>
                </a:solidFill>
              </a:rPr>
              <a:t> behavioral </a:t>
            </a:r>
          </a:p>
          <a:p>
            <a:pPr marL="85725" indent="0">
              <a:buNone/>
            </a:pPr>
            <a:r>
              <a:rPr lang="en-US" b="0" dirty="0" err="1"/>
              <a:t>Perilaku</a:t>
            </a:r>
            <a:r>
              <a:rPr lang="en-US" b="0" dirty="0"/>
              <a:t> </a:t>
            </a:r>
            <a:r>
              <a:rPr lang="en-US" b="0" dirty="0" err="1"/>
              <a:t>mendefinisikan</a:t>
            </a:r>
            <a:r>
              <a:rPr lang="en-US" b="0" dirty="0"/>
              <a:t> </a:t>
            </a:r>
            <a:r>
              <a:rPr lang="en-US" b="0" dirty="0" err="1"/>
              <a:t>tindakan</a:t>
            </a:r>
            <a:r>
              <a:rPr lang="en-US" b="0" dirty="0"/>
              <a:t> </a:t>
            </a:r>
            <a:r>
              <a:rPr lang="en-US" b="0" dirty="0" err="1"/>
              <a:t>tertentu</a:t>
            </a:r>
            <a:r>
              <a:rPr lang="en-US" b="0" dirty="0"/>
              <a:t> </a:t>
            </a:r>
            <a:r>
              <a:rPr lang="en-US" b="0" dirty="0" err="1"/>
              <a:t>atau</a:t>
            </a:r>
            <a:r>
              <a:rPr lang="en-US" b="0" dirty="0"/>
              <a:t> </a:t>
            </a:r>
            <a:r>
              <a:rPr lang="en-US" b="0" dirty="0" err="1"/>
              <a:t>seberapa</a:t>
            </a:r>
            <a:r>
              <a:rPr lang="en-US" b="0" dirty="0"/>
              <a:t> </a:t>
            </a:r>
            <a:r>
              <a:rPr lang="en-US" b="0" dirty="0" err="1"/>
              <a:t>sering</a:t>
            </a:r>
            <a:r>
              <a:rPr lang="en-US" b="0" dirty="0"/>
              <a:t> </a:t>
            </a:r>
            <a:r>
              <a:rPr lang="en-US" b="0" dirty="0" err="1"/>
              <a:t>sekelompok</a:t>
            </a:r>
            <a:r>
              <a:rPr lang="en-US" b="0" dirty="0"/>
              <a:t> orang </a:t>
            </a:r>
            <a:r>
              <a:rPr lang="en-US" b="0" dirty="0" err="1"/>
              <a:t>melakukan</a:t>
            </a:r>
            <a:r>
              <a:rPr lang="en-US" b="0" dirty="0"/>
              <a:t> </a:t>
            </a:r>
            <a:r>
              <a:rPr lang="en-US" b="0" dirty="0" err="1"/>
              <a:t>sesuatu</a:t>
            </a:r>
            <a:r>
              <a:rPr lang="en-US" b="0" dirty="0"/>
              <a:t>.</a:t>
            </a:r>
          </a:p>
          <a:p>
            <a:pPr marL="85725" indent="0">
              <a:buNone/>
            </a:pPr>
            <a:endParaRPr lang="en-US" dirty="0"/>
          </a:p>
          <a:p>
            <a:pPr marL="361950" lvl="1" indent="-276225">
              <a:buNone/>
            </a:pPr>
            <a:r>
              <a:rPr lang="en-US" dirty="0" err="1"/>
              <a:t>Contoh</a:t>
            </a:r>
            <a:endParaRPr lang="en-US" dirty="0"/>
          </a:p>
          <a:p>
            <a:pPr marL="85725" lvl="1" indent="0">
              <a:buNone/>
            </a:pPr>
            <a:r>
              <a:rPr lang="en-US" b="1" dirty="0" err="1"/>
              <a:t>Karakter</a:t>
            </a:r>
            <a:r>
              <a:rPr lang="en-US" b="1" dirty="0"/>
              <a:t> </a:t>
            </a:r>
            <a:r>
              <a:rPr lang="en-US" b="1" dirty="0" err="1"/>
              <a:t>psikografis</a:t>
            </a:r>
            <a:r>
              <a:rPr lang="en-US" b="1" dirty="0"/>
              <a:t> </a:t>
            </a:r>
            <a:r>
              <a:rPr lang="en-US" b="1" dirty="0" err="1"/>
              <a:t>wisatawan</a:t>
            </a:r>
            <a:r>
              <a:rPr lang="en-US" b="1" dirty="0"/>
              <a:t>:</a:t>
            </a:r>
          </a:p>
          <a:p>
            <a:pPr marL="85725" lvl="1" indent="0">
              <a:buNone/>
            </a:pPr>
            <a:r>
              <a:rPr lang="en-US" dirty="0" err="1"/>
              <a:t>Wisatawan</a:t>
            </a:r>
            <a:r>
              <a:rPr lang="en-US" dirty="0"/>
              <a:t> yang </a:t>
            </a:r>
            <a:r>
              <a:rPr lang="en-US" dirty="0" err="1"/>
              <a:t>pertama</a:t>
            </a:r>
            <a:r>
              <a:rPr lang="en-US" dirty="0"/>
              <a:t> kali </a:t>
            </a:r>
            <a:r>
              <a:rPr lang="en-US" dirty="0" err="1"/>
              <a:t>atau</a:t>
            </a:r>
            <a:r>
              <a:rPr lang="en-US" dirty="0"/>
              <a:t> </a:t>
            </a:r>
            <a:r>
              <a:rPr lang="en-US" dirty="0" err="1"/>
              <a:t>jarang</a:t>
            </a:r>
            <a:r>
              <a:rPr lang="en-US" dirty="0"/>
              <a:t> </a:t>
            </a:r>
            <a:r>
              <a:rPr lang="en-US" dirty="0" err="1"/>
              <a:t>mengunjungi</a:t>
            </a:r>
            <a:r>
              <a:rPr lang="en-US" dirty="0"/>
              <a:t> Kota Malang </a:t>
            </a:r>
            <a:r>
              <a:rPr lang="en-US" dirty="0" err="1"/>
              <a:t>dan</a:t>
            </a:r>
            <a:r>
              <a:rPr lang="en-US" dirty="0"/>
              <a:t> </a:t>
            </a:r>
            <a:r>
              <a:rPr lang="en-US" dirty="0" err="1"/>
              <a:t>memiliki</a:t>
            </a:r>
            <a:r>
              <a:rPr lang="en-US" dirty="0"/>
              <a:t> </a:t>
            </a:r>
            <a:r>
              <a:rPr lang="en-US" dirty="0" err="1"/>
              <a:t>informasi</a:t>
            </a:r>
            <a:r>
              <a:rPr lang="en-US" dirty="0"/>
              <a:t> </a:t>
            </a:r>
            <a:r>
              <a:rPr lang="en-US" dirty="0" err="1"/>
              <a:t>terbatas</a:t>
            </a:r>
            <a:r>
              <a:rPr lang="en-US" dirty="0"/>
              <a:t> </a:t>
            </a:r>
            <a:r>
              <a:rPr lang="en-US" dirty="0" err="1"/>
              <a:t>tentang</a:t>
            </a:r>
            <a:r>
              <a:rPr lang="en-US" dirty="0"/>
              <a:t> </a:t>
            </a:r>
            <a:r>
              <a:rPr lang="en-US" dirty="0" err="1"/>
              <a:t>rute</a:t>
            </a:r>
            <a:r>
              <a:rPr lang="en-US" dirty="0"/>
              <a:t> </a:t>
            </a:r>
            <a:r>
              <a:rPr lang="en-US" dirty="0" err="1"/>
              <a:t>angkot</a:t>
            </a:r>
            <a:r>
              <a:rPr lang="en-US" dirty="0"/>
              <a:t>.</a:t>
            </a:r>
          </a:p>
          <a:p>
            <a:pPr marL="85725" indent="0">
              <a:buNone/>
            </a:pPr>
            <a:endParaRPr lang="en-US" b="0" dirty="0"/>
          </a:p>
          <a:p>
            <a:pPr marL="533400" indent="0">
              <a:buNone/>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4"/>
          <p:cNvSpPr>
            <a:spLocks noGrp="1"/>
          </p:cNvSpPr>
          <p:nvPr>
            <p:ph type="title"/>
          </p:nvPr>
        </p:nvSpPr>
        <p:spPr/>
        <p:txBody>
          <a:bodyPr/>
          <a:lstStyle/>
          <a:p>
            <a:r>
              <a:rPr lang="en-US" dirty="0"/>
              <a:t>Human-Centered Design</a:t>
            </a:r>
          </a:p>
        </p:txBody>
      </p:sp>
      <p:sp>
        <p:nvSpPr>
          <p:cNvPr id="1048622" name="Content Placeholder 5"/>
          <p:cNvSpPr>
            <a:spLocks noGrp="1"/>
          </p:cNvSpPr>
          <p:nvPr>
            <p:ph idx="1"/>
          </p:nvPr>
        </p:nvSpPr>
        <p:spPr/>
        <p:txBody>
          <a:bodyPr>
            <a:normAutofit/>
          </a:bodyPr>
          <a:lstStyle/>
          <a:p>
            <a:pPr marL="90488" indent="0">
              <a:buNone/>
            </a:pPr>
            <a:r>
              <a:rPr lang="en-US" b="0" dirty="0">
                <a:solidFill>
                  <a:schemeClr val="accent2"/>
                </a:solidFill>
                <a:ea typeface="Roboto" pitchFamily="50" charset="0"/>
                <a:cs typeface="Roboto" pitchFamily="50" charset="0"/>
              </a:rPr>
              <a:t>ISO:</a:t>
            </a:r>
            <a:br>
              <a:rPr lang="en-US" dirty="0">
                <a:solidFill>
                  <a:schemeClr val="accent2"/>
                </a:solidFill>
                <a:ea typeface="Roboto" pitchFamily="50" charset="0"/>
                <a:cs typeface="Roboto" pitchFamily="50" charset="0"/>
              </a:rPr>
            </a:br>
            <a:r>
              <a:rPr lang="sv-SE" dirty="0">
                <a:solidFill>
                  <a:schemeClr val="accent2"/>
                </a:solidFill>
                <a:ea typeface="Roboto" pitchFamily="50" charset="0"/>
                <a:cs typeface="Roboto" pitchFamily="50" charset="0"/>
              </a:rPr>
              <a:t>Pendekatan dalam desain dan pengembangan sistem yang bertujuan untuk meningkatkan kegunaan sistem interaktif dengan fokus pada penggunaan sistem dan penerapan pengetahuan serta teknik ergonomi dan kegunaan</a:t>
            </a:r>
            <a:endParaRPr lang="en-US" b="0" dirty="0">
              <a:ea typeface="Roboto" pitchFamily="50" charset="0"/>
              <a:cs typeface="Roboto"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dirty="0"/>
              <a:t>Need-Based Segmentation</a:t>
            </a:r>
          </a:p>
        </p:txBody>
      </p:sp>
      <p:sp>
        <p:nvSpPr>
          <p:cNvPr id="1048748" name="Content Placeholder 2"/>
          <p:cNvSpPr>
            <a:spLocks noGrp="1"/>
          </p:cNvSpPr>
          <p:nvPr>
            <p:ph idx="1"/>
          </p:nvPr>
        </p:nvSpPr>
        <p:spPr/>
        <p:txBody>
          <a:bodyPr/>
          <a:lstStyle/>
          <a:p>
            <a:r>
              <a:rPr lang="en-US" b="0" dirty="0" err="1"/>
              <a:t>Segmen</a:t>
            </a:r>
            <a:r>
              <a:rPr lang="en-US" b="0" dirty="0"/>
              <a:t> </a:t>
            </a:r>
            <a:r>
              <a:rPr lang="en-US" b="0" dirty="0" err="1"/>
              <a:t>pelanggan</a:t>
            </a:r>
            <a:r>
              <a:rPr lang="en-US" b="0" dirty="0"/>
              <a:t> yang masing-masing </a:t>
            </a:r>
            <a:r>
              <a:rPr lang="en-US" b="0" dirty="0" err="1"/>
              <a:t>memiliki</a:t>
            </a:r>
            <a:r>
              <a:rPr lang="en-US" b="0" dirty="0"/>
              <a:t> </a:t>
            </a:r>
            <a:r>
              <a:rPr lang="en-US" b="0" dirty="0" err="1"/>
              <a:t>kebutuhan</a:t>
            </a:r>
            <a:r>
              <a:rPr lang="en-US" b="0" dirty="0"/>
              <a:t> yang </a:t>
            </a:r>
            <a:r>
              <a:rPr lang="en-US" b="0" dirty="0" err="1"/>
              <a:t>berbeda-beda</a:t>
            </a:r>
            <a:r>
              <a:rPr lang="en-US" b="0" dirty="0"/>
              <a:t>.</a:t>
            </a:r>
          </a:p>
          <a:p>
            <a:endParaRPr lang="en-US"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(2)</a:t>
            </a:r>
            <a:endParaRPr lang="en-US" sz="3200" dirty="0"/>
          </a:p>
        </p:txBody>
      </p:sp>
      <p:sp>
        <p:nvSpPr>
          <p:cNvPr id="1048750" name="Content Placeholder 5"/>
          <p:cNvSpPr>
            <a:spLocks noGrp="1"/>
          </p:cNvSpPr>
          <p:nvPr>
            <p:ph idx="1"/>
          </p:nvPr>
        </p:nvSpPr>
        <p:spPr/>
        <p:txBody>
          <a:bodyPr>
            <a:normAutofit/>
          </a:bodyPr>
          <a:lstStyle/>
          <a:p>
            <a:pPr marL="90488" indent="0">
              <a:buNone/>
            </a:pPr>
            <a:r>
              <a:rPr lang="en-US" dirty="0" err="1">
                <a:solidFill>
                  <a:schemeClr val="accent1"/>
                </a:solidFill>
              </a:rPr>
              <a:t>Kebutuhan</a:t>
            </a:r>
            <a:r>
              <a:rPr lang="en-US" dirty="0">
                <a:solidFill>
                  <a:schemeClr val="accent1"/>
                </a:solidFill>
              </a:rPr>
              <a:t> </a:t>
            </a:r>
            <a:r>
              <a:rPr lang="en-US" dirty="0" err="1">
                <a:solidFill>
                  <a:schemeClr val="accent1"/>
                </a:solidFill>
              </a:rPr>
              <a:t>atau</a:t>
            </a:r>
            <a:r>
              <a:rPr lang="en-US" dirty="0">
                <a:solidFill>
                  <a:schemeClr val="accent1"/>
                </a:solidFill>
              </a:rPr>
              <a:t> </a:t>
            </a:r>
            <a:r>
              <a:rPr lang="en-US" dirty="0" err="1">
                <a:solidFill>
                  <a:schemeClr val="accent1"/>
                </a:solidFill>
              </a:rPr>
              <a:t>Karakteristik</a:t>
            </a:r>
            <a:r>
              <a:rPr lang="en-US" dirty="0">
                <a:solidFill>
                  <a:schemeClr val="accent1"/>
                </a:solidFill>
              </a:rPr>
              <a:t> </a:t>
            </a:r>
            <a:r>
              <a:rPr lang="en-US" dirty="0" err="1">
                <a:solidFill>
                  <a:schemeClr val="accent1"/>
                </a:solidFill>
              </a:rPr>
              <a:t>Tertentu</a:t>
            </a:r>
            <a:r>
              <a:rPr lang="en-US" dirty="0">
                <a:solidFill>
                  <a:schemeClr val="accent1"/>
                </a:solidFill>
              </a:rPr>
              <a:t>:</a:t>
            </a:r>
          </a:p>
          <a:p>
            <a:pPr marL="361950" lvl="1" indent="-276225">
              <a:buNone/>
            </a:pPr>
            <a:endParaRPr lang="en-US" b="0" dirty="0"/>
          </a:p>
          <a:p>
            <a:pPr marL="361950" lvl="1" indent="-276225">
              <a:buNone/>
            </a:pPr>
            <a:r>
              <a:rPr lang="en-US" b="0" dirty="0" err="1"/>
              <a:t>Contoh</a:t>
            </a:r>
            <a:endParaRPr lang="en-US" b="1" dirty="0"/>
          </a:p>
          <a:p>
            <a:pPr marL="428625" lvl="1" indent="-342900"/>
            <a:r>
              <a:rPr lang="en-US" dirty="0" err="1"/>
              <a:t>Pengguna</a:t>
            </a:r>
            <a:r>
              <a:rPr lang="en-US" dirty="0"/>
              <a:t> </a:t>
            </a:r>
            <a:r>
              <a:rPr lang="en-US" dirty="0" err="1"/>
              <a:t>dengan</a:t>
            </a:r>
            <a:r>
              <a:rPr lang="en-US" dirty="0"/>
              <a:t> </a:t>
            </a:r>
            <a:r>
              <a:rPr lang="en-US" dirty="0" err="1"/>
              <a:t>disabilitas</a:t>
            </a:r>
            <a:r>
              <a:rPr lang="en-US" dirty="0"/>
              <a:t> </a:t>
            </a:r>
            <a:r>
              <a:rPr lang="en-US" dirty="0" err="1"/>
              <a:t>fisik</a:t>
            </a:r>
            <a:endParaRPr lang="en-US" dirty="0"/>
          </a:p>
          <a:p>
            <a:pPr marL="428625" lvl="1" indent="-342900"/>
            <a:r>
              <a:rPr lang="en-US" dirty="0" err="1"/>
              <a:t>Pengguna</a:t>
            </a:r>
            <a:r>
              <a:rPr lang="en-US" dirty="0"/>
              <a:t> </a:t>
            </a:r>
            <a:r>
              <a:rPr lang="en-US" dirty="0" err="1"/>
              <a:t>dengan</a:t>
            </a:r>
            <a:r>
              <a:rPr lang="en-US" dirty="0"/>
              <a:t> </a:t>
            </a:r>
            <a:r>
              <a:rPr lang="en-US" dirty="0" err="1"/>
              <a:t>pengalaman</a:t>
            </a:r>
            <a:r>
              <a:rPr lang="en-US" dirty="0"/>
              <a:t> </a:t>
            </a:r>
            <a:r>
              <a:rPr lang="en-US" dirty="0" err="1"/>
              <a:t>atau</a:t>
            </a:r>
            <a:r>
              <a:rPr lang="en-US" dirty="0"/>
              <a:t> </a:t>
            </a:r>
            <a:r>
              <a:rPr lang="en-US" dirty="0" err="1"/>
              <a:t>kemampuan</a:t>
            </a:r>
            <a:r>
              <a:rPr lang="en-US" dirty="0"/>
              <a:t> </a:t>
            </a:r>
            <a:r>
              <a:rPr lang="en-US" dirty="0" err="1"/>
              <a:t>tertentu</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7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7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(3)</a:t>
            </a:r>
            <a:endParaRPr lang="en-US" sz="3200" dirty="0"/>
          </a:p>
        </p:txBody>
      </p:sp>
      <p:sp>
        <p:nvSpPr>
          <p:cNvPr id="1048755" name="Content Placeholder 5"/>
          <p:cNvSpPr>
            <a:spLocks noGrp="1"/>
          </p:cNvSpPr>
          <p:nvPr>
            <p:ph idx="1"/>
          </p:nvPr>
        </p:nvSpPr>
        <p:spPr/>
        <p:txBody>
          <a:bodyPr>
            <a:normAutofit/>
          </a:bodyPr>
          <a:lstStyle/>
          <a:p>
            <a:pPr marL="547688" indent="-457200">
              <a:buFont typeface="+mj-lt"/>
              <a:buAutoNum type="arabicPeriod" startAt="3"/>
            </a:pPr>
            <a:r>
              <a:rPr lang="en-US" dirty="0"/>
              <a:t>The goals and tasks of the users  </a:t>
            </a:r>
          </a:p>
          <a:p>
            <a:pPr marL="533400" indent="0">
              <a:buNone/>
            </a:pPr>
            <a:r>
              <a:rPr lang="en-US" b="0" dirty="0" err="1"/>
              <a:t>Identifikasi</a:t>
            </a:r>
            <a:r>
              <a:rPr lang="en-US" b="0" dirty="0"/>
              <a:t> </a:t>
            </a:r>
            <a:r>
              <a:rPr lang="en-US" b="0" dirty="0" err="1"/>
              <a:t>tujuan</a:t>
            </a:r>
            <a:r>
              <a:rPr lang="en-US" b="0" dirty="0"/>
              <a:t> (goal) </a:t>
            </a:r>
            <a:r>
              <a:rPr lang="en-US" b="0" dirty="0" err="1"/>
              <a:t>yg</a:t>
            </a:r>
            <a:r>
              <a:rPr lang="en-US" b="0" dirty="0"/>
              <a:t> </a:t>
            </a:r>
            <a:r>
              <a:rPr lang="en-US" b="0" dirty="0" err="1"/>
              <a:t>ingin</a:t>
            </a:r>
            <a:r>
              <a:rPr lang="en-US" b="0" dirty="0"/>
              <a:t> </a:t>
            </a:r>
            <a:r>
              <a:rPr lang="en-US" b="0" dirty="0" err="1"/>
              <a:t>dicapai</a:t>
            </a:r>
            <a:r>
              <a:rPr lang="en-US" b="0" dirty="0"/>
              <a:t> </a:t>
            </a:r>
            <a:r>
              <a:rPr lang="en-US" b="0" dirty="0" err="1"/>
              <a:t>oleh</a:t>
            </a:r>
            <a:r>
              <a:rPr lang="en-US" b="0" dirty="0"/>
              <a:t> user </a:t>
            </a:r>
            <a:r>
              <a:rPr lang="en-US" b="0" dirty="0" err="1"/>
              <a:t>dan</a:t>
            </a:r>
            <a:r>
              <a:rPr lang="en-US" b="0" dirty="0"/>
              <a:t> </a:t>
            </a:r>
            <a:r>
              <a:rPr lang="en-US" b="0" dirty="0" err="1"/>
              <a:t>tujuan</a:t>
            </a:r>
            <a:r>
              <a:rPr lang="en-US" b="0" dirty="0"/>
              <a:t> </a:t>
            </a:r>
            <a:r>
              <a:rPr lang="en-US" b="0" dirty="0" err="1"/>
              <a:t>keseluruhan</a:t>
            </a:r>
            <a:r>
              <a:rPr lang="en-US" b="0" dirty="0"/>
              <a:t> </a:t>
            </a:r>
            <a:r>
              <a:rPr lang="en-US" b="0" dirty="0" err="1"/>
              <a:t>mengapa</a:t>
            </a:r>
            <a:r>
              <a:rPr lang="en-US" b="0" dirty="0"/>
              <a:t> </a:t>
            </a:r>
            <a:r>
              <a:rPr lang="en-US" b="0" dirty="0" err="1"/>
              <a:t>sistem</a:t>
            </a:r>
            <a:r>
              <a:rPr lang="en-US" b="0" dirty="0"/>
              <a:t> </a:t>
            </a:r>
            <a:r>
              <a:rPr lang="en-US" b="0" dirty="0" err="1"/>
              <a:t>dirancang</a:t>
            </a:r>
            <a:r>
              <a:rPr lang="en-US" b="0" dirty="0"/>
              <a:t>.</a:t>
            </a:r>
          </a:p>
          <a:p>
            <a:pPr marL="533400" indent="0">
              <a:buNone/>
            </a:pPr>
            <a:r>
              <a:rPr lang="en-US" b="0" dirty="0" err="1"/>
              <a:t>Berdasarkan</a:t>
            </a:r>
            <a:r>
              <a:rPr lang="en-US" b="0" dirty="0"/>
              <a:t> </a:t>
            </a:r>
            <a:r>
              <a:rPr lang="en-US" b="0" dirty="0" err="1"/>
              <a:t>tujuan</a:t>
            </a:r>
            <a:r>
              <a:rPr lang="en-US" b="0" dirty="0"/>
              <a:t> (goal) </a:t>
            </a:r>
            <a:r>
              <a:rPr lang="en-US" b="0" dirty="0" err="1"/>
              <a:t>yg</a:t>
            </a:r>
            <a:r>
              <a:rPr lang="en-US" b="0" dirty="0"/>
              <a:t> </a:t>
            </a:r>
            <a:r>
              <a:rPr lang="en-US" b="0" dirty="0" err="1"/>
              <a:t>sudah</a:t>
            </a:r>
            <a:r>
              <a:rPr lang="en-US" b="0" dirty="0"/>
              <a:t> </a:t>
            </a:r>
            <a:r>
              <a:rPr lang="en-US" b="0" dirty="0" err="1"/>
              <a:t>diidentifikasi</a:t>
            </a:r>
            <a:r>
              <a:rPr lang="en-US" b="0" dirty="0"/>
              <a:t>, </a:t>
            </a:r>
            <a:r>
              <a:rPr lang="en-US" b="0" dirty="0" err="1"/>
              <a:t>dilakukan</a:t>
            </a:r>
            <a:r>
              <a:rPr lang="en-US" b="0" dirty="0"/>
              <a:t> </a:t>
            </a:r>
            <a:r>
              <a:rPr lang="en-US" b="0" dirty="0" err="1"/>
              <a:t>analisis</a:t>
            </a:r>
            <a:r>
              <a:rPr lang="en-US" b="0" dirty="0"/>
              <a:t> task (task analysis) – </a:t>
            </a:r>
            <a:r>
              <a:rPr lang="en-US" b="0" dirty="0" err="1"/>
              <a:t>analisis</a:t>
            </a:r>
            <a:r>
              <a:rPr lang="en-US" b="0" dirty="0"/>
              <a:t> </a:t>
            </a:r>
            <a:r>
              <a:rPr lang="en-US" b="0" dirty="0" err="1"/>
              <a:t>perilaku</a:t>
            </a:r>
            <a:r>
              <a:rPr lang="en-US" b="0" dirty="0"/>
              <a:t> user – </a:t>
            </a:r>
            <a:r>
              <a:rPr lang="en-US" b="0" dirty="0" err="1"/>
              <a:t>dan</a:t>
            </a:r>
            <a:r>
              <a:rPr lang="en-US" b="0" dirty="0"/>
              <a:t> </a:t>
            </a:r>
            <a:r>
              <a:rPr lang="en-US" b="0" dirty="0" err="1"/>
              <a:t>penggalian</a:t>
            </a:r>
            <a:r>
              <a:rPr lang="en-US" b="0" dirty="0"/>
              <a:t> </a:t>
            </a:r>
            <a:r>
              <a:rPr lang="en-US" b="0" dirty="0" err="1"/>
              <a:t>permasalahan</a:t>
            </a:r>
            <a:r>
              <a:rPr lang="en-US" b="0" dirty="0"/>
              <a:t> </a:t>
            </a:r>
            <a:r>
              <a:rPr lang="en-US" b="0" dirty="0" err="1"/>
              <a:t>pada</a:t>
            </a:r>
            <a:r>
              <a:rPr lang="en-US" b="0" dirty="0"/>
              <a:t> </a:t>
            </a:r>
            <a:r>
              <a:rPr lang="en-US" b="0" dirty="0" err="1"/>
              <a:t>tiap-tiap</a:t>
            </a:r>
            <a:r>
              <a:rPr lang="en-US" b="0" dirty="0"/>
              <a:t> task.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Contoh</a:t>
            </a:r>
            <a:endParaRPr lang="en-US" sz="3200" dirty="0"/>
          </a:p>
        </p:txBody>
      </p:sp>
      <p:sp>
        <p:nvSpPr>
          <p:cNvPr id="1048760" name="Content Placeholder 5"/>
          <p:cNvSpPr>
            <a:spLocks noGrp="1"/>
          </p:cNvSpPr>
          <p:nvPr>
            <p:ph idx="1"/>
          </p:nvPr>
        </p:nvSpPr>
        <p:spPr/>
        <p:txBody>
          <a:bodyPr>
            <a:normAutofit/>
          </a:bodyPr>
          <a:lstStyle/>
          <a:p>
            <a:pPr marL="90488" indent="0">
              <a:buNone/>
            </a:pPr>
            <a:r>
              <a:rPr lang="en-US" dirty="0">
                <a:solidFill>
                  <a:schemeClr val="accent1"/>
                </a:solidFill>
              </a:rPr>
              <a:t>User Goal:</a:t>
            </a:r>
          </a:p>
          <a:p>
            <a:pPr marL="90488" indent="0">
              <a:buNone/>
            </a:pPr>
            <a:r>
              <a:rPr lang="en-US" b="0" dirty="0" err="1"/>
              <a:t>Mendapatkan</a:t>
            </a:r>
            <a:r>
              <a:rPr lang="en-US" b="0" dirty="0"/>
              <a:t> </a:t>
            </a:r>
            <a:r>
              <a:rPr lang="en-US" b="0" dirty="0" err="1"/>
              <a:t>informasi</a:t>
            </a:r>
            <a:r>
              <a:rPr lang="en-US" b="0" dirty="0"/>
              <a:t> </a:t>
            </a:r>
            <a:r>
              <a:rPr lang="en-US" b="0" dirty="0" err="1"/>
              <a:t>lengkap</a:t>
            </a:r>
            <a:r>
              <a:rPr lang="en-US" b="0" dirty="0"/>
              <a:t> </a:t>
            </a:r>
            <a:r>
              <a:rPr lang="en-US" b="0" dirty="0" err="1"/>
              <a:t>ttg</a:t>
            </a:r>
            <a:r>
              <a:rPr lang="en-US" b="0" dirty="0"/>
              <a:t> </a:t>
            </a:r>
            <a:r>
              <a:rPr lang="en-US" b="0" dirty="0" err="1"/>
              <a:t>angkot</a:t>
            </a:r>
            <a:r>
              <a:rPr lang="en-US" b="0" dirty="0"/>
              <a:t> agar </a:t>
            </a:r>
            <a:r>
              <a:rPr lang="en-US" b="0" dirty="0" err="1"/>
              <a:t>tidak</a:t>
            </a:r>
            <a:r>
              <a:rPr lang="en-US" b="0" dirty="0"/>
              <a:t> </a:t>
            </a:r>
            <a:r>
              <a:rPr lang="en-US" b="0" dirty="0" err="1"/>
              <a:t>kesusahan</a:t>
            </a:r>
            <a:r>
              <a:rPr lang="en-US" b="0" dirty="0"/>
              <a:t> </a:t>
            </a:r>
            <a:r>
              <a:rPr lang="en-US" b="0" dirty="0" err="1"/>
              <a:t>ketika</a:t>
            </a:r>
            <a:r>
              <a:rPr lang="en-US" b="0" dirty="0"/>
              <a:t> </a:t>
            </a:r>
            <a:r>
              <a:rPr lang="en-US" b="0" dirty="0" err="1"/>
              <a:t>naik</a:t>
            </a:r>
            <a:r>
              <a:rPr lang="en-US" b="0" dirty="0"/>
              <a:t> </a:t>
            </a:r>
            <a:r>
              <a:rPr lang="en-US" b="0" dirty="0" err="1"/>
              <a:t>angkot</a:t>
            </a:r>
            <a:endParaRPr lang="en-US" b="0" dirty="0"/>
          </a:p>
          <a:p>
            <a:pPr marL="90488" indent="0">
              <a:buNone/>
            </a:pPr>
            <a:r>
              <a:rPr lang="en-US" dirty="0" err="1">
                <a:solidFill>
                  <a:schemeClr val="accent1"/>
                </a:solidFill>
              </a:rPr>
              <a:t>Sistem</a:t>
            </a:r>
            <a:r>
              <a:rPr lang="en-US" dirty="0">
                <a:solidFill>
                  <a:schemeClr val="accent1"/>
                </a:solidFill>
              </a:rPr>
              <a:t> Goal:</a:t>
            </a:r>
          </a:p>
          <a:p>
            <a:pPr marL="90488" indent="0">
              <a:buNone/>
            </a:pPr>
            <a:r>
              <a:rPr lang="en-US" b="0" dirty="0" err="1"/>
              <a:t>Menyediakan</a:t>
            </a:r>
            <a:r>
              <a:rPr lang="en-US" b="0" dirty="0"/>
              <a:t> </a:t>
            </a:r>
            <a:r>
              <a:rPr lang="en-US" b="0" dirty="0" err="1"/>
              <a:t>informasi</a:t>
            </a:r>
            <a:r>
              <a:rPr lang="en-US" b="0" dirty="0"/>
              <a:t> </a:t>
            </a:r>
            <a:r>
              <a:rPr lang="en-US" b="0" dirty="0" err="1"/>
              <a:t>rute</a:t>
            </a:r>
            <a:r>
              <a:rPr lang="en-US" b="0" dirty="0"/>
              <a:t> </a:t>
            </a:r>
            <a:r>
              <a:rPr lang="en-US" b="0" dirty="0" err="1"/>
              <a:t>angkot</a:t>
            </a:r>
            <a:r>
              <a:rPr lang="en-US" b="0" dirty="0"/>
              <a:t> di Kota Malang yang </a:t>
            </a:r>
            <a:r>
              <a:rPr lang="en-US" b="0" dirty="0" err="1"/>
              <a:t>dapat</a:t>
            </a:r>
            <a:r>
              <a:rPr lang="en-US" b="0" dirty="0"/>
              <a:t> </a:t>
            </a:r>
            <a:r>
              <a:rPr lang="en-US" b="0" dirty="0" err="1"/>
              <a:t>diandalkan</a:t>
            </a:r>
            <a:r>
              <a:rPr lang="en-US" b="0" dirty="0"/>
              <a:t> </a:t>
            </a:r>
            <a:r>
              <a:rPr lang="en-US" b="0" dirty="0" err="1"/>
              <a:t>idan</a:t>
            </a:r>
            <a:r>
              <a:rPr lang="en-US" b="0" dirty="0"/>
              <a:t> </a:t>
            </a:r>
            <a:r>
              <a:rPr lang="en-US" b="0" dirty="0" err="1"/>
              <a:t>mudah</a:t>
            </a:r>
            <a:r>
              <a:rPr lang="en-US" b="0" dirty="0"/>
              <a:t> </a:t>
            </a:r>
            <a:r>
              <a:rPr lang="en-US" b="0" dirty="0" err="1"/>
              <a:t>diakses</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76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7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Contoh</a:t>
            </a:r>
            <a:endParaRPr lang="en-US" sz="3200" dirty="0"/>
          </a:p>
        </p:txBody>
      </p:sp>
      <p:sp>
        <p:nvSpPr>
          <p:cNvPr id="1048765" name="Content Placeholder 5"/>
          <p:cNvSpPr>
            <a:spLocks noGrp="1"/>
          </p:cNvSpPr>
          <p:nvPr>
            <p:ph idx="1"/>
          </p:nvPr>
        </p:nvSpPr>
        <p:spPr/>
        <p:txBody>
          <a:bodyPr>
            <a:normAutofit/>
          </a:bodyPr>
          <a:lstStyle/>
          <a:p>
            <a:pPr marL="90488" indent="0">
              <a:buNone/>
            </a:pPr>
            <a:r>
              <a:rPr lang="en-US" dirty="0">
                <a:solidFill>
                  <a:schemeClr val="accent1"/>
                </a:solidFill>
              </a:rPr>
              <a:t>Task Analysis – Task Decomposition:</a:t>
            </a:r>
          </a:p>
          <a:p>
            <a:pPr marL="534988" indent="-444500">
              <a:buNone/>
            </a:pPr>
            <a:r>
              <a:rPr lang="en-US" b="0" dirty="0">
                <a:solidFill>
                  <a:schemeClr val="accent1"/>
                </a:solidFill>
              </a:rPr>
              <a:t>0.</a:t>
            </a:r>
            <a:r>
              <a:rPr lang="en-US" b="0" dirty="0"/>
              <a:t>	</a:t>
            </a:r>
            <a:r>
              <a:rPr lang="en-US" b="0" dirty="0" err="1"/>
              <a:t>Mencari</a:t>
            </a:r>
            <a:r>
              <a:rPr lang="en-US" b="0" dirty="0"/>
              <a:t> </a:t>
            </a:r>
            <a:r>
              <a:rPr lang="en-US" b="0" dirty="0" err="1"/>
              <a:t>informasi</a:t>
            </a:r>
            <a:r>
              <a:rPr lang="en-US" b="0" dirty="0"/>
              <a:t> </a:t>
            </a:r>
            <a:r>
              <a:rPr lang="en-US" b="0" dirty="0" err="1"/>
              <a:t>ttg</a:t>
            </a:r>
            <a:r>
              <a:rPr lang="en-US" b="0" dirty="0"/>
              <a:t> </a:t>
            </a:r>
            <a:r>
              <a:rPr lang="en-US" b="0" dirty="0" err="1"/>
              <a:t>angkot</a:t>
            </a:r>
            <a:endParaRPr lang="en-US" b="0" dirty="0"/>
          </a:p>
          <a:p>
            <a:pPr marL="896938" indent="-361950">
              <a:buAutoNum type="arabicPeriod"/>
            </a:pPr>
            <a:r>
              <a:rPr lang="en-US" b="0" dirty="0" err="1"/>
              <a:t>Menentukan</a:t>
            </a:r>
            <a:r>
              <a:rPr lang="en-US" b="0" dirty="0"/>
              <a:t> </a:t>
            </a:r>
            <a:r>
              <a:rPr lang="en-US" b="0" dirty="0" err="1"/>
              <a:t>lokasi</a:t>
            </a:r>
            <a:r>
              <a:rPr lang="en-US" b="0" dirty="0"/>
              <a:t> </a:t>
            </a:r>
            <a:r>
              <a:rPr lang="en-US" b="0" dirty="0" err="1"/>
              <a:t>tujuan</a:t>
            </a:r>
            <a:r>
              <a:rPr lang="en-US" b="0" dirty="0"/>
              <a:t> </a:t>
            </a:r>
            <a:r>
              <a:rPr lang="en-US" b="0" dirty="0" err="1"/>
              <a:t>dan</a:t>
            </a:r>
            <a:r>
              <a:rPr lang="en-US" b="0" dirty="0"/>
              <a:t> </a:t>
            </a:r>
            <a:r>
              <a:rPr lang="en-US" b="0" dirty="0" err="1"/>
              <a:t>lokasi</a:t>
            </a:r>
            <a:r>
              <a:rPr lang="en-US" b="0" dirty="0"/>
              <a:t> </a:t>
            </a:r>
            <a:r>
              <a:rPr lang="en-US" b="0" dirty="0" err="1"/>
              <a:t>asal</a:t>
            </a:r>
            <a:endParaRPr lang="en-US" b="0" dirty="0"/>
          </a:p>
          <a:p>
            <a:pPr marL="896938" indent="-361950">
              <a:buAutoNum type="arabicPeriod"/>
            </a:pPr>
            <a:r>
              <a:rPr lang="en-US" b="0" dirty="0" err="1"/>
              <a:t>Mencari</a:t>
            </a:r>
            <a:r>
              <a:rPr lang="en-US" b="0" dirty="0"/>
              <a:t> </a:t>
            </a:r>
            <a:r>
              <a:rPr lang="en-US" b="0" dirty="0" err="1"/>
              <a:t>rute</a:t>
            </a:r>
            <a:r>
              <a:rPr lang="en-US" b="0" dirty="0"/>
              <a:t> </a:t>
            </a:r>
            <a:r>
              <a:rPr lang="en-US" b="0" dirty="0" err="1"/>
              <a:t>angkot</a:t>
            </a:r>
            <a:r>
              <a:rPr lang="en-US" b="0" dirty="0"/>
              <a:t> </a:t>
            </a:r>
            <a:r>
              <a:rPr lang="en-US" b="0" dirty="0" err="1"/>
              <a:t>sesuai</a:t>
            </a:r>
            <a:r>
              <a:rPr lang="en-US" b="0" dirty="0"/>
              <a:t> </a:t>
            </a:r>
            <a:r>
              <a:rPr lang="en-US" b="0" dirty="0" err="1"/>
              <a:t>tujuan</a:t>
            </a:r>
            <a:r>
              <a:rPr lang="en-US" b="0" dirty="0"/>
              <a:t> </a:t>
            </a:r>
            <a:r>
              <a:rPr lang="en-US" b="0" dirty="0" err="1"/>
              <a:t>dan</a:t>
            </a:r>
            <a:r>
              <a:rPr lang="en-US" b="0" dirty="0"/>
              <a:t> </a:t>
            </a:r>
            <a:r>
              <a:rPr lang="en-US" b="0" dirty="0" err="1"/>
              <a:t>asal</a:t>
            </a:r>
            <a:endParaRPr lang="en-US" b="0" dirty="0"/>
          </a:p>
          <a:p>
            <a:pPr marL="896938" indent="-361950">
              <a:buAutoNum type="arabicPeriod"/>
            </a:pPr>
            <a:r>
              <a:rPr lang="en-US" b="0" dirty="0" err="1"/>
              <a:t>Mencari</a:t>
            </a:r>
            <a:r>
              <a:rPr lang="en-US" b="0" dirty="0"/>
              <a:t> </a:t>
            </a:r>
            <a:r>
              <a:rPr lang="en-US" b="0" dirty="0" err="1"/>
              <a:t>informasi</a:t>
            </a:r>
            <a:r>
              <a:rPr lang="en-US" b="0" dirty="0"/>
              <a:t> </a:t>
            </a:r>
            <a:r>
              <a:rPr lang="en-US" b="0" dirty="0" err="1"/>
              <a:t>tambahan</a:t>
            </a:r>
            <a:endParaRPr lang="en-US" b="0" dirty="0"/>
          </a:p>
          <a:p>
            <a:pPr marL="1431925" lvl="1" indent="-534988">
              <a:buNone/>
            </a:pPr>
            <a:r>
              <a:rPr lang="en-US" dirty="0">
                <a:solidFill>
                  <a:schemeClr val="accent1"/>
                </a:solidFill>
              </a:rPr>
              <a:t>3.1</a:t>
            </a:r>
            <a:r>
              <a:rPr lang="en-US" dirty="0"/>
              <a:t> </a:t>
            </a:r>
            <a:r>
              <a:rPr lang="en-US" dirty="0" err="1"/>
              <a:t>informasi</a:t>
            </a:r>
            <a:r>
              <a:rPr lang="en-US" dirty="0"/>
              <a:t> transfer/</a:t>
            </a:r>
            <a:r>
              <a:rPr lang="en-US" dirty="0" err="1"/>
              <a:t>oper</a:t>
            </a:r>
            <a:r>
              <a:rPr lang="en-US" dirty="0"/>
              <a:t> </a:t>
            </a:r>
            <a:r>
              <a:rPr lang="en-US" dirty="0" err="1"/>
              <a:t>rute</a:t>
            </a:r>
            <a:r>
              <a:rPr lang="en-US" dirty="0"/>
              <a:t> </a:t>
            </a:r>
            <a:r>
              <a:rPr lang="en-US" dirty="0" err="1"/>
              <a:t>angkot</a:t>
            </a:r>
            <a:endParaRPr lang="en-US" dirty="0"/>
          </a:p>
          <a:p>
            <a:pPr marL="1431925" lvl="1" indent="-534988">
              <a:buNone/>
            </a:pPr>
            <a:r>
              <a:rPr lang="en-US" dirty="0">
                <a:solidFill>
                  <a:schemeClr val="accent1"/>
                </a:solidFill>
              </a:rPr>
              <a:t>3.2</a:t>
            </a:r>
            <a:r>
              <a:rPr lang="en-US" dirty="0"/>
              <a:t> </a:t>
            </a:r>
            <a:r>
              <a:rPr lang="en-US" dirty="0" err="1"/>
              <a:t>informasi</a:t>
            </a:r>
            <a:r>
              <a:rPr lang="en-US" dirty="0"/>
              <a:t> </a:t>
            </a:r>
            <a:r>
              <a:rPr lang="en-US" dirty="0" err="1"/>
              <a:t>jarak</a:t>
            </a:r>
            <a:r>
              <a:rPr lang="en-US" dirty="0"/>
              <a:t> </a:t>
            </a:r>
            <a:r>
              <a:rPr lang="en-US" dirty="0" err="1"/>
              <a:t>dan</a:t>
            </a:r>
            <a:r>
              <a:rPr lang="en-US" dirty="0"/>
              <a:t> </a:t>
            </a:r>
            <a:r>
              <a:rPr lang="en-US" dirty="0" err="1"/>
              <a:t>tarif</a:t>
            </a:r>
            <a:endParaRPr lang="en-US" dirty="0"/>
          </a:p>
          <a:p>
            <a:pPr marL="1431925" lvl="1" indent="-534988">
              <a:buNone/>
            </a:pPr>
            <a:r>
              <a:rPr lang="en-US" dirty="0">
                <a:solidFill>
                  <a:schemeClr val="accent1"/>
                </a:solidFill>
              </a:rPr>
              <a:t>3.3</a:t>
            </a:r>
            <a:r>
              <a:rPr lang="en-US" dirty="0"/>
              <a:t> </a:t>
            </a:r>
            <a:r>
              <a:rPr lang="en-US" dirty="0" err="1"/>
              <a:t>informasi</a:t>
            </a:r>
            <a:r>
              <a:rPr lang="en-US" dirty="0"/>
              <a:t> jam </a:t>
            </a:r>
            <a:r>
              <a:rPr lang="en-US" dirty="0" err="1"/>
              <a:t>operasional</a:t>
            </a:r>
            <a:endParaRPr lang="en-US" dirty="0"/>
          </a:p>
          <a:p>
            <a:pPr marL="534988" lvl="1" indent="0">
              <a:buNone/>
            </a:pPr>
            <a:endParaRPr lang="en-US" dirty="0"/>
          </a:p>
          <a:p>
            <a:pPr marL="534988" lvl="1" indent="0">
              <a:buNone/>
            </a:pP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76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876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876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876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876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876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87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1"/>
          <p:cNvPicPr>
            <a:picLocks noChangeAspect="1"/>
          </p:cNvPicPr>
          <p:nvPr/>
        </p:nvPicPr>
        <p:blipFill>
          <a:blip r:embed="rId3"/>
          <a:stretch>
            <a:fillRect/>
          </a:stretch>
        </p:blipFill>
        <p:spPr>
          <a:xfrm>
            <a:off x="1276952" y="832279"/>
            <a:ext cx="6590097" cy="48498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Contoh</a:t>
            </a:r>
            <a:endParaRPr lang="en-US" sz="3200" dirty="0"/>
          </a:p>
        </p:txBody>
      </p:sp>
      <p:sp>
        <p:nvSpPr>
          <p:cNvPr id="1048773" name="Content Placeholder 5"/>
          <p:cNvSpPr>
            <a:spLocks noGrp="1"/>
          </p:cNvSpPr>
          <p:nvPr>
            <p:ph idx="1"/>
          </p:nvPr>
        </p:nvSpPr>
        <p:spPr/>
        <p:txBody>
          <a:bodyPr>
            <a:normAutofit/>
          </a:bodyPr>
          <a:lstStyle/>
          <a:p>
            <a:pPr marL="90488" indent="0">
              <a:buNone/>
            </a:pPr>
            <a:r>
              <a:rPr lang="en-US" dirty="0">
                <a:solidFill>
                  <a:schemeClr val="accent1"/>
                </a:solidFill>
              </a:rPr>
              <a:t>Hierarchal Task Analysis:</a:t>
            </a:r>
          </a:p>
          <a:p>
            <a:pPr marL="534988" indent="-444500">
              <a:buNone/>
            </a:pPr>
            <a:endParaRPr lang="en-US" dirty="0"/>
          </a:p>
          <a:p>
            <a:pPr marL="534988" lvl="1" indent="0">
              <a:buNone/>
            </a:pPr>
            <a:endParaRPr lang="en-US" b="0" dirty="0"/>
          </a:p>
        </p:txBody>
      </p:sp>
      <p:graphicFrame>
        <p:nvGraphicFramePr>
          <p:cNvPr id="4194304" name="Diagram 3"/>
          <p:cNvGraphicFramePr>
            <a:graphicFrameLocks/>
          </p:cNvGraphicFramePr>
          <p:nvPr>
            <p:extLst>
              <p:ext uri="{D42A27DB-BD31-4B8C-83A1-F6EECF244321}">
                <p14:modId xmlns:p14="http://schemas.microsoft.com/office/powerpoint/2010/main" val="1781520994"/>
              </p:ext>
            </p:extLst>
          </p:nvPr>
        </p:nvGraphicFramePr>
        <p:xfrm>
          <a:off x="925902" y="2173377"/>
          <a:ext cx="729219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3" name="Picture 7"/>
          <p:cNvPicPr>
            <a:picLocks noChangeAspect="1"/>
          </p:cNvPicPr>
          <p:nvPr/>
        </p:nvPicPr>
        <p:blipFill>
          <a:blip r:embed="rId3"/>
          <a:stretch>
            <a:fillRect/>
          </a:stretch>
        </p:blipFill>
        <p:spPr>
          <a:xfrm>
            <a:off x="1257300" y="785812"/>
            <a:ext cx="6629400" cy="52863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(4)</a:t>
            </a:r>
            <a:endParaRPr lang="en-US" sz="3200" dirty="0"/>
          </a:p>
        </p:txBody>
      </p:sp>
      <p:sp>
        <p:nvSpPr>
          <p:cNvPr id="1048781" name="Content Placeholder 5"/>
          <p:cNvSpPr>
            <a:spLocks noGrp="1"/>
          </p:cNvSpPr>
          <p:nvPr>
            <p:ph idx="1"/>
          </p:nvPr>
        </p:nvSpPr>
        <p:spPr/>
        <p:txBody>
          <a:bodyPr>
            <a:normAutofit fontScale="95833"/>
          </a:bodyPr>
          <a:lstStyle/>
          <a:p>
            <a:pPr marL="547688" indent="-457200">
              <a:buFont typeface="+mj-lt"/>
              <a:buAutoNum type="arabicPeriod" startAt="4"/>
            </a:pPr>
            <a:r>
              <a:rPr lang="en-US" dirty="0"/>
              <a:t>The environment(s) of the system  </a:t>
            </a:r>
          </a:p>
          <a:p>
            <a:pPr marL="533400" indent="0">
              <a:buNone/>
            </a:pPr>
            <a:r>
              <a:rPr lang="en-US" b="0" dirty="0" err="1"/>
              <a:t>Identifikasi</a:t>
            </a:r>
            <a:r>
              <a:rPr lang="en-US" b="0" dirty="0"/>
              <a:t> </a:t>
            </a:r>
            <a:r>
              <a:rPr lang="en-US" b="0" dirty="0" err="1"/>
              <a:t>tentang</a:t>
            </a:r>
            <a:r>
              <a:rPr lang="en-US" b="0" dirty="0"/>
              <a:t> </a:t>
            </a:r>
            <a:r>
              <a:rPr lang="en-US" b="0" dirty="0" err="1"/>
              <a:t>lingkungan</a:t>
            </a:r>
            <a:r>
              <a:rPr lang="en-US" b="0" dirty="0"/>
              <a:t> </a:t>
            </a:r>
            <a:r>
              <a:rPr lang="en-US" b="0" dirty="0" err="1"/>
              <a:t>dimana</a:t>
            </a:r>
            <a:r>
              <a:rPr lang="en-US" b="0" dirty="0"/>
              <a:t> </a:t>
            </a:r>
            <a:r>
              <a:rPr lang="en-US" b="0" dirty="0" err="1"/>
              <a:t>sistem</a:t>
            </a:r>
            <a:r>
              <a:rPr lang="en-US" b="0" dirty="0"/>
              <a:t> </a:t>
            </a:r>
            <a:r>
              <a:rPr lang="en-US" b="0" dirty="0" err="1"/>
              <a:t>akan</a:t>
            </a:r>
            <a:r>
              <a:rPr lang="en-US" b="0" dirty="0"/>
              <a:t> </a:t>
            </a:r>
            <a:r>
              <a:rPr lang="en-US" b="0" dirty="0" err="1"/>
              <a:t>diimplementasikan</a:t>
            </a:r>
            <a:r>
              <a:rPr lang="en-US" b="0" dirty="0"/>
              <a:t>. </a:t>
            </a:r>
            <a:r>
              <a:rPr lang="en-US" b="0" dirty="0" err="1"/>
              <a:t>Lingkungan</a:t>
            </a:r>
            <a:r>
              <a:rPr lang="en-US" b="0" dirty="0"/>
              <a:t> </a:t>
            </a:r>
            <a:r>
              <a:rPr lang="en-US" b="0" dirty="0" err="1"/>
              <a:t>sistem</a:t>
            </a:r>
            <a:r>
              <a:rPr lang="en-US" b="0" dirty="0"/>
              <a:t> </a:t>
            </a:r>
            <a:r>
              <a:rPr lang="en-US" b="0" dirty="0" err="1"/>
              <a:t>dapat</a:t>
            </a:r>
            <a:r>
              <a:rPr lang="en-US" b="0" dirty="0"/>
              <a:t> </a:t>
            </a:r>
            <a:r>
              <a:rPr lang="en-US" b="0" dirty="0" err="1"/>
              <a:t>berupa</a:t>
            </a:r>
            <a:r>
              <a:rPr lang="en-US" b="0" dirty="0"/>
              <a:t>: </a:t>
            </a:r>
          </a:p>
          <a:p>
            <a:pPr marL="876300" indent="-342900"/>
            <a:r>
              <a:rPr lang="en-US" b="0" dirty="0" err="1"/>
              <a:t>Lingkungan</a:t>
            </a:r>
            <a:r>
              <a:rPr lang="en-US" b="0" dirty="0"/>
              <a:t> </a:t>
            </a:r>
            <a:r>
              <a:rPr lang="en-US" b="0" dirty="0" err="1"/>
              <a:t>teknis</a:t>
            </a:r>
            <a:r>
              <a:rPr lang="en-US" b="0" dirty="0"/>
              <a:t> (hardware, software </a:t>
            </a:r>
            <a:r>
              <a:rPr lang="en-US" b="0" dirty="0" err="1"/>
              <a:t>dan</a:t>
            </a:r>
            <a:r>
              <a:rPr lang="en-US" b="0" dirty="0"/>
              <a:t> material </a:t>
            </a:r>
            <a:r>
              <a:rPr lang="en-US" b="0" dirty="0" err="1"/>
              <a:t>yg</a:t>
            </a:r>
            <a:r>
              <a:rPr lang="en-US" b="0" dirty="0"/>
              <a:t> </a:t>
            </a:r>
            <a:r>
              <a:rPr lang="en-US" b="0" dirty="0" err="1"/>
              <a:t>diperlukan</a:t>
            </a:r>
            <a:r>
              <a:rPr lang="en-US" b="0" dirty="0"/>
              <a:t>) </a:t>
            </a:r>
          </a:p>
          <a:p>
            <a:pPr marL="876300" indent="-342900"/>
            <a:r>
              <a:rPr lang="en-US" b="0" dirty="0" err="1"/>
              <a:t>Lingkungan</a:t>
            </a:r>
            <a:r>
              <a:rPr lang="en-US" b="0" dirty="0"/>
              <a:t> </a:t>
            </a:r>
            <a:r>
              <a:rPr lang="en-US" b="0" dirty="0" err="1"/>
              <a:t>fisik</a:t>
            </a:r>
            <a:r>
              <a:rPr lang="en-US" b="0" dirty="0"/>
              <a:t> (</a:t>
            </a:r>
            <a:r>
              <a:rPr lang="en-US" b="0" dirty="0" err="1"/>
              <a:t>penggunaan</a:t>
            </a:r>
            <a:r>
              <a:rPr lang="en-US" b="0" dirty="0"/>
              <a:t> indoor/outdoor, </a:t>
            </a:r>
            <a:r>
              <a:rPr lang="en-US" b="0" dirty="0" err="1"/>
              <a:t>diam</a:t>
            </a:r>
            <a:r>
              <a:rPr lang="en-US" b="0" dirty="0"/>
              <a:t>/mobile, </a:t>
            </a:r>
            <a:r>
              <a:rPr lang="en-US" b="0" dirty="0" err="1"/>
              <a:t>dll</a:t>
            </a:r>
            <a:r>
              <a:rPr lang="en-US" b="0" dirty="0"/>
              <a:t>)</a:t>
            </a:r>
          </a:p>
          <a:p>
            <a:pPr marL="876300" indent="-342900"/>
            <a:r>
              <a:rPr lang="en-US" b="0" dirty="0" err="1"/>
              <a:t>Lingkungan</a:t>
            </a:r>
            <a:r>
              <a:rPr lang="en-US" b="0" dirty="0"/>
              <a:t> </a:t>
            </a:r>
            <a:r>
              <a:rPr lang="en-US" b="0" dirty="0" err="1"/>
              <a:t>sosial</a:t>
            </a:r>
            <a:r>
              <a:rPr lang="en-US" b="0" dirty="0"/>
              <a:t> </a:t>
            </a:r>
            <a:r>
              <a:rPr lang="en-US" b="0" dirty="0" err="1"/>
              <a:t>dan</a:t>
            </a:r>
            <a:r>
              <a:rPr lang="en-US" b="0" dirty="0"/>
              <a:t> </a:t>
            </a:r>
            <a:r>
              <a:rPr lang="en-US" b="0" dirty="0" err="1"/>
              <a:t>kultur</a:t>
            </a:r>
            <a:r>
              <a:rPr lang="en-US" b="0" dirty="0"/>
              <a:t> (</a:t>
            </a:r>
            <a:r>
              <a:rPr lang="en-US" b="0" dirty="0" err="1"/>
              <a:t>budaya</a:t>
            </a:r>
            <a:r>
              <a:rPr lang="en-US" b="0" dirty="0"/>
              <a:t> </a:t>
            </a:r>
            <a:r>
              <a:rPr lang="en-US" b="0" dirty="0" err="1"/>
              <a:t>perusahaan</a:t>
            </a:r>
            <a:r>
              <a:rPr lang="en-US" b="0" dirty="0"/>
              <a:t>, </a:t>
            </a:r>
            <a:r>
              <a:rPr lang="en-US" b="0" dirty="0" err="1"/>
              <a:t>norma</a:t>
            </a:r>
            <a:r>
              <a:rPr lang="en-US" b="0" dirty="0"/>
              <a:t> </a:t>
            </a:r>
            <a:r>
              <a:rPr lang="en-US" b="0" dirty="0" err="1"/>
              <a:t>masyarakat</a:t>
            </a:r>
            <a:r>
              <a:rPr lang="en-US" b="0" dirty="0"/>
              <a:t>, </a:t>
            </a:r>
            <a:r>
              <a:rPr lang="en-US" b="0" dirty="0" err="1"/>
              <a:t>dll</a:t>
            </a:r>
            <a:r>
              <a:rPr lang="en-US"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78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Title 4"/>
          <p:cNvSpPr>
            <a:spLocks noGrp="1"/>
          </p:cNvSpPr>
          <p:nvPr>
            <p:ph type="title"/>
          </p:nvPr>
        </p:nvSpPr>
        <p:spPr/>
        <p:txBody>
          <a:bodyPr>
            <a:noAutofit/>
          </a:bodyPr>
          <a:lstStyle/>
          <a:p>
            <a:r>
              <a:rPr lang="en-US" sz="3200" dirty="0">
                <a:ea typeface="Roboto Condensed Light" pitchFamily="50" charset="0"/>
                <a:cs typeface="Roboto Condensed Light" pitchFamily="50" charset="0"/>
              </a:rPr>
              <a:t>1. Understand and specify the context of use </a:t>
            </a:r>
            <a:endParaRPr lang="en-US" sz="3200" dirty="0"/>
          </a:p>
        </p:txBody>
      </p:sp>
      <p:sp>
        <p:nvSpPr>
          <p:cNvPr id="1048786" name="Content Placeholder 1"/>
          <p:cNvSpPr>
            <a:spLocks noGrp="1"/>
          </p:cNvSpPr>
          <p:nvPr>
            <p:ph idx="1"/>
          </p:nvPr>
        </p:nvSpPr>
        <p:spPr/>
        <p:txBody>
          <a:bodyPr/>
          <a:lstStyle/>
          <a:p>
            <a:endParaRPr lang="en-US"/>
          </a:p>
        </p:txBody>
      </p:sp>
      <p:pic>
        <p:nvPicPr>
          <p:cNvPr id="2097164" name="Picture 3"/>
          <p:cNvPicPr>
            <a:picLocks noChangeAspect="1"/>
          </p:cNvPicPr>
          <p:nvPr/>
        </p:nvPicPr>
        <p:blipFill>
          <a:blip r:embed="rId3"/>
          <a:stretch>
            <a:fillRect/>
          </a:stretch>
        </p:blipFill>
        <p:spPr>
          <a:xfrm>
            <a:off x="566737" y="881062"/>
            <a:ext cx="8010525" cy="5095875"/>
          </a:xfrm>
          <a:prstGeom prst="rect">
            <a:avLst/>
          </a:prstGeom>
        </p:spPr>
      </p:pic>
      <p:sp>
        <p:nvSpPr>
          <p:cNvPr id="1048787" name="TextBox 5"/>
          <p:cNvSpPr txBox="1"/>
          <p:nvPr/>
        </p:nvSpPr>
        <p:spPr>
          <a:xfrm>
            <a:off x="3774346" y="365675"/>
            <a:ext cx="1465580" cy="358141"/>
          </a:xfrm>
          <a:prstGeom prst="rect">
            <a:avLst/>
          </a:prstGeom>
          <a:noFill/>
        </p:spPr>
        <p:txBody>
          <a:bodyPr wrap="none" rtlCol="0">
            <a:spAutoFit/>
          </a:bodyPr>
          <a:lstStyle/>
          <a:p>
            <a:pPr algn="ctr"/>
            <a:r>
              <a:rPr lang="en-US" b="1" dirty="0">
                <a:latin typeface="Arial" panose="020B0604020202020204" pitchFamily="34" charset="0"/>
                <a:cs typeface="Arial" panose="020B0604020202020204" pitchFamily="34" charset="0"/>
              </a:rPr>
              <a:t>Environment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4"/>
          <p:cNvSpPr>
            <a:spLocks noGrp="1"/>
          </p:cNvSpPr>
          <p:nvPr>
            <p:ph type="title"/>
          </p:nvPr>
        </p:nvSpPr>
        <p:spPr/>
        <p:txBody>
          <a:bodyPr/>
          <a:lstStyle/>
          <a:p>
            <a:r>
              <a:rPr lang="en-US" dirty="0"/>
              <a:t>HCD Process (ISO)</a:t>
            </a:r>
          </a:p>
        </p:txBody>
      </p:sp>
      <p:sp>
        <p:nvSpPr>
          <p:cNvPr id="1048627" name="Content Placeholder 5"/>
          <p:cNvSpPr>
            <a:spLocks noGrp="1"/>
          </p:cNvSpPr>
          <p:nvPr>
            <p:ph idx="1"/>
          </p:nvPr>
        </p:nvSpPr>
        <p:spPr/>
        <p:txBody>
          <a:bodyPr>
            <a:normAutofit/>
          </a:bodyPr>
          <a:lstStyle/>
          <a:p>
            <a:pPr marL="90488" indent="0">
              <a:lnSpc>
                <a:spcPct val="100000"/>
              </a:lnSpc>
              <a:buNone/>
            </a:pPr>
            <a:br>
              <a:rPr lang="en-US" dirty="0">
                <a:solidFill>
                  <a:schemeClr val="accent2"/>
                </a:solidFill>
                <a:ea typeface="Roboto" pitchFamily="50" charset="0"/>
                <a:cs typeface="Roboto" pitchFamily="50" charset="0"/>
              </a:rPr>
            </a:br>
            <a:endParaRPr lang="en-US" b="0" dirty="0">
              <a:ea typeface="Roboto" pitchFamily="50" charset="0"/>
              <a:cs typeface="Roboto" pitchFamily="50" charset="0"/>
            </a:endParaRPr>
          </a:p>
        </p:txBody>
      </p:sp>
      <p:grpSp>
        <p:nvGrpSpPr>
          <p:cNvPr id="76" name="Group 88"/>
          <p:cNvGrpSpPr/>
          <p:nvPr/>
        </p:nvGrpSpPr>
        <p:grpSpPr bwMode="auto">
          <a:xfrm>
            <a:off x="1313781" y="1711234"/>
            <a:ext cx="6516438" cy="4236720"/>
            <a:chOff x="1570" y="-6542"/>
            <a:chExt cx="9440" cy="6136"/>
          </a:xfrm>
        </p:grpSpPr>
        <p:grpSp>
          <p:nvGrpSpPr>
            <p:cNvPr id="77" name="Group 89"/>
            <p:cNvGrpSpPr/>
            <p:nvPr/>
          </p:nvGrpSpPr>
          <p:grpSpPr bwMode="auto">
            <a:xfrm>
              <a:off x="1639" y="-6532"/>
              <a:ext cx="2311" cy="633"/>
              <a:chOff x="1639" y="-6532"/>
              <a:chExt cx="2311" cy="633"/>
            </a:xfrm>
          </p:grpSpPr>
          <p:sp>
            <p:nvSpPr>
              <p:cNvPr id="1048628" name="Freeform 90"/>
              <p:cNvSpPr/>
              <p:nvPr/>
            </p:nvSpPr>
            <p:spPr bwMode="auto">
              <a:xfrm>
                <a:off x="1639" y="-6532"/>
                <a:ext cx="2311" cy="633"/>
              </a:xfrm>
              <a:custGeom>
                <a:avLst/>
                <a:gdLst>
                  <a:gd name="T0" fmla="+- 0 3950 1639"/>
                  <a:gd name="T1" fmla="*/ T0 w 2311"/>
                  <a:gd name="T2" fmla="+- 0 -5900 -6532"/>
                  <a:gd name="T3" fmla="*/ -5900 h 633"/>
                  <a:gd name="T4" fmla="+- 0 1639 1639"/>
                  <a:gd name="T5" fmla="*/ T4 w 2311"/>
                  <a:gd name="T6" fmla="+- 0 -5900 -6532"/>
                  <a:gd name="T7" fmla="*/ -5900 h 633"/>
                  <a:gd name="T8" fmla="+- 0 1639 1639"/>
                  <a:gd name="T9" fmla="*/ T8 w 2311"/>
                  <a:gd name="T10" fmla="+- 0 -6532 -6532"/>
                  <a:gd name="T11" fmla="*/ -6532 h 633"/>
                  <a:gd name="T12" fmla="+- 0 3950 1639"/>
                  <a:gd name="T13" fmla="*/ T12 w 2311"/>
                  <a:gd name="T14" fmla="+- 0 -6532 -6532"/>
                  <a:gd name="T15" fmla="*/ -6532 h 633"/>
                  <a:gd name="T16" fmla="+- 0 3950 1639"/>
                  <a:gd name="T17" fmla="*/ T16 w 2311"/>
                  <a:gd name="T18" fmla="+- 0 -5900 -6532"/>
                  <a:gd name="T19" fmla="*/ -5900 h 633"/>
                </a:gdLst>
                <a:ahLst/>
                <a:cxnLst>
                  <a:cxn ang="0">
                    <a:pos x="T1" y="T3"/>
                  </a:cxn>
                  <a:cxn ang="0">
                    <a:pos x="T5" y="T7"/>
                  </a:cxn>
                  <a:cxn ang="0">
                    <a:pos x="T9" y="T11"/>
                  </a:cxn>
                  <a:cxn ang="0">
                    <a:pos x="T13" y="T15"/>
                  </a:cxn>
                  <a:cxn ang="0">
                    <a:pos x="T17" y="T19"/>
                  </a:cxn>
                </a:cxnLst>
                <a:rect l="0" t="0" r="r" b="b"/>
                <a:pathLst>
                  <a:path w="2311" h="633">
                    <a:moveTo>
                      <a:pt x="2311" y="632"/>
                    </a:moveTo>
                    <a:lnTo>
                      <a:pt x="0" y="632"/>
                    </a:lnTo>
                    <a:lnTo>
                      <a:pt x="0" y="0"/>
                    </a:lnTo>
                    <a:lnTo>
                      <a:pt x="2311" y="0"/>
                    </a:lnTo>
                    <a:lnTo>
                      <a:pt x="2311" y="632"/>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8" name="Group 91"/>
            <p:cNvGrpSpPr/>
            <p:nvPr/>
          </p:nvGrpSpPr>
          <p:grpSpPr bwMode="auto">
            <a:xfrm>
              <a:off x="5960" y="-4976"/>
              <a:ext cx="2328" cy="608"/>
              <a:chOff x="5960" y="-4976"/>
              <a:chExt cx="2328" cy="608"/>
            </a:xfrm>
          </p:grpSpPr>
          <p:sp>
            <p:nvSpPr>
              <p:cNvPr id="1048629" name="Freeform 92"/>
              <p:cNvSpPr/>
              <p:nvPr/>
            </p:nvSpPr>
            <p:spPr bwMode="auto">
              <a:xfrm>
                <a:off x="5960" y="-4976"/>
                <a:ext cx="2328" cy="608"/>
              </a:xfrm>
              <a:custGeom>
                <a:avLst/>
                <a:gdLst>
                  <a:gd name="T0" fmla="+- 0 8288 5960"/>
                  <a:gd name="T1" fmla="*/ T0 w 2328"/>
                  <a:gd name="T2" fmla="+- 0 -4368 -4976"/>
                  <a:gd name="T3" fmla="*/ -4368 h 608"/>
                  <a:gd name="T4" fmla="+- 0 5960 5960"/>
                  <a:gd name="T5" fmla="*/ T4 w 2328"/>
                  <a:gd name="T6" fmla="+- 0 -4368 -4976"/>
                  <a:gd name="T7" fmla="*/ -4368 h 608"/>
                  <a:gd name="T8" fmla="+- 0 5960 5960"/>
                  <a:gd name="T9" fmla="*/ T8 w 2328"/>
                  <a:gd name="T10" fmla="+- 0 -4976 -4976"/>
                  <a:gd name="T11" fmla="*/ -4976 h 608"/>
                  <a:gd name="T12" fmla="+- 0 8288 5960"/>
                  <a:gd name="T13" fmla="*/ T12 w 2328"/>
                  <a:gd name="T14" fmla="+- 0 -4976 -4976"/>
                  <a:gd name="T15" fmla="*/ -4976 h 608"/>
                  <a:gd name="T16" fmla="+- 0 8288 5960"/>
                  <a:gd name="T17" fmla="*/ T16 w 2328"/>
                  <a:gd name="T18" fmla="+- 0 -4368 -4976"/>
                  <a:gd name="T19" fmla="*/ -4368 h 608"/>
                </a:gdLst>
                <a:ahLst/>
                <a:cxnLst>
                  <a:cxn ang="0">
                    <a:pos x="T1" y="T3"/>
                  </a:cxn>
                  <a:cxn ang="0">
                    <a:pos x="T5" y="T7"/>
                  </a:cxn>
                  <a:cxn ang="0">
                    <a:pos x="T9" y="T11"/>
                  </a:cxn>
                  <a:cxn ang="0">
                    <a:pos x="T13" y="T15"/>
                  </a:cxn>
                  <a:cxn ang="0">
                    <a:pos x="T17" y="T19"/>
                  </a:cxn>
                </a:cxnLst>
                <a:rect l="0" t="0" r="r" b="b"/>
                <a:pathLst>
                  <a:path w="2328" h="608">
                    <a:moveTo>
                      <a:pt x="2328" y="608"/>
                    </a:moveTo>
                    <a:lnTo>
                      <a:pt x="0" y="608"/>
                    </a:lnTo>
                    <a:lnTo>
                      <a:pt x="0" y="0"/>
                    </a:lnTo>
                    <a:lnTo>
                      <a:pt x="2328" y="0"/>
                    </a:lnTo>
                    <a:lnTo>
                      <a:pt x="2328" y="608"/>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9" name="Group 93"/>
            <p:cNvGrpSpPr/>
            <p:nvPr/>
          </p:nvGrpSpPr>
          <p:grpSpPr bwMode="auto">
            <a:xfrm>
              <a:off x="8698" y="-2888"/>
              <a:ext cx="2302" cy="590"/>
              <a:chOff x="8698" y="-2888"/>
              <a:chExt cx="2302" cy="590"/>
            </a:xfrm>
          </p:grpSpPr>
          <p:sp>
            <p:nvSpPr>
              <p:cNvPr id="1048630" name="Freeform 94"/>
              <p:cNvSpPr/>
              <p:nvPr/>
            </p:nvSpPr>
            <p:spPr bwMode="auto">
              <a:xfrm>
                <a:off x="8698" y="-2888"/>
                <a:ext cx="2302" cy="590"/>
              </a:xfrm>
              <a:custGeom>
                <a:avLst/>
                <a:gdLst>
                  <a:gd name="T0" fmla="+- 0 10999 8698"/>
                  <a:gd name="T1" fmla="*/ T0 w 2302"/>
                  <a:gd name="T2" fmla="+- 0 -2298 -2888"/>
                  <a:gd name="T3" fmla="*/ -2298 h 590"/>
                  <a:gd name="T4" fmla="+- 0 8698 8698"/>
                  <a:gd name="T5" fmla="*/ T4 w 2302"/>
                  <a:gd name="T6" fmla="+- 0 -2298 -2888"/>
                  <a:gd name="T7" fmla="*/ -2298 h 590"/>
                  <a:gd name="T8" fmla="+- 0 8698 8698"/>
                  <a:gd name="T9" fmla="*/ T8 w 2302"/>
                  <a:gd name="T10" fmla="+- 0 -2888 -2888"/>
                  <a:gd name="T11" fmla="*/ -2888 h 590"/>
                  <a:gd name="T12" fmla="+- 0 10999 8698"/>
                  <a:gd name="T13" fmla="*/ T12 w 2302"/>
                  <a:gd name="T14" fmla="+- 0 -2888 -2888"/>
                  <a:gd name="T15" fmla="*/ -2888 h 590"/>
                  <a:gd name="T16" fmla="+- 0 10999 8698"/>
                  <a:gd name="T17" fmla="*/ T16 w 2302"/>
                  <a:gd name="T18" fmla="+- 0 -2298 -2888"/>
                  <a:gd name="T19" fmla="*/ -2298 h 590"/>
                </a:gdLst>
                <a:ahLst/>
                <a:cxnLst>
                  <a:cxn ang="0">
                    <a:pos x="T1" y="T3"/>
                  </a:cxn>
                  <a:cxn ang="0">
                    <a:pos x="T5" y="T7"/>
                  </a:cxn>
                  <a:cxn ang="0">
                    <a:pos x="T9" y="T11"/>
                  </a:cxn>
                  <a:cxn ang="0">
                    <a:pos x="T13" y="T15"/>
                  </a:cxn>
                  <a:cxn ang="0">
                    <a:pos x="T17" y="T19"/>
                  </a:cxn>
                </a:cxnLst>
                <a:rect l="0" t="0" r="r" b="b"/>
                <a:pathLst>
                  <a:path w="2302" h="590">
                    <a:moveTo>
                      <a:pt x="2301" y="590"/>
                    </a:moveTo>
                    <a:lnTo>
                      <a:pt x="0" y="590"/>
                    </a:lnTo>
                    <a:lnTo>
                      <a:pt x="0" y="0"/>
                    </a:lnTo>
                    <a:lnTo>
                      <a:pt x="2301" y="0"/>
                    </a:lnTo>
                    <a:lnTo>
                      <a:pt x="2301" y="590"/>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0" name="Group 95"/>
            <p:cNvGrpSpPr/>
            <p:nvPr/>
          </p:nvGrpSpPr>
          <p:grpSpPr bwMode="auto">
            <a:xfrm>
              <a:off x="3265" y="-2880"/>
              <a:ext cx="2311" cy="634"/>
              <a:chOff x="3265" y="-2880"/>
              <a:chExt cx="2311" cy="634"/>
            </a:xfrm>
          </p:grpSpPr>
          <p:sp>
            <p:nvSpPr>
              <p:cNvPr id="1048631" name="Freeform 96"/>
              <p:cNvSpPr/>
              <p:nvPr/>
            </p:nvSpPr>
            <p:spPr bwMode="auto">
              <a:xfrm>
                <a:off x="3265" y="-2880"/>
                <a:ext cx="2311" cy="634"/>
              </a:xfrm>
              <a:custGeom>
                <a:avLst/>
                <a:gdLst>
                  <a:gd name="T0" fmla="+- 0 5575 3265"/>
                  <a:gd name="T1" fmla="*/ T0 w 2311"/>
                  <a:gd name="T2" fmla="+- 0 -2246 -2880"/>
                  <a:gd name="T3" fmla="*/ -2246 h 634"/>
                  <a:gd name="T4" fmla="+- 0 3265 3265"/>
                  <a:gd name="T5" fmla="*/ T4 w 2311"/>
                  <a:gd name="T6" fmla="+- 0 -2246 -2880"/>
                  <a:gd name="T7" fmla="*/ -2246 h 634"/>
                  <a:gd name="T8" fmla="+- 0 3265 3265"/>
                  <a:gd name="T9" fmla="*/ T8 w 2311"/>
                  <a:gd name="T10" fmla="+- 0 -2880 -2880"/>
                  <a:gd name="T11" fmla="*/ -2880 h 634"/>
                  <a:gd name="T12" fmla="+- 0 5575 3265"/>
                  <a:gd name="T13" fmla="*/ T12 w 2311"/>
                  <a:gd name="T14" fmla="+- 0 -2880 -2880"/>
                  <a:gd name="T15" fmla="*/ -2880 h 634"/>
                  <a:gd name="T16" fmla="+- 0 5575 3265"/>
                  <a:gd name="T17" fmla="*/ T16 w 2311"/>
                  <a:gd name="T18" fmla="+- 0 -2246 -2880"/>
                  <a:gd name="T19" fmla="*/ -2246 h 634"/>
                </a:gdLst>
                <a:ahLst/>
                <a:cxnLst>
                  <a:cxn ang="0">
                    <a:pos x="T1" y="T3"/>
                  </a:cxn>
                  <a:cxn ang="0">
                    <a:pos x="T5" y="T7"/>
                  </a:cxn>
                  <a:cxn ang="0">
                    <a:pos x="T9" y="T11"/>
                  </a:cxn>
                  <a:cxn ang="0">
                    <a:pos x="T13" y="T15"/>
                  </a:cxn>
                  <a:cxn ang="0">
                    <a:pos x="T17" y="T19"/>
                  </a:cxn>
                </a:cxnLst>
                <a:rect l="0" t="0" r="r" b="b"/>
                <a:pathLst>
                  <a:path w="2311" h="634">
                    <a:moveTo>
                      <a:pt x="2310" y="634"/>
                    </a:moveTo>
                    <a:lnTo>
                      <a:pt x="0" y="634"/>
                    </a:lnTo>
                    <a:lnTo>
                      <a:pt x="0" y="0"/>
                    </a:lnTo>
                    <a:lnTo>
                      <a:pt x="2310" y="0"/>
                    </a:lnTo>
                    <a:lnTo>
                      <a:pt x="2310" y="634"/>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1" name="Group 97"/>
            <p:cNvGrpSpPr/>
            <p:nvPr/>
          </p:nvGrpSpPr>
          <p:grpSpPr bwMode="auto">
            <a:xfrm>
              <a:off x="1579" y="-4959"/>
              <a:ext cx="2302" cy="967"/>
              <a:chOff x="1579" y="-4959"/>
              <a:chExt cx="2302" cy="967"/>
            </a:xfrm>
          </p:grpSpPr>
          <p:sp>
            <p:nvSpPr>
              <p:cNvPr id="1048632" name="Freeform 98"/>
              <p:cNvSpPr/>
              <p:nvPr/>
            </p:nvSpPr>
            <p:spPr bwMode="auto">
              <a:xfrm>
                <a:off x="1579" y="-4959"/>
                <a:ext cx="2302" cy="967"/>
              </a:xfrm>
              <a:custGeom>
                <a:avLst/>
                <a:gdLst>
                  <a:gd name="T0" fmla="+- 0 3880 1579"/>
                  <a:gd name="T1" fmla="*/ T0 w 2302"/>
                  <a:gd name="T2" fmla="+- 0 -4475 -4959"/>
                  <a:gd name="T3" fmla="*/ -4475 h 967"/>
                  <a:gd name="T4" fmla="+- 0 3868 1579"/>
                  <a:gd name="T5" fmla="*/ T4 w 2302"/>
                  <a:gd name="T6" fmla="+- 0 -4401 -4959"/>
                  <a:gd name="T7" fmla="*/ -4401 h 967"/>
                  <a:gd name="T8" fmla="+- 0 3829 1579"/>
                  <a:gd name="T9" fmla="*/ T8 w 2302"/>
                  <a:gd name="T10" fmla="+- 0 -4332 -4959"/>
                  <a:gd name="T11" fmla="*/ -4332 h 967"/>
                  <a:gd name="T12" fmla="+- 0 3767 1579"/>
                  <a:gd name="T13" fmla="*/ T12 w 2302"/>
                  <a:gd name="T14" fmla="+- 0 -4265 -4959"/>
                  <a:gd name="T15" fmla="*/ -4265 h 967"/>
                  <a:gd name="T16" fmla="+- 0 3714 1579"/>
                  <a:gd name="T17" fmla="*/ T16 w 2302"/>
                  <a:gd name="T18" fmla="+- 0 -4224 -4959"/>
                  <a:gd name="T19" fmla="*/ -4224 h 967"/>
                  <a:gd name="T20" fmla="+- 0 3653 1579"/>
                  <a:gd name="T21" fmla="*/ T20 w 2302"/>
                  <a:gd name="T22" fmla="+- 0 -4186 -4959"/>
                  <a:gd name="T23" fmla="*/ -4186 h 967"/>
                  <a:gd name="T24" fmla="+- 0 3582 1579"/>
                  <a:gd name="T25" fmla="*/ T24 w 2302"/>
                  <a:gd name="T26" fmla="+- 0 -4151 -4959"/>
                  <a:gd name="T27" fmla="*/ -4151 h 967"/>
                  <a:gd name="T28" fmla="+- 0 3504 1579"/>
                  <a:gd name="T29" fmla="*/ T28 w 2302"/>
                  <a:gd name="T30" fmla="+- 0 -4118 -4959"/>
                  <a:gd name="T31" fmla="*/ -4118 h 967"/>
                  <a:gd name="T32" fmla="+- 0 3419 1579"/>
                  <a:gd name="T33" fmla="*/ T32 w 2302"/>
                  <a:gd name="T34" fmla="+- 0 -4088 -4959"/>
                  <a:gd name="T35" fmla="*/ -4088 h 967"/>
                  <a:gd name="T36" fmla="+- 0 3327 1579"/>
                  <a:gd name="T37" fmla="*/ T36 w 2302"/>
                  <a:gd name="T38" fmla="+- 0 -4062 -4959"/>
                  <a:gd name="T39" fmla="*/ -4062 h 967"/>
                  <a:gd name="T40" fmla="+- 0 3229 1579"/>
                  <a:gd name="T41" fmla="*/ T40 w 2302"/>
                  <a:gd name="T42" fmla="+- 0 -4040 -4959"/>
                  <a:gd name="T43" fmla="*/ -4040 h 967"/>
                  <a:gd name="T44" fmla="+- 0 3125 1579"/>
                  <a:gd name="T45" fmla="*/ T44 w 2302"/>
                  <a:gd name="T46" fmla="+- 0 -4021 -4959"/>
                  <a:gd name="T47" fmla="*/ -4021 h 967"/>
                  <a:gd name="T48" fmla="+- 0 3018 1579"/>
                  <a:gd name="T49" fmla="*/ T48 w 2302"/>
                  <a:gd name="T50" fmla="+- 0 -4007 -4959"/>
                  <a:gd name="T51" fmla="*/ -4007 h 967"/>
                  <a:gd name="T52" fmla="+- 0 2905 1579"/>
                  <a:gd name="T53" fmla="*/ T52 w 2302"/>
                  <a:gd name="T54" fmla="+- 0 -3998 -4959"/>
                  <a:gd name="T55" fmla="*/ -3998 h 967"/>
                  <a:gd name="T56" fmla="+- 0 2790 1579"/>
                  <a:gd name="T57" fmla="*/ T56 w 2302"/>
                  <a:gd name="T58" fmla="+- 0 -3992 -4959"/>
                  <a:gd name="T59" fmla="*/ -3992 h 967"/>
                  <a:gd name="T60" fmla="+- 0 2671 1579"/>
                  <a:gd name="T61" fmla="*/ T60 w 2302"/>
                  <a:gd name="T62" fmla="+- 0 -3992 -4959"/>
                  <a:gd name="T63" fmla="*/ -3992 h 967"/>
                  <a:gd name="T64" fmla="+- 0 2555 1579"/>
                  <a:gd name="T65" fmla="*/ T64 w 2302"/>
                  <a:gd name="T66" fmla="+- 0 -3998 -4959"/>
                  <a:gd name="T67" fmla="*/ -3998 h 967"/>
                  <a:gd name="T68" fmla="+- 0 2443 1579"/>
                  <a:gd name="T69" fmla="*/ T68 w 2302"/>
                  <a:gd name="T70" fmla="+- 0 -4007 -4959"/>
                  <a:gd name="T71" fmla="*/ -4007 h 967"/>
                  <a:gd name="T72" fmla="+- 0 2334 1579"/>
                  <a:gd name="T73" fmla="*/ T72 w 2302"/>
                  <a:gd name="T74" fmla="+- 0 -4021 -4959"/>
                  <a:gd name="T75" fmla="*/ -4021 h 967"/>
                  <a:gd name="T76" fmla="+- 0 2231 1579"/>
                  <a:gd name="T77" fmla="*/ T76 w 2302"/>
                  <a:gd name="T78" fmla="+- 0 -4040 -4959"/>
                  <a:gd name="T79" fmla="*/ -4040 h 967"/>
                  <a:gd name="T80" fmla="+- 0 2134 1579"/>
                  <a:gd name="T81" fmla="*/ T80 w 2302"/>
                  <a:gd name="T82" fmla="+- 0 -4062 -4959"/>
                  <a:gd name="T83" fmla="*/ -4062 h 967"/>
                  <a:gd name="T84" fmla="+- 0 2042 1579"/>
                  <a:gd name="T85" fmla="*/ T84 w 2302"/>
                  <a:gd name="T86" fmla="+- 0 -4088 -4959"/>
                  <a:gd name="T87" fmla="*/ -4088 h 967"/>
                  <a:gd name="T88" fmla="+- 0 1957 1579"/>
                  <a:gd name="T89" fmla="*/ T88 w 2302"/>
                  <a:gd name="T90" fmla="+- 0 -4118 -4959"/>
                  <a:gd name="T91" fmla="*/ -4118 h 967"/>
                  <a:gd name="T92" fmla="+- 0 1878 1579"/>
                  <a:gd name="T93" fmla="*/ T92 w 2302"/>
                  <a:gd name="T94" fmla="+- 0 -4151 -4959"/>
                  <a:gd name="T95" fmla="*/ -4151 h 967"/>
                  <a:gd name="T96" fmla="+- 0 1808 1579"/>
                  <a:gd name="T97" fmla="*/ T96 w 2302"/>
                  <a:gd name="T98" fmla="+- 0 -4186 -4959"/>
                  <a:gd name="T99" fmla="*/ -4186 h 967"/>
                  <a:gd name="T100" fmla="+- 0 1746 1579"/>
                  <a:gd name="T101" fmla="*/ T100 w 2302"/>
                  <a:gd name="T102" fmla="+- 0 -4224 -4959"/>
                  <a:gd name="T103" fmla="*/ -4224 h 967"/>
                  <a:gd name="T104" fmla="+- 0 1693 1579"/>
                  <a:gd name="T105" fmla="*/ T104 w 2302"/>
                  <a:gd name="T106" fmla="+- 0 -4265 -4959"/>
                  <a:gd name="T107" fmla="*/ -4265 h 967"/>
                  <a:gd name="T108" fmla="+- 0 1649 1579"/>
                  <a:gd name="T109" fmla="*/ T108 w 2302"/>
                  <a:gd name="T110" fmla="+- 0 -4309 -4959"/>
                  <a:gd name="T111" fmla="*/ -4309 h 967"/>
                  <a:gd name="T112" fmla="+- 0 1603 1579"/>
                  <a:gd name="T113" fmla="*/ T112 w 2302"/>
                  <a:gd name="T114" fmla="+- 0 -4377 -4959"/>
                  <a:gd name="T115" fmla="*/ -4377 h 967"/>
                  <a:gd name="T116" fmla="+- 0 1580 1579"/>
                  <a:gd name="T117" fmla="*/ T116 w 2302"/>
                  <a:gd name="T118" fmla="+- 0 -4450 -4959"/>
                  <a:gd name="T119" fmla="*/ -4450 h 967"/>
                  <a:gd name="T120" fmla="+- 0 1579 1579"/>
                  <a:gd name="T121" fmla="*/ T120 w 2302"/>
                  <a:gd name="T122" fmla="+- 0 -4475 -4959"/>
                  <a:gd name="T123" fmla="*/ -4475 h 967"/>
                  <a:gd name="T124" fmla="+- 0 1580 1579"/>
                  <a:gd name="T125" fmla="*/ T124 w 2302"/>
                  <a:gd name="T126" fmla="+- 0 -4500 -4959"/>
                  <a:gd name="T127" fmla="*/ -4500 h 967"/>
                  <a:gd name="T128" fmla="+- 0 1603 1579"/>
                  <a:gd name="T129" fmla="*/ T128 w 2302"/>
                  <a:gd name="T130" fmla="+- 0 -4572 -4959"/>
                  <a:gd name="T131" fmla="*/ -4572 h 967"/>
                  <a:gd name="T132" fmla="+- 0 1649 1579"/>
                  <a:gd name="T133" fmla="*/ T132 w 2302"/>
                  <a:gd name="T134" fmla="+- 0 -4641 -4959"/>
                  <a:gd name="T135" fmla="*/ -4641 h 967"/>
                  <a:gd name="T136" fmla="+- 0 1693 1579"/>
                  <a:gd name="T137" fmla="*/ T136 w 2302"/>
                  <a:gd name="T138" fmla="+- 0 -4685 -4959"/>
                  <a:gd name="T139" fmla="*/ -4685 h 967"/>
                  <a:gd name="T140" fmla="+- 0 1746 1579"/>
                  <a:gd name="T141" fmla="*/ T140 w 2302"/>
                  <a:gd name="T142" fmla="+- 0 -4725 -4959"/>
                  <a:gd name="T143" fmla="*/ -4725 h 967"/>
                  <a:gd name="T144" fmla="+- 0 1808 1579"/>
                  <a:gd name="T145" fmla="*/ T144 w 2302"/>
                  <a:gd name="T146" fmla="+- 0 -4764 -4959"/>
                  <a:gd name="T147" fmla="*/ -4764 h 967"/>
                  <a:gd name="T148" fmla="+- 0 1878 1579"/>
                  <a:gd name="T149" fmla="*/ T148 w 2302"/>
                  <a:gd name="T150" fmla="+- 0 -4800 -4959"/>
                  <a:gd name="T151" fmla="*/ -4800 h 967"/>
                  <a:gd name="T152" fmla="+- 0 1957 1579"/>
                  <a:gd name="T153" fmla="*/ T152 w 2302"/>
                  <a:gd name="T154" fmla="+- 0 -4833 -4959"/>
                  <a:gd name="T155" fmla="*/ -4833 h 967"/>
                  <a:gd name="T156" fmla="+- 0 2042 1579"/>
                  <a:gd name="T157" fmla="*/ T156 w 2302"/>
                  <a:gd name="T158" fmla="+- 0 -4863 -4959"/>
                  <a:gd name="T159" fmla="*/ -4863 h 967"/>
                  <a:gd name="T160" fmla="+- 0 2134 1579"/>
                  <a:gd name="T161" fmla="*/ T160 w 2302"/>
                  <a:gd name="T162" fmla="+- 0 -4889 -4959"/>
                  <a:gd name="T163" fmla="*/ -4889 h 967"/>
                  <a:gd name="T164" fmla="+- 0 2231 1579"/>
                  <a:gd name="T165" fmla="*/ T164 w 2302"/>
                  <a:gd name="T166" fmla="+- 0 -4911 -4959"/>
                  <a:gd name="T167" fmla="*/ -4911 h 967"/>
                  <a:gd name="T168" fmla="+- 0 2334 1579"/>
                  <a:gd name="T169" fmla="*/ T168 w 2302"/>
                  <a:gd name="T170" fmla="+- 0 -4929 -4959"/>
                  <a:gd name="T171" fmla="*/ -4929 h 967"/>
                  <a:gd name="T172" fmla="+- 0 2499 1579"/>
                  <a:gd name="T173" fmla="*/ T172 w 2302"/>
                  <a:gd name="T174" fmla="+- 0 -4949 -4959"/>
                  <a:gd name="T175" fmla="*/ -4949 h 967"/>
                  <a:gd name="T176" fmla="+- 0 2613 1579"/>
                  <a:gd name="T177" fmla="*/ T176 w 2302"/>
                  <a:gd name="T178" fmla="+- 0 -4957 -4959"/>
                  <a:gd name="T179" fmla="*/ -4957 h 967"/>
                  <a:gd name="T180" fmla="+- 0 2730 1579"/>
                  <a:gd name="T181" fmla="*/ T180 w 2302"/>
                  <a:gd name="T182" fmla="+- 0 -4959 -4959"/>
                  <a:gd name="T183" fmla="*/ -4959 h 967"/>
                  <a:gd name="T184" fmla="+- 0 2790 1579"/>
                  <a:gd name="T185" fmla="*/ T184 w 2302"/>
                  <a:gd name="T186" fmla="+- 0 -4958 -4959"/>
                  <a:gd name="T187" fmla="*/ -4958 h 967"/>
                  <a:gd name="T188" fmla="+- 0 2905 1579"/>
                  <a:gd name="T189" fmla="*/ T188 w 2302"/>
                  <a:gd name="T190" fmla="+- 0 -4953 -4959"/>
                  <a:gd name="T191" fmla="*/ -4953 h 967"/>
                  <a:gd name="T192" fmla="+- 0 3018 1579"/>
                  <a:gd name="T193" fmla="*/ T192 w 2302"/>
                  <a:gd name="T194" fmla="+- 0 -4943 -4959"/>
                  <a:gd name="T195" fmla="*/ -4943 h 967"/>
                  <a:gd name="T196" fmla="+- 0 3125 1579"/>
                  <a:gd name="T197" fmla="*/ T196 w 2302"/>
                  <a:gd name="T198" fmla="+- 0 -4929 -4959"/>
                  <a:gd name="T199" fmla="*/ -4929 h 967"/>
                  <a:gd name="T200" fmla="+- 0 3229 1579"/>
                  <a:gd name="T201" fmla="*/ T200 w 2302"/>
                  <a:gd name="T202" fmla="+- 0 -4911 -4959"/>
                  <a:gd name="T203" fmla="*/ -4911 h 967"/>
                  <a:gd name="T204" fmla="+- 0 3327 1579"/>
                  <a:gd name="T205" fmla="*/ T204 w 2302"/>
                  <a:gd name="T206" fmla="+- 0 -4889 -4959"/>
                  <a:gd name="T207" fmla="*/ -4889 h 967"/>
                  <a:gd name="T208" fmla="+- 0 3419 1579"/>
                  <a:gd name="T209" fmla="*/ T208 w 2302"/>
                  <a:gd name="T210" fmla="+- 0 -4863 -4959"/>
                  <a:gd name="T211" fmla="*/ -4863 h 967"/>
                  <a:gd name="T212" fmla="+- 0 3504 1579"/>
                  <a:gd name="T213" fmla="*/ T212 w 2302"/>
                  <a:gd name="T214" fmla="+- 0 -4833 -4959"/>
                  <a:gd name="T215" fmla="*/ -4833 h 967"/>
                  <a:gd name="T216" fmla="+- 0 3582 1579"/>
                  <a:gd name="T217" fmla="*/ T216 w 2302"/>
                  <a:gd name="T218" fmla="+- 0 -4800 -4959"/>
                  <a:gd name="T219" fmla="*/ -4800 h 967"/>
                  <a:gd name="T220" fmla="+- 0 3653 1579"/>
                  <a:gd name="T221" fmla="*/ T220 w 2302"/>
                  <a:gd name="T222" fmla="+- 0 -4764 -4959"/>
                  <a:gd name="T223" fmla="*/ -4764 h 967"/>
                  <a:gd name="T224" fmla="+- 0 3714 1579"/>
                  <a:gd name="T225" fmla="*/ T224 w 2302"/>
                  <a:gd name="T226" fmla="+- 0 -4725 -4959"/>
                  <a:gd name="T227" fmla="*/ -4725 h 967"/>
                  <a:gd name="T228" fmla="+- 0 3742 1579"/>
                  <a:gd name="T229" fmla="*/ T228 w 2302"/>
                  <a:gd name="T230" fmla="+- 0 -4706 -4959"/>
                  <a:gd name="T231" fmla="*/ -4706 h 967"/>
                  <a:gd name="T232" fmla="+- 0 3791 1579"/>
                  <a:gd name="T233" fmla="*/ T232 w 2302"/>
                  <a:gd name="T234" fmla="+- 0 -4663 -4959"/>
                  <a:gd name="T235" fmla="*/ -4663 h 967"/>
                  <a:gd name="T236" fmla="+- 0 3845 1579"/>
                  <a:gd name="T237" fmla="*/ T236 w 2302"/>
                  <a:gd name="T238" fmla="+- 0 -4596 -4959"/>
                  <a:gd name="T239" fmla="*/ -4596 h 967"/>
                  <a:gd name="T240" fmla="+- 0 3875 1579"/>
                  <a:gd name="T241" fmla="*/ T240 w 2302"/>
                  <a:gd name="T242" fmla="+- 0 -4525 -4959"/>
                  <a:gd name="T243" fmla="*/ -4525 h 967"/>
                  <a:gd name="T244" fmla="+- 0 3879 1579"/>
                  <a:gd name="T245" fmla="*/ T244 w 2302"/>
                  <a:gd name="T246" fmla="+- 0 -4500 -4959"/>
                  <a:gd name="T247" fmla="*/ -4500 h 967"/>
                  <a:gd name="T248" fmla="+- 0 3880 1579"/>
                  <a:gd name="T249" fmla="*/ T248 w 2302"/>
                  <a:gd name="T250" fmla="+- 0 -4475 -4959"/>
                  <a:gd name="T251" fmla="*/ -4475 h 9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2302" h="967">
                    <a:moveTo>
                      <a:pt x="2301" y="484"/>
                    </a:moveTo>
                    <a:lnTo>
                      <a:pt x="2289" y="558"/>
                    </a:lnTo>
                    <a:lnTo>
                      <a:pt x="2250" y="627"/>
                    </a:lnTo>
                    <a:lnTo>
                      <a:pt x="2188" y="694"/>
                    </a:lnTo>
                    <a:lnTo>
                      <a:pt x="2135" y="735"/>
                    </a:lnTo>
                    <a:lnTo>
                      <a:pt x="2074" y="773"/>
                    </a:lnTo>
                    <a:lnTo>
                      <a:pt x="2003" y="808"/>
                    </a:lnTo>
                    <a:lnTo>
                      <a:pt x="1925" y="841"/>
                    </a:lnTo>
                    <a:lnTo>
                      <a:pt x="1840" y="871"/>
                    </a:lnTo>
                    <a:lnTo>
                      <a:pt x="1748" y="897"/>
                    </a:lnTo>
                    <a:lnTo>
                      <a:pt x="1650" y="919"/>
                    </a:lnTo>
                    <a:lnTo>
                      <a:pt x="1546" y="938"/>
                    </a:lnTo>
                    <a:lnTo>
                      <a:pt x="1439" y="952"/>
                    </a:lnTo>
                    <a:lnTo>
                      <a:pt x="1326" y="961"/>
                    </a:lnTo>
                    <a:lnTo>
                      <a:pt x="1211" y="967"/>
                    </a:lnTo>
                    <a:lnTo>
                      <a:pt x="1092" y="967"/>
                    </a:lnTo>
                    <a:lnTo>
                      <a:pt x="976" y="961"/>
                    </a:lnTo>
                    <a:lnTo>
                      <a:pt x="864" y="952"/>
                    </a:lnTo>
                    <a:lnTo>
                      <a:pt x="755" y="938"/>
                    </a:lnTo>
                    <a:lnTo>
                      <a:pt x="652" y="919"/>
                    </a:lnTo>
                    <a:lnTo>
                      <a:pt x="555" y="897"/>
                    </a:lnTo>
                    <a:lnTo>
                      <a:pt x="463" y="871"/>
                    </a:lnTo>
                    <a:lnTo>
                      <a:pt x="378" y="841"/>
                    </a:lnTo>
                    <a:lnTo>
                      <a:pt x="299" y="808"/>
                    </a:lnTo>
                    <a:lnTo>
                      <a:pt x="229" y="773"/>
                    </a:lnTo>
                    <a:lnTo>
                      <a:pt x="167" y="735"/>
                    </a:lnTo>
                    <a:lnTo>
                      <a:pt x="114" y="694"/>
                    </a:lnTo>
                    <a:lnTo>
                      <a:pt x="70" y="650"/>
                    </a:lnTo>
                    <a:lnTo>
                      <a:pt x="24" y="582"/>
                    </a:lnTo>
                    <a:lnTo>
                      <a:pt x="1" y="509"/>
                    </a:lnTo>
                    <a:lnTo>
                      <a:pt x="0" y="484"/>
                    </a:lnTo>
                    <a:lnTo>
                      <a:pt x="1" y="459"/>
                    </a:lnTo>
                    <a:lnTo>
                      <a:pt x="24" y="387"/>
                    </a:lnTo>
                    <a:lnTo>
                      <a:pt x="70" y="318"/>
                    </a:lnTo>
                    <a:lnTo>
                      <a:pt x="114" y="274"/>
                    </a:lnTo>
                    <a:lnTo>
                      <a:pt x="167" y="234"/>
                    </a:lnTo>
                    <a:lnTo>
                      <a:pt x="229" y="195"/>
                    </a:lnTo>
                    <a:lnTo>
                      <a:pt x="299" y="159"/>
                    </a:lnTo>
                    <a:lnTo>
                      <a:pt x="378" y="126"/>
                    </a:lnTo>
                    <a:lnTo>
                      <a:pt x="463" y="96"/>
                    </a:lnTo>
                    <a:lnTo>
                      <a:pt x="555" y="70"/>
                    </a:lnTo>
                    <a:lnTo>
                      <a:pt x="652" y="48"/>
                    </a:lnTo>
                    <a:lnTo>
                      <a:pt x="755" y="30"/>
                    </a:lnTo>
                    <a:lnTo>
                      <a:pt x="920" y="10"/>
                    </a:lnTo>
                    <a:lnTo>
                      <a:pt x="1034" y="2"/>
                    </a:lnTo>
                    <a:lnTo>
                      <a:pt x="1151" y="0"/>
                    </a:lnTo>
                    <a:lnTo>
                      <a:pt x="1211" y="1"/>
                    </a:lnTo>
                    <a:lnTo>
                      <a:pt x="1326" y="6"/>
                    </a:lnTo>
                    <a:lnTo>
                      <a:pt x="1439" y="16"/>
                    </a:lnTo>
                    <a:lnTo>
                      <a:pt x="1546" y="30"/>
                    </a:lnTo>
                    <a:lnTo>
                      <a:pt x="1650" y="48"/>
                    </a:lnTo>
                    <a:lnTo>
                      <a:pt x="1748" y="70"/>
                    </a:lnTo>
                    <a:lnTo>
                      <a:pt x="1840" y="96"/>
                    </a:lnTo>
                    <a:lnTo>
                      <a:pt x="1925" y="126"/>
                    </a:lnTo>
                    <a:lnTo>
                      <a:pt x="2003" y="159"/>
                    </a:lnTo>
                    <a:lnTo>
                      <a:pt x="2074" y="195"/>
                    </a:lnTo>
                    <a:lnTo>
                      <a:pt x="2135" y="234"/>
                    </a:lnTo>
                    <a:lnTo>
                      <a:pt x="2163" y="253"/>
                    </a:lnTo>
                    <a:lnTo>
                      <a:pt x="2212" y="296"/>
                    </a:lnTo>
                    <a:lnTo>
                      <a:pt x="2266" y="363"/>
                    </a:lnTo>
                    <a:lnTo>
                      <a:pt x="2296" y="434"/>
                    </a:lnTo>
                    <a:lnTo>
                      <a:pt x="2300" y="459"/>
                    </a:lnTo>
                    <a:lnTo>
                      <a:pt x="2301" y="484"/>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99"/>
            <p:cNvGrpSpPr/>
            <p:nvPr/>
          </p:nvGrpSpPr>
          <p:grpSpPr bwMode="auto">
            <a:xfrm>
              <a:off x="2726" y="-3992"/>
              <a:ext cx="539" cy="1447"/>
              <a:chOff x="2726" y="-3992"/>
              <a:chExt cx="539" cy="1447"/>
            </a:xfrm>
          </p:grpSpPr>
          <p:sp>
            <p:nvSpPr>
              <p:cNvPr id="1048633" name="Freeform 100"/>
              <p:cNvSpPr/>
              <p:nvPr/>
            </p:nvSpPr>
            <p:spPr bwMode="auto">
              <a:xfrm>
                <a:off x="2726" y="-3992"/>
                <a:ext cx="539" cy="1447"/>
              </a:xfrm>
              <a:custGeom>
                <a:avLst/>
                <a:gdLst>
                  <a:gd name="T0" fmla="+- 0 2726 2726"/>
                  <a:gd name="T1" fmla="*/ T0 w 539"/>
                  <a:gd name="T2" fmla="+- 0 -3992 -3992"/>
                  <a:gd name="T3" fmla="*/ -3992 h 1447"/>
                  <a:gd name="T4" fmla="+- 0 2726 2726"/>
                  <a:gd name="T5" fmla="*/ T4 w 539"/>
                  <a:gd name="T6" fmla="+- 0 -3983 -3992"/>
                  <a:gd name="T7" fmla="*/ -3983 h 1447"/>
                  <a:gd name="T8" fmla="+- 0 2728 2726"/>
                  <a:gd name="T9" fmla="*/ T8 w 539"/>
                  <a:gd name="T10" fmla="+- 0 -3977 -3992"/>
                  <a:gd name="T11" fmla="*/ -3977 h 1447"/>
                  <a:gd name="T12" fmla="+- 0 2728 2726"/>
                  <a:gd name="T13" fmla="*/ T12 w 539"/>
                  <a:gd name="T14" fmla="+- 0 -3968 -3992"/>
                  <a:gd name="T15" fmla="*/ -3968 h 1447"/>
                  <a:gd name="T16" fmla="+- 0 2729 2726"/>
                  <a:gd name="T17" fmla="*/ T16 w 539"/>
                  <a:gd name="T18" fmla="+- 0 -3959 -3992"/>
                  <a:gd name="T19" fmla="*/ -3959 h 1447"/>
                  <a:gd name="T20" fmla="+- 0 2730 2726"/>
                  <a:gd name="T21" fmla="*/ T20 w 539"/>
                  <a:gd name="T22" fmla="+- 0 -3948 -3992"/>
                  <a:gd name="T23" fmla="*/ -3948 h 1447"/>
                  <a:gd name="T24" fmla="+- 0 2731 2726"/>
                  <a:gd name="T25" fmla="*/ T24 w 539"/>
                  <a:gd name="T26" fmla="+- 0 -3934 -3992"/>
                  <a:gd name="T27" fmla="*/ -3934 h 1447"/>
                  <a:gd name="T28" fmla="+- 0 2733 2726"/>
                  <a:gd name="T29" fmla="*/ T28 w 539"/>
                  <a:gd name="T30" fmla="+- 0 -3919 -3992"/>
                  <a:gd name="T31" fmla="*/ -3919 h 1447"/>
                  <a:gd name="T32" fmla="+- 0 2734 2726"/>
                  <a:gd name="T33" fmla="*/ T32 w 539"/>
                  <a:gd name="T34" fmla="+- 0 -3904 -3992"/>
                  <a:gd name="T35" fmla="*/ -3904 h 1447"/>
                  <a:gd name="T36" fmla="+- 0 2737 2726"/>
                  <a:gd name="T37" fmla="*/ T36 w 539"/>
                  <a:gd name="T38" fmla="+- 0 -3887 -3992"/>
                  <a:gd name="T39" fmla="*/ -3887 h 1447"/>
                  <a:gd name="T40" fmla="+- 0 2739 2726"/>
                  <a:gd name="T41" fmla="*/ T40 w 539"/>
                  <a:gd name="T42" fmla="+- 0 -3868 -3992"/>
                  <a:gd name="T43" fmla="*/ -3868 h 1447"/>
                  <a:gd name="T44" fmla="+- 0 2741 2726"/>
                  <a:gd name="T45" fmla="*/ T44 w 539"/>
                  <a:gd name="T46" fmla="+- 0 -3848 -3992"/>
                  <a:gd name="T47" fmla="*/ -3848 h 1447"/>
                  <a:gd name="T48" fmla="+- 0 2743 2726"/>
                  <a:gd name="T49" fmla="*/ T48 w 539"/>
                  <a:gd name="T50" fmla="+- 0 -3828 -3992"/>
                  <a:gd name="T51" fmla="*/ -3828 h 1447"/>
                  <a:gd name="T52" fmla="+- 0 2746 2726"/>
                  <a:gd name="T53" fmla="*/ T52 w 539"/>
                  <a:gd name="T54" fmla="+- 0 -3805 -3992"/>
                  <a:gd name="T55" fmla="*/ -3805 h 1447"/>
                  <a:gd name="T56" fmla="+- 0 2749 2726"/>
                  <a:gd name="T57" fmla="*/ T56 w 539"/>
                  <a:gd name="T58" fmla="+- 0 -3781 -3992"/>
                  <a:gd name="T59" fmla="*/ -3781 h 1447"/>
                  <a:gd name="T60" fmla="+- 0 2756 2726"/>
                  <a:gd name="T61" fmla="*/ T60 w 539"/>
                  <a:gd name="T62" fmla="+- 0 -3732 -3992"/>
                  <a:gd name="T63" fmla="*/ -3732 h 1447"/>
                  <a:gd name="T64" fmla="+- 0 2763 2726"/>
                  <a:gd name="T65" fmla="*/ T64 w 539"/>
                  <a:gd name="T66" fmla="+- 0 -3679 -3992"/>
                  <a:gd name="T67" fmla="*/ -3679 h 1447"/>
                  <a:gd name="T68" fmla="+- 0 2772 2726"/>
                  <a:gd name="T69" fmla="*/ T68 w 539"/>
                  <a:gd name="T70" fmla="+- 0 -3622 -3992"/>
                  <a:gd name="T71" fmla="*/ -3622 h 1447"/>
                  <a:gd name="T72" fmla="+- 0 2782 2726"/>
                  <a:gd name="T73" fmla="*/ T72 w 539"/>
                  <a:gd name="T74" fmla="+- 0 -3563 -3992"/>
                  <a:gd name="T75" fmla="*/ -3563 h 1447"/>
                  <a:gd name="T76" fmla="+- 0 2792 2726"/>
                  <a:gd name="T77" fmla="*/ T76 w 539"/>
                  <a:gd name="T78" fmla="+- 0 -3502 -3992"/>
                  <a:gd name="T79" fmla="*/ -3502 h 1447"/>
                  <a:gd name="T80" fmla="+- 0 2805 2726"/>
                  <a:gd name="T81" fmla="*/ T80 w 539"/>
                  <a:gd name="T82" fmla="+- 0 -3440 -3992"/>
                  <a:gd name="T83" fmla="*/ -3440 h 1447"/>
                  <a:gd name="T84" fmla="+- 0 2817 2726"/>
                  <a:gd name="T85" fmla="*/ T84 w 539"/>
                  <a:gd name="T86" fmla="+- 0 -3375 -3992"/>
                  <a:gd name="T87" fmla="*/ -3375 h 1447"/>
                  <a:gd name="T88" fmla="+- 0 2832 2726"/>
                  <a:gd name="T89" fmla="*/ T88 w 539"/>
                  <a:gd name="T90" fmla="+- 0 -3311 -3992"/>
                  <a:gd name="T91" fmla="*/ -3311 h 1447"/>
                  <a:gd name="T92" fmla="+- 0 2848 2726"/>
                  <a:gd name="T93" fmla="*/ T92 w 539"/>
                  <a:gd name="T94" fmla="+- 0 -3245 -3992"/>
                  <a:gd name="T95" fmla="*/ -3245 h 1447"/>
                  <a:gd name="T96" fmla="+- 0 2865 2726"/>
                  <a:gd name="T97" fmla="*/ T96 w 539"/>
                  <a:gd name="T98" fmla="+- 0 -3180 -3992"/>
                  <a:gd name="T99" fmla="*/ -3180 h 1447"/>
                  <a:gd name="T100" fmla="+- 0 2883 2726"/>
                  <a:gd name="T101" fmla="*/ T100 w 539"/>
                  <a:gd name="T102" fmla="+- 0 -3116 -3992"/>
                  <a:gd name="T103" fmla="*/ -3116 h 1447"/>
                  <a:gd name="T104" fmla="+- 0 2902 2726"/>
                  <a:gd name="T105" fmla="*/ T104 w 539"/>
                  <a:gd name="T106" fmla="+- 0 -3052 -3992"/>
                  <a:gd name="T107" fmla="*/ -3052 h 1447"/>
                  <a:gd name="T108" fmla="+- 0 2924 2726"/>
                  <a:gd name="T109" fmla="*/ T108 w 539"/>
                  <a:gd name="T110" fmla="+- 0 -2991 -3992"/>
                  <a:gd name="T111" fmla="*/ -2991 h 1447"/>
                  <a:gd name="T112" fmla="+- 0 2946 2726"/>
                  <a:gd name="T113" fmla="*/ T112 w 539"/>
                  <a:gd name="T114" fmla="+- 0 -2931 -3992"/>
                  <a:gd name="T115" fmla="*/ -2931 h 1447"/>
                  <a:gd name="T116" fmla="+- 0 2971 2726"/>
                  <a:gd name="T117" fmla="*/ T116 w 539"/>
                  <a:gd name="T118" fmla="+- 0 -2873 -3992"/>
                  <a:gd name="T119" fmla="*/ -2873 h 1447"/>
                  <a:gd name="T120" fmla="+- 0 3025 2726"/>
                  <a:gd name="T121" fmla="*/ T120 w 539"/>
                  <a:gd name="T122" fmla="+- 0 -2768 -3992"/>
                  <a:gd name="T123" fmla="*/ -2768 h 1447"/>
                  <a:gd name="T124" fmla="+- 0 3069 2726"/>
                  <a:gd name="T125" fmla="*/ T124 w 539"/>
                  <a:gd name="T126" fmla="+- 0 -2699 -3992"/>
                  <a:gd name="T127" fmla="*/ -2699 h 1447"/>
                  <a:gd name="T128" fmla="+- 0 3100 2726"/>
                  <a:gd name="T129" fmla="*/ T128 w 539"/>
                  <a:gd name="T130" fmla="+- 0 -2659 -3992"/>
                  <a:gd name="T131" fmla="*/ -2659 h 1447"/>
                  <a:gd name="T132" fmla="+- 0 3116 2726"/>
                  <a:gd name="T133" fmla="*/ T132 w 539"/>
                  <a:gd name="T134" fmla="+- 0 -2640 -3992"/>
                  <a:gd name="T135" fmla="*/ -2640 h 1447"/>
                  <a:gd name="T136" fmla="+- 0 3168 2726"/>
                  <a:gd name="T137" fmla="*/ T136 w 539"/>
                  <a:gd name="T138" fmla="+- 0 -2593 -3992"/>
                  <a:gd name="T139" fmla="*/ -2593 h 1447"/>
                  <a:gd name="T140" fmla="+- 0 3225 2726"/>
                  <a:gd name="T141" fmla="*/ T140 w 539"/>
                  <a:gd name="T142" fmla="+- 0 -2560 -3992"/>
                  <a:gd name="T143" fmla="*/ -2560 h 1447"/>
                  <a:gd name="T144" fmla="+- 0 3244 2726"/>
                  <a:gd name="T145" fmla="*/ T144 w 539"/>
                  <a:gd name="T146" fmla="+- 0 -2552 -3992"/>
                  <a:gd name="T147" fmla="*/ -2552 h 1447"/>
                  <a:gd name="T148" fmla="+- 0 3265 2726"/>
                  <a:gd name="T149" fmla="*/ T148 w 539"/>
                  <a:gd name="T150" fmla="+- 0 -2546 -3992"/>
                  <a:gd name="T151" fmla="*/ -2546 h 144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Lst>
                <a:rect l="0" t="0" r="r" b="b"/>
                <a:pathLst>
                  <a:path w="539" h="1447">
                    <a:moveTo>
                      <a:pt x="0" y="0"/>
                    </a:moveTo>
                    <a:lnTo>
                      <a:pt x="0" y="9"/>
                    </a:lnTo>
                    <a:lnTo>
                      <a:pt x="2" y="15"/>
                    </a:lnTo>
                    <a:lnTo>
                      <a:pt x="2" y="24"/>
                    </a:lnTo>
                    <a:lnTo>
                      <a:pt x="3" y="33"/>
                    </a:lnTo>
                    <a:lnTo>
                      <a:pt x="4" y="44"/>
                    </a:lnTo>
                    <a:lnTo>
                      <a:pt x="5" y="58"/>
                    </a:lnTo>
                    <a:lnTo>
                      <a:pt x="7" y="73"/>
                    </a:lnTo>
                    <a:lnTo>
                      <a:pt x="8" y="88"/>
                    </a:lnTo>
                    <a:lnTo>
                      <a:pt x="11" y="105"/>
                    </a:lnTo>
                    <a:lnTo>
                      <a:pt x="13" y="124"/>
                    </a:lnTo>
                    <a:lnTo>
                      <a:pt x="15" y="144"/>
                    </a:lnTo>
                    <a:lnTo>
                      <a:pt x="17" y="164"/>
                    </a:lnTo>
                    <a:lnTo>
                      <a:pt x="20" y="187"/>
                    </a:lnTo>
                    <a:lnTo>
                      <a:pt x="23" y="211"/>
                    </a:lnTo>
                    <a:lnTo>
                      <a:pt x="30" y="260"/>
                    </a:lnTo>
                    <a:lnTo>
                      <a:pt x="37" y="313"/>
                    </a:lnTo>
                    <a:lnTo>
                      <a:pt x="46" y="370"/>
                    </a:lnTo>
                    <a:lnTo>
                      <a:pt x="56" y="429"/>
                    </a:lnTo>
                    <a:lnTo>
                      <a:pt x="66" y="490"/>
                    </a:lnTo>
                    <a:lnTo>
                      <a:pt x="79" y="552"/>
                    </a:lnTo>
                    <a:lnTo>
                      <a:pt x="91" y="617"/>
                    </a:lnTo>
                    <a:lnTo>
                      <a:pt x="106" y="681"/>
                    </a:lnTo>
                    <a:lnTo>
                      <a:pt x="122" y="747"/>
                    </a:lnTo>
                    <a:lnTo>
                      <a:pt x="139" y="812"/>
                    </a:lnTo>
                    <a:lnTo>
                      <a:pt x="157" y="876"/>
                    </a:lnTo>
                    <a:lnTo>
                      <a:pt x="176" y="940"/>
                    </a:lnTo>
                    <a:lnTo>
                      <a:pt x="198" y="1001"/>
                    </a:lnTo>
                    <a:lnTo>
                      <a:pt x="220" y="1061"/>
                    </a:lnTo>
                    <a:lnTo>
                      <a:pt x="245" y="1119"/>
                    </a:lnTo>
                    <a:lnTo>
                      <a:pt x="299" y="1224"/>
                    </a:lnTo>
                    <a:lnTo>
                      <a:pt x="343" y="1293"/>
                    </a:lnTo>
                    <a:lnTo>
                      <a:pt x="374" y="1333"/>
                    </a:lnTo>
                    <a:lnTo>
                      <a:pt x="390" y="1352"/>
                    </a:lnTo>
                    <a:lnTo>
                      <a:pt x="442" y="1399"/>
                    </a:lnTo>
                    <a:lnTo>
                      <a:pt x="499" y="1432"/>
                    </a:lnTo>
                    <a:lnTo>
                      <a:pt x="518" y="1440"/>
                    </a:lnTo>
                    <a:lnTo>
                      <a:pt x="539" y="1446"/>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3" name="Group 101"/>
            <p:cNvGrpSpPr/>
            <p:nvPr/>
          </p:nvGrpSpPr>
          <p:grpSpPr bwMode="auto">
            <a:xfrm>
              <a:off x="5847" y="-1023"/>
              <a:ext cx="2554" cy="608"/>
              <a:chOff x="5847" y="-1023"/>
              <a:chExt cx="2554" cy="608"/>
            </a:xfrm>
          </p:grpSpPr>
          <p:sp>
            <p:nvSpPr>
              <p:cNvPr id="1048634" name="Freeform 102"/>
              <p:cNvSpPr/>
              <p:nvPr/>
            </p:nvSpPr>
            <p:spPr bwMode="auto">
              <a:xfrm>
                <a:off x="5847" y="-1023"/>
                <a:ext cx="2554" cy="608"/>
              </a:xfrm>
              <a:custGeom>
                <a:avLst/>
                <a:gdLst>
                  <a:gd name="T0" fmla="+- 0 8401 5847"/>
                  <a:gd name="T1" fmla="*/ T0 w 2554"/>
                  <a:gd name="T2" fmla="+- 0 -416 -1023"/>
                  <a:gd name="T3" fmla="*/ -416 h 608"/>
                  <a:gd name="T4" fmla="+- 0 5847 5847"/>
                  <a:gd name="T5" fmla="*/ T4 w 2554"/>
                  <a:gd name="T6" fmla="+- 0 -416 -1023"/>
                  <a:gd name="T7" fmla="*/ -416 h 608"/>
                  <a:gd name="T8" fmla="+- 0 5847 5847"/>
                  <a:gd name="T9" fmla="*/ T8 w 2554"/>
                  <a:gd name="T10" fmla="+- 0 -1023 -1023"/>
                  <a:gd name="T11" fmla="*/ -1023 h 608"/>
                  <a:gd name="T12" fmla="+- 0 8401 5847"/>
                  <a:gd name="T13" fmla="*/ T12 w 2554"/>
                  <a:gd name="T14" fmla="+- 0 -1023 -1023"/>
                  <a:gd name="T15" fmla="*/ -1023 h 608"/>
                  <a:gd name="T16" fmla="+- 0 8401 5847"/>
                  <a:gd name="T17" fmla="*/ T16 w 2554"/>
                  <a:gd name="T18" fmla="+- 0 -416 -1023"/>
                  <a:gd name="T19" fmla="*/ -416 h 608"/>
                </a:gdLst>
                <a:ahLst/>
                <a:cxnLst>
                  <a:cxn ang="0">
                    <a:pos x="T1" y="T3"/>
                  </a:cxn>
                  <a:cxn ang="0">
                    <a:pos x="T5" y="T7"/>
                  </a:cxn>
                  <a:cxn ang="0">
                    <a:pos x="T9" y="T11"/>
                  </a:cxn>
                  <a:cxn ang="0">
                    <a:pos x="T13" y="T15"/>
                  </a:cxn>
                  <a:cxn ang="0">
                    <a:pos x="T17" y="T19"/>
                  </a:cxn>
                </a:cxnLst>
                <a:rect l="0" t="0" r="r" b="b"/>
                <a:pathLst>
                  <a:path w="2554" h="608">
                    <a:moveTo>
                      <a:pt x="2554" y="607"/>
                    </a:moveTo>
                    <a:lnTo>
                      <a:pt x="0" y="607"/>
                    </a:lnTo>
                    <a:lnTo>
                      <a:pt x="0" y="0"/>
                    </a:lnTo>
                    <a:lnTo>
                      <a:pt x="2554" y="0"/>
                    </a:lnTo>
                    <a:lnTo>
                      <a:pt x="2554" y="607"/>
                    </a:lnTo>
                    <a:close/>
                  </a:path>
                </a:pathLst>
              </a:custGeom>
              <a:noFill/>
              <a:ln w="12243">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103"/>
            <p:cNvGrpSpPr/>
            <p:nvPr/>
          </p:nvGrpSpPr>
          <p:grpSpPr bwMode="auto">
            <a:xfrm>
              <a:off x="4420" y="-2246"/>
              <a:ext cx="1428" cy="1532"/>
              <a:chOff x="4420" y="-2246"/>
              <a:chExt cx="1428" cy="1532"/>
            </a:xfrm>
          </p:grpSpPr>
          <p:sp>
            <p:nvSpPr>
              <p:cNvPr id="1048635" name="Freeform 104"/>
              <p:cNvSpPr/>
              <p:nvPr/>
            </p:nvSpPr>
            <p:spPr bwMode="auto">
              <a:xfrm>
                <a:off x="4420" y="-2246"/>
                <a:ext cx="1428" cy="1532"/>
              </a:xfrm>
              <a:custGeom>
                <a:avLst/>
                <a:gdLst>
                  <a:gd name="T0" fmla="+- 0 4420 4420"/>
                  <a:gd name="T1" fmla="*/ T0 w 1428"/>
                  <a:gd name="T2" fmla="+- 0 -2246 -2246"/>
                  <a:gd name="T3" fmla="*/ -2246 h 1532"/>
                  <a:gd name="T4" fmla="+- 0 4420 4420"/>
                  <a:gd name="T5" fmla="*/ T4 w 1428"/>
                  <a:gd name="T6" fmla="+- 0 -2245 -2246"/>
                  <a:gd name="T7" fmla="*/ -2245 h 1532"/>
                  <a:gd name="T8" fmla="+- 0 4421 4420"/>
                  <a:gd name="T9" fmla="*/ T8 w 1428"/>
                  <a:gd name="T10" fmla="+- 0 -2243 -2246"/>
                  <a:gd name="T11" fmla="*/ -2243 h 1532"/>
                  <a:gd name="T12" fmla="+- 0 4422 4420"/>
                  <a:gd name="T13" fmla="*/ T12 w 1428"/>
                  <a:gd name="T14" fmla="+- 0 -2237 -2246"/>
                  <a:gd name="T15" fmla="*/ -2237 h 1532"/>
                  <a:gd name="T16" fmla="+- 0 4423 4420"/>
                  <a:gd name="T17" fmla="*/ T16 w 1428"/>
                  <a:gd name="T18" fmla="+- 0 -2230 -2246"/>
                  <a:gd name="T19" fmla="*/ -2230 h 1532"/>
                  <a:gd name="T20" fmla="+- 0 4426 4420"/>
                  <a:gd name="T21" fmla="*/ T20 w 1428"/>
                  <a:gd name="T22" fmla="+- 0 -2221 -2246"/>
                  <a:gd name="T23" fmla="*/ -2221 h 1532"/>
                  <a:gd name="T24" fmla="+- 0 4428 4420"/>
                  <a:gd name="T25" fmla="*/ T24 w 1428"/>
                  <a:gd name="T26" fmla="+- 0 -2211 -2246"/>
                  <a:gd name="T27" fmla="*/ -2211 h 1532"/>
                  <a:gd name="T28" fmla="+- 0 4431 4420"/>
                  <a:gd name="T29" fmla="*/ T28 w 1428"/>
                  <a:gd name="T30" fmla="+- 0 -2199 -2246"/>
                  <a:gd name="T31" fmla="*/ -2199 h 1532"/>
                  <a:gd name="T32" fmla="+- 0 4435 4420"/>
                  <a:gd name="T33" fmla="*/ T32 w 1428"/>
                  <a:gd name="T34" fmla="+- 0 -2184 -2246"/>
                  <a:gd name="T35" fmla="*/ -2184 h 1532"/>
                  <a:gd name="T36" fmla="+- 0 4439 4420"/>
                  <a:gd name="T37" fmla="*/ T36 w 1428"/>
                  <a:gd name="T38" fmla="+- 0 -2169 -2246"/>
                  <a:gd name="T39" fmla="*/ -2169 h 1532"/>
                  <a:gd name="T40" fmla="+- 0 4444 4420"/>
                  <a:gd name="T41" fmla="*/ T40 w 1428"/>
                  <a:gd name="T42" fmla="+- 0 -2151 -2246"/>
                  <a:gd name="T43" fmla="*/ -2151 h 1532"/>
                  <a:gd name="T44" fmla="+- 0 4449 4420"/>
                  <a:gd name="T45" fmla="*/ T44 w 1428"/>
                  <a:gd name="T46" fmla="+- 0 -2133 -2246"/>
                  <a:gd name="T47" fmla="*/ -2133 h 1532"/>
                  <a:gd name="T48" fmla="+- 0 4455 4420"/>
                  <a:gd name="T49" fmla="*/ T48 w 1428"/>
                  <a:gd name="T50" fmla="+- 0 -2112 -2246"/>
                  <a:gd name="T51" fmla="*/ -2112 h 1532"/>
                  <a:gd name="T52" fmla="+- 0 4462 4420"/>
                  <a:gd name="T53" fmla="*/ T52 w 1428"/>
                  <a:gd name="T54" fmla="+- 0 -2091 -2246"/>
                  <a:gd name="T55" fmla="*/ -2091 h 1532"/>
                  <a:gd name="T56" fmla="+- 0 4469 4420"/>
                  <a:gd name="T57" fmla="*/ T56 w 1428"/>
                  <a:gd name="T58" fmla="+- 0 -2068 -2246"/>
                  <a:gd name="T59" fmla="*/ -2068 h 1532"/>
                  <a:gd name="T60" fmla="+- 0 4477 4420"/>
                  <a:gd name="T61" fmla="*/ T60 w 1428"/>
                  <a:gd name="T62" fmla="+- 0 -2044 -2246"/>
                  <a:gd name="T63" fmla="*/ -2044 h 1532"/>
                  <a:gd name="T64" fmla="+- 0 4485 4420"/>
                  <a:gd name="T65" fmla="*/ T64 w 1428"/>
                  <a:gd name="T66" fmla="+- 0 -2020 -2246"/>
                  <a:gd name="T67" fmla="*/ -2020 h 1532"/>
                  <a:gd name="T68" fmla="+- 0 4494 4420"/>
                  <a:gd name="T69" fmla="*/ T68 w 1428"/>
                  <a:gd name="T70" fmla="+- 0 -1993 -2246"/>
                  <a:gd name="T71" fmla="*/ -1993 h 1532"/>
                  <a:gd name="T72" fmla="+- 0 4503 4420"/>
                  <a:gd name="T73" fmla="*/ T72 w 1428"/>
                  <a:gd name="T74" fmla="+- 0 -1966 -2246"/>
                  <a:gd name="T75" fmla="*/ -1966 h 1532"/>
                  <a:gd name="T76" fmla="+- 0 4536 4420"/>
                  <a:gd name="T77" fmla="*/ T76 w 1428"/>
                  <a:gd name="T78" fmla="+- 0 -1879 -2246"/>
                  <a:gd name="T79" fmla="*/ -1879 h 1532"/>
                  <a:gd name="T80" fmla="+- 0 4574 4420"/>
                  <a:gd name="T81" fmla="*/ T80 w 1428"/>
                  <a:gd name="T82" fmla="+- 0 -1785 -2246"/>
                  <a:gd name="T83" fmla="*/ -1785 h 1532"/>
                  <a:gd name="T84" fmla="+- 0 4604 4420"/>
                  <a:gd name="T85" fmla="*/ T84 w 1428"/>
                  <a:gd name="T86" fmla="+- 0 -1719 -2246"/>
                  <a:gd name="T87" fmla="*/ -1719 h 1532"/>
                  <a:gd name="T88" fmla="+- 0 4636 4420"/>
                  <a:gd name="T89" fmla="*/ T88 w 1428"/>
                  <a:gd name="T90" fmla="+- 0 -1651 -2246"/>
                  <a:gd name="T91" fmla="*/ -1651 h 1532"/>
                  <a:gd name="T92" fmla="+- 0 4672 4420"/>
                  <a:gd name="T93" fmla="*/ T92 w 1428"/>
                  <a:gd name="T94" fmla="+- 0 -1583 -2246"/>
                  <a:gd name="T95" fmla="*/ -1583 h 1532"/>
                  <a:gd name="T96" fmla="+- 0 4710 4420"/>
                  <a:gd name="T97" fmla="*/ T96 w 1428"/>
                  <a:gd name="T98" fmla="+- 0 -1513 -2246"/>
                  <a:gd name="T99" fmla="*/ -1513 h 1532"/>
                  <a:gd name="T100" fmla="+- 0 4753 4420"/>
                  <a:gd name="T101" fmla="*/ T100 w 1428"/>
                  <a:gd name="T102" fmla="+- 0 -1444 -2246"/>
                  <a:gd name="T103" fmla="*/ -1444 h 1532"/>
                  <a:gd name="T104" fmla="+- 0 4799 4420"/>
                  <a:gd name="T105" fmla="*/ T104 w 1428"/>
                  <a:gd name="T106" fmla="+- 0 -1373 -2246"/>
                  <a:gd name="T107" fmla="*/ -1373 h 1532"/>
                  <a:gd name="T108" fmla="+- 0 4847 4420"/>
                  <a:gd name="T109" fmla="*/ T108 w 1428"/>
                  <a:gd name="T110" fmla="+- 0 -1305 -2246"/>
                  <a:gd name="T111" fmla="*/ -1305 h 1532"/>
                  <a:gd name="T112" fmla="+- 0 4899 4420"/>
                  <a:gd name="T113" fmla="*/ T112 w 1428"/>
                  <a:gd name="T114" fmla="+- 0 -1237 -2246"/>
                  <a:gd name="T115" fmla="*/ -1237 h 1532"/>
                  <a:gd name="T116" fmla="+- 0 4956 4420"/>
                  <a:gd name="T117" fmla="*/ T116 w 1428"/>
                  <a:gd name="T118" fmla="+- 0 -1172 -2246"/>
                  <a:gd name="T119" fmla="*/ -1172 h 1532"/>
                  <a:gd name="T120" fmla="+- 0 5016 4420"/>
                  <a:gd name="T121" fmla="*/ T120 w 1428"/>
                  <a:gd name="T122" fmla="+- 0 -1108 -2246"/>
                  <a:gd name="T123" fmla="*/ -1108 h 1532"/>
                  <a:gd name="T124" fmla="+- 0 5080 4420"/>
                  <a:gd name="T125" fmla="*/ T124 w 1428"/>
                  <a:gd name="T126" fmla="+- 0 -1048 -2246"/>
                  <a:gd name="T127" fmla="*/ -1048 h 1532"/>
                  <a:gd name="T128" fmla="+- 0 5148 4420"/>
                  <a:gd name="T129" fmla="*/ T128 w 1428"/>
                  <a:gd name="T130" fmla="+- 0 -990 -2246"/>
                  <a:gd name="T131" fmla="*/ -990 h 1532"/>
                  <a:gd name="T132" fmla="+- 0 5220 4420"/>
                  <a:gd name="T133" fmla="*/ T132 w 1428"/>
                  <a:gd name="T134" fmla="+- 0 -937 -2246"/>
                  <a:gd name="T135" fmla="*/ -937 h 1532"/>
                  <a:gd name="T136" fmla="+- 0 5296 4420"/>
                  <a:gd name="T137" fmla="*/ T136 w 1428"/>
                  <a:gd name="T138" fmla="+- 0 -888 -2246"/>
                  <a:gd name="T139" fmla="*/ -888 h 1532"/>
                  <a:gd name="T140" fmla="+- 0 5377 4420"/>
                  <a:gd name="T141" fmla="*/ T140 w 1428"/>
                  <a:gd name="T142" fmla="+- 0 -844 -2246"/>
                  <a:gd name="T143" fmla="*/ -844 h 1532"/>
                  <a:gd name="T144" fmla="+- 0 5462 4420"/>
                  <a:gd name="T145" fmla="*/ T144 w 1428"/>
                  <a:gd name="T146" fmla="+- 0 -805 -2246"/>
                  <a:gd name="T147" fmla="*/ -805 h 1532"/>
                  <a:gd name="T148" fmla="+- 0 5551 4420"/>
                  <a:gd name="T149" fmla="*/ T148 w 1428"/>
                  <a:gd name="T150" fmla="+- 0 -773 -2246"/>
                  <a:gd name="T151" fmla="*/ -773 h 1532"/>
                  <a:gd name="T152" fmla="+- 0 5645 4420"/>
                  <a:gd name="T153" fmla="*/ T152 w 1428"/>
                  <a:gd name="T154" fmla="+- 0 -747 -2246"/>
                  <a:gd name="T155" fmla="*/ -747 h 1532"/>
                  <a:gd name="T156" fmla="+- 0 5743 4420"/>
                  <a:gd name="T157" fmla="*/ T156 w 1428"/>
                  <a:gd name="T158" fmla="+- 0 -727 -2246"/>
                  <a:gd name="T159" fmla="*/ -727 h 1532"/>
                  <a:gd name="T160" fmla="+- 0 5795 4420"/>
                  <a:gd name="T161" fmla="*/ T160 w 1428"/>
                  <a:gd name="T162" fmla="+- 0 -720 -2246"/>
                  <a:gd name="T163" fmla="*/ -720 h 1532"/>
                  <a:gd name="T164" fmla="+- 0 5847 4420"/>
                  <a:gd name="T165" fmla="*/ T164 w 1428"/>
                  <a:gd name="T166" fmla="+- 0 -715 -2246"/>
                  <a:gd name="T167" fmla="*/ -715 h 15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1428" h="1532">
                    <a:moveTo>
                      <a:pt x="0" y="0"/>
                    </a:moveTo>
                    <a:lnTo>
                      <a:pt x="0" y="1"/>
                    </a:lnTo>
                    <a:lnTo>
                      <a:pt x="1" y="3"/>
                    </a:lnTo>
                    <a:lnTo>
                      <a:pt x="2" y="9"/>
                    </a:lnTo>
                    <a:lnTo>
                      <a:pt x="3" y="16"/>
                    </a:lnTo>
                    <a:lnTo>
                      <a:pt x="6" y="25"/>
                    </a:lnTo>
                    <a:lnTo>
                      <a:pt x="8" y="35"/>
                    </a:lnTo>
                    <a:lnTo>
                      <a:pt x="11" y="47"/>
                    </a:lnTo>
                    <a:lnTo>
                      <a:pt x="15" y="62"/>
                    </a:lnTo>
                    <a:lnTo>
                      <a:pt x="19" y="77"/>
                    </a:lnTo>
                    <a:lnTo>
                      <a:pt x="24" y="95"/>
                    </a:lnTo>
                    <a:lnTo>
                      <a:pt x="29" y="113"/>
                    </a:lnTo>
                    <a:lnTo>
                      <a:pt x="35" y="134"/>
                    </a:lnTo>
                    <a:lnTo>
                      <a:pt x="42" y="155"/>
                    </a:lnTo>
                    <a:lnTo>
                      <a:pt x="49" y="178"/>
                    </a:lnTo>
                    <a:lnTo>
                      <a:pt x="57" y="202"/>
                    </a:lnTo>
                    <a:lnTo>
                      <a:pt x="65" y="226"/>
                    </a:lnTo>
                    <a:lnTo>
                      <a:pt x="74" y="253"/>
                    </a:lnTo>
                    <a:lnTo>
                      <a:pt x="83" y="280"/>
                    </a:lnTo>
                    <a:lnTo>
                      <a:pt x="116" y="367"/>
                    </a:lnTo>
                    <a:lnTo>
                      <a:pt x="154" y="461"/>
                    </a:lnTo>
                    <a:lnTo>
                      <a:pt x="184" y="527"/>
                    </a:lnTo>
                    <a:lnTo>
                      <a:pt x="216" y="595"/>
                    </a:lnTo>
                    <a:lnTo>
                      <a:pt x="252" y="663"/>
                    </a:lnTo>
                    <a:lnTo>
                      <a:pt x="290" y="733"/>
                    </a:lnTo>
                    <a:lnTo>
                      <a:pt x="333" y="802"/>
                    </a:lnTo>
                    <a:lnTo>
                      <a:pt x="379" y="873"/>
                    </a:lnTo>
                    <a:lnTo>
                      <a:pt x="427" y="941"/>
                    </a:lnTo>
                    <a:lnTo>
                      <a:pt x="479" y="1009"/>
                    </a:lnTo>
                    <a:lnTo>
                      <a:pt x="536" y="1074"/>
                    </a:lnTo>
                    <a:lnTo>
                      <a:pt x="596" y="1138"/>
                    </a:lnTo>
                    <a:lnTo>
                      <a:pt x="660" y="1198"/>
                    </a:lnTo>
                    <a:lnTo>
                      <a:pt x="728" y="1256"/>
                    </a:lnTo>
                    <a:lnTo>
                      <a:pt x="800" y="1309"/>
                    </a:lnTo>
                    <a:lnTo>
                      <a:pt x="876" y="1358"/>
                    </a:lnTo>
                    <a:lnTo>
                      <a:pt x="957" y="1402"/>
                    </a:lnTo>
                    <a:lnTo>
                      <a:pt x="1042" y="1441"/>
                    </a:lnTo>
                    <a:lnTo>
                      <a:pt x="1131" y="1473"/>
                    </a:lnTo>
                    <a:lnTo>
                      <a:pt x="1225" y="1499"/>
                    </a:lnTo>
                    <a:lnTo>
                      <a:pt x="1323" y="1519"/>
                    </a:lnTo>
                    <a:lnTo>
                      <a:pt x="1375" y="1526"/>
                    </a:lnTo>
                    <a:lnTo>
                      <a:pt x="1427" y="1531"/>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5" name="Group 105"/>
            <p:cNvGrpSpPr/>
            <p:nvPr/>
          </p:nvGrpSpPr>
          <p:grpSpPr bwMode="auto">
            <a:xfrm>
              <a:off x="8401" y="-2281"/>
              <a:ext cx="1453" cy="1563"/>
              <a:chOff x="8401" y="-2281"/>
              <a:chExt cx="1453" cy="1563"/>
            </a:xfrm>
          </p:grpSpPr>
          <p:sp>
            <p:nvSpPr>
              <p:cNvPr id="1048636" name="Freeform 106"/>
              <p:cNvSpPr/>
              <p:nvPr/>
            </p:nvSpPr>
            <p:spPr bwMode="auto">
              <a:xfrm>
                <a:off x="8401" y="-2281"/>
                <a:ext cx="1453" cy="1563"/>
              </a:xfrm>
              <a:custGeom>
                <a:avLst/>
                <a:gdLst>
                  <a:gd name="T0" fmla="+- 0 9853 8401"/>
                  <a:gd name="T1" fmla="*/ T0 w 1453"/>
                  <a:gd name="T2" fmla="+- 0 -2281 -2281"/>
                  <a:gd name="T3" fmla="*/ -2281 h 1563"/>
                  <a:gd name="T4" fmla="+- 0 9853 8401"/>
                  <a:gd name="T5" fmla="*/ T4 w 1453"/>
                  <a:gd name="T6" fmla="+- 0 -2268 -2281"/>
                  <a:gd name="T7" fmla="*/ -2268 h 1563"/>
                  <a:gd name="T8" fmla="+- 0 9852 8401"/>
                  <a:gd name="T9" fmla="*/ T8 w 1453"/>
                  <a:gd name="T10" fmla="+- 0 -2260 -2281"/>
                  <a:gd name="T11" fmla="*/ -2260 h 1563"/>
                  <a:gd name="T12" fmla="+- 0 9852 8401"/>
                  <a:gd name="T13" fmla="*/ T12 w 1453"/>
                  <a:gd name="T14" fmla="+- 0 -2251 -2281"/>
                  <a:gd name="T15" fmla="*/ -2251 h 1563"/>
                  <a:gd name="T16" fmla="+- 0 9851 8401"/>
                  <a:gd name="T17" fmla="*/ T16 w 1453"/>
                  <a:gd name="T18" fmla="+- 0 -2241 -2281"/>
                  <a:gd name="T19" fmla="*/ -2241 h 1563"/>
                  <a:gd name="T20" fmla="+- 0 9851 8401"/>
                  <a:gd name="T21" fmla="*/ T20 w 1453"/>
                  <a:gd name="T22" fmla="+- 0 -2229 -2281"/>
                  <a:gd name="T23" fmla="*/ -2229 h 1563"/>
                  <a:gd name="T24" fmla="+- 0 9850 8401"/>
                  <a:gd name="T25" fmla="*/ T24 w 1453"/>
                  <a:gd name="T26" fmla="+- 0 -2216 -2281"/>
                  <a:gd name="T27" fmla="*/ -2216 h 1563"/>
                  <a:gd name="T28" fmla="+- 0 9848 8401"/>
                  <a:gd name="T29" fmla="*/ T28 w 1453"/>
                  <a:gd name="T30" fmla="+- 0 -2201 -2281"/>
                  <a:gd name="T31" fmla="*/ -2201 h 1563"/>
                  <a:gd name="T32" fmla="+- 0 9846 8401"/>
                  <a:gd name="T33" fmla="*/ T32 w 1453"/>
                  <a:gd name="T34" fmla="+- 0 -2186 -2281"/>
                  <a:gd name="T35" fmla="*/ -2186 h 1563"/>
                  <a:gd name="T36" fmla="+- 0 9844 8401"/>
                  <a:gd name="T37" fmla="*/ T36 w 1453"/>
                  <a:gd name="T38" fmla="+- 0 -2169 -2281"/>
                  <a:gd name="T39" fmla="*/ -2169 h 1563"/>
                  <a:gd name="T40" fmla="+- 0 9842 8401"/>
                  <a:gd name="T41" fmla="*/ T40 w 1453"/>
                  <a:gd name="T42" fmla="+- 0 -2151 -2281"/>
                  <a:gd name="T43" fmla="*/ -2151 h 1563"/>
                  <a:gd name="T44" fmla="+- 0 9838 8401"/>
                  <a:gd name="T45" fmla="*/ T44 w 1453"/>
                  <a:gd name="T46" fmla="+- 0 -2131 -2281"/>
                  <a:gd name="T47" fmla="*/ -2131 h 1563"/>
                  <a:gd name="T48" fmla="+- 0 9835 8401"/>
                  <a:gd name="T49" fmla="*/ T48 w 1453"/>
                  <a:gd name="T50" fmla="+- 0 -2110 -2281"/>
                  <a:gd name="T51" fmla="*/ -2110 h 1563"/>
                  <a:gd name="T52" fmla="+- 0 9832 8401"/>
                  <a:gd name="T53" fmla="*/ T52 w 1453"/>
                  <a:gd name="T54" fmla="+- 0 -2089 -2281"/>
                  <a:gd name="T55" fmla="*/ -2089 h 1563"/>
                  <a:gd name="T56" fmla="+- 0 9827 8401"/>
                  <a:gd name="T57" fmla="*/ T56 w 1453"/>
                  <a:gd name="T58" fmla="+- 0 -2067 -2281"/>
                  <a:gd name="T59" fmla="*/ -2067 h 1563"/>
                  <a:gd name="T60" fmla="+- 0 9823 8401"/>
                  <a:gd name="T61" fmla="*/ T60 w 1453"/>
                  <a:gd name="T62" fmla="+- 0 -2043 -2281"/>
                  <a:gd name="T63" fmla="*/ -2043 h 1563"/>
                  <a:gd name="T64" fmla="+- 0 9817 8401"/>
                  <a:gd name="T65" fmla="*/ T64 w 1453"/>
                  <a:gd name="T66" fmla="+- 0 -2018 -2281"/>
                  <a:gd name="T67" fmla="*/ -2018 h 1563"/>
                  <a:gd name="T68" fmla="+- 0 9810 8401"/>
                  <a:gd name="T69" fmla="*/ T68 w 1453"/>
                  <a:gd name="T70" fmla="+- 0 -1993 -2281"/>
                  <a:gd name="T71" fmla="*/ -1993 h 1563"/>
                  <a:gd name="T72" fmla="+- 0 9796 8401"/>
                  <a:gd name="T73" fmla="*/ T72 w 1453"/>
                  <a:gd name="T74" fmla="+- 0 -1941 -2281"/>
                  <a:gd name="T75" fmla="*/ -1941 h 1563"/>
                  <a:gd name="T76" fmla="+- 0 9769 8401"/>
                  <a:gd name="T77" fmla="*/ T76 w 1453"/>
                  <a:gd name="T78" fmla="+- 0 -1856 -2281"/>
                  <a:gd name="T79" fmla="*/ -1856 h 1563"/>
                  <a:gd name="T80" fmla="+- 0 9758 8401"/>
                  <a:gd name="T81" fmla="*/ T80 w 1453"/>
                  <a:gd name="T82" fmla="+- 0 -1827 -2281"/>
                  <a:gd name="T83" fmla="*/ -1827 h 1563"/>
                  <a:gd name="T84" fmla="+- 0 9747 8401"/>
                  <a:gd name="T85" fmla="*/ T84 w 1453"/>
                  <a:gd name="T86" fmla="+- 0 -1796 -2281"/>
                  <a:gd name="T87" fmla="*/ -1796 h 1563"/>
                  <a:gd name="T88" fmla="+- 0 9734 8401"/>
                  <a:gd name="T89" fmla="*/ T88 w 1453"/>
                  <a:gd name="T90" fmla="+- 0 -1766 -2281"/>
                  <a:gd name="T91" fmla="*/ -1766 h 1563"/>
                  <a:gd name="T92" fmla="+- 0 9721 8401"/>
                  <a:gd name="T93" fmla="*/ T92 w 1453"/>
                  <a:gd name="T94" fmla="+- 0 -1735 -2281"/>
                  <a:gd name="T95" fmla="*/ -1735 h 1563"/>
                  <a:gd name="T96" fmla="+- 0 9707 8401"/>
                  <a:gd name="T97" fmla="*/ T96 w 1453"/>
                  <a:gd name="T98" fmla="+- 0 -1703 -2281"/>
                  <a:gd name="T99" fmla="*/ -1703 h 1563"/>
                  <a:gd name="T100" fmla="+- 0 9675 8401"/>
                  <a:gd name="T101" fmla="*/ T100 w 1453"/>
                  <a:gd name="T102" fmla="+- 0 -1640 -2281"/>
                  <a:gd name="T103" fmla="*/ -1640 h 1563"/>
                  <a:gd name="T104" fmla="+- 0 9639 8401"/>
                  <a:gd name="T105" fmla="*/ T104 w 1453"/>
                  <a:gd name="T106" fmla="+- 0 -1575 -2281"/>
                  <a:gd name="T107" fmla="*/ -1575 h 1563"/>
                  <a:gd name="T108" fmla="+- 0 9598 8401"/>
                  <a:gd name="T109" fmla="*/ T108 w 1453"/>
                  <a:gd name="T110" fmla="+- 0 -1509 -2281"/>
                  <a:gd name="T111" fmla="*/ -1509 h 1563"/>
                  <a:gd name="T112" fmla="+- 0 9553 8401"/>
                  <a:gd name="T113" fmla="*/ T112 w 1453"/>
                  <a:gd name="T114" fmla="+- 0 -1444 -2281"/>
                  <a:gd name="T115" fmla="*/ -1444 h 1563"/>
                  <a:gd name="T116" fmla="+- 0 9502 8401"/>
                  <a:gd name="T117" fmla="*/ T116 w 1453"/>
                  <a:gd name="T118" fmla="+- 0 -1377 -2281"/>
                  <a:gd name="T119" fmla="*/ -1377 h 1563"/>
                  <a:gd name="T120" fmla="+- 0 9446 8401"/>
                  <a:gd name="T121" fmla="*/ T120 w 1453"/>
                  <a:gd name="T122" fmla="+- 0 -1311 -2281"/>
                  <a:gd name="T123" fmla="*/ -1311 h 1563"/>
                  <a:gd name="T124" fmla="+- 0 9385 8401"/>
                  <a:gd name="T125" fmla="*/ T124 w 1453"/>
                  <a:gd name="T126" fmla="+- 0 -1246 -2281"/>
                  <a:gd name="T127" fmla="*/ -1246 h 1563"/>
                  <a:gd name="T128" fmla="+- 0 9282 8401"/>
                  <a:gd name="T129" fmla="*/ T128 w 1453"/>
                  <a:gd name="T130" fmla="+- 0 -1151 -2281"/>
                  <a:gd name="T131" fmla="*/ -1151 h 1563"/>
                  <a:gd name="T132" fmla="+- 0 9205 8401"/>
                  <a:gd name="T133" fmla="*/ T132 w 1453"/>
                  <a:gd name="T134" fmla="+- 0 -1090 -2281"/>
                  <a:gd name="T135" fmla="*/ -1090 h 1563"/>
                  <a:gd name="T136" fmla="+- 0 9121 8401"/>
                  <a:gd name="T137" fmla="*/ T136 w 1453"/>
                  <a:gd name="T138" fmla="+- 0 -1031 -2281"/>
                  <a:gd name="T139" fmla="*/ -1031 h 1563"/>
                  <a:gd name="T140" fmla="+- 0 9031 8401"/>
                  <a:gd name="T141" fmla="*/ T140 w 1453"/>
                  <a:gd name="T142" fmla="+- 0 -973 -2281"/>
                  <a:gd name="T143" fmla="*/ -973 h 1563"/>
                  <a:gd name="T144" fmla="+- 0 8934 8401"/>
                  <a:gd name="T145" fmla="*/ T144 w 1453"/>
                  <a:gd name="T146" fmla="+- 0 -920 -2281"/>
                  <a:gd name="T147" fmla="*/ -920 h 1563"/>
                  <a:gd name="T148" fmla="+- 0 8830 8401"/>
                  <a:gd name="T149" fmla="*/ T148 w 1453"/>
                  <a:gd name="T150" fmla="+- 0 -868 -2281"/>
                  <a:gd name="T151" fmla="*/ -868 h 1563"/>
                  <a:gd name="T152" fmla="+- 0 8774 8401"/>
                  <a:gd name="T153" fmla="*/ T152 w 1453"/>
                  <a:gd name="T154" fmla="+- 0 -844 -2281"/>
                  <a:gd name="T155" fmla="*/ -844 h 1563"/>
                  <a:gd name="T156" fmla="+- 0 8717 8401"/>
                  <a:gd name="T157" fmla="*/ T156 w 1453"/>
                  <a:gd name="T158" fmla="+- 0 -821 -2281"/>
                  <a:gd name="T159" fmla="*/ -821 h 1563"/>
                  <a:gd name="T160" fmla="+- 0 8657 8401"/>
                  <a:gd name="T161" fmla="*/ T160 w 1453"/>
                  <a:gd name="T162" fmla="+- 0 -799 -2281"/>
                  <a:gd name="T163" fmla="*/ -799 h 1563"/>
                  <a:gd name="T164" fmla="+- 0 8596 8401"/>
                  <a:gd name="T165" fmla="*/ T164 w 1453"/>
                  <a:gd name="T166" fmla="+- 0 -777 -2281"/>
                  <a:gd name="T167" fmla="*/ -777 h 1563"/>
                  <a:gd name="T168" fmla="+- 0 8534 8401"/>
                  <a:gd name="T169" fmla="*/ T168 w 1453"/>
                  <a:gd name="T170" fmla="+- 0 -757 -2281"/>
                  <a:gd name="T171" fmla="*/ -757 h 1563"/>
                  <a:gd name="T172" fmla="+- 0 8468 8401"/>
                  <a:gd name="T173" fmla="*/ T172 w 1453"/>
                  <a:gd name="T174" fmla="+- 0 -737 -2281"/>
                  <a:gd name="T175" fmla="*/ -737 h 1563"/>
                  <a:gd name="T176" fmla="+- 0 8401 8401"/>
                  <a:gd name="T177" fmla="*/ T176 w 1453"/>
                  <a:gd name="T178" fmla="+- 0 -719 -2281"/>
                  <a:gd name="T179" fmla="*/ -719 h 156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1453" h="1563">
                    <a:moveTo>
                      <a:pt x="1452" y="0"/>
                    </a:moveTo>
                    <a:lnTo>
                      <a:pt x="1452" y="13"/>
                    </a:lnTo>
                    <a:lnTo>
                      <a:pt x="1451" y="21"/>
                    </a:lnTo>
                    <a:lnTo>
                      <a:pt x="1451" y="30"/>
                    </a:lnTo>
                    <a:lnTo>
                      <a:pt x="1450" y="40"/>
                    </a:lnTo>
                    <a:lnTo>
                      <a:pt x="1450" y="52"/>
                    </a:lnTo>
                    <a:lnTo>
                      <a:pt x="1449" y="65"/>
                    </a:lnTo>
                    <a:lnTo>
                      <a:pt x="1447" y="80"/>
                    </a:lnTo>
                    <a:lnTo>
                      <a:pt x="1445" y="95"/>
                    </a:lnTo>
                    <a:lnTo>
                      <a:pt x="1443" y="112"/>
                    </a:lnTo>
                    <a:lnTo>
                      <a:pt x="1441" y="130"/>
                    </a:lnTo>
                    <a:lnTo>
                      <a:pt x="1437" y="150"/>
                    </a:lnTo>
                    <a:lnTo>
                      <a:pt x="1434" y="171"/>
                    </a:lnTo>
                    <a:lnTo>
                      <a:pt x="1431" y="192"/>
                    </a:lnTo>
                    <a:lnTo>
                      <a:pt x="1426" y="214"/>
                    </a:lnTo>
                    <a:lnTo>
                      <a:pt x="1422" y="238"/>
                    </a:lnTo>
                    <a:lnTo>
                      <a:pt x="1416" y="263"/>
                    </a:lnTo>
                    <a:lnTo>
                      <a:pt x="1409" y="288"/>
                    </a:lnTo>
                    <a:lnTo>
                      <a:pt x="1395" y="340"/>
                    </a:lnTo>
                    <a:lnTo>
                      <a:pt x="1368" y="425"/>
                    </a:lnTo>
                    <a:lnTo>
                      <a:pt x="1357" y="454"/>
                    </a:lnTo>
                    <a:lnTo>
                      <a:pt x="1346" y="485"/>
                    </a:lnTo>
                    <a:lnTo>
                      <a:pt x="1333" y="515"/>
                    </a:lnTo>
                    <a:lnTo>
                      <a:pt x="1320" y="546"/>
                    </a:lnTo>
                    <a:lnTo>
                      <a:pt x="1306" y="578"/>
                    </a:lnTo>
                    <a:lnTo>
                      <a:pt x="1274" y="641"/>
                    </a:lnTo>
                    <a:lnTo>
                      <a:pt x="1238" y="706"/>
                    </a:lnTo>
                    <a:lnTo>
                      <a:pt x="1197" y="772"/>
                    </a:lnTo>
                    <a:lnTo>
                      <a:pt x="1152" y="837"/>
                    </a:lnTo>
                    <a:lnTo>
                      <a:pt x="1101" y="904"/>
                    </a:lnTo>
                    <a:lnTo>
                      <a:pt x="1045" y="970"/>
                    </a:lnTo>
                    <a:lnTo>
                      <a:pt x="984" y="1035"/>
                    </a:lnTo>
                    <a:lnTo>
                      <a:pt x="881" y="1130"/>
                    </a:lnTo>
                    <a:lnTo>
                      <a:pt x="804" y="1191"/>
                    </a:lnTo>
                    <a:lnTo>
                      <a:pt x="720" y="1250"/>
                    </a:lnTo>
                    <a:lnTo>
                      <a:pt x="630" y="1308"/>
                    </a:lnTo>
                    <a:lnTo>
                      <a:pt x="533" y="1361"/>
                    </a:lnTo>
                    <a:lnTo>
                      <a:pt x="429" y="1413"/>
                    </a:lnTo>
                    <a:lnTo>
                      <a:pt x="373" y="1437"/>
                    </a:lnTo>
                    <a:lnTo>
                      <a:pt x="316" y="1460"/>
                    </a:lnTo>
                    <a:lnTo>
                      <a:pt x="256" y="1482"/>
                    </a:lnTo>
                    <a:lnTo>
                      <a:pt x="195" y="1504"/>
                    </a:lnTo>
                    <a:lnTo>
                      <a:pt x="133" y="1524"/>
                    </a:lnTo>
                    <a:lnTo>
                      <a:pt x="67" y="1544"/>
                    </a:lnTo>
                    <a:lnTo>
                      <a:pt x="0" y="1562"/>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6" name="Group 107"/>
            <p:cNvGrpSpPr/>
            <p:nvPr/>
          </p:nvGrpSpPr>
          <p:grpSpPr bwMode="auto">
            <a:xfrm>
              <a:off x="5508" y="-3610"/>
              <a:ext cx="184" cy="4"/>
              <a:chOff x="5508" y="-3610"/>
              <a:chExt cx="184" cy="4"/>
            </a:xfrm>
          </p:grpSpPr>
          <p:sp>
            <p:nvSpPr>
              <p:cNvPr id="1048637" name="Freeform 108"/>
              <p:cNvSpPr/>
              <p:nvPr/>
            </p:nvSpPr>
            <p:spPr bwMode="auto">
              <a:xfrm>
                <a:off x="5508" y="-3610"/>
                <a:ext cx="184" cy="4"/>
              </a:xfrm>
              <a:custGeom>
                <a:avLst/>
                <a:gdLst>
                  <a:gd name="T0" fmla="+- 0 5508 5508"/>
                  <a:gd name="T1" fmla="*/ T0 w 184"/>
                  <a:gd name="T2" fmla="+- 0 -3607 -3610"/>
                  <a:gd name="T3" fmla="*/ -3607 h 4"/>
                  <a:gd name="T4" fmla="+- 0 5572 5508"/>
                  <a:gd name="T5" fmla="*/ T4 w 184"/>
                  <a:gd name="T6" fmla="+- 0 -3610 -3610"/>
                  <a:gd name="T7" fmla="*/ -3610 h 4"/>
                  <a:gd name="T8" fmla="+- 0 5636 5508"/>
                  <a:gd name="T9" fmla="*/ T8 w 184"/>
                  <a:gd name="T10" fmla="+- 0 -3610 -3610"/>
                  <a:gd name="T11" fmla="*/ -3610 h 4"/>
                  <a:gd name="T12" fmla="+- 0 5692 5508"/>
                  <a:gd name="T13" fmla="*/ T12 w 184"/>
                  <a:gd name="T14" fmla="+- 0 -3607 -3610"/>
                  <a:gd name="T15" fmla="*/ -3607 h 4"/>
                </a:gdLst>
                <a:ahLst/>
                <a:cxnLst>
                  <a:cxn ang="0">
                    <a:pos x="T1" y="T3"/>
                  </a:cxn>
                  <a:cxn ang="0">
                    <a:pos x="T5" y="T7"/>
                  </a:cxn>
                  <a:cxn ang="0">
                    <a:pos x="T9" y="T11"/>
                  </a:cxn>
                  <a:cxn ang="0">
                    <a:pos x="T13" y="T15"/>
                  </a:cxn>
                </a:cxnLst>
                <a:rect l="0" t="0" r="r" b="b"/>
                <a:pathLst>
                  <a:path w="184" h="4">
                    <a:moveTo>
                      <a:pt x="0" y="3"/>
                    </a:moveTo>
                    <a:lnTo>
                      <a:pt x="64" y="0"/>
                    </a:lnTo>
                    <a:lnTo>
                      <a:pt x="128" y="0"/>
                    </a:lnTo>
                    <a:lnTo>
                      <a:pt x="184" y="3"/>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109"/>
            <p:cNvGrpSpPr/>
            <p:nvPr/>
          </p:nvGrpSpPr>
          <p:grpSpPr bwMode="auto">
            <a:xfrm>
              <a:off x="5734" y="-3602"/>
              <a:ext cx="167" cy="33"/>
              <a:chOff x="5734" y="-3602"/>
              <a:chExt cx="167" cy="33"/>
            </a:xfrm>
          </p:grpSpPr>
          <p:sp>
            <p:nvSpPr>
              <p:cNvPr id="1048638" name="Freeform 110"/>
              <p:cNvSpPr/>
              <p:nvPr/>
            </p:nvSpPr>
            <p:spPr bwMode="auto">
              <a:xfrm>
                <a:off x="5734" y="-3602"/>
                <a:ext cx="167" cy="33"/>
              </a:xfrm>
              <a:custGeom>
                <a:avLst/>
                <a:gdLst>
                  <a:gd name="T0" fmla="+- 0 5734 5734"/>
                  <a:gd name="T1" fmla="*/ T0 w 167"/>
                  <a:gd name="T2" fmla="+- 0 -3602 -3602"/>
                  <a:gd name="T3" fmla="*/ -3602 h 33"/>
                  <a:gd name="T4" fmla="+- 0 5765 5734"/>
                  <a:gd name="T5" fmla="*/ T4 w 167"/>
                  <a:gd name="T6" fmla="+- 0 -3599 -3602"/>
                  <a:gd name="T7" fmla="*/ -3599 h 33"/>
                  <a:gd name="T8" fmla="+- 0 5831 5734"/>
                  <a:gd name="T9" fmla="*/ T8 w 167"/>
                  <a:gd name="T10" fmla="+- 0 -3587 -3602"/>
                  <a:gd name="T11" fmla="*/ -3587 h 33"/>
                  <a:gd name="T12" fmla="+- 0 5863 5734"/>
                  <a:gd name="T13" fmla="*/ T12 w 167"/>
                  <a:gd name="T14" fmla="+- 0 -3579 -3602"/>
                  <a:gd name="T15" fmla="*/ -3579 h 33"/>
                  <a:gd name="T16" fmla="+- 0 5896 5734"/>
                  <a:gd name="T17" fmla="*/ T16 w 167"/>
                  <a:gd name="T18" fmla="+- 0 -3571 -3602"/>
                  <a:gd name="T19" fmla="*/ -3571 h 33"/>
                  <a:gd name="T20" fmla="+- 0 5900 5734"/>
                  <a:gd name="T21" fmla="*/ T20 w 167"/>
                  <a:gd name="T22" fmla="+- 0 -3569 -3602"/>
                  <a:gd name="T23" fmla="*/ -3569 h 33"/>
                </a:gdLst>
                <a:ahLst/>
                <a:cxnLst>
                  <a:cxn ang="0">
                    <a:pos x="T1" y="T3"/>
                  </a:cxn>
                  <a:cxn ang="0">
                    <a:pos x="T5" y="T7"/>
                  </a:cxn>
                  <a:cxn ang="0">
                    <a:pos x="T9" y="T11"/>
                  </a:cxn>
                  <a:cxn ang="0">
                    <a:pos x="T13" y="T15"/>
                  </a:cxn>
                  <a:cxn ang="0">
                    <a:pos x="T17" y="T19"/>
                  </a:cxn>
                  <a:cxn ang="0">
                    <a:pos x="T21" y="T23"/>
                  </a:cxn>
                </a:cxnLst>
                <a:rect l="0" t="0" r="r" b="b"/>
                <a:pathLst>
                  <a:path w="167" h="33">
                    <a:moveTo>
                      <a:pt x="0" y="0"/>
                    </a:moveTo>
                    <a:lnTo>
                      <a:pt x="31" y="3"/>
                    </a:lnTo>
                    <a:lnTo>
                      <a:pt x="97" y="15"/>
                    </a:lnTo>
                    <a:lnTo>
                      <a:pt x="129" y="23"/>
                    </a:lnTo>
                    <a:lnTo>
                      <a:pt x="162" y="31"/>
                    </a:lnTo>
                    <a:lnTo>
                      <a:pt x="166" y="33"/>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8" name="Group 111"/>
            <p:cNvGrpSpPr/>
            <p:nvPr/>
          </p:nvGrpSpPr>
          <p:grpSpPr bwMode="auto">
            <a:xfrm>
              <a:off x="5941" y="-3557"/>
              <a:ext cx="157" cy="66"/>
              <a:chOff x="5941" y="-3557"/>
              <a:chExt cx="157" cy="66"/>
            </a:xfrm>
          </p:grpSpPr>
          <p:sp>
            <p:nvSpPr>
              <p:cNvPr id="1048639" name="Freeform 112"/>
              <p:cNvSpPr/>
              <p:nvPr/>
            </p:nvSpPr>
            <p:spPr bwMode="auto">
              <a:xfrm>
                <a:off x="5941" y="-3557"/>
                <a:ext cx="157" cy="66"/>
              </a:xfrm>
              <a:custGeom>
                <a:avLst/>
                <a:gdLst>
                  <a:gd name="T0" fmla="+- 0 5941 5941"/>
                  <a:gd name="T1" fmla="*/ T0 w 157"/>
                  <a:gd name="T2" fmla="+- 0 -3557 -3557"/>
                  <a:gd name="T3" fmla="*/ -3557 h 66"/>
                  <a:gd name="T4" fmla="+- 0 5960 5941"/>
                  <a:gd name="T5" fmla="*/ T4 w 157"/>
                  <a:gd name="T6" fmla="+- 0 -3550 -3557"/>
                  <a:gd name="T7" fmla="*/ -3550 h 66"/>
                  <a:gd name="T8" fmla="+- 0 5992 5941"/>
                  <a:gd name="T9" fmla="*/ T8 w 157"/>
                  <a:gd name="T10" fmla="+- 0 -3539 -3557"/>
                  <a:gd name="T11" fmla="*/ -3539 h 66"/>
                  <a:gd name="T12" fmla="+- 0 6025 5941"/>
                  <a:gd name="T13" fmla="*/ T12 w 157"/>
                  <a:gd name="T14" fmla="+- 0 -3525 -3557"/>
                  <a:gd name="T15" fmla="*/ -3525 h 66"/>
                  <a:gd name="T16" fmla="+- 0 6089 5941"/>
                  <a:gd name="T17" fmla="*/ T16 w 157"/>
                  <a:gd name="T18" fmla="+- 0 -3495 -3557"/>
                  <a:gd name="T19" fmla="*/ -3495 h 66"/>
                  <a:gd name="T20" fmla="+- 0 6098 5941"/>
                  <a:gd name="T21" fmla="*/ T20 w 157"/>
                  <a:gd name="T22" fmla="+- 0 -3491 -3557"/>
                  <a:gd name="T23" fmla="*/ -3491 h 66"/>
                </a:gdLst>
                <a:ahLst/>
                <a:cxnLst>
                  <a:cxn ang="0">
                    <a:pos x="T1" y="T3"/>
                  </a:cxn>
                  <a:cxn ang="0">
                    <a:pos x="T5" y="T7"/>
                  </a:cxn>
                  <a:cxn ang="0">
                    <a:pos x="T9" y="T11"/>
                  </a:cxn>
                  <a:cxn ang="0">
                    <a:pos x="T13" y="T15"/>
                  </a:cxn>
                  <a:cxn ang="0">
                    <a:pos x="T17" y="T19"/>
                  </a:cxn>
                  <a:cxn ang="0">
                    <a:pos x="T21" y="T23"/>
                  </a:cxn>
                </a:cxnLst>
                <a:rect l="0" t="0" r="r" b="b"/>
                <a:pathLst>
                  <a:path w="157" h="66">
                    <a:moveTo>
                      <a:pt x="0" y="0"/>
                    </a:moveTo>
                    <a:lnTo>
                      <a:pt x="19" y="7"/>
                    </a:lnTo>
                    <a:lnTo>
                      <a:pt x="51" y="18"/>
                    </a:lnTo>
                    <a:lnTo>
                      <a:pt x="84" y="32"/>
                    </a:lnTo>
                    <a:lnTo>
                      <a:pt x="148" y="62"/>
                    </a:lnTo>
                    <a:lnTo>
                      <a:pt x="157" y="66"/>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113"/>
            <p:cNvGrpSpPr/>
            <p:nvPr/>
          </p:nvGrpSpPr>
          <p:grpSpPr bwMode="auto">
            <a:xfrm>
              <a:off x="6134" y="-3471"/>
              <a:ext cx="141" cy="97"/>
              <a:chOff x="6134" y="-3471"/>
              <a:chExt cx="141" cy="97"/>
            </a:xfrm>
          </p:grpSpPr>
          <p:sp>
            <p:nvSpPr>
              <p:cNvPr id="1048640" name="Freeform 114"/>
              <p:cNvSpPr/>
              <p:nvPr/>
            </p:nvSpPr>
            <p:spPr bwMode="auto">
              <a:xfrm>
                <a:off x="6134" y="-3471"/>
                <a:ext cx="141" cy="97"/>
              </a:xfrm>
              <a:custGeom>
                <a:avLst/>
                <a:gdLst>
                  <a:gd name="T0" fmla="+- 0 6134 6134"/>
                  <a:gd name="T1" fmla="*/ T0 w 141"/>
                  <a:gd name="T2" fmla="+- 0 -3471 -3471"/>
                  <a:gd name="T3" fmla="*/ -3471 h 97"/>
                  <a:gd name="T4" fmla="+- 0 6152 6134"/>
                  <a:gd name="T5" fmla="*/ T4 w 141"/>
                  <a:gd name="T6" fmla="+- 0 -3460 -3471"/>
                  <a:gd name="T7" fmla="*/ -3460 h 97"/>
                  <a:gd name="T8" fmla="+- 0 6184 6134"/>
                  <a:gd name="T9" fmla="*/ T8 w 141"/>
                  <a:gd name="T10" fmla="+- 0 -3440 -3471"/>
                  <a:gd name="T11" fmla="*/ -3440 h 97"/>
                  <a:gd name="T12" fmla="+- 0 6214 6134"/>
                  <a:gd name="T13" fmla="*/ T12 w 141"/>
                  <a:gd name="T14" fmla="+- 0 -3419 -3471"/>
                  <a:gd name="T15" fmla="*/ -3419 h 97"/>
                  <a:gd name="T16" fmla="+- 0 6245 6134"/>
                  <a:gd name="T17" fmla="*/ T16 w 141"/>
                  <a:gd name="T18" fmla="+- 0 -3397 -3471"/>
                  <a:gd name="T19" fmla="*/ -3397 h 97"/>
                  <a:gd name="T20" fmla="+- 0 6274 6134"/>
                  <a:gd name="T21" fmla="*/ T20 w 141"/>
                  <a:gd name="T22" fmla="+- 0 -3374 -3471"/>
                  <a:gd name="T23" fmla="*/ -3374 h 97"/>
                </a:gdLst>
                <a:ahLst/>
                <a:cxnLst>
                  <a:cxn ang="0">
                    <a:pos x="T1" y="T3"/>
                  </a:cxn>
                  <a:cxn ang="0">
                    <a:pos x="T5" y="T7"/>
                  </a:cxn>
                  <a:cxn ang="0">
                    <a:pos x="T9" y="T11"/>
                  </a:cxn>
                  <a:cxn ang="0">
                    <a:pos x="T13" y="T15"/>
                  </a:cxn>
                  <a:cxn ang="0">
                    <a:pos x="T17" y="T19"/>
                  </a:cxn>
                  <a:cxn ang="0">
                    <a:pos x="T21" y="T23"/>
                  </a:cxn>
                </a:cxnLst>
                <a:rect l="0" t="0" r="r" b="b"/>
                <a:pathLst>
                  <a:path w="141" h="97">
                    <a:moveTo>
                      <a:pt x="0" y="0"/>
                    </a:moveTo>
                    <a:lnTo>
                      <a:pt x="18" y="11"/>
                    </a:lnTo>
                    <a:lnTo>
                      <a:pt x="50" y="31"/>
                    </a:lnTo>
                    <a:lnTo>
                      <a:pt x="80" y="52"/>
                    </a:lnTo>
                    <a:lnTo>
                      <a:pt x="111" y="74"/>
                    </a:lnTo>
                    <a:lnTo>
                      <a:pt x="140" y="97"/>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0" name="Group 115"/>
            <p:cNvGrpSpPr/>
            <p:nvPr/>
          </p:nvGrpSpPr>
          <p:grpSpPr bwMode="auto">
            <a:xfrm>
              <a:off x="6307" y="-3348"/>
              <a:ext cx="123" cy="120"/>
              <a:chOff x="6307" y="-3348"/>
              <a:chExt cx="123" cy="120"/>
            </a:xfrm>
          </p:grpSpPr>
          <p:sp>
            <p:nvSpPr>
              <p:cNvPr id="1048641" name="Freeform 116"/>
              <p:cNvSpPr/>
              <p:nvPr/>
            </p:nvSpPr>
            <p:spPr bwMode="auto">
              <a:xfrm>
                <a:off x="6307" y="-3348"/>
                <a:ext cx="123" cy="120"/>
              </a:xfrm>
              <a:custGeom>
                <a:avLst/>
                <a:gdLst>
                  <a:gd name="T0" fmla="+- 0 6307 6307"/>
                  <a:gd name="T1" fmla="*/ T0 w 123"/>
                  <a:gd name="T2" fmla="+- 0 -3348 -3348"/>
                  <a:gd name="T3" fmla="*/ -3348 h 120"/>
                  <a:gd name="T4" fmla="+- 0 6337 6307"/>
                  <a:gd name="T5" fmla="*/ T4 w 123"/>
                  <a:gd name="T6" fmla="+- 0 -3322 -3348"/>
                  <a:gd name="T7" fmla="*/ -3322 h 120"/>
                  <a:gd name="T8" fmla="+- 0 6366 6307"/>
                  <a:gd name="T9" fmla="*/ T8 w 123"/>
                  <a:gd name="T10" fmla="+- 0 -3295 -3348"/>
                  <a:gd name="T11" fmla="*/ -3295 h 120"/>
                  <a:gd name="T12" fmla="+- 0 6397 6307"/>
                  <a:gd name="T13" fmla="*/ T12 w 123"/>
                  <a:gd name="T14" fmla="+- 0 -3265 -3348"/>
                  <a:gd name="T15" fmla="*/ -3265 h 120"/>
                  <a:gd name="T16" fmla="+- 0 6425 6307"/>
                  <a:gd name="T17" fmla="*/ T16 w 123"/>
                  <a:gd name="T18" fmla="+- 0 -3234 -3348"/>
                  <a:gd name="T19" fmla="*/ -3234 h 120"/>
                  <a:gd name="T20" fmla="+- 0 6430 6307"/>
                  <a:gd name="T21" fmla="*/ T20 w 123"/>
                  <a:gd name="T22" fmla="+- 0 -3229 -3348"/>
                  <a:gd name="T23" fmla="*/ -3229 h 120"/>
                </a:gdLst>
                <a:ahLst/>
                <a:cxnLst>
                  <a:cxn ang="0">
                    <a:pos x="T1" y="T3"/>
                  </a:cxn>
                  <a:cxn ang="0">
                    <a:pos x="T5" y="T7"/>
                  </a:cxn>
                  <a:cxn ang="0">
                    <a:pos x="T9" y="T11"/>
                  </a:cxn>
                  <a:cxn ang="0">
                    <a:pos x="T13" y="T15"/>
                  </a:cxn>
                  <a:cxn ang="0">
                    <a:pos x="T17" y="T19"/>
                  </a:cxn>
                  <a:cxn ang="0">
                    <a:pos x="T21" y="T23"/>
                  </a:cxn>
                </a:cxnLst>
                <a:rect l="0" t="0" r="r" b="b"/>
                <a:pathLst>
                  <a:path w="123" h="120">
                    <a:moveTo>
                      <a:pt x="0" y="0"/>
                    </a:moveTo>
                    <a:lnTo>
                      <a:pt x="30" y="26"/>
                    </a:lnTo>
                    <a:lnTo>
                      <a:pt x="59" y="53"/>
                    </a:lnTo>
                    <a:lnTo>
                      <a:pt x="90" y="83"/>
                    </a:lnTo>
                    <a:lnTo>
                      <a:pt x="118" y="114"/>
                    </a:lnTo>
                    <a:lnTo>
                      <a:pt x="123" y="119"/>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1" name="Group 117"/>
            <p:cNvGrpSpPr/>
            <p:nvPr/>
          </p:nvGrpSpPr>
          <p:grpSpPr bwMode="auto">
            <a:xfrm>
              <a:off x="6458" y="-3197"/>
              <a:ext cx="105" cy="134"/>
              <a:chOff x="6458" y="-3197"/>
              <a:chExt cx="105" cy="134"/>
            </a:xfrm>
          </p:grpSpPr>
          <p:sp>
            <p:nvSpPr>
              <p:cNvPr id="1048642" name="Freeform 118"/>
              <p:cNvSpPr/>
              <p:nvPr/>
            </p:nvSpPr>
            <p:spPr bwMode="auto">
              <a:xfrm>
                <a:off x="6458" y="-3197"/>
                <a:ext cx="105" cy="134"/>
              </a:xfrm>
              <a:custGeom>
                <a:avLst/>
                <a:gdLst>
                  <a:gd name="T0" fmla="+- 0 6458 6458"/>
                  <a:gd name="T1" fmla="*/ T0 w 105"/>
                  <a:gd name="T2" fmla="+- 0 -3197 -3197"/>
                  <a:gd name="T3" fmla="*/ -3197 h 134"/>
                  <a:gd name="T4" fmla="+- 0 6483 6458"/>
                  <a:gd name="T5" fmla="*/ T4 w 105"/>
                  <a:gd name="T6" fmla="+- 0 -3168 -3197"/>
                  <a:gd name="T7" fmla="*/ -3168 h 134"/>
                  <a:gd name="T8" fmla="+- 0 6511 6458"/>
                  <a:gd name="T9" fmla="*/ T8 w 105"/>
                  <a:gd name="T10" fmla="+- 0 -3133 -3197"/>
                  <a:gd name="T11" fmla="*/ -3133 h 134"/>
                  <a:gd name="T12" fmla="+- 0 6540 6458"/>
                  <a:gd name="T13" fmla="*/ T12 w 105"/>
                  <a:gd name="T14" fmla="+- 0 -3095 -3197"/>
                  <a:gd name="T15" fmla="*/ -3095 h 134"/>
                  <a:gd name="T16" fmla="+- 0 6562 6458"/>
                  <a:gd name="T17" fmla="*/ T16 w 105"/>
                  <a:gd name="T18" fmla="+- 0 -3064 -3197"/>
                  <a:gd name="T19" fmla="*/ -3064 h 134"/>
                </a:gdLst>
                <a:ahLst/>
                <a:cxnLst>
                  <a:cxn ang="0">
                    <a:pos x="T1" y="T3"/>
                  </a:cxn>
                  <a:cxn ang="0">
                    <a:pos x="T5" y="T7"/>
                  </a:cxn>
                  <a:cxn ang="0">
                    <a:pos x="T9" y="T11"/>
                  </a:cxn>
                  <a:cxn ang="0">
                    <a:pos x="T13" y="T15"/>
                  </a:cxn>
                  <a:cxn ang="0">
                    <a:pos x="T17" y="T19"/>
                  </a:cxn>
                </a:cxnLst>
                <a:rect l="0" t="0" r="r" b="b"/>
                <a:pathLst>
                  <a:path w="105" h="134">
                    <a:moveTo>
                      <a:pt x="0" y="0"/>
                    </a:moveTo>
                    <a:lnTo>
                      <a:pt x="25" y="29"/>
                    </a:lnTo>
                    <a:lnTo>
                      <a:pt x="53" y="64"/>
                    </a:lnTo>
                    <a:lnTo>
                      <a:pt x="82" y="102"/>
                    </a:lnTo>
                    <a:lnTo>
                      <a:pt x="104" y="133"/>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2" name="Group 119"/>
            <p:cNvGrpSpPr/>
            <p:nvPr/>
          </p:nvGrpSpPr>
          <p:grpSpPr bwMode="auto">
            <a:xfrm>
              <a:off x="6586" y="-3028"/>
              <a:ext cx="88" cy="147"/>
              <a:chOff x="6586" y="-3028"/>
              <a:chExt cx="88" cy="147"/>
            </a:xfrm>
          </p:grpSpPr>
          <p:sp>
            <p:nvSpPr>
              <p:cNvPr id="1048643" name="Freeform 120"/>
              <p:cNvSpPr/>
              <p:nvPr/>
            </p:nvSpPr>
            <p:spPr bwMode="auto">
              <a:xfrm>
                <a:off x="6586" y="-3028"/>
                <a:ext cx="88" cy="147"/>
              </a:xfrm>
              <a:custGeom>
                <a:avLst/>
                <a:gdLst>
                  <a:gd name="T0" fmla="+- 0 6586 6586"/>
                  <a:gd name="T1" fmla="*/ T0 w 88"/>
                  <a:gd name="T2" fmla="+- 0 -3028 -3028"/>
                  <a:gd name="T3" fmla="*/ -3028 h 147"/>
                  <a:gd name="T4" fmla="+- 0 6594 6586"/>
                  <a:gd name="T5" fmla="*/ T4 w 88"/>
                  <a:gd name="T6" fmla="+- 0 -3016 -3028"/>
                  <a:gd name="T7" fmla="*/ -3016 h 147"/>
                  <a:gd name="T8" fmla="+- 0 6620 6586"/>
                  <a:gd name="T9" fmla="*/ T8 w 88"/>
                  <a:gd name="T10" fmla="+- 0 -2974 -3028"/>
                  <a:gd name="T11" fmla="*/ -2974 h 147"/>
                  <a:gd name="T12" fmla="+- 0 6646 6586"/>
                  <a:gd name="T13" fmla="*/ T12 w 88"/>
                  <a:gd name="T14" fmla="+- 0 -2930 -3028"/>
                  <a:gd name="T15" fmla="*/ -2930 h 147"/>
                  <a:gd name="T16" fmla="+- 0 6672 6586"/>
                  <a:gd name="T17" fmla="*/ T16 w 88"/>
                  <a:gd name="T18" fmla="+- 0 -2884 -3028"/>
                  <a:gd name="T19" fmla="*/ -2884 h 147"/>
                  <a:gd name="T20" fmla="+- 0 6673 6586"/>
                  <a:gd name="T21" fmla="*/ T20 w 88"/>
                  <a:gd name="T22" fmla="+- 0 -2882 -3028"/>
                  <a:gd name="T23" fmla="*/ -2882 h 147"/>
                </a:gdLst>
                <a:ahLst/>
                <a:cxnLst>
                  <a:cxn ang="0">
                    <a:pos x="T1" y="T3"/>
                  </a:cxn>
                  <a:cxn ang="0">
                    <a:pos x="T5" y="T7"/>
                  </a:cxn>
                  <a:cxn ang="0">
                    <a:pos x="T9" y="T11"/>
                  </a:cxn>
                  <a:cxn ang="0">
                    <a:pos x="T13" y="T15"/>
                  </a:cxn>
                  <a:cxn ang="0">
                    <a:pos x="T17" y="T19"/>
                  </a:cxn>
                  <a:cxn ang="0">
                    <a:pos x="T21" y="T23"/>
                  </a:cxn>
                </a:cxnLst>
                <a:rect l="0" t="0" r="r" b="b"/>
                <a:pathLst>
                  <a:path w="88" h="147">
                    <a:moveTo>
                      <a:pt x="0" y="0"/>
                    </a:moveTo>
                    <a:lnTo>
                      <a:pt x="8" y="12"/>
                    </a:lnTo>
                    <a:lnTo>
                      <a:pt x="34" y="54"/>
                    </a:lnTo>
                    <a:lnTo>
                      <a:pt x="60" y="98"/>
                    </a:lnTo>
                    <a:lnTo>
                      <a:pt x="86" y="144"/>
                    </a:lnTo>
                    <a:lnTo>
                      <a:pt x="87" y="146"/>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3" name="Group 121"/>
            <p:cNvGrpSpPr/>
            <p:nvPr/>
          </p:nvGrpSpPr>
          <p:grpSpPr bwMode="auto">
            <a:xfrm>
              <a:off x="6694" y="-2845"/>
              <a:ext cx="74" cy="153"/>
              <a:chOff x="6694" y="-2845"/>
              <a:chExt cx="74" cy="153"/>
            </a:xfrm>
          </p:grpSpPr>
          <p:sp>
            <p:nvSpPr>
              <p:cNvPr id="1048644" name="Freeform 122"/>
              <p:cNvSpPr/>
              <p:nvPr/>
            </p:nvSpPr>
            <p:spPr bwMode="auto">
              <a:xfrm>
                <a:off x="6694" y="-2845"/>
                <a:ext cx="74" cy="153"/>
              </a:xfrm>
              <a:custGeom>
                <a:avLst/>
                <a:gdLst>
                  <a:gd name="T0" fmla="+- 0 6694 6694"/>
                  <a:gd name="T1" fmla="*/ T0 w 74"/>
                  <a:gd name="T2" fmla="+- 0 -2845 -2845"/>
                  <a:gd name="T3" fmla="*/ -2845 h 153"/>
                  <a:gd name="T4" fmla="+- 0 6722 6694"/>
                  <a:gd name="T5" fmla="*/ T4 w 74"/>
                  <a:gd name="T6" fmla="+- 0 -2788 -2845"/>
                  <a:gd name="T7" fmla="*/ -2788 h 153"/>
                  <a:gd name="T8" fmla="+- 0 6746 6694"/>
                  <a:gd name="T9" fmla="*/ T8 w 74"/>
                  <a:gd name="T10" fmla="+- 0 -2738 -2845"/>
                  <a:gd name="T11" fmla="*/ -2738 h 153"/>
                  <a:gd name="T12" fmla="+- 0 6768 6694"/>
                  <a:gd name="T13" fmla="*/ T12 w 74"/>
                  <a:gd name="T14" fmla="+- 0 -2692 -2845"/>
                  <a:gd name="T15" fmla="*/ -2692 h 153"/>
                </a:gdLst>
                <a:ahLst/>
                <a:cxnLst>
                  <a:cxn ang="0">
                    <a:pos x="T1" y="T3"/>
                  </a:cxn>
                  <a:cxn ang="0">
                    <a:pos x="T5" y="T7"/>
                  </a:cxn>
                  <a:cxn ang="0">
                    <a:pos x="T9" y="T11"/>
                  </a:cxn>
                  <a:cxn ang="0">
                    <a:pos x="T13" y="T15"/>
                  </a:cxn>
                </a:cxnLst>
                <a:rect l="0" t="0" r="r" b="b"/>
                <a:pathLst>
                  <a:path w="74" h="153">
                    <a:moveTo>
                      <a:pt x="0" y="0"/>
                    </a:moveTo>
                    <a:lnTo>
                      <a:pt x="28" y="57"/>
                    </a:lnTo>
                    <a:lnTo>
                      <a:pt x="52" y="107"/>
                    </a:lnTo>
                    <a:lnTo>
                      <a:pt x="74" y="153"/>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4" name="Group 123"/>
            <p:cNvGrpSpPr/>
            <p:nvPr/>
          </p:nvGrpSpPr>
          <p:grpSpPr bwMode="auto">
            <a:xfrm>
              <a:off x="6785" y="-2653"/>
              <a:ext cx="62" cy="159"/>
              <a:chOff x="6785" y="-2653"/>
              <a:chExt cx="62" cy="159"/>
            </a:xfrm>
          </p:grpSpPr>
          <p:sp>
            <p:nvSpPr>
              <p:cNvPr id="1048645" name="Freeform 124"/>
              <p:cNvSpPr/>
              <p:nvPr/>
            </p:nvSpPr>
            <p:spPr bwMode="auto">
              <a:xfrm>
                <a:off x="6785" y="-2653"/>
                <a:ext cx="62" cy="159"/>
              </a:xfrm>
              <a:custGeom>
                <a:avLst/>
                <a:gdLst>
                  <a:gd name="T0" fmla="+- 0 6785 6785"/>
                  <a:gd name="T1" fmla="*/ T0 w 62"/>
                  <a:gd name="T2" fmla="+- 0 -2653 -2653"/>
                  <a:gd name="T3" fmla="*/ -2653 h 159"/>
                  <a:gd name="T4" fmla="+- 0 6794 6785"/>
                  <a:gd name="T5" fmla="*/ T4 w 62"/>
                  <a:gd name="T6" fmla="+- 0 -2631 -2653"/>
                  <a:gd name="T7" fmla="*/ -2631 h 159"/>
                  <a:gd name="T8" fmla="+- 0 6816 6785"/>
                  <a:gd name="T9" fmla="*/ T8 w 62"/>
                  <a:gd name="T10" fmla="+- 0 -2575 -2653"/>
                  <a:gd name="T11" fmla="*/ -2575 h 159"/>
                  <a:gd name="T12" fmla="+- 0 6838 6785"/>
                  <a:gd name="T13" fmla="*/ T12 w 62"/>
                  <a:gd name="T14" fmla="+- 0 -2516 -2653"/>
                  <a:gd name="T15" fmla="*/ -2516 h 159"/>
                  <a:gd name="T16" fmla="+- 0 6846 6785"/>
                  <a:gd name="T17" fmla="*/ T16 w 62"/>
                  <a:gd name="T18" fmla="+- 0 -2495 -2653"/>
                  <a:gd name="T19" fmla="*/ -2495 h 159"/>
                </a:gdLst>
                <a:ahLst/>
                <a:cxnLst>
                  <a:cxn ang="0">
                    <a:pos x="T1" y="T3"/>
                  </a:cxn>
                  <a:cxn ang="0">
                    <a:pos x="T5" y="T7"/>
                  </a:cxn>
                  <a:cxn ang="0">
                    <a:pos x="T9" y="T11"/>
                  </a:cxn>
                  <a:cxn ang="0">
                    <a:pos x="T13" y="T15"/>
                  </a:cxn>
                  <a:cxn ang="0">
                    <a:pos x="T17" y="T19"/>
                  </a:cxn>
                </a:cxnLst>
                <a:rect l="0" t="0" r="r" b="b"/>
                <a:pathLst>
                  <a:path w="62" h="159">
                    <a:moveTo>
                      <a:pt x="0" y="0"/>
                    </a:moveTo>
                    <a:lnTo>
                      <a:pt x="9" y="22"/>
                    </a:lnTo>
                    <a:lnTo>
                      <a:pt x="31" y="78"/>
                    </a:lnTo>
                    <a:lnTo>
                      <a:pt x="53" y="137"/>
                    </a:lnTo>
                    <a:lnTo>
                      <a:pt x="61" y="158"/>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5" name="Group 125"/>
            <p:cNvGrpSpPr/>
            <p:nvPr/>
          </p:nvGrpSpPr>
          <p:grpSpPr bwMode="auto">
            <a:xfrm>
              <a:off x="6861" y="-2454"/>
              <a:ext cx="51" cy="161"/>
              <a:chOff x="6861" y="-2454"/>
              <a:chExt cx="51" cy="161"/>
            </a:xfrm>
          </p:grpSpPr>
          <p:sp>
            <p:nvSpPr>
              <p:cNvPr id="1048646" name="Freeform 126"/>
              <p:cNvSpPr/>
              <p:nvPr/>
            </p:nvSpPr>
            <p:spPr bwMode="auto">
              <a:xfrm>
                <a:off x="6861" y="-2454"/>
                <a:ext cx="51" cy="161"/>
              </a:xfrm>
              <a:custGeom>
                <a:avLst/>
                <a:gdLst>
                  <a:gd name="T0" fmla="+- 0 6861 6861"/>
                  <a:gd name="T1" fmla="*/ T0 w 51"/>
                  <a:gd name="T2" fmla="+- 0 -2454 -2454"/>
                  <a:gd name="T3" fmla="*/ -2454 h 161"/>
                  <a:gd name="T4" fmla="+- 0 6880 6861"/>
                  <a:gd name="T5" fmla="*/ T4 w 51"/>
                  <a:gd name="T6" fmla="+- 0 -2395 -2454"/>
                  <a:gd name="T7" fmla="*/ -2395 h 161"/>
                  <a:gd name="T8" fmla="+- 0 6900 6861"/>
                  <a:gd name="T9" fmla="*/ T8 w 51"/>
                  <a:gd name="T10" fmla="+- 0 -2330 -2454"/>
                  <a:gd name="T11" fmla="*/ -2330 h 161"/>
                  <a:gd name="T12" fmla="+- 0 6912 6861"/>
                  <a:gd name="T13" fmla="*/ T12 w 51"/>
                  <a:gd name="T14" fmla="+- 0 -2293 -2454"/>
                  <a:gd name="T15" fmla="*/ -2293 h 161"/>
                </a:gdLst>
                <a:ahLst/>
                <a:cxnLst>
                  <a:cxn ang="0">
                    <a:pos x="T1" y="T3"/>
                  </a:cxn>
                  <a:cxn ang="0">
                    <a:pos x="T5" y="T7"/>
                  </a:cxn>
                  <a:cxn ang="0">
                    <a:pos x="T9" y="T11"/>
                  </a:cxn>
                  <a:cxn ang="0">
                    <a:pos x="T13" y="T15"/>
                  </a:cxn>
                </a:cxnLst>
                <a:rect l="0" t="0" r="r" b="b"/>
                <a:pathLst>
                  <a:path w="51" h="161">
                    <a:moveTo>
                      <a:pt x="0" y="0"/>
                    </a:moveTo>
                    <a:lnTo>
                      <a:pt x="19" y="59"/>
                    </a:lnTo>
                    <a:lnTo>
                      <a:pt x="39" y="124"/>
                    </a:lnTo>
                    <a:lnTo>
                      <a:pt x="51" y="161"/>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6" name="Group 127"/>
            <p:cNvGrpSpPr/>
            <p:nvPr/>
          </p:nvGrpSpPr>
          <p:grpSpPr bwMode="auto">
            <a:xfrm>
              <a:off x="6923" y="-2252"/>
              <a:ext cx="44" cy="166"/>
              <a:chOff x="6923" y="-2252"/>
              <a:chExt cx="44" cy="166"/>
            </a:xfrm>
          </p:grpSpPr>
          <p:sp>
            <p:nvSpPr>
              <p:cNvPr id="1048647" name="Freeform 128"/>
              <p:cNvSpPr/>
              <p:nvPr/>
            </p:nvSpPr>
            <p:spPr bwMode="auto">
              <a:xfrm>
                <a:off x="6923" y="-2252"/>
                <a:ext cx="44" cy="166"/>
              </a:xfrm>
              <a:custGeom>
                <a:avLst/>
                <a:gdLst>
                  <a:gd name="T0" fmla="+- 0 6923 6923"/>
                  <a:gd name="T1" fmla="*/ T0 w 44"/>
                  <a:gd name="T2" fmla="+- 0 -2252 -2252"/>
                  <a:gd name="T3" fmla="*/ -2252 h 166"/>
                  <a:gd name="T4" fmla="+- 0 6939 6923"/>
                  <a:gd name="T5" fmla="*/ T4 w 44"/>
                  <a:gd name="T6" fmla="+- 0 -2196 -2252"/>
                  <a:gd name="T7" fmla="*/ -2196 h 166"/>
                  <a:gd name="T8" fmla="+- 0 6957 6923"/>
                  <a:gd name="T9" fmla="*/ T8 w 44"/>
                  <a:gd name="T10" fmla="+- 0 -2127 -2252"/>
                  <a:gd name="T11" fmla="*/ -2127 h 166"/>
                  <a:gd name="T12" fmla="+- 0 6966 6923"/>
                  <a:gd name="T13" fmla="*/ T12 w 44"/>
                  <a:gd name="T14" fmla="+- 0 -2086 -2252"/>
                  <a:gd name="T15" fmla="*/ -2086 h 166"/>
                </a:gdLst>
                <a:ahLst/>
                <a:cxnLst>
                  <a:cxn ang="0">
                    <a:pos x="T1" y="T3"/>
                  </a:cxn>
                  <a:cxn ang="0">
                    <a:pos x="T5" y="T7"/>
                  </a:cxn>
                  <a:cxn ang="0">
                    <a:pos x="T9" y="T11"/>
                  </a:cxn>
                  <a:cxn ang="0">
                    <a:pos x="T13" y="T15"/>
                  </a:cxn>
                </a:cxnLst>
                <a:rect l="0" t="0" r="r" b="b"/>
                <a:pathLst>
                  <a:path w="44" h="166">
                    <a:moveTo>
                      <a:pt x="0" y="0"/>
                    </a:moveTo>
                    <a:lnTo>
                      <a:pt x="16" y="56"/>
                    </a:lnTo>
                    <a:lnTo>
                      <a:pt x="34" y="125"/>
                    </a:lnTo>
                    <a:lnTo>
                      <a:pt x="43" y="166"/>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7" name="Group 129"/>
            <p:cNvGrpSpPr/>
            <p:nvPr/>
          </p:nvGrpSpPr>
          <p:grpSpPr bwMode="auto">
            <a:xfrm>
              <a:off x="6976" y="-2046"/>
              <a:ext cx="37" cy="167"/>
              <a:chOff x="6976" y="-2046"/>
              <a:chExt cx="37" cy="167"/>
            </a:xfrm>
          </p:grpSpPr>
          <p:sp>
            <p:nvSpPr>
              <p:cNvPr id="1048648" name="Freeform 130"/>
              <p:cNvSpPr/>
              <p:nvPr/>
            </p:nvSpPr>
            <p:spPr bwMode="auto">
              <a:xfrm>
                <a:off x="6976" y="-2046"/>
                <a:ext cx="37" cy="167"/>
              </a:xfrm>
              <a:custGeom>
                <a:avLst/>
                <a:gdLst>
                  <a:gd name="T0" fmla="+- 0 6976 6976"/>
                  <a:gd name="T1" fmla="*/ T0 w 37"/>
                  <a:gd name="T2" fmla="+- 0 -2046 -2046"/>
                  <a:gd name="T3" fmla="*/ -2046 h 167"/>
                  <a:gd name="T4" fmla="+- 0 6991 6976"/>
                  <a:gd name="T5" fmla="*/ T4 w 37"/>
                  <a:gd name="T6" fmla="+- 0 -1981 -2046"/>
                  <a:gd name="T7" fmla="*/ -1981 h 167"/>
                  <a:gd name="T8" fmla="+- 0 7007 6976"/>
                  <a:gd name="T9" fmla="*/ T8 w 37"/>
                  <a:gd name="T10" fmla="+- 0 -1905 -2046"/>
                  <a:gd name="T11" fmla="*/ -1905 h 167"/>
                  <a:gd name="T12" fmla="+- 0 7012 6976"/>
                  <a:gd name="T13" fmla="*/ T12 w 37"/>
                  <a:gd name="T14" fmla="+- 0 -1879 -2046"/>
                  <a:gd name="T15" fmla="*/ -1879 h 167"/>
                </a:gdLst>
                <a:ahLst/>
                <a:cxnLst>
                  <a:cxn ang="0">
                    <a:pos x="T1" y="T3"/>
                  </a:cxn>
                  <a:cxn ang="0">
                    <a:pos x="T5" y="T7"/>
                  </a:cxn>
                  <a:cxn ang="0">
                    <a:pos x="T9" y="T11"/>
                  </a:cxn>
                  <a:cxn ang="0">
                    <a:pos x="T13" y="T15"/>
                  </a:cxn>
                </a:cxnLst>
                <a:rect l="0" t="0" r="r" b="b"/>
                <a:pathLst>
                  <a:path w="37" h="167">
                    <a:moveTo>
                      <a:pt x="0" y="0"/>
                    </a:moveTo>
                    <a:lnTo>
                      <a:pt x="15" y="65"/>
                    </a:lnTo>
                    <a:lnTo>
                      <a:pt x="31" y="141"/>
                    </a:lnTo>
                    <a:lnTo>
                      <a:pt x="36" y="167"/>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8" name="Group 131"/>
            <p:cNvGrpSpPr/>
            <p:nvPr/>
          </p:nvGrpSpPr>
          <p:grpSpPr bwMode="auto">
            <a:xfrm>
              <a:off x="7020" y="-1838"/>
              <a:ext cx="30" cy="168"/>
              <a:chOff x="7020" y="-1838"/>
              <a:chExt cx="30" cy="168"/>
            </a:xfrm>
          </p:grpSpPr>
          <p:sp>
            <p:nvSpPr>
              <p:cNvPr id="1048649" name="Freeform 132"/>
              <p:cNvSpPr/>
              <p:nvPr/>
            </p:nvSpPr>
            <p:spPr bwMode="auto">
              <a:xfrm>
                <a:off x="7020" y="-1838"/>
                <a:ext cx="30" cy="168"/>
              </a:xfrm>
              <a:custGeom>
                <a:avLst/>
                <a:gdLst>
                  <a:gd name="T0" fmla="+- 0 7020 7020"/>
                  <a:gd name="T1" fmla="*/ T0 w 30"/>
                  <a:gd name="T2" fmla="+- 0 -1838 -1838"/>
                  <a:gd name="T3" fmla="*/ -1838 h 168"/>
                  <a:gd name="T4" fmla="+- 0 7023 7020"/>
                  <a:gd name="T5" fmla="*/ T4 w 30"/>
                  <a:gd name="T6" fmla="+- 0 -1827 -1838"/>
                  <a:gd name="T7" fmla="*/ -1827 h 168"/>
                  <a:gd name="T8" fmla="+- 0 7036 7020"/>
                  <a:gd name="T9" fmla="*/ T8 w 30"/>
                  <a:gd name="T10" fmla="+- 0 -1746 -1838"/>
                  <a:gd name="T11" fmla="*/ -1746 h 168"/>
                  <a:gd name="T12" fmla="+- 0 7050 7020"/>
                  <a:gd name="T13" fmla="*/ T12 w 30"/>
                  <a:gd name="T14" fmla="+- 0 -1670 -1838"/>
                  <a:gd name="T15" fmla="*/ -1670 h 168"/>
                </a:gdLst>
                <a:ahLst/>
                <a:cxnLst>
                  <a:cxn ang="0">
                    <a:pos x="T1" y="T3"/>
                  </a:cxn>
                  <a:cxn ang="0">
                    <a:pos x="T5" y="T7"/>
                  </a:cxn>
                  <a:cxn ang="0">
                    <a:pos x="T9" y="T11"/>
                  </a:cxn>
                  <a:cxn ang="0">
                    <a:pos x="T13" y="T15"/>
                  </a:cxn>
                </a:cxnLst>
                <a:rect l="0" t="0" r="r" b="b"/>
                <a:pathLst>
                  <a:path w="30" h="168">
                    <a:moveTo>
                      <a:pt x="0" y="0"/>
                    </a:moveTo>
                    <a:lnTo>
                      <a:pt x="3" y="11"/>
                    </a:lnTo>
                    <a:lnTo>
                      <a:pt x="16" y="92"/>
                    </a:lnTo>
                    <a:lnTo>
                      <a:pt x="30" y="168"/>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99" name="Group 133"/>
            <p:cNvGrpSpPr/>
            <p:nvPr/>
          </p:nvGrpSpPr>
          <p:grpSpPr bwMode="auto">
            <a:xfrm>
              <a:off x="7055" y="-1628"/>
              <a:ext cx="24" cy="169"/>
              <a:chOff x="7055" y="-1628"/>
              <a:chExt cx="24" cy="169"/>
            </a:xfrm>
          </p:grpSpPr>
          <p:sp>
            <p:nvSpPr>
              <p:cNvPr id="1048650" name="Freeform 134"/>
              <p:cNvSpPr/>
              <p:nvPr/>
            </p:nvSpPr>
            <p:spPr bwMode="auto">
              <a:xfrm>
                <a:off x="7055" y="-1628"/>
                <a:ext cx="24" cy="169"/>
              </a:xfrm>
              <a:custGeom>
                <a:avLst/>
                <a:gdLst>
                  <a:gd name="T0" fmla="+- 0 7055 7055"/>
                  <a:gd name="T1" fmla="*/ T0 w 24"/>
                  <a:gd name="T2" fmla="+- 0 -1628 -1628"/>
                  <a:gd name="T3" fmla="*/ -1628 h 169"/>
                  <a:gd name="T4" fmla="+- 0 7063 7055"/>
                  <a:gd name="T5" fmla="*/ T4 w 24"/>
                  <a:gd name="T6" fmla="+- 0 -1579 -1628"/>
                  <a:gd name="T7" fmla="*/ -1579 h 169"/>
                  <a:gd name="T8" fmla="+- 0 7076 7055"/>
                  <a:gd name="T9" fmla="*/ T8 w 24"/>
                  <a:gd name="T10" fmla="+- 0 -1492 -1628"/>
                  <a:gd name="T11" fmla="*/ -1492 h 169"/>
                  <a:gd name="T12" fmla="+- 0 7079 7055"/>
                  <a:gd name="T13" fmla="*/ T12 w 24"/>
                  <a:gd name="T14" fmla="+- 0 -1460 -1628"/>
                  <a:gd name="T15" fmla="*/ -1460 h 169"/>
                </a:gdLst>
                <a:ahLst/>
                <a:cxnLst>
                  <a:cxn ang="0">
                    <a:pos x="T1" y="T3"/>
                  </a:cxn>
                  <a:cxn ang="0">
                    <a:pos x="T5" y="T7"/>
                  </a:cxn>
                  <a:cxn ang="0">
                    <a:pos x="T9" y="T11"/>
                  </a:cxn>
                  <a:cxn ang="0">
                    <a:pos x="T13" y="T15"/>
                  </a:cxn>
                </a:cxnLst>
                <a:rect l="0" t="0" r="r" b="b"/>
                <a:pathLst>
                  <a:path w="24" h="169">
                    <a:moveTo>
                      <a:pt x="0" y="0"/>
                    </a:moveTo>
                    <a:lnTo>
                      <a:pt x="8" y="49"/>
                    </a:lnTo>
                    <a:lnTo>
                      <a:pt x="21" y="136"/>
                    </a:lnTo>
                    <a:lnTo>
                      <a:pt x="24" y="168"/>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0" name="Group 135"/>
            <p:cNvGrpSpPr/>
            <p:nvPr/>
          </p:nvGrpSpPr>
          <p:grpSpPr bwMode="auto">
            <a:xfrm>
              <a:off x="7085" y="-1418"/>
              <a:ext cx="20" cy="169"/>
              <a:chOff x="7085" y="-1418"/>
              <a:chExt cx="20" cy="169"/>
            </a:xfrm>
          </p:grpSpPr>
          <p:sp>
            <p:nvSpPr>
              <p:cNvPr id="1048651" name="Freeform 136"/>
              <p:cNvSpPr/>
              <p:nvPr/>
            </p:nvSpPr>
            <p:spPr bwMode="auto">
              <a:xfrm>
                <a:off x="7085" y="-1418"/>
                <a:ext cx="20" cy="169"/>
              </a:xfrm>
              <a:custGeom>
                <a:avLst/>
                <a:gdLst>
                  <a:gd name="T0" fmla="+- 0 7085 7085"/>
                  <a:gd name="T1" fmla="*/ T0 w 20"/>
                  <a:gd name="T2" fmla="+- 0 -1418 -1418"/>
                  <a:gd name="T3" fmla="*/ -1418 h 169"/>
                  <a:gd name="T4" fmla="+- 0 7087 7085"/>
                  <a:gd name="T5" fmla="*/ T4 w 20"/>
                  <a:gd name="T6" fmla="+- 0 -1403 -1418"/>
                  <a:gd name="T7" fmla="*/ -1403 h 169"/>
                  <a:gd name="T8" fmla="+- 0 7097 7085"/>
                  <a:gd name="T9" fmla="*/ T8 w 20"/>
                  <a:gd name="T10" fmla="+- 0 -1311 -1418"/>
                  <a:gd name="T11" fmla="*/ -1311 h 169"/>
                  <a:gd name="T12" fmla="+- 0 7104 7085"/>
                  <a:gd name="T13" fmla="*/ T12 w 20"/>
                  <a:gd name="T14" fmla="+- 0 -1249 -1418"/>
                  <a:gd name="T15" fmla="*/ -1249 h 169"/>
                </a:gdLst>
                <a:ahLst/>
                <a:cxnLst>
                  <a:cxn ang="0">
                    <a:pos x="T1" y="T3"/>
                  </a:cxn>
                  <a:cxn ang="0">
                    <a:pos x="T5" y="T7"/>
                  </a:cxn>
                  <a:cxn ang="0">
                    <a:pos x="T9" y="T11"/>
                  </a:cxn>
                  <a:cxn ang="0">
                    <a:pos x="T13" y="T15"/>
                  </a:cxn>
                </a:cxnLst>
                <a:rect l="0" t="0" r="r" b="b"/>
                <a:pathLst>
                  <a:path w="20" h="169">
                    <a:moveTo>
                      <a:pt x="0" y="0"/>
                    </a:moveTo>
                    <a:lnTo>
                      <a:pt x="2" y="15"/>
                    </a:lnTo>
                    <a:lnTo>
                      <a:pt x="12" y="107"/>
                    </a:lnTo>
                    <a:lnTo>
                      <a:pt x="19" y="169"/>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1" name="Group 137"/>
            <p:cNvGrpSpPr/>
            <p:nvPr/>
          </p:nvGrpSpPr>
          <p:grpSpPr bwMode="auto">
            <a:xfrm>
              <a:off x="7108" y="-1207"/>
              <a:ext cx="16" cy="184"/>
              <a:chOff x="7108" y="-1207"/>
              <a:chExt cx="16" cy="184"/>
            </a:xfrm>
          </p:grpSpPr>
          <p:sp>
            <p:nvSpPr>
              <p:cNvPr id="1048652" name="Freeform 138"/>
              <p:cNvSpPr/>
              <p:nvPr/>
            </p:nvSpPr>
            <p:spPr bwMode="auto">
              <a:xfrm>
                <a:off x="7108" y="-1207"/>
                <a:ext cx="16" cy="184"/>
              </a:xfrm>
              <a:custGeom>
                <a:avLst/>
                <a:gdLst>
                  <a:gd name="T0" fmla="+- 0 7108 7108"/>
                  <a:gd name="T1" fmla="*/ T0 w 16"/>
                  <a:gd name="T2" fmla="+- 0 -1207 -1207"/>
                  <a:gd name="T3" fmla="*/ -1207 h 184"/>
                  <a:gd name="T4" fmla="+- 0 7116 7108"/>
                  <a:gd name="T5" fmla="*/ T4 w 16"/>
                  <a:gd name="T6" fmla="+- 0 -1122 -1207"/>
                  <a:gd name="T7" fmla="*/ -1122 h 184"/>
                  <a:gd name="T8" fmla="+- 0 7124 7108"/>
                  <a:gd name="T9" fmla="*/ T8 w 16"/>
                  <a:gd name="T10" fmla="+- 0 -1023 -1207"/>
                  <a:gd name="T11" fmla="*/ -1023 h 184"/>
                </a:gdLst>
                <a:ahLst/>
                <a:cxnLst>
                  <a:cxn ang="0">
                    <a:pos x="T1" y="T3"/>
                  </a:cxn>
                  <a:cxn ang="0">
                    <a:pos x="T5" y="T7"/>
                  </a:cxn>
                  <a:cxn ang="0">
                    <a:pos x="T9" y="T11"/>
                  </a:cxn>
                </a:cxnLst>
                <a:rect l="0" t="0" r="r" b="b"/>
                <a:pathLst>
                  <a:path w="16" h="184">
                    <a:moveTo>
                      <a:pt x="0" y="0"/>
                    </a:moveTo>
                    <a:lnTo>
                      <a:pt x="8" y="85"/>
                    </a:lnTo>
                    <a:lnTo>
                      <a:pt x="16" y="184"/>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2" name="Group 139"/>
            <p:cNvGrpSpPr/>
            <p:nvPr/>
          </p:nvGrpSpPr>
          <p:grpSpPr bwMode="auto">
            <a:xfrm>
              <a:off x="4420" y="-3049"/>
              <a:ext cx="73" cy="169"/>
              <a:chOff x="4420" y="-3049"/>
              <a:chExt cx="73" cy="169"/>
            </a:xfrm>
          </p:grpSpPr>
          <p:sp>
            <p:nvSpPr>
              <p:cNvPr id="1048653" name="Freeform 140"/>
              <p:cNvSpPr/>
              <p:nvPr/>
            </p:nvSpPr>
            <p:spPr bwMode="auto">
              <a:xfrm>
                <a:off x="4420" y="-3049"/>
                <a:ext cx="73" cy="169"/>
              </a:xfrm>
              <a:custGeom>
                <a:avLst/>
                <a:gdLst>
                  <a:gd name="T0" fmla="+- 0 4420 4420"/>
                  <a:gd name="T1" fmla="*/ T0 w 73"/>
                  <a:gd name="T2" fmla="+- 0 -2880 -3049"/>
                  <a:gd name="T3" fmla="*/ -2880 h 169"/>
                  <a:gd name="T4" fmla="+- 0 4441 4420"/>
                  <a:gd name="T5" fmla="*/ T4 w 73"/>
                  <a:gd name="T6" fmla="+- 0 -2959 -3049"/>
                  <a:gd name="T7" fmla="*/ -2959 h 169"/>
                  <a:gd name="T8" fmla="+- 0 4473 4420"/>
                  <a:gd name="T9" fmla="*/ T8 w 73"/>
                  <a:gd name="T10" fmla="+- 0 -3019 -3049"/>
                  <a:gd name="T11" fmla="*/ -3019 h 169"/>
                  <a:gd name="T12" fmla="+- 0 4493 4420"/>
                  <a:gd name="T13" fmla="*/ T12 w 73"/>
                  <a:gd name="T14" fmla="+- 0 -3049 -3049"/>
                  <a:gd name="T15" fmla="*/ -3049 h 169"/>
                </a:gdLst>
                <a:ahLst/>
                <a:cxnLst>
                  <a:cxn ang="0">
                    <a:pos x="T1" y="T3"/>
                  </a:cxn>
                  <a:cxn ang="0">
                    <a:pos x="T5" y="T7"/>
                  </a:cxn>
                  <a:cxn ang="0">
                    <a:pos x="T9" y="T11"/>
                  </a:cxn>
                  <a:cxn ang="0">
                    <a:pos x="T13" y="T15"/>
                  </a:cxn>
                </a:cxnLst>
                <a:rect l="0" t="0" r="r" b="b"/>
                <a:pathLst>
                  <a:path w="73" h="169">
                    <a:moveTo>
                      <a:pt x="0" y="169"/>
                    </a:moveTo>
                    <a:lnTo>
                      <a:pt x="21" y="90"/>
                    </a:lnTo>
                    <a:lnTo>
                      <a:pt x="53" y="30"/>
                    </a:lnTo>
                    <a:lnTo>
                      <a:pt x="73"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3" name="Group 141"/>
            <p:cNvGrpSpPr/>
            <p:nvPr/>
          </p:nvGrpSpPr>
          <p:grpSpPr bwMode="auto">
            <a:xfrm>
              <a:off x="4516" y="-3210"/>
              <a:ext cx="115" cy="127"/>
              <a:chOff x="4516" y="-3210"/>
              <a:chExt cx="115" cy="127"/>
            </a:xfrm>
          </p:grpSpPr>
          <p:sp>
            <p:nvSpPr>
              <p:cNvPr id="1048654" name="Freeform 142"/>
              <p:cNvSpPr/>
              <p:nvPr/>
            </p:nvSpPr>
            <p:spPr bwMode="auto">
              <a:xfrm>
                <a:off x="4516" y="-3210"/>
                <a:ext cx="115" cy="127"/>
              </a:xfrm>
              <a:custGeom>
                <a:avLst/>
                <a:gdLst>
                  <a:gd name="T0" fmla="+- 0 4516 4516"/>
                  <a:gd name="T1" fmla="*/ T0 w 115"/>
                  <a:gd name="T2" fmla="+- 0 -3083 -3210"/>
                  <a:gd name="T3" fmla="*/ -3083 h 127"/>
                  <a:gd name="T4" fmla="+- 0 4541 4516"/>
                  <a:gd name="T5" fmla="*/ T4 w 115"/>
                  <a:gd name="T6" fmla="+- 0 -3115 -3210"/>
                  <a:gd name="T7" fmla="*/ -3115 h 127"/>
                  <a:gd name="T8" fmla="+- 0 4568 4516"/>
                  <a:gd name="T9" fmla="*/ T8 w 115"/>
                  <a:gd name="T10" fmla="+- 0 -3146 -3210"/>
                  <a:gd name="T11" fmla="*/ -3146 h 127"/>
                  <a:gd name="T12" fmla="+- 0 4598 4516"/>
                  <a:gd name="T13" fmla="*/ T12 w 115"/>
                  <a:gd name="T14" fmla="+- 0 -3178 -3210"/>
                  <a:gd name="T15" fmla="*/ -3178 h 127"/>
                  <a:gd name="T16" fmla="+- 0 4630 4516"/>
                  <a:gd name="T17" fmla="*/ T16 w 115"/>
                  <a:gd name="T18" fmla="+- 0 -3210 -3210"/>
                  <a:gd name="T19" fmla="*/ -3210 h 127"/>
                  <a:gd name="T20" fmla="+- 0 4631 4516"/>
                  <a:gd name="T21" fmla="*/ T20 w 115"/>
                  <a:gd name="T22" fmla="+- 0 -3210 -3210"/>
                  <a:gd name="T23" fmla="*/ -3210 h 127"/>
                </a:gdLst>
                <a:ahLst/>
                <a:cxnLst>
                  <a:cxn ang="0">
                    <a:pos x="T1" y="T3"/>
                  </a:cxn>
                  <a:cxn ang="0">
                    <a:pos x="T5" y="T7"/>
                  </a:cxn>
                  <a:cxn ang="0">
                    <a:pos x="T9" y="T11"/>
                  </a:cxn>
                  <a:cxn ang="0">
                    <a:pos x="T13" y="T15"/>
                  </a:cxn>
                  <a:cxn ang="0">
                    <a:pos x="T17" y="T19"/>
                  </a:cxn>
                  <a:cxn ang="0">
                    <a:pos x="T21" y="T23"/>
                  </a:cxn>
                </a:cxnLst>
                <a:rect l="0" t="0" r="r" b="b"/>
                <a:pathLst>
                  <a:path w="115" h="127">
                    <a:moveTo>
                      <a:pt x="0" y="127"/>
                    </a:moveTo>
                    <a:lnTo>
                      <a:pt x="25" y="95"/>
                    </a:lnTo>
                    <a:lnTo>
                      <a:pt x="52" y="64"/>
                    </a:lnTo>
                    <a:lnTo>
                      <a:pt x="82" y="32"/>
                    </a:lnTo>
                    <a:lnTo>
                      <a:pt x="114" y="0"/>
                    </a:lnTo>
                    <a:lnTo>
                      <a:pt x="115"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4" name="Group 143"/>
            <p:cNvGrpSpPr/>
            <p:nvPr/>
          </p:nvGrpSpPr>
          <p:grpSpPr bwMode="auto">
            <a:xfrm>
              <a:off x="4661" y="-3349"/>
              <a:ext cx="149" cy="112"/>
              <a:chOff x="4661" y="-3349"/>
              <a:chExt cx="149" cy="112"/>
            </a:xfrm>
          </p:grpSpPr>
          <p:sp>
            <p:nvSpPr>
              <p:cNvPr id="1048655" name="Freeform 144"/>
              <p:cNvSpPr/>
              <p:nvPr/>
            </p:nvSpPr>
            <p:spPr bwMode="auto">
              <a:xfrm>
                <a:off x="4661" y="-3349"/>
                <a:ext cx="149" cy="112"/>
              </a:xfrm>
              <a:custGeom>
                <a:avLst/>
                <a:gdLst>
                  <a:gd name="T0" fmla="+- 0 4661 4661"/>
                  <a:gd name="T1" fmla="*/ T0 w 149"/>
                  <a:gd name="T2" fmla="+- 0 -3238 -3349"/>
                  <a:gd name="T3" fmla="*/ -3238 h 112"/>
                  <a:gd name="T4" fmla="+- 0 4664 4661"/>
                  <a:gd name="T5" fmla="*/ T4 w 149"/>
                  <a:gd name="T6" fmla="+- 0 -3240 -3349"/>
                  <a:gd name="T7" fmla="*/ -3240 h 112"/>
                  <a:gd name="T8" fmla="+- 0 4698 4661"/>
                  <a:gd name="T9" fmla="*/ T8 w 149"/>
                  <a:gd name="T10" fmla="+- 0 -3270 -3349"/>
                  <a:gd name="T11" fmla="*/ -3270 h 112"/>
                  <a:gd name="T12" fmla="+- 0 4734 4661"/>
                  <a:gd name="T13" fmla="*/ T12 w 149"/>
                  <a:gd name="T14" fmla="+- 0 -3298 -3349"/>
                  <a:gd name="T15" fmla="*/ -3298 h 112"/>
                  <a:gd name="T16" fmla="+- 0 4771 4661"/>
                  <a:gd name="T17" fmla="*/ T16 w 149"/>
                  <a:gd name="T18" fmla="+- 0 -3324 -3349"/>
                  <a:gd name="T19" fmla="*/ -3324 h 112"/>
                  <a:gd name="T20" fmla="+- 0 4810 4661"/>
                  <a:gd name="T21" fmla="*/ T20 w 149"/>
                  <a:gd name="T22" fmla="+- 0 -3349 -3349"/>
                  <a:gd name="T23" fmla="*/ -3349 h 112"/>
                </a:gdLst>
                <a:ahLst/>
                <a:cxnLst>
                  <a:cxn ang="0">
                    <a:pos x="T1" y="T3"/>
                  </a:cxn>
                  <a:cxn ang="0">
                    <a:pos x="T5" y="T7"/>
                  </a:cxn>
                  <a:cxn ang="0">
                    <a:pos x="T9" y="T11"/>
                  </a:cxn>
                  <a:cxn ang="0">
                    <a:pos x="T13" y="T15"/>
                  </a:cxn>
                  <a:cxn ang="0">
                    <a:pos x="T17" y="T19"/>
                  </a:cxn>
                  <a:cxn ang="0">
                    <a:pos x="T21" y="T23"/>
                  </a:cxn>
                </a:cxnLst>
                <a:rect l="0" t="0" r="r" b="b"/>
                <a:pathLst>
                  <a:path w="149" h="112">
                    <a:moveTo>
                      <a:pt x="0" y="111"/>
                    </a:moveTo>
                    <a:lnTo>
                      <a:pt x="3" y="109"/>
                    </a:lnTo>
                    <a:lnTo>
                      <a:pt x="37" y="79"/>
                    </a:lnTo>
                    <a:lnTo>
                      <a:pt x="73" y="51"/>
                    </a:lnTo>
                    <a:lnTo>
                      <a:pt x="110" y="25"/>
                    </a:lnTo>
                    <a:lnTo>
                      <a:pt x="149"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5" name="Group 145"/>
            <p:cNvGrpSpPr/>
            <p:nvPr/>
          </p:nvGrpSpPr>
          <p:grpSpPr bwMode="auto">
            <a:xfrm>
              <a:off x="2837" y="-5900"/>
              <a:ext cx="4287" cy="924"/>
              <a:chOff x="2837" y="-5900"/>
              <a:chExt cx="4287" cy="924"/>
            </a:xfrm>
          </p:grpSpPr>
          <p:sp>
            <p:nvSpPr>
              <p:cNvPr id="1048656" name="Freeform 146"/>
              <p:cNvSpPr/>
              <p:nvPr/>
            </p:nvSpPr>
            <p:spPr bwMode="auto">
              <a:xfrm>
                <a:off x="2837" y="-5900"/>
                <a:ext cx="4287" cy="924"/>
              </a:xfrm>
              <a:custGeom>
                <a:avLst/>
                <a:gdLst>
                  <a:gd name="T0" fmla="+- 0 2837 2837"/>
                  <a:gd name="T1" fmla="*/ T0 w 4287"/>
                  <a:gd name="T2" fmla="+- 0 -5900 -5900"/>
                  <a:gd name="T3" fmla="*/ -5900 h 924"/>
                  <a:gd name="T4" fmla="+- 0 2886 2837"/>
                  <a:gd name="T5" fmla="*/ T4 w 4287"/>
                  <a:gd name="T6" fmla="+- 0 -5829 -5900"/>
                  <a:gd name="T7" fmla="*/ -5829 h 924"/>
                  <a:gd name="T8" fmla="+- 0 2961 2837"/>
                  <a:gd name="T9" fmla="*/ T8 w 4287"/>
                  <a:gd name="T10" fmla="+- 0 -5768 -5900"/>
                  <a:gd name="T11" fmla="*/ -5768 h 924"/>
                  <a:gd name="T12" fmla="+- 0 3037 2837"/>
                  <a:gd name="T13" fmla="*/ T12 w 4287"/>
                  <a:gd name="T14" fmla="+- 0 -5725 -5900"/>
                  <a:gd name="T15" fmla="*/ -5725 h 924"/>
                  <a:gd name="T16" fmla="+- 0 3128 2837"/>
                  <a:gd name="T17" fmla="*/ T16 w 4287"/>
                  <a:gd name="T18" fmla="+- 0 -5685 -5900"/>
                  <a:gd name="T19" fmla="*/ -5685 h 924"/>
                  <a:gd name="T20" fmla="+- 0 3230 2837"/>
                  <a:gd name="T21" fmla="*/ T20 w 4287"/>
                  <a:gd name="T22" fmla="+- 0 -5651 -5900"/>
                  <a:gd name="T23" fmla="*/ -5651 h 924"/>
                  <a:gd name="T24" fmla="+- 0 3345 2837"/>
                  <a:gd name="T25" fmla="*/ T24 w 4287"/>
                  <a:gd name="T26" fmla="+- 0 -5620 -5900"/>
                  <a:gd name="T27" fmla="*/ -5620 h 924"/>
                  <a:gd name="T28" fmla="+- 0 3407 2837"/>
                  <a:gd name="T29" fmla="*/ T28 w 4287"/>
                  <a:gd name="T30" fmla="+- 0 -5606 -5900"/>
                  <a:gd name="T31" fmla="*/ -5606 h 924"/>
                  <a:gd name="T32" fmla="+- 0 3470 2837"/>
                  <a:gd name="T33" fmla="*/ T32 w 4287"/>
                  <a:gd name="T34" fmla="+- 0 -5593 -5900"/>
                  <a:gd name="T35" fmla="*/ -5593 h 924"/>
                  <a:gd name="T36" fmla="+- 0 3537 2837"/>
                  <a:gd name="T37" fmla="*/ T36 w 4287"/>
                  <a:gd name="T38" fmla="+- 0 -5580 -5900"/>
                  <a:gd name="T39" fmla="*/ -5580 h 924"/>
                  <a:gd name="T40" fmla="+- 0 3606 2837"/>
                  <a:gd name="T41" fmla="*/ T40 w 4287"/>
                  <a:gd name="T42" fmla="+- 0 -5568 -5900"/>
                  <a:gd name="T43" fmla="*/ -5568 h 924"/>
                  <a:gd name="T44" fmla="+- 0 3676 2837"/>
                  <a:gd name="T45" fmla="*/ T44 w 4287"/>
                  <a:gd name="T46" fmla="+- 0 -5556 -5900"/>
                  <a:gd name="T47" fmla="*/ -5556 h 924"/>
                  <a:gd name="T48" fmla="+- 0 3750 2837"/>
                  <a:gd name="T49" fmla="*/ T48 w 4287"/>
                  <a:gd name="T50" fmla="+- 0 -5546 -5900"/>
                  <a:gd name="T51" fmla="*/ -5546 h 924"/>
                  <a:gd name="T52" fmla="+- 0 3825 2837"/>
                  <a:gd name="T53" fmla="*/ T52 w 4287"/>
                  <a:gd name="T54" fmla="+- 0 -5536 -5900"/>
                  <a:gd name="T55" fmla="*/ -5536 h 924"/>
                  <a:gd name="T56" fmla="+- 0 3902 2837"/>
                  <a:gd name="T57" fmla="*/ T56 w 4287"/>
                  <a:gd name="T58" fmla="+- 0 -5527 -5900"/>
                  <a:gd name="T59" fmla="*/ -5527 h 924"/>
                  <a:gd name="T60" fmla="+- 0 3980 2837"/>
                  <a:gd name="T61" fmla="*/ T60 w 4287"/>
                  <a:gd name="T62" fmla="+- 0 -5518 -5900"/>
                  <a:gd name="T63" fmla="*/ -5518 h 924"/>
                  <a:gd name="T64" fmla="+- 0 4059 2837"/>
                  <a:gd name="T65" fmla="*/ T64 w 4287"/>
                  <a:gd name="T66" fmla="+- 0 -5509 -5900"/>
                  <a:gd name="T67" fmla="*/ -5509 h 924"/>
                  <a:gd name="T68" fmla="+- 0 4141 2837"/>
                  <a:gd name="T69" fmla="*/ T68 w 4287"/>
                  <a:gd name="T70" fmla="+- 0 -5501 -5900"/>
                  <a:gd name="T71" fmla="*/ -5501 h 924"/>
                  <a:gd name="T72" fmla="+- 0 4224 2837"/>
                  <a:gd name="T73" fmla="*/ T72 w 4287"/>
                  <a:gd name="T74" fmla="+- 0 -5493 -5900"/>
                  <a:gd name="T75" fmla="*/ -5493 h 924"/>
                  <a:gd name="T76" fmla="+- 0 4308 2837"/>
                  <a:gd name="T77" fmla="*/ T76 w 4287"/>
                  <a:gd name="T78" fmla="+- 0 -5485 -5900"/>
                  <a:gd name="T79" fmla="*/ -5485 h 924"/>
                  <a:gd name="T80" fmla="+- 0 4479 2837"/>
                  <a:gd name="T81" fmla="*/ T80 w 4287"/>
                  <a:gd name="T82" fmla="+- 0 -5471 -5900"/>
                  <a:gd name="T83" fmla="*/ -5471 h 924"/>
                  <a:gd name="T84" fmla="+- 0 4653 2837"/>
                  <a:gd name="T85" fmla="*/ T84 w 4287"/>
                  <a:gd name="T86" fmla="+- 0 -5458 -5900"/>
                  <a:gd name="T87" fmla="*/ -5458 h 924"/>
                  <a:gd name="T88" fmla="+- 0 4829 2837"/>
                  <a:gd name="T89" fmla="*/ T88 w 4287"/>
                  <a:gd name="T90" fmla="+- 0 -5444 -5900"/>
                  <a:gd name="T91" fmla="*/ -5444 h 924"/>
                  <a:gd name="T92" fmla="+- 0 5185 2837"/>
                  <a:gd name="T93" fmla="*/ T92 w 4287"/>
                  <a:gd name="T94" fmla="+- 0 -5417 -5900"/>
                  <a:gd name="T95" fmla="*/ -5417 h 924"/>
                  <a:gd name="T96" fmla="+- 0 5362 2837"/>
                  <a:gd name="T97" fmla="*/ T96 w 4287"/>
                  <a:gd name="T98" fmla="+- 0 -5402 -5900"/>
                  <a:gd name="T99" fmla="*/ -5402 h 924"/>
                  <a:gd name="T100" fmla="+- 0 5537 2837"/>
                  <a:gd name="T101" fmla="*/ T100 w 4287"/>
                  <a:gd name="T102" fmla="+- 0 -5387 -5900"/>
                  <a:gd name="T103" fmla="*/ -5387 h 924"/>
                  <a:gd name="T104" fmla="+- 0 5709 2837"/>
                  <a:gd name="T105" fmla="*/ T104 w 4287"/>
                  <a:gd name="T106" fmla="+- 0 -5369 -5900"/>
                  <a:gd name="T107" fmla="*/ -5369 h 924"/>
                  <a:gd name="T108" fmla="+- 0 5877 2837"/>
                  <a:gd name="T109" fmla="*/ T108 w 4287"/>
                  <a:gd name="T110" fmla="+- 0 -5351 -5900"/>
                  <a:gd name="T111" fmla="*/ -5351 h 924"/>
                  <a:gd name="T112" fmla="+- 0 5959 2837"/>
                  <a:gd name="T113" fmla="*/ T112 w 4287"/>
                  <a:gd name="T114" fmla="+- 0 -5340 -5900"/>
                  <a:gd name="T115" fmla="*/ -5340 h 924"/>
                  <a:gd name="T116" fmla="+- 0 6040 2837"/>
                  <a:gd name="T117" fmla="*/ T116 w 4287"/>
                  <a:gd name="T118" fmla="+- 0 -5330 -5900"/>
                  <a:gd name="T119" fmla="*/ -5330 h 924"/>
                  <a:gd name="T120" fmla="+- 0 6119 2837"/>
                  <a:gd name="T121" fmla="*/ T120 w 4287"/>
                  <a:gd name="T122" fmla="+- 0 -5317 -5900"/>
                  <a:gd name="T123" fmla="*/ -5317 h 924"/>
                  <a:gd name="T124" fmla="+- 0 6197 2837"/>
                  <a:gd name="T125" fmla="*/ T124 w 4287"/>
                  <a:gd name="T126" fmla="+- 0 -5306 -5900"/>
                  <a:gd name="T127" fmla="*/ -5306 h 924"/>
                  <a:gd name="T128" fmla="+- 0 6273 2837"/>
                  <a:gd name="T129" fmla="*/ T128 w 4287"/>
                  <a:gd name="T130" fmla="+- 0 -5292 -5900"/>
                  <a:gd name="T131" fmla="*/ -5292 h 924"/>
                  <a:gd name="T132" fmla="+- 0 6348 2837"/>
                  <a:gd name="T133" fmla="*/ T132 w 4287"/>
                  <a:gd name="T134" fmla="+- 0 -5279 -5900"/>
                  <a:gd name="T135" fmla="*/ -5279 h 924"/>
                  <a:gd name="T136" fmla="+- 0 6421 2837"/>
                  <a:gd name="T137" fmla="*/ T136 w 4287"/>
                  <a:gd name="T138" fmla="+- 0 -5264 -5900"/>
                  <a:gd name="T139" fmla="*/ -5264 h 924"/>
                  <a:gd name="T140" fmla="+- 0 6491 2837"/>
                  <a:gd name="T141" fmla="*/ T140 w 4287"/>
                  <a:gd name="T142" fmla="+- 0 -5248 -5900"/>
                  <a:gd name="T143" fmla="*/ -5248 h 924"/>
                  <a:gd name="T144" fmla="+- 0 6559 2837"/>
                  <a:gd name="T145" fmla="*/ T144 w 4287"/>
                  <a:gd name="T146" fmla="+- 0 -5232 -5900"/>
                  <a:gd name="T147" fmla="*/ -5232 h 924"/>
                  <a:gd name="T148" fmla="+- 0 6625 2837"/>
                  <a:gd name="T149" fmla="*/ T148 w 4287"/>
                  <a:gd name="T150" fmla="+- 0 -5214 -5900"/>
                  <a:gd name="T151" fmla="*/ -5214 h 924"/>
                  <a:gd name="T152" fmla="+- 0 6687 2837"/>
                  <a:gd name="T153" fmla="*/ T152 w 4287"/>
                  <a:gd name="T154" fmla="+- 0 -5196 -5900"/>
                  <a:gd name="T155" fmla="*/ -5196 h 924"/>
                  <a:gd name="T156" fmla="+- 0 6748 2837"/>
                  <a:gd name="T157" fmla="*/ T156 w 4287"/>
                  <a:gd name="T158" fmla="+- 0 -5177 -5900"/>
                  <a:gd name="T159" fmla="*/ -5177 h 924"/>
                  <a:gd name="T160" fmla="+- 0 6806 2837"/>
                  <a:gd name="T161" fmla="*/ T160 w 4287"/>
                  <a:gd name="T162" fmla="+- 0 -5155 -5900"/>
                  <a:gd name="T163" fmla="*/ -5155 h 924"/>
                  <a:gd name="T164" fmla="+- 0 6913 2837"/>
                  <a:gd name="T165" fmla="*/ T164 w 4287"/>
                  <a:gd name="T166" fmla="+- 0 -5111 -5900"/>
                  <a:gd name="T167" fmla="*/ -5111 h 924"/>
                  <a:gd name="T168" fmla="+- 0 7008 2837"/>
                  <a:gd name="T169" fmla="*/ T168 w 4287"/>
                  <a:gd name="T170" fmla="+- 0 -5061 -5900"/>
                  <a:gd name="T171" fmla="*/ -5061 h 924"/>
                  <a:gd name="T172" fmla="+- 0 7088 2837"/>
                  <a:gd name="T173" fmla="*/ T172 w 4287"/>
                  <a:gd name="T174" fmla="+- 0 -5005 -5900"/>
                  <a:gd name="T175" fmla="*/ -5005 h 924"/>
                  <a:gd name="T176" fmla="+- 0 7124 2837"/>
                  <a:gd name="T177" fmla="*/ T176 w 4287"/>
                  <a:gd name="T178" fmla="+- 0 -4976 -5900"/>
                  <a:gd name="T179" fmla="*/ -4976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4287" h="924">
                    <a:moveTo>
                      <a:pt x="0" y="0"/>
                    </a:moveTo>
                    <a:lnTo>
                      <a:pt x="49" y="71"/>
                    </a:lnTo>
                    <a:lnTo>
                      <a:pt x="124" y="132"/>
                    </a:lnTo>
                    <a:lnTo>
                      <a:pt x="200" y="175"/>
                    </a:lnTo>
                    <a:lnTo>
                      <a:pt x="291" y="215"/>
                    </a:lnTo>
                    <a:lnTo>
                      <a:pt x="393" y="249"/>
                    </a:lnTo>
                    <a:lnTo>
                      <a:pt x="508" y="280"/>
                    </a:lnTo>
                    <a:lnTo>
                      <a:pt x="570" y="294"/>
                    </a:lnTo>
                    <a:lnTo>
                      <a:pt x="633" y="307"/>
                    </a:lnTo>
                    <a:lnTo>
                      <a:pt x="700" y="320"/>
                    </a:lnTo>
                    <a:lnTo>
                      <a:pt x="769" y="332"/>
                    </a:lnTo>
                    <a:lnTo>
                      <a:pt x="839" y="344"/>
                    </a:lnTo>
                    <a:lnTo>
                      <a:pt x="913" y="354"/>
                    </a:lnTo>
                    <a:lnTo>
                      <a:pt x="988" y="364"/>
                    </a:lnTo>
                    <a:lnTo>
                      <a:pt x="1065" y="373"/>
                    </a:lnTo>
                    <a:lnTo>
                      <a:pt x="1143" y="382"/>
                    </a:lnTo>
                    <a:lnTo>
                      <a:pt x="1222" y="391"/>
                    </a:lnTo>
                    <a:lnTo>
                      <a:pt x="1304" y="399"/>
                    </a:lnTo>
                    <a:lnTo>
                      <a:pt x="1387" y="407"/>
                    </a:lnTo>
                    <a:lnTo>
                      <a:pt x="1471" y="415"/>
                    </a:lnTo>
                    <a:lnTo>
                      <a:pt x="1642" y="429"/>
                    </a:lnTo>
                    <a:lnTo>
                      <a:pt x="1816" y="442"/>
                    </a:lnTo>
                    <a:lnTo>
                      <a:pt x="1992" y="456"/>
                    </a:lnTo>
                    <a:lnTo>
                      <a:pt x="2348" y="483"/>
                    </a:lnTo>
                    <a:lnTo>
                      <a:pt x="2525" y="498"/>
                    </a:lnTo>
                    <a:lnTo>
                      <a:pt x="2700" y="513"/>
                    </a:lnTo>
                    <a:lnTo>
                      <a:pt x="2872" y="531"/>
                    </a:lnTo>
                    <a:lnTo>
                      <a:pt x="3040" y="549"/>
                    </a:lnTo>
                    <a:lnTo>
                      <a:pt x="3122" y="560"/>
                    </a:lnTo>
                    <a:lnTo>
                      <a:pt x="3203" y="570"/>
                    </a:lnTo>
                    <a:lnTo>
                      <a:pt x="3282" y="583"/>
                    </a:lnTo>
                    <a:lnTo>
                      <a:pt x="3360" y="594"/>
                    </a:lnTo>
                    <a:lnTo>
                      <a:pt x="3436" y="608"/>
                    </a:lnTo>
                    <a:lnTo>
                      <a:pt x="3511" y="621"/>
                    </a:lnTo>
                    <a:lnTo>
                      <a:pt x="3584" y="636"/>
                    </a:lnTo>
                    <a:lnTo>
                      <a:pt x="3654" y="652"/>
                    </a:lnTo>
                    <a:lnTo>
                      <a:pt x="3722" y="668"/>
                    </a:lnTo>
                    <a:lnTo>
                      <a:pt x="3788" y="686"/>
                    </a:lnTo>
                    <a:lnTo>
                      <a:pt x="3850" y="704"/>
                    </a:lnTo>
                    <a:lnTo>
                      <a:pt x="3911" y="723"/>
                    </a:lnTo>
                    <a:lnTo>
                      <a:pt x="3969" y="745"/>
                    </a:lnTo>
                    <a:lnTo>
                      <a:pt x="4076" y="789"/>
                    </a:lnTo>
                    <a:lnTo>
                      <a:pt x="4171" y="839"/>
                    </a:lnTo>
                    <a:lnTo>
                      <a:pt x="4251" y="895"/>
                    </a:lnTo>
                    <a:lnTo>
                      <a:pt x="4287" y="924"/>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97154" name="Picture 147"/>
              <p:cNvPicPr>
                <a:picLocks noChangeAspect="1" noChangeArrowheads="1"/>
              </p:cNvPicPr>
              <p:nvPr/>
            </p:nvPicPr>
            <p:blipFill>
              <a:blip r:embed="rId3"/>
              <a:srcRect/>
              <a:stretch>
                <a:fillRect/>
              </a:stretch>
            </p:blipFill>
            <p:spPr bwMode="auto">
              <a:xfrm>
                <a:off x="6085" y="-4859"/>
                <a:ext cx="4473" cy="2483"/>
              </a:xfrm>
              <a:prstGeom prst="rect">
                <a:avLst/>
              </a:prstGeom>
              <a:noFill/>
              <a:ln>
                <a:noFill/>
              </a:ln>
            </p:spPr>
          </p:pic>
        </p:grpSp>
        <p:grpSp>
          <p:nvGrpSpPr>
            <p:cNvPr id="106" name="Group 148"/>
            <p:cNvGrpSpPr/>
            <p:nvPr/>
          </p:nvGrpSpPr>
          <p:grpSpPr bwMode="auto">
            <a:xfrm>
              <a:off x="5470" y="-3679"/>
              <a:ext cx="107" cy="37"/>
              <a:chOff x="5470" y="-3679"/>
              <a:chExt cx="107" cy="37"/>
            </a:xfrm>
          </p:grpSpPr>
          <p:sp>
            <p:nvSpPr>
              <p:cNvPr id="1048657" name="Freeform 149"/>
              <p:cNvSpPr/>
              <p:nvPr/>
            </p:nvSpPr>
            <p:spPr bwMode="auto">
              <a:xfrm>
                <a:off x="5470" y="-3679"/>
                <a:ext cx="107" cy="37"/>
              </a:xfrm>
              <a:custGeom>
                <a:avLst/>
                <a:gdLst>
                  <a:gd name="T0" fmla="+- 0 5470 5470"/>
                  <a:gd name="T1" fmla="*/ T0 w 107"/>
                  <a:gd name="T2" fmla="+- 0 -3643 -3679"/>
                  <a:gd name="T3" fmla="*/ -3643 h 37"/>
                  <a:gd name="T4" fmla="+- 0 5530 5470"/>
                  <a:gd name="T5" fmla="*/ T4 w 107"/>
                  <a:gd name="T6" fmla="+- 0 -3663 -3679"/>
                  <a:gd name="T7" fmla="*/ -3663 h 37"/>
                  <a:gd name="T8" fmla="+- 0 5576 5470"/>
                  <a:gd name="T9" fmla="*/ T8 w 107"/>
                  <a:gd name="T10" fmla="+- 0 -3679 -3679"/>
                  <a:gd name="T11" fmla="*/ -3679 h 37"/>
                </a:gdLst>
                <a:ahLst/>
                <a:cxnLst>
                  <a:cxn ang="0">
                    <a:pos x="T1" y="T3"/>
                  </a:cxn>
                  <a:cxn ang="0">
                    <a:pos x="T5" y="T7"/>
                  </a:cxn>
                  <a:cxn ang="0">
                    <a:pos x="T9" y="T11"/>
                  </a:cxn>
                </a:cxnLst>
                <a:rect l="0" t="0" r="r" b="b"/>
                <a:pathLst>
                  <a:path w="107" h="37">
                    <a:moveTo>
                      <a:pt x="0" y="36"/>
                    </a:moveTo>
                    <a:lnTo>
                      <a:pt x="60" y="16"/>
                    </a:lnTo>
                    <a:lnTo>
                      <a:pt x="106"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7" name="Group 150"/>
            <p:cNvGrpSpPr/>
            <p:nvPr/>
          </p:nvGrpSpPr>
          <p:grpSpPr bwMode="auto">
            <a:xfrm>
              <a:off x="5617" y="-3739"/>
              <a:ext cx="164" cy="48"/>
              <a:chOff x="5617" y="-3739"/>
              <a:chExt cx="164" cy="48"/>
            </a:xfrm>
          </p:grpSpPr>
          <p:sp>
            <p:nvSpPr>
              <p:cNvPr id="1048658" name="Freeform 151"/>
              <p:cNvSpPr/>
              <p:nvPr/>
            </p:nvSpPr>
            <p:spPr bwMode="auto">
              <a:xfrm>
                <a:off x="5617" y="-3739"/>
                <a:ext cx="164" cy="48"/>
              </a:xfrm>
              <a:custGeom>
                <a:avLst/>
                <a:gdLst>
                  <a:gd name="T0" fmla="+- 0 5617 5617"/>
                  <a:gd name="T1" fmla="*/ T0 w 164"/>
                  <a:gd name="T2" fmla="+- 0 -3692 -3739"/>
                  <a:gd name="T3" fmla="*/ -3692 h 48"/>
                  <a:gd name="T4" fmla="+- 0 5656 5617"/>
                  <a:gd name="T5" fmla="*/ T4 w 164"/>
                  <a:gd name="T6" fmla="+- 0 -3704 -3739"/>
                  <a:gd name="T7" fmla="*/ -3704 h 48"/>
                  <a:gd name="T8" fmla="+- 0 5721 5617"/>
                  <a:gd name="T9" fmla="*/ T8 w 164"/>
                  <a:gd name="T10" fmla="+- 0 -3723 -3739"/>
                  <a:gd name="T11" fmla="*/ -3723 h 48"/>
                  <a:gd name="T12" fmla="+- 0 5780 5617"/>
                  <a:gd name="T13" fmla="*/ T12 w 164"/>
                  <a:gd name="T14" fmla="+- 0 -3739 -3739"/>
                  <a:gd name="T15" fmla="*/ -3739 h 48"/>
                </a:gdLst>
                <a:ahLst/>
                <a:cxnLst>
                  <a:cxn ang="0">
                    <a:pos x="T1" y="T3"/>
                  </a:cxn>
                  <a:cxn ang="0">
                    <a:pos x="T5" y="T7"/>
                  </a:cxn>
                  <a:cxn ang="0">
                    <a:pos x="T9" y="T11"/>
                  </a:cxn>
                  <a:cxn ang="0">
                    <a:pos x="T13" y="T15"/>
                  </a:cxn>
                </a:cxnLst>
                <a:rect l="0" t="0" r="r" b="b"/>
                <a:pathLst>
                  <a:path w="164" h="48">
                    <a:moveTo>
                      <a:pt x="0" y="47"/>
                    </a:moveTo>
                    <a:lnTo>
                      <a:pt x="39" y="35"/>
                    </a:lnTo>
                    <a:lnTo>
                      <a:pt x="104" y="16"/>
                    </a:lnTo>
                    <a:lnTo>
                      <a:pt x="163"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8" name="Group 152"/>
            <p:cNvGrpSpPr/>
            <p:nvPr/>
          </p:nvGrpSpPr>
          <p:grpSpPr bwMode="auto">
            <a:xfrm>
              <a:off x="5822" y="-3788"/>
              <a:ext cx="166" cy="39"/>
              <a:chOff x="5822" y="-3788"/>
              <a:chExt cx="166" cy="39"/>
            </a:xfrm>
          </p:grpSpPr>
          <p:sp>
            <p:nvSpPr>
              <p:cNvPr id="1048659" name="Freeform 153"/>
              <p:cNvSpPr/>
              <p:nvPr/>
            </p:nvSpPr>
            <p:spPr bwMode="auto">
              <a:xfrm>
                <a:off x="5822" y="-3788"/>
                <a:ext cx="166" cy="39"/>
              </a:xfrm>
              <a:custGeom>
                <a:avLst/>
                <a:gdLst>
                  <a:gd name="T0" fmla="+- 0 5822 5822"/>
                  <a:gd name="T1" fmla="*/ T0 w 166"/>
                  <a:gd name="T2" fmla="+- 0 -3749 -3788"/>
                  <a:gd name="T3" fmla="*/ -3749 h 39"/>
                  <a:gd name="T4" fmla="+- 0 5858 5822"/>
                  <a:gd name="T5" fmla="*/ T4 w 166"/>
                  <a:gd name="T6" fmla="+- 0 -3758 -3788"/>
                  <a:gd name="T7" fmla="*/ -3758 h 39"/>
                  <a:gd name="T8" fmla="+- 0 5929 5822"/>
                  <a:gd name="T9" fmla="*/ T8 w 166"/>
                  <a:gd name="T10" fmla="+- 0 -3774 -3788"/>
                  <a:gd name="T11" fmla="*/ -3774 h 39"/>
                  <a:gd name="T12" fmla="+- 0 5988 5822"/>
                  <a:gd name="T13" fmla="*/ T12 w 166"/>
                  <a:gd name="T14" fmla="+- 0 -3788 -3788"/>
                  <a:gd name="T15" fmla="*/ -3788 h 39"/>
                </a:gdLst>
                <a:ahLst/>
                <a:cxnLst>
                  <a:cxn ang="0">
                    <a:pos x="T1" y="T3"/>
                  </a:cxn>
                  <a:cxn ang="0">
                    <a:pos x="T5" y="T7"/>
                  </a:cxn>
                  <a:cxn ang="0">
                    <a:pos x="T9" y="T11"/>
                  </a:cxn>
                  <a:cxn ang="0">
                    <a:pos x="T13" y="T15"/>
                  </a:cxn>
                </a:cxnLst>
                <a:rect l="0" t="0" r="r" b="b"/>
                <a:pathLst>
                  <a:path w="166" h="39">
                    <a:moveTo>
                      <a:pt x="0" y="39"/>
                    </a:moveTo>
                    <a:lnTo>
                      <a:pt x="36" y="30"/>
                    </a:lnTo>
                    <a:lnTo>
                      <a:pt x="107" y="14"/>
                    </a:lnTo>
                    <a:lnTo>
                      <a:pt x="166"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09" name="Group 154"/>
            <p:cNvGrpSpPr/>
            <p:nvPr/>
          </p:nvGrpSpPr>
          <p:grpSpPr bwMode="auto">
            <a:xfrm>
              <a:off x="6028" y="-3826"/>
              <a:ext cx="168" cy="31"/>
              <a:chOff x="6028" y="-3826"/>
              <a:chExt cx="168" cy="31"/>
            </a:xfrm>
          </p:grpSpPr>
          <p:sp>
            <p:nvSpPr>
              <p:cNvPr id="1048660" name="Freeform 155"/>
              <p:cNvSpPr/>
              <p:nvPr/>
            </p:nvSpPr>
            <p:spPr bwMode="auto">
              <a:xfrm>
                <a:off x="6028" y="-3826"/>
                <a:ext cx="168" cy="31"/>
              </a:xfrm>
              <a:custGeom>
                <a:avLst/>
                <a:gdLst>
                  <a:gd name="T0" fmla="+- 0 6028 6028"/>
                  <a:gd name="T1" fmla="*/ T0 w 168"/>
                  <a:gd name="T2" fmla="+- 0 -3796 -3826"/>
                  <a:gd name="T3" fmla="*/ -3796 h 31"/>
                  <a:gd name="T4" fmla="+- 0 6073 6028"/>
                  <a:gd name="T5" fmla="*/ T4 w 168"/>
                  <a:gd name="T6" fmla="+- 0 -3805 -3826"/>
                  <a:gd name="T7" fmla="*/ -3805 h 31"/>
                  <a:gd name="T8" fmla="+- 0 6148 6028"/>
                  <a:gd name="T9" fmla="*/ T8 w 168"/>
                  <a:gd name="T10" fmla="+- 0 -3819 -3826"/>
                  <a:gd name="T11" fmla="*/ -3819 h 31"/>
                  <a:gd name="T12" fmla="+- 0 6196 6028"/>
                  <a:gd name="T13" fmla="*/ T12 w 168"/>
                  <a:gd name="T14" fmla="+- 0 -3826 -3826"/>
                  <a:gd name="T15" fmla="*/ -3826 h 31"/>
                </a:gdLst>
                <a:ahLst/>
                <a:cxnLst>
                  <a:cxn ang="0">
                    <a:pos x="T1" y="T3"/>
                  </a:cxn>
                  <a:cxn ang="0">
                    <a:pos x="T5" y="T7"/>
                  </a:cxn>
                  <a:cxn ang="0">
                    <a:pos x="T9" y="T11"/>
                  </a:cxn>
                  <a:cxn ang="0">
                    <a:pos x="T13" y="T15"/>
                  </a:cxn>
                </a:cxnLst>
                <a:rect l="0" t="0" r="r" b="b"/>
                <a:pathLst>
                  <a:path w="168" h="31">
                    <a:moveTo>
                      <a:pt x="0" y="30"/>
                    </a:moveTo>
                    <a:lnTo>
                      <a:pt x="45" y="21"/>
                    </a:lnTo>
                    <a:lnTo>
                      <a:pt x="120" y="7"/>
                    </a:lnTo>
                    <a:lnTo>
                      <a:pt x="168"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0" name="Group 156"/>
            <p:cNvGrpSpPr/>
            <p:nvPr/>
          </p:nvGrpSpPr>
          <p:grpSpPr bwMode="auto">
            <a:xfrm>
              <a:off x="6238" y="-3858"/>
              <a:ext cx="168" cy="25"/>
              <a:chOff x="6238" y="-3858"/>
              <a:chExt cx="168" cy="25"/>
            </a:xfrm>
          </p:grpSpPr>
          <p:sp>
            <p:nvSpPr>
              <p:cNvPr id="1048661" name="Freeform 157"/>
              <p:cNvSpPr/>
              <p:nvPr/>
            </p:nvSpPr>
            <p:spPr bwMode="auto">
              <a:xfrm>
                <a:off x="6238" y="-3858"/>
                <a:ext cx="168" cy="25"/>
              </a:xfrm>
              <a:custGeom>
                <a:avLst/>
                <a:gdLst>
                  <a:gd name="T0" fmla="+- 0 6238 6238"/>
                  <a:gd name="T1" fmla="*/ T0 w 168"/>
                  <a:gd name="T2" fmla="+- 0 -3833 -3858"/>
                  <a:gd name="T3" fmla="*/ -3833 h 25"/>
                  <a:gd name="T4" fmla="+- 0 6299 6238"/>
                  <a:gd name="T5" fmla="*/ T4 w 168"/>
                  <a:gd name="T6" fmla="+- 0 -3843 -3858"/>
                  <a:gd name="T7" fmla="*/ -3843 h 25"/>
                  <a:gd name="T8" fmla="+- 0 6376 6238"/>
                  <a:gd name="T9" fmla="*/ T8 w 168"/>
                  <a:gd name="T10" fmla="+- 0 -3854 -3858"/>
                  <a:gd name="T11" fmla="*/ -3854 h 25"/>
                  <a:gd name="T12" fmla="+- 0 6406 6238"/>
                  <a:gd name="T13" fmla="*/ T12 w 168"/>
                  <a:gd name="T14" fmla="+- 0 -3858 -3858"/>
                  <a:gd name="T15" fmla="*/ -3858 h 25"/>
                </a:gdLst>
                <a:ahLst/>
                <a:cxnLst>
                  <a:cxn ang="0">
                    <a:pos x="T1" y="T3"/>
                  </a:cxn>
                  <a:cxn ang="0">
                    <a:pos x="T5" y="T7"/>
                  </a:cxn>
                  <a:cxn ang="0">
                    <a:pos x="T9" y="T11"/>
                  </a:cxn>
                  <a:cxn ang="0">
                    <a:pos x="T13" y="T15"/>
                  </a:cxn>
                </a:cxnLst>
                <a:rect l="0" t="0" r="r" b="b"/>
                <a:pathLst>
                  <a:path w="168" h="25">
                    <a:moveTo>
                      <a:pt x="0" y="25"/>
                    </a:moveTo>
                    <a:lnTo>
                      <a:pt x="61" y="15"/>
                    </a:lnTo>
                    <a:lnTo>
                      <a:pt x="138" y="4"/>
                    </a:lnTo>
                    <a:lnTo>
                      <a:pt x="168"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1" name="Group 158"/>
            <p:cNvGrpSpPr/>
            <p:nvPr/>
          </p:nvGrpSpPr>
          <p:grpSpPr bwMode="auto">
            <a:xfrm>
              <a:off x="6449" y="-3881"/>
              <a:ext cx="169" cy="19"/>
              <a:chOff x="6449" y="-3881"/>
              <a:chExt cx="169" cy="19"/>
            </a:xfrm>
          </p:grpSpPr>
          <p:sp>
            <p:nvSpPr>
              <p:cNvPr id="1048662" name="Freeform 159"/>
              <p:cNvSpPr/>
              <p:nvPr/>
            </p:nvSpPr>
            <p:spPr bwMode="auto">
              <a:xfrm>
                <a:off x="6449" y="-3881"/>
                <a:ext cx="169" cy="19"/>
              </a:xfrm>
              <a:custGeom>
                <a:avLst/>
                <a:gdLst>
                  <a:gd name="T0" fmla="+- 0 6449 6449"/>
                  <a:gd name="T1" fmla="*/ T0 w 169"/>
                  <a:gd name="T2" fmla="+- 0 -3863 -3881"/>
                  <a:gd name="T3" fmla="*/ -3863 h 19"/>
                  <a:gd name="T4" fmla="+- 0 6455 6449"/>
                  <a:gd name="T5" fmla="*/ T4 w 169"/>
                  <a:gd name="T6" fmla="+- 0 -3864 -3881"/>
                  <a:gd name="T7" fmla="*/ -3864 h 19"/>
                  <a:gd name="T8" fmla="+- 0 6534 6449"/>
                  <a:gd name="T9" fmla="*/ T8 w 169"/>
                  <a:gd name="T10" fmla="+- 0 -3873 -3881"/>
                  <a:gd name="T11" fmla="*/ -3873 h 19"/>
                  <a:gd name="T12" fmla="+- 0 6615 6449"/>
                  <a:gd name="T13" fmla="*/ T12 w 169"/>
                  <a:gd name="T14" fmla="+- 0 -3881 -3881"/>
                  <a:gd name="T15" fmla="*/ -3881 h 19"/>
                  <a:gd name="T16" fmla="+- 0 6618 6449"/>
                  <a:gd name="T17" fmla="*/ T16 w 169"/>
                  <a:gd name="T18" fmla="+- 0 -3881 -3881"/>
                  <a:gd name="T19" fmla="*/ -3881 h 19"/>
                </a:gdLst>
                <a:ahLst/>
                <a:cxnLst>
                  <a:cxn ang="0">
                    <a:pos x="T1" y="T3"/>
                  </a:cxn>
                  <a:cxn ang="0">
                    <a:pos x="T5" y="T7"/>
                  </a:cxn>
                  <a:cxn ang="0">
                    <a:pos x="T9" y="T11"/>
                  </a:cxn>
                  <a:cxn ang="0">
                    <a:pos x="T13" y="T15"/>
                  </a:cxn>
                  <a:cxn ang="0">
                    <a:pos x="T17" y="T19"/>
                  </a:cxn>
                </a:cxnLst>
                <a:rect l="0" t="0" r="r" b="b"/>
                <a:pathLst>
                  <a:path w="169" h="19">
                    <a:moveTo>
                      <a:pt x="0" y="18"/>
                    </a:moveTo>
                    <a:lnTo>
                      <a:pt x="6" y="17"/>
                    </a:lnTo>
                    <a:lnTo>
                      <a:pt x="85" y="8"/>
                    </a:lnTo>
                    <a:lnTo>
                      <a:pt x="166" y="0"/>
                    </a:lnTo>
                    <a:lnTo>
                      <a:pt x="169"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2" name="Group 160"/>
            <p:cNvGrpSpPr/>
            <p:nvPr/>
          </p:nvGrpSpPr>
          <p:grpSpPr bwMode="auto">
            <a:xfrm>
              <a:off x="6660" y="-3897"/>
              <a:ext cx="171" cy="12"/>
              <a:chOff x="6660" y="-3897"/>
              <a:chExt cx="171" cy="12"/>
            </a:xfrm>
          </p:grpSpPr>
          <p:sp>
            <p:nvSpPr>
              <p:cNvPr id="1048663" name="Freeform 161"/>
              <p:cNvSpPr/>
              <p:nvPr/>
            </p:nvSpPr>
            <p:spPr bwMode="auto">
              <a:xfrm>
                <a:off x="6660" y="-3897"/>
                <a:ext cx="171" cy="12"/>
              </a:xfrm>
              <a:custGeom>
                <a:avLst/>
                <a:gdLst>
                  <a:gd name="T0" fmla="+- 0 6660 6660"/>
                  <a:gd name="T1" fmla="*/ T0 w 171"/>
                  <a:gd name="T2" fmla="+- 0 -3885 -3897"/>
                  <a:gd name="T3" fmla="*/ -3885 h 12"/>
                  <a:gd name="T4" fmla="+- 0 6695 6660"/>
                  <a:gd name="T5" fmla="*/ T4 w 171"/>
                  <a:gd name="T6" fmla="+- 0 -3888 -3897"/>
                  <a:gd name="T7" fmla="*/ -3888 h 12"/>
                  <a:gd name="T8" fmla="+- 0 6775 6660"/>
                  <a:gd name="T9" fmla="*/ T8 w 171"/>
                  <a:gd name="T10" fmla="+- 0 -3894 -3897"/>
                  <a:gd name="T11" fmla="*/ -3894 h 12"/>
                  <a:gd name="T12" fmla="+- 0 6830 6660"/>
                  <a:gd name="T13" fmla="*/ T12 w 171"/>
                  <a:gd name="T14" fmla="+- 0 -3897 -3897"/>
                  <a:gd name="T15" fmla="*/ -3897 h 12"/>
                </a:gdLst>
                <a:ahLst/>
                <a:cxnLst>
                  <a:cxn ang="0">
                    <a:pos x="T1" y="T3"/>
                  </a:cxn>
                  <a:cxn ang="0">
                    <a:pos x="T5" y="T7"/>
                  </a:cxn>
                  <a:cxn ang="0">
                    <a:pos x="T9" y="T11"/>
                  </a:cxn>
                  <a:cxn ang="0">
                    <a:pos x="T13" y="T15"/>
                  </a:cxn>
                </a:cxnLst>
                <a:rect l="0" t="0" r="r" b="b"/>
                <a:pathLst>
                  <a:path w="171" h="12">
                    <a:moveTo>
                      <a:pt x="0" y="12"/>
                    </a:moveTo>
                    <a:lnTo>
                      <a:pt x="35" y="9"/>
                    </a:lnTo>
                    <a:lnTo>
                      <a:pt x="115" y="3"/>
                    </a:lnTo>
                    <a:lnTo>
                      <a:pt x="170"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3" name="Group 162"/>
            <p:cNvGrpSpPr/>
            <p:nvPr/>
          </p:nvGrpSpPr>
          <p:grpSpPr bwMode="auto">
            <a:xfrm>
              <a:off x="6872" y="-3907"/>
              <a:ext cx="171" cy="7"/>
              <a:chOff x="6872" y="-3907"/>
              <a:chExt cx="171" cy="7"/>
            </a:xfrm>
          </p:grpSpPr>
          <p:sp>
            <p:nvSpPr>
              <p:cNvPr id="1048664" name="Freeform 163"/>
              <p:cNvSpPr/>
              <p:nvPr/>
            </p:nvSpPr>
            <p:spPr bwMode="auto">
              <a:xfrm>
                <a:off x="6872" y="-3907"/>
                <a:ext cx="171" cy="7"/>
              </a:xfrm>
              <a:custGeom>
                <a:avLst/>
                <a:gdLst>
                  <a:gd name="T0" fmla="+- 0 6872 6872"/>
                  <a:gd name="T1" fmla="*/ T0 w 171"/>
                  <a:gd name="T2" fmla="+- 0 -3900 -3907"/>
                  <a:gd name="T3" fmla="*/ -3900 h 7"/>
                  <a:gd name="T4" fmla="+- 0 6940 6872"/>
                  <a:gd name="T5" fmla="*/ T4 w 171"/>
                  <a:gd name="T6" fmla="+- 0 -3904 -3907"/>
                  <a:gd name="T7" fmla="*/ -3904 h 7"/>
                  <a:gd name="T8" fmla="+- 0 7023 6872"/>
                  <a:gd name="T9" fmla="*/ T8 w 171"/>
                  <a:gd name="T10" fmla="+- 0 -3906 -3907"/>
                  <a:gd name="T11" fmla="*/ -3906 h 7"/>
                  <a:gd name="T12" fmla="+- 0 7042 6872"/>
                  <a:gd name="T13" fmla="*/ T12 w 171"/>
                  <a:gd name="T14" fmla="+- 0 -3907 -3907"/>
                  <a:gd name="T15" fmla="*/ -3907 h 7"/>
                </a:gdLst>
                <a:ahLst/>
                <a:cxnLst>
                  <a:cxn ang="0">
                    <a:pos x="T1" y="T3"/>
                  </a:cxn>
                  <a:cxn ang="0">
                    <a:pos x="T5" y="T7"/>
                  </a:cxn>
                  <a:cxn ang="0">
                    <a:pos x="T9" y="T11"/>
                  </a:cxn>
                  <a:cxn ang="0">
                    <a:pos x="T13" y="T15"/>
                  </a:cxn>
                </a:cxnLst>
                <a:rect l="0" t="0" r="r" b="b"/>
                <a:pathLst>
                  <a:path w="171" h="7">
                    <a:moveTo>
                      <a:pt x="0" y="7"/>
                    </a:moveTo>
                    <a:lnTo>
                      <a:pt x="68" y="3"/>
                    </a:lnTo>
                    <a:lnTo>
                      <a:pt x="151" y="1"/>
                    </a:lnTo>
                    <a:lnTo>
                      <a:pt x="170" y="0"/>
                    </a:lnTo>
                  </a:path>
                </a:pathLst>
              </a:custGeom>
              <a:noFill/>
              <a:ln w="936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97155" name="Picture 164"/>
              <p:cNvPicPr>
                <a:picLocks noChangeAspect="1" noChangeArrowheads="1"/>
              </p:cNvPicPr>
              <p:nvPr/>
            </p:nvPicPr>
            <p:blipFill>
              <a:blip r:embed="rId4"/>
              <a:srcRect/>
              <a:stretch>
                <a:fillRect/>
              </a:stretch>
            </p:blipFill>
            <p:spPr bwMode="auto">
              <a:xfrm>
                <a:off x="3496" y="-4695"/>
                <a:ext cx="2472" cy="2603"/>
              </a:xfrm>
              <a:prstGeom prst="rect">
                <a:avLst/>
              </a:prstGeom>
              <a:noFill/>
              <a:ln>
                <a:noFill/>
              </a:ln>
            </p:spPr>
          </p:pic>
          <p:pic>
            <p:nvPicPr>
              <p:cNvPr id="2097156" name="Picture 165"/>
              <p:cNvPicPr>
                <a:picLocks noChangeAspect="1" noChangeArrowheads="1"/>
              </p:cNvPicPr>
              <p:nvPr/>
            </p:nvPicPr>
            <p:blipFill>
              <a:blip r:embed="rId5"/>
              <a:srcRect/>
              <a:stretch>
                <a:fillRect/>
              </a:stretch>
            </p:blipFill>
            <p:spPr bwMode="auto">
              <a:xfrm>
                <a:off x="1746" y="-6435"/>
                <a:ext cx="2091" cy="435"/>
              </a:xfrm>
              <a:prstGeom prst="rect">
                <a:avLst/>
              </a:prstGeom>
              <a:noFill/>
              <a:ln>
                <a:noFill/>
              </a:ln>
            </p:spPr>
          </p:pic>
          <p:pic>
            <p:nvPicPr>
              <p:cNvPr id="2097157" name="Picture 166"/>
              <p:cNvPicPr>
                <a:picLocks noChangeAspect="1" noChangeArrowheads="1"/>
              </p:cNvPicPr>
              <p:nvPr/>
            </p:nvPicPr>
            <p:blipFill>
              <a:blip r:embed="rId6"/>
              <a:srcRect/>
              <a:stretch>
                <a:fillRect/>
              </a:stretch>
            </p:blipFill>
            <p:spPr bwMode="auto">
              <a:xfrm>
                <a:off x="1638" y="-4747"/>
                <a:ext cx="2175" cy="435"/>
              </a:xfrm>
              <a:prstGeom prst="rect">
                <a:avLst/>
              </a:prstGeom>
              <a:noFill/>
              <a:ln>
                <a:noFill/>
              </a:ln>
            </p:spPr>
          </p:pic>
          <p:pic>
            <p:nvPicPr>
              <p:cNvPr id="2097158" name="Picture 167"/>
              <p:cNvPicPr>
                <a:picLocks noChangeAspect="1" noChangeArrowheads="1"/>
              </p:cNvPicPr>
              <p:nvPr/>
            </p:nvPicPr>
            <p:blipFill>
              <a:blip r:embed="rId7"/>
              <a:srcRect/>
              <a:stretch>
                <a:fillRect/>
              </a:stretch>
            </p:blipFill>
            <p:spPr bwMode="auto">
              <a:xfrm>
                <a:off x="5967" y="-938"/>
                <a:ext cx="2305" cy="435"/>
              </a:xfrm>
              <a:prstGeom prst="rect">
                <a:avLst/>
              </a:prstGeom>
              <a:noFill/>
              <a:ln>
                <a:noFill/>
              </a:ln>
            </p:spPr>
          </p:pic>
        </p:grpSp>
        <p:grpSp>
          <p:nvGrpSpPr>
            <p:cNvPr id="114" name="Group 168"/>
            <p:cNvGrpSpPr/>
            <p:nvPr/>
          </p:nvGrpSpPr>
          <p:grpSpPr bwMode="auto">
            <a:xfrm>
              <a:off x="6987" y="-5092"/>
              <a:ext cx="137" cy="116"/>
              <a:chOff x="6987" y="-5092"/>
              <a:chExt cx="137" cy="116"/>
            </a:xfrm>
          </p:grpSpPr>
          <p:sp>
            <p:nvSpPr>
              <p:cNvPr id="1048665" name="Freeform 169"/>
              <p:cNvSpPr/>
              <p:nvPr/>
            </p:nvSpPr>
            <p:spPr bwMode="auto">
              <a:xfrm>
                <a:off x="6987" y="-5092"/>
                <a:ext cx="137" cy="116"/>
              </a:xfrm>
              <a:custGeom>
                <a:avLst/>
                <a:gdLst>
                  <a:gd name="T0" fmla="+- 0 7034 6987"/>
                  <a:gd name="T1" fmla="*/ T0 w 137"/>
                  <a:gd name="T2" fmla="+- 0 -5092 -5092"/>
                  <a:gd name="T3" fmla="*/ -5092 h 116"/>
                  <a:gd name="T4" fmla="+- 0 6987 6987"/>
                  <a:gd name="T5" fmla="*/ T4 w 137"/>
                  <a:gd name="T6" fmla="+- 0 -5031 -5092"/>
                  <a:gd name="T7" fmla="*/ -5031 h 116"/>
                  <a:gd name="T8" fmla="+- 0 7124 6987"/>
                  <a:gd name="T9" fmla="*/ T8 w 137"/>
                  <a:gd name="T10" fmla="+- 0 -4976 -5092"/>
                  <a:gd name="T11" fmla="*/ -4976 h 116"/>
                  <a:gd name="T12" fmla="+- 0 7034 6987"/>
                  <a:gd name="T13" fmla="*/ T12 w 137"/>
                  <a:gd name="T14" fmla="+- 0 -5092 -5092"/>
                  <a:gd name="T15" fmla="*/ -5092 h 116"/>
                </a:gdLst>
                <a:ahLst/>
                <a:cxnLst>
                  <a:cxn ang="0">
                    <a:pos x="T1" y="T3"/>
                  </a:cxn>
                  <a:cxn ang="0">
                    <a:pos x="T5" y="T7"/>
                  </a:cxn>
                  <a:cxn ang="0">
                    <a:pos x="T9" y="T11"/>
                  </a:cxn>
                  <a:cxn ang="0">
                    <a:pos x="T13" y="T15"/>
                  </a:cxn>
                </a:cxnLst>
                <a:rect l="0" t="0" r="r" b="b"/>
                <a:pathLst>
                  <a:path w="137" h="116">
                    <a:moveTo>
                      <a:pt x="47" y="0"/>
                    </a:moveTo>
                    <a:lnTo>
                      <a:pt x="0" y="61"/>
                    </a:lnTo>
                    <a:lnTo>
                      <a:pt x="137" y="116"/>
                    </a:lnTo>
                    <a:lnTo>
                      <a:pt x="47"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5" name="Group 170"/>
            <p:cNvGrpSpPr/>
            <p:nvPr/>
          </p:nvGrpSpPr>
          <p:grpSpPr bwMode="auto">
            <a:xfrm>
              <a:off x="8401" y="-799"/>
              <a:ext cx="147" cy="80"/>
              <a:chOff x="8401" y="-799"/>
              <a:chExt cx="147" cy="80"/>
            </a:xfrm>
          </p:grpSpPr>
          <p:sp>
            <p:nvSpPr>
              <p:cNvPr id="1048666" name="Freeform 171"/>
              <p:cNvSpPr/>
              <p:nvPr/>
            </p:nvSpPr>
            <p:spPr bwMode="auto">
              <a:xfrm>
                <a:off x="8401" y="-799"/>
                <a:ext cx="147" cy="80"/>
              </a:xfrm>
              <a:custGeom>
                <a:avLst/>
                <a:gdLst>
                  <a:gd name="T0" fmla="+- 0 8523 8401"/>
                  <a:gd name="T1" fmla="*/ T0 w 147"/>
                  <a:gd name="T2" fmla="+- 0 -799 -799"/>
                  <a:gd name="T3" fmla="*/ -799 h 80"/>
                  <a:gd name="T4" fmla="+- 0 8401 8401"/>
                  <a:gd name="T5" fmla="*/ T4 w 147"/>
                  <a:gd name="T6" fmla="+- 0 -719 -799"/>
                  <a:gd name="T7" fmla="*/ -719 h 80"/>
                  <a:gd name="T8" fmla="+- 0 8547 8401"/>
                  <a:gd name="T9" fmla="*/ T8 w 147"/>
                  <a:gd name="T10" fmla="+- 0 -726 -799"/>
                  <a:gd name="T11" fmla="*/ -726 h 80"/>
                  <a:gd name="T12" fmla="+- 0 8523 8401"/>
                  <a:gd name="T13" fmla="*/ T12 w 147"/>
                  <a:gd name="T14" fmla="+- 0 -799 -799"/>
                  <a:gd name="T15" fmla="*/ -799 h 80"/>
                </a:gdLst>
                <a:ahLst/>
                <a:cxnLst>
                  <a:cxn ang="0">
                    <a:pos x="T1" y="T3"/>
                  </a:cxn>
                  <a:cxn ang="0">
                    <a:pos x="T5" y="T7"/>
                  </a:cxn>
                  <a:cxn ang="0">
                    <a:pos x="T9" y="T11"/>
                  </a:cxn>
                  <a:cxn ang="0">
                    <a:pos x="T13" y="T15"/>
                  </a:cxn>
                </a:cxnLst>
                <a:rect l="0" t="0" r="r" b="b"/>
                <a:pathLst>
                  <a:path w="147" h="80">
                    <a:moveTo>
                      <a:pt x="122" y="0"/>
                    </a:moveTo>
                    <a:lnTo>
                      <a:pt x="0" y="80"/>
                    </a:lnTo>
                    <a:lnTo>
                      <a:pt x="146" y="73"/>
                    </a:lnTo>
                    <a:lnTo>
                      <a:pt x="122"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6" name="Group 172"/>
            <p:cNvGrpSpPr/>
            <p:nvPr/>
          </p:nvGrpSpPr>
          <p:grpSpPr bwMode="auto">
            <a:xfrm>
              <a:off x="2704" y="-3992"/>
              <a:ext cx="76" cy="146"/>
              <a:chOff x="2704" y="-3992"/>
              <a:chExt cx="76" cy="146"/>
            </a:xfrm>
          </p:grpSpPr>
          <p:sp>
            <p:nvSpPr>
              <p:cNvPr id="1048667" name="Freeform 173"/>
              <p:cNvSpPr/>
              <p:nvPr/>
            </p:nvSpPr>
            <p:spPr bwMode="auto">
              <a:xfrm>
                <a:off x="2704" y="-3992"/>
                <a:ext cx="76" cy="146"/>
              </a:xfrm>
              <a:custGeom>
                <a:avLst/>
                <a:gdLst>
                  <a:gd name="T0" fmla="+- 0 2726 2704"/>
                  <a:gd name="T1" fmla="*/ T0 w 76"/>
                  <a:gd name="T2" fmla="+- 0 -3992 -3992"/>
                  <a:gd name="T3" fmla="*/ -3992 h 146"/>
                  <a:gd name="T4" fmla="+- 0 2704 2704"/>
                  <a:gd name="T5" fmla="*/ T4 w 76"/>
                  <a:gd name="T6" fmla="+- 0 -3847 -3992"/>
                  <a:gd name="T7" fmla="*/ -3847 h 146"/>
                  <a:gd name="T8" fmla="+- 0 2780 2704"/>
                  <a:gd name="T9" fmla="*/ T8 w 76"/>
                  <a:gd name="T10" fmla="+- 0 -3855 -3992"/>
                  <a:gd name="T11" fmla="*/ -3855 h 146"/>
                  <a:gd name="T12" fmla="+- 0 2726 2704"/>
                  <a:gd name="T13" fmla="*/ T12 w 76"/>
                  <a:gd name="T14" fmla="+- 0 -3992 -3992"/>
                  <a:gd name="T15" fmla="*/ -3992 h 146"/>
                </a:gdLst>
                <a:ahLst/>
                <a:cxnLst>
                  <a:cxn ang="0">
                    <a:pos x="T1" y="T3"/>
                  </a:cxn>
                  <a:cxn ang="0">
                    <a:pos x="T5" y="T7"/>
                  </a:cxn>
                  <a:cxn ang="0">
                    <a:pos x="T9" y="T11"/>
                  </a:cxn>
                  <a:cxn ang="0">
                    <a:pos x="T13" y="T15"/>
                  </a:cxn>
                </a:cxnLst>
                <a:rect l="0" t="0" r="r" b="b"/>
                <a:pathLst>
                  <a:path w="76" h="146">
                    <a:moveTo>
                      <a:pt x="22" y="0"/>
                    </a:moveTo>
                    <a:lnTo>
                      <a:pt x="0" y="145"/>
                    </a:lnTo>
                    <a:lnTo>
                      <a:pt x="76" y="137"/>
                    </a:lnTo>
                    <a:lnTo>
                      <a:pt x="22"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Title 1"/>
          <p:cNvSpPr>
            <a:spLocks noGrp="1"/>
          </p:cNvSpPr>
          <p:nvPr>
            <p:ph type="title"/>
          </p:nvPr>
        </p:nvSpPr>
        <p:spPr/>
        <p:txBody>
          <a:bodyPr/>
          <a:lstStyle/>
          <a:p>
            <a:r>
              <a:rPr lang="en-US" dirty="0"/>
              <a:t>Reference</a:t>
            </a:r>
          </a:p>
        </p:txBody>
      </p:sp>
      <p:sp>
        <p:nvSpPr>
          <p:cNvPr id="1048792" name="Content Placeholder 2"/>
          <p:cNvSpPr>
            <a:spLocks noGrp="1"/>
          </p:cNvSpPr>
          <p:nvPr>
            <p:ph idx="1"/>
          </p:nvPr>
        </p:nvSpPr>
        <p:spPr/>
        <p:txBody>
          <a:bodyPr/>
          <a:lstStyle/>
          <a:p>
            <a:pPr fontAlgn="base"/>
            <a:r>
              <a:rPr lang="en-US" b="0" dirty="0"/>
              <a:t>ISO 9241-210:2010 Ergonomics of human-system interaction -- Part 210: </a:t>
            </a:r>
            <a:r>
              <a:rPr lang="en-US" dirty="0"/>
              <a:t>Human-centered design</a:t>
            </a:r>
            <a:r>
              <a:rPr lang="en-US" b="0" dirty="0"/>
              <a:t> for interactive systems </a:t>
            </a:r>
            <a:br>
              <a:rPr lang="en-US" b="0" dirty="0"/>
            </a:br>
            <a:r>
              <a:rPr lang="en-US" sz="1800" b="0" u="sng" dirty="0">
                <a:hlinkClick r:id="rId2"/>
              </a:rPr>
              <a:t>http://hsevi.ir/RI_Standard/File/7436</a:t>
            </a:r>
            <a:r>
              <a:rPr lang="en-US" sz="1800" b="0" dirty="0"/>
              <a:t> </a:t>
            </a:r>
          </a:p>
          <a:p>
            <a:pPr lvl="0" fontAlgn="base">
              <a:buClr>
                <a:srgbClr val="99CB38"/>
              </a:buClr>
            </a:pPr>
            <a:r>
              <a:rPr lang="en-US" b="0" dirty="0">
                <a:solidFill>
                  <a:prstClr val="black">
                    <a:lumMod val="75000"/>
                    <a:lumOff val="25000"/>
                  </a:prstClr>
                </a:solidFill>
              </a:rPr>
              <a:t>Chapter 15: Task Analysis  </a:t>
            </a:r>
            <a:r>
              <a:rPr lang="en-US" dirty="0">
                <a:solidFill>
                  <a:prstClr val="black">
                    <a:lumMod val="75000"/>
                    <a:lumOff val="25000"/>
                  </a:prstClr>
                </a:solidFill>
              </a:rPr>
              <a:t>Human Computer Interaction</a:t>
            </a:r>
            <a:r>
              <a:rPr lang="en-US" b="0" dirty="0">
                <a:solidFill>
                  <a:prstClr val="black">
                    <a:lumMod val="75000"/>
                    <a:lumOff val="25000"/>
                  </a:prstClr>
                </a:solidFill>
              </a:rPr>
              <a:t> A.J. Dix, J.E. Finlay, G.D., </a:t>
            </a:r>
            <a:r>
              <a:rPr lang="en-US" b="0" dirty="0" err="1">
                <a:solidFill>
                  <a:prstClr val="black">
                    <a:lumMod val="75000"/>
                    <a:lumOff val="25000"/>
                  </a:prstClr>
                </a:solidFill>
              </a:rPr>
              <a:t>Abowd</a:t>
            </a:r>
            <a:r>
              <a:rPr lang="en-US" b="0" dirty="0">
                <a:solidFill>
                  <a:prstClr val="black">
                    <a:lumMod val="75000"/>
                    <a:lumOff val="25000"/>
                  </a:prstClr>
                </a:solidFill>
              </a:rPr>
              <a:t>, R. Beale. </a:t>
            </a:r>
            <a:br>
              <a:rPr lang="en-US" b="0" dirty="0">
                <a:solidFill>
                  <a:prstClr val="black">
                    <a:lumMod val="75000"/>
                    <a:lumOff val="25000"/>
                  </a:prstClr>
                </a:solidFill>
              </a:rPr>
            </a:br>
            <a:r>
              <a:rPr lang="en-US" sz="1800" b="0" u="sng" dirty="0">
                <a:solidFill>
                  <a:prstClr val="black">
                    <a:lumMod val="75000"/>
                    <a:lumOff val="25000"/>
                  </a:prstClr>
                </a:solidFill>
                <a:hlinkClick r:id="rId3"/>
              </a:rPr>
              <a:t>http://gen.lib.rus.ec/book/index.php?md5=307865BA3B0738745B41C46C691D6EE2</a:t>
            </a:r>
            <a:r>
              <a:rPr lang="en-US" sz="1800" b="0" u="sng" dirty="0">
                <a:solidFill>
                  <a:prstClr val="black">
                    <a:lumMod val="75000"/>
                    <a:lumOff val="25000"/>
                  </a:prstClr>
                </a:solidFill>
              </a:rPr>
              <a:t> </a:t>
            </a:r>
            <a:endParaRPr lang="en-US" sz="1800" b="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48793" name="TextBox 3"/>
          <p:cNvSpPr txBox="1"/>
          <p:nvPr/>
        </p:nvSpPr>
        <p:spPr>
          <a:xfrm>
            <a:off x="1102941" y="3013502"/>
            <a:ext cx="7917180" cy="815340"/>
          </a:xfrm>
          <a:prstGeom prst="rect">
            <a:avLst/>
          </a:prstGeom>
          <a:noFill/>
        </p:spPr>
        <p:txBody>
          <a:bodyPr wrap="none" rtlCol="0">
            <a:spAutoFit/>
          </a:bodyPr>
          <a:lstStyle/>
          <a:p>
            <a:r>
              <a:rPr lang="en-US" sz="4800" spc="-50" dirty="0">
                <a:solidFill>
                  <a:prstClr val="black">
                    <a:lumMod val="75000"/>
                    <a:lumOff val="25000"/>
                  </a:prstClr>
                </a:solidFill>
                <a:latin typeface="Roboto Condensed Light" pitchFamily="50" charset="0"/>
              </a:rPr>
              <a:t>DATA GATHER TECHNIQUES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Title 4"/>
          <p:cNvSpPr>
            <a:spLocks noGrp="1"/>
          </p:cNvSpPr>
          <p:nvPr>
            <p:ph type="title"/>
          </p:nvPr>
        </p:nvSpPr>
        <p:spPr/>
        <p:txBody>
          <a:bodyPr>
            <a:normAutofit/>
          </a:bodyPr>
          <a:lstStyle/>
          <a:p>
            <a:r>
              <a:rPr lang="en-US" dirty="0"/>
              <a:t>DATA GATHER TECHNIQUES</a:t>
            </a:r>
          </a:p>
        </p:txBody>
      </p:sp>
      <p:sp>
        <p:nvSpPr>
          <p:cNvPr id="1048795" name="Content Placeholder 1"/>
          <p:cNvSpPr>
            <a:spLocks noGrp="1"/>
          </p:cNvSpPr>
          <p:nvPr>
            <p:ph idx="1"/>
          </p:nvPr>
        </p:nvSpPr>
        <p:spPr>
          <a:xfrm>
            <a:off x="822960" y="1711234"/>
            <a:ext cx="7543800" cy="4271554"/>
          </a:xfrm>
        </p:spPr>
        <p:txBody>
          <a:bodyPr>
            <a:normAutofit/>
          </a:bodyPr>
          <a:lstStyle/>
          <a:p>
            <a:r>
              <a:rPr lang="en-US" b="0" dirty="0" err="1"/>
              <a:t>Wawancara</a:t>
            </a:r>
            <a:r>
              <a:rPr lang="en-US" b="0" dirty="0"/>
              <a:t> </a:t>
            </a:r>
            <a:r>
              <a:rPr lang="en-US" b="0" dirty="0" err="1"/>
              <a:t>Pribadi</a:t>
            </a:r>
            <a:endParaRPr lang="en-US" b="0" dirty="0"/>
          </a:p>
          <a:p>
            <a:r>
              <a:rPr lang="en-US" b="0" dirty="0" err="1"/>
              <a:t>Wawancara</a:t>
            </a:r>
            <a:r>
              <a:rPr lang="en-US" b="0" dirty="0"/>
              <a:t> </a:t>
            </a:r>
            <a:r>
              <a:rPr lang="en-US" b="0" dirty="0" err="1"/>
              <a:t>Kelompok</a:t>
            </a:r>
            <a:endParaRPr lang="en-US" b="0" dirty="0"/>
          </a:p>
          <a:p>
            <a:r>
              <a:rPr lang="en-US" b="0" dirty="0" err="1"/>
              <a:t>Imersi</a:t>
            </a:r>
            <a:r>
              <a:rPr lang="en-US" b="0" dirty="0"/>
              <a:t> </a:t>
            </a:r>
            <a:r>
              <a:rPr lang="en-US" b="0" dirty="0" err="1"/>
              <a:t>dalam</a:t>
            </a:r>
            <a:r>
              <a:rPr lang="en-US" b="0" dirty="0"/>
              <a:t> </a:t>
            </a:r>
            <a:r>
              <a:rPr lang="en-US" b="0" dirty="0" err="1"/>
              <a:t>Konteks</a:t>
            </a:r>
            <a:endParaRPr lang="en-US" b="0" dirty="0"/>
          </a:p>
          <a:p>
            <a:r>
              <a:rPr lang="en-US" b="0" dirty="0"/>
              <a:t>Dokumentasi </a:t>
            </a:r>
            <a:r>
              <a:rPr lang="en-US" b="0" dirty="0" err="1"/>
              <a:t>Mandiri</a:t>
            </a:r>
            <a:endParaRPr lang="en-US" b="0" dirty="0"/>
          </a:p>
          <a:p>
            <a:r>
              <a:rPr lang="en-US" b="0" dirty="0" err="1"/>
              <a:t>Penemuan</a:t>
            </a:r>
            <a:r>
              <a:rPr lang="en-US" b="0" dirty="0"/>
              <a:t> </a:t>
            </a:r>
            <a:r>
              <a:rPr lang="en-US" b="0" dirty="0" err="1"/>
              <a:t>Berbasis</a:t>
            </a:r>
            <a:r>
              <a:rPr lang="en-US" b="0" dirty="0"/>
              <a:t> </a:t>
            </a:r>
            <a:r>
              <a:rPr lang="en-US" b="0" dirty="0" err="1"/>
              <a:t>Komunitas</a:t>
            </a:r>
            <a:endParaRPr lang="en-US" b="0" dirty="0"/>
          </a:p>
          <a:p>
            <a:r>
              <a:rPr lang="en-US" b="0" dirty="0" err="1"/>
              <a:t>Wawancara</a:t>
            </a:r>
            <a:r>
              <a:rPr lang="en-US" b="0" dirty="0"/>
              <a:t> </a:t>
            </a:r>
            <a:r>
              <a:rPr lang="en-US" b="0" dirty="0" err="1"/>
              <a:t>dengan</a:t>
            </a:r>
            <a:r>
              <a:rPr lang="en-US" b="0" dirty="0"/>
              <a:t> Ahli</a:t>
            </a:r>
          </a:p>
          <a:p>
            <a:r>
              <a:rPr lang="en-US" b="0" dirty="0" err="1"/>
              <a:t>Mencari</a:t>
            </a:r>
            <a:r>
              <a:rPr lang="en-US" b="0" dirty="0"/>
              <a:t> </a:t>
            </a:r>
            <a:r>
              <a:rPr lang="en-US" b="0" dirty="0" err="1"/>
              <a:t>Inspirasi</a:t>
            </a:r>
            <a:r>
              <a:rPr lang="en-US" b="0" dirty="0"/>
              <a:t> di </a:t>
            </a:r>
            <a:r>
              <a:rPr lang="en-US" b="0" dirty="0" err="1"/>
              <a:t>Tempat</a:t>
            </a:r>
            <a:r>
              <a:rPr lang="en-US" b="0" dirty="0"/>
              <a:t> Baru</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Title 1"/>
          <p:cNvSpPr>
            <a:spLocks noGrp="1"/>
          </p:cNvSpPr>
          <p:nvPr>
            <p:ph type="title"/>
          </p:nvPr>
        </p:nvSpPr>
        <p:spPr>
          <a:xfrm>
            <a:off x="798787" y="662152"/>
            <a:ext cx="7991060" cy="688053"/>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Individual interview</a:t>
            </a:r>
            <a:endParaRPr lang="en-US" sz="3200" i="1" dirty="0">
              <a:solidFill>
                <a:schemeClr val="accent2"/>
              </a:solidFill>
            </a:endParaRPr>
          </a:p>
        </p:txBody>
      </p:sp>
      <p:sp>
        <p:nvSpPr>
          <p:cNvPr id="1048800" name="Content Placeholder 2"/>
          <p:cNvSpPr txBox="1"/>
          <p:nvPr/>
        </p:nvSpPr>
        <p:spPr>
          <a:xfrm>
            <a:off x="798787" y="1592881"/>
            <a:ext cx="7801874" cy="4437852"/>
          </a:xfrm>
          <a:prstGeom prst="rect">
            <a:avLst/>
          </a:prstGeom>
        </p:spPr>
        <p:txBody>
          <a:bodyPr vert="horz" lIns="91440" tIns="45720" rIns="91440" bIns="45720" rtlCol="0">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Untuk menggali informasi tentang: cara berpikir, alasan-alasan, dan perilaku.</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Buat panduan wawancara terlebih dahulu (apa saja yg ingin diketahui)</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Lakukan di rumah user atau tempat yg sesuai konteks permasalahan</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Tidak lebih dari tiga orang dalam satu sesi interview</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Interview dilakukan tertutup tanpa penonton/orang lain yg dapat menghambat penggalian informasi</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Kelompok pewawancara dapat dibagi menjadi tiga peran: pemimpin interview, pencatat, fotografer</a:t>
            </a: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Title 1"/>
          <p:cNvSpPr>
            <a:spLocks noGrp="1"/>
          </p:cNvSpPr>
          <p:nvPr>
            <p:ph type="title"/>
          </p:nvPr>
        </p:nvSpPr>
        <p:spPr>
          <a:xfrm>
            <a:off x="852405" y="588936"/>
            <a:ext cx="7748256" cy="751115"/>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Grup interview</a:t>
            </a:r>
            <a:endParaRPr lang="en-US" sz="3200" i="1" dirty="0">
              <a:solidFill>
                <a:schemeClr val="accent2"/>
              </a:solidFill>
            </a:endParaRPr>
          </a:p>
        </p:txBody>
      </p:sp>
      <p:sp>
        <p:nvSpPr>
          <p:cNvPr id="1048805" name="Content Placeholder 2"/>
          <p:cNvSpPr txBox="1"/>
          <p:nvPr/>
        </p:nvSpPr>
        <p:spPr>
          <a:xfrm>
            <a:off x="852404" y="1473170"/>
            <a:ext cx="7670763" cy="443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Untuk menggali intormasi ttg dinamika dan pandangan umum dari sekelompok orang/komunitas.</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Pilih 7-10 orang dgn latar belakang yg beragam (bergantung pada konteks permasalahan)</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Lakukan di tempat yg netral</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Waspadai keberadaan para ‘intelektual’ yg dapat menghambat narasumber lain untuk mengemukakan opininya.</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Bersikap netral, membaur dan menyatu dengan narasumber dengan menyembunyikan identitas/pembeda</a:t>
            </a: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Title 1"/>
          <p:cNvSpPr>
            <a:spLocks noGrp="1"/>
          </p:cNvSpPr>
          <p:nvPr>
            <p:ph type="title"/>
          </p:nvPr>
        </p:nvSpPr>
        <p:spPr>
          <a:xfrm>
            <a:off x="780082" y="666427"/>
            <a:ext cx="7991060" cy="704620"/>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In Context Immersion</a:t>
            </a:r>
            <a:endParaRPr lang="en-US" sz="3200" i="1" dirty="0">
              <a:solidFill>
                <a:schemeClr val="accent2"/>
              </a:solidFill>
            </a:endParaRPr>
          </a:p>
        </p:txBody>
      </p:sp>
      <p:sp>
        <p:nvSpPr>
          <p:cNvPr id="1048810" name="Content Placeholder 2"/>
          <p:cNvSpPr txBox="1"/>
          <p:nvPr/>
        </p:nvSpPr>
        <p:spPr>
          <a:xfrm>
            <a:off x="780082" y="1612654"/>
            <a:ext cx="7991060" cy="443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Menyatu dengan narasumber untuk menggali informasi (mengikuti kegiatan sehari-hari narasumber: tinggal di rumah, ikut bekerja)</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Perhatikan adat dan budaya setempat</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Perhatikan sikap dan perilaku</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Bangun ikatan yg kuat dengan narasumber</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Melihat, berpikir dan merasakan dari sudut pandang user</a:t>
            </a: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Title 1"/>
          <p:cNvSpPr>
            <a:spLocks noGrp="1"/>
          </p:cNvSpPr>
          <p:nvPr>
            <p:ph type="title"/>
          </p:nvPr>
        </p:nvSpPr>
        <p:spPr>
          <a:xfrm>
            <a:off x="811079" y="588935"/>
            <a:ext cx="7991060" cy="782112"/>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Self-documentation</a:t>
            </a:r>
            <a:endParaRPr lang="en-US" sz="3200" i="1" dirty="0">
              <a:solidFill>
                <a:schemeClr val="accent2"/>
              </a:solidFill>
            </a:endParaRPr>
          </a:p>
        </p:txBody>
      </p:sp>
      <p:sp>
        <p:nvSpPr>
          <p:cNvPr id="1048815" name="Content Placeholder 2"/>
          <p:cNvSpPr txBox="1"/>
          <p:nvPr/>
        </p:nvSpPr>
        <p:spPr>
          <a:xfrm>
            <a:off x="792502" y="1566160"/>
            <a:ext cx="8028213" cy="4437852"/>
          </a:xfrm>
          <a:prstGeom prst="rect">
            <a:avLst/>
          </a:prstGeom>
        </p:spPr>
        <p:txBody>
          <a:bodyPr vert="horz" lIns="91440" tIns="45720" rIns="91440" bIns="45720" rtlCol="0">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User merekam sendiri pengalaman sehari-harinya dalam jurnal agar tim riset (yg tdk berada dgn narasumber) dapat memahami dan merasakan situasi dan kondisi yg dialami user.</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Menggunakan alat bantu spt: kamera, voice recorder, buku catatan</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Biasanya anak muda dan remaja sangat kooperatif dan partisipatif</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Berikan partisipan contoh dan panduan bagaimana mendokumentasikan sesuai kebutuhan riset</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Rekrut beberapa partisipan yg berbeda untuk memberikan sudut pandang yg berbeda.</a:t>
            </a: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780083" y="759417"/>
            <a:ext cx="7991060" cy="611630"/>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Community-driven Discovery</a:t>
            </a:r>
            <a:endParaRPr lang="en-US" sz="3200" i="1" dirty="0">
              <a:solidFill>
                <a:schemeClr val="accent2"/>
              </a:solidFill>
            </a:endParaRPr>
          </a:p>
        </p:txBody>
      </p:sp>
      <p:sp>
        <p:nvSpPr>
          <p:cNvPr id="1048604" name="Content Placeholder 2"/>
          <p:cNvSpPr txBox="1"/>
          <p:nvPr/>
        </p:nvSpPr>
        <p:spPr>
          <a:xfrm>
            <a:off x="742930" y="1612654"/>
            <a:ext cx="8028213" cy="443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Merekrut satu/beberapa user yg memiliki pengaruh kuat pada komunitas untuk terlibat dalam proyek dan atau menjadi bagian dari tim riset.</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Pilihlah orang yang kooperatif, memiliki pemikiran terbuka dan atau telah melakukan hal-hal yg diluar kebiasaan.</a:t>
            </a: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811079" y="573437"/>
            <a:ext cx="7991060" cy="766613"/>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Experts Interview</a:t>
            </a:r>
            <a:endParaRPr lang="en-US" sz="3200" i="1" dirty="0">
              <a:solidFill>
                <a:schemeClr val="accent2"/>
              </a:solidFill>
            </a:endParaRPr>
          </a:p>
        </p:txBody>
      </p:sp>
      <p:sp>
        <p:nvSpPr>
          <p:cNvPr id="1048599" name="Content Placeholder 2"/>
          <p:cNvSpPr txBox="1"/>
          <p:nvPr/>
        </p:nvSpPr>
        <p:spPr>
          <a:xfrm>
            <a:off x="773926" y="1659149"/>
            <a:ext cx="8028213" cy="4437852"/>
          </a:xfrm>
          <a:prstGeom prst="rect">
            <a:avLst/>
          </a:prstGeom>
        </p:spPr>
        <p:txBody>
          <a:bodyPr vert="horz" lIns="91440" tIns="45720" rIns="91440" bIns="45720" rtlCol="0">
            <a:normAutofit fontScale="95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Seorang ahli dapat memberikan informasi yg mendalam dan teknis. Metode ini dapat digunakan apabila kita membutuhkan informasi dalam jumlah banyak dgn waktu yg singkat sehingga metode ini hanya bersifat sbg pelengkap</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Ahli tidak selalu benar/tepat</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Lakukan wawancara dari berbagai sudut pandang, untuk mengurangi bias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Jangan bertanya ttg solusi atau mengambil ide mereka sebagai solusi akhir.</a:t>
            </a: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795581" y="619933"/>
            <a:ext cx="7991060" cy="751115"/>
          </a:xfrm>
          <a:solidFill>
            <a:schemeClr val="bg1"/>
          </a:solidFill>
        </p:spPr>
        <p:txBody>
          <a:bodyPr>
            <a:normAutofit/>
          </a:bodyPr>
          <a:lstStyle/>
          <a:p>
            <a:pPr>
              <a:lnSpc>
                <a:spcPct val="100000"/>
              </a:lnSpc>
            </a:pPr>
            <a:r>
              <a:rPr lang="id-ID" sz="3200" b="1" dirty="0">
                <a:solidFill>
                  <a:schemeClr val="accent2"/>
                </a:solidFill>
                <a:latin typeface="Roboto Condensed" pitchFamily="50" charset="0"/>
                <a:ea typeface="Roboto Condensed" pitchFamily="50" charset="0"/>
                <a:cs typeface="Roboto Condensed" pitchFamily="50" charset="0"/>
              </a:rPr>
              <a:t>Seek inspiration in new places</a:t>
            </a:r>
            <a:endParaRPr lang="en-US" sz="3200" i="1" dirty="0">
              <a:solidFill>
                <a:schemeClr val="accent2"/>
              </a:solidFill>
            </a:endParaRPr>
          </a:p>
        </p:txBody>
      </p:sp>
      <p:sp>
        <p:nvSpPr>
          <p:cNvPr id="1048594" name="Content Placeholder 2"/>
          <p:cNvSpPr txBox="1"/>
          <p:nvPr/>
        </p:nvSpPr>
        <p:spPr>
          <a:xfrm>
            <a:off x="795581" y="1674648"/>
            <a:ext cx="8028213" cy="443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Mencari inspirasi di tempat lain dengan konteks yg serupa atau memiliki analogi yg serupa.</a:t>
            </a:r>
          </a:p>
          <a:p>
            <a:pPr marL="0" indent="0">
              <a:lnSpc>
                <a:spcPct val="100000"/>
              </a:lnSpc>
              <a:buNone/>
            </a:pPr>
            <a:r>
              <a:rPr lang="id-ID" sz="2400" dirty="0">
                <a:solidFill>
                  <a:schemeClr val="tx1">
                    <a:lumMod val="75000"/>
                    <a:lumOff val="25000"/>
                  </a:schemeClr>
                </a:solidFill>
                <a:latin typeface="Roboto" pitchFamily="50" charset="0"/>
                <a:ea typeface="Roboto" pitchFamily="50" charset="0"/>
                <a:cs typeface="Roboto" pitchFamily="50" charset="0"/>
              </a:rPr>
              <a:t>Tips!</a:t>
            </a:r>
          </a:p>
          <a:p>
            <a:pPr marL="358775" lvl="1" indent="-179388">
              <a:lnSpc>
                <a:spcPct val="100000"/>
              </a:lnSpc>
            </a:pPr>
            <a:r>
              <a:rPr lang="id-ID" sz="2000" dirty="0">
                <a:solidFill>
                  <a:schemeClr val="tx1">
                    <a:lumMod val="75000"/>
                    <a:lumOff val="25000"/>
                  </a:schemeClr>
                </a:solidFill>
                <a:latin typeface="Roboto" pitchFamily="50" charset="0"/>
                <a:ea typeface="Roboto" pitchFamily="50" charset="0"/>
                <a:cs typeface="Roboto" pitchFamily="50" charset="0"/>
              </a:rPr>
              <a:t>Perbanyak jalan-jalan!</a:t>
            </a: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4"/>
          <p:cNvSpPr>
            <a:spLocks noGrp="1"/>
          </p:cNvSpPr>
          <p:nvPr>
            <p:ph type="title"/>
          </p:nvPr>
        </p:nvSpPr>
        <p:spPr/>
        <p:txBody>
          <a:bodyPr/>
          <a:lstStyle/>
          <a:p>
            <a:r>
              <a:rPr lang="en-US" dirty="0"/>
              <a:t>HCD Activities Output</a:t>
            </a:r>
          </a:p>
        </p:txBody>
      </p:sp>
      <p:sp>
        <p:nvSpPr>
          <p:cNvPr id="1048672" name="Content Placeholder 5"/>
          <p:cNvSpPr>
            <a:spLocks noGrp="1"/>
          </p:cNvSpPr>
          <p:nvPr>
            <p:ph idx="1"/>
          </p:nvPr>
        </p:nvSpPr>
        <p:spPr/>
        <p:txBody>
          <a:bodyPr>
            <a:normAutofit/>
          </a:bodyPr>
          <a:lstStyle/>
          <a:p>
            <a:pPr marL="90488" indent="0">
              <a:lnSpc>
                <a:spcPct val="100000"/>
              </a:lnSpc>
              <a:buNone/>
            </a:pPr>
            <a:br>
              <a:rPr lang="en-US" dirty="0">
                <a:solidFill>
                  <a:schemeClr val="accent2"/>
                </a:solidFill>
                <a:ea typeface="Roboto" pitchFamily="50" charset="0"/>
                <a:cs typeface="Roboto" pitchFamily="50" charset="0"/>
              </a:rPr>
            </a:br>
            <a:endParaRPr lang="en-US" b="0" dirty="0">
              <a:ea typeface="Roboto" pitchFamily="50" charset="0"/>
              <a:cs typeface="Roboto" pitchFamily="50" charset="0"/>
            </a:endParaRPr>
          </a:p>
        </p:txBody>
      </p:sp>
      <p:pic>
        <p:nvPicPr>
          <p:cNvPr id="2097159" name="Picture 1"/>
          <p:cNvPicPr>
            <a:picLocks noChangeAspect="1"/>
          </p:cNvPicPr>
          <p:nvPr/>
        </p:nvPicPr>
        <p:blipFill>
          <a:blip r:embed="rId3"/>
          <a:stretch>
            <a:fillRect/>
          </a:stretch>
        </p:blipFill>
        <p:spPr>
          <a:xfrm>
            <a:off x="161335" y="1711234"/>
            <a:ext cx="8821330" cy="411105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a:xfrm>
            <a:off x="795581" y="619933"/>
            <a:ext cx="7991060" cy="751115"/>
          </a:xfrm>
          <a:solidFill>
            <a:schemeClr val="bg1"/>
          </a:solidFill>
        </p:spPr>
        <p:txBody>
          <a:bodyPr>
            <a:normAutofit/>
          </a:bodyPr>
          <a:lstStyle/>
          <a:p>
            <a:pPr>
              <a:lnSpc>
                <a:spcPct val="100000"/>
              </a:lnSpc>
            </a:pPr>
            <a:r>
              <a:rPr lang="en-US" sz="3200" b="1" dirty="0" err="1">
                <a:solidFill>
                  <a:schemeClr val="accent2"/>
                </a:solidFill>
                <a:latin typeface="Roboto Condensed" pitchFamily="50" charset="0"/>
                <a:ea typeface="Roboto Condensed" pitchFamily="50" charset="0"/>
                <a:cs typeface="Roboto Condensed" pitchFamily="50" charset="0"/>
              </a:rPr>
              <a:t>Analisis</a:t>
            </a:r>
            <a:r>
              <a:rPr lang="en-US" sz="3200" b="1" dirty="0">
                <a:solidFill>
                  <a:schemeClr val="accent2"/>
                </a:solidFill>
                <a:latin typeface="Roboto Condensed" pitchFamily="50" charset="0"/>
                <a:ea typeface="Roboto Condensed" pitchFamily="50" charset="0"/>
                <a:cs typeface="Roboto Condensed" pitchFamily="50" charset="0"/>
              </a:rPr>
              <a:t> </a:t>
            </a:r>
            <a:r>
              <a:rPr lang="en-US" sz="3200" b="1" dirty="0" err="1">
                <a:solidFill>
                  <a:schemeClr val="accent2"/>
                </a:solidFill>
                <a:latin typeface="Roboto Condensed" pitchFamily="50" charset="0"/>
                <a:ea typeface="Roboto Condensed" pitchFamily="50" charset="0"/>
                <a:cs typeface="Roboto Condensed" pitchFamily="50" charset="0"/>
              </a:rPr>
              <a:t>dalam</a:t>
            </a:r>
            <a:r>
              <a:rPr lang="en-US" sz="3200" b="1" dirty="0">
                <a:solidFill>
                  <a:schemeClr val="accent2"/>
                </a:solidFill>
                <a:latin typeface="Roboto Condensed" pitchFamily="50" charset="0"/>
                <a:ea typeface="Roboto Condensed" pitchFamily="50" charset="0"/>
                <a:cs typeface="Roboto Condensed" pitchFamily="50" charset="0"/>
              </a:rPr>
              <a:t> </a:t>
            </a:r>
            <a:r>
              <a:rPr lang="en-US" sz="3200" b="1" dirty="0" err="1">
                <a:solidFill>
                  <a:schemeClr val="accent2"/>
                </a:solidFill>
                <a:latin typeface="Roboto Condensed" pitchFamily="50" charset="0"/>
                <a:ea typeface="Roboto Condensed" pitchFamily="50" charset="0"/>
                <a:cs typeface="Roboto Condensed" pitchFamily="50" charset="0"/>
              </a:rPr>
              <a:t>persaingan</a:t>
            </a:r>
            <a:endParaRPr lang="en-US" sz="3200" i="1" dirty="0">
              <a:solidFill>
                <a:schemeClr val="accent2"/>
              </a:solidFill>
            </a:endParaRPr>
          </a:p>
        </p:txBody>
      </p:sp>
      <p:sp>
        <p:nvSpPr>
          <p:cNvPr id="1048589" name="Content Placeholder 2"/>
          <p:cNvSpPr txBox="1"/>
          <p:nvPr/>
        </p:nvSpPr>
        <p:spPr>
          <a:xfrm>
            <a:off x="795581" y="1674648"/>
            <a:ext cx="8028213" cy="44378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sv-SE" sz="2400" dirty="0">
                <a:solidFill>
                  <a:schemeClr val="tx1">
                    <a:lumMod val="75000"/>
                    <a:lumOff val="25000"/>
                  </a:schemeClr>
                </a:solidFill>
                <a:latin typeface="Roboto" pitchFamily="50" charset="0"/>
                <a:ea typeface="Roboto" pitchFamily="50" charset="0"/>
                <a:cs typeface="Roboto" pitchFamily="50" charset="0"/>
              </a:rPr>
              <a:t>Produk dan layanan apa lagi yang dapat memotivasi kerja tim?</a:t>
            </a:r>
          </a:p>
          <a:p>
            <a:pPr marL="0" indent="0">
              <a:lnSpc>
                <a:spcPct val="100000"/>
              </a:lnSpc>
              <a:buNone/>
            </a:pPr>
            <a:r>
              <a:rPr lang="sv-SE" sz="2400" dirty="0">
                <a:solidFill>
                  <a:schemeClr val="tx1">
                    <a:lumMod val="75000"/>
                    <a:lumOff val="25000"/>
                  </a:schemeClr>
                </a:solidFill>
                <a:latin typeface="Roboto" pitchFamily="50" charset="0"/>
                <a:ea typeface="Roboto" pitchFamily="50" charset="0"/>
                <a:cs typeface="Roboto" pitchFamily="50" charset="0"/>
              </a:rPr>
              <a:t>Tinjau 3-10 proyek serupa secara singkat.</a:t>
            </a: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id-ID" sz="2000" dirty="0">
              <a:solidFill>
                <a:schemeClr val="tx1">
                  <a:lumMod val="75000"/>
                  <a:lumOff val="25000"/>
                </a:schemeClr>
              </a:solidFill>
              <a:latin typeface="Roboto" pitchFamily="50" charset="0"/>
              <a:ea typeface="Roboto" pitchFamily="50" charset="0"/>
              <a:cs typeface="Roboto" pitchFamily="50" charset="0"/>
            </a:endParaRPr>
          </a:p>
          <a:p>
            <a:pPr marL="358775" lvl="1" indent="-179388">
              <a:lnSpc>
                <a:spcPct val="100000"/>
              </a:lnSpc>
            </a:pPr>
            <a:endParaRPr lang="en-US" sz="2000" dirty="0">
              <a:solidFill>
                <a:schemeClr val="tx1">
                  <a:lumMod val="75000"/>
                  <a:lumOff val="25000"/>
                </a:schemeClr>
              </a:solidFill>
              <a:latin typeface="Roboto" pitchFamily="50" charset="0"/>
              <a:ea typeface="Roboto" pitchFamily="50" charset="0"/>
              <a:cs typeface="Roboto" pitchFamily="5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048676" name="Title 1"/>
          <p:cNvSpPr>
            <a:spLocks noGrp="1"/>
          </p:cNvSpPr>
          <p:nvPr>
            <p:ph type="ctrTitle"/>
          </p:nvPr>
        </p:nvSpPr>
        <p:spPr/>
        <p:txBody>
          <a:bodyPr>
            <a:normAutofit/>
          </a:bodyPr>
          <a:lstStyle/>
          <a:p>
            <a:r>
              <a:rPr lang="en-US" sz="3200" dirty="0" err="1">
                <a:solidFill>
                  <a:schemeClr val="accent1">
                    <a:lumMod val="50000"/>
                  </a:schemeClr>
                </a:solidFill>
              </a:rPr>
              <a:t>Tahap</a:t>
            </a:r>
            <a:r>
              <a:rPr lang="en-US" sz="3200" dirty="0">
                <a:solidFill>
                  <a:schemeClr val="accent1">
                    <a:lumMod val="50000"/>
                  </a:schemeClr>
                </a:solidFill>
              </a:rPr>
              <a:t> 1:</a:t>
            </a:r>
            <a:br>
              <a:rPr lang="en-US" sz="3200" dirty="0">
                <a:solidFill>
                  <a:schemeClr val="accent1">
                    <a:lumMod val="50000"/>
                  </a:schemeClr>
                </a:solidFill>
              </a:rPr>
            </a:br>
            <a:r>
              <a:rPr lang="en-US" sz="1050" dirty="0">
                <a:solidFill>
                  <a:schemeClr val="accent1">
                    <a:lumMod val="50000"/>
                  </a:schemeClr>
                </a:solidFill>
              </a:rPr>
              <a:t> </a:t>
            </a:r>
            <a:br>
              <a:rPr lang="en-US" sz="6000" dirty="0">
                <a:solidFill>
                  <a:schemeClr val="accent1">
                    <a:lumMod val="50000"/>
                  </a:schemeClr>
                </a:solidFill>
              </a:rPr>
            </a:br>
            <a:r>
              <a:rPr lang="en-US" sz="6000" dirty="0">
                <a:solidFill>
                  <a:schemeClr val="accent1">
                    <a:lumMod val="50000"/>
                  </a:schemeClr>
                </a:solidFill>
              </a:rPr>
              <a:t>Understand and specify the context of use </a:t>
            </a:r>
          </a:p>
        </p:txBody>
      </p:sp>
      <p:sp>
        <p:nvSpPr>
          <p:cNvPr id="3" name="Subtitle 2">
            <a:extLst>
              <a:ext uri="{FF2B5EF4-FFF2-40B4-BE49-F238E27FC236}">
                <a16:creationId xmlns:a16="http://schemas.microsoft.com/office/drawing/2014/main" id="{41A15CDF-1577-3260-CA80-FD09775CFBD9}"/>
              </a:ext>
            </a:extLst>
          </p:cNvPr>
          <p:cNvSpPr>
            <a:spLocks noGrp="1"/>
          </p:cNvSpPr>
          <p:nvPr>
            <p:ph type="subTitle" idx="1"/>
          </p:nvPr>
        </p:nvSpPr>
        <p:spPr/>
        <p:txBody>
          <a:bodyPr/>
          <a:lstStyle/>
          <a:p>
            <a:endParaRPr lang="e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4"/>
          <p:cNvSpPr>
            <a:spLocks noGrp="1"/>
          </p:cNvSpPr>
          <p:nvPr>
            <p:ph type="title"/>
          </p:nvPr>
        </p:nvSpPr>
        <p:spPr/>
        <p:txBody>
          <a:bodyPr>
            <a:noAutofit/>
          </a:bodyPr>
          <a:lstStyle/>
          <a:p>
            <a:r>
              <a:rPr lang="en-US" dirty="0" err="1">
                <a:solidFill>
                  <a:prstClr val="black">
                    <a:lumMod val="75000"/>
                    <a:lumOff val="25000"/>
                  </a:prstClr>
                </a:solidFill>
              </a:rPr>
              <a:t>Deskripsi</a:t>
            </a:r>
            <a:r>
              <a:rPr lang="en-US" dirty="0">
                <a:solidFill>
                  <a:prstClr val="black">
                    <a:lumMod val="75000"/>
                    <a:lumOff val="25000"/>
                  </a:prstClr>
                </a:solidFill>
              </a:rPr>
              <a:t> </a:t>
            </a:r>
            <a:r>
              <a:rPr lang="en-US" dirty="0" err="1">
                <a:solidFill>
                  <a:prstClr val="black">
                    <a:lumMod val="75000"/>
                    <a:lumOff val="25000"/>
                  </a:prstClr>
                </a:solidFill>
              </a:rPr>
              <a:t>aktivitas</a:t>
            </a:r>
            <a:endParaRPr lang="en-US" sz="3200" dirty="0"/>
          </a:p>
        </p:txBody>
      </p:sp>
      <p:sp>
        <p:nvSpPr>
          <p:cNvPr id="1048683" name="Content Placeholder 5"/>
          <p:cNvSpPr>
            <a:spLocks noGrp="1"/>
          </p:cNvSpPr>
          <p:nvPr>
            <p:ph idx="1"/>
          </p:nvPr>
        </p:nvSpPr>
        <p:spPr/>
        <p:txBody>
          <a:bodyPr>
            <a:normAutofit/>
          </a:bodyPr>
          <a:lstStyle/>
          <a:p>
            <a:pPr marL="90488" indent="0">
              <a:buNone/>
            </a:pPr>
            <a:r>
              <a:rPr lang="en-US" b="0" dirty="0" err="1"/>
              <a:t>Memahami</a:t>
            </a:r>
            <a:r>
              <a:rPr lang="en-US" b="0" dirty="0"/>
              <a:t> </a:t>
            </a:r>
            <a:r>
              <a:rPr lang="en-US" b="0" dirty="0" err="1"/>
              <a:t>dan</a:t>
            </a:r>
            <a:r>
              <a:rPr lang="en-US" b="0" dirty="0"/>
              <a:t> </a:t>
            </a:r>
            <a:r>
              <a:rPr lang="en-US" b="0" dirty="0" err="1"/>
              <a:t>menspesifikasikan</a:t>
            </a:r>
            <a:r>
              <a:rPr lang="en-US" b="0" dirty="0"/>
              <a:t> </a:t>
            </a:r>
            <a:r>
              <a:rPr lang="en-US" b="0" dirty="0" err="1"/>
              <a:t>konteks</a:t>
            </a:r>
            <a:r>
              <a:rPr lang="en-US" b="0" dirty="0"/>
              <a:t> </a:t>
            </a:r>
            <a:r>
              <a:rPr lang="en-US" b="0" dirty="0" err="1"/>
              <a:t>penggunaan</a:t>
            </a:r>
            <a:r>
              <a:rPr lang="en-US" b="0" dirty="0"/>
              <a:t> (context of use) </a:t>
            </a:r>
            <a:r>
              <a:rPr lang="en-US" b="0" dirty="0" err="1"/>
              <a:t>dari</a:t>
            </a:r>
            <a:r>
              <a:rPr lang="en-US" dirty="0"/>
              <a:t> </a:t>
            </a:r>
            <a:r>
              <a:rPr lang="en-US" dirty="0" err="1"/>
              <a:t>kondisi</a:t>
            </a:r>
            <a:r>
              <a:rPr lang="en-US" dirty="0"/>
              <a:t> yang </a:t>
            </a:r>
            <a:r>
              <a:rPr lang="en-US" dirty="0" err="1"/>
              <a:t>ada</a:t>
            </a:r>
            <a:r>
              <a:rPr lang="en-US" dirty="0"/>
              <a:t> </a:t>
            </a:r>
            <a:r>
              <a:rPr lang="en-US" dirty="0" err="1"/>
              <a:t>saat</a:t>
            </a:r>
            <a:r>
              <a:rPr lang="en-US" dirty="0"/>
              <a:t> </a:t>
            </a:r>
            <a:r>
              <a:rPr lang="en-US" dirty="0" err="1"/>
              <a:t>ini</a:t>
            </a:r>
            <a:r>
              <a:rPr lang="en-US" dirty="0"/>
              <a:t> </a:t>
            </a:r>
            <a:r>
              <a:rPr lang="en-US" b="0" dirty="0" err="1"/>
              <a:t>atau</a:t>
            </a:r>
            <a:r>
              <a:rPr lang="en-US" dirty="0"/>
              <a:t> </a:t>
            </a:r>
            <a:r>
              <a:rPr lang="en-US" dirty="0" err="1"/>
              <a:t>kondisi</a:t>
            </a:r>
            <a:r>
              <a:rPr lang="en-US" dirty="0"/>
              <a:t> </a:t>
            </a:r>
            <a:r>
              <a:rPr lang="en-US" dirty="0" err="1"/>
              <a:t>dimana</a:t>
            </a:r>
            <a:r>
              <a:rPr lang="en-US" dirty="0"/>
              <a:t> </a:t>
            </a:r>
            <a:r>
              <a:rPr lang="en-US" dirty="0" err="1"/>
              <a:t>sistem</a:t>
            </a:r>
            <a:r>
              <a:rPr lang="en-US" dirty="0"/>
              <a:t> </a:t>
            </a:r>
            <a:r>
              <a:rPr lang="en-US" dirty="0" err="1"/>
              <a:t>akan</a:t>
            </a:r>
            <a:r>
              <a:rPr lang="en-US" dirty="0"/>
              <a:t> </a:t>
            </a:r>
            <a:r>
              <a:rPr lang="en-US" dirty="0" err="1"/>
              <a:t>diterapkan</a:t>
            </a:r>
            <a:endParaRPr lang="en-US" dirty="0"/>
          </a:p>
          <a:p>
            <a:pPr marL="90488" indent="0">
              <a:buNone/>
            </a:pPr>
            <a:endParaRPr lang="en-US" dirty="0">
              <a:solidFill>
                <a:schemeClr val="accent1"/>
              </a:solidFill>
            </a:endParaRPr>
          </a:p>
          <a:p>
            <a:pPr marL="90488" indent="0">
              <a:buNone/>
            </a:pPr>
            <a:r>
              <a:rPr lang="en-US" dirty="0">
                <a:solidFill>
                  <a:schemeClr val="accent1"/>
                </a:solidFill>
              </a:rPr>
              <a:t>Context of use: </a:t>
            </a:r>
          </a:p>
          <a:p>
            <a:pPr marL="90488" indent="0">
              <a:buNone/>
            </a:pPr>
            <a:r>
              <a:rPr lang="sv-SE" b="0" dirty="0"/>
              <a:t>Pengguna, tugas, peralatan (perangkat keras, perangkat lunak, atau bahan), serta lingkungan fisik dan sosial di mana suatu produk digunakan.</a:t>
            </a:r>
            <a:endParaRPr lang="en-US" b="0" dirty="0">
              <a:ea typeface="Roboto" pitchFamily="50" charset="0"/>
              <a:cs typeface="Roboto"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8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Content Placeholder 5"/>
          <p:cNvSpPr>
            <a:spLocks noGrp="1"/>
          </p:cNvSpPr>
          <p:nvPr>
            <p:ph idx="1"/>
          </p:nvPr>
        </p:nvSpPr>
        <p:spPr>
          <a:xfrm>
            <a:off x="822959" y="845389"/>
            <a:ext cx="7543801" cy="5137399"/>
          </a:xfrm>
        </p:spPr>
        <p:txBody>
          <a:bodyPr>
            <a:normAutofit fontScale="95833"/>
          </a:bodyPr>
          <a:lstStyle/>
          <a:p>
            <a:pPr marL="90488" indent="0">
              <a:buNone/>
            </a:pPr>
            <a:r>
              <a:rPr lang="en-US" dirty="0">
                <a:solidFill>
                  <a:schemeClr val="accent1"/>
                </a:solidFill>
              </a:rPr>
              <a:t>Context of use: </a:t>
            </a:r>
          </a:p>
          <a:p>
            <a:pPr marL="90488" indent="0">
              <a:buNone/>
            </a:pPr>
            <a:endParaRPr lang="en-US" dirty="0">
              <a:solidFill>
                <a:schemeClr val="accent1"/>
              </a:solidFill>
            </a:endParaRPr>
          </a:p>
          <a:p>
            <a:r>
              <a:rPr lang="en-US" b="0" dirty="0" err="1"/>
              <a:t>Siapa</a:t>
            </a:r>
            <a:r>
              <a:rPr lang="en-US" b="0" dirty="0"/>
              <a:t> </a:t>
            </a:r>
            <a:r>
              <a:rPr lang="en-US" b="0" dirty="0" err="1"/>
              <a:t>pengguna</a:t>
            </a:r>
            <a:r>
              <a:rPr lang="en-US" b="0" dirty="0"/>
              <a:t> </a:t>
            </a:r>
            <a:r>
              <a:rPr lang="en-US" b="0" dirty="0" err="1"/>
              <a:t>sistem</a:t>
            </a:r>
            <a:r>
              <a:rPr lang="en-US" b="0" dirty="0"/>
              <a:t> (user &amp; stakeholder)?</a:t>
            </a:r>
          </a:p>
          <a:p>
            <a:r>
              <a:rPr lang="en-US" b="0" dirty="0" err="1"/>
              <a:t>Bagaimana</a:t>
            </a:r>
            <a:r>
              <a:rPr lang="en-US" b="0" dirty="0"/>
              <a:t> </a:t>
            </a:r>
            <a:r>
              <a:rPr lang="en-US" b="0" dirty="0" err="1"/>
              <a:t>sistem</a:t>
            </a:r>
            <a:r>
              <a:rPr lang="en-US" b="0" dirty="0"/>
              <a:t> </a:t>
            </a:r>
            <a:r>
              <a:rPr lang="en-US" b="0" dirty="0" err="1"/>
              <a:t>akan</a:t>
            </a:r>
            <a:r>
              <a:rPr lang="en-US" b="0" dirty="0"/>
              <a:t> </a:t>
            </a:r>
            <a:r>
              <a:rPr lang="en-US" b="0" dirty="0" err="1"/>
              <a:t>digunakan</a:t>
            </a:r>
            <a:r>
              <a:rPr lang="en-US" b="0" dirty="0"/>
              <a:t>?</a:t>
            </a:r>
          </a:p>
          <a:p>
            <a:r>
              <a:rPr lang="en-US" b="0" dirty="0" err="1"/>
              <a:t>Dengan</a:t>
            </a:r>
            <a:r>
              <a:rPr lang="en-US" b="0" dirty="0"/>
              <a:t> equipment </a:t>
            </a:r>
            <a:r>
              <a:rPr lang="en-US" b="0" dirty="0" err="1"/>
              <a:t>apa</a:t>
            </a:r>
            <a:r>
              <a:rPr lang="en-US" b="0" dirty="0"/>
              <a:t> user </a:t>
            </a:r>
            <a:r>
              <a:rPr lang="en-US" b="0" dirty="0" err="1"/>
              <a:t>menggunakan</a:t>
            </a:r>
            <a:r>
              <a:rPr lang="en-US" b="0" dirty="0"/>
              <a:t> </a:t>
            </a:r>
            <a:r>
              <a:rPr lang="en-US" b="0" dirty="0" err="1"/>
              <a:t>sistem</a:t>
            </a:r>
            <a:r>
              <a:rPr lang="en-US" b="0" dirty="0"/>
              <a:t> (</a:t>
            </a:r>
            <a:r>
              <a:rPr lang="en-US" b="0" dirty="0" err="1"/>
              <a:t>misal</a:t>
            </a:r>
            <a:r>
              <a:rPr lang="en-US" b="0" dirty="0"/>
              <a:t>: </a:t>
            </a:r>
            <a:r>
              <a:rPr lang="en-US" b="0" dirty="0" err="1"/>
              <a:t>dengan</a:t>
            </a:r>
            <a:r>
              <a:rPr lang="en-US" b="0" dirty="0"/>
              <a:t> pc </a:t>
            </a:r>
            <a:r>
              <a:rPr lang="en-US" b="0" dirty="0" err="1"/>
              <a:t>atau</a:t>
            </a:r>
            <a:r>
              <a:rPr lang="en-US" b="0" dirty="0"/>
              <a:t> smartphone)</a:t>
            </a:r>
          </a:p>
          <a:p>
            <a:r>
              <a:rPr lang="en-US" b="0" dirty="0" err="1"/>
              <a:t>Kondisi</a:t>
            </a:r>
            <a:r>
              <a:rPr lang="en-US" b="0" dirty="0"/>
              <a:t> </a:t>
            </a:r>
            <a:r>
              <a:rPr lang="en-US" b="0" dirty="0" err="1"/>
              <a:t>fisik</a:t>
            </a:r>
            <a:r>
              <a:rPr lang="en-US" b="0" dirty="0"/>
              <a:t> </a:t>
            </a:r>
            <a:r>
              <a:rPr lang="en-US" b="0" dirty="0" err="1"/>
              <a:t>penggunaan</a:t>
            </a:r>
            <a:r>
              <a:rPr lang="en-US" b="0" dirty="0"/>
              <a:t> </a:t>
            </a:r>
            <a:r>
              <a:rPr lang="en-US" b="0" dirty="0" err="1"/>
              <a:t>sistem</a:t>
            </a:r>
            <a:r>
              <a:rPr lang="en-US" b="0" dirty="0"/>
              <a:t> (</a:t>
            </a:r>
            <a:r>
              <a:rPr lang="en-US" b="0" dirty="0" err="1"/>
              <a:t>misal</a:t>
            </a:r>
            <a:r>
              <a:rPr lang="en-US" b="0" dirty="0"/>
              <a:t>: </a:t>
            </a:r>
            <a:r>
              <a:rPr lang="en-US" b="0" dirty="0" err="1"/>
              <a:t>sistem</a:t>
            </a:r>
            <a:r>
              <a:rPr lang="en-US" b="0" dirty="0"/>
              <a:t> </a:t>
            </a:r>
            <a:r>
              <a:rPr lang="en-US" b="0" dirty="0" err="1"/>
              <a:t>digunakan</a:t>
            </a:r>
            <a:r>
              <a:rPr lang="en-US" b="0" dirty="0"/>
              <a:t> di </a:t>
            </a:r>
            <a:r>
              <a:rPr lang="en-US" b="0" dirty="0" err="1"/>
              <a:t>luar</a:t>
            </a:r>
            <a:r>
              <a:rPr lang="en-US" b="0" dirty="0"/>
              <a:t> </a:t>
            </a:r>
            <a:r>
              <a:rPr lang="en-US" b="0" dirty="0" err="1"/>
              <a:t>ruang</a:t>
            </a:r>
            <a:r>
              <a:rPr lang="en-US" b="0" dirty="0"/>
              <a:t> – outdoor)</a:t>
            </a:r>
          </a:p>
          <a:p>
            <a:r>
              <a:rPr lang="en-US" b="0" dirty="0" err="1"/>
              <a:t>Kondisi</a:t>
            </a:r>
            <a:r>
              <a:rPr lang="en-US" b="0" dirty="0"/>
              <a:t> </a:t>
            </a:r>
            <a:r>
              <a:rPr lang="en-US" b="0" dirty="0" err="1"/>
              <a:t>sosial</a:t>
            </a:r>
            <a:r>
              <a:rPr lang="en-US" b="0" dirty="0"/>
              <a:t> </a:t>
            </a:r>
            <a:r>
              <a:rPr lang="en-US" b="0" dirty="0" err="1"/>
              <a:t>penggunaan</a:t>
            </a:r>
            <a:r>
              <a:rPr lang="en-US" b="0" dirty="0"/>
              <a:t> </a:t>
            </a:r>
            <a:r>
              <a:rPr lang="en-US" b="0" dirty="0" err="1"/>
              <a:t>sistem</a:t>
            </a:r>
            <a:r>
              <a:rPr lang="en-US" b="0" dirty="0"/>
              <a:t> (</a:t>
            </a:r>
            <a:r>
              <a:rPr lang="en-US" b="0" dirty="0" err="1"/>
              <a:t>misal</a:t>
            </a:r>
            <a:r>
              <a:rPr lang="en-US" b="0" dirty="0"/>
              <a:t>: </a:t>
            </a:r>
            <a:r>
              <a:rPr lang="en-US" b="0" dirty="0" err="1"/>
              <a:t>sistem</a:t>
            </a:r>
            <a:r>
              <a:rPr lang="en-US" b="0" dirty="0"/>
              <a:t> </a:t>
            </a:r>
            <a:r>
              <a:rPr lang="en-US" b="0" dirty="0" err="1"/>
              <a:t>digunakan</a:t>
            </a:r>
            <a:r>
              <a:rPr lang="en-US" b="0" dirty="0"/>
              <a:t> </a:t>
            </a:r>
            <a:r>
              <a:rPr lang="en-US" b="0" dirty="0" err="1"/>
              <a:t>oleh</a:t>
            </a:r>
            <a:r>
              <a:rPr lang="en-US" b="0" dirty="0"/>
              <a:t> </a:t>
            </a:r>
            <a:r>
              <a:rPr lang="en-US" b="0" dirty="0" err="1"/>
              <a:t>organisasi</a:t>
            </a:r>
            <a:r>
              <a:rPr lang="en-US" b="0" dirty="0"/>
              <a:t> </a:t>
            </a:r>
            <a:r>
              <a:rPr lang="en-US" b="0" dirty="0" err="1"/>
              <a:t>tertentu</a:t>
            </a:r>
            <a:r>
              <a:rPr lang="en-US" b="0" dirty="0"/>
              <a:t> – </a:t>
            </a:r>
            <a:r>
              <a:rPr lang="en-US" b="0" dirty="0" err="1"/>
              <a:t>kampus</a:t>
            </a:r>
            <a:r>
              <a:rPr lang="en-US" b="0" dirty="0"/>
              <a:t>, </a:t>
            </a:r>
            <a:r>
              <a:rPr lang="en-US" b="0" dirty="0" err="1"/>
              <a:t>kantor</a:t>
            </a:r>
            <a:r>
              <a:rPr lang="en-US" b="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a:t>
            </a:r>
            <a:endParaRPr lang="en-US" sz="3200" dirty="0"/>
          </a:p>
        </p:txBody>
      </p:sp>
      <p:sp>
        <p:nvSpPr>
          <p:cNvPr id="1048692" name="Content Placeholder 5"/>
          <p:cNvSpPr>
            <a:spLocks noGrp="1"/>
          </p:cNvSpPr>
          <p:nvPr>
            <p:ph idx="1"/>
          </p:nvPr>
        </p:nvSpPr>
        <p:spPr/>
        <p:txBody>
          <a:bodyPr>
            <a:normAutofit/>
          </a:bodyPr>
          <a:lstStyle/>
          <a:p>
            <a:pPr marL="90488" indent="0">
              <a:buNone/>
            </a:pPr>
            <a:r>
              <a:rPr lang="en-US" b="0" dirty="0" err="1"/>
              <a:t>Deskripsi</a:t>
            </a:r>
            <a:r>
              <a:rPr lang="en-US" b="0" dirty="0"/>
              <a:t> </a:t>
            </a:r>
            <a:r>
              <a:rPr lang="en-US" dirty="0"/>
              <a:t>context-of-use</a:t>
            </a:r>
            <a:r>
              <a:rPr lang="en-US" b="0" dirty="0"/>
              <a:t> </a:t>
            </a:r>
            <a:r>
              <a:rPr lang="en-US" b="0" dirty="0" err="1"/>
              <a:t>harus</a:t>
            </a:r>
            <a:r>
              <a:rPr lang="en-US" b="0" dirty="0"/>
              <a:t> </a:t>
            </a:r>
            <a:r>
              <a:rPr lang="en-US" b="0" dirty="0" err="1"/>
              <a:t>mencakup</a:t>
            </a:r>
            <a:r>
              <a:rPr lang="en-US" b="0" dirty="0"/>
              <a:t>:</a:t>
            </a:r>
          </a:p>
          <a:p>
            <a:pPr marL="547688" indent="-457200">
              <a:buFont typeface="+mj-lt"/>
              <a:buAutoNum type="arabicPeriod"/>
            </a:pPr>
            <a:r>
              <a:rPr lang="en-US" b="0" dirty="0" err="1"/>
              <a:t>Pengguna</a:t>
            </a:r>
            <a:r>
              <a:rPr lang="en-US" b="0" dirty="0"/>
              <a:t> dan </a:t>
            </a:r>
            <a:r>
              <a:rPr lang="en-US" b="0" dirty="0" err="1"/>
              <a:t>kelompok</a:t>
            </a:r>
            <a:r>
              <a:rPr lang="en-US" b="0" dirty="0"/>
              <a:t> </a:t>
            </a:r>
            <a:r>
              <a:rPr lang="en-US" b="0" dirty="0" err="1"/>
              <a:t>pemangku</a:t>
            </a:r>
            <a:r>
              <a:rPr lang="en-US" b="0" dirty="0"/>
              <a:t> </a:t>
            </a:r>
            <a:r>
              <a:rPr lang="en-US" b="0" dirty="0" err="1"/>
              <a:t>kepentingan</a:t>
            </a:r>
            <a:r>
              <a:rPr lang="en-US" b="0" dirty="0"/>
              <a:t> </a:t>
            </a:r>
            <a:r>
              <a:rPr lang="en-US" b="0" dirty="0" err="1"/>
              <a:t>lainnya</a:t>
            </a:r>
            <a:endParaRPr lang="en-US" b="0" dirty="0"/>
          </a:p>
          <a:p>
            <a:pPr marL="547688" indent="-457200">
              <a:buFont typeface="+mj-lt"/>
              <a:buAutoNum type="arabicPeriod"/>
            </a:pPr>
            <a:r>
              <a:rPr lang="en-US" b="0" dirty="0"/>
              <a:t>Ciri-</a:t>
            </a:r>
            <a:r>
              <a:rPr lang="en-US" b="0" dirty="0" err="1"/>
              <a:t>ciri</a:t>
            </a:r>
            <a:r>
              <a:rPr lang="en-US" b="0" dirty="0"/>
              <a:t> </a:t>
            </a:r>
            <a:r>
              <a:rPr lang="en-US" b="0" dirty="0" err="1"/>
              <a:t>pengguna</a:t>
            </a:r>
            <a:r>
              <a:rPr lang="en-US" b="0" dirty="0"/>
              <a:t> </a:t>
            </a:r>
            <a:r>
              <a:rPr lang="en-US" b="0" dirty="0" err="1"/>
              <a:t>atau</a:t>
            </a:r>
            <a:r>
              <a:rPr lang="en-US" b="0" dirty="0"/>
              <a:t> </a:t>
            </a:r>
            <a:r>
              <a:rPr lang="en-US" b="0" dirty="0" err="1"/>
              <a:t>kelompok</a:t>
            </a:r>
            <a:r>
              <a:rPr lang="en-US" b="0" dirty="0"/>
              <a:t> </a:t>
            </a:r>
            <a:r>
              <a:rPr lang="en-US" b="0" dirty="0" err="1"/>
              <a:t>pengguna</a:t>
            </a:r>
            <a:endParaRPr lang="en-US" b="0" dirty="0"/>
          </a:p>
          <a:p>
            <a:pPr marL="547688" indent="-457200">
              <a:buFont typeface="+mj-lt"/>
              <a:buAutoNum type="arabicPeriod"/>
            </a:pPr>
            <a:r>
              <a:rPr lang="en-US" b="0" dirty="0"/>
              <a:t>Tujuan dan </a:t>
            </a:r>
            <a:r>
              <a:rPr lang="en-US" b="0" dirty="0" err="1"/>
              <a:t>tugas</a:t>
            </a:r>
            <a:r>
              <a:rPr lang="en-US" b="0" dirty="0"/>
              <a:t> </a:t>
            </a:r>
            <a:r>
              <a:rPr lang="en-US" b="0" dirty="0" err="1"/>
              <a:t>pengguna</a:t>
            </a:r>
            <a:endParaRPr lang="en-US" b="0" dirty="0"/>
          </a:p>
          <a:p>
            <a:pPr marL="547688" indent="-457200">
              <a:buFont typeface="+mj-lt"/>
              <a:buAutoNum type="arabicPeriod"/>
            </a:pPr>
            <a:r>
              <a:rPr lang="en-US" b="0" dirty="0" err="1"/>
              <a:t>Lingkungan</a:t>
            </a:r>
            <a:r>
              <a:rPr lang="en-US" b="0" dirty="0"/>
              <a:t> </a:t>
            </a:r>
            <a:r>
              <a:rPr lang="en-US" b="0" dirty="0" err="1"/>
              <a:t>sistem</a:t>
            </a:r>
            <a:r>
              <a:rPr lang="en-US" b="0" dirty="0"/>
              <a:t> </a:t>
            </a:r>
          </a:p>
          <a:p>
            <a:pPr marL="90488" indent="0">
              <a:buNone/>
            </a:pPr>
            <a:endParaRPr lang="en-US" b="0" dirty="0">
              <a:ea typeface="Roboto" pitchFamily="50" charset="0"/>
              <a:cs typeface="Roboto" pitchFamily="5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4"/>
          <p:cNvSpPr>
            <a:spLocks noGrp="1"/>
          </p:cNvSpPr>
          <p:nvPr>
            <p:ph type="title"/>
          </p:nvPr>
        </p:nvSpPr>
        <p:spPr/>
        <p:txBody>
          <a:bodyPr>
            <a:noAutofit/>
          </a:bodyPr>
          <a:lstStyle/>
          <a:p>
            <a:r>
              <a:rPr lang="en-US" sz="3200" dirty="0" err="1">
                <a:ea typeface="Roboto Condensed Light" pitchFamily="50" charset="0"/>
                <a:cs typeface="Roboto Condensed Light" pitchFamily="50" charset="0"/>
              </a:rPr>
              <a:t>Deskripsi</a:t>
            </a:r>
            <a:r>
              <a:rPr lang="en-US" sz="3200" dirty="0">
                <a:ea typeface="Roboto Condensed Light" pitchFamily="50" charset="0"/>
                <a:cs typeface="Roboto Condensed Light" pitchFamily="50" charset="0"/>
              </a:rPr>
              <a:t> </a:t>
            </a:r>
            <a:r>
              <a:rPr lang="en-US" sz="3200" i="1" dirty="0">
                <a:ea typeface="Roboto Condensed Light" pitchFamily="50" charset="0"/>
                <a:cs typeface="Roboto Condensed Light" pitchFamily="50" charset="0"/>
              </a:rPr>
              <a:t>context of use </a:t>
            </a:r>
            <a:r>
              <a:rPr lang="en-US" sz="3200" dirty="0">
                <a:ea typeface="Roboto Condensed Light" pitchFamily="50" charset="0"/>
                <a:cs typeface="Roboto Condensed Light" pitchFamily="50" charset="0"/>
              </a:rPr>
              <a:t>(1)</a:t>
            </a:r>
            <a:endParaRPr lang="en-US" sz="3200" dirty="0"/>
          </a:p>
        </p:txBody>
      </p:sp>
      <p:sp>
        <p:nvSpPr>
          <p:cNvPr id="1048697" name="Content Placeholder 5"/>
          <p:cNvSpPr>
            <a:spLocks noGrp="1"/>
          </p:cNvSpPr>
          <p:nvPr>
            <p:ph idx="1"/>
          </p:nvPr>
        </p:nvSpPr>
        <p:spPr/>
        <p:txBody>
          <a:bodyPr>
            <a:normAutofit/>
          </a:bodyPr>
          <a:lstStyle/>
          <a:p>
            <a:pPr marL="547688" indent="-457200">
              <a:buFont typeface="+mj-lt"/>
              <a:buAutoNum type="arabicPeriod"/>
            </a:pPr>
            <a:r>
              <a:rPr lang="en-US" dirty="0"/>
              <a:t>The users and other stakeholder groups</a:t>
            </a:r>
          </a:p>
          <a:p>
            <a:pPr marL="534988" indent="-1588">
              <a:buNone/>
            </a:pPr>
            <a:r>
              <a:rPr lang="en-US" b="0" dirty="0" err="1"/>
              <a:t>Deskripsi</a:t>
            </a:r>
            <a:r>
              <a:rPr lang="en-US" b="0" dirty="0"/>
              <a:t> </a:t>
            </a:r>
            <a:r>
              <a:rPr lang="en-US" b="0" dirty="0" err="1"/>
              <a:t>tentang</a:t>
            </a:r>
            <a:r>
              <a:rPr lang="en-US" b="0" dirty="0"/>
              <a:t> </a:t>
            </a:r>
            <a:r>
              <a:rPr lang="en-US" b="0" dirty="0" err="1"/>
              <a:t>siapa</a:t>
            </a:r>
            <a:r>
              <a:rPr lang="en-US" b="0" dirty="0"/>
              <a:t> </a:t>
            </a:r>
            <a:r>
              <a:rPr lang="en-US" b="0" dirty="0" err="1"/>
              <a:t>saja</a:t>
            </a:r>
            <a:r>
              <a:rPr lang="en-US" b="0" dirty="0"/>
              <a:t> </a:t>
            </a:r>
            <a:r>
              <a:rPr lang="en-US" b="0" dirty="0" err="1"/>
              <a:t>yg</a:t>
            </a:r>
            <a:r>
              <a:rPr lang="en-US" b="0" dirty="0"/>
              <a:t> </a:t>
            </a:r>
            <a:r>
              <a:rPr lang="en-US" b="0" dirty="0" err="1"/>
              <a:t>menggunakan</a:t>
            </a:r>
            <a:r>
              <a:rPr lang="en-US" b="0" dirty="0"/>
              <a:t> </a:t>
            </a:r>
            <a:r>
              <a:rPr lang="en-US" b="0" dirty="0" err="1"/>
              <a:t>sistem</a:t>
            </a:r>
            <a:r>
              <a:rPr lang="en-US" b="0" dirty="0"/>
              <a:t> (user) </a:t>
            </a:r>
            <a:r>
              <a:rPr lang="en-US" b="0" dirty="0" err="1"/>
              <a:t>dan</a:t>
            </a:r>
            <a:r>
              <a:rPr lang="en-US" b="0" dirty="0"/>
              <a:t> </a:t>
            </a:r>
            <a:r>
              <a:rPr lang="en-US" b="0" dirty="0" err="1"/>
              <a:t>siapa</a:t>
            </a:r>
            <a:r>
              <a:rPr lang="en-US" b="0" dirty="0"/>
              <a:t> </a:t>
            </a:r>
            <a:r>
              <a:rPr lang="en-US" b="0" dirty="0" err="1"/>
              <a:t>saja</a:t>
            </a:r>
            <a:r>
              <a:rPr lang="en-US" b="0" dirty="0"/>
              <a:t> </a:t>
            </a:r>
            <a:r>
              <a:rPr lang="en-US" b="0" dirty="0" err="1"/>
              <a:t>pemangku</a:t>
            </a:r>
            <a:r>
              <a:rPr lang="en-US" b="0" dirty="0"/>
              <a:t> </a:t>
            </a:r>
            <a:r>
              <a:rPr lang="en-US" b="0" dirty="0" err="1"/>
              <a:t>kepentingan</a:t>
            </a:r>
            <a:r>
              <a:rPr lang="en-US" b="0" dirty="0"/>
              <a:t> (stakeholder) </a:t>
            </a:r>
            <a:r>
              <a:rPr lang="en-US" b="0" dirty="0" err="1"/>
              <a:t>yg</a:t>
            </a:r>
            <a:r>
              <a:rPr lang="en-US" b="0" dirty="0"/>
              <a:t> </a:t>
            </a:r>
            <a:r>
              <a:rPr lang="en-US" b="0" dirty="0" err="1"/>
              <a:t>terkait</a:t>
            </a:r>
            <a:r>
              <a:rPr lang="en-US" b="0" dirty="0"/>
              <a:t> </a:t>
            </a:r>
            <a:r>
              <a:rPr lang="en-US" b="0" dirty="0" err="1"/>
              <a:t>dengan</a:t>
            </a:r>
            <a:r>
              <a:rPr lang="en-US" b="0" dirty="0"/>
              <a:t> </a:t>
            </a:r>
            <a:r>
              <a:rPr lang="en-US" b="0" dirty="0" err="1"/>
              <a:t>sistem</a:t>
            </a:r>
            <a:endParaRPr lang="en-US"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486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86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1812</Words>
  <Application>Microsoft Office PowerPoint</Application>
  <PresentationFormat>On-screen Show (4:3)</PresentationFormat>
  <Paragraphs>242</Paragraphs>
  <Slides>40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Adobe Caslon Pro</vt:lpstr>
      <vt:lpstr>Arial</vt:lpstr>
      <vt:lpstr>Calibri</vt:lpstr>
      <vt:lpstr>Roboto</vt:lpstr>
      <vt:lpstr>Roboto Condensed</vt:lpstr>
      <vt:lpstr>Roboto Condensed Light</vt:lpstr>
      <vt:lpstr>Retrospect</vt:lpstr>
      <vt:lpstr>Perancangan Interaksi</vt:lpstr>
      <vt:lpstr>Human-Centered Design</vt:lpstr>
      <vt:lpstr>HCD Process (ISO)</vt:lpstr>
      <vt:lpstr>HCD Activities Output</vt:lpstr>
      <vt:lpstr>Tahap 1:   Understand and specify the context of use </vt:lpstr>
      <vt:lpstr>Deskripsi aktivitas</vt:lpstr>
      <vt:lpstr>PowerPoint Presentation</vt:lpstr>
      <vt:lpstr>Deskripsi context of use</vt:lpstr>
      <vt:lpstr>Deskripsi context of use (1)</vt:lpstr>
      <vt:lpstr>Contoh</vt:lpstr>
      <vt:lpstr>Deskripsi context of use (2)</vt:lpstr>
      <vt:lpstr>1. Understand and specify the context of use </vt:lpstr>
      <vt:lpstr>USER SEGMENTATION / Pembagian segmen pengguna</vt:lpstr>
      <vt:lpstr>Demographic Segmentation</vt:lpstr>
      <vt:lpstr>Deskripsi context of use (2)</vt:lpstr>
      <vt:lpstr>Deskripsi context of use (2)</vt:lpstr>
      <vt:lpstr>Psychographic Segmentation</vt:lpstr>
      <vt:lpstr>Behavioral Segmentation</vt:lpstr>
      <vt:lpstr>Deskripsi context of use (2)</vt:lpstr>
      <vt:lpstr>Need-Based Segmentation</vt:lpstr>
      <vt:lpstr>Deskripsi context of use (2)</vt:lpstr>
      <vt:lpstr>Deskripsi context of use (3)</vt:lpstr>
      <vt:lpstr>Contoh</vt:lpstr>
      <vt:lpstr>Contoh</vt:lpstr>
      <vt:lpstr>PowerPoint Presentation</vt:lpstr>
      <vt:lpstr>Contoh</vt:lpstr>
      <vt:lpstr>PowerPoint Presentation</vt:lpstr>
      <vt:lpstr>Deskripsi context of use (4)</vt:lpstr>
      <vt:lpstr>1. Understand and specify the context of use </vt:lpstr>
      <vt:lpstr>Reference</vt:lpstr>
      <vt:lpstr>PowerPoint Presentation</vt:lpstr>
      <vt:lpstr>DATA GATHER TECHNIQUES</vt:lpstr>
      <vt:lpstr>Individual interview</vt:lpstr>
      <vt:lpstr>Grup interview</vt:lpstr>
      <vt:lpstr>In Context Immersion</vt:lpstr>
      <vt:lpstr>Self-documentation</vt:lpstr>
      <vt:lpstr>Community-driven Discovery</vt:lpstr>
      <vt:lpstr>Experts Interview</vt:lpstr>
      <vt:lpstr>Seek inspiration in new places</vt:lpstr>
      <vt:lpstr>Analisis dalam persaingan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Hani Azzahra</dc:creator>
  <cp:lastModifiedBy>hasniningayu@outlook.com</cp:lastModifiedBy>
  <cp:revision>6</cp:revision>
  <dcterms:created xsi:type="dcterms:W3CDTF">2017-02-08T12:53:07Z</dcterms:created>
  <dcterms:modified xsi:type="dcterms:W3CDTF">2025-09-23T14:36:28Z</dcterms:modified>
</cp:coreProperties>
</file>