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61" r:id="rId2"/>
    <p:sldId id="419" r:id="rId3"/>
    <p:sldId id="426" r:id="rId4"/>
    <p:sldId id="318" r:id="rId5"/>
    <p:sldId id="451" r:id="rId6"/>
    <p:sldId id="310" r:id="rId7"/>
    <p:sldId id="446" r:id="rId8"/>
    <p:sldId id="434" r:id="rId9"/>
    <p:sldId id="447" r:id="rId10"/>
    <p:sldId id="405" r:id="rId11"/>
    <p:sldId id="442" r:id="rId12"/>
    <p:sldId id="443" r:id="rId13"/>
    <p:sldId id="444" r:id="rId14"/>
    <p:sldId id="448" r:id="rId15"/>
    <p:sldId id="422" r:id="rId16"/>
    <p:sldId id="409" r:id="rId17"/>
    <p:sldId id="449" r:id="rId18"/>
    <p:sldId id="407" r:id="rId19"/>
    <p:sldId id="450" r:id="rId20"/>
    <p:sldId id="319" r:id="rId21"/>
    <p:sldId id="445" r:id="rId22"/>
    <p:sldId id="321" r:id="rId23"/>
    <p:sldId id="352" r:id="rId24"/>
    <p:sldId id="353" r:id="rId25"/>
    <p:sldId id="354" r:id="rId26"/>
    <p:sldId id="357" r:id="rId27"/>
    <p:sldId id="359" r:id="rId28"/>
    <p:sldId id="427" r:id="rId29"/>
    <p:sldId id="394" r:id="rId30"/>
    <p:sldId id="428" r:id="rId31"/>
    <p:sldId id="432" r:id="rId32"/>
    <p:sldId id="433" r:id="rId33"/>
    <p:sldId id="429" r:id="rId34"/>
    <p:sldId id="430" r:id="rId35"/>
    <p:sldId id="431" r:id="rId36"/>
    <p:sldId id="316" r:id="rId37"/>
  </p:sldIdLst>
  <p:sldSz cx="9144000" cy="5143500" type="screen16x9"/>
  <p:notesSz cx="6858000" cy="9144000"/>
  <p:embeddedFontLst>
    <p:embeddedFont>
      <p:font typeface="APL385 Unicode" panose="020B0709000202000203" pitchFamily="49" charset="0"/>
      <p:regular r:id="rId40"/>
    </p:embeddedFont>
    <p:embeddedFont>
      <p:font typeface="APL386 Unicode" panose="020B0709000202000203" pitchFamily="50" charset="0"/>
      <p:regular r:id="rId41"/>
    </p:embeddedFont>
    <p:embeddedFont>
      <p:font typeface="Atkinson Hyperlegible" pitchFamily="50" charset="0"/>
      <p:regular r:id="rId42"/>
      <p:bold r:id="rId43"/>
      <p:italic r:id="rId44"/>
      <p:boldItalic r:id="rId45"/>
    </p:embeddedFont>
    <p:embeddedFont>
      <p:font typeface="Calibri" panose="020F0502020204030204" pitchFamily="34" charset="0"/>
      <p:regular r:id="rId40"/>
      <p:bold r:id="rId40"/>
      <p:italic r:id="rId40"/>
      <p:boldItalic r:id="rId40"/>
    </p:embeddedFont>
    <p:embeddedFont>
      <p:font typeface="Cambria Math" panose="02040503050406030204" pitchFamily="18" charset="0"/>
      <p:regular r:id="rId46"/>
    </p:embeddedFont>
    <p:embeddedFont>
      <p:font typeface="Sarabun" panose="00000500000000000000" pitchFamily="2" charset="-34"/>
      <p:regular r:id="rId47"/>
      <p:bold r:id="rId48"/>
      <p:italic r:id="rId49"/>
      <p:boldItalic r:id="rId50"/>
    </p:embeddedFont>
    <p:embeddedFont>
      <p:font typeface="Wingdings 2" panose="05020102010507070707" pitchFamily="18" charset="2"/>
      <p:regular r:id="rId4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F00"/>
    <a:srgbClr val="BBB5D6"/>
    <a:srgbClr val="FFFFFF"/>
    <a:srgbClr val="3B475E"/>
    <a:srgbClr val="5A6D8F"/>
    <a:srgbClr val="FDFDF5"/>
    <a:srgbClr val="F6F6D9"/>
    <a:srgbClr val="928ABD"/>
    <a:srgbClr val="373535"/>
    <a:srgbClr val="EC7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71" autoAdjust="0"/>
    <p:restoredTop sz="95508" autoAdjust="0"/>
  </p:normalViewPr>
  <p:slideViewPr>
    <p:cSldViewPr snapToGrid="0">
      <p:cViewPr varScale="1">
        <p:scale>
          <a:sx n="137" d="100"/>
          <a:sy n="137" d="100"/>
        </p:scale>
        <p:origin x="348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693" y="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NULL"/><Relationship Id="rId45" Type="http://schemas.openxmlformats.org/officeDocument/2006/relationships/font" Target="fonts/font5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599179-E5AE-45E2-A8E0-654A18B2F3DE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</dgm:pt>
    <dgm:pt modelId="{A96A7B08-9D5A-4C54-BAFB-5B30FBEC9CBD}">
      <dgm:prSet phldrT="[Text]" custT="1"/>
      <dgm:spPr>
        <a:solidFill>
          <a:schemeClr val="accent2">
            <a:alpha val="20000"/>
          </a:schemeClr>
        </a:solidFill>
        <a:ln>
          <a:noFill/>
        </a:ln>
      </dgm:spPr>
      <dgm:t>
        <a:bodyPr lIns="0" tIns="0" rIns="0" bIns="0" anchor="b" anchorCtr="0"/>
        <a:lstStyle/>
        <a:p>
          <a:pPr marL="0" algn="ctr">
            <a:lnSpc>
              <a:spcPct val="80000"/>
            </a:lnSpc>
            <a:spcAft>
              <a:spcPts val="0"/>
            </a:spcAft>
          </a:pPr>
          <a:r>
            <a:rPr lang="en-GB" sz="2000" b="1" dirty="0">
              <a:latin typeface="Sarabun" panose="00000500000000000000" pitchFamily="2" charset="-34"/>
              <a:cs typeface="Sarabun" panose="00000500000000000000" pitchFamily="2" charset="-34"/>
            </a:rPr>
            <a:t>READ</a:t>
          </a:r>
        </a:p>
      </dgm:t>
    </dgm:pt>
    <dgm:pt modelId="{0BC1B516-1A07-4571-850A-8BA289FF6D9E}" type="parTrans" cxnId="{177CBE00-61C1-471B-88BF-89192B608063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BAF9DF7F-CB18-4373-9AEA-62541328B009}" type="sibTrans" cxnId="{177CBE00-61C1-471B-88BF-89192B608063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FDBBEE21-17CF-4C4D-AE93-DABA915EDAF2}">
      <dgm:prSet phldrT="[Text]" custT="1"/>
      <dgm:spPr>
        <a:solidFill>
          <a:schemeClr val="accent1">
            <a:hueOff val="0"/>
            <a:satOff val="0"/>
            <a:lumOff val="0"/>
            <a:alpha val="20000"/>
          </a:schemeClr>
        </a:solidFill>
        <a:ln>
          <a:noFill/>
        </a:ln>
      </dgm:spPr>
      <dgm:t>
        <a:bodyPr lIns="0" tIns="0" rIns="0" bIns="0" anchor="b" anchorCtr="0"/>
        <a:lstStyle/>
        <a:p>
          <a:pPr algn="ctr">
            <a:lnSpc>
              <a:spcPct val="90000"/>
            </a:lnSpc>
            <a:spcAft>
              <a:spcPts val="0"/>
            </a:spcAft>
          </a:pPr>
          <a:r>
            <a:rPr lang="en-GB" sz="2000" b="1" kern="1200" dirty="0">
              <a:solidFill>
                <a:srgbClr val="3B475E"/>
              </a:solidFill>
              <a:latin typeface="Sarabun" panose="00000500000000000000" pitchFamily="2" charset="-34"/>
              <a:ea typeface="+mn-ea"/>
              <a:cs typeface="Sarabun" panose="00000500000000000000" pitchFamily="2" charset="-34"/>
            </a:rPr>
            <a:t>PARSE</a:t>
          </a:r>
        </a:p>
      </dgm:t>
    </dgm:pt>
    <dgm:pt modelId="{F47645E9-169B-43FD-A89F-320849A735EF}" type="parTrans" cxnId="{DAA1E760-A1D6-4586-B43E-8083D61703DC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5269FE3A-3EF8-45E1-A125-DE2F955B0C3C}" type="sibTrans" cxnId="{DAA1E760-A1D6-4586-B43E-8083D61703DC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574133E1-C861-489F-882D-60FA73D47448}" type="pres">
      <dgm:prSet presAssocID="{7F599179-E5AE-45E2-A8E0-654A18B2F3DE}" presName="Name0" presStyleCnt="0">
        <dgm:presLayoutVars>
          <dgm:dir/>
          <dgm:resizeHandles val="exact"/>
        </dgm:presLayoutVars>
      </dgm:prSet>
      <dgm:spPr/>
    </dgm:pt>
    <dgm:pt modelId="{3DA546B7-FD60-4C10-847F-5CA49B1805ED}" type="pres">
      <dgm:prSet presAssocID="{A96A7B08-9D5A-4C54-BAFB-5B30FBEC9CBD}" presName="Name5" presStyleLbl="vennNode1" presStyleIdx="0" presStyleCnt="2" custAng="0" custLinFactNeighborX="50829" custLinFactNeighborY="9926">
        <dgm:presLayoutVars>
          <dgm:bulletEnabled val="1"/>
        </dgm:presLayoutVars>
      </dgm:prSet>
      <dgm:spPr/>
    </dgm:pt>
    <dgm:pt modelId="{F206B0A6-2091-4976-969E-48AD708343D5}" type="pres">
      <dgm:prSet presAssocID="{BAF9DF7F-CB18-4373-9AEA-62541328B009}" presName="space" presStyleCnt="0"/>
      <dgm:spPr/>
    </dgm:pt>
    <dgm:pt modelId="{B65D7348-1BA0-48D8-BE45-663C57CF87D2}" type="pres">
      <dgm:prSet presAssocID="{FDBBEE21-17CF-4C4D-AE93-DABA915EDAF2}" presName="Name5" presStyleLbl="vennNode1" presStyleIdx="1" presStyleCnt="2" custAng="0" custLinFactNeighborX="-48138" custLinFactNeighborY="10012">
        <dgm:presLayoutVars>
          <dgm:bulletEnabled val="1"/>
        </dgm:presLayoutVars>
      </dgm:prSet>
      <dgm:spPr/>
    </dgm:pt>
  </dgm:ptLst>
  <dgm:cxnLst>
    <dgm:cxn modelId="{177CBE00-61C1-471B-88BF-89192B608063}" srcId="{7F599179-E5AE-45E2-A8E0-654A18B2F3DE}" destId="{A96A7B08-9D5A-4C54-BAFB-5B30FBEC9CBD}" srcOrd="0" destOrd="0" parTransId="{0BC1B516-1A07-4571-850A-8BA289FF6D9E}" sibTransId="{BAF9DF7F-CB18-4373-9AEA-62541328B009}"/>
    <dgm:cxn modelId="{7E274F40-DD09-495F-914D-48B17866F711}" type="presOf" srcId="{FDBBEE21-17CF-4C4D-AE93-DABA915EDAF2}" destId="{B65D7348-1BA0-48D8-BE45-663C57CF87D2}" srcOrd="0" destOrd="0" presId="urn:microsoft.com/office/officeart/2005/8/layout/venn3"/>
    <dgm:cxn modelId="{DAA1E760-A1D6-4586-B43E-8083D61703DC}" srcId="{7F599179-E5AE-45E2-A8E0-654A18B2F3DE}" destId="{FDBBEE21-17CF-4C4D-AE93-DABA915EDAF2}" srcOrd="1" destOrd="0" parTransId="{F47645E9-169B-43FD-A89F-320849A735EF}" sibTransId="{5269FE3A-3EF8-45E1-A125-DE2F955B0C3C}"/>
    <dgm:cxn modelId="{5517D3A4-6D8A-4BAD-8081-DBBF7516C0AA}" type="presOf" srcId="{A96A7B08-9D5A-4C54-BAFB-5B30FBEC9CBD}" destId="{3DA546B7-FD60-4C10-847F-5CA49B1805ED}" srcOrd="0" destOrd="0" presId="urn:microsoft.com/office/officeart/2005/8/layout/venn3"/>
    <dgm:cxn modelId="{DDFB9CB9-A4D4-4194-AB79-D19895F229FD}" type="presOf" srcId="{7F599179-E5AE-45E2-A8E0-654A18B2F3DE}" destId="{574133E1-C861-489F-882D-60FA73D47448}" srcOrd="0" destOrd="0" presId="urn:microsoft.com/office/officeart/2005/8/layout/venn3"/>
    <dgm:cxn modelId="{C463993C-A1B3-45CB-82CE-6B1A89541BB7}" type="presParOf" srcId="{574133E1-C861-489F-882D-60FA73D47448}" destId="{3DA546B7-FD60-4C10-847F-5CA49B1805ED}" srcOrd="0" destOrd="0" presId="urn:microsoft.com/office/officeart/2005/8/layout/venn3"/>
    <dgm:cxn modelId="{66EFC6C2-4BC6-45B0-902F-5EE11B2070A6}" type="presParOf" srcId="{574133E1-C861-489F-882D-60FA73D47448}" destId="{F206B0A6-2091-4976-969E-48AD708343D5}" srcOrd="1" destOrd="0" presId="urn:microsoft.com/office/officeart/2005/8/layout/venn3"/>
    <dgm:cxn modelId="{E1D81EE7-0FBE-4AC8-AEA5-2D6A8E4EE732}" type="presParOf" srcId="{574133E1-C861-489F-882D-60FA73D47448}" destId="{B65D7348-1BA0-48D8-BE45-663C57CF87D2}" srcOrd="2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F599179-E5AE-45E2-A8E0-654A18B2F3DE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</dgm:pt>
    <dgm:pt modelId="{A96A7B08-9D5A-4C54-BAFB-5B30FBEC9CBD}">
      <dgm:prSet phldrT="[Text]" custT="1"/>
      <dgm:spPr>
        <a:solidFill>
          <a:schemeClr val="accent2">
            <a:alpha val="20000"/>
          </a:schemeClr>
        </a:solidFill>
        <a:ln>
          <a:noFill/>
        </a:ln>
      </dgm:spPr>
      <dgm:t>
        <a:bodyPr lIns="0" tIns="0" rIns="0" bIns="0" anchor="b" anchorCtr="0"/>
        <a:lstStyle/>
        <a:p>
          <a:pPr marL="0" algn="ctr">
            <a:lnSpc>
              <a:spcPct val="80000"/>
            </a:lnSpc>
            <a:spcAft>
              <a:spcPts val="0"/>
            </a:spcAft>
          </a:pPr>
          <a:r>
            <a:rPr lang="en-GB" sz="2000" b="1" dirty="0">
              <a:latin typeface="Sarabun" panose="00000500000000000000" pitchFamily="2" charset="-34"/>
              <a:cs typeface="Sarabun" panose="00000500000000000000" pitchFamily="2" charset="-34"/>
            </a:rPr>
            <a:t>READ</a:t>
          </a:r>
        </a:p>
      </dgm:t>
    </dgm:pt>
    <dgm:pt modelId="{0BC1B516-1A07-4571-850A-8BA289FF6D9E}" type="parTrans" cxnId="{177CBE00-61C1-471B-88BF-89192B608063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BAF9DF7F-CB18-4373-9AEA-62541328B009}" type="sibTrans" cxnId="{177CBE00-61C1-471B-88BF-89192B608063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FDBBEE21-17CF-4C4D-AE93-DABA915EDAF2}">
      <dgm:prSet phldrT="[Text]" custT="1"/>
      <dgm:spPr>
        <a:solidFill>
          <a:schemeClr val="accent1">
            <a:hueOff val="0"/>
            <a:satOff val="0"/>
            <a:lumOff val="0"/>
            <a:alpha val="20000"/>
          </a:schemeClr>
        </a:solidFill>
        <a:ln>
          <a:noFill/>
        </a:ln>
      </dgm:spPr>
      <dgm:t>
        <a:bodyPr lIns="0" tIns="0" rIns="0" bIns="0" anchor="b" anchorCtr="0"/>
        <a:lstStyle/>
        <a:p>
          <a:pPr algn="ctr">
            <a:lnSpc>
              <a:spcPct val="90000"/>
            </a:lnSpc>
            <a:spcAft>
              <a:spcPts val="0"/>
            </a:spcAft>
          </a:pPr>
          <a:r>
            <a:rPr lang="en-GB" sz="2000" b="1" kern="1200" dirty="0">
              <a:solidFill>
                <a:srgbClr val="3B475E"/>
              </a:solidFill>
              <a:latin typeface="Sarabun" panose="00000500000000000000" pitchFamily="2" charset="-34"/>
              <a:ea typeface="+mn-ea"/>
              <a:cs typeface="Sarabun" panose="00000500000000000000" pitchFamily="2" charset="-34"/>
            </a:rPr>
            <a:t>PARSE</a:t>
          </a:r>
        </a:p>
      </dgm:t>
    </dgm:pt>
    <dgm:pt modelId="{F47645E9-169B-43FD-A89F-320849A735EF}" type="parTrans" cxnId="{DAA1E760-A1D6-4586-B43E-8083D61703DC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5269FE3A-3EF8-45E1-A125-DE2F955B0C3C}" type="sibTrans" cxnId="{DAA1E760-A1D6-4586-B43E-8083D61703DC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574133E1-C861-489F-882D-60FA73D47448}" type="pres">
      <dgm:prSet presAssocID="{7F599179-E5AE-45E2-A8E0-654A18B2F3DE}" presName="Name0" presStyleCnt="0">
        <dgm:presLayoutVars>
          <dgm:dir/>
          <dgm:resizeHandles val="exact"/>
        </dgm:presLayoutVars>
      </dgm:prSet>
      <dgm:spPr/>
    </dgm:pt>
    <dgm:pt modelId="{3DA546B7-FD60-4C10-847F-5CA49B1805ED}" type="pres">
      <dgm:prSet presAssocID="{A96A7B08-9D5A-4C54-BAFB-5B30FBEC9CBD}" presName="Name5" presStyleLbl="vennNode1" presStyleIdx="0" presStyleCnt="2" custAng="0" custLinFactNeighborX="50829" custLinFactNeighborY="9926">
        <dgm:presLayoutVars>
          <dgm:bulletEnabled val="1"/>
        </dgm:presLayoutVars>
      </dgm:prSet>
      <dgm:spPr/>
    </dgm:pt>
    <dgm:pt modelId="{F206B0A6-2091-4976-969E-48AD708343D5}" type="pres">
      <dgm:prSet presAssocID="{BAF9DF7F-CB18-4373-9AEA-62541328B009}" presName="space" presStyleCnt="0"/>
      <dgm:spPr/>
    </dgm:pt>
    <dgm:pt modelId="{B65D7348-1BA0-48D8-BE45-663C57CF87D2}" type="pres">
      <dgm:prSet presAssocID="{FDBBEE21-17CF-4C4D-AE93-DABA915EDAF2}" presName="Name5" presStyleLbl="vennNode1" presStyleIdx="1" presStyleCnt="2" custAng="0" custLinFactNeighborX="-48138" custLinFactNeighborY="10012">
        <dgm:presLayoutVars>
          <dgm:bulletEnabled val="1"/>
        </dgm:presLayoutVars>
      </dgm:prSet>
      <dgm:spPr/>
    </dgm:pt>
  </dgm:ptLst>
  <dgm:cxnLst>
    <dgm:cxn modelId="{177CBE00-61C1-471B-88BF-89192B608063}" srcId="{7F599179-E5AE-45E2-A8E0-654A18B2F3DE}" destId="{A96A7B08-9D5A-4C54-BAFB-5B30FBEC9CBD}" srcOrd="0" destOrd="0" parTransId="{0BC1B516-1A07-4571-850A-8BA289FF6D9E}" sibTransId="{BAF9DF7F-CB18-4373-9AEA-62541328B009}"/>
    <dgm:cxn modelId="{7E274F40-DD09-495F-914D-48B17866F711}" type="presOf" srcId="{FDBBEE21-17CF-4C4D-AE93-DABA915EDAF2}" destId="{B65D7348-1BA0-48D8-BE45-663C57CF87D2}" srcOrd="0" destOrd="0" presId="urn:microsoft.com/office/officeart/2005/8/layout/venn3"/>
    <dgm:cxn modelId="{DAA1E760-A1D6-4586-B43E-8083D61703DC}" srcId="{7F599179-E5AE-45E2-A8E0-654A18B2F3DE}" destId="{FDBBEE21-17CF-4C4D-AE93-DABA915EDAF2}" srcOrd="1" destOrd="0" parTransId="{F47645E9-169B-43FD-A89F-320849A735EF}" sibTransId="{5269FE3A-3EF8-45E1-A125-DE2F955B0C3C}"/>
    <dgm:cxn modelId="{5517D3A4-6D8A-4BAD-8081-DBBF7516C0AA}" type="presOf" srcId="{A96A7B08-9D5A-4C54-BAFB-5B30FBEC9CBD}" destId="{3DA546B7-FD60-4C10-847F-5CA49B1805ED}" srcOrd="0" destOrd="0" presId="urn:microsoft.com/office/officeart/2005/8/layout/venn3"/>
    <dgm:cxn modelId="{DDFB9CB9-A4D4-4194-AB79-D19895F229FD}" type="presOf" srcId="{7F599179-E5AE-45E2-A8E0-654A18B2F3DE}" destId="{574133E1-C861-489F-882D-60FA73D47448}" srcOrd="0" destOrd="0" presId="urn:microsoft.com/office/officeart/2005/8/layout/venn3"/>
    <dgm:cxn modelId="{C463993C-A1B3-45CB-82CE-6B1A89541BB7}" type="presParOf" srcId="{574133E1-C861-489F-882D-60FA73D47448}" destId="{3DA546B7-FD60-4C10-847F-5CA49B1805ED}" srcOrd="0" destOrd="0" presId="urn:microsoft.com/office/officeart/2005/8/layout/venn3"/>
    <dgm:cxn modelId="{66EFC6C2-4BC6-45B0-902F-5EE11B2070A6}" type="presParOf" srcId="{574133E1-C861-489F-882D-60FA73D47448}" destId="{F206B0A6-2091-4976-969E-48AD708343D5}" srcOrd="1" destOrd="0" presId="urn:microsoft.com/office/officeart/2005/8/layout/venn3"/>
    <dgm:cxn modelId="{E1D81EE7-0FBE-4AC8-AEA5-2D6A8E4EE732}" type="presParOf" srcId="{574133E1-C861-489F-882D-60FA73D47448}" destId="{B65D7348-1BA0-48D8-BE45-663C57CF87D2}" srcOrd="2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F599179-E5AE-45E2-A8E0-654A18B2F3DE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</dgm:pt>
    <dgm:pt modelId="{A96A7B08-9D5A-4C54-BAFB-5B30FBEC9CBD}">
      <dgm:prSet phldrT="[Text]" custT="1"/>
      <dgm:spPr>
        <a:solidFill>
          <a:schemeClr val="accent2">
            <a:alpha val="20000"/>
          </a:schemeClr>
        </a:solidFill>
        <a:ln>
          <a:noFill/>
        </a:ln>
      </dgm:spPr>
      <dgm:t>
        <a:bodyPr lIns="0" tIns="0" rIns="0" bIns="0" anchor="b" anchorCtr="0"/>
        <a:lstStyle/>
        <a:p>
          <a:pPr marL="0" algn="ctr">
            <a:lnSpc>
              <a:spcPct val="80000"/>
            </a:lnSpc>
            <a:spcAft>
              <a:spcPts val="0"/>
            </a:spcAft>
          </a:pPr>
          <a:r>
            <a:rPr lang="en-GB" sz="2000" b="1" dirty="0">
              <a:latin typeface="Sarabun" panose="00000500000000000000" pitchFamily="2" charset="-34"/>
              <a:cs typeface="Sarabun" panose="00000500000000000000" pitchFamily="2" charset="-34"/>
            </a:rPr>
            <a:t>READ</a:t>
          </a:r>
        </a:p>
      </dgm:t>
    </dgm:pt>
    <dgm:pt modelId="{0BC1B516-1A07-4571-850A-8BA289FF6D9E}" type="parTrans" cxnId="{177CBE00-61C1-471B-88BF-89192B608063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BAF9DF7F-CB18-4373-9AEA-62541328B009}" type="sibTrans" cxnId="{177CBE00-61C1-471B-88BF-89192B608063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FDBBEE21-17CF-4C4D-AE93-DABA915EDAF2}">
      <dgm:prSet phldrT="[Text]" custT="1"/>
      <dgm:spPr>
        <a:solidFill>
          <a:schemeClr val="accent1">
            <a:hueOff val="0"/>
            <a:satOff val="0"/>
            <a:lumOff val="0"/>
            <a:alpha val="20000"/>
          </a:schemeClr>
        </a:solidFill>
        <a:ln>
          <a:noFill/>
        </a:ln>
      </dgm:spPr>
      <dgm:t>
        <a:bodyPr lIns="0" tIns="0" rIns="0" bIns="0" anchor="b" anchorCtr="0"/>
        <a:lstStyle/>
        <a:p>
          <a:pPr algn="ctr">
            <a:lnSpc>
              <a:spcPct val="90000"/>
            </a:lnSpc>
            <a:spcAft>
              <a:spcPts val="0"/>
            </a:spcAft>
          </a:pPr>
          <a:r>
            <a:rPr lang="en-GB" sz="2000" b="1" kern="1200" dirty="0">
              <a:solidFill>
                <a:srgbClr val="3B475E"/>
              </a:solidFill>
              <a:latin typeface="Sarabun" panose="00000500000000000000" pitchFamily="2" charset="-34"/>
              <a:ea typeface="+mn-ea"/>
              <a:cs typeface="Sarabun" panose="00000500000000000000" pitchFamily="2" charset="-34"/>
            </a:rPr>
            <a:t>PARSE</a:t>
          </a:r>
        </a:p>
      </dgm:t>
    </dgm:pt>
    <dgm:pt modelId="{F47645E9-169B-43FD-A89F-320849A735EF}" type="parTrans" cxnId="{DAA1E760-A1D6-4586-B43E-8083D61703DC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5269FE3A-3EF8-45E1-A125-DE2F955B0C3C}" type="sibTrans" cxnId="{DAA1E760-A1D6-4586-B43E-8083D61703DC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574133E1-C861-489F-882D-60FA73D47448}" type="pres">
      <dgm:prSet presAssocID="{7F599179-E5AE-45E2-A8E0-654A18B2F3DE}" presName="Name0" presStyleCnt="0">
        <dgm:presLayoutVars>
          <dgm:dir/>
          <dgm:resizeHandles val="exact"/>
        </dgm:presLayoutVars>
      </dgm:prSet>
      <dgm:spPr/>
    </dgm:pt>
    <dgm:pt modelId="{3DA546B7-FD60-4C10-847F-5CA49B1805ED}" type="pres">
      <dgm:prSet presAssocID="{A96A7B08-9D5A-4C54-BAFB-5B30FBEC9CBD}" presName="Name5" presStyleLbl="vennNode1" presStyleIdx="0" presStyleCnt="2" custAng="0" custLinFactNeighborX="50829" custLinFactNeighborY="9926">
        <dgm:presLayoutVars>
          <dgm:bulletEnabled val="1"/>
        </dgm:presLayoutVars>
      </dgm:prSet>
      <dgm:spPr/>
    </dgm:pt>
    <dgm:pt modelId="{F206B0A6-2091-4976-969E-48AD708343D5}" type="pres">
      <dgm:prSet presAssocID="{BAF9DF7F-CB18-4373-9AEA-62541328B009}" presName="space" presStyleCnt="0"/>
      <dgm:spPr/>
    </dgm:pt>
    <dgm:pt modelId="{B65D7348-1BA0-48D8-BE45-663C57CF87D2}" type="pres">
      <dgm:prSet presAssocID="{FDBBEE21-17CF-4C4D-AE93-DABA915EDAF2}" presName="Name5" presStyleLbl="vennNode1" presStyleIdx="1" presStyleCnt="2" custAng="0" custLinFactNeighborX="-48138" custLinFactNeighborY="10012">
        <dgm:presLayoutVars>
          <dgm:bulletEnabled val="1"/>
        </dgm:presLayoutVars>
      </dgm:prSet>
      <dgm:spPr/>
    </dgm:pt>
  </dgm:ptLst>
  <dgm:cxnLst>
    <dgm:cxn modelId="{177CBE00-61C1-471B-88BF-89192B608063}" srcId="{7F599179-E5AE-45E2-A8E0-654A18B2F3DE}" destId="{A96A7B08-9D5A-4C54-BAFB-5B30FBEC9CBD}" srcOrd="0" destOrd="0" parTransId="{0BC1B516-1A07-4571-850A-8BA289FF6D9E}" sibTransId="{BAF9DF7F-CB18-4373-9AEA-62541328B009}"/>
    <dgm:cxn modelId="{7E274F40-DD09-495F-914D-48B17866F711}" type="presOf" srcId="{FDBBEE21-17CF-4C4D-AE93-DABA915EDAF2}" destId="{B65D7348-1BA0-48D8-BE45-663C57CF87D2}" srcOrd="0" destOrd="0" presId="urn:microsoft.com/office/officeart/2005/8/layout/venn3"/>
    <dgm:cxn modelId="{DAA1E760-A1D6-4586-B43E-8083D61703DC}" srcId="{7F599179-E5AE-45E2-A8E0-654A18B2F3DE}" destId="{FDBBEE21-17CF-4C4D-AE93-DABA915EDAF2}" srcOrd="1" destOrd="0" parTransId="{F47645E9-169B-43FD-A89F-320849A735EF}" sibTransId="{5269FE3A-3EF8-45E1-A125-DE2F955B0C3C}"/>
    <dgm:cxn modelId="{5517D3A4-6D8A-4BAD-8081-DBBF7516C0AA}" type="presOf" srcId="{A96A7B08-9D5A-4C54-BAFB-5B30FBEC9CBD}" destId="{3DA546B7-FD60-4C10-847F-5CA49B1805ED}" srcOrd="0" destOrd="0" presId="urn:microsoft.com/office/officeart/2005/8/layout/venn3"/>
    <dgm:cxn modelId="{DDFB9CB9-A4D4-4194-AB79-D19895F229FD}" type="presOf" srcId="{7F599179-E5AE-45E2-A8E0-654A18B2F3DE}" destId="{574133E1-C861-489F-882D-60FA73D47448}" srcOrd="0" destOrd="0" presId="urn:microsoft.com/office/officeart/2005/8/layout/venn3"/>
    <dgm:cxn modelId="{C463993C-A1B3-45CB-82CE-6B1A89541BB7}" type="presParOf" srcId="{574133E1-C861-489F-882D-60FA73D47448}" destId="{3DA546B7-FD60-4C10-847F-5CA49B1805ED}" srcOrd="0" destOrd="0" presId="urn:microsoft.com/office/officeart/2005/8/layout/venn3"/>
    <dgm:cxn modelId="{66EFC6C2-4BC6-45B0-902F-5EE11B2070A6}" type="presParOf" srcId="{574133E1-C861-489F-882D-60FA73D47448}" destId="{F206B0A6-2091-4976-969E-48AD708343D5}" srcOrd="1" destOrd="0" presId="urn:microsoft.com/office/officeart/2005/8/layout/venn3"/>
    <dgm:cxn modelId="{E1D81EE7-0FBE-4AC8-AEA5-2D6A8E4EE732}" type="presParOf" srcId="{574133E1-C861-489F-882D-60FA73D47448}" destId="{B65D7348-1BA0-48D8-BE45-663C57CF87D2}" srcOrd="2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F599179-E5AE-45E2-A8E0-654A18B2F3DE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</dgm:pt>
    <dgm:pt modelId="{A96A7B08-9D5A-4C54-BAFB-5B30FBEC9CBD}">
      <dgm:prSet phldrT="[Text]" custT="1"/>
      <dgm:spPr>
        <a:solidFill>
          <a:schemeClr val="accent2">
            <a:alpha val="20000"/>
          </a:schemeClr>
        </a:solidFill>
        <a:ln>
          <a:noFill/>
        </a:ln>
      </dgm:spPr>
      <dgm:t>
        <a:bodyPr lIns="0" tIns="0" rIns="0" bIns="0" anchor="b" anchorCtr="0"/>
        <a:lstStyle/>
        <a:p>
          <a:pPr marL="0" algn="ctr">
            <a:lnSpc>
              <a:spcPct val="80000"/>
            </a:lnSpc>
            <a:spcAft>
              <a:spcPts val="0"/>
            </a:spcAft>
          </a:pPr>
          <a:r>
            <a:rPr lang="en-GB" sz="2000" b="1" dirty="0">
              <a:latin typeface="Sarabun" panose="00000500000000000000" pitchFamily="2" charset="-34"/>
              <a:cs typeface="Sarabun" panose="00000500000000000000" pitchFamily="2" charset="-34"/>
            </a:rPr>
            <a:t>READ</a:t>
          </a:r>
        </a:p>
      </dgm:t>
    </dgm:pt>
    <dgm:pt modelId="{0BC1B516-1A07-4571-850A-8BA289FF6D9E}" type="parTrans" cxnId="{177CBE00-61C1-471B-88BF-89192B608063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BAF9DF7F-CB18-4373-9AEA-62541328B009}" type="sibTrans" cxnId="{177CBE00-61C1-471B-88BF-89192B608063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FDBBEE21-17CF-4C4D-AE93-DABA915EDAF2}">
      <dgm:prSet phldrT="[Text]" custT="1"/>
      <dgm:spPr>
        <a:solidFill>
          <a:schemeClr val="accent1">
            <a:hueOff val="0"/>
            <a:satOff val="0"/>
            <a:lumOff val="0"/>
            <a:alpha val="20000"/>
          </a:schemeClr>
        </a:solidFill>
        <a:ln>
          <a:noFill/>
        </a:ln>
      </dgm:spPr>
      <dgm:t>
        <a:bodyPr lIns="0" tIns="0" rIns="0" bIns="0" anchor="b" anchorCtr="0"/>
        <a:lstStyle/>
        <a:p>
          <a:pPr algn="ctr">
            <a:lnSpc>
              <a:spcPct val="90000"/>
            </a:lnSpc>
            <a:spcAft>
              <a:spcPts val="0"/>
            </a:spcAft>
          </a:pPr>
          <a:r>
            <a:rPr lang="en-GB" sz="2000" b="1" kern="1200" dirty="0">
              <a:solidFill>
                <a:srgbClr val="3B475E"/>
              </a:solidFill>
              <a:latin typeface="Sarabun" panose="00000500000000000000" pitchFamily="2" charset="-34"/>
              <a:ea typeface="+mn-ea"/>
              <a:cs typeface="Sarabun" panose="00000500000000000000" pitchFamily="2" charset="-34"/>
            </a:rPr>
            <a:t>PARSE</a:t>
          </a:r>
        </a:p>
      </dgm:t>
    </dgm:pt>
    <dgm:pt modelId="{F47645E9-169B-43FD-A89F-320849A735EF}" type="parTrans" cxnId="{DAA1E760-A1D6-4586-B43E-8083D61703DC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5269FE3A-3EF8-45E1-A125-DE2F955B0C3C}" type="sibTrans" cxnId="{DAA1E760-A1D6-4586-B43E-8083D61703DC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574133E1-C861-489F-882D-60FA73D47448}" type="pres">
      <dgm:prSet presAssocID="{7F599179-E5AE-45E2-A8E0-654A18B2F3DE}" presName="Name0" presStyleCnt="0">
        <dgm:presLayoutVars>
          <dgm:dir/>
          <dgm:resizeHandles val="exact"/>
        </dgm:presLayoutVars>
      </dgm:prSet>
      <dgm:spPr/>
    </dgm:pt>
    <dgm:pt modelId="{3DA546B7-FD60-4C10-847F-5CA49B1805ED}" type="pres">
      <dgm:prSet presAssocID="{A96A7B08-9D5A-4C54-BAFB-5B30FBEC9CBD}" presName="Name5" presStyleLbl="vennNode1" presStyleIdx="0" presStyleCnt="2" custAng="0" custLinFactNeighborX="50829" custLinFactNeighborY="9926">
        <dgm:presLayoutVars>
          <dgm:bulletEnabled val="1"/>
        </dgm:presLayoutVars>
      </dgm:prSet>
      <dgm:spPr/>
    </dgm:pt>
    <dgm:pt modelId="{F206B0A6-2091-4976-969E-48AD708343D5}" type="pres">
      <dgm:prSet presAssocID="{BAF9DF7F-CB18-4373-9AEA-62541328B009}" presName="space" presStyleCnt="0"/>
      <dgm:spPr/>
    </dgm:pt>
    <dgm:pt modelId="{B65D7348-1BA0-48D8-BE45-663C57CF87D2}" type="pres">
      <dgm:prSet presAssocID="{FDBBEE21-17CF-4C4D-AE93-DABA915EDAF2}" presName="Name5" presStyleLbl="vennNode1" presStyleIdx="1" presStyleCnt="2" custAng="0" custLinFactNeighborX="-48138" custLinFactNeighborY="10012">
        <dgm:presLayoutVars>
          <dgm:bulletEnabled val="1"/>
        </dgm:presLayoutVars>
      </dgm:prSet>
      <dgm:spPr/>
    </dgm:pt>
  </dgm:ptLst>
  <dgm:cxnLst>
    <dgm:cxn modelId="{177CBE00-61C1-471B-88BF-89192B608063}" srcId="{7F599179-E5AE-45E2-A8E0-654A18B2F3DE}" destId="{A96A7B08-9D5A-4C54-BAFB-5B30FBEC9CBD}" srcOrd="0" destOrd="0" parTransId="{0BC1B516-1A07-4571-850A-8BA289FF6D9E}" sibTransId="{BAF9DF7F-CB18-4373-9AEA-62541328B009}"/>
    <dgm:cxn modelId="{7E274F40-DD09-495F-914D-48B17866F711}" type="presOf" srcId="{FDBBEE21-17CF-4C4D-AE93-DABA915EDAF2}" destId="{B65D7348-1BA0-48D8-BE45-663C57CF87D2}" srcOrd="0" destOrd="0" presId="urn:microsoft.com/office/officeart/2005/8/layout/venn3"/>
    <dgm:cxn modelId="{DAA1E760-A1D6-4586-B43E-8083D61703DC}" srcId="{7F599179-E5AE-45E2-A8E0-654A18B2F3DE}" destId="{FDBBEE21-17CF-4C4D-AE93-DABA915EDAF2}" srcOrd="1" destOrd="0" parTransId="{F47645E9-169B-43FD-A89F-320849A735EF}" sibTransId="{5269FE3A-3EF8-45E1-A125-DE2F955B0C3C}"/>
    <dgm:cxn modelId="{5517D3A4-6D8A-4BAD-8081-DBBF7516C0AA}" type="presOf" srcId="{A96A7B08-9D5A-4C54-BAFB-5B30FBEC9CBD}" destId="{3DA546B7-FD60-4C10-847F-5CA49B1805ED}" srcOrd="0" destOrd="0" presId="urn:microsoft.com/office/officeart/2005/8/layout/venn3"/>
    <dgm:cxn modelId="{DDFB9CB9-A4D4-4194-AB79-D19895F229FD}" type="presOf" srcId="{7F599179-E5AE-45E2-A8E0-654A18B2F3DE}" destId="{574133E1-C861-489F-882D-60FA73D47448}" srcOrd="0" destOrd="0" presId="urn:microsoft.com/office/officeart/2005/8/layout/venn3"/>
    <dgm:cxn modelId="{C463993C-A1B3-45CB-82CE-6B1A89541BB7}" type="presParOf" srcId="{574133E1-C861-489F-882D-60FA73D47448}" destId="{3DA546B7-FD60-4C10-847F-5CA49B1805ED}" srcOrd="0" destOrd="0" presId="urn:microsoft.com/office/officeart/2005/8/layout/venn3"/>
    <dgm:cxn modelId="{66EFC6C2-4BC6-45B0-902F-5EE11B2070A6}" type="presParOf" srcId="{574133E1-C861-489F-882D-60FA73D47448}" destId="{F206B0A6-2091-4976-969E-48AD708343D5}" srcOrd="1" destOrd="0" presId="urn:microsoft.com/office/officeart/2005/8/layout/venn3"/>
    <dgm:cxn modelId="{E1D81EE7-0FBE-4AC8-AEA5-2D6A8E4EE732}" type="presParOf" srcId="{574133E1-C861-489F-882D-60FA73D47448}" destId="{B65D7348-1BA0-48D8-BE45-663C57CF87D2}" srcOrd="2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F599179-E5AE-45E2-A8E0-654A18B2F3DE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</dgm:pt>
    <dgm:pt modelId="{A96A7B08-9D5A-4C54-BAFB-5B30FBEC9CBD}">
      <dgm:prSet phldrT="[Text]" custT="1"/>
      <dgm:spPr>
        <a:solidFill>
          <a:schemeClr val="accent2">
            <a:alpha val="20000"/>
          </a:schemeClr>
        </a:solidFill>
        <a:ln>
          <a:noFill/>
        </a:ln>
      </dgm:spPr>
      <dgm:t>
        <a:bodyPr lIns="0" tIns="0" rIns="0" bIns="0" anchor="b" anchorCtr="0"/>
        <a:lstStyle/>
        <a:p>
          <a:pPr marL="0" algn="ctr">
            <a:lnSpc>
              <a:spcPct val="80000"/>
            </a:lnSpc>
            <a:spcAft>
              <a:spcPts val="0"/>
            </a:spcAft>
          </a:pPr>
          <a:r>
            <a:rPr lang="en-GB" sz="2000" b="1" dirty="0">
              <a:latin typeface="Sarabun" panose="00000500000000000000" pitchFamily="2" charset="-34"/>
              <a:cs typeface="Sarabun" panose="00000500000000000000" pitchFamily="2" charset="-34"/>
            </a:rPr>
            <a:t>READ</a:t>
          </a:r>
        </a:p>
      </dgm:t>
    </dgm:pt>
    <dgm:pt modelId="{0BC1B516-1A07-4571-850A-8BA289FF6D9E}" type="parTrans" cxnId="{177CBE00-61C1-471B-88BF-89192B608063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BAF9DF7F-CB18-4373-9AEA-62541328B009}" type="sibTrans" cxnId="{177CBE00-61C1-471B-88BF-89192B608063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FDBBEE21-17CF-4C4D-AE93-DABA915EDAF2}">
      <dgm:prSet phldrT="[Text]" custT="1"/>
      <dgm:spPr>
        <a:solidFill>
          <a:schemeClr val="accent1">
            <a:hueOff val="0"/>
            <a:satOff val="0"/>
            <a:lumOff val="0"/>
            <a:alpha val="20000"/>
          </a:schemeClr>
        </a:solidFill>
        <a:ln>
          <a:noFill/>
        </a:ln>
      </dgm:spPr>
      <dgm:t>
        <a:bodyPr lIns="0" tIns="0" rIns="0" bIns="0" anchor="b" anchorCtr="0"/>
        <a:lstStyle/>
        <a:p>
          <a:pPr algn="ctr">
            <a:lnSpc>
              <a:spcPct val="90000"/>
            </a:lnSpc>
            <a:spcAft>
              <a:spcPts val="0"/>
            </a:spcAft>
          </a:pPr>
          <a:r>
            <a:rPr lang="en-GB" sz="2000" b="1" kern="1200" dirty="0">
              <a:solidFill>
                <a:srgbClr val="3B475E"/>
              </a:solidFill>
              <a:latin typeface="Sarabun" panose="00000500000000000000" pitchFamily="2" charset="-34"/>
              <a:ea typeface="+mn-ea"/>
              <a:cs typeface="Sarabun" panose="00000500000000000000" pitchFamily="2" charset="-34"/>
            </a:rPr>
            <a:t>PARSE</a:t>
          </a:r>
        </a:p>
      </dgm:t>
    </dgm:pt>
    <dgm:pt modelId="{F47645E9-169B-43FD-A89F-320849A735EF}" type="parTrans" cxnId="{DAA1E760-A1D6-4586-B43E-8083D61703DC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5269FE3A-3EF8-45E1-A125-DE2F955B0C3C}" type="sibTrans" cxnId="{DAA1E760-A1D6-4586-B43E-8083D61703DC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574133E1-C861-489F-882D-60FA73D47448}" type="pres">
      <dgm:prSet presAssocID="{7F599179-E5AE-45E2-A8E0-654A18B2F3DE}" presName="Name0" presStyleCnt="0">
        <dgm:presLayoutVars>
          <dgm:dir/>
          <dgm:resizeHandles val="exact"/>
        </dgm:presLayoutVars>
      </dgm:prSet>
      <dgm:spPr/>
    </dgm:pt>
    <dgm:pt modelId="{3DA546B7-FD60-4C10-847F-5CA49B1805ED}" type="pres">
      <dgm:prSet presAssocID="{A96A7B08-9D5A-4C54-BAFB-5B30FBEC9CBD}" presName="Name5" presStyleLbl="vennNode1" presStyleIdx="0" presStyleCnt="2" custAng="0" custLinFactNeighborX="50829" custLinFactNeighborY="9926">
        <dgm:presLayoutVars>
          <dgm:bulletEnabled val="1"/>
        </dgm:presLayoutVars>
      </dgm:prSet>
      <dgm:spPr/>
    </dgm:pt>
    <dgm:pt modelId="{F206B0A6-2091-4976-969E-48AD708343D5}" type="pres">
      <dgm:prSet presAssocID="{BAF9DF7F-CB18-4373-9AEA-62541328B009}" presName="space" presStyleCnt="0"/>
      <dgm:spPr/>
    </dgm:pt>
    <dgm:pt modelId="{B65D7348-1BA0-48D8-BE45-663C57CF87D2}" type="pres">
      <dgm:prSet presAssocID="{FDBBEE21-17CF-4C4D-AE93-DABA915EDAF2}" presName="Name5" presStyleLbl="vennNode1" presStyleIdx="1" presStyleCnt="2" custAng="0" custLinFactNeighborX="-48138" custLinFactNeighborY="10012">
        <dgm:presLayoutVars>
          <dgm:bulletEnabled val="1"/>
        </dgm:presLayoutVars>
      </dgm:prSet>
      <dgm:spPr/>
    </dgm:pt>
  </dgm:ptLst>
  <dgm:cxnLst>
    <dgm:cxn modelId="{177CBE00-61C1-471B-88BF-89192B608063}" srcId="{7F599179-E5AE-45E2-A8E0-654A18B2F3DE}" destId="{A96A7B08-9D5A-4C54-BAFB-5B30FBEC9CBD}" srcOrd="0" destOrd="0" parTransId="{0BC1B516-1A07-4571-850A-8BA289FF6D9E}" sibTransId="{BAF9DF7F-CB18-4373-9AEA-62541328B009}"/>
    <dgm:cxn modelId="{7E274F40-DD09-495F-914D-48B17866F711}" type="presOf" srcId="{FDBBEE21-17CF-4C4D-AE93-DABA915EDAF2}" destId="{B65D7348-1BA0-48D8-BE45-663C57CF87D2}" srcOrd="0" destOrd="0" presId="urn:microsoft.com/office/officeart/2005/8/layout/venn3"/>
    <dgm:cxn modelId="{DAA1E760-A1D6-4586-B43E-8083D61703DC}" srcId="{7F599179-E5AE-45E2-A8E0-654A18B2F3DE}" destId="{FDBBEE21-17CF-4C4D-AE93-DABA915EDAF2}" srcOrd="1" destOrd="0" parTransId="{F47645E9-169B-43FD-A89F-320849A735EF}" sibTransId="{5269FE3A-3EF8-45E1-A125-DE2F955B0C3C}"/>
    <dgm:cxn modelId="{5517D3A4-6D8A-4BAD-8081-DBBF7516C0AA}" type="presOf" srcId="{A96A7B08-9D5A-4C54-BAFB-5B30FBEC9CBD}" destId="{3DA546B7-FD60-4C10-847F-5CA49B1805ED}" srcOrd="0" destOrd="0" presId="urn:microsoft.com/office/officeart/2005/8/layout/venn3"/>
    <dgm:cxn modelId="{DDFB9CB9-A4D4-4194-AB79-D19895F229FD}" type="presOf" srcId="{7F599179-E5AE-45E2-A8E0-654A18B2F3DE}" destId="{574133E1-C861-489F-882D-60FA73D47448}" srcOrd="0" destOrd="0" presId="urn:microsoft.com/office/officeart/2005/8/layout/venn3"/>
    <dgm:cxn modelId="{C463993C-A1B3-45CB-82CE-6B1A89541BB7}" type="presParOf" srcId="{574133E1-C861-489F-882D-60FA73D47448}" destId="{3DA546B7-FD60-4C10-847F-5CA49B1805ED}" srcOrd="0" destOrd="0" presId="urn:microsoft.com/office/officeart/2005/8/layout/venn3"/>
    <dgm:cxn modelId="{66EFC6C2-4BC6-45B0-902F-5EE11B2070A6}" type="presParOf" srcId="{574133E1-C861-489F-882D-60FA73D47448}" destId="{F206B0A6-2091-4976-969E-48AD708343D5}" srcOrd="1" destOrd="0" presId="urn:microsoft.com/office/officeart/2005/8/layout/venn3"/>
    <dgm:cxn modelId="{E1D81EE7-0FBE-4AC8-AEA5-2D6A8E4EE732}" type="presParOf" srcId="{574133E1-C861-489F-882D-60FA73D47448}" destId="{B65D7348-1BA0-48D8-BE45-663C57CF87D2}" srcOrd="2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F599179-E5AE-45E2-A8E0-654A18B2F3DE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</dgm:pt>
    <dgm:pt modelId="{A96A7B08-9D5A-4C54-BAFB-5B30FBEC9CBD}">
      <dgm:prSet phldrT="[Text]" custT="1"/>
      <dgm:spPr>
        <a:solidFill>
          <a:schemeClr val="accent2">
            <a:alpha val="20000"/>
          </a:schemeClr>
        </a:solidFill>
        <a:ln>
          <a:noFill/>
        </a:ln>
      </dgm:spPr>
      <dgm:t>
        <a:bodyPr lIns="0" tIns="0" rIns="0" bIns="0" anchor="b" anchorCtr="0"/>
        <a:lstStyle/>
        <a:p>
          <a:pPr marL="0" algn="ctr">
            <a:lnSpc>
              <a:spcPct val="80000"/>
            </a:lnSpc>
            <a:spcAft>
              <a:spcPts val="0"/>
            </a:spcAft>
          </a:pPr>
          <a:r>
            <a:rPr lang="en-GB" sz="2000" b="1" dirty="0">
              <a:latin typeface="Sarabun" panose="00000500000000000000" pitchFamily="2" charset="-34"/>
              <a:cs typeface="Sarabun" panose="00000500000000000000" pitchFamily="2" charset="-34"/>
            </a:rPr>
            <a:t>READ</a:t>
          </a:r>
        </a:p>
      </dgm:t>
    </dgm:pt>
    <dgm:pt modelId="{0BC1B516-1A07-4571-850A-8BA289FF6D9E}" type="parTrans" cxnId="{177CBE00-61C1-471B-88BF-89192B608063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BAF9DF7F-CB18-4373-9AEA-62541328B009}" type="sibTrans" cxnId="{177CBE00-61C1-471B-88BF-89192B608063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FDBBEE21-17CF-4C4D-AE93-DABA915EDAF2}">
      <dgm:prSet phldrT="[Text]" custT="1"/>
      <dgm:spPr>
        <a:solidFill>
          <a:schemeClr val="accent1">
            <a:hueOff val="0"/>
            <a:satOff val="0"/>
            <a:lumOff val="0"/>
            <a:alpha val="20000"/>
          </a:schemeClr>
        </a:solidFill>
        <a:ln>
          <a:noFill/>
        </a:ln>
      </dgm:spPr>
      <dgm:t>
        <a:bodyPr lIns="0" tIns="0" rIns="0" bIns="0" anchor="b" anchorCtr="0"/>
        <a:lstStyle/>
        <a:p>
          <a:pPr algn="ctr">
            <a:lnSpc>
              <a:spcPct val="90000"/>
            </a:lnSpc>
            <a:spcAft>
              <a:spcPts val="0"/>
            </a:spcAft>
          </a:pPr>
          <a:r>
            <a:rPr lang="en-GB" sz="2000" b="1" kern="1200" dirty="0">
              <a:solidFill>
                <a:srgbClr val="3B475E"/>
              </a:solidFill>
              <a:latin typeface="Sarabun" panose="00000500000000000000" pitchFamily="2" charset="-34"/>
              <a:ea typeface="+mn-ea"/>
              <a:cs typeface="Sarabun" panose="00000500000000000000" pitchFamily="2" charset="-34"/>
            </a:rPr>
            <a:t>PARSE</a:t>
          </a:r>
        </a:p>
      </dgm:t>
    </dgm:pt>
    <dgm:pt modelId="{F47645E9-169B-43FD-A89F-320849A735EF}" type="parTrans" cxnId="{DAA1E760-A1D6-4586-B43E-8083D61703DC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5269FE3A-3EF8-45E1-A125-DE2F955B0C3C}" type="sibTrans" cxnId="{DAA1E760-A1D6-4586-B43E-8083D61703DC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574133E1-C861-489F-882D-60FA73D47448}" type="pres">
      <dgm:prSet presAssocID="{7F599179-E5AE-45E2-A8E0-654A18B2F3DE}" presName="Name0" presStyleCnt="0">
        <dgm:presLayoutVars>
          <dgm:dir/>
          <dgm:resizeHandles val="exact"/>
        </dgm:presLayoutVars>
      </dgm:prSet>
      <dgm:spPr/>
    </dgm:pt>
    <dgm:pt modelId="{3DA546B7-FD60-4C10-847F-5CA49B1805ED}" type="pres">
      <dgm:prSet presAssocID="{A96A7B08-9D5A-4C54-BAFB-5B30FBEC9CBD}" presName="Name5" presStyleLbl="vennNode1" presStyleIdx="0" presStyleCnt="2" custAng="0" custLinFactNeighborX="50829" custLinFactNeighborY="9926">
        <dgm:presLayoutVars>
          <dgm:bulletEnabled val="1"/>
        </dgm:presLayoutVars>
      </dgm:prSet>
      <dgm:spPr/>
    </dgm:pt>
    <dgm:pt modelId="{F206B0A6-2091-4976-969E-48AD708343D5}" type="pres">
      <dgm:prSet presAssocID="{BAF9DF7F-CB18-4373-9AEA-62541328B009}" presName="space" presStyleCnt="0"/>
      <dgm:spPr/>
    </dgm:pt>
    <dgm:pt modelId="{B65D7348-1BA0-48D8-BE45-663C57CF87D2}" type="pres">
      <dgm:prSet presAssocID="{FDBBEE21-17CF-4C4D-AE93-DABA915EDAF2}" presName="Name5" presStyleLbl="vennNode1" presStyleIdx="1" presStyleCnt="2" custAng="0" custLinFactNeighborX="-48138" custLinFactNeighborY="10012">
        <dgm:presLayoutVars>
          <dgm:bulletEnabled val="1"/>
        </dgm:presLayoutVars>
      </dgm:prSet>
      <dgm:spPr/>
    </dgm:pt>
  </dgm:ptLst>
  <dgm:cxnLst>
    <dgm:cxn modelId="{177CBE00-61C1-471B-88BF-89192B608063}" srcId="{7F599179-E5AE-45E2-A8E0-654A18B2F3DE}" destId="{A96A7B08-9D5A-4C54-BAFB-5B30FBEC9CBD}" srcOrd="0" destOrd="0" parTransId="{0BC1B516-1A07-4571-850A-8BA289FF6D9E}" sibTransId="{BAF9DF7F-CB18-4373-9AEA-62541328B009}"/>
    <dgm:cxn modelId="{7E274F40-DD09-495F-914D-48B17866F711}" type="presOf" srcId="{FDBBEE21-17CF-4C4D-AE93-DABA915EDAF2}" destId="{B65D7348-1BA0-48D8-BE45-663C57CF87D2}" srcOrd="0" destOrd="0" presId="urn:microsoft.com/office/officeart/2005/8/layout/venn3"/>
    <dgm:cxn modelId="{DAA1E760-A1D6-4586-B43E-8083D61703DC}" srcId="{7F599179-E5AE-45E2-A8E0-654A18B2F3DE}" destId="{FDBBEE21-17CF-4C4D-AE93-DABA915EDAF2}" srcOrd="1" destOrd="0" parTransId="{F47645E9-169B-43FD-A89F-320849A735EF}" sibTransId="{5269FE3A-3EF8-45E1-A125-DE2F955B0C3C}"/>
    <dgm:cxn modelId="{5517D3A4-6D8A-4BAD-8081-DBBF7516C0AA}" type="presOf" srcId="{A96A7B08-9D5A-4C54-BAFB-5B30FBEC9CBD}" destId="{3DA546B7-FD60-4C10-847F-5CA49B1805ED}" srcOrd="0" destOrd="0" presId="urn:microsoft.com/office/officeart/2005/8/layout/venn3"/>
    <dgm:cxn modelId="{DDFB9CB9-A4D4-4194-AB79-D19895F229FD}" type="presOf" srcId="{7F599179-E5AE-45E2-A8E0-654A18B2F3DE}" destId="{574133E1-C861-489F-882D-60FA73D47448}" srcOrd="0" destOrd="0" presId="urn:microsoft.com/office/officeart/2005/8/layout/venn3"/>
    <dgm:cxn modelId="{C463993C-A1B3-45CB-82CE-6B1A89541BB7}" type="presParOf" srcId="{574133E1-C861-489F-882D-60FA73D47448}" destId="{3DA546B7-FD60-4C10-847F-5CA49B1805ED}" srcOrd="0" destOrd="0" presId="urn:microsoft.com/office/officeart/2005/8/layout/venn3"/>
    <dgm:cxn modelId="{66EFC6C2-4BC6-45B0-902F-5EE11B2070A6}" type="presParOf" srcId="{574133E1-C861-489F-882D-60FA73D47448}" destId="{F206B0A6-2091-4976-969E-48AD708343D5}" srcOrd="1" destOrd="0" presId="urn:microsoft.com/office/officeart/2005/8/layout/venn3"/>
    <dgm:cxn modelId="{E1D81EE7-0FBE-4AC8-AEA5-2D6A8E4EE732}" type="presParOf" srcId="{574133E1-C861-489F-882D-60FA73D47448}" destId="{B65D7348-1BA0-48D8-BE45-663C57CF87D2}" srcOrd="2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F599179-E5AE-45E2-A8E0-654A18B2F3DE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</dgm:pt>
    <dgm:pt modelId="{A96A7B08-9D5A-4C54-BAFB-5B30FBEC9CBD}">
      <dgm:prSet phldrT="[Text]" custT="1"/>
      <dgm:spPr>
        <a:solidFill>
          <a:schemeClr val="accent2">
            <a:alpha val="20000"/>
          </a:schemeClr>
        </a:solidFill>
        <a:ln>
          <a:noFill/>
        </a:ln>
      </dgm:spPr>
      <dgm:t>
        <a:bodyPr lIns="0" tIns="0" rIns="0" bIns="0" anchor="b" anchorCtr="0"/>
        <a:lstStyle/>
        <a:p>
          <a:pPr marL="0" algn="ctr">
            <a:lnSpc>
              <a:spcPct val="80000"/>
            </a:lnSpc>
            <a:spcAft>
              <a:spcPts val="0"/>
            </a:spcAft>
          </a:pPr>
          <a:r>
            <a:rPr lang="en-GB" sz="2000" b="1" dirty="0">
              <a:latin typeface="Sarabun" panose="00000500000000000000" pitchFamily="2" charset="-34"/>
              <a:cs typeface="Sarabun" panose="00000500000000000000" pitchFamily="2" charset="-34"/>
            </a:rPr>
            <a:t>READ</a:t>
          </a:r>
        </a:p>
      </dgm:t>
    </dgm:pt>
    <dgm:pt modelId="{0BC1B516-1A07-4571-850A-8BA289FF6D9E}" type="parTrans" cxnId="{177CBE00-61C1-471B-88BF-89192B608063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BAF9DF7F-CB18-4373-9AEA-62541328B009}" type="sibTrans" cxnId="{177CBE00-61C1-471B-88BF-89192B608063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FDBBEE21-17CF-4C4D-AE93-DABA915EDAF2}">
      <dgm:prSet phldrT="[Text]" custT="1"/>
      <dgm:spPr>
        <a:solidFill>
          <a:schemeClr val="accent1">
            <a:hueOff val="0"/>
            <a:satOff val="0"/>
            <a:lumOff val="0"/>
            <a:alpha val="20000"/>
          </a:schemeClr>
        </a:solidFill>
        <a:ln>
          <a:noFill/>
        </a:ln>
      </dgm:spPr>
      <dgm:t>
        <a:bodyPr lIns="0" tIns="0" rIns="0" bIns="0" anchor="b" anchorCtr="0"/>
        <a:lstStyle/>
        <a:p>
          <a:pPr algn="ctr">
            <a:lnSpc>
              <a:spcPct val="90000"/>
            </a:lnSpc>
            <a:spcAft>
              <a:spcPts val="0"/>
            </a:spcAft>
          </a:pPr>
          <a:r>
            <a:rPr lang="en-GB" sz="2000" b="1" kern="1200" dirty="0">
              <a:solidFill>
                <a:srgbClr val="3B475E"/>
              </a:solidFill>
              <a:latin typeface="Sarabun" panose="00000500000000000000" pitchFamily="2" charset="-34"/>
              <a:ea typeface="+mn-ea"/>
              <a:cs typeface="Sarabun" panose="00000500000000000000" pitchFamily="2" charset="-34"/>
            </a:rPr>
            <a:t>PARSE</a:t>
          </a:r>
        </a:p>
      </dgm:t>
    </dgm:pt>
    <dgm:pt modelId="{F47645E9-169B-43FD-A89F-320849A735EF}" type="parTrans" cxnId="{DAA1E760-A1D6-4586-B43E-8083D61703DC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5269FE3A-3EF8-45E1-A125-DE2F955B0C3C}" type="sibTrans" cxnId="{DAA1E760-A1D6-4586-B43E-8083D61703DC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574133E1-C861-489F-882D-60FA73D47448}" type="pres">
      <dgm:prSet presAssocID="{7F599179-E5AE-45E2-A8E0-654A18B2F3DE}" presName="Name0" presStyleCnt="0">
        <dgm:presLayoutVars>
          <dgm:dir/>
          <dgm:resizeHandles val="exact"/>
        </dgm:presLayoutVars>
      </dgm:prSet>
      <dgm:spPr/>
    </dgm:pt>
    <dgm:pt modelId="{3DA546B7-FD60-4C10-847F-5CA49B1805ED}" type="pres">
      <dgm:prSet presAssocID="{A96A7B08-9D5A-4C54-BAFB-5B30FBEC9CBD}" presName="Name5" presStyleLbl="vennNode1" presStyleIdx="0" presStyleCnt="2" custAng="0" custLinFactNeighborX="50829" custLinFactNeighborY="9926">
        <dgm:presLayoutVars>
          <dgm:bulletEnabled val="1"/>
        </dgm:presLayoutVars>
      </dgm:prSet>
      <dgm:spPr/>
    </dgm:pt>
    <dgm:pt modelId="{F206B0A6-2091-4976-969E-48AD708343D5}" type="pres">
      <dgm:prSet presAssocID="{BAF9DF7F-CB18-4373-9AEA-62541328B009}" presName="space" presStyleCnt="0"/>
      <dgm:spPr/>
    </dgm:pt>
    <dgm:pt modelId="{B65D7348-1BA0-48D8-BE45-663C57CF87D2}" type="pres">
      <dgm:prSet presAssocID="{FDBBEE21-17CF-4C4D-AE93-DABA915EDAF2}" presName="Name5" presStyleLbl="vennNode1" presStyleIdx="1" presStyleCnt="2" custAng="0" custLinFactNeighborX="-48138" custLinFactNeighborY="10012">
        <dgm:presLayoutVars>
          <dgm:bulletEnabled val="1"/>
        </dgm:presLayoutVars>
      </dgm:prSet>
      <dgm:spPr/>
    </dgm:pt>
  </dgm:ptLst>
  <dgm:cxnLst>
    <dgm:cxn modelId="{177CBE00-61C1-471B-88BF-89192B608063}" srcId="{7F599179-E5AE-45E2-A8E0-654A18B2F3DE}" destId="{A96A7B08-9D5A-4C54-BAFB-5B30FBEC9CBD}" srcOrd="0" destOrd="0" parTransId="{0BC1B516-1A07-4571-850A-8BA289FF6D9E}" sibTransId="{BAF9DF7F-CB18-4373-9AEA-62541328B009}"/>
    <dgm:cxn modelId="{7E274F40-DD09-495F-914D-48B17866F711}" type="presOf" srcId="{FDBBEE21-17CF-4C4D-AE93-DABA915EDAF2}" destId="{B65D7348-1BA0-48D8-BE45-663C57CF87D2}" srcOrd="0" destOrd="0" presId="urn:microsoft.com/office/officeart/2005/8/layout/venn3"/>
    <dgm:cxn modelId="{DAA1E760-A1D6-4586-B43E-8083D61703DC}" srcId="{7F599179-E5AE-45E2-A8E0-654A18B2F3DE}" destId="{FDBBEE21-17CF-4C4D-AE93-DABA915EDAF2}" srcOrd="1" destOrd="0" parTransId="{F47645E9-169B-43FD-A89F-320849A735EF}" sibTransId="{5269FE3A-3EF8-45E1-A125-DE2F955B0C3C}"/>
    <dgm:cxn modelId="{5517D3A4-6D8A-4BAD-8081-DBBF7516C0AA}" type="presOf" srcId="{A96A7B08-9D5A-4C54-BAFB-5B30FBEC9CBD}" destId="{3DA546B7-FD60-4C10-847F-5CA49B1805ED}" srcOrd="0" destOrd="0" presId="urn:microsoft.com/office/officeart/2005/8/layout/venn3"/>
    <dgm:cxn modelId="{DDFB9CB9-A4D4-4194-AB79-D19895F229FD}" type="presOf" srcId="{7F599179-E5AE-45E2-A8E0-654A18B2F3DE}" destId="{574133E1-C861-489F-882D-60FA73D47448}" srcOrd="0" destOrd="0" presId="urn:microsoft.com/office/officeart/2005/8/layout/venn3"/>
    <dgm:cxn modelId="{C463993C-A1B3-45CB-82CE-6B1A89541BB7}" type="presParOf" srcId="{574133E1-C861-489F-882D-60FA73D47448}" destId="{3DA546B7-FD60-4C10-847F-5CA49B1805ED}" srcOrd="0" destOrd="0" presId="urn:microsoft.com/office/officeart/2005/8/layout/venn3"/>
    <dgm:cxn modelId="{66EFC6C2-4BC6-45B0-902F-5EE11B2070A6}" type="presParOf" srcId="{574133E1-C861-489F-882D-60FA73D47448}" destId="{F206B0A6-2091-4976-969E-48AD708343D5}" srcOrd="1" destOrd="0" presId="urn:microsoft.com/office/officeart/2005/8/layout/venn3"/>
    <dgm:cxn modelId="{E1D81EE7-0FBE-4AC8-AEA5-2D6A8E4EE732}" type="presParOf" srcId="{574133E1-C861-489F-882D-60FA73D47448}" destId="{B65D7348-1BA0-48D8-BE45-663C57CF87D2}" srcOrd="2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599179-E5AE-45E2-A8E0-654A18B2F3DE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</dgm:pt>
    <dgm:pt modelId="{A96A7B08-9D5A-4C54-BAFB-5B30FBEC9CBD}">
      <dgm:prSet phldrT="[Text]" custT="1"/>
      <dgm:spPr>
        <a:solidFill>
          <a:schemeClr val="accent2">
            <a:alpha val="20000"/>
          </a:schemeClr>
        </a:solidFill>
        <a:ln>
          <a:noFill/>
        </a:ln>
      </dgm:spPr>
      <dgm:t>
        <a:bodyPr lIns="0" tIns="0" rIns="0" bIns="0" anchor="b" anchorCtr="0"/>
        <a:lstStyle/>
        <a:p>
          <a:pPr marL="0" algn="ctr">
            <a:lnSpc>
              <a:spcPct val="80000"/>
            </a:lnSpc>
            <a:spcAft>
              <a:spcPts val="0"/>
            </a:spcAft>
          </a:pPr>
          <a:r>
            <a:rPr lang="en-GB" sz="2000" b="1" dirty="0">
              <a:latin typeface="Sarabun" panose="00000500000000000000" pitchFamily="2" charset="-34"/>
              <a:cs typeface="Sarabun" panose="00000500000000000000" pitchFamily="2" charset="-34"/>
            </a:rPr>
            <a:t>READ</a:t>
          </a:r>
        </a:p>
      </dgm:t>
    </dgm:pt>
    <dgm:pt modelId="{0BC1B516-1A07-4571-850A-8BA289FF6D9E}" type="parTrans" cxnId="{177CBE00-61C1-471B-88BF-89192B608063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BAF9DF7F-CB18-4373-9AEA-62541328B009}" type="sibTrans" cxnId="{177CBE00-61C1-471B-88BF-89192B608063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FDBBEE21-17CF-4C4D-AE93-DABA915EDAF2}">
      <dgm:prSet phldrT="[Text]" custT="1"/>
      <dgm:spPr>
        <a:solidFill>
          <a:schemeClr val="accent1">
            <a:hueOff val="0"/>
            <a:satOff val="0"/>
            <a:lumOff val="0"/>
            <a:alpha val="20000"/>
          </a:schemeClr>
        </a:solidFill>
        <a:ln>
          <a:noFill/>
        </a:ln>
      </dgm:spPr>
      <dgm:t>
        <a:bodyPr lIns="0" tIns="0" rIns="0" bIns="0" anchor="b" anchorCtr="0"/>
        <a:lstStyle/>
        <a:p>
          <a:pPr algn="ctr">
            <a:lnSpc>
              <a:spcPct val="90000"/>
            </a:lnSpc>
            <a:spcAft>
              <a:spcPts val="0"/>
            </a:spcAft>
          </a:pPr>
          <a:r>
            <a:rPr lang="en-GB" sz="2000" b="1" kern="1200" dirty="0">
              <a:solidFill>
                <a:srgbClr val="3B475E"/>
              </a:solidFill>
              <a:latin typeface="Sarabun" panose="00000500000000000000" pitchFamily="2" charset="-34"/>
              <a:ea typeface="+mn-ea"/>
              <a:cs typeface="Sarabun" panose="00000500000000000000" pitchFamily="2" charset="-34"/>
            </a:rPr>
            <a:t>PARSE</a:t>
          </a:r>
        </a:p>
      </dgm:t>
    </dgm:pt>
    <dgm:pt modelId="{F47645E9-169B-43FD-A89F-320849A735EF}" type="parTrans" cxnId="{DAA1E760-A1D6-4586-B43E-8083D61703DC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5269FE3A-3EF8-45E1-A125-DE2F955B0C3C}" type="sibTrans" cxnId="{DAA1E760-A1D6-4586-B43E-8083D61703DC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574133E1-C861-489F-882D-60FA73D47448}" type="pres">
      <dgm:prSet presAssocID="{7F599179-E5AE-45E2-A8E0-654A18B2F3DE}" presName="Name0" presStyleCnt="0">
        <dgm:presLayoutVars>
          <dgm:dir/>
          <dgm:resizeHandles val="exact"/>
        </dgm:presLayoutVars>
      </dgm:prSet>
      <dgm:spPr/>
    </dgm:pt>
    <dgm:pt modelId="{3DA546B7-FD60-4C10-847F-5CA49B1805ED}" type="pres">
      <dgm:prSet presAssocID="{A96A7B08-9D5A-4C54-BAFB-5B30FBEC9CBD}" presName="Name5" presStyleLbl="vennNode1" presStyleIdx="0" presStyleCnt="2" custAng="0" custLinFactNeighborX="50829" custLinFactNeighborY="9926">
        <dgm:presLayoutVars>
          <dgm:bulletEnabled val="1"/>
        </dgm:presLayoutVars>
      </dgm:prSet>
      <dgm:spPr/>
    </dgm:pt>
    <dgm:pt modelId="{F206B0A6-2091-4976-969E-48AD708343D5}" type="pres">
      <dgm:prSet presAssocID="{BAF9DF7F-CB18-4373-9AEA-62541328B009}" presName="space" presStyleCnt="0"/>
      <dgm:spPr/>
    </dgm:pt>
    <dgm:pt modelId="{B65D7348-1BA0-48D8-BE45-663C57CF87D2}" type="pres">
      <dgm:prSet presAssocID="{FDBBEE21-17CF-4C4D-AE93-DABA915EDAF2}" presName="Name5" presStyleLbl="vennNode1" presStyleIdx="1" presStyleCnt="2" custAng="0" custLinFactNeighborX="-48138" custLinFactNeighborY="10012">
        <dgm:presLayoutVars>
          <dgm:bulletEnabled val="1"/>
        </dgm:presLayoutVars>
      </dgm:prSet>
      <dgm:spPr/>
    </dgm:pt>
  </dgm:ptLst>
  <dgm:cxnLst>
    <dgm:cxn modelId="{177CBE00-61C1-471B-88BF-89192B608063}" srcId="{7F599179-E5AE-45E2-A8E0-654A18B2F3DE}" destId="{A96A7B08-9D5A-4C54-BAFB-5B30FBEC9CBD}" srcOrd="0" destOrd="0" parTransId="{0BC1B516-1A07-4571-850A-8BA289FF6D9E}" sibTransId="{BAF9DF7F-CB18-4373-9AEA-62541328B009}"/>
    <dgm:cxn modelId="{7E274F40-DD09-495F-914D-48B17866F711}" type="presOf" srcId="{FDBBEE21-17CF-4C4D-AE93-DABA915EDAF2}" destId="{B65D7348-1BA0-48D8-BE45-663C57CF87D2}" srcOrd="0" destOrd="0" presId="urn:microsoft.com/office/officeart/2005/8/layout/venn3"/>
    <dgm:cxn modelId="{DAA1E760-A1D6-4586-B43E-8083D61703DC}" srcId="{7F599179-E5AE-45E2-A8E0-654A18B2F3DE}" destId="{FDBBEE21-17CF-4C4D-AE93-DABA915EDAF2}" srcOrd="1" destOrd="0" parTransId="{F47645E9-169B-43FD-A89F-320849A735EF}" sibTransId="{5269FE3A-3EF8-45E1-A125-DE2F955B0C3C}"/>
    <dgm:cxn modelId="{5517D3A4-6D8A-4BAD-8081-DBBF7516C0AA}" type="presOf" srcId="{A96A7B08-9D5A-4C54-BAFB-5B30FBEC9CBD}" destId="{3DA546B7-FD60-4C10-847F-5CA49B1805ED}" srcOrd="0" destOrd="0" presId="urn:microsoft.com/office/officeart/2005/8/layout/venn3"/>
    <dgm:cxn modelId="{DDFB9CB9-A4D4-4194-AB79-D19895F229FD}" type="presOf" srcId="{7F599179-E5AE-45E2-A8E0-654A18B2F3DE}" destId="{574133E1-C861-489F-882D-60FA73D47448}" srcOrd="0" destOrd="0" presId="urn:microsoft.com/office/officeart/2005/8/layout/venn3"/>
    <dgm:cxn modelId="{C463993C-A1B3-45CB-82CE-6B1A89541BB7}" type="presParOf" srcId="{574133E1-C861-489F-882D-60FA73D47448}" destId="{3DA546B7-FD60-4C10-847F-5CA49B1805ED}" srcOrd="0" destOrd="0" presId="urn:microsoft.com/office/officeart/2005/8/layout/venn3"/>
    <dgm:cxn modelId="{66EFC6C2-4BC6-45B0-902F-5EE11B2070A6}" type="presParOf" srcId="{574133E1-C861-489F-882D-60FA73D47448}" destId="{F206B0A6-2091-4976-969E-48AD708343D5}" srcOrd="1" destOrd="0" presId="urn:microsoft.com/office/officeart/2005/8/layout/venn3"/>
    <dgm:cxn modelId="{E1D81EE7-0FBE-4AC8-AEA5-2D6A8E4EE732}" type="presParOf" srcId="{574133E1-C861-489F-882D-60FA73D47448}" destId="{B65D7348-1BA0-48D8-BE45-663C57CF87D2}" srcOrd="2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599179-E5AE-45E2-A8E0-654A18B2F3DE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</dgm:pt>
    <dgm:pt modelId="{A96A7B08-9D5A-4C54-BAFB-5B30FBEC9CBD}">
      <dgm:prSet phldrT="[Text]" custT="1"/>
      <dgm:spPr>
        <a:solidFill>
          <a:schemeClr val="accent2">
            <a:alpha val="20000"/>
          </a:schemeClr>
        </a:solidFill>
        <a:ln>
          <a:noFill/>
        </a:ln>
      </dgm:spPr>
      <dgm:t>
        <a:bodyPr lIns="0" tIns="0" rIns="0" bIns="0" anchor="b" anchorCtr="0"/>
        <a:lstStyle/>
        <a:p>
          <a:pPr marL="0" algn="ctr">
            <a:lnSpc>
              <a:spcPct val="80000"/>
            </a:lnSpc>
            <a:spcAft>
              <a:spcPts val="0"/>
            </a:spcAft>
          </a:pPr>
          <a:r>
            <a:rPr lang="en-GB" sz="2000" b="1" dirty="0">
              <a:latin typeface="Sarabun" panose="00000500000000000000" pitchFamily="2" charset="-34"/>
              <a:cs typeface="Sarabun" panose="00000500000000000000" pitchFamily="2" charset="-34"/>
            </a:rPr>
            <a:t>READ</a:t>
          </a:r>
        </a:p>
      </dgm:t>
    </dgm:pt>
    <dgm:pt modelId="{0BC1B516-1A07-4571-850A-8BA289FF6D9E}" type="parTrans" cxnId="{177CBE00-61C1-471B-88BF-89192B608063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BAF9DF7F-CB18-4373-9AEA-62541328B009}" type="sibTrans" cxnId="{177CBE00-61C1-471B-88BF-89192B608063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FDBBEE21-17CF-4C4D-AE93-DABA915EDAF2}">
      <dgm:prSet phldrT="[Text]" custT="1"/>
      <dgm:spPr>
        <a:solidFill>
          <a:schemeClr val="accent1">
            <a:hueOff val="0"/>
            <a:satOff val="0"/>
            <a:lumOff val="0"/>
            <a:alpha val="20000"/>
          </a:schemeClr>
        </a:solidFill>
        <a:ln>
          <a:noFill/>
        </a:ln>
      </dgm:spPr>
      <dgm:t>
        <a:bodyPr lIns="0" tIns="0" rIns="0" bIns="0" anchor="b" anchorCtr="0"/>
        <a:lstStyle/>
        <a:p>
          <a:pPr algn="ctr">
            <a:lnSpc>
              <a:spcPct val="90000"/>
            </a:lnSpc>
            <a:spcAft>
              <a:spcPts val="0"/>
            </a:spcAft>
          </a:pPr>
          <a:r>
            <a:rPr lang="en-GB" sz="2000" b="1" kern="1200" dirty="0">
              <a:solidFill>
                <a:srgbClr val="3B475E"/>
              </a:solidFill>
              <a:latin typeface="Sarabun" panose="00000500000000000000" pitchFamily="2" charset="-34"/>
              <a:ea typeface="+mn-ea"/>
              <a:cs typeface="Sarabun" panose="00000500000000000000" pitchFamily="2" charset="-34"/>
            </a:rPr>
            <a:t>PARSE</a:t>
          </a:r>
        </a:p>
      </dgm:t>
    </dgm:pt>
    <dgm:pt modelId="{F47645E9-169B-43FD-A89F-320849A735EF}" type="parTrans" cxnId="{DAA1E760-A1D6-4586-B43E-8083D61703DC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5269FE3A-3EF8-45E1-A125-DE2F955B0C3C}" type="sibTrans" cxnId="{DAA1E760-A1D6-4586-B43E-8083D61703DC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574133E1-C861-489F-882D-60FA73D47448}" type="pres">
      <dgm:prSet presAssocID="{7F599179-E5AE-45E2-A8E0-654A18B2F3DE}" presName="Name0" presStyleCnt="0">
        <dgm:presLayoutVars>
          <dgm:dir/>
          <dgm:resizeHandles val="exact"/>
        </dgm:presLayoutVars>
      </dgm:prSet>
      <dgm:spPr/>
    </dgm:pt>
    <dgm:pt modelId="{3DA546B7-FD60-4C10-847F-5CA49B1805ED}" type="pres">
      <dgm:prSet presAssocID="{A96A7B08-9D5A-4C54-BAFB-5B30FBEC9CBD}" presName="Name5" presStyleLbl="vennNode1" presStyleIdx="0" presStyleCnt="2" custAng="0" custLinFactNeighborX="50829" custLinFactNeighborY="9926">
        <dgm:presLayoutVars>
          <dgm:bulletEnabled val="1"/>
        </dgm:presLayoutVars>
      </dgm:prSet>
      <dgm:spPr/>
    </dgm:pt>
    <dgm:pt modelId="{F206B0A6-2091-4976-969E-48AD708343D5}" type="pres">
      <dgm:prSet presAssocID="{BAF9DF7F-CB18-4373-9AEA-62541328B009}" presName="space" presStyleCnt="0"/>
      <dgm:spPr/>
    </dgm:pt>
    <dgm:pt modelId="{B65D7348-1BA0-48D8-BE45-663C57CF87D2}" type="pres">
      <dgm:prSet presAssocID="{FDBBEE21-17CF-4C4D-AE93-DABA915EDAF2}" presName="Name5" presStyleLbl="vennNode1" presStyleIdx="1" presStyleCnt="2" custAng="0" custLinFactNeighborX="-48138" custLinFactNeighborY="10012">
        <dgm:presLayoutVars>
          <dgm:bulletEnabled val="1"/>
        </dgm:presLayoutVars>
      </dgm:prSet>
      <dgm:spPr/>
    </dgm:pt>
  </dgm:ptLst>
  <dgm:cxnLst>
    <dgm:cxn modelId="{177CBE00-61C1-471B-88BF-89192B608063}" srcId="{7F599179-E5AE-45E2-A8E0-654A18B2F3DE}" destId="{A96A7B08-9D5A-4C54-BAFB-5B30FBEC9CBD}" srcOrd="0" destOrd="0" parTransId="{0BC1B516-1A07-4571-850A-8BA289FF6D9E}" sibTransId="{BAF9DF7F-CB18-4373-9AEA-62541328B009}"/>
    <dgm:cxn modelId="{7E274F40-DD09-495F-914D-48B17866F711}" type="presOf" srcId="{FDBBEE21-17CF-4C4D-AE93-DABA915EDAF2}" destId="{B65D7348-1BA0-48D8-BE45-663C57CF87D2}" srcOrd="0" destOrd="0" presId="urn:microsoft.com/office/officeart/2005/8/layout/venn3"/>
    <dgm:cxn modelId="{DAA1E760-A1D6-4586-B43E-8083D61703DC}" srcId="{7F599179-E5AE-45E2-A8E0-654A18B2F3DE}" destId="{FDBBEE21-17CF-4C4D-AE93-DABA915EDAF2}" srcOrd="1" destOrd="0" parTransId="{F47645E9-169B-43FD-A89F-320849A735EF}" sibTransId="{5269FE3A-3EF8-45E1-A125-DE2F955B0C3C}"/>
    <dgm:cxn modelId="{5517D3A4-6D8A-4BAD-8081-DBBF7516C0AA}" type="presOf" srcId="{A96A7B08-9D5A-4C54-BAFB-5B30FBEC9CBD}" destId="{3DA546B7-FD60-4C10-847F-5CA49B1805ED}" srcOrd="0" destOrd="0" presId="urn:microsoft.com/office/officeart/2005/8/layout/venn3"/>
    <dgm:cxn modelId="{DDFB9CB9-A4D4-4194-AB79-D19895F229FD}" type="presOf" srcId="{7F599179-E5AE-45E2-A8E0-654A18B2F3DE}" destId="{574133E1-C861-489F-882D-60FA73D47448}" srcOrd="0" destOrd="0" presId="urn:microsoft.com/office/officeart/2005/8/layout/venn3"/>
    <dgm:cxn modelId="{C463993C-A1B3-45CB-82CE-6B1A89541BB7}" type="presParOf" srcId="{574133E1-C861-489F-882D-60FA73D47448}" destId="{3DA546B7-FD60-4C10-847F-5CA49B1805ED}" srcOrd="0" destOrd="0" presId="urn:microsoft.com/office/officeart/2005/8/layout/venn3"/>
    <dgm:cxn modelId="{66EFC6C2-4BC6-45B0-902F-5EE11B2070A6}" type="presParOf" srcId="{574133E1-C861-489F-882D-60FA73D47448}" destId="{F206B0A6-2091-4976-969E-48AD708343D5}" srcOrd="1" destOrd="0" presId="urn:microsoft.com/office/officeart/2005/8/layout/venn3"/>
    <dgm:cxn modelId="{E1D81EE7-0FBE-4AC8-AEA5-2D6A8E4EE732}" type="presParOf" srcId="{574133E1-C861-489F-882D-60FA73D47448}" destId="{B65D7348-1BA0-48D8-BE45-663C57CF87D2}" srcOrd="2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F599179-E5AE-45E2-A8E0-654A18B2F3DE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</dgm:pt>
    <dgm:pt modelId="{A96A7B08-9D5A-4C54-BAFB-5B30FBEC9CBD}">
      <dgm:prSet phldrT="[Text]" custT="1"/>
      <dgm:spPr>
        <a:solidFill>
          <a:schemeClr val="accent2">
            <a:alpha val="20000"/>
          </a:schemeClr>
        </a:solidFill>
        <a:ln>
          <a:noFill/>
        </a:ln>
      </dgm:spPr>
      <dgm:t>
        <a:bodyPr lIns="0" tIns="0" rIns="0" bIns="0" anchor="b" anchorCtr="0"/>
        <a:lstStyle/>
        <a:p>
          <a:pPr marL="0" algn="ctr">
            <a:lnSpc>
              <a:spcPct val="80000"/>
            </a:lnSpc>
            <a:spcAft>
              <a:spcPts val="0"/>
            </a:spcAft>
          </a:pPr>
          <a:r>
            <a:rPr lang="en-GB" sz="2000" b="1" dirty="0">
              <a:latin typeface="Sarabun" panose="00000500000000000000" pitchFamily="2" charset="-34"/>
              <a:cs typeface="Sarabun" panose="00000500000000000000" pitchFamily="2" charset="-34"/>
            </a:rPr>
            <a:t>READ</a:t>
          </a:r>
        </a:p>
      </dgm:t>
    </dgm:pt>
    <dgm:pt modelId="{0BC1B516-1A07-4571-850A-8BA289FF6D9E}" type="parTrans" cxnId="{177CBE00-61C1-471B-88BF-89192B608063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BAF9DF7F-CB18-4373-9AEA-62541328B009}" type="sibTrans" cxnId="{177CBE00-61C1-471B-88BF-89192B608063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FDBBEE21-17CF-4C4D-AE93-DABA915EDAF2}">
      <dgm:prSet phldrT="[Text]" custT="1"/>
      <dgm:spPr>
        <a:solidFill>
          <a:schemeClr val="accent1">
            <a:hueOff val="0"/>
            <a:satOff val="0"/>
            <a:lumOff val="0"/>
            <a:alpha val="20000"/>
          </a:schemeClr>
        </a:solidFill>
        <a:ln>
          <a:noFill/>
        </a:ln>
      </dgm:spPr>
      <dgm:t>
        <a:bodyPr lIns="0" tIns="0" rIns="0" bIns="0" anchor="b" anchorCtr="0"/>
        <a:lstStyle/>
        <a:p>
          <a:pPr algn="ctr">
            <a:lnSpc>
              <a:spcPct val="90000"/>
            </a:lnSpc>
            <a:spcAft>
              <a:spcPts val="0"/>
            </a:spcAft>
          </a:pPr>
          <a:r>
            <a:rPr lang="en-GB" sz="2000" b="1" kern="1200" dirty="0">
              <a:solidFill>
                <a:srgbClr val="3B475E"/>
              </a:solidFill>
              <a:latin typeface="Sarabun" panose="00000500000000000000" pitchFamily="2" charset="-34"/>
              <a:ea typeface="+mn-ea"/>
              <a:cs typeface="Sarabun" panose="00000500000000000000" pitchFamily="2" charset="-34"/>
            </a:rPr>
            <a:t>PARSE</a:t>
          </a:r>
        </a:p>
      </dgm:t>
    </dgm:pt>
    <dgm:pt modelId="{F47645E9-169B-43FD-A89F-320849A735EF}" type="parTrans" cxnId="{DAA1E760-A1D6-4586-B43E-8083D61703DC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5269FE3A-3EF8-45E1-A125-DE2F955B0C3C}" type="sibTrans" cxnId="{DAA1E760-A1D6-4586-B43E-8083D61703DC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574133E1-C861-489F-882D-60FA73D47448}" type="pres">
      <dgm:prSet presAssocID="{7F599179-E5AE-45E2-A8E0-654A18B2F3DE}" presName="Name0" presStyleCnt="0">
        <dgm:presLayoutVars>
          <dgm:dir/>
          <dgm:resizeHandles val="exact"/>
        </dgm:presLayoutVars>
      </dgm:prSet>
      <dgm:spPr/>
    </dgm:pt>
    <dgm:pt modelId="{3DA546B7-FD60-4C10-847F-5CA49B1805ED}" type="pres">
      <dgm:prSet presAssocID="{A96A7B08-9D5A-4C54-BAFB-5B30FBEC9CBD}" presName="Name5" presStyleLbl="vennNode1" presStyleIdx="0" presStyleCnt="2" custAng="0" custLinFactNeighborX="50829" custLinFactNeighborY="9926">
        <dgm:presLayoutVars>
          <dgm:bulletEnabled val="1"/>
        </dgm:presLayoutVars>
      </dgm:prSet>
      <dgm:spPr/>
    </dgm:pt>
    <dgm:pt modelId="{F206B0A6-2091-4976-969E-48AD708343D5}" type="pres">
      <dgm:prSet presAssocID="{BAF9DF7F-CB18-4373-9AEA-62541328B009}" presName="space" presStyleCnt="0"/>
      <dgm:spPr/>
    </dgm:pt>
    <dgm:pt modelId="{B65D7348-1BA0-48D8-BE45-663C57CF87D2}" type="pres">
      <dgm:prSet presAssocID="{FDBBEE21-17CF-4C4D-AE93-DABA915EDAF2}" presName="Name5" presStyleLbl="vennNode1" presStyleIdx="1" presStyleCnt="2" custAng="0" custLinFactNeighborX="-48138" custLinFactNeighborY="10012">
        <dgm:presLayoutVars>
          <dgm:bulletEnabled val="1"/>
        </dgm:presLayoutVars>
      </dgm:prSet>
      <dgm:spPr/>
    </dgm:pt>
  </dgm:ptLst>
  <dgm:cxnLst>
    <dgm:cxn modelId="{177CBE00-61C1-471B-88BF-89192B608063}" srcId="{7F599179-E5AE-45E2-A8E0-654A18B2F3DE}" destId="{A96A7B08-9D5A-4C54-BAFB-5B30FBEC9CBD}" srcOrd="0" destOrd="0" parTransId="{0BC1B516-1A07-4571-850A-8BA289FF6D9E}" sibTransId="{BAF9DF7F-CB18-4373-9AEA-62541328B009}"/>
    <dgm:cxn modelId="{7E274F40-DD09-495F-914D-48B17866F711}" type="presOf" srcId="{FDBBEE21-17CF-4C4D-AE93-DABA915EDAF2}" destId="{B65D7348-1BA0-48D8-BE45-663C57CF87D2}" srcOrd="0" destOrd="0" presId="urn:microsoft.com/office/officeart/2005/8/layout/venn3"/>
    <dgm:cxn modelId="{DAA1E760-A1D6-4586-B43E-8083D61703DC}" srcId="{7F599179-E5AE-45E2-A8E0-654A18B2F3DE}" destId="{FDBBEE21-17CF-4C4D-AE93-DABA915EDAF2}" srcOrd="1" destOrd="0" parTransId="{F47645E9-169B-43FD-A89F-320849A735EF}" sibTransId="{5269FE3A-3EF8-45E1-A125-DE2F955B0C3C}"/>
    <dgm:cxn modelId="{5517D3A4-6D8A-4BAD-8081-DBBF7516C0AA}" type="presOf" srcId="{A96A7B08-9D5A-4C54-BAFB-5B30FBEC9CBD}" destId="{3DA546B7-FD60-4C10-847F-5CA49B1805ED}" srcOrd="0" destOrd="0" presId="urn:microsoft.com/office/officeart/2005/8/layout/venn3"/>
    <dgm:cxn modelId="{DDFB9CB9-A4D4-4194-AB79-D19895F229FD}" type="presOf" srcId="{7F599179-E5AE-45E2-A8E0-654A18B2F3DE}" destId="{574133E1-C861-489F-882D-60FA73D47448}" srcOrd="0" destOrd="0" presId="urn:microsoft.com/office/officeart/2005/8/layout/venn3"/>
    <dgm:cxn modelId="{C463993C-A1B3-45CB-82CE-6B1A89541BB7}" type="presParOf" srcId="{574133E1-C861-489F-882D-60FA73D47448}" destId="{3DA546B7-FD60-4C10-847F-5CA49B1805ED}" srcOrd="0" destOrd="0" presId="urn:microsoft.com/office/officeart/2005/8/layout/venn3"/>
    <dgm:cxn modelId="{66EFC6C2-4BC6-45B0-902F-5EE11B2070A6}" type="presParOf" srcId="{574133E1-C861-489F-882D-60FA73D47448}" destId="{F206B0A6-2091-4976-969E-48AD708343D5}" srcOrd="1" destOrd="0" presId="urn:microsoft.com/office/officeart/2005/8/layout/venn3"/>
    <dgm:cxn modelId="{E1D81EE7-0FBE-4AC8-AEA5-2D6A8E4EE732}" type="presParOf" srcId="{574133E1-C861-489F-882D-60FA73D47448}" destId="{B65D7348-1BA0-48D8-BE45-663C57CF87D2}" srcOrd="2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F599179-E5AE-45E2-A8E0-654A18B2F3DE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</dgm:pt>
    <dgm:pt modelId="{A96A7B08-9D5A-4C54-BAFB-5B30FBEC9CBD}">
      <dgm:prSet phldrT="[Text]" custT="1"/>
      <dgm:spPr>
        <a:solidFill>
          <a:schemeClr val="accent2">
            <a:alpha val="20000"/>
          </a:schemeClr>
        </a:solidFill>
        <a:ln>
          <a:noFill/>
        </a:ln>
      </dgm:spPr>
      <dgm:t>
        <a:bodyPr lIns="0" tIns="0" rIns="0" bIns="0" anchor="b" anchorCtr="0"/>
        <a:lstStyle/>
        <a:p>
          <a:pPr marL="0" algn="ctr">
            <a:lnSpc>
              <a:spcPct val="80000"/>
            </a:lnSpc>
            <a:spcAft>
              <a:spcPts val="0"/>
            </a:spcAft>
          </a:pPr>
          <a:r>
            <a:rPr lang="en-GB" sz="2000" b="1" dirty="0">
              <a:latin typeface="Sarabun" panose="00000500000000000000" pitchFamily="2" charset="-34"/>
              <a:cs typeface="Sarabun" panose="00000500000000000000" pitchFamily="2" charset="-34"/>
            </a:rPr>
            <a:t>READ</a:t>
          </a:r>
        </a:p>
      </dgm:t>
    </dgm:pt>
    <dgm:pt modelId="{0BC1B516-1A07-4571-850A-8BA289FF6D9E}" type="parTrans" cxnId="{177CBE00-61C1-471B-88BF-89192B608063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BAF9DF7F-CB18-4373-9AEA-62541328B009}" type="sibTrans" cxnId="{177CBE00-61C1-471B-88BF-89192B608063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FDBBEE21-17CF-4C4D-AE93-DABA915EDAF2}">
      <dgm:prSet phldrT="[Text]" custT="1"/>
      <dgm:spPr>
        <a:solidFill>
          <a:schemeClr val="accent1">
            <a:hueOff val="0"/>
            <a:satOff val="0"/>
            <a:lumOff val="0"/>
            <a:alpha val="20000"/>
          </a:schemeClr>
        </a:solidFill>
        <a:ln>
          <a:noFill/>
        </a:ln>
      </dgm:spPr>
      <dgm:t>
        <a:bodyPr lIns="0" tIns="0" rIns="0" bIns="0" anchor="b" anchorCtr="0"/>
        <a:lstStyle/>
        <a:p>
          <a:pPr algn="ctr">
            <a:lnSpc>
              <a:spcPct val="90000"/>
            </a:lnSpc>
            <a:spcAft>
              <a:spcPts val="0"/>
            </a:spcAft>
          </a:pPr>
          <a:r>
            <a:rPr lang="en-GB" sz="2000" b="1" kern="1200" dirty="0">
              <a:solidFill>
                <a:srgbClr val="3B475E"/>
              </a:solidFill>
              <a:latin typeface="Sarabun" panose="00000500000000000000" pitchFamily="2" charset="-34"/>
              <a:ea typeface="+mn-ea"/>
              <a:cs typeface="Sarabun" panose="00000500000000000000" pitchFamily="2" charset="-34"/>
            </a:rPr>
            <a:t>PARSE</a:t>
          </a:r>
        </a:p>
      </dgm:t>
    </dgm:pt>
    <dgm:pt modelId="{F47645E9-169B-43FD-A89F-320849A735EF}" type="parTrans" cxnId="{DAA1E760-A1D6-4586-B43E-8083D61703DC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5269FE3A-3EF8-45E1-A125-DE2F955B0C3C}" type="sibTrans" cxnId="{DAA1E760-A1D6-4586-B43E-8083D61703DC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574133E1-C861-489F-882D-60FA73D47448}" type="pres">
      <dgm:prSet presAssocID="{7F599179-E5AE-45E2-A8E0-654A18B2F3DE}" presName="Name0" presStyleCnt="0">
        <dgm:presLayoutVars>
          <dgm:dir/>
          <dgm:resizeHandles val="exact"/>
        </dgm:presLayoutVars>
      </dgm:prSet>
      <dgm:spPr/>
    </dgm:pt>
    <dgm:pt modelId="{3DA546B7-FD60-4C10-847F-5CA49B1805ED}" type="pres">
      <dgm:prSet presAssocID="{A96A7B08-9D5A-4C54-BAFB-5B30FBEC9CBD}" presName="Name5" presStyleLbl="vennNode1" presStyleIdx="0" presStyleCnt="2" custAng="0" custLinFactNeighborX="50829" custLinFactNeighborY="9926">
        <dgm:presLayoutVars>
          <dgm:bulletEnabled val="1"/>
        </dgm:presLayoutVars>
      </dgm:prSet>
      <dgm:spPr/>
    </dgm:pt>
    <dgm:pt modelId="{F206B0A6-2091-4976-969E-48AD708343D5}" type="pres">
      <dgm:prSet presAssocID="{BAF9DF7F-CB18-4373-9AEA-62541328B009}" presName="space" presStyleCnt="0"/>
      <dgm:spPr/>
    </dgm:pt>
    <dgm:pt modelId="{B65D7348-1BA0-48D8-BE45-663C57CF87D2}" type="pres">
      <dgm:prSet presAssocID="{FDBBEE21-17CF-4C4D-AE93-DABA915EDAF2}" presName="Name5" presStyleLbl="vennNode1" presStyleIdx="1" presStyleCnt="2" custAng="0" custLinFactNeighborX="-48138" custLinFactNeighborY="10012">
        <dgm:presLayoutVars>
          <dgm:bulletEnabled val="1"/>
        </dgm:presLayoutVars>
      </dgm:prSet>
      <dgm:spPr/>
    </dgm:pt>
  </dgm:ptLst>
  <dgm:cxnLst>
    <dgm:cxn modelId="{177CBE00-61C1-471B-88BF-89192B608063}" srcId="{7F599179-E5AE-45E2-A8E0-654A18B2F3DE}" destId="{A96A7B08-9D5A-4C54-BAFB-5B30FBEC9CBD}" srcOrd="0" destOrd="0" parTransId="{0BC1B516-1A07-4571-850A-8BA289FF6D9E}" sibTransId="{BAF9DF7F-CB18-4373-9AEA-62541328B009}"/>
    <dgm:cxn modelId="{7E274F40-DD09-495F-914D-48B17866F711}" type="presOf" srcId="{FDBBEE21-17CF-4C4D-AE93-DABA915EDAF2}" destId="{B65D7348-1BA0-48D8-BE45-663C57CF87D2}" srcOrd="0" destOrd="0" presId="urn:microsoft.com/office/officeart/2005/8/layout/venn3"/>
    <dgm:cxn modelId="{DAA1E760-A1D6-4586-B43E-8083D61703DC}" srcId="{7F599179-E5AE-45E2-A8E0-654A18B2F3DE}" destId="{FDBBEE21-17CF-4C4D-AE93-DABA915EDAF2}" srcOrd="1" destOrd="0" parTransId="{F47645E9-169B-43FD-A89F-320849A735EF}" sibTransId="{5269FE3A-3EF8-45E1-A125-DE2F955B0C3C}"/>
    <dgm:cxn modelId="{5517D3A4-6D8A-4BAD-8081-DBBF7516C0AA}" type="presOf" srcId="{A96A7B08-9D5A-4C54-BAFB-5B30FBEC9CBD}" destId="{3DA546B7-FD60-4C10-847F-5CA49B1805ED}" srcOrd="0" destOrd="0" presId="urn:microsoft.com/office/officeart/2005/8/layout/venn3"/>
    <dgm:cxn modelId="{DDFB9CB9-A4D4-4194-AB79-D19895F229FD}" type="presOf" srcId="{7F599179-E5AE-45E2-A8E0-654A18B2F3DE}" destId="{574133E1-C861-489F-882D-60FA73D47448}" srcOrd="0" destOrd="0" presId="urn:microsoft.com/office/officeart/2005/8/layout/venn3"/>
    <dgm:cxn modelId="{C463993C-A1B3-45CB-82CE-6B1A89541BB7}" type="presParOf" srcId="{574133E1-C861-489F-882D-60FA73D47448}" destId="{3DA546B7-FD60-4C10-847F-5CA49B1805ED}" srcOrd="0" destOrd="0" presId="urn:microsoft.com/office/officeart/2005/8/layout/venn3"/>
    <dgm:cxn modelId="{66EFC6C2-4BC6-45B0-902F-5EE11B2070A6}" type="presParOf" srcId="{574133E1-C861-489F-882D-60FA73D47448}" destId="{F206B0A6-2091-4976-969E-48AD708343D5}" srcOrd="1" destOrd="0" presId="urn:microsoft.com/office/officeart/2005/8/layout/venn3"/>
    <dgm:cxn modelId="{E1D81EE7-0FBE-4AC8-AEA5-2D6A8E4EE732}" type="presParOf" srcId="{574133E1-C861-489F-882D-60FA73D47448}" destId="{B65D7348-1BA0-48D8-BE45-663C57CF87D2}" srcOrd="2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F599179-E5AE-45E2-A8E0-654A18B2F3DE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</dgm:pt>
    <dgm:pt modelId="{A96A7B08-9D5A-4C54-BAFB-5B30FBEC9CBD}">
      <dgm:prSet phldrT="[Text]" custT="1"/>
      <dgm:spPr>
        <a:solidFill>
          <a:schemeClr val="accent2">
            <a:alpha val="20000"/>
          </a:schemeClr>
        </a:solidFill>
        <a:ln>
          <a:noFill/>
        </a:ln>
      </dgm:spPr>
      <dgm:t>
        <a:bodyPr lIns="0" tIns="0" rIns="0" bIns="0" anchor="b" anchorCtr="0"/>
        <a:lstStyle/>
        <a:p>
          <a:pPr marL="0" algn="ctr">
            <a:lnSpc>
              <a:spcPct val="80000"/>
            </a:lnSpc>
            <a:spcAft>
              <a:spcPts val="0"/>
            </a:spcAft>
          </a:pPr>
          <a:r>
            <a:rPr lang="en-GB" sz="2000" b="1" dirty="0">
              <a:latin typeface="Sarabun" panose="00000500000000000000" pitchFamily="2" charset="-34"/>
              <a:cs typeface="Sarabun" panose="00000500000000000000" pitchFamily="2" charset="-34"/>
            </a:rPr>
            <a:t>READ</a:t>
          </a:r>
        </a:p>
      </dgm:t>
    </dgm:pt>
    <dgm:pt modelId="{0BC1B516-1A07-4571-850A-8BA289FF6D9E}" type="parTrans" cxnId="{177CBE00-61C1-471B-88BF-89192B608063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BAF9DF7F-CB18-4373-9AEA-62541328B009}" type="sibTrans" cxnId="{177CBE00-61C1-471B-88BF-89192B608063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FDBBEE21-17CF-4C4D-AE93-DABA915EDAF2}">
      <dgm:prSet phldrT="[Text]" custT="1"/>
      <dgm:spPr>
        <a:solidFill>
          <a:schemeClr val="accent1">
            <a:hueOff val="0"/>
            <a:satOff val="0"/>
            <a:lumOff val="0"/>
            <a:alpha val="20000"/>
          </a:schemeClr>
        </a:solidFill>
        <a:ln>
          <a:noFill/>
        </a:ln>
      </dgm:spPr>
      <dgm:t>
        <a:bodyPr lIns="0" tIns="0" rIns="0" bIns="0" anchor="b" anchorCtr="0"/>
        <a:lstStyle/>
        <a:p>
          <a:pPr algn="ctr">
            <a:lnSpc>
              <a:spcPct val="90000"/>
            </a:lnSpc>
            <a:spcAft>
              <a:spcPts val="0"/>
            </a:spcAft>
          </a:pPr>
          <a:r>
            <a:rPr lang="en-GB" sz="2000" b="1" kern="1200" dirty="0">
              <a:solidFill>
                <a:srgbClr val="3B475E"/>
              </a:solidFill>
              <a:latin typeface="Sarabun" panose="00000500000000000000" pitchFamily="2" charset="-34"/>
              <a:ea typeface="+mn-ea"/>
              <a:cs typeface="Sarabun" panose="00000500000000000000" pitchFamily="2" charset="-34"/>
            </a:rPr>
            <a:t>PARSE</a:t>
          </a:r>
        </a:p>
      </dgm:t>
    </dgm:pt>
    <dgm:pt modelId="{F47645E9-169B-43FD-A89F-320849A735EF}" type="parTrans" cxnId="{DAA1E760-A1D6-4586-B43E-8083D61703DC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5269FE3A-3EF8-45E1-A125-DE2F955B0C3C}" type="sibTrans" cxnId="{DAA1E760-A1D6-4586-B43E-8083D61703DC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574133E1-C861-489F-882D-60FA73D47448}" type="pres">
      <dgm:prSet presAssocID="{7F599179-E5AE-45E2-A8E0-654A18B2F3DE}" presName="Name0" presStyleCnt="0">
        <dgm:presLayoutVars>
          <dgm:dir/>
          <dgm:resizeHandles val="exact"/>
        </dgm:presLayoutVars>
      </dgm:prSet>
      <dgm:spPr/>
    </dgm:pt>
    <dgm:pt modelId="{3DA546B7-FD60-4C10-847F-5CA49B1805ED}" type="pres">
      <dgm:prSet presAssocID="{A96A7B08-9D5A-4C54-BAFB-5B30FBEC9CBD}" presName="Name5" presStyleLbl="vennNode1" presStyleIdx="0" presStyleCnt="2" custAng="0" custLinFactNeighborX="50829" custLinFactNeighborY="9926">
        <dgm:presLayoutVars>
          <dgm:bulletEnabled val="1"/>
        </dgm:presLayoutVars>
      </dgm:prSet>
      <dgm:spPr/>
    </dgm:pt>
    <dgm:pt modelId="{F206B0A6-2091-4976-969E-48AD708343D5}" type="pres">
      <dgm:prSet presAssocID="{BAF9DF7F-CB18-4373-9AEA-62541328B009}" presName="space" presStyleCnt="0"/>
      <dgm:spPr/>
    </dgm:pt>
    <dgm:pt modelId="{B65D7348-1BA0-48D8-BE45-663C57CF87D2}" type="pres">
      <dgm:prSet presAssocID="{FDBBEE21-17CF-4C4D-AE93-DABA915EDAF2}" presName="Name5" presStyleLbl="vennNode1" presStyleIdx="1" presStyleCnt="2" custAng="0" custLinFactNeighborX="-48138" custLinFactNeighborY="10012">
        <dgm:presLayoutVars>
          <dgm:bulletEnabled val="1"/>
        </dgm:presLayoutVars>
      </dgm:prSet>
      <dgm:spPr/>
    </dgm:pt>
  </dgm:ptLst>
  <dgm:cxnLst>
    <dgm:cxn modelId="{177CBE00-61C1-471B-88BF-89192B608063}" srcId="{7F599179-E5AE-45E2-A8E0-654A18B2F3DE}" destId="{A96A7B08-9D5A-4C54-BAFB-5B30FBEC9CBD}" srcOrd="0" destOrd="0" parTransId="{0BC1B516-1A07-4571-850A-8BA289FF6D9E}" sibTransId="{BAF9DF7F-CB18-4373-9AEA-62541328B009}"/>
    <dgm:cxn modelId="{7E274F40-DD09-495F-914D-48B17866F711}" type="presOf" srcId="{FDBBEE21-17CF-4C4D-AE93-DABA915EDAF2}" destId="{B65D7348-1BA0-48D8-BE45-663C57CF87D2}" srcOrd="0" destOrd="0" presId="urn:microsoft.com/office/officeart/2005/8/layout/venn3"/>
    <dgm:cxn modelId="{DAA1E760-A1D6-4586-B43E-8083D61703DC}" srcId="{7F599179-E5AE-45E2-A8E0-654A18B2F3DE}" destId="{FDBBEE21-17CF-4C4D-AE93-DABA915EDAF2}" srcOrd="1" destOrd="0" parTransId="{F47645E9-169B-43FD-A89F-320849A735EF}" sibTransId="{5269FE3A-3EF8-45E1-A125-DE2F955B0C3C}"/>
    <dgm:cxn modelId="{5517D3A4-6D8A-4BAD-8081-DBBF7516C0AA}" type="presOf" srcId="{A96A7B08-9D5A-4C54-BAFB-5B30FBEC9CBD}" destId="{3DA546B7-FD60-4C10-847F-5CA49B1805ED}" srcOrd="0" destOrd="0" presId="urn:microsoft.com/office/officeart/2005/8/layout/venn3"/>
    <dgm:cxn modelId="{DDFB9CB9-A4D4-4194-AB79-D19895F229FD}" type="presOf" srcId="{7F599179-E5AE-45E2-A8E0-654A18B2F3DE}" destId="{574133E1-C861-489F-882D-60FA73D47448}" srcOrd="0" destOrd="0" presId="urn:microsoft.com/office/officeart/2005/8/layout/venn3"/>
    <dgm:cxn modelId="{C463993C-A1B3-45CB-82CE-6B1A89541BB7}" type="presParOf" srcId="{574133E1-C861-489F-882D-60FA73D47448}" destId="{3DA546B7-FD60-4C10-847F-5CA49B1805ED}" srcOrd="0" destOrd="0" presId="urn:microsoft.com/office/officeart/2005/8/layout/venn3"/>
    <dgm:cxn modelId="{66EFC6C2-4BC6-45B0-902F-5EE11B2070A6}" type="presParOf" srcId="{574133E1-C861-489F-882D-60FA73D47448}" destId="{F206B0A6-2091-4976-969E-48AD708343D5}" srcOrd="1" destOrd="0" presId="urn:microsoft.com/office/officeart/2005/8/layout/venn3"/>
    <dgm:cxn modelId="{E1D81EE7-0FBE-4AC8-AEA5-2D6A8E4EE732}" type="presParOf" srcId="{574133E1-C861-489F-882D-60FA73D47448}" destId="{B65D7348-1BA0-48D8-BE45-663C57CF87D2}" srcOrd="2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F599179-E5AE-45E2-A8E0-654A18B2F3DE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</dgm:pt>
    <dgm:pt modelId="{A96A7B08-9D5A-4C54-BAFB-5B30FBEC9CBD}">
      <dgm:prSet phldrT="[Text]" custT="1"/>
      <dgm:spPr>
        <a:solidFill>
          <a:schemeClr val="accent2">
            <a:alpha val="20000"/>
          </a:schemeClr>
        </a:solidFill>
        <a:ln>
          <a:noFill/>
        </a:ln>
      </dgm:spPr>
      <dgm:t>
        <a:bodyPr lIns="0" tIns="0" rIns="0" bIns="0" anchor="b" anchorCtr="0"/>
        <a:lstStyle/>
        <a:p>
          <a:pPr marL="0" algn="ctr">
            <a:lnSpc>
              <a:spcPct val="80000"/>
            </a:lnSpc>
            <a:spcAft>
              <a:spcPts val="0"/>
            </a:spcAft>
          </a:pPr>
          <a:r>
            <a:rPr lang="en-GB" sz="2000" b="1" dirty="0">
              <a:latin typeface="Sarabun" panose="00000500000000000000" pitchFamily="2" charset="-34"/>
              <a:cs typeface="Sarabun" panose="00000500000000000000" pitchFamily="2" charset="-34"/>
            </a:rPr>
            <a:t>READ</a:t>
          </a:r>
        </a:p>
      </dgm:t>
    </dgm:pt>
    <dgm:pt modelId="{0BC1B516-1A07-4571-850A-8BA289FF6D9E}" type="parTrans" cxnId="{177CBE00-61C1-471B-88BF-89192B608063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BAF9DF7F-CB18-4373-9AEA-62541328B009}" type="sibTrans" cxnId="{177CBE00-61C1-471B-88BF-89192B608063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FDBBEE21-17CF-4C4D-AE93-DABA915EDAF2}">
      <dgm:prSet phldrT="[Text]" custT="1"/>
      <dgm:spPr>
        <a:solidFill>
          <a:schemeClr val="accent1">
            <a:hueOff val="0"/>
            <a:satOff val="0"/>
            <a:lumOff val="0"/>
            <a:alpha val="20000"/>
          </a:schemeClr>
        </a:solidFill>
        <a:ln>
          <a:noFill/>
        </a:ln>
      </dgm:spPr>
      <dgm:t>
        <a:bodyPr lIns="0" tIns="0" rIns="0" bIns="0" anchor="b" anchorCtr="0"/>
        <a:lstStyle/>
        <a:p>
          <a:pPr algn="ctr">
            <a:lnSpc>
              <a:spcPct val="90000"/>
            </a:lnSpc>
            <a:spcAft>
              <a:spcPts val="0"/>
            </a:spcAft>
          </a:pPr>
          <a:r>
            <a:rPr lang="en-GB" sz="2000" b="1" kern="1200" dirty="0">
              <a:solidFill>
                <a:srgbClr val="3B475E"/>
              </a:solidFill>
              <a:latin typeface="Sarabun" panose="00000500000000000000" pitchFamily="2" charset="-34"/>
              <a:ea typeface="+mn-ea"/>
              <a:cs typeface="Sarabun" panose="00000500000000000000" pitchFamily="2" charset="-34"/>
            </a:rPr>
            <a:t>PARSE</a:t>
          </a:r>
        </a:p>
      </dgm:t>
    </dgm:pt>
    <dgm:pt modelId="{F47645E9-169B-43FD-A89F-320849A735EF}" type="parTrans" cxnId="{DAA1E760-A1D6-4586-B43E-8083D61703DC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5269FE3A-3EF8-45E1-A125-DE2F955B0C3C}" type="sibTrans" cxnId="{DAA1E760-A1D6-4586-B43E-8083D61703DC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574133E1-C861-489F-882D-60FA73D47448}" type="pres">
      <dgm:prSet presAssocID="{7F599179-E5AE-45E2-A8E0-654A18B2F3DE}" presName="Name0" presStyleCnt="0">
        <dgm:presLayoutVars>
          <dgm:dir/>
          <dgm:resizeHandles val="exact"/>
        </dgm:presLayoutVars>
      </dgm:prSet>
      <dgm:spPr/>
    </dgm:pt>
    <dgm:pt modelId="{3DA546B7-FD60-4C10-847F-5CA49B1805ED}" type="pres">
      <dgm:prSet presAssocID="{A96A7B08-9D5A-4C54-BAFB-5B30FBEC9CBD}" presName="Name5" presStyleLbl="vennNode1" presStyleIdx="0" presStyleCnt="2" custAng="0" custLinFactNeighborX="50829" custLinFactNeighborY="9926">
        <dgm:presLayoutVars>
          <dgm:bulletEnabled val="1"/>
        </dgm:presLayoutVars>
      </dgm:prSet>
      <dgm:spPr/>
    </dgm:pt>
    <dgm:pt modelId="{F206B0A6-2091-4976-969E-48AD708343D5}" type="pres">
      <dgm:prSet presAssocID="{BAF9DF7F-CB18-4373-9AEA-62541328B009}" presName="space" presStyleCnt="0"/>
      <dgm:spPr/>
    </dgm:pt>
    <dgm:pt modelId="{B65D7348-1BA0-48D8-BE45-663C57CF87D2}" type="pres">
      <dgm:prSet presAssocID="{FDBBEE21-17CF-4C4D-AE93-DABA915EDAF2}" presName="Name5" presStyleLbl="vennNode1" presStyleIdx="1" presStyleCnt="2" custAng="0" custLinFactNeighborX="-48138" custLinFactNeighborY="10012">
        <dgm:presLayoutVars>
          <dgm:bulletEnabled val="1"/>
        </dgm:presLayoutVars>
      </dgm:prSet>
      <dgm:spPr/>
    </dgm:pt>
  </dgm:ptLst>
  <dgm:cxnLst>
    <dgm:cxn modelId="{177CBE00-61C1-471B-88BF-89192B608063}" srcId="{7F599179-E5AE-45E2-A8E0-654A18B2F3DE}" destId="{A96A7B08-9D5A-4C54-BAFB-5B30FBEC9CBD}" srcOrd="0" destOrd="0" parTransId="{0BC1B516-1A07-4571-850A-8BA289FF6D9E}" sibTransId="{BAF9DF7F-CB18-4373-9AEA-62541328B009}"/>
    <dgm:cxn modelId="{7E274F40-DD09-495F-914D-48B17866F711}" type="presOf" srcId="{FDBBEE21-17CF-4C4D-AE93-DABA915EDAF2}" destId="{B65D7348-1BA0-48D8-BE45-663C57CF87D2}" srcOrd="0" destOrd="0" presId="urn:microsoft.com/office/officeart/2005/8/layout/venn3"/>
    <dgm:cxn modelId="{DAA1E760-A1D6-4586-B43E-8083D61703DC}" srcId="{7F599179-E5AE-45E2-A8E0-654A18B2F3DE}" destId="{FDBBEE21-17CF-4C4D-AE93-DABA915EDAF2}" srcOrd="1" destOrd="0" parTransId="{F47645E9-169B-43FD-A89F-320849A735EF}" sibTransId="{5269FE3A-3EF8-45E1-A125-DE2F955B0C3C}"/>
    <dgm:cxn modelId="{5517D3A4-6D8A-4BAD-8081-DBBF7516C0AA}" type="presOf" srcId="{A96A7B08-9D5A-4C54-BAFB-5B30FBEC9CBD}" destId="{3DA546B7-FD60-4C10-847F-5CA49B1805ED}" srcOrd="0" destOrd="0" presId="urn:microsoft.com/office/officeart/2005/8/layout/venn3"/>
    <dgm:cxn modelId="{DDFB9CB9-A4D4-4194-AB79-D19895F229FD}" type="presOf" srcId="{7F599179-E5AE-45E2-A8E0-654A18B2F3DE}" destId="{574133E1-C861-489F-882D-60FA73D47448}" srcOrd="0" destOrd="0" presId="urn:microsoft.com/office/officeart/2005/8/layout/venn3"/>
    <dgm:cxn modelId="{C463993C-A1B3-45CB-82CE-6B1A89541BB7}" type="presParOf" srcId="{574133E1-C861-489F-882D-60FA73D47448}" destId="{3DA546B7-FD60-4C10-847F-5CA49B1805ED}" srcOrd="0" destOrd="0" presId="urn:microsoft.com/office/officeart/2005/8/layout/venn3"/>
    <dgm:cxn modelId="{66EFC6C2-4BC6-45B0-902F-5EE11B2070A6}" type="presParOf" srcId="{574133E1-C861-489F-882D-60FA73D47448}" destId="{F206B0A6-2091-4976-969E-48AD708343D5}" srcOrd="1" destOrd="0" presId="urn:microsoft.com/office/officeart/2005/8/layout/venn3"/>
    <dgm:cxn modelId="{E1D81EE7-0FBE-4AC8-AEA5-2D6A8E4EE732}" type="presParOf" srcId="{574133E1-C861-489F-882D-60FA73D47448}" destId="{B65D7348-1BA0-48D8-BE45-663C57CF87D2}" srcOrd="2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F599179-E5AE-45E2-A8E0-654A18B2F3DE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</dgm:pt>
    <dgm:pt modelId="{A96A7B08-9D5A-4C54-BAFB-5B30FBEC9CBD}">
      <dgm:prSet phldrT="[Text]" custT="1"/>
      <dgm:spPr>
        <a:solidFill>
          <a:schemeClr val="accent2">
            <a:alpha val="20000"/>
          </a:schemeClr>
        </a:solidFill>
        <a:ln>
          <a:noFill/>
        </a:ln>
      </dgm:spPr>
      <dgm:t>
        <a:bodyPr lIns="0" tIns="0" rIns="0" bIns="0" anchor="b" anchorCtr="0"/>
        <a:lstStyle/>
        <a:p>
          <a:pPr marL="0" algn="ctr">
            <a:lnSpc>
              <a:spcPct val="80000"/>
            </a:lnSpc>
            <a:spcAft>
              <a:spcPts val="0"/>
            </a:spcAft>
          </a:pPr>
          <a:r>
            <a:rPr lang="en-GB" sz="2000" b="1" dirty="0">
              <a:latin typeface="Sarabun" panose="00000500000000000000" pitchFamily="2" charset="-34"/>
              <a:cs typeface="Sarabun" panose="00000500000000000000" pitchFamily="2" charset="-34"/>
            </a:rPr>
            <a:t>READ</a:t>
          </a:r>
        </a:p>
      </dgm:t>
    </dgm:pt>
    <dgm:pt modelId="{0BC1B516-1A07-4571-850A-8BA289FF6D9E}" type="parTrans" cxnId="{177CBE00-61C1-471B-88BF-89192B608063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BAF9DF7F-CB18-4373-9AEA-62541328B009}" type="sibTrans" cxnId="{177CBE00-61C1-471B-88BF-89192B608063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FDBBEE21-17CF-4C4D-AE93-DABA915EDAF2}">
      <dgm:prSet phldrT="[Text]" custT="1"/>
      <dgm:spPr>
        <a:solidFill>
          <a:schemeClr val="accent1">
            <a:hueOff val="0"/>
            <a:satOff val="0"/>
            <a:lumOff val="0"/>
            <a:alpha val="20000"/>
          </a:schemeClr>
        </a:solidFill>
        <a:ln>
          <a:noFill/>
        </a:ln>
      </dgm:spPr>
      <dgm:t>
        <a:bodyPr lIns="0" tIns="0" rIns="0" bIns="0" anchor="b" anchorCtr="0"/>
        <a:lstStyle/>
        <a:p>
          <a:pPr algn="ctr">
            <a:lnSpc>
              <a:spcPct val="90000"/>
            </a:lnSpc>
            <a:spcAft>
              <a:spcPts val="0"/>
            </a:spcAft>
          </a:pPr>
          <a:r>
            <a:rPr lang="en-GB" sz="2000" b="1" kern="1200" dirty="0">
              <a:solidFill>
                <a:srgbClr val="3B475E"/>
              </a:solidFill>
              <a:latin typeface="Sarabun" panose="00000500000000000000" pitchFamily="2" charset="-34"/>
              <a:ea typeface="+mn-ea"/>
              <a:cs typeface="Sarabun" panose="00000500000000000000" pitchFamily="2" charset="-34"/>
            </a:rPr>
            <a:t>PARSE</a:t>
          </a:r>
        </a:p>
      </dgm:t>
    </dgm:pt>
    <dgm:pt modelId="{F47645E9-169B-43FD-A89F-320849A735EF}" type="parTrans" cxnId="{DAA1E760-A1D6-4586-B43E-8083D61703DC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5269FE3A-3EF8-45E1-A125-DE2F955B0C3C}" type="sibTrans" cxnId="{DAA1E760-A1D6-4586-B43E-8083D61703DC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574133E1-C861-489F-882D-60FA73D47448}" type="pres">
      <dgm:prSet presAssocID="{7F599179-E5AE-45E2-A8E0-654A18B2F3DE}" presName="Name0" presStyleCnt="0">
        <dgm:presLayoutVars>
          <dgm:dir/>
          <dgm:resizeHandles val="exact"/>
        </dgm:presLayoutVars>
      </dgm:prSet>
      <dgm:spPr/>
    </dgm:pt>
    <dgm:pt modelId="{3DA546B7-FD60-4C10-847F-5CA49B1805ED}" type="pres">
      <dgm:prSet presAssocID="{A96A7B08-9D5A-4C54-BAFB-5B30FBEC9CBD}" presName="Name5" presStyleLbl="vennNode1" presStyleIdx="0" presStyleCnt="2" custAng="0" custLinFactNeighborX="50829" custLinFactNeighborY="9926">
        <dgm:presLayoutVars>
          <dgm:bulletEnabled val="1"/>
        </dgm:presLayoutVars>
      </dgm:prSet>
      <dgm:spPr/>
    </dgm:pt>
    <dgm:pt modelId="{F206B0A6-2091-4976-969E-48AD708343D5}" type="pres">
      <dgm:prSet presAssocID="{BAF9DF7F-CB18-4373-9AEA-62541328B009}" presName="space" presStyleCnt="0"/>
      <dgm:spPr/>
    </dgm:pt>
    <dgm:pt modelId="{B65D7348-1BA0-48D8-BE45-663C57CF87D2}" type="pres">
      <dgm:prSet presAssocID="{FDBBEE21-17CF-4C4D-AE93-DABA915EDAF2}" presName="Name5" presStyleLbl="vennNode1" presStyleIdx="1" presStyleCnt="2" custAng="0" custLinFactNeighborX="-48138" custLinFactNeighborY="10012">
        <dgm:presLayoutVars>
          <dgm:bulletEnabled val="1"/>
        </dgm:presLayoutVars>
      </dgm:prSet>
      <dgm:spPr/>
    </dgm:pt>
  </dgm:ptLst>
  <dgm:cxnLst>
    <dgm:cxn modelId="{177CBE00-61C1-471B-88BF-89192B608063}" srcId="{7F599179-E5AE-45E2-A8E0-654A18B2F3DE}" destId="{A96A7B08-9D5A-4C54-BAFB-5B30FBEC9CBD}" srcOrd="0" destOrd="0" parTransId="{0BC1B516-1A07-4571-850A-8BA289FF6D9E}" sibTransId="{BAF9DF7F-CB18-4373-9AEA-62541328B009}"/>
    <dgm:cxn modelId="{7E274F40-DD09-495F-914D-48B17866F711}" type="presOf" srcId="{FDBBEE21-17CF-4C4D-AE93-DABA915EDAF2}" destId="{B65D7348-1BA0-48D8-BE45-663C57CF87D2}" srcOrd="0" destOrd="0" presId="urn:microsoft.com/office/officeart/2005/8/layout/venn3"/>
    <dgm:cxn modelId="{DAA1E760-A1D6-4586-B43E-8083D61703DC}" srcId="{7F599179-E5AE-45E2-A8E0-654A18B2F3DE}" destId="{FDBBEE21-17CF-4C4D-AE93-DABA915EDAF2}" srcOrd="1" destOrd="0" parTransId="{F47645E9-169B-43FD-A89F-320849A735EF}" sibTransId="{5269FE3A-3EF8-45E1-A125-DE2F955B0C3C}"/>
    <dgm:cxn modelId="{5517D3A4-6D8A-4BAD-8081-DBBF7516C0AA}" type="presOf" srcId="{A96A7B08-9D5A-4C54-BAFB-5B30FBEC9CBD}" destId="{3DA546B7-FD60-4C10-847F-5CA49B1805ED}" srcOrd="0" destOrd="0" presId="urn:microsoft.com/office/officeart/2005/8/layout/venn3"/>
    <dgm:cxn modelId="{DDFB9CB9-A4D4-4194-AB79-D19895F229FD}" type="presOf" srcId="{7F599179-E5AE-45E2-A8E0-654A18B2F3DE}" destId="{574133E1-C861-489F-882D-60FA73D47448}" srcOrd="0" destOrd="0" presId="urn:microsoft.com/office/officeart/2005/8/layout/venn3"/>
    <dgm:cxn modelId="{C463993C-A1B3-45CB-82CE-6B1A89541BB7}" type="presParOf" srcId="{574133E1-C861-489F-882D-60FA73D47448}" destId="{3DA546B7-FD60-4C10-847F-5CA49B1805ED}" srcOrd="0" destOrd="0" presId="urn:microsoft.com/office/officeart/2005/8/layout/venn3"/>
    <dgm:cxn modelId="{66EFC6C2-4BC6-45B0-902F-5EE11B2070A6}" type="presParOf" srcId="{574133E1-C861-489F-882D-60FA73D47448}" destId="{F206B0A6-2091-4976-969E-48AD708343D5}" srcOrd="1" destOrd="0" presId="urn:microsoft.com/office/officeart/2005/8/layout/venn3"/>
    <dgm:cxn modelId="{E1D81EE7-0FBE-4AC8-AEA5-2D6A8E4EE732}" type="presParOf" srcId="{574133E1-C861-489F-882D-60FA73D47448}" destId="{B65D7348-1BA0-48D8-BE45-663C57CF87D2}" srcOrd="2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F599179-E5AE-45E2-A8E0-654A18B2F3DE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</dgm:pt>
    <dgm:pt modelId="{A96A7B08-9D5A-4C54-BAFB-5B30FBEC9CBD}">
      <dgm:prSet phldrT="[Text]" custT="1"/>
      <dgm:spPr>
        <a:solidFill>
          <a:schemeClr val="accent2">
            <a:alpha val="20000"/>
          </a:schemeClr>
        </a:solidFill>
        <a:ln>
          <a:noFill/>
        </a:ln>
      </dgm:spPr>
      <dgm:t>
        <a:bodyPr lIns="0" tIns="0" rIns="0" bIns="0" anchor="b" anchorCtr="0"/>
        <a:lstStyle/>
        <a:p>
          <a:pPr marL="0" algn="ctr">
            <a:lnSpc>
              <a:spcPct val="80000"/>
            </a:lnSpc>
            <a:spcAft>
              <a:spcPts val="0"/>
            </a:spcAft>
          </a:pPr>
          <a:r>
            <a:rPr lang="en-GB" sz="2000" b="1" dirty="0">
              <a:latin typeface="Sarabun" panose="00000500000000000000" pitchFamily="2" charset="-34"/>
              <a:cs typeface="Sarabun" panose="00000500000000000000" pitchFamily="2" charset="-34"/>
            </a:rPr>
            <a:t>READ</a:t>
          </a:r>
        </a:p>
      </dgm:t>
    </dgm:pt>
    <dgm:pt modelId="{0BC1B516-1A07-4571-850A-8BA289FF6D9E}" type="parTrans" cxnId="{177CBE00-61C1-471B-88BF-89192B608063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BAF9DF7F-CB18-4373-9AEA-62541328B009}" type="sibTrans" cxnId="{177CBE00-61C1-471B-88BF-89192B608063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FDBBEE21-17CF-4C4D-AE93-DABA915EDAF2}">
      <dgm:prSet phldrT="[Text]" custT="1"/>
      <dgm:spPr>
        <a:solidFill>
          <a:schemeClr val="accent1">
            <a:hueOff val="0"/>
            <a:satOff val="0"/>
            <a:lumOff val="0"/>
            <a:alpha val="20000"/>
          </a:schemeClr>
        </a:solidFill>
        <a:ln>
          <a:noFill/>
        </a:ln>
      </dgm:spPr>
      <dgm:t>
        <a:bodyPr lIns="0" tIns="0" rIns="0" bIns="0" anchor="b" anchorCtr="0"/>
        <a:lstStyle/>
        <a:p>
          <a:pPr algn="ctr">
            <a:lnSpc>
              <a:spcPct val="90000"/>
            </a:lnSpc>
            <a:spcAft>
              <a:spcPts val="0"/>
            </a:spcAft>
          </a:pPr>
          <a:r>
            <a:rPr lang="en-GB" sz="2000" b="1" kern="1200" dirty="0">
              <a:solidFill>
                <a:srgbClr val="3B475E"/>
              </a:solidFill>
              <a:latin typeface="Sarabun" panose="00000500000000000000" pitchFamily="2" charset="-34"/>
              <a:ea typeface="+mn-ea"/>
              <a:cs typeface="Sarabun" panose="00000500000000000000" pitchFamily="2" charset="-34"/>
            </a:rPr>
            <a:t>PARSE</a:t>
          </a:r>
        </a:p>
      </dgm:t>
    </dgm:pt>
    <dgm:pt modelId="{F47645E9-169B-43FD-A89F-320849A735EF}" type="parTrans" cxnId="{DAA1E760-A1D6-4586-B43E-8083D61703DC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5269FE3A-3EF8-45E1-A125-DE2F955B0C3C}" type="sibTrans" cxnId="{DAA1E760-A1D6-4586-B43E-8083D61703DC}">
      <dgm:prSet/>
      <dgm:spPr/>
      <dgm:t>
        <a:bodyPr/>
        <a:lstStyle/>
        <a:p>
          <a:endParaRPr lang="en-GB">
            <a:latin typeface="Sarabun" panose="00000500000000000000" pitchFamily="2" charset="-34"/>
            <a:cs typeface="Sarabun" panose="00000500000000000000" pitchFamily="2" charset="-34"/>
          </a:endParaRPr>
        </a:p>
      </dgm:t>
    </dgm:pt>
    <dgm:pt modelId="{574133E1-C861-489F-882D-60FA73D47448}" type="pres">
      <dgm:prSet presAssocID="{7F599179-E5AE-45E2-A8E0-654A18B2F3DE}" presName="Name0" presStyleCnt="0">
        <dgm:presLayoutVars>
          <dgm:dir/>
          <dgm:resizeHandles val="exact"/>
        </dgm:presLayoutVars>
      </dgm:prSet>
      <dgm:spPr/>
    </dgm:pt>
    <dgm:pt modelId="{3DA546B7-FD60-4C10-847F-5CA49B1805ED}" type="pres">
      <dgm:prSet presAssocID="{A96A7B08-9D5A-4C54-BAFB-5B30FBEC9CBD}" presName="Name5" presStyleLbl="vennNode1" presStyleIdx="0" presStyleCnt="2" custAng="0" custLinFactNeighborX="50829" custLinFactNeighborY="9926">
        <dgm:presLayoutVars>
          <dgm:bulletEnabled val="1"/>
        </dgm:presLayoutVars>
      </dgm:prSet>
      <dgm:spPr/>
    </dgm:pt>
    <dgm:pt modelId="{F206B0A6-2091-4976-969E-48AD708343D5}" type="pres">
      <dgm:prSet presAssocID="{BAF9DF7F-CB18-4373-9AEA-62541328B009}" presName="space" presStyleCnt="0"/>
      <dgm:spPr/>
    </dgm:pt>
    <dgm:pt modelId="{B65D7348-1BA0-48D8-BE45-663C57CF87D2}" type="pres">
      <dgm:prSet presAssocID="{FDBBEE21-17CF-4C4D-AE93-DABA915EDAF2}" presName="Name5" presStyleLbl="vennNode1" presStyleIdx="1" presStyleCnt="2" custAng="0" custLinFactNeighborX="-48138" custLinFactNeighborY="10012">
        <dgm:presLayoutVars>
          <dgm:bulletEnabled val="1"/>
        </dgm:presLayoutVars>
      </dgm:prSet>
      <dgm:spPr/>
    </dgm:pt>
  </dgm:ptLst>
  <dgm:cxnLst>
    <dgm:cxn modelId="{177CBE00-61C1-471B-88BF-89192B608063}" srcId="{7F599179-E5AE-45E2-A8E0-654A18B2F3DE}" destId="{A96A7B08-9D5A-4C54-BAFB-5B30FBEC9CBD}" srcOrd="0" destOrd="0" parTransId="{0BC1B516-1A07-4571-850A-8BA289FF6D9E}" sibTransId="{BAF9DF7F-CB18-4373-9AEA-62541328B009}"/>
    <dgm:cxn modelId="{7E274F40-DD09-495F-914D-48B17866F711}" type="presOf" srcId="{FDBBEE21-17CF-4C4D-AE93-DABA915EDAF2}" destId="{B65D7348-1BA0-48D8-BE45-663C57CF87D2}" srcOrd="0" destOrd="0" presId="urn:microsoft.com/office/officeart/2005/8/layout/venn3"/>
    <dgm:cxn modelId="{DAA1E760-A1D6-4586-B43E-8083D61703DC}" srcId="{7F599179-E5AE-45E2-A8E0-654A18B2F3DE}" destId="{FDBBEE21-17CF-4C4D-AE93-DABA915EDAF2}" srcOrd="1" destOrd="0" parTransId="{F47645E9-169B-43FD-A89F-320849A735EF}" sibTransId="{5269FE3A-3EF8-45E1-A125-DE2F955B0C3C}"/>
    <dgm:cxn modelId="{5517D3A4-6D8A-4BAD-8081-DBBF7516C0AA}" type="presOf" srcId="{A96A7B08-9D5A-4C54-BAFB-5B30FBEC9CBD}" destId="{3DA546B7-FD60-4C10-847F-5CA49B1805ED}" srcOrd="0" destOrd="0" presId="urn:microsoft.com/office/officeart/2005/8/layout/venn3"/>
    <dgm:cxn modelId="{DDFB9CB9-A4D4-4194-AB79-D19895F229FD}" type="presOf" srcId="{7F599179-E5AE-45E2-A8E0-654A18B2F3DE}" destId="{574133E1-C861-489F-882D-60FA73D47448}" srcOrd="0" destOrd="0" presId="urn:microsoft.com/office/officeart/2005/8/layout/venn3"/>
    <dgm:cxn modelId="{C463993C-A1B3-45CB-82CE-6B1A89541BB7}" type="presParOf" srcId="{574133E1-C861-489F-882D-60FA73D47448}" destId="{3DA546B7-FD60-4C10-847F-5CA49B1805ED}" srcOrd="0" destOrd="0" presId="urn:microsoft.com/office/officeart/2005/8/layout/venn3"/>
    <dgm:cxn modelId="{66EFC6C2-4BC6-45B0-902F-5EE11B2070A6}" type="presParOf" srcId="{574133E1-C861-489F-882D-60FA73D47448}" destId="{F206B0A6-2091-4976-969E-48AD708343D5}" srcOrd="1" destOrd="0" presId="urn:microsoft.com/office/officeart/2005/8/layout/venn3"/>
    <dgm:cxn modelId="{E1D81EE7-0FBE-4AC8-AEA5-2D6A8E4EE732}" type="presParOf" srcId="{574133E1-C861-489F-882D-60FA73D47448}" destId="{B65D7348-1BA0-48D8-BE45-663C57CF87D2}" srcOrd="2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546B7-FD60-4C10-847F-5CA49B1805ED}">
      <dsp:nvSpPr>
        <dsp:cNvPr id="0" name=""/>
        <dsp:cNvSpPr/>
      </dsp:nvSpPr>
      <dsp:spPr>
        <a:xfrm>
          <a:off x="269656" y="1245055"/>
          <a:ext cx="2616338" cy="2616338"/>
        </a:xfrm>
        <a:prstGeom prst="ellipse">
          <a:avLst/>
        </a:prstGeom>
        <a:solidFill>
          <a:schemeClr val="accent2">
            <a:alpha val="2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8890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GB" sz="2000" b="1" kern="1200" dirty="0">
              <a:latin typeface="Sarabun" panose="00000500000000000000" pitchFamily="2" charset="-34"/>
              <a:cs typeface="Sarabun" panose="00000500000000000000" pitchFamily="2" charset="-34"/>
            </a:rPr>
            <a:t>READ</a:t>
          </a:r>
        </a:p>
      </dsp:txBody>
      <dsp:txXfrm>
        <a:off x="652810" y="1628209"/>
        <a:ext cx="1850030" cy="1850030"/>
      </dsp:txXfrm>
    </dsp:sp>
    <dsp:sp modelId="{B65D7348-1BA0-48D8-BE45-663C57CF87D2}">
      <dsp:nvSpPr>
        <dsp:cNvPr id="0" name=""/>
        <dsp:cNvSpPr/>
      </dsp:nvSpPr>
      <dsp:spPr>
        <a:xfrm>
          <a:off x="1844865" y="1247305"/>
          <a:ext cx="2616338" cy="2616338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2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GB" sz="2000" b="1" kern="1200" dirty="0">
              <a:solidFill>
                <a:srgbClr val="3B475E"/>
              </a:solidFill>
              <a:latin typeface="Sarabun" panose="00000500000000000000" pitchFamily="2" charset="-34"/>
              <a:ea typeface="+mn-ea"/>
              <a:cs typeface="Sarabun" panose="00000500000000000000" pitchFamily="2" charset="-34"/>
            </a:rPr>
            <a:t>PARSE</a:t>
          </a:r>
        </a:p>
      </dsp:txBody>
      <dsp:txXfrm>
        <a:off x="2228019" y="1630459"/>
        <a:ext cx="1850030" cy="185003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546B7-FD60-4C10-847F-5CA49B1805ED}">
      <dsp:nvSpPr>
        <dsp:cNvPr id="0" name=""/>
        <dsp:cNvSpPr/>
      </dsp:nvSpPr>
      <dsp:spPr>
        <a:xfrm>
          <a:off x="269656" y="1245055"/>
          <a:ext cx="2616338" cy="2616338"/>
        </a:xfrm>
        <a:prstGeom prst="ellipse">
          <a:avLst/>
        </a:prstGeom>
        <a:solidFill>
          <a:schemeClr val="accent2">
            <a:alpha val="2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8890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GB" sz="2000" b="1" kern="1200" dirty="0">
              <a:latin typeface="Sarabun" panose="00000500000000000000" pitchFamily="2" charset="-34"/>
              <a:cs typeface="Sarabun" panose="00000500000000000000" pitchFamily="2" charset="-34"/>
            </a:rPr>
            <a:t>READ</a:t>
          </a:r>
        </a:p>
      </dsp:txBody>
      <dsp:txXfrm>
        <a:off x="652810" y="1628209"/>
        <a:ext cx="1850030" cy="1850030"/>
      </dsp:txXfrm>
    </dsp:sp>
    <dsp:sp modelId="{B65D7348-1BA0-48D8-BE45-663C57CF87D2}">
      <dsp:nvSpPr>
        <dsp:cNvPr id="0" name=""/>
        <dsp:cNvSpPr/>
      </dsp:nvSpPr>
      <dsp:spPr>
        <a:xfrm>
          <a:off x="1844865" y="1247305"/>
          <a:ext cx="2616338" cy="2616338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2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GB" sz="2000" b="1" kern="1200" dirty="0">
              <a:solidFill>
                <a:srgbClr val="3B475E"/>
              </a:solidFill>
              <a:latin typeface="Sarabun" panose="00000500000000000000" pitchFamily="2" charset="-34"/>
              <a:ea typeface="+mn-ea"/>
              <a:cs typeface="Sarabun" panose="00000500000000000000" pitchFamily="2" charset="-34"/>
            </a:rPr>
            <a:t>PARSE</a:t>
          </a:r>
        </a:p>
      </dsp:txBody>
      <dsp:txXfrm>
        <a:off x="2228019" y="1630459"/>
        <a:ext cx="1850030" cy="185003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546B7-FD60-4C10-847F-5CA49B1805ED}">
      <dsp:nvSpPr>
        <dsp:cNvPr id="0" name=""/>
        <dsp:cNvSpPr/>
      </dsp:nvSpPr>
      <dsp:spPr>
        <a:xfrm>
          <a:off x="269656" y="1245055"/>
          <a:ext cx="2616338" cy="2616338"/>
        </a:xfrm>
        <a:prstGeom prst="ellipse">
          <a:avLst/>
        </a:prstGeom>
        <a:solidFill>
          <a:schemeClr val="accent2">
            <a:alpha val="2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8890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GB" sz="2000" b="1" kern="1200" dirty="0">
              <a:latin typeface="Sarabun" panose="00000500000000000000" pitchFamily="2" charset="-34"/>
              <a:cs typeface="Sarabun" panose="00000500000000000000" pitchFamily="2" charset="-34"/>
            </a:rPr>
            <a:t>READ</a:t>
          </a:r>
        </a:p>
      </dsp:txBody>
      <dsp:txXfrm>
        <a:off x="652810" y="1628209"/>
        <a:ext cx="1850030" cy="1850030"/>
      </dsp:txXfrm>
    </dsp:sp>
    <dsp:sp modelId="{B65D7348-1BA0-48D8-BE45-663C57CF87D2}">
      <dsp:nvSpPr>
        <dsp:cNvPr id="0" name=""/>
        <dsp:cNvSpPr/>
      </dsp:nvSpPr>
      <dsp:spPr>
        <a:xfrm>
          <a:off x="1844865" y="1247305"/>
          <a:ext cx="2616338" cy="2616338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2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GB" sz="2000" b="1" kern="1200" dirty="0">
              <a:solidFill>
                <a:srgbClr val="3B475E"/>
              </a:solidFill>
              <a:latin typeface="Sarabun" panose="00000500000000000000" pitchFamily="2" charset="-34"/>
              <a:ea typeface="+mn-ea"/>
              <a:cs typeface="Sarabun" panose="00000500000000000000" pitchFamily="2" charset="-34"/>
            </a:rPr>
            <a:t>PARSE</a:t>
          </a:r>
        </a:p>
      </dsp:txBody>
      <dsp:txXfrm>
        <a:off x="2228019" y="1630459"/>
        <a:ext cx="1850030" cy="185003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546B7-FD60-4C10-847F-5CA49B1805ED}">
      <dsp:nvSpPr>
        <dsp:cNvPr id="0" name=""/>
        <dsp:cNvSpPr/>
      </dsp:nvSpPr>
      <dsp:spPr>
        <a:xfrm>
          <a:off x="269656" y="1245055"/>
          <a:ext cx="2616338" cy="2616338"/>
        </a:xfrm>
        <a:prstGeom prst="ellipse">
          <a:avLst/>
        </a:prstGeom>
        <a:solidFill>
          <a:schemeClr val="accent2">
            <a:alpha val="2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8890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GB" sz="2000" b="1" kern="1200" dirty="0">
              <a:latin typeface="Sarabun" panose="00000500000000000000" pitchFamily="2" charset="-34"/>
              <a:cs typeface="Sarabun" panose="00000500000000000000" pitchFamily="2" charset="-34"/>
            </a:rPr>
            <a:t>READ</a:t>
          </a:r>
        </a:p>
      </dsp:txBody>
      <dsp:txXfrm>
        <a:off x="652810" y="1628209"/>
        <a:ext cx="1850030" cy="1850030"/>
      </dsp:txXfrm>
    </dsp:sp>
    <dsp:sp modelId="{B65D7348-1BA0-48D8-BE45-663C57CF87D2}">
      <dsp:nvSpPr>
        <dsp:cNvPr id="0" name=""/>
        <dsp:cNvSpPr/>
      </dsp:nvSpPr>
      <dsp:spPr>
        <a:xfrm>
          <a:off x="1844865" y="1247305"/>
          <a:ext cx="2616338" cy="2616338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2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GB" sz="2000" b="1" kern="1200" dirty="0">
              <a:solidFill>
                <a:srgbClr val="3B475E"/>
              </a:solidFill>
              <a:latin typeface="Sarabun" panose="00000500000000000000" pitchFamily="2" charset="-34"/>
              <a:ea typeface="+mn-ea"/>
              <a:cs typeface="Sarabun" panose="00000500000000000000" pitchFamily="2" charset="-34"/>
            </a:rPr>
            <a:t>PARSE</a:t>
          </a:r>
        </a:p>
      </dsp:txBody>
      <dsp:txXfrm>
        <a:off x="2228019" y="1630459"/>
        <a:ext cx="1850030" cy="185003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546B7-FD60-4C10-847F-5CA49B1805ED}">
      <dsp:nvSpPr>
        <dsp:cNvPr id="0" name=""/>
        <dsp:cNvSpPr/>
      </dsp:nvSpPr>
      <dsp:spPr>
        <a:xfrm>
          <a:off x="269656" y="1245055"/>
          <a:ext cx="2616338" cy="2616338"/>
        </a:xfrm>
        <a:prstGeom prst="ellipse">
          <a:avLst/>
        </a:prstGeom>
        <a:solidFill>
          <a:schemeClr val="accent2">
            <a:alpha val="2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8890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GB" sz="2000" b="1" kern="1200" dirty="0">
              <a:latin typeface="Sarabun" panose="00000500000000000000" pitchFamily="2" charset="-34"/>
              <a:cs typeface="Sarabun" panose="00000500000000000000" pitchFamily="2" charset="-34"/>
            </a:rPr>
            <a:t>READ</a:t>
          </a:r>
        </a:p>
      </dsp:txBody>
      <dsp:txXfrm>
        <a:off x="652810" y="1628209"/>
        <a:ext cx="1850030" cy="1850030"/>
      </dsp:txXfrm>
    </dsp:sp>
    <dsp:sp modelId="{B65D7348-1BA0-48D8-BE45-663C57CF87D2}">
      <dsp:nvSpPr>
        <dsp:cNvPr id="0" name=""/>
        <dsp:cNvSpPr/>
      </dsp:nvSpPr>
      <dsp:spPr>
        <a:xfrm>
          <a:off x="1844865" y="1247305"/>
          <a:ext cx="2616338" cy="2616338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2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GB" sz="2000" b="1" kern="1200" dirty="0">
              <a:solidFill>
                <a:srgbClr val="3B475E"/>
              </a:solidFill>
              <a:latin typeface="Sarabun" panose="00000500000000000000" pitchFamily="2" charset="-34"/>
              <a:ea typeface="+mn-ea"/>
              <a:cs typeface="Sarabun" panose="00000500000000000000" pitchFamily="2" charset="-34"/>
            </a:rPr>
            <a:t>PARSE</a:t>
          </a:r>
        </a:p>
      </dsp:txBody>
      <dsp:txXfrm>
        <a:off x="2228019" y="1630459"/>
        <a:ext cx="1850030" cy="185003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546B7-FD60-4C10-847F-5CA49B1805ED}">
      <dsp:nvSpPr>
        <dsp:cNvPr id="0" name=""/>
        <dsp:cNvSpPr/>
      </dsp:nvSpPr>
      <dsp:spPr>
        <a:xfrm>
          <a:off x="269656" y="1245055"/>
          <a:ext cx="2616338" cy="2616338"/>
        </a:xfrm>
        <a:prstGeom prst="ellipse">
          <a:avLst/>
        </a:prstGeom>
        <a:solidFill>
          <a:schemeClr val="accent2">
            <a:alpha val="2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8890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GB" sz="2000" b="1" kern="1200" dirty="0">
              <a:latin typeface="Sarabun" panose="00000500000000000000" pitchFamily="2" charset="-34"/>
              <a:cs typeface="Sarabun" panose="00000500000000000000" pitchFamily="2" charset="-34"/>
            </a:rPr>
            <a:t>READ</a:t>
          </a:r>
        </a:p>
      </dsp:txBody>
      <dsp:txXfrm>
        <a:off x="652810" y="1628209"/>
        <a:ext cx="1850030" cy="1850030"/>
      </dsp:txXfrm>
    </dsp:sp>
    <dsp:sp modelId="{B65D7348-1BA0-48D8-BE45-663C57CF87D2}">
      <dsp:nvSpPr>
        <dsp:cNvPr id="0" name=""/>
        <dsp:cNvSpPr/>
      </dsp:nvSpPr>
      <dsp:spPr>
        <a:xfrm>
          <a:off x="1844865" y="1247305"/>
          <a:ext cx="2616338" cy="2616338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2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GB" sz="2000" b="1" kern="1200" dirty="0">
              <a:solidFill>
                <a:srgbClr val="3B475E"/>
              </a:solidFill>
              <a:latin typeface="Sarabun" panose="00000500000000000000" pitchFamily="2" charset="-34"/>
              <a:ea typeface="+mn-ea"/>
              <a:cs typeface="Sarabun" panose="00000500000000000000" pitchFamily="2" charset="-34"/>
            </a:rPr>
            <a:t>PARSE</a:t>
          </a:r>
        </a:p>
      </dsp:txBody>
      <dsp:txXfrm>
        <a:off x="2228019" y="1630459"/>
        <a:ext cx="1850030" cy="185003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546B7-FD60-4C10-847F-5CA49B1805ED}">
      <dsp:nvSpPr>
        <dsp:cNvPr id="0" name=""/>
        <dsp:cNvSpPr/>
      </dsp:nvSpPr>
      <dsp:spPr>
        <a:xfrm>
          <a:off x="269656" y="1245055"/>
          <a:ext cx="2616338" cy="2616338"/>
        </a:xfrm>
        <a:prstGeom prst="ellipse">
          <a:avLst/>
        </a:prstGeom>
        <a:solidFill>
          <a:schemeClr val="accent2">
            <a:alpha val="2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8890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GB" sz="2000" b="1" kern="1200" dirty="0">
              <a:latin typeface="Sarabun" panose="00000500000000000000" pitchFamily="2" charset="-34"/>
              <a:cs typeface="Sarabun" panose="00000500000000000000" pitchFamily="2" charset="-34"/>
            </a:rPr>
            <a:t>READ</a:t>
          </a:r>
        </a:p>
      </dsp:txBody>
      <dsp:txXfrm>
        <a:off x="652810" y="1628209"/>
        <a:ext cx="1850030" cy="1850030"/>
      </dsp:txXfrm>
    </dsp:sp>
    <dsp:sp modelId="{B65D7348-1BA0-48D8-BE45-663C57CF87D2}">
      <dsp:nvSpPr>
        <dsp:cNvPr id="0" name=""/>
        <dsp:cNvSpPr/>
      </dsp:nvSpPr>
      <dsp:spPr>
        <a:xfrm>
          <a:off x="1844865" y="1247305"/>
          <a:ext cx="2616338" cy="2616338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2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GB" sz="2000" b="1" kern="1200" dirty="0">
              <a:solidFill>
                <a:srgbClr val="3B475E"/>
              </a:solidFill>
              <a:latin typeface="Sarabun" panose="00000500000000000000" pitchFamily="2" charset="-34"/>
              <a:ea typeface="+mn-ea"/>
              <a:cs typeface="Sarabun" panose="00000500000000000000" pitchFamily="2" charset="-34"/>
            </a:rPr>
            <a:t>PARSE</a:t>
          </a:r>
        </a:p>
      </dsp:txBody>
      <dsp:txXfrm>
        <a:off x="2228019" y="1630459"/>
        <a:ext cx="1850030" cy="18500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546B7-FD60-4C10-847F-5CA49B1805ED}">
      <dsp:nvSpPr>
        <dsp:cNvPr id="0" name=""/>
        <dsp:cNvSpPr/>
      </dsp:nvSpPr>
      <dsp:spPr>
        <a:xfrm>
          <a:off x="269656" y="1245055"/>
          <a:ext cx="2616338" cy="2616338"/>
        </a:xfrm>
        <a:prstGeom prst="ellipse">
          <a:avLst/>
        </a:prstGeom>
        <a:solidFill>
          <a:schemeClr val="accent2">
            <a:alpha val="2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8890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GB" sz="2000" b="1" kern="1200" dirty="0">
              <a:latin typeface="Sarabun" panose="00000500000000000000" pitchFamily="2" charset="-34"/>
              <a:cs typeface="Sarabun" panose="00000500000000000000" pitchFamily="2" charset="-34"/>
            </a:rPr>
            <a:t>READ</a:t>
          </a:r>
        </a:p>
      </dsp:txBody>
      <dsp:txXfrm>
        <a:off x="652810" y="1628209"/>
        <a:ext cx="1850030" cy="1850030"/>
      </dsp:txXfrm>
    </dsp:sp>
    <dsp:sp modelId="{B65D7348-1BA0-48D8-BE45-663C57CF87D2}">
      <dsp:nvSpPr>
        <dsp:cNvPr id="0" name=""/>
        <dsp:cNvSpPr/>
      </dsp:nvSpPr>
      <dsp:spPr>
        <a:xfrm>
          <a:off x="1844865" y="1247305"/>
          <a:ext cx="2616338" cy="2616338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2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GB" sz="2000" b="1" kern="1200" dirty="0">
              <a:solidFill>
                <a:srgbClr val="3B475E"/>
              </a:solidFill>
              <a:latin typeface="Sarabun" panose="00000500000000000000" pitchFamily="2" charset="-34"/>
              <a:ea typeface="+mn-ea"/>
              <a:cs typeface="Sarabun" panose="00000500000000000000" pitchFamily="2" charset="-34"/>
            </a:rPr>
            <a:t>PARSE</a:t>
          </a:r>
        </a:p>
      </dsp:txBody>
      <dsp:txXfrm>
        <a:off x="2228019" y="1630459"/>
        <a:ext cx="1850030" cy="18500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546B7-FD60-4C10-847F-5CA49B1805ED}">
      <dsp:nvSpPr>
        <dsp:cNvPr id="0" name=""/>
        <dsp:cNvSpPr/>
      </dsp:nvSpPr>
      <dsp:spPr>
        <a:xfrm>
          <a:off x="269656" y="1245055"/>
          <a:ext cx="2616338" cy="2616338"/>
        </a:xfrm>
        <a:prstGeom prst="ellipse">
          <a:avLst/>
        </a:prstGeom>
        <a:solidFill>
          <a:schemeClr val="accent2">
            <a:alpha val="2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8890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GB" sz="2000" b="1" kern="1200" dirty="0">
              <a:latin typeface="Sarabun" panose="00000500000000000000" pitchFamily="2" charset="-34"/>
              <a:cs typeface="Sarabun" panose="00000500000000000000" pitchFamily="2" charset="-34"/>
            </a:rPr>
            <a:t>READ</a:t>
          </a:r>
        </a:p>
      </dsp:txBody>
      <dsp:txXfrm>
        <a:off x="652810" y="1628209"/>
        <a:ext cx="1850030" cy="1850030"/>
      </dsp:txXfrm>
    </dsp:sp>
    <dsp:sp modelId="{B65D7348-1BA0-48D8-BE45-663C57CF87D2}">
      <dsp:nvSpPr>
        <dsp:cNvPr id="0" name=""/>
        <dsp:cNvSpPr/>
      </dsp:nvSpPr>
      <dsp:spPr>
        <a:xfrm>
          <a:off x="1844865" y="1247305"/>
          <a:ext cx="2616338" cy="2616338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2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GB" sz="2000" b="1" kern="1200" dirty="0">
              <a:solidFill>
                <a:srgbClr val="3B475E"/>
              </a:solidFill>
              <a:latin typeface="Sarabun" panose="00000500000000000000" pitchFamily="2" charset="-34"/>
              <a:ea typeface="+mn-ea"/>
              <a:cs typeface="Sarabun" panose="00000500000000000000" pitchFamily="2" charset="-34"/>
            </a:rPr>
            <a:t>PARSE</a:t>
          </a:r>
        </a:p>
      </dsp:txBody>
      <dsp:txXfrm>
        <a:off x="2228019" y="1630459"/>
        <a:ext cx="1850030" cy="18500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546B7-FD60-4C10-847F-5CA49B1805ED}">
      <dsp:nvSpPr>
        <dsp:cNvPr id="0" name=""/>
        <dsp:cNvSpPr/>
      </dsp:nvSpPr>
      <dsp:spPr>
        <a:xfrm>
          <a:off x="269656" y="1245055"/>
          <a:ext cx="2616338" cy="2616338"/>
        </a:xfrm>
        <a:prstGeom prst="ellipse">
          <a:avLst/>
        </a:prstGeom>
        <a:solidFill>
          <a:schemeClr val="accent2">
            <a:alpha val="2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8890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GB" sz="2000" b="1" kern="1200" dirty="0">
              <a:latin typeface="Sarabun" panose="00000500000000000000" pitchFamily="2" charset="-34"/>
              <a:cs typeface="Sarabun" panose="00000500000000000000" pitchFamily="2" charset="-34"/>
            </a:rPr>
            <a:t>READ</a:t>
          </a:r>
        </a:p>
      </dsp:txBody>
      <dsp:txXfrm>
        <a:off x="652810" y="1628209"/>
        <a:ext cx="1850030" cy="1850030"/>
      </dsp:txXfrm>
    </dsp:sp>
    <dsp:sp modelId="{B65D7348-1BA0-48D8-BE45-663C57CF87D2}">
      <dsp:nvSpPr>
        <dsp:cNvPr id="0" name=""/>
        <dsp:cNvSpPr/>
      </dsp:nvSpPr>
      <dsp:spPr>
        <a:xfrm>
          <a:off x="1844865" y="1247305"/>
          <a:ext cx="2616338" cy="2616338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2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GB" sz="2000" b="1" kern="1200" dirty="0">
              <a:solidFill>
                <a:srgbClr val="3B475E"/>
              </a:solidFill>
              <a:latin typeface="Sarabun" panose="00000500000000000000" pitchFamily="2" charset="-34"/>
              <a:ea typeface="+mn-ea"/>
              <a:cs typeface="Sarabun" panose="00000500000000000000" pitchFamily="2" charset="-34"/>
            </a:rPr>
            <a:t>PARSE</a:t>
          </a:r>
        </a:p>
      </dsp:txBody>
      <dsp:txXfrm>
        <a:off x="2228019" y="1630459"/>
        <a:ext cx="1850030" cy="18500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546B7-FD60-4C10-847F-5CA49B1805ED}">
      <dsp:nvSpPr>
        <dsp:cNvPr id="0" name=""/>
        <dsp:cNvSpPr/>
      </dsp:nvSpPr>
      <dsp:spPr>
        <a:xfrm>
          <a:off x="269656" y="1245055"/>
          <a:ext cx="2616338" cy="2616338"/>
        </a:xfrm>
        <a:prstGeom prst="ellipse">
          <a:avLst/>
        </a:prstGeom>
        <a:solidFill>
          <a:schemeClr val="accent2">
            <a:alpha val="2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8890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GB" sz="2000" b="1" kern="1200" dirty="0">
              <a:latin typeface="Sarabun" panose="00000500000000000000" pitchFamily="2" charset="-34"/>
              <a:cs typeface="Sarabun" panose="00000500000000000000" pitchFamily="2" charset="-34"/>
            </a:rPr>
            <a:t>READ</a:t>
          </a:r>
        </a:p>
      </dsp:txBody>
      <dsp:txXfrm>
        <a:off x="652810" y="1628209"/>
        <a:ext cx="1850030" cy="1850030"/>
      </dsp:txXfrm>
    </dsp:sp>
    <dsp:sp modelId="{B65D7348-1BA0-48D8-BE45-663C57CF87D2}">
      <dsp:nvSpPr>
        <dsp:cNvPr id="0" name=""/>
        <dsp:cNvSpPr/>
      </dsp:nvSpPr>
      <dsp:spPr>
        <a:xfrm>
          <a:off x="1844865" y="1247305"/>
          <a:ext cx="2616338" cy="2616338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2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GB" sz="2000" b="1" kern="1200" dirty="0">
              <a:solidFill>
                <a:srgbClr val="3B475E"/>
              </a:solidFill>
              <a:latin typeface="Sarabun" panose="00000500000000000000" pitchFamily="2" charset="-34"/>
              <a:ea typeface="+mn-ea"/>
              <a:cs typeface="Sarabun" panose="00000500000000000000" pitchFamily="2" charset="-34"/>
            </a:rPr>
            <a:t>PARSE</a:t>
          </a:r>
        </a:p>
      </dsp:txBody>
      <dsp:txXfrm>
        <a:off x="2228019" y="1630459"/>
        <a:ext cx="1850030" cy="18500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546B7-FD60-4C10-847F-5CA49B1805ED}">
      <dsp:nvSpPr>
        <dsp:cNvPr id="0" name=""/>
        <dsp:cNvSpPr/>
      </dsp:nvSpPr>
      <dsp:spPr>
        <a:xfrm>
          <a:off x="269656" y="1245055"/>
          <a:ext cx="2616338" cy="2616338"/>
        </a:xfrm>
        <a:prstGeom prst="ellipse">
          <a:avLst/>
        </a:prstGeom>
        <a:solidFill>
          <a:schemeClr val="accent2">
            <a:alpha val="2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8890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GB" sz="2000" b="1" kern="1200" dirty="0">
              <a:latin typeface="Sarabun" panose="00000500000000000000" pitchFamily="2" charset="-34"/>
              <a:cs typeface="Sarabun" panose="00000500000000000000" pitchFamily="2" charset="-34"/>
            </a:rPr>
            <a:t>READ</a:t>
          </a:r>
        </a:p>
      </dsp:txBody>
      <dsp:txXfrm>
        <a:off x="652810" y="1628209"/>
        <a:ext cx="1850030" cy="1850030"/>
      </dsp:txXfrm>
    </dsp:sp>
    <dsp:sp modelId="{B65D7348-1BA0-48D8-BE45-663C57CF87D2}">
      <dsp:nvSpPr>
        <dsp:cNvPr id="0" name=""/>
        <dsp:cNvSpPr/>
      </dsp:nvSpPr>
      <dsp:spPr>
        <a:xfrm>
          <a:off x="1844865" y="1247305"/>
          <a:ext cx="2616338" cy="2616338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2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GB" sz="2000" b="1" kern="1200" dirty="0">
              <a:solidFill>
                <a:srgbClr val="3B475E"/>
              </a:solidFill>
              <a:latin typeface="Sarabun" panose="00000500000000000000" pitchFamily="2" charset="-34"/>
              <a:ea typeface="+mn-ea"/>
              <a:cs typeface="Sarabun" panose="00000500000000000000" pitchFamily="2" charset="-34"/>
            </a:rPr>
            <a:t>PARSE</a:t>
          </a:r>
        </a:p>
      </dsp:txBody>
      <dsp:txXfrm>
        <a:off x="2228019" y="1630459"/>
        <a:ext cx="1850030" cy="185003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546B7-FD60-4C10-847F-5CA49B1805ED}">
      <dsp:nvSpPr>
        <dsp:cNvPr id="0" name=""/>
        <dsp:cNvSpPr/>
      </dsp:nvSpPr>
      <dsp:spPr>
        <a:xfrm>
          <a:off x="269656" y="1245055"/>
          <a:ext cx="2616338" cy="2616338"/>
        </a:xfrm>
        <a:prstGeom prst="ellipse">
          <a:avLst/>
        </a:prstGeom>
        <a:solidFill>
          <a:schemeClr val="accent2">
            <a:alpha val="2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8890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GB" sz="2000" b="1" kern="1200" dirty="0">
              <a:latin typeface="Sarabun" panose="00000500000000000000" pitchFamily="2" charset="-34"/>
              <a:cs typeface="Sarabun" panose="00000500000000000000" pitchFamily="2" charset="-34"/>
            </a:rPr>
            <a:t>READ</a:t>
          </a:r>
        </a:p>
      </dsp:txBody>
      <dsp:txXfrm>
        <a:off x="652810" y="1628209"/>
        <a:ext cx="1850030" cy="1850030"/>
      </dsp:txXfrm>
    </dsp:sp>
    <dsp:sp modelId="{B65D7348-1BA0-48D8-BE45-663C57CF87D2}">
      <dsp:nvSpPr>
        <dsp:cNvPr id="0" name=""/>
        <dsp:cNvSpPr/>
      </dsp:nvSpPr>
      <dsp:spPr>
        <a:xfrm>
          <a:off x="1844865" y="1247305"/>
          <a:ext cx="2616338" cy="2616338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2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GB" sz="2000" b="1" kern="1200" dirty="0">
              <a:solidFill>
                <a:srgbClr val="3B475E"/>
              </a:solidFill>
              <a:latin typeface="Sarabun" panose="00000500000000000000" pitchFamily="2" charset="-34"/>
              <a:ea typeface="+mn-ea"/>
              <a:cs typeface="Sarabun" panose="00000500000000000000" pitchFamily="2" charset="-34"/>
            </a:rPr>
            <a:t>PARSE</a:t>
          </a:r>
        </a:p>
      </dsp:txBody>
      <dsp:txXfrm>
        <a:off x="2228019" y="1630459"/>
        <a:ext cx="1850030" cy="185003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546B7-FD60-4C10-847F-5CA49B1805ED}">
      <dsp:nvSpPr>
        <dsp:cNvPr id="0" name=""/>
        <dsp:cNvSpPr/>
      </dsp:nvSpPr>
      <dsp:spPr>
        <a:xfrm>
          <a:off x="269656" y="1245055"/>
          <a:ext cx="2616338" cy="2616338"/>
        </a:xfrm>
        <a:prstGeom prst="ellipse">
          <a:avLst/>
        </a:prstGeom>
        <a:solidFill>
          <a:schemeClr val="accent2">
            <a:alpha val="2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8890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GB" sz="2000" b="1" kern="1200" dirty="0">
              <a:latin typeface="Sarabun" panose="00000500000000000000" pitchFamily="2" charset="-34"/>
              <a:cs typeface="Sarabun" panose="00000500000000000000" pitchFamily="2" charset="-34"/>
            </a:rPr>
            <a:t>READ</a:t>
          </a:r>
        </a:p>
      </dsp:txBody>
      <dsp:txXfrm>
        <a:off x="652810" y="1628209"/>
        <a:ext cx="1850030" cy="1850030"/>
      </dsp:txXfrm>
    </dsp:sp>
    <dsp:sp modelId="{B65D7348-1BA0-48D8-BE45-663C57CF87D2}">
      <dsp:nvSpPr>
        <dsp:cNvPr id="0" name=""/>
        <dsp:cNvSpPr/>
      </dsp:nvSpPr>
      <dsp:spPr>
        <a:xfrm>
          <a:off x="1844865" y="1247305"/>
          <a:ext cx="2616338" cy="2616338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2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GB" sz="2000" b="1" kern="1200" dirty="0">
              <a:solidFill>
                <a:srgbClr val="3B475E"/>
              </a:solidFill>
              <a:latin typeface="Sarabun" panose="00000500000000000000" pitchFamily="2" charset="-34"/>
              <a:ea typeface="+mn-ea"/>
              <a:cs typeface="Sarabun" panose="00000500000000000000" pitchFamily="2" charset="-34"/>
            </a:rPr>
            <a:t>PARSE</a:t>
          </a:r>
        </a:p>
      </dsp:txBody>
      <dsp:txXfrm>
        <a:off x="2228019" y="1630459"/>
        <a:ext cx="1850030" cy="185003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546B7-FD60-4C10-847F-5CA49B1805ED}">
      <dsp:nvSpPr>
        <dsp:cNvPr id="0" name=""/>
        <dsp:cNvSpPr/>
      </dsp:nvSpPr>
      <dsp:spPr>
        <a:xfrm>
          <a:off x="269656" y="1245055"/>
          <a:ext cx="2616338" cy="2616338"/>
        </a:xfrm>
        <a:prstGeom prst="ellipse">
          <a:avLst/>
        </a:prstGeom>
        <a:solidFill>
          <a:schemeClr val="accent2">
            <a:alpha val="2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8890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GB" sz="2000" b="1" kern="1200" dirty="0">
              <a:latin typeface="Sarabun" panose="00000500000000000000" pitchFamily="2" charset="-34"/>
              <a:cs typeface="Sarabun" panose="00000500000000000000" pitchFamily="2" charset="-34"/>
            </a:rPr>
            <a:t>READ</a:t>
          </a:r>
        </a:p>
      </dsp:txBody>
      <dsp:txXfrm>
        <a:off x="652810" y="1628209"/>
        <a:ext cx="1850030" cy="1850030"/>
      </dsp:txXfrm>
    </dsp:sp>
    <dsp:sp modelId="{B65D7348-1BA0-48D8-BE45-663C57CF87D2}">
      <dsp:nvSpPr>
        <dsp:cNvPr id="0" name=""/>
        <dsp:cNvSpPr/>
      </dsp:nvSpPr>
      <dsp:spPr>
        <a:xfrm>
          <a:off x="1844865" y="1247305"/>
          <a:ext cx="2616338" cy="2616338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2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GB" sz="2000" b="1" kern="1200" dirty="0">
              <a:solidFill>
                <a:srgbClr val="3B475E"/>
              </a:solidFill>
              <a:latin typeface="Sarabun" panose="00000500000000000000" pitchFamily="2" charset="-34"/>
              <a:ea typeface="+mn-ea"/>
              <a:cs typeface="Sarabun" panose="00000500000000000000" pitchFamily="2" charset="-34"/>
            </a:rPr>
            <a:t>PARSE</a:t>
          </a:r>
        </a:p>
      </dsp:txBody>
      <dsp:txXfrm>
        <a:off x="2228019" y="1630459"/>
        <a:ext cx="1850030" cy="18500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Sarabun" panose="00000500000000000000" pitchFamily="2" charset="-34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6A3BD-28BD-4949-B52F-24E999822598}" type="datetimeFigureOut">
              <a:rPr lang="en-GB" smtClean="0">
                <a:latin typeface="Sarabun" panose="00000500000000000000" pitchFamily="2" charset="-34"/>
              </a:rPr>
              <a:t>04/05/2022</a:t>
            </a:fld>
            <a:endParaRPr lang="en-GB" dirty="0">
              <a:latin typeface="Sarabun" panose="00000500000000000000" pitchFamily="2" charset="-3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Sarabun" panose="00000500000000000000" pitchFamily="2" charset="-3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370AB-76A5-41F1-9753-9FE7E667F0C0}" type="slidenum">
              <a:rPr lang="en-GB" smtClean="0">
                <a:latin typeface="Sarabun" panose="00000500000000000000" pitchFamily="2" charset="-34"/>
              </a:rPr>
              <a:t>‹#›</a:t>
            </a:fld>
            <a:endParaRPr lang="en-GB" dirty="0">
              <a:latin typeface="Sarabun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64718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arabun" panose="00000500000000000000" pitchFamily="2" charset="-34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arabun" panose="00000500000000000000" pitchFamily="2" charset="-34"/>
              </a:defRPr>
            </a:lvl1pPr>
          </a:lstStyle>
          <a:p>
            <a:fld id="{CDEAEF8A-5BB8-41C8-B8C2-160617C17EF4}" type="datetimeFigureOut">
              <a:rPr lang="en-GB" smtClean="0"/>
              <a:pPr/>
              <a:t>04/05/2022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arabun" panose="00000500000000000000" pitchFamily="2" charset="-34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arabun" panose="00000500000000000000" pitchFamily="2" charset="-34"/>
              </a:defRPr>
            </a:lvl1pPr>
          </a:lstStyle>
          <a:p>
            <a:fld id="{4320660A-27FD-4528-AE7F-EC6080404EE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2133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arabun" panose="00000500000000000000" pitchFamily="2" charset="-34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arabun" panose="00000500000000000000" pitchFamily="2" charset="-34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arabun" panose="00000500000000000000" pitchFamily="2" charset="-34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arabun" panose="00000500000000000000" pitchFamily="2" charset="-34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arabun" panose="00000500000000000000" pitchFamily="2" charset="-34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0660A-27FD-4528-AE7F-EC6080404EEB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5648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5060" y="1688053"/>
            <a:ext cx="5073517" cy="176739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lnSpc>
                <a:spcPct val="100000"/>
              </a:lnSpc>
              <a:defRPr sz="3600" b="0">
                <a:solidFill>
                  <a:srgbClr val="3B475E"/>
                </a:solidFill>
                <a:latin typeface="Sarabun" panose="00000500000000000000" pitchFamily="2" charset="-34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45061" y="3741620"/>
            <a:ext cx="5073516" cy="1024109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 i="1" baseline="0">
                <a:solidFill>
                  <a:srgbClr val="3B475E"/>
                </a:solidFill>
                <a:latin typeface="Sarabun" panose="00000500000000000000" pitchFamily="2" charset="-34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 useBgFill="1">
        <p:nvSpPr>
          <p:cNvPr id="3" name="Rounded Rectangle 2"/>
          <p:cNvSpPr/>
          <p:nvPr userDrawn="1"/>
        </p:nvSpPr>
        <p:spPr>
          <a:xfrm>
            <a:off x="8616917" y="51470"/>
            <a:ext cx="405045" cy="2700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Sarabun" panose="00000500000000000000" pitchFamily="2" charset="-34"/>
            </a:endParaRPr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A1FD6475-DAC6-4418-8860-2980690695F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3" t="-548" r="223" b="35658"/>
          <a:stretch/>
        </p:blipFill>
        <p:spPr bwMode="auto">
          <a:xfrm>
            <a:off x="528187" y="443885"/>
            <a:ext cx="3024002" cy="65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C13720CA-FE42-49DE-A1AF-5214A01E7778}"/>
              </a:ext>
            </a:extLst>
          </p:cNvPr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7533024" y="0"/>
            <a:ext cx="1610976" cy="1036319"/>
          </a:xfrm>
          <a:noFill/>
        </p:spPr>
        <p:txBody>
          <a:bodyPr anchor="ctr"/>
          <a:lstStyle>
            <a:lvl1pPr marL="0" indent="0" algn="ctr">
              <a:buNone/>
              <a:defRPr sz="1200" baseline="0"/>
            </a:lvl1pPr>
          </a:lstStyle>
          <a:p>
            <a:pPr lvl="0"/>
            <a:r>
              <a:rPr lang="en-GB" dirty="0" err="1"/>
              <a:t>PICinPIC</a:t>
            </a:r>
            <a:r>
              <a:rPr lang="en-GB" dirty="0"/>
              <a:t> WILL SHOW HERE, CONTENT COULD BE OBSCURED.</a:t>
            </a:r>
            <a:br>
              <a:rPr lang="en-GB" dirty="0"/>
            </a:br>
            <a:r>
              <a:rPr lang="en-GB" dirty="0"/>
              <a:t>(invisible box)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29BABB-3F86-425A-856D-1F4D6DBF8DB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000231" y="1222396"/>
            <a:ext cx="2698708" cy="2698708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8CA9F565-62C2-48F5-8FA2-E6A98FA4B38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2482" y="1181397"/>
            <a:ext cx="1260000" cy="2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73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723925" y="1264925"/>
            <a:ext cx="2127975" cy="32420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/>
            </a:lvl1pPr>
            <a:lvl2pPr marL="717550" indent="-355600">
              <a:buSzPct val="60000"/>
              <a:buFont typeface="Courier New" panose="02070309020205020404" pitchFamily="49" charset="0"/>
              <a:buChar char="o"/>
              <a:defRPr/>
            </a:lvl2pPr>
            <a:lvl3pPr marL="1079500" indent="-361950">
              <a:buFont typeface="Wingdings" panose="05000000000000000000" pitchFamily="2" charset="2"/>
              <a:buChar char="§"/>
              <a:defRPr/>
            </a:lvl3pPr>
            <a:lvl4pPr marL="1433513" indent="-354013">
              <a:buFont typeface="Calibri" panose="020F0502020204030204" pitchFamily="34" charset="0"/>
              <a:buChar char="–"/>
              <a:defRPr/>
            </a:lvl4pPr>
          </a:lstStyle>
          <a:p>
            <a:r>
              <a:rPr lang="da-DK" dirty="0"/>
              <a:t>Space here </a:t>
            </a:r>
            <a:br>
              <a:rPr lang="da-DK" dirty="0"/>
            </a:br>
            <a:r>
              <a:rPr lang="da-DK" dirty="0"/>
              <a:t>for code </a:t>
            </a:r>
            <a:r>
              <a:rPr lang="da-DK" dirty="0">
                <a:latin typeface="APL385 Unicode" panose="020B0709000202000203" pitchFamily="49" charset="0"/>
              </a:rPr>
              <a:t>{⍺×⍵}</a:t>
            </a:r>
            <a:br>
              <a:rPr lang="da-DK" dirty="0"/>
            </a:br>
            <a:r>
              <a:rPr lang="da-DK" dirty="0"/>
              <a:t>pictures</a:t>
            </a:r>
            <a:br>
              <a:rPr lang="da-DK" dirty="0"/>
            </a:br>
            <a:r>
              <a:rPr lang="da-DK" dirty="0"/>
              <a:t>etc.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6DBA27B-8304-4CFA-81F2-07D6954C9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5"/>
            <a:ext cx="6092513" cy="324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buClr>
                <a:srgbClr val="FFA336"/>
              </a:buClr>
              <a:defRPr/>
            </a:lvl1pPr>
            <a:lvl2pPr>
              <a:spcBef>
                <a:spcPts val="0"/>
              </a:spcBef>
              <a:buClr>
                <a:srgbClr val="FFA336"/>
              </a:buClr>
              <a:defRPr/>
            </a:lvl2pPr>
            <a:lvl3pPr>
              <a:spcBef>
                <a:spcPts val="0"/>
              </a:spcBef>
              <a:buClr>
                <a:srgbClr val="FFA336"/>
              </a:buClr>
              <a:defRPr/>
            </a:lvl3pPr>
            <a:lvl4pPr>
              <a:spcBef>
                <a:spcPts val="0"/>
              </a:spcBef>
              <a:buClr>
                <a:srgbClr val="FFA336"/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63CC7BCE-4ADF-4981-A51C-337EB4EACDFD}"/>
              </a:ext>
            </a:extLst>
          </p:cNvPr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7533024" y="0"/>
            <a:ext cx="1610976" cy="1036319"/>
          </a:xfrm>
          <a:noFill/>
        </p:spPr>
        <p:txBody>
          <a:bodyPr anchor="ctr"/>
          <a:lstStyle>
            <a:lvl1pPr marL="0" indent="0" algn="ctr">
              <a:buNone/>
              <a:defRPr sz="1200" baseline="0"/>
            </a:lvl1pPr>
          </a:lstStyle>
          <a:p>
            <a:pPr lvl="0"/>
            <a:r>
              <a:rPr lang="en-GB" dirty="0" err="1"/>
              <a:t>PICinPIC</a:t>
            </a:r>
            <a:r>
              <a:rPr lang="en-GB" dirty="0"/>
              <a:t> WILL SHOW HERE, CONTENT COULD BE OBSCURED.</a:t>
            </a:r>
            <a:br>
              <a:rPr lang="en-GB" dirty="0"/>
            </a:br>
            <a:r>
              <a:rPr lang="en-GB" dirty="0"/>
              <a:t>(invisible box)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28F4D49-482B-40A2-86AF-43C7452AA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7657"/>
            <a:ext cx="7005527" cy="68553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83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E1C07FA-679D-46C0-86F7-8D17779A0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5"/>
            <a:ext cx="4104000" cy="324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buClr>
                <a:srgbClr val="FFA336"/>
              </a:buClr>
              <a:defRPr>
                <a:latin typeface="Sarabun" panose="00000500000000000000" pitchFamily="2" charset="-34"/>
              </a:defRPr>
            </a:lvl1pPr>
            <a:lvl2pPr>
              <a:spcBef>
                <a:spcPts val="0"/>
              </a:spcBef>
              <a:buClr>
                <a:srgbClr val="FFA336"/>
              </a:buClr>
              <a:defRPr>
                <a:latin typeface="Sarabun" panose="00000500000000000000" pitchFamily="2" charset="-34"/>
              </a:defRPr>
            </a:lvl2pPr>
            <a:lvl3pPr>
              <a:spcBef>
                <a:spcPts val="0"/>
              </a:spcBef>
              <a:buClr>
                <a:srgbClr val="FFA336"/>
              </a:buClr>
              <a:defRPr>
                <a:latin typeface="Sarabun" panose="00000500000000000000" pitchFamily="2" charset="-34"/>
              </a:defRPr>
            </a:lvl3pPr>
            <a:lvl4pPr>
              <a:spcBef>
                <a:spcPts val="0"/>
              </a:spcBef>
              <a:defRPr>
                <a:latin typeface="Sarabun" panose="00000500000000000000" pitchFamily="2" charset="-34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4BF5B9E-EBC4-409F-984B-6D47D81EDF4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747260" y="1264925"/>
            <a:ext cx="4104641" cy="324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buClr>
                <a:srgbClr val="FFA336"/>
              </a:buClr>
              <a:defRPr>
                <a:latin typeface="Sarabun" panose="00000500000000000000" pitchFamily="2" charset="-34"/>
              </a:defRPr>
            </a:lvl1pPr>
            <a:lvl2pPr>
              <a:spcBef>
                <a:spcPts val="0"/>
              </a:spcBef>
              <a:buClr>
                <a:srgbClr val="FFA336"/>
              </a:buClr>
              <a:defRPr>
                <a:latin typeface="Sarabun" panose="00000500000000000000" pitchFamily="2" charset="-34"/>
              </a:defRPr>
            </a:lvl2pPr>
            <a:lvl3pPr>
              <a:spcBef>
                <a:spcPts val="0"/>
              </a:spcBef>
              <a:buClr>
                <a:srgbClr val="FFA336"/>
              </a:buClr>
              <a:defRPr>
                <a:latin typeface="Sarabun" panose="00000500000000000000" pitchFamily="2" charset="-34"/>
              </a:defRPr>
            </a:lvl3pPr>
            <a:lvl4pPr>
              <a:spcBef>
                <a:spcPts val="0"/>
              </a:spcBef>
              <a:defRPr>
                <a:latin typeface="Sarabun" panose="00000500000000000000" pitchFamily="2" charset="-34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7F951AB8-DA79-4083-BFE2-5D3BD28F0EF3}"/>
              </a:ext>
            </a:extLst>
          </p:cNvPr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7533024" y="0"/>
            <a:ext cx="1610976" cy="1036319"/>
          </a:xfrm>
          <a:noFill/>
        </p:spPr>
        <p:txBody>
          <a:bodyPr anchor="ctr"/>
          <a:lstStyle>
            <a:lvl1pPr marL="0" indent="0" algn="ctr">
              <a:buNone/>
              <a:defRPr sz="1200" baseline="0"/>
            </a:lvl1pPr>
          </a:lstStyle>
          <a:p>
            <a:pPr lvl="0"/>
            <a:r>
              <a:rPr lang="en-GB" dirty="0" err="1"/>
              <a:t>PICinPIC</a:t>
            </a:r>
            <a:r>
              <a:rPr lang="en-GB" dirty="0"/>
              <a:t> WILL SHOW HERE, CONTENT COULD BE OBSCURED.</a:t>
            </a:r>
            <a:br>
              <a:rPr lang="en-GB" dirty="0"/>
            </a:br>
            <a:r>
              <a:rPr lang="en-GB" dirty="0"/>
              <a:t>(invisible box)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378A4D6-E4A6-4021-9A3E-CD1962CFE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7657"/>
            <a:ext cx="7005527" cy="68553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4322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50CC00C7-834C-4ECD-A8A3-E409D29ECB59}"/>
              </a:ext>
            </a:extLst>
          </p:cNvPr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7533024" y="0"/>
            <a:ext cx="1610976" cy="1036319"/>
          </a:xfrm>
          <a:noFill/>
        </p:spPr>
        <p:txBody>
          <a:bodyPr anchor="ctr"/>
          <a:lstStyle>
            <a:lvl1pPr marL="0" indent="0" algn="ctr">
              <a:buNone/>
              <a:defRPr sz="1200" baseline="0"/>
            </a:lvl1pPr>
          </a:lstStyle>
          <a:p>
            <a:pPr lvl="0"/>
            <a:r>
              <a:rPr lang="en-GB" dirty="0" err="1"/>
              <a:t>PICinPIC</a:t>
            </a:r>
            <a:r>
              <a:rPr lang="en-GB" dirty="0"/>
              <a:t> WILL SHOW HERE, CONTENT COULD BE OBSCURED.</a:t>
            </a:r>
            <a:br>
              <a:rPr lang="en-GB" dirty="0"/>
            </a:br>
            <a:r>
              <a:rPr lang="en-GB" dirty="0"/>
              <a:t>(invisible box)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C4900D4-E042-4F52-A837-0B504DD6A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7657"/>
            <a:ext cx="7005527" cy="68553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647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9B8FD49-8E58-4EE8-BE57-8B874BC46CAD}"/>
              </a:ext>
            </a:extLst>
          </p:cNvPr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7533024" y="0"/>
            <a:ext cx="1610976" cy="1036319"/>
          </a:xfrm>
          <a:noFill/>
        </p:spPr>
        <p:txBody>
          <a:bodyPr anchor="ctr"/>
          <a:lstStyle>
            <a:lvl1pPr marL="0" indent="0" algn="ctr">
              <a:buNone/>
              <a:defRPr sz="1200" baseline="0"/>
            </a:lvl1pPr>
          </a:lstStyle>
          <a:p>
            <a:pPr lvl="0"/>
            <a:r>
              <a:rPr lang="en-GB" dirty="0" err="1"/>
              <a:t>PICinPIC</a:t>
            </a:r>
            <a:r>
              <a:rPr lang="en-GB" dirty="0"/>
              <a:t> WILL SHOW HERE, CONTENT COULD BE OBSCURED.</a:t>
            </a:r>
            <a:br>
              <a:rPr lang="en-GB" dirty="0"/>
            </a:br>
            <a:r>
              <a:rPr lang="en-GB" dirty="0"/>
              <a:t>(invisible box)</a:t>
            </a:r>
          </a:p>
        </p:txBody>
      </p:sp>
    </p:spTree>
    <p:extLst>
      <p:ext uri="{BB962C8B-B14F-4D97-AF65-F5344CB8AC3E}">
        <p14:creationId xmlns:p14="http://schemas.microsoft.com/office/powerpoint/2010/main" val="1447694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67657"/>
            <a:ext cx="7005527" cy="68553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7" y="1264925"/>
            <a:ext cx="8528373" cy="324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9B4391E-A2CA-4E7C-B5A9-A31CF000D3E5}"/>
              </a:ext>
            </a:extLst>
          </p:cNvPr>
          <p:cNvSpPr txBox="1">
            <a:spLocks/>
          </p:cNvSpPr>
          <p:nvPr userDrawn="1"/>
        </p:nvSpPr>
        <p:spPr>
          <a:xfrm>
            <a:off x="710852" y="4745354"/>
            <a:ext cx="7066640" cy="39814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400"/>
              </a:spcBef>
              <a:buClr>
                <a:srgbClr val="FF9421"/>
              </a:buClr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7550" indent="-355600" algn="l" defTabSz="914400" rtl="0" eaLnBrk="1" latinLnBrk="0" hangingPunct="1">
              <a:lnSpc>
                <a:spcPct val="80000"/>
              </a:lnSpc>
              <a:spcBef>
                <a:spcPts val="400"/>
              </a:spcBef>
              <a:buClr>
                <a:srgbClr val="FF9421"/>
              </a:buClr>
              <a:buSzPct val="60000"/>
              <a:buFont typeface="Courier New" panose="02070309020205020404" pitchFamily="49" charset="0"/>
              <a:buChar char="o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79500" indent="-361950" algn="l" defTabSz="914400" rtl="0" eaLnBrk="1" latinLnBrk="0" hangingPunct="1">
              <a:lnSpc>
                <a:spcPct val="80000"/>
              </a:lnSpc>
              <a:spcBef>
                <a:spcPts val="400"/>
              </a:spcBef>
              <a:buClr>
                <a:srgbClr val="FF9421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33513" indent="-354013" algn="l" defTabSz="914400" rtl="0" eaLnBrk="1" latinLnBrk="0" hangingPunct="1">
              <a:lnSpc>
                <a:spcPct val="80000"/>
              </a:lnSpc>
              <a:spcBef>
                <a:spcPts val="400"/>
              </a:spcBef>
              <a:buClr>
                <a:srgbClr val="FF9421"/>
              </a:buClr>
              <a:buFont typeface="Calibri" panose="020F0502020204030204" pitchFamily="34" charset="0"/>
              <a:buChar char="–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>
              <a:spcBef>
                <a:spcPts val="0"/>
              </a:spcBef>
            </a:pPr>
            <a:r>
              <a:rPr lang="en-US" sz="1600" dirty="0">
                <a:solidFill>
                  <a:srgbClr val="928ABD"/>
                </a:solidFill>
                <a:latin typeface="Sarabun" panose="00000500000000000000" pitchFamily="2" charset="-34"/>
              </a:rPr>
              <a:t>Workshop: Advent of Code</a:t>
            </a:r>
          </a:p>
        </p:txBody>
      </p:sp>
      <p:sp>
        <p:nvSpPr>
          <p:cNvPr id="49" name="Date Placeholder 3"/>
          <p:cNvSpPr txBox="1">
            <a:spLocks/>
          </p:cNvSpPr>
          <p:nvPr userDrawn="1"/>
        </p:nvSpPr>
        <p:spPr>
          <a:xfrm>
            <a:off x="45720" y="4743900"/>
            <a:ext cx="665132" cy="39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000" b="0" kern="1200">
                <a:solidFill>
                  <a:schemeClr val="bg1"/>
                </a:solidFill>
                <a:latin typeface="Klavika Medium" panose="02000603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2EDF88B-1B61-4481-9BD6-D2E23BF0DCD8}" type="slidenum">
              <a:rPr lang="en-GB" sz="1600" smtClean="0">
                <a:solidFill>
                  <a:srgbClr val="ED7F00"/>
                </a:solidFill>
                <a:latin typeface="Sarabun" panose="00000500000000000000" pitchFamily="2" charset="-34"/>
              </a:rPr>
              <a:pPr algn="l"/>
              <a:t>‹#›</a:t>
            </a:fld>
            <a:endParaRPr lang="en-GB" sz="1600" dirty="0">
              <a:solidFill>
                <a:srgbClr val="ED7F00"/>
              </a:solidFill>
              <a:latin typeface="Sarabun" panose="00000500000000000000" pitchFamily="2" charset="-34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AF4994-CBFA-4D1E-BE14-CDBB17E938EB}"/>
              </a:ext>
            </a:extLst>
          </p:cNvPr>
          <p:cNvCxnSpPr>
            <a:cxnSpLocks/>
          </p:cNvCxnSpPr>
          <p:nvPr userDrawn="1"/>
        </p:nvCxnSpPr>
        <p:spPr>
          <a:xfrm>
            <a:off x="0" y="4700093"/>
            <a:ext cx="9144000" cy="0"/>
          </a:xfrm>
          <a:prstGeom prst="line">
            <a:avLst/>
          </a:prstGeom>
          <a:ln w="28575">
            <a:solidFill>
              <a:srgbClr val="928A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8C48C10-27D9-4472-8B32-5A9D707CF941}"/>
              </a:ext>
            </a:extLst>
          </p:cNvPr>
          <p:cNvSpPr/>
          <p:nvPr userDrawn="1"/>
        </p:nvSpPr>
        <p:spPr>
          <a:xfrm>
            <a:off x="8186768" y="4406487"/>
            <a:ext cx="665132" cy="6651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537ED07B-2A6B-4263-B171-4C494D78094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86768" y="4411334"/>
            <a:ext cx="665132" cy="66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74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0" r:id="rId2"/>
    <p:sldLayoutId id="2147483652" r:id="rId3"/>
    <p:sldLayoutId id="2147483654" r:id="rId4"/>
    <p:sldLayoutId id="2147483655" r:id="rId5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rgbClr val="3B475E"/>
          </a:solidFill>
          <a:latin typeface="Sarabun" panose="00000500000000000000" pitchFamily="2" charset="-34"/>
          <a:ea typeface="+mj-ea"/>
          <a:cs typeface="Calibri" panose="020F0502020204030204" pitchFamily="34" charset="0"/>
        </a:defRPr>
      </a:lvl1pPr>
    </p:titleStyle>
    <p:bodyStyle>
      <a:lvl1pPr marL="458788" indent="-458788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FFA336"/>
        </a:buClr>
        <a:buSzPct val="75000"/>
        <a:buFont typeface="Wingdings 2" panose="05020102010507070707" pitchFamily="18" charset="2"/>
        <a:buChar char=""/>
        <a:defRPr sz="2400" kern="1200">
          <a:solidFill>
            <a:srgbClr val="3B475E"/>
          </a:solidFill>
          <a:latin typeface="Sarabun" panose="00000500000000000000" pitchFamily="2" charset="-34"/>
          <a:ea typeface="+mn-ea"/>
          <a:cs typeface="+mn-cs"/>
        </a:defRPr>
      </a:lvl1pPr>
      <a:lvl2pPr marL="858838" indent="-401638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FFA336"/>
        </a:buClr>
        <a:buSzPct val="75000"/>
        <a:buFont typeface="Wingdings 2" panose="05020102010507070707" pitchFamily="18" charset="2"/>
        <a:buChar char=""/>
        <a:defRPr lang="en-US" sz="2000" kern="1200" dirty="0" smtClean="0">
          <a:solidFill>
            <a:srgbClr val="3B475E"/>
          </a:solidFill>
          <a:latin typeface="Sarabun" panose="00000500000000000000" pitchFamily="2" charset="-34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FFA336"/>
        </a:buClr>
        <a:buSzPct val="75000"/>
        <a:buFont typeface="Wingdings 2" panose="05020102010507070707" pitchFamily="18" charset="2"/>
        <a:buChar char=""/>
        <a:defRPr sz="1800" kern="1200">
          <a:solidFill>
            <a:srgbClr val="3B475E"/>
          </a:solidFill>
          <a:latin typeface="Sarabun" panose="00000500000000000000" pitchFamily="2" charset="-34"/>
          <a:ea typeface="+mn-ea"/>
          <a:cs typeface="+mn-cs"/>
        </a:defRPr>
      </a:lvl3pPr>
      <a:lvl4pPr marL="1655763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FFA336"/>
        </a:buClr>
        <a:buSzPct val="75000"/>
        <a:buFont typeface="Wingdings 2" panose="05020102010507070707" pitchFamily="18" charset="2"/>
        <a:buChar char=""/>
        <a:defRPr sz="1400" kern="1200">
          <a:solidFill>
            <a:srgbClr val="3B475E"/>
          </a:solidFill>
          <a:latin typeface="Sarabun" panose="00000500000000000000" pitchFamily="2" charset="-34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Clr>
          <a:srgbClr val="FF9421"/>
        </a:buClr>
        <a:buFont typeface="Calibri" panose="020F050202020403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3ABD4-C518-4141-BEFE-F3FDCBE1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060" y="1688053"/>
            <a:ext cx="5298515" cy="1767394"/>
          </a:xfrm>
        </p:spPr>
        <p:txBody>
          <a:bodyPr/>
          <a:lstStyle/>
          <a:p>
            <a:r>
              <a:rPr lang="en-GB" dirty="0"/>
              <a:t>Workshop:</a:t>
            </a:r>
            <a:br>
              <a:rPr lang="en-GB" dirty="0"/>
            </a:br>
            <a:r>
              <a:rPr lang="en-GB" dirty="0"/>
              <a:t>Advent of Code – day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D985C-C2CE-4956-A0F3-397B5A0D26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b" anchorCtr="0"/>
          <a:lstStyle/>
          <a:p>
            <a:r>
              <a:rPr lang="en-GB" dirty="0"/>
              <a:t>Adám Brudzewsky</a:t>
            </a:r>
            <a:br>
              <a:rPr lang="en-GB" dirty="0"/>
            </a:br>
            <a:r>
              <a:rPr lang="en-GB" dirty="0"/>
              <a:t>Richard Park</a:t>
            </a:r>
            <a:br>
              <a:rPr lang="en-GB" dirty="0"/>
            </a:br>
            <a:r>
              <a:rPr lang="en-GB" dirty="0"/>
              <a:t>Rodrigo </a:t>
            </a:r>
            <a:r>
              <a:rPr lang="en-GB" dirty="0" err="1"/>
              <a:t>Girão</a:t>
            </a:r>
            <a:r>
              <a:rPr lang="en-GB" dirty="0"/>
              <a:t> </a:t>
            </a:r>
            <a:r>
              <a:rPr lang="en-GB" dirty="0" err="1"/>
              <a:t>Serrão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740D1-6116-46CC-8E22-DF7E1B66A40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287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7E994-A204-4F75-B59E-7AD23751F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4"/>
            <a:ext cx="8528373" cy="368651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tabLst>
                <a:tab pos="8100000" algn="r"/>
              </a:tabLst>
            </a:pPr>
            <a:r>
              <a:rPr lang="en-GB" dirty="0"/>
              <a:t>From array:	</a:t>
            </a:r>
            <a:r>
              <a:rPr lang="en-GB" dirty="0">
                <a:latin typeface="APL386 Unicode" panose="020B0709000202000203" pitchFamily="50" charset="0"/>
              </a:rPr>
              <a:t>⎕CSV ('1,2,3' '4,5,6') ⍬ 4</a:t>
            </a:r>
          </a:p>
          <a:p>
            <a:pPr marL="0" indent="0">
              <a:lnSpc>
                <a:spcPct val="70000"/>
              </a:lnSpc>
              <a:buNone/>
              <a:tabLst>
                <a:tab pos="8100000" algn="r"/>
              </a:tabLst>
            </a:pPr>
            <a:r>
              <a:rPr lang="en-GB" dirty="0"/>
              <a:t>	</a:t>
            </a:r>
            <a:r>
              <a:rPr lang="en-GB" dirty="0">
                <a:latin typeface="APL386 Unicode" panose="020B0709000202000203" pitchFamily="50" charset="0"/>
              </a:rPr>
              <a:t>┌→────┐                        </a:t>
            </a:r>
            <a:r>
              <a:rPr lang="en-GB" dirty="0">
                <a:solidFill>
                  <a:schemeClr val="bg1"/>
                </a:solidFill>
                <a:latin typeface="APL386 Unicode" panose="020B0709000202000203" pitchFamily="50" charset="0"/>
              </a:rPr>
              <a:t>.</a:t>
            </a:r>
            <a:endParaRPr lang="en-GB" dirty="0">
              <a:latin typeface="APL386 Unicode" panose="020B0709000202000203" pitchFamily="50" charset="0"/>
            </a:endParaRPr>
          </a:p>
          <a:p>
            <a:pPr marL="0" indent="0">
              <a:lnSpc>
                <a:spcPct val="70000"/>
              </a:lnSpc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	↓1 2 3│                        </a:t>
            </a:r>
            <a:r>
              <a:rPr lang="en-GB" dirty="0">
                <a:solidFill>
                  <a:schemeClr val="bg1"/>
                </a:solidFill>
                <a:latin typeface="APL386 Unicode" panose="020B0709000202000203" pitchFamily="50" charset="0"/>
              </a:rPr>
              <a:t>.</a:t>
            </a:r>
            <a:endParaRPr lang="en-GB" dirty="0">
              <a:latin typeface="APL386 Unicode" panose="020B0709000202000203" pitchFamily="50" charset="0"/>
            </a:endParaRPr>
          </a:p>
          <a:p>
            <a:pPr marL="0" indent="0">
              <a:lnSpc>
                <a:spcPct val="70000"/>
              </a:lnSpc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	│4 5 6│                        </a:t>
            </a:r>
            <a:r>
              <a:rPr lang="en-GB" dirty="0">
                <a:solidFill>
                  <a:schemeClr val="bg1"/>
                </a:solidFill>
                <a:latin typeface="APL386 Unicode" panose="020B0709000202000203" pitchFamily="50" charset="0"/>
              </a:rPr>
              <a:t>.</a:t>
            </a:r>
            <a:endParaRPr lang="en-GB" dirty="0">
              <a:latin typeface="APL386 Unicode" panose="020B0709000202000203" pitchFamily="50" charset="0"/>
            </a:endParaRPr>
          </a:p>
          <a:p>
            <a:pPr marL="0" indent="0">
              <a:lnSpc>
                <a:spcPct val="70000"/>
              </a:lnSpc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	└~────┘                        </a:t>
            </a:r>
            <a:r>
              <a:rPr lang="en-GB" dirty="0">
                <a:solidFill>
                  <a:schemeClr val="bg1"/>
                </a:solidFill>
                <a:latin typeface="APL386 Unicode" panose="020B0709000202000203" pitchFamily="50" charset="0"/>
              </a:rPr>
              <a:t>.</a:t>
            </a:r>
            <a:endParaRPr lang="en-GB" dirty="0">
              <a:latin typeface="APL386 Unicode" panose="020B0709000202000203" pitchFamily="50" charset="0"/>
            </a:endParaRPr>
          </a:p>
          <a:p>
            <a:pPr>
              <a:lnSpc>
                <a:spcPct val="80000"/>
              </a:lnSpc>
              <a:tabLst>
                <a:tab pos="8100000" algn="r"/>
              </a:tabLst>
            </a:pPr>
            <a:r>
              <a:rPr lang="en-GB" dirty="0"/>
              <a:t>From file:	</a:t>
            </a:r>
            <a:r>
              <a:rPr lang="en-GB" dirty="0">
                <a:latin typeface="APL386 Unicode" panose="020B0709000202000203" pitchFamily="50" charset="0"/>
              </a:rPr>
              <a:t> ⎕CSV 'foo.csv' ⍬ 4       </a:t>
            </a:r>
            <a:r>
              <a:rPr lang="en-GB" dirty="0">
                <a:solidFill>
                  <a:schemeClr val="bg1"/>
                </a:solidFill>
                <a:latin typeface="APL386 Unicode" panose="020B0709000202000203" pitchFamily="50" charset="0"/>
              </a:rPr>
              <a:t>.</a:t>
            </a:r>
          </a:p>
          <a:p>
            <a:pPr marL="0" indent="0">
              <a:lnSpc>
                <a:spcPct val="70000"/>
              </a:lnSpc>
              <a:buNone/>
              <a:tabLst>
                <a:tab pos="8100000" algn="r"/>
              </a:tabLst>
            </a:pPr>
            <a:r>
              <a:rPr lang="en-GB" dirty="0"/>
              <a:t>	</a:t>
            </a:r>
            <a:r>
              <a:rPr lang="en-GB" dirty="0">
                <a:latin typeface="APL386 Unicode" panose="020B0709000202000203" pitchFamily="50" charset="0"/>
              </a:rPr>
              <a:t>┌→────┐                        </a:t>
            </a:r>
            <a:r>
              <a:rPr lang="en-GB" dirty="0">
                <a:solidFill>
                  <a:schemeClr val="bg1"/>
                </a:solidFill>
                <a:latin typeface="APL386 Unicode" panose="020B0709000202000203" pitchFamily="50" charset="0"/>
              </a:rPr>
              <a:t>.</a:t>
            </a:r>
            <a:endParaRPr lang="en-GB" dirty="0">
              <a:latin typeface="APL386 Unicode" panose="020B0709000202000203" pitchFamily="50" charset="0"/>
            </a:endParaRPr>
          </a:p>
          <a:p>
            <a:pPr marL="0" indent="0">
              <a:lnSpc>
                <a:spcPct val="70000"/>
              </a:lnSpc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	↓1 2 3│                        </a:t>
            </a:r>
            <a:r>
              <a:rPr lang="en-GB" dirty="0">
                <a:solidFill>
                  <a:schemeClr val="bg1"/>
                </a:solidFill>
                <a:latin typeface="APL386 Unicode" panose="020B0709000202000203" pitchFamily="50" charset="0"/>
              </a:rPr>
              <a:t>.</a:t>
            </a:r>
            <a:endParaRPr lang="en-GB" dirty="0">
              <a:latin typeface="APL386 Unicode" panose="020B0709000202000203" pitchFamily="50" charset="0"/>
            </a:endParaRPr>
          </a:p>
          <a:p>
            <a:pPr marL="0" indent="0">
              <a:lnSpc>
                <a:spcPct val="70000"/>
              </a:lnSpc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	│4 5 6│                        </a:t>
            </a:r>
            <a:r>
              <a:rPr lang="en-GB" dirty="0">
                <a:solidFill>
                  <a:schemeClr val="bg1"/>
                </a:solidFill>
                <a:latin typeface="APL386 Unicode" panose="020B0709000202000203" pitchFamily="50" charset="0"/>
              </a:rPr>
              <a:t>.</a:t>
            </a:r>
            <a:endParaRPr lang="en-GB" dirty="0">
              <a:latin typeface="APL386 Unicode" panose="020B0709000202000203" pitchFamily="50" charset="0"/>
            </a:endParaRPr>
          </a:p>
          <a:p>
            <a:pPr marL="0" indent="0">
              <a:lnSpc>
                <a:spcPct val="70000"/>
              </a:lnSpc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	└~────┘                        </a:t>
            </a:r>
            <a:r>
              <a:rPr lang="en-GB" dirty="0">
                <a:solidFill>
                  <a:schemeClr val="bg1"/>
                </a:solidFill>
                <a:latin typeface="APL386 Unicode" panose="020B0709000202000203" pitchFamily="50" charset="0"/>
              </a:rPr>
              <a:t>¸</a:t>
            </a:r>
          </a:p>
          <a:p>
            <a:pPr marL="0" indent="0">
              <a:lnSpc>
                <a:spcPct val="70000"/>
              </a:lnSpc>
              <a:buNone/>
              <a:tabLst>
                <a:tab pos="8100000" algn="r"/>
              </a:tabLst>
            </a:pP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DCB425-0139-4644-91D0-30823FA794B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0" name="Title 4">
            <a:extLst>
              <a:ext uri="{FF2B5EF4-FFF2-40B4-BE49-F238E27FC236}">
                <a16:creationId xmlns:a16="http://schemas.microsoft.com/office/drawing/2014/main" id="{F243CD93-7287-4D1C-B523-1FC664549821}"/>
              </a:ext>
            </a:extLst>
          </p:cNvPr>
          <p:cNvSpPr txBox="1">
            <a:spLocks/>
          </p:cNvSpPr>
          <p:nvPr/>
        </p:nvSpPr>
        <p:spPr>
          <a:xfrm>
            <a:off x="323527" y="-250767"/>
            <a:ext cx="5104816" cy="1036319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dirty="0">
                <a:latin typeface="APL386 Unicode" panose="020B0709000202000203" pitchFamily="50" charset="0"/>
              </a:rPr>
              <a:t>⎕CSV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058ADC-3066-44DC-8E53-8D65F1810E3F}"/>
              </a:ext>
            </a:extLst>
          </p:cNvPr>
          <p:cNvSpPr txBox="1"/>
          <p:nvPr/>
        </p:nvSpPr>
        <p:spPr>
          <a:xfrm>
            <a:off x="7110297" y="3339031"/>
            <a:ext cx="1675816" cy="707886"/>
          </a:xfrm>
          <a:prstGeom prst="rect">
            <a:avLst/>
          </a:prstGeom>
          <a:solidFill>
            <a:schemeClr val="accent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2000" kern="1200" dirty="0">
                <a:solidFill>
                  <a:schemeClr val="bg1"/>
                </a:solidFill>
                <a:effectLst/>
                <a:latin typeface="APL386 Unicode" panose="020B0709000202000203" pitchFamily="50" charset="0"/>
              </a:rPr>
              <a:t>2</a:t>
            </a:r>
            <a:r>
              <a:rPr lang="en-GB" sz="2000" kern="1200" dirty="0">
                <a:solidFill>
                  <a:schemeClr val="bg1"/>
                </a:solidFill>
                <a:effectLst/>
                <a:latin typeface="Sarabun" panose="00000500000000000000" pitchFamily="2" charset="-34"/>
                <a:ea typeface="+mn-ea"/>
                <a:cs typeface="+mn-cs"/>
              </a:rPr>
              <a:t> to error on non-numbers</a:t>
            </a:r>
            <a:endParaRPr lang="en-GB" sz="2000" dirty="0">
              <a:solidFill>
                <a:schemeClr val="bg1"/>
              </a:solidFill>
              <a:effectLst/>
            </a:endParaRPr>
          </a:p>
        </p:txBody>
      </p:sp>
      <p:graphicFrame>
        <p:nvGraphicFramePr>
          <p:cNvPr id="23" name="Content Placeholder 14">
            <a:extLst>
              <a:ext uri="{FF2B5EF4-FFF2-40B4-BE49-F238E27FC236}">
                <a16:creationId xmlns:a16="http://schemas.microsoft.com/office/drawing/2014/main" id="{6FC7A8C2-9DB0-432E-B208-2EB66FF402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4314157"/>
              </p:ext>
            </p:extLst>
          </p:nvPr>
        </p:nvGraphicFramePr>
        <p:xfrm>
          <a:off x="8892543" y="411667"/>
          <a:ext cx="4716779" cy="4587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Title 4">
            <a:extLst>
              <a:ext uri="{FF2B5EF4-FFF2-40B4-BE49-F238E27FC236}">
                <a16:creationId xmlns:a16="http://schemas.microsoft.com/office/drawing/2014/main" id="{448E1B47-ABCD-4AE4-B823-B7B15A0C7840}"/>
              </a:ext>
            </a:extLst>
          </p:cNvPr>
          <p:cNvSpPr txBox="1">
            <a:spLocks/>
          </p:cNvSpPr>
          <p:nvPr/>
        </p:nvSpPr>
        <p:spPr>
          <a:xfrm>
            <a:off x="8943739" y="2365419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⎕NGET</a:t>
            </a:r>
          </a:p>
        </p:txBody>
      </p:sp>
      <p:sp>
        <p:nvSpPr>
          <p:cNvPr id="26" name="Title 4">
            <a:extLst>
              <a:ext uri="{FF2B5EF4-FFF2-40B4-BE49-F238E27FC236}">
                <a16:creationId xmlns:a16="http://schemas.microsoft.com/office/drawing/2014/main" id="{E2A69862-21C3-4A8D-BC15-5C1BBD365701}"/>
              </a:ext>
            </a:extLst>
          </p:cNvPr>
          <p:cNvSpPr txBox="1">
            <a:spLocks/>
          </p:cNvSpPr>
          <p:nvPr/>
        </p:nvSpPr>
        <p:spPr>
          <a:xfrm>
            <a:off x="11489077" y="3036952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⎕XML</a:t>
            </a:r>
          </a:p>
        </p:txBody>
      </p:sp>
      <p:sp>
        <p:nvSpPr>
          <p:cNvPr id="28" name="Title 4">
            <a:extLst>
              <a:ext uri="{FF2B5EF4-FFF2-40B4-BE49-F238E27FC236}">
                <a16:creationId xmlns:a16="http://schemas.microsoft.com/office/drawing/2014/main" id="{EAE86670-7B61-4B7D-9B2E-EE5B33D2729C}"/>
              </a:ext>
            </a:extLst>
          </p:cNvPr>
          <p:cNvSpPr txBox="1">
            <a:spLocks/>
          </p:cNvSpPr>
          <p:nvPr/>
        </p:nvSpPr>
        <p:spPr>
          <a:xfrm>
            <a:off x="11420201" y="2365419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⎕JSON</a:t>
            </a:r>
          </a:p>
        </p:txBody>
      </p:sp>
      <p:sp>
        <p:nvSpPr>
          <p:cNvPr id="29" name="Title 4">
            <a:extLst>
              <a:ext uri="{FF2B5EF4-FFF2-40B4-BE49-F238E27FC236}">
                <a16:creationId xmlns:a16="http://schemas.microsoft.com/office/drawing/2014/main" id="{7742C8F5-DA45-498A-AB70-CCB52AA55F3B}"/>
              </a:ext>
            </a:extLst>
          </p:cNvPr>
          <p:cNvSpPr txBox="1">
            <a:spLocks/>
          </p:cNvSpPr>
          <p:nvPr/>
        </p:nvSpPr>
        <p:spPr>
          <a:xfrm>
            <a:off x="8854913" y="3036952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⎕MAP</a:t>
            </a:r>
          </a:p>
        </p:txBody>
      </p:sp>
    </p:spTree>
    <p:extLst>
      <p:ext uri="{BB962C8B-B14F-4D97-AF65-F5344CB8AC3E}">
        <p14:creationId xmlns:p14="http://schemas.microsoft.com/office/powerpoint/2010/main" val="3898649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7E994-A204-4F75-B59E-7AD23751F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4"/>
            <a:ext cx="8528373" cy="3686519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      ⎕CSV⊂'</a:t>
            </a:r>
            <a:r>
              <a:rPr lang="en-GB" dirty="0" err="1">
                <a:latin typeface="APL386 Unicode" panose="020B0709000202000203" pitchFamily="50" charset="0"/>
              </a:rPr>
              <a:t>ab,cd</a:t>
            </a:r>
            <a:r>
              <a:rPr lang="en-GB" dirty="0">
                <a:latin typeface="APL386 Unicode" panose="020B0709000202000203" pitchFamily="50" charset="0"/>
              </a:rPr>
              <a:t>' '</a:t>
            </a:r>
            <a:r>
              <a:rPr lang="en-GB" dirty="0" err="1">
                <a:latin typeface="APL386 Unicode" panose="020B0709000202000203" pitchFamily="50" charset="0"/>
              </a:rPr>
              <a:t>de,fg</a:t>
            </a:r>
            <a:r>
              <a:rPr lang="en-GB" dirty="0">
                <a:latin typeface="APL386 Unicode" panose="020B0709000202000203" pitchFamily="50" charset="0"/>
              </a:rPr>
              <a:t>'</a:t>
            </a:r>
          </a:p>
          <a:p>
            <a:pPr marL="0" indent="0">
              <a:lnSpc>
                <a:spcPct val="70000"/>
              </a:lnSpc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┌→──────────┐                        </a:t>
            </a:r>
            <a:r>
              <a:rPr lang="en-GB" dirty="0">
                <a:solidFill>
                  <a:schemeClr val="bg1"/>
                </a:solidFill>
                <a:latin typeface="APL386 Unicode" panose="020B0709000202000203" pitchFamily="50" charset="0"/>
              </a:rPr>
              <a:t>.</a:t>
            </a:r>
            <a:endParaRPr lang="en-GB" dirty="0">
              <a:latin typeface="APL386 Unicode" panose="020B0709000202000203" pitchFamily="50" charset="0"/>
            </a:endParaRPr>
          </a:p>
          <a:p>
            <a:pPr marL="0" indent="0">
              <a:lnSpc>
                <a:spcPct val="70000"/>
              </a:lnSpc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↓ ┌→─┐ ┌→─┐ │                        </a:t>
            </a:r>
            <a:r>
              <a:rPr lang="en-GB" dirty="0">
                <a:solidFill>
                  <a:schemeClr val="bg1"/>
                </a:solidFill>
                <a:latin typeface="APL386 Unicode" panose="020B0709000202000203" pitchFamily="50" charset="0"/>
              </a:rPr>
              <a:t>.</a:t>
            </a:r>
            <a:endParaRPr lang="en-GB" dirty="0">
              <a:latin typeface="APL386 Unicode" panose="020B0709000202000203" pitchFamily="50" charset="0"/>
            </a:endParaRPr>
          </a:p>
          <a:p>
            <a:pPr marL="0" indent="0">
              <a:lnSpc>
                <a:spcPct val="70000"/>
              </a:lnSpc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│ │ab│ │cd│ │                        </a:t>
            </a:r>
            <a:r>
              <a:rPr lang="en-GB" dirty="0">
                <a:solidFill>
                  <a:schemeClr val="bg1"/>
                </a:solidFill>
                <a:latin typeface="APL386 Unicode" panose="020B0709000202000203" pitchFamily="50" charset="0"/>
              </a:rPr>
              <a:t>.</a:t>
            </a:r>
            <a:endParaRPr lang="en-GB" dirty="0">
              <a:latin typeface="APL386 Unicode" panose="020B0709000202000203" pitchFamily="50" charset="0"/>
            </a:endParaRPr>
          </a:p>
          <a:p>
            <a:pPr marL="0" indent="0">
              <a:lnSpc>
                <a:spcPct val="70000"/>
              </a:lnSpc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│ └──┘ └──┘ │                        </a:t>
            </a:r>
            <a:r>
              <a:rPr lang="en-GB" dirty="0">
                <a:solidFill>
                  <a:schemeClr val="bg1"/>
                </a:solidFill>
                <a:latin typeface="APL386 Unicode" panose="020B0709000202000203" pitchFamily="50" charset="0"/>
              </a:rPr>
              <a:t>.</a:t>
            </a:r>
            <a:endParaRPr lang="en-GB" dirty="0">
              <a:latin typeface="APL386 Unicode" panose="020B0709000202000203" pitchFamily="50" charset="0"/>
            </a:endParaRPr>
          </a:p>
          <a:p>
            <a:pPr marL="0" indent="0">
              <a:lnSpc>
                <a:spcPct val="70000"/>
              </a:lnSpc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│ ┌→─┐ ┌→─┐ │                        </a:t>
            </a:r>
            <a:r>
              <a:rPr lang="en-GB" dirty="0">
                <a:solidFill>
                  <a:schemeClr val="bg1"/>
                </a:solidFill>
                <a:latin typeface="APL386 Unicode" panose="020B0709000202000203" pitchFamily="50" charset="0"/>
              </a:rPr>
              <a:t>.</a:t>
            </a:r>
            <a:endParaRPr lang="en-GB" dirty="0">
              <a:latin typeface="APL386 Unicode" panose="020B0709000202000203" pitchFamily="50" charset="0"/>
            </a:endParaRPr>
          </a:p>
          <a:p>
            <a:pPr marL="0" indent="0">
              <a:lnSpc>
                <a:spcPct val="70000"/>
              </a:lnSpc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│ │de│ │</a:t>
            </a:r>
            <a:r>
              <a:rPr lang="en-GB" dirty="0" err="1">
                <a:latin typeface="APL386 Unicode" panose="020B0709000202000203" pitchFamily="50" charset="0"/>
              </a:rPr>
              <a:t>fg</a:t>
            </a:r>
            <a:r>
              <a:rPr lang="en-GB" dirty="0">
                <a:latin typeface="APL386 Unicode" panose="020B0709000202000203" pitchFamily="50" charset="0"/>
              </a:rPr>
              <a:t>│ │                        </a:t>
            </a:r>
            <a:r>
              <a:rPr lang="en-GB" dirty="0">
                <a:solidFill>
                  <a:schemeClr val="bg1"/>
                </a:solidFill>
                <a:latin typeface="APL386 Unicode" panose="020B0709000202000203" pitchFamily="50" charset="0"/>
              </a:rPr>
              <a:t>.</a:t>
            </a:r>
            <a:endParaRPr lang="en-GB" dirty="0">
              <a:latin typeface="APL386 Unicode" panose="020B0709000202000203" pitchFamily="50" charset="0"/>
            </a:endParaRPr>
          </a:p>
          <a:p>
            <a:pPr marL="0" indent="0">
              <a:lnSpc>
                <a:spcPct val="70000"/>
              </a:lnSpc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│ └──┘ └──┘ │                        </a:t>
            </a:r>
            <a:r>
              <a:rPr lang="en-GB" dirty="0">
                <a:solidFill>
                  <a:schemeClr val="bg1"/>
                </a:solidFill>
                <a:latin typeface="APL386 Unicode" panose="020B0709000202000203" pitchFamily="50" charset="0"/>
              </a:rPr>
              <a:t>.</a:t>
            </a:r>
            <a:endParaRPr lang="en-GB" dirty="0">
              <a:latin typeface="APL386 Unicode" panose="020B0709000202000203" pitchFamily="50" charset="0"/>
            </a:endParaRPr>
          </a:p>
          <a:p>
            <a:pPr marL="0" indent="0">
              <a:lnSpc>
                <a:spcPct val="70000"/>
              </a:lnSpc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└∊──────────┘                        </a:t>
            </a:r>
            <a:r>
              <a:rPr lang="en-GB" dirty="0">
                <a:solidFill>
                  <a:schemeClr val="bg1"/>
                </a:solidFill>
                <a:latin typeface="APL386 Unicode" panose="020B0709000202000203" pitchFamily="50" charset="0"/>
              </a:rPr>
              <a:t>.</a:t>
            </a:r>
            <a:endParaRPr lang="en-GB" dirty="0">
              <a:latin typeface="APL386 Unicode" panose="020B0709000202000203" pitchFamily="50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DCB425-0139-4644-91D0-30823FA794B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0" name="Title 4">
            <a:extLst>
              <a:ext uri="{FF2B5EF4-FFF2-40B4-BE49-F238E27FC236}">
                <a16:creationId xmlns:a16="http://schemas.microsoft.com/office/drawing/2014/main" id="{F243CD93-7287-4D1C-B523-1FC664549821}"/>
              </a:ext>
            </a:extLst>
          </p:cNvPr>
          <p:cNvSpPr txBox="1">
            <a:spLocks/>
          </p:cNvSpPr>
          <p:nvPr/>
        </p:nvSpPr>
        <p:spPr>
          <a:xfrm>
            <a:off x="323527" y="-250767"/>
            <a:ext cx="5104816" cy="1036319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dirty="0">
                <a:latin typeface="APL386 Unicode" panose="020B0709000202000203" pitchFamily="50" charset="0"/>
              </a:rPr>
              <a:t>⎕CSV</a:t>
            </a:r>
          </a:p>
        </p:txBody>
      </p:sp>
    </p:spTree>
    <p:extLst>
      <p:ext uri="{BB962C8B-B14F-4D97-AF65-F5344CB8AC3E}">
        <p14:creationId xmlns:p14="http://schemas.microsoft.com/office/powerpoint/2010/main" val="131761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7E994-A204-4F75-B59E-7AD23751F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4"/>
            <a:ext cx="8528373" cy="3686519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      ⎕CSV</a:t>
            </a:r>
            <a:r>
              <a:rPr lang="en-GB" dirty="0">
                <a:solidFill>
                  <a:schemeClr val="accent6"/>
                </a:solidFill>
                <a:highlight>
                  <a:srgbClr val="ED7F00"/>
                </a:highlight>
                <a:latin typeface="APL386 Unicode" panose="020B0709000202000203" pitchFamily="50" charset="0"/>
              </a:rPr>
              <a:t>⍠'Invert'1</a:t>
            </a:r>
            <a:r>
              <a:rPr lang="en-GB" dirty="0">
                <a:latin typeface="APL386 Unicode" panose="020B0709000202000203" pitchFamily="50" charset="0"/>
              </a:rPr>
              <a:t>⊂'ab,cd' '</a:t>
            </a:r>
            <a:r>
              <a:rPr lang="en-GB" dirty="0" err="1">
                <a:latin typeface="APL386 Unicode" panose="020B0709000202000203" pitchFamily="50" charset="0"/>
              </a:rPr>
              <a:t>de,fg</a:t>
            </a:r>
            <a:r>
              <a:rPr lang="en-GB" dirty="0">
                <a:latin typeface="APL386 Unicode" panose="020B0709000202000203" pitchFamily="50" charset="0"/>
              </a:rPr>
              <a:t>'</a:t>
            </a:r>
          </a:p>
          <a:p>
            <a:pPr marL="0" indent="0">
              <a:lnSpc>
                <a:spcPct val="70000"/>
              </a:lnSpc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┌→──────────┐</a:t>
            </a:r>
          </a:p>
          <a:p>
            <a:pPr marL="0" indent="0">
              <a:lnSpc>
                <a:spcPct val="70000"/>
              </a:lnSpc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│ ┌→─┐ ┌→─┐ │</a:t>
            </a:r>
          </a:p>
          <a:p>
            <a:pPr marL="0" indent="0">
              <a:lnSpc>
                <a:spcPct val="70000"/>
              </a:lnSpc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│ ↓ab│ ↓cd│ │</a:t>
            </a:r>
          </a:p>
          <a:p>
            <a:pPr marL="0" indent="0">
              <a:lnSpc>
                <a:spcPct val="70000"/>
              </a:lnSpc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│ │de│ │</a:t>
            </a:r>
            <a:r>
              <a:rPr lang="en-GB" dirty="0" err="1">
                <a:latin typeface="APL386 Unicode" panose="020B0709000202000203" pitchFamily="50" charset="0"/>
              </a:rPr>
              <a:t>fg</a:t>
            </a:r>
            <a:r>
              <a:rPr lang="en-GB" dirty="0">
                <a:latin typeface="APL386 Unicode" panose="020B0709000202000203" pitchFamily="50" charset="0"/>
              </a:rPr>
              <a:t>│ │</a:t>
            </a:r>
          </a:p>
          <a:p>
            <a:pPr marL="0" indent="0">
              <a:lnSpc>
                <a:spcPct val="70000"/>
              </a:lnSpc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│ └──┘ └──┘ │</a:t>
            </a:r>
            <a:br>
              <a:rPr lang="en-GB" dirty="0">
                <a:latin typeface="APL386 Unicode" panose="020B0709000202000203" pitchFamily="50" charset="0"/>
              </a:rPr>
            </a:br>
            <a:r>
              <a:rPr lang="en-GB" dirty="0">
                <a:latin typeface="APL386 Unicode" panose="020B0709000202000203" pitchFamily="50" charset="0"/>
              </a:rPr>
              <a:t>└∊──────────┘</a:t>
            </a:r>
            <a:r>
              <a:rPr lang="en-GB" dirty="0">
                <a:solidFill>
                  <a:schemeClr val="bg1"/>
                </a:solidFill>
                <a:latin typeface="APL386 Unicode" panose="020B0709000202000203" pitchFamily="50" charset="0"/>
              </a:rPr>
              <a:t>.</a:t>
            </a:r>
            <a:endParaRPr lang="en-GB" dirty="0">
              <a:latin typeface="APL386 Unicode" panose="020B0709000202000203" pitchFamily="50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DCB425-0139-4644-91D0-30823FA794B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0" name="Title 4">
            <a:extLst>
              <a:ext uri="{FF2B5EF4-FFF2-40B4-BE49-F238E27FC236}">
                <a16:creationId xmlns:a16="http://schemas.microsoft.com/office/drawing/2014/main" id="{F243CD93-7287-4D1C-B523-1FC664549821}"/>
              </a:ext>
            </a:extLst>
          </p:cNvPr>
          <p:cNvSpPr txBox="1">
            <a:spLocks/>
          </p:cNvSpPr>
          <p:nvPr/>
        </p:nvSpPr>
        <p:spPr>
          <a:xfrm>
            <a:off x="323527" y="-250767"/>
            <a:ext cx="5104816" cy="1036319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dirty="0">
                <a:latin typeface="APL386 Unicode" panose="020B0709000202000203" pitchFamily="50" charset="0"/>
              </a:rPr>
              <a:t>⎕CSV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4CEA46-3655-465F-850E-B7ABE8E40F4D}"/>
              </a:ext>
            </a:extLst>
          </p:cNvPr>
          <p:cNvSpPr txBox="1"/>
          <p:nvPr/>
        </p:nvSpPr>
        <p:spPr>
          <a:xfrm>
            <a:off x="4156221" y="2217807"/>
            <a:ext cx="1444479" cy="707886"/>
          </a:xfrm>
          <a:prstGeom prst="rect">
            <a:avLst/>
          </a:prstGeom>
          <a:solidFill>
            <a:schemeClr val="accent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APL386 Unicode" panose="020B0709000202000203" pitchFamily="50" charset="0"/>
                <a:cs typeface="Sarabun" panose="00000500000000000000" pitchFamily="2" charset="-34"/>
              </a:rPr>
              <a:t>⍠</a:t>
            </a:r>
            <a:r>
              <a:rPr lang="en-GB" sz="2000" dirty="0">
                <a:solidFill>
                  <a:schemeClr val="bg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 </a:t>
            </a:r>
            <a:r>
              <a:rPr lang="en-GB" sz="2000" b="1" dirty="0">
                <a:solidFill>
                  <a:schemeClr val="bg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⇔</a:t>
            </a:r>
            <a:r>
              <a:rPr lang="en-GB" sz="2000" dirty="0">
                <a:solidFill>
                  <a:schemeClr val="bg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 </a:t>
            </a:r>
            <a:r>
              <a:rPr lang="en-GB" sz="2000" dirty="0">
                <a:solidFill>
                  <a:schemeClr val="bg1"/>
                </a:solidFill>
                <a:latin typeface="APL386 Unicode" panose="020B0709000202000203" pitchFamily="50" charset="0"/>
                <a:cs typeface="Sarabun" panose="00000500000000000000" pitchFamily="2" charset="-34"/>
              </a:rPr>
              <a:t>⎕OPT</a:t>
            </a:r>
            <a:br>
              <a:rPr lang="en-GB" sz="2000" dirty="0">
                <a:solidFill>
                  <a:schemeClr val="bg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</a:br>
            <a:r>
              <a:rPr lang="en-GB" sz="2000" dirty="0">
                <a:solidFill>
                  <a:schemeClr val="bg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is in Classic</a:t>
            </a:r>
            <a:endParaRPr lang="en-GB" sz="2000" dirty="0">
              <a:solidFill>
                <a:schemeClr val="bg1"/>
              </a:solidFill>
              <a:effectLst/>
              <a:latin typeface="Sarabun" panose="00000500000000000000" pitchFamily="2" charset="-34"/>
              <a:cs typeface="Sarabun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18239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7E994-A204-4F75-B59E-7AD23751F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4"/>
            <a:ext cx="8528373" cy="3686519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      ⎕CSV⍠</a:t>
            </a:r>
            <a:r>
              <a:rPr lang="en-GB" dirty="0">
                <a:solidFill>
                  <a:schemeClr val="accent6"/>
                </a:solidFill>
                <a:latin typeface="APL386 Unicode" panose="020B0709000202000203" pitchFamily="50" charset="0"/>
              </a:rPr>
              <a:t>'Invert'</a:t>
            </a:r>
            <a:r>
              <a:rPr lang="en-GB" dirty="0">
                <a:solidFill>
                  <a:schemeClr val="accent6"/>
                </a:solidFill>
                <a:highlight>
                  <a:srgbClr val="ED7F00"/>
                </a:highlight>
                <a:latin typeface="APL386 Unicode" panose="020B0709000202000203" pitchFamily="50" charset="0"/>
              </a:rPr>
              <a:t>2</a:t>
            </a:r>
            <a:r>
              <a:rPr lang="en-GB" dirty="0">
                <a:latin typeface="APL386 Unicode" panose="020B0709000202000203" pitchFamily="50" charset="0"/>
              </a:rPr>
              <a:t>⊂'ab,cd' '</a:t>
            </a:r>
            <a:r>
              <a:rPr lang="en-GB" dirty="0" err="1">
                <a:latin typeface="APL386 Unicode" panose="020B0709000202000203" pitchFamily="50" charset="0"/>
              </a:rPr>
              <a:t>de,fg</a:t>
            </a:r>
            <a:r>
              <a:rPr lang="en-GB" dirty="0">
                <a:latin typeface="APL386 Unicode" panose="020B0709000202000203" pitchFamily="50" charset="0"/>
              </a:rPr>
              <a:t>'</a:t>
            </a:r>
          </a:p>
          <a:p>
            <a:pPr marL="0" indent="0">
              <a:lnSpc>
                <a:spcPct val="70000"/>
              </a:lnSpc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┌→────────────────────────────┐</a:t>
            </a:r>
          </a:p>
          <a:p>
            <a:pPr marL="0" indent="0">
              <a:lnSpc>
                <a:spcPct val="70000"/>
              </a:lnSpc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│ ┌→──────────┐ ┌→──────────┐ │</a:t>
            </a:r>
          </a:p>
          <a:p>
            <a:pPr marL="0" indent="0">
              <a:lnSpc>
                <a:spcPct val="70000"/>
              </a:lnSpc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│ │ ┌→─┐ ┌→─┐ │ │ ┌→─┐ ┌→─┐ │ │</a:t>
            </a:r>
          </a:p>
          <a:p>
            <a:pPr marL="0" indent="0">
              <a:lnSpc>
                <a:spcPct val="70000"/>
              </a:lnSpc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│ │ │ab│ │de│ │ │ │cd│ │</a:t>
            </a:r>
            <a:r>
              <a:rPr lang="en-GB" dirty="0" err="1">
                <a:latin typeface="APL386 Unicode" panose="020B0709000202000203" pitchFamily="50" charset="0"/>
              </a:rPr>
              <a:t>fg</a:t>
            </a:r>
            <a:r>
              <a:rPr lang="en-GB" dirty="0">
                <a:latin typeface="APL386 Unicode" panose="020B0709000202000203" pitchFamily="50" charset="0"/>
              </a:rPr>
              <a:t>│ │ │</a:t>
            </a:r>
          </a:p>
          <a:p>
            <a:pPr marL="0" indent="0">
              <a:lnSpc>
                <a:spcPct val="70000"/>
              </a:lnSpc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│ │ └──┘ └──┘ │ │ └──┘ └──┘ │ │</a:t>
            </a:r>
          </a:p>
          <a:p>
            <a:pPr marL="0" indent="0">
              <a:lnSpc>
                <a:spcPct val="70000"/>
              </a:lnSpc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│ └∊──────────┘ └∊──────────┘ │</a:t>
            </a:r>
          </a:p>
          <a:p>
            <a:pPr marL="0" indent="0">
              <a:lnSpc>
                <a:spcPct val="70000"/>
              </a:lnSpc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└∊────────────────────────────┘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DCB425-0139-4644-91D0-30823FA794B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0" name="Title 4">
            <a:extLst>
              <a:ext uri="{FF2B5EF4-FFF2-40B4-BE49-F238E27FC236}">
                <a16:creationId xmlns:a16="http://schemas.microsoft.com/office/drawing/2014/main" id="{F243CD93-7287-4D1C-B523-1FC664549821}"/>
              </a:ext>
            </a:extLst>
          </p:cNvPr>
          <p:cNvSpPr txBox="1">
            <a:spLocks/>
          </p:cNvSpPr>
          <p:nvPr/>
        </p:nvSpPr>
        <p:spPr>
          <a:xfrm>
            <a:off x="323527" y="-250767"/>
            <a:ext cx="5104816" cy="1036319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dirty="0">
                <a:latin typeface="APL386 Unicode" panose="020B0709000202000203" pitchFamily="50" charset="0"/>
              </a:rPr>
              <a:t>⎕CSV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2055C3-4078-49FE-85B5-586683A8FB52}"/>
              </a:ext>
            </a:extLst>
          </p:cNvPr>
          <p:cNvSpPr txBox="1"/>
          <p:nvPr/>
        </p:nvSpPr>
        <p:spPr>
          <a:xfrm>
            <a:off x="1951304" y="291031"/>
            <a:ext cx="5104816" cy="400110"/>
          </a:xfrm>
          <a:prstGeom prst="rect">
            <a:avLst/>
          </a:prstGeom>
          <a:solidFill>
            <a:schemeClr val="accent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2000" kern="1200" dirty="0">
                <a:solidFill>
                  <a:schemeClr val="bg1"/>
                </a:solidFill>
                <a:effectLst/>
                <a:latin typeface="Sarabun" panose="00000500000000000000" pitchFamily="2" charset="-34"/>
                <a:ea typeface="+mn-ea"/>
                <a:cs typeface="+mn-cs"/>
              </a:rPr>
              <a:t>For more techniques, watch is.gd/</a:t>
            </a:r>
            <a:r>
              <a:rPr lang="en-GB" sz="2000" kern="1200" dirty="0" err="1">
                <a:solidFill>
                  <a:schemeClr val="bg1"/>
                </a:solidFill>
                <a:effectLst/>
                <a:latin typeface="Sarabun" panose="00000500000000000000" pitchFamily="2" charset="-34"/>
                <a:ea typeface="+mn-ea"/>
                <a:cs typeface="+mn-cs"/>
              </a:rPr>
              <a:t>dyalog_csv</a:t>
            </a:r>
            <a:endParaRPr lang="en-GB" sz="2000" dirty="0">
              <a:solidFill>
                <a:schemeClr val="bg1"/>
              </a:solidFill>
              <a:effectLst/>
            </a:endParaRPr>
          </a:p>
        </p:txBody>
      </p:sp>
      <p:graphicFrame>
        <p:nvGraphicFramePr>
          <p:cNvPr id="8" name="Content Placeholder 14">
            <a:extLst>
              <a:ext uri="{FF2B5EF4-FFF2-40B4-BE49-F238E27FC236}">
                <a16:creationId xmlns:a16="http://schemas.microsoft.com/office/drawing/2014/main" id="{2EBF23EC-CBF7-4FE4-AA4C-14586FBA15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4314157"/>
              </p:ext>
            </p:extLst>
          </p:nvPr>
        </p:nvGraphicFramePr>
        <p:xfrm>
          <a:off x="8892543" y="411667"/>
          <a:ext cx="4716779" cy="4587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itle 4">
            <a:extLst>
              <a:ext uri="{FF2B5EF4-FFF2-40B4-BE49-F238E27FC236}">
                <a16:creationId xmlns:a16="http://schemas.microsoft.com/office/drawing/2014/main" id="{6316C430-325C-47BF-9BB8-794210AC34AD}"/>
              </a:ext>
            </a:extLst>
          </p:cNvPr>
          <p:cNvSpPr txBox="1">
            <a:spLocks/>
          </p:cNvSpPr>
          <p:nvPr/>
        </p:nvSpPr>
        <p:spPr>
          <a:xfrm>
            <a:off x="8943739" y="2365419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⎕NGET</a:t>
            </a:r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738AFC6C-0D48-49F2-8F10-E269E4FD4698}"/>
              </a:ext>
            </a:extLst>
          </p:cNvPr>
          <p:cNvSpPr txBox="1">
            <a:spLocks/>
          </p:cNvSpPr>
          <p:nvPr/>
        </p:nvSpPr>
        <p:spPr>
          <a:xfrm>
            <a:off x="11489077" y="3036952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⎕XML</a:t>
            </a:r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02F2412D-A047-4CBF-A038-D1D8FF3559D9}"/>
              </a:ext>
            </a:extLst>
          </p:cNvPr>
          <p:cNvSpPr txBox="1">
            <a:spLocks/>
          </p:cNvSpPr>
          <p:nvPr/>
        </p:nvSpPr>
        <p:spPr>
          <a:xfrm>
            <a:off x="11420201" y="2365419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⎕JSON</a:t>
            </a:r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72538475-75BF-4419-96E5-65A6489C947C}"/>
              </a:ext>
            </a:extLst>
          </p:cNvPr>
          <p:cNvSpPr txBox="1">
            <a:spLocks/>
          </p:cNvSpPr>
          <p:nvPr/>
        </p:nvSpPr>
        <p:spPr>
          <a:xfrm>
            <a:off x="8854913" y="3036952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⎕MAP</a:t>
            </a:r>
          </a:p>
        </p:txBody>
      </p:sp>
    </p:spTree>
    <p:extLst>
      <p:ext uri="{BB962C8B-B14F-4D97-AF65-F5344CB8AC3E}">
        <p14:creationId xmlns:p14="http://schemas.microsoft.com/office/powerpoint/2010/main" val="3672627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Graphic spid="8" grpId="0">
        <p:bldAsOne/>
      </p:bldGraphic>
      <p:bldP spid="9" grpId="0"/>
      <p:bldP spid="11" grpId="0"/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ontent Placeholder 14">
            <a:extLst>
              <a:ext uri="{FF2B5EF4-FFF2-40B4-BE49-F238E27FC236}">
                <a16:creationId xmlns:a16="http://schemas.microsoft.com/office/drawing/2014/main" id="{6A2982CD-AE08-4E73-89DB-CE4422358F80}"/>
              </a:ext>
            </a:extLst>
          </p:cNvPr>
          <p:cNvGraphicFramePr>
            <a:graphicFrameLocks/>
          </p:cNvGraphicFramePr>
          <p:nvPr/>
        </p:nvGraphicFramePr>
        <p:xfrm>
          <a:off x="4312921" y="411667"/>
          <a:ext cx="4716779" cy="4587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E3D5D-652D-4116-B542-82BACC464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839449"/>
            <a:ext cx="6092513" cy="3667516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System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14D61-6E16-4CD3-850B-6C6963D4461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7BD13ED-D6CE-41B4-83BC-1296E1930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and Parsing Input</a:t>
            </a: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144856B5-2BAC-467C-BF7D-591828ACB115}"/>
              </a:ext>
            </a:extLst>
          </p:cNvPr>
          <p:cNvSpPr txBox="1">
            <a:spLocks/>
          </p:cNvSpPr>
          <p:nvPr/>
        </p:nvSpPr>
        <p:spPr>
          <a:xfrm>
            <a:off x="4364117" y="2365419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⎕NGET</a:t>
            </a:r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499A8681-F9A1-4D1C-A357-277F0A9EDBF1}"/>
              </a:ext>
            </a:extLst>
          </p:cNvPr>
          <p:cNvSpPr txBox="1">
            <a:spLocks/>
          </p:cNvSpPr>
          <p:nvPr/>
        </p:nvSpPr>
        <p:spPr>
          <a:xfrm>
            <a:off x="5589739" y="2810734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⎕CSV</a:t>
            </a:r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A6E688FD-7F7A-45BD-A01C-0379F3D905DF}"/>
              </a:ext>
            </a:extLst>
          </p:cNvPr>
          <p:cNvSpPr txBox="1">
            <a:spLocks/>
          </p:cNvSpPr>
          <p:nvPr/>
        </p:nvSpPr>
        <p:spPr>
          <a:xfrm>
            <a:off x="6909455" y="3036952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⎕XML</a:t>
            </a:r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10C81563-961E-4AD5-8E47-BAE6DBB843C2}"/>
              </a:ext>
            </a:extLst>
          </p:cNvPr>
          <p:cNvSpPr txBox="1">
            <a:spLocks/>
          </p:cNvSpPr>
          <p:nvPr/>
        </p:nvSpPr>
        <p:spPr>
          <a:xfrm>
            <a:off x="6840579" y="2365419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⎕JSON</a:t>
            </a:r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AAC9BB2A-FDF8-446F-A3BE-AC395F563D18}"/>
              </a:ext>
            </a:extLst>
          </p:cNvPr>
          <p:cNvSpPr txBox="1">
            <a:spLocks/>
          </p:cNvSpPr>
          <p:nvPr/>
        </p:nvSpPr>
        <p:spPr>
          <a:xfrm>
            <a:off x="4275291" y="3036952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⎕MAP</a:t>
            </a:r>
          </a:p>
        </p:txBody>
      </p:sp>
    </p:spTree>
    <p:extLst>
      <p:ext uri="{BB962C8B-B14F-4D97-AF65-F5344CB8AC3E}">
        <p14:creationId xmlns:p14="http://schemas.microsoft.com/office/powerpoint/2010/main" val="1483752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7E994-A204-4F75-B59E-7AD23751F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6" y="1264924"/>
            <a:ext cx="9635813" cy="3686519"/>
          </a:xfrm>
          <a:noFill/>
        </p:spPr>
        <p:txBody>
          <a:bodyPr>
            <a:normAutofit/>
          </a:bodyPr>
          <a:lstStyle/>
          <a:p>
            <a:pPr marL="0" indent="0"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      r←⎕JSON '{"Abe":31,"Bob":27}'</a:t>
            </a:r>
          </a:p>
          <a:p>
            <a:pPr marL="0" indent="0"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      ]names r</a:t>
            </a:r>
          </a:p>
          <a:p>
            <a:pPr marL="0" indent="0">
              <a:buNone/>
              <a:tabLst>
                <a:tab pos="8100000" algn="r"/>
              </a:tabLst>
            </a:pPr>
            <a:r>
              <a:rPr lang="en-GB" dirty="0" err="1">
                <a:latin typeface="APL386 Unicode" panose="020B0709000202000203" pitchFamily="50" charset="0"/>
              </a:rPr>
              <a:t>r.Abe</a:t>
            </a:r>
            <a:r>
              <a:rPr lang="en-GB" dirty="0">
                <a:latin typeface="APL386 Unicode" panose="020B0709000202000203" pitchFamily="50" charset="0"/>
              </a:rPr>
              <a:t> </a:t>
            </a:r>
            <a:r>
              <a:rPr lang="en-GB" dirty="0" err="1">
                <a:latin typeface="APL386 Unicode" panose="020B0709000202000203" pitchFamily="50" charset="0"/>
              </a:rPr>
              <a:t>r.Bob</a:t>
            </a:r>
            <a:r>
              <a:rPr lang="en-GB" dirty="0">
                <a:latin typeface="APL386 Unicode" panose="020B0709000202000203" pitchFamily="50" charset="0"/>
              </a:rPr>
              <a:t> </a:t>
            </a:r>
          </a:p>
          <a:p>
            <a:pPr marL="0" indent="0"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      </a:t>
            </a:r>
            <a:r>
              <a:rPr lang="en-GB" dirty="0" err="1">
                <a:latin typeface="APL386 Unicode" panose="020B0709000202000203" pitchFamily="50" charset="0"/>
              </a:rPr>
              <a:t>r.Abe</a:t>
            </a:r>
            <a:endParaRPr lang="en-GB" dirty="0">
              <a:latin typeface="APL386 Unicode" panose="020B0709000202000203" pitchFamily="50" charset="0"/>
            </a:endParaRPr>
          </a:p>
          <a:p>
            <a:pPr marL="0" indent="0"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31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DCB425-0139-4644-91D0-30823FA794B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0" name="Title 4">
            <a:extLst>
              <a:ext uri="{FF2B5EF4-FFF2-40B4-BE49-F238E27FC236}">
                <a16:creationId xmlns:a16="http://schemas.microsoft.com/office/drawing/2014/main" id="{0489CBB4-EA1F-4E82-B7CF-BC8350A1B3CF}"/>
              </a:ext>
            </a:extLst>
          </p:cNvPr>
          <p:cNvSpPr txBox="1">
            <a:spLocks/>
          </p:cNvSpPr>
          <p:nvPr/>
        </p:nvSpPr>
        <p:spPr>
          <a:xfrm>
            <a:off x="323527" y="-83127"/>
            <a:ext cx="5104816" cy="1036319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dirty="0">
                <a:latin typeface="APL386 Unicode" panose="020B0709000202000203" pitchFamily="50" charset="0"/>
              </a:rPr>
              <a:t>⎕JSON</a:t>
            </a:r>
          </a:p>
        </p:txBody>
      </p:sp>
      <p:graphicFrame>
        <p:nvGraphicFramePr>
          <p:cNvPr id="22" name="Content Placeholder 14">
            <a:extLst>
              <a:ext uri="{FF2B5EF4-FFF2-40B4-BE49-F238E27FC236}">
                <a16:creationId xmlns:a16="http://schemas.microsoft.com/office/drawing/2014/main" id="{F53BECA4-DCE7-4341-AB0E-8254C2319B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4314157"/>
              </p:ext>
            </p:extLst>
          </p:nvPr>
        </p:nvGraphicFramePr>
        <p:xfrm>
          <a:off x="8892543" y="411667"/>
          <a:ext cx="4716779" cy="4587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Title 4">
            <a:extLst>
              <a:ext uri="{FF2B5EF4-FFF2-40B4-BE49-F238E27FC236}">
                <a16:creationId xmlns:a16="http://schemas.microsoft.com/office/drawing/2014/main" id="{8E5E49C0-5EDB-4FEE-9BB7-91713278B4B3}"/>
              </a:ext>
            </a:extLst>
          </p:cNvPr>
          <p:cNvSpPr txBox="1">
            <a:spLocks/>
          </p:cNvSpPr>
          <p:nvPr/>
        </p:nvSpPr>
        <p:spPr>
          <a:xfrm>
            <a:off x="8943739" y="2365419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⎕NGET</a:t>
            </a:r>
          </a:p>
        </p:txBody>
      </p:sp>
      <p:sp>
        <p:nvSpPr>
          <p:cNvPr id="24" name="Title 4">
            <a:extLst>
              <a:ext uri="{FF2B5EF4-FFF2-40B4-BE49-F238E27FC236}">
                <a16:creationId xmlns:a16="http://schemas.microsoft.com/office/drawing/2014/main" id="{25340C1D-30F4-4249-B556-0B83053326D6}"/>
              </a:ext>
            </a:extLst>
          </p:cNvPr>
          <p:cNvSpPr txBox="1">
            <a:spLocks/>
          </p:cNvSpPr>
          <p:nvPr/>
        </p:nvSpPr>
        <p:spPr>
          <a:xfrm>
            <a:off x="10169361" y="2810734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⎕CSV</a:t>
            </a:r>
          </a:p>
        </p:txBody>
      </p:sp>
      <p:sp>
        <p:nvSpPr>
          <p:cNvPr id="25" name="Title 4">
            <a:extLst>
              <a:ext uri="{FF2B5EF4-FFF2-40B4-BE49-F238E27FC236}">
                <a16:creationId xmlns:a16="http://schemas.microsoft.com/office/drawing/2014/main" id="{35A7D08A-BDDF-4F59-8CC7-321FBE9F5DA6}"/>
              </a:ext>
            </a:extLst>
          </p:cNvPr>
          <p:cNvSpPr txBox="1">
            <a:spLocks/>
          </p:cNvSpPr>
          <p:nvPr/>
        </p:nvSpPr>
        <p:spPr>
          <a:xfrm>
            <a:off x="11489077" y="3036952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⎕XML</a:t>
            </a:r>
          </a:p>
        </p:txBody>
      </p:sp>
      <p:sp>
        <p:nvSpPr>
          <p:cNvPr id="27" name="Title 4">
            <a:extLst>
              <a:ext uri="{FF2B5EF4-FFF2-40B4-BE49-F238E27FC236}">
                <a16:creationId xmlns:a16="http://schemas.microsoft.com/office/drawing/2014/main" id="{16BE9F47-4934-4525-90F1-6D7B4B2E687D}"/>
              </a:ext>
            </a:extLst>
          </p:cNvPr>
          <p:cNvSpPr txBox="1">
            <a:spLocks/>
          </p:cNvSpPr>
          <p:nvPr/>
        </p:nvSpPr>
        <p:spPr>
          <a:xfrm>
            <a:off x="8854913" y="3036952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⎕MAP</a:t>
            </a:r>
          </a:p>
        </p:txBody>
      </p:sp>
    </p:spTree>
    <p:extLst>
      <p:ext uri="{BB962C8B-B14F-4D97-AF65-F5344CB8AC3E}">
        <p14:creationId xmlns:p14="http://schemas.microsoft.com/office/powerpoint/2010/main" val="3970212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7E994-A204-4F75-B59E-7AD23751F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6" y="1264924"/>
            <a:ext cx="9635813" cy="4526276"/>
          </a:xfrm>
          <a:noFill/>
        </p:spPr>
        <p:txBody>
          <a:bodyPr>
            <a:normAutofit/>
          </a:bodyPr>
          <a:lstStyle/>
          <a:p>
            <a:pPr marL="0" indent="0"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      ⎕JSON</a:t>
            </a:r>
            <a:r>
              <a:rPr lang="en-GB" dirty="0">
                <a:solidFill>
                  <a:schemeClr val="accent6"/>
                </a:solidFill>
                <a:highlight>
                  <a:srgbClr val="ED7F00"/>
                </a:highlight>
                <a:latin typeface="APL386 Unicode" panose="020B0709000202000203" pitchFamily="50" charset="0"/>
              </a:rPr>
              <a:t>⍠'M'⊢</a:t>
            </a:r>
            <a:r>
              <a:rPr lang="en-GB" dirty="0">
                <a:latin typeface="APL386 Unicode" panose="020B0709000202000203" pitchFamily="50" charset="0"/>
              </a:rPr>
              <a:t>'{"Abe":31,"Bob":27}'</a:t>
            </a:r>
          </a:p>
          <a:p>
            <a:pPr marL="0" indent="0">
              <a:lnSpc>
                <a:spcPct val="70000"/>
              </a:lnSpc>
              <a:spcAft>
                <a:spcPts val="0"/>
              </a:spcAft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┌→──────────────┐</a:t>
            </a:r>
          </a:p>
          <a:p>
            <a:pPr marL="0" indent="0">
              <a:lnSpc>
                <a:spcPct val="70000"/>
              </a:lnSpc>
              <a:spcAft>
                <a:spcPts val="0"/>
              </a:spcAft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↓   ┌⊖┐   ┌⊖┐   │</a:t>
            </a:r>
          </a:p>
          <a:p>
            <a:pPr marL="0" indent="0">
              <a:lnSpc>
                <a:spcPct val="70000"/>
              </a:lnSpc>
              <a:spcAft>
                <a:spcPts val="0"/>
              </a:spcAft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│ 0 │ │   │0│ 1 │</a:t>
            </a:r>
          </a:p>
          <a:p>
            <a:pPr marL="0" indent="0">
              <a:lnSpc>
                <a:spcPct val="70000"/>
              </a:lnSpc>
              <a:spcAft>
                <a:spcPts val="0"/>
              </a:spcAft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│   └─┘   └~┘   │</a:t>
            </a:r>
          </a:p>
          <a:p>
            <a:pPr marL="0" indent="0">
              <a:lnSpc>
                <a:spcPct val="70000"/>
              </a:lnSpc>
              <a:spcAft>
                <a:spcPts val="0"/>
              </a:spcAft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│   ┌→──┐       │</a:t>
            </a:r>
          </a:p>
          <a:p>
            <a:pPr marL="0" indent="0">
              <a:lnSpc>
                <a:spcPct val="70000"/>
              </a:lnSpc>
              <a:spcAft>
                <a:spcPts val="0"/>
              </a:spcAft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│ 1 │Abe│ 31  3 │</a:t>
            </a:r>
          </a:p>
          <a:p>
            <a:pPr marL="0" indent="0">
              <a:lnSpc>
                <a:spcPct val="70000"/>
              </a:lnSpc>
              <a:spcAft>
                <a:spcPts val="0"/>
              </a:spcAft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│   └───┘       │</a:t>
            </a:r>
          </a:p>
          <a:p>
            <a:pPr marL="0" indent="0">
              <a:lnSpc>
                <a:spcPct val="70000"/>
              </a:lnSpc>
              <a:spcAft>
                <a:spcPts val="0"/>
              </a:spcAft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│   ┌→──┐       │</a:t>
            </a:r>
          </a:p>
          <a:p>
            <a:pPr marL="0" indent="0">
              <a:lnSpc>
                <a:spcPct val="70000"/>
              </a:lnSpc>
              <a:spcAft>
                <a:spcPts val="0"/>
              </a:spcAft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│ 1 │Bob│ 27  3 │</a:t>
            </a:r>
          </a:p>
          <a:p>
            <a:pPr marL="0" indent="0">
              <a:lnSpc>
                <a:spcPct val="70000"/>
              </a:lnSpc>
              <a:spcAft>
                <a:spcPts val="0"/>
              </a:spcAft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│   └───┘       │</a:t>
            </a:r>
          </a:p>
          <a:p>
            <a:pPr marL="0" indent="0">
              <a:lnSpc>
                <a:spcPct val="70000"/>
              </a:lnSpc>
              <a:spcAft>
                <a:spcPts val="0"/>
              </a:spcAft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└∊──────────────┘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DCB425-0139-4644-91D0-30823FA794B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0" name="Title 4">
            <a:extLst>
              <a:ext uri="{FF2B5EF4-FFF2-40B4-BE49-F238E27FC236}">
                <a16:creationId xmlns:a16="http://schemas.microsoft.com/office/drawing/2014/main" id="{0489CBB4-EA1F-4E82-B7CF-BC8350A1B3CF}"/>
              </a:ext>
            </a:extLst>
          </p:cNvPr>
          <p:cNvSpPr txBox="1">
            <a:spLocks/>
          </p:cNvSpPr>
          <p:nvPr/>
        </p:nvSpPr>
        <p:spPr>
          <a:xfrm>
            <a:off x="323527" y="-83127"/>
            <a:ext cx="5104816" cy="1036319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dirty="0">
                <a:latin typeface="APL386 Unicode" panose="020B0709000202000203" pitchFamily="50" charset="0"/>
              </a:rPr>
              <a:t>⎕JSON</a:t>
            </a:r>
          </a:p>
        </p:txBody>
      </p:sp>
      <p:graphicFrame>
        <p:nvGraphicFramePr>
          <p:cNvPr id="22" name="Content Placeholder 14">
            <a:extLst>
              <a:ext uri="{FF2B5EF4-FFF2-40B4-BE49-F238E27FC236}">
                <a16:creationId xmlns:a16="http://schemas.microsoft.com/office/drawing/2014/main" id="{AB0F28BD-518C-44EF-8A9E-7152EA69AB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4314157"/>
              </p:ext>
            </p:extLst>
          </p:nvPr>
        </p:nvGraphicFramePr>
        <p:xfrm>
          <a:off x="8892543" y="411667"/>
          <a:ext cx="4716779" cy="4587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Title 4">
            <a:extLst>
              <a:ext uri="{FF2B5EF4-FFF2-40B4-BE49-F238E27FC236}">
                <a16:creationId xmlns:a16="http://schemas.microsoft.com/office/drawing/2014/main" id="{4F8FD6EA-1FBC-47E4-BE7A-FA0217D4076B}"/>
              </a:ext>
            </a:extLst>
          </p:cNvPr>
          <p:cNvSpPr txBox="1">
            <a:spLocks/>
          </p:cNvSpPr>
          <p:nvPr/>
        </p:nvSpPr>
        <p:spPr>
          <a:xfrm>
            <a:off x="8943739" y="2365419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⎕NGET</a:t>
            </a:r>
          </a:p>
        </p:txBody>
      </p:sp>
      <p:sp>
        <p:nvSpPr>
          <p:cNvPr id="24" name="Title 4">
            <a:extLst>
              <a:ext uri="{FF2B5EF4-FFF2-40B4-BE49-F238E27FC236}">
                <a16:creationId xmlns:a16="http://schemas.microsoft.com/office/drawing/2014/main" id="{325D901C-A8B0-40D8-BEEB-928C6AC54935}"/>
              </a:ext>
            </a:extLst>
          </p:cNvPr>
          <p:cNvSpPr txBox="1">
            <a:spLocks/>
          </p:cNvSpPr>
          <p:nvPr/>
        </p:nvSpPr>
        <p:spPr>
          <a:xfrm>
            <a:off x="10169361" y="2810734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⎕CSV</a:t>
            </a:r>
          </a:p>
        </p:txBody>
      </p:sp>
      <p:sp>
        <p:nvSpPr>
          <p:cNvPr id="25" name="Title 4">
            <a:extLst>
              <a:ext uri="{FF2B5EF4-FFF2-40B4-BE49-F238E27FC236}">
                <a16:creationId xmlns:a16="http://schemas.microsoft.com/office/drawing/2014/main" id="{69BEC305-2A38-424C-A2F4-8BF41A94DB71}"/>
              </a:ext>
            </a:extLst>
          </p:cNvPr>
          <p:cNvSpPr txBox="1">
            <a:spLocks/>
          </p:cNvSpPr>
          <p:nvPr/>
        </p:nvSpPr>
        <p:spPr>
          <a:xfrm>
            <a:off x="11489077" y="3036952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⎕XML</a:t>
            </a:r>
          </a:p>
        </p:txBody>
      </p:sp>
      <p:sp>
        <p:nvSpPr>
          <p:cNvPr id="27" name="Title 4">
            <a:extLst>
              <a:ext uri="{FF2B5EF4-FFF2-40B4-BE49-F238E27FC236}">
                <a16:creationId xmlns:a16="http://schemas.microsoft.com/office/drawing/2014/main" id="{4B6EF8BD-2A2D-4984-A8F9-A417902BFB81}"/>
              </a:ext>
            </a:extLst>
          </p:cNvPr>
          <p:cNvSpPr txBox="1">
            <a:spLocks/>
          </p:cNvSpPr>
          <p:nvPr/>
        </p:nvSpPr>
        <p:spPr>
          <a:xfrm>
            <a:off x="8854913" y="3036952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⎕MAP</a:t>
            </a:r>
          </a:p>
        </p:txBody>
      </p:sp>
    </p:spTree>
    <p:extLst>
      <p:ext uri="{BB962C8B-B14F-4D97-AF65-F5344CB8AC3E}">
        <p14:creationId xmlns:p14="http://schemas.microsoft.com/office/powerpoint/2010/main" val="3278973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ontent Placeholder 14">
            <a:extLst>
              <a:ext uri="{FF2B5EF4-FFF2-40B4-BE49-F238E27FC236}">
                <a16:creationId xmlns:a16="http://schemas.microsoft.com/office/drawing/2014/main" id="{6A2982CD-AE08-4E73-89DB-CE4422358F80}"/>
              </a:ext>
            </a:extLst>
          </p:cNvPr>
          <p:cNvGraphicFramePr>
            <a:graphicFrameLocks/>
          </p:cNvGraphicFramePr>
          <p:nvPr/>
        </p:nvGraphicFramePr>
        <p:xfrm>
          <a:off x="4312921" y="411667"/>
          <a:ext cx="4716779" cy="4587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E3D5D-652D-4116-B542-82BACC464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839449"/>
            <a:ext cx="6092513" cy="3667516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System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14D61-6E16-4CD3-850B-6C6963D4461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7BD13ED-D6CE-41B4-83BC-1296E1930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and Parsing Input</a:t>
            </a: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144856B5-2BAC-467C-BF7D-591828ACB115}"/>
              </a:ext>
            </a:extLst>
          </p:cNvPr>
          <p:cNvSpPr txBox="1">
            <a:spLocks/>
          </p:cNvSpPr>
          <p:nvPr/>
        </p:nvSpPr>
        <p:spPr>
          <a:xfrm>
            <a:off x="4364117" y="2365419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⎕NGET</a:t>
            </a:r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499A8681-F9A1-4D1C-A357-277F0A9EDBF1}"/>
              </a:ext>
            </a:extLst>
          </p:cNvPr>
          <p:cNvSpPr txBox="1">
            <a:spLocks/>
          </p:cNvSpPr>
          <p:nvPr/>
        </p:nvSpPr>
        <p:spPr>
          <a:xfrm>
            <a:off x="5589739" y="2810734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⎕CSV</a:t>
            </a:r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A6E688FD-7F7A-45BD-A01C-0379F3D905DF}"/>
              </a:ext>
            </a:extLst>
          </p:cNvPr>
          <p:cNvSpPr txBox="1">
            <a:spLocks/>
          </p:cNvSpPr>
          <p:nvPr/>
        </p:nvSpPr>
        <p:spPr>
          <a:xfrm>
            <a:off x="6909455" y="3036952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⎕XML</a:t>
            </a:r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10C81563-961E-4AD5-8E47-BAE6DBB843C2}"/>
              </a:ext>
            </a:extLst>
          </p:cNvPr>
          <p:cNvSpPr txBox="1">
            <a:spLocks/>
          </p:cNvSpPr>
          <p:nvPr/>
        </p:nvSpPr>
        <p:spPr>
          <a:xfrm>
            <a:off x="6840579" y="2365419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⎕JSON</a:t>
            </a:r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AAC9BB2A-FDF8-446F-A3BE-AC395F563D18}"/>
              </a:ext>
            </a:extLst>
          </p:cNvPr>
          <p:cNvSpPr txBox="1">
            <a:spLocks/>
          </p:cNvSpPr>
          <p:nvPr/>
        </p:nvSpPr>
        <p:spPr>
          <a:xfrm>
            <a:off x="4275291" y="3036952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⎕MAP</a:t>
            </a:r>
          </a:p>
        </p:txBody>
      </p:sp>
    </p:spTree>
    <p:extLst>
      <p:ext uri="{BB962C8B-B14F-4D97-AF65-F5344CB8AC3E}">
        <p14:creationId xmlns:p14="http://schemas.microsoft.com/office/powerpoint/2010/main" val="3480532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7E994-A204-4F75-B59E-7AD23751F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51585"/>
            <a:ext cx="8809563" cy="3848100"/>
          </a:xfrm>
        </p:spPr>
        <p:txBody>
          <a:bodyPr>
            <a:normAutofit/>
          </a:bodyPr>
          <a:lstStyle/>
          <a:p>
            <a:pPr marL="0" indent="0">
              <a:lnSpc>
                <a:spcPct val="60000"/>
              </a:lnSpc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      ⎕XML '&lt;root&gt;&lt;sub&gt;</a:t>
            </a:r>
            <a:r>
              <a:rPr lang="en-GB" dirty="0" err="1">
                <a:latin typeface="APL386 Unicode" panose="020B0709000202000203" pitchFamily="50" charset="0"/>
              </a:rPr>
              <a:t>cont</a:t>
            </a:r>
            <a:r>
              <a:rPr lang="en-GB" dirty="0">
                <a:latin typeface="APL386 Unicode" panose="020B0709000202000203" pitchFamily="50" charset="0"/>
              </a:rPr>
              <a:t>&lt;/sub&gt;outer&lt;/root&gt;'</a:t>
            </a: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┌→───────────────────────────────┐</a:t>
            </a: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↓   ┌→───┐ ┌⊖┐     ┌→────────┐   │</a:t>
            </a: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│ 0 │root│ │ │     ⌽ ┌⊖┐ ┌⊖┐ │ 7 │</a:t>
            </a: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│   └────┘ └─┘     │ │ │ │ │ │   │</a:t>
            </a: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│                  │ └─┘ └─┘ │   │</a:t>
            </a: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│                  └∊────────┘   │</a:t>
            </a: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│   ┌→──┐  ┌→───┐  ┌→────────┐   │</a:t>
            </a: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│ 1 │sub│  │</a:t>
            </a:r>
            <a:r>
              <a:rPr lang="en-GB" dirty="0" err="1">
                <a:latin typeface="APL386 Unicode" panose="020B0709000202000203" pitchFamily="50" charset="0"/>
              </a:rPr>
              <a:t>cont</a:t>
            </a:r>
            <a:r>
              <a:rPr lang="en-GB" dirty="0">
                <a:latin typeface="APL386 Unicode" panose="020B0709000202000203" pitchFamily="50" charset="0"/>
              </a:rPr>
              <a:t>│  ⌽ ┌⊖┐ ┌⊖┐ │ 5 │</a:t>
            </a: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│   └───┘  └────┘  │ │ │ │ │ │   │</a:t>
            </a: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│                  │ └─┘ └─┘ │   │</a:t>
            </a: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│                  └∊────────┘   │</a:t>
            </a: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│   ┌⊖┐    ┌→────┐ ┌→────────┐   │</a:t>
            </a: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│ 1 │ │    │outer│ ⌽ ┌⊖┐ ┌⊖┐ │ 4 │</a:t>
            </a:r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│   └─┘    └─────┘ │ │ │ │ │ │   │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DCB425-0139-4644-91D0-30823FA794B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E1C1816-0DE2-4434-8267-2CA67BB672E4}"/>
              </a:ext>
            </a:extLst>
          </p:cNvPr>
          <p:cNvSpPr txBox="1">
            <a:spLocks/>
          </p:cNvSpPr>
          <p:nvPr/>
        </p:nvSpPr>
        <p:spPr>
          <a:xfrm>
            <a:off x="-3172149" y="3453037"/>
            <a:ext cx="3721423" cy="64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8788" indent="-4587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24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1pPr>
            <a:lvl2pPr marL="858838" indent="-4016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lang="en-US" sz="20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18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3pPr>
            <a:lvl4pPr marL="1655763" indent="-2841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14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GB" dirty="0">
                <a:solidFill>
                  <a:schemeClr val="tx1"/>
                </a:solidFill>
                <a:latin typeface="APL386 Unicode" panose="020B0709000202000203" pitchFamily="50" charset="0"/>
              </a:rPr>
              <a:t>]</a:t>
            </a:r>
            <a:r>
              <a:rPr lang="en-GB" dirty="0" err="1">
                <a:solidFill>
                  <a:schemeClr val="tx1"/>
                </a:solidFill>
                <a:latin typeface="APL386 Unicode" panose="020B0709000202000203" pitchFamily="50" charset="0"/>
              </a:rPr>
              <a:t>EXPERIMENTAL.Get</a:t>
            </a:r>
            <a:endParaRPr lang="en-GB" dirty="0">
              <a:solidFill>
                <a:schemeClr val="tx1"/>
              </a:solidFill>
              <a:latin typeface="APL386 Unicode" panose="020B0709000202000203" pitchFamily="50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C47768-A95A-483E-8179-CB77AF798AA0}"/>
              </a:ext>
            </a:extLst>
          </p:cNvPr>
          <p:cNvSpPr txBox="1">
            <a:spLocks/>
          </p:cNvSpPr>
          <p:nvPr/>
        </p:nvSpPr>
        <p:spPr>
          <a:xfrm>
            <a:off x="-3172148" y="2905516"/>
            <a:ext cx="3240000" cy="64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8788" indent="-4587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24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1pPr>
            <a:lvl2pPr marL="858838" indent="-4016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lang="en-US" sz="20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18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3pPr>
            <a:lvl4pPr marL="1655763" indent="-2841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14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GB" dirty="0">
                <a:solidFill>
                  <a:schemeClr val="tx1">
                    <a:lumMod val="40000"/>
                    <a:lumOff val="60000"/>
                  </a:schemeClr>
                </a:solidFill>
                <a:latin typeface="APL386 Unicode" panose="020B0709000202000203" pitchFamily="50" charset="0"/>
              </a:rPr>
              <a:t>]</a:t>
            </a:r>
            <a:r>
              <a:rPr lang="en-GB" dirty="0" err="1">
                <a:solidFill>
                  <a:schemeClr val="tx1">
                    <a:lumMod val="40000"/>
                    <a:lumOff val="60000"/>
                  </a:schemeClr>
                </a:solidFill>
                <a:latin typeface="APL386 Unicode" panose="020B0709000202000203" pitchFamily="50" charset="0"/>
              </a:rPr>
              <a:t>OUTPUT.Repr</a:t>
            </a:r>
            <a:endParaRPr lang="en-GB" dirty="0">
              <a:solidFill>
                <a:schemeClr val="tx1">
                  <a:lumMod val="40000"/>
                  <a:lumOff val="60000"/>
                </a:schemeClr>
              </a:solidFill>
              <a:latin typeface="APL386 Unicode" panose="020B0709000202000203" pitchFamily="50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4536E24-CFC1-4752-9058-D8DE09A0D826}"/>
              </a:ext>
            </a:extLst>
          </p:cNvPr>
          <p:cNvSpPr txBox="1">
            <a:spLocks/>
          </p:cNvSpPr>
          <p:nvPr/>
        </p:nvSpPr>
        <p:spPr>
          <a:xfrm>
            <a:off x="-3172148" y="2357995"/>
            <a:ext cx="3240000" cy="64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8788" indent="-4587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24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1pPr>
            <a:lvl2pPr marL="858838" indent="-4016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lang="en-US" sz="20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18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3pPr>
            <a:lvl4pPr marL="1655763" indent="-2841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14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GB" dirty="0">
                <a:solidFill>
                  <a:schemeClr val="tx1">
                    <a:lumMod val="40000"/>
                    <a:lumOff val="60000"/>
                  </a:schemeClr>
                </a:solidFill>
                <a:latin typeface="APL386 Unicode" panose="020B0709000202000203" pitchFamily="50" charset="0"/>
              </a:rPr>
              <a:t>]</a:t>
            </a:r>
            <a:r>
              <a:rPr lang="en-GB" dirty="0" err="1">
                <a:solidFill>
                  <a:schemeClr val="tx1">
                    <a:lumMod val="40000"/>
                    <a:lumOff val="60000"/>
                  </a:schemeClr>
                </a:solidFill>
                <a:latin typeface="APL386 Unicode" panose="020B0709000202000203" pitchFamily="50" charset="0"/>
              </a:rPr>
              <a:t>WS.Names</a:t>
            </a:r>
            <a:endParaRPr lang="en-GB" dirty="0">
              <a:solidFill>
                <a:schemeClr val="tx1">
                  <a:lumMod val="40000"/>
                  <a:lumOff val="60000"/>
                </a:schemeClr>
              </a:solidFill>
              <a:latin typeface="APL386 Unicode" panose="020B0709000202000203" pitchFamily="50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5EC121E-78F1-47AC-A40C-6557E9503FC0}"/>
              </a:ext>
            </a:extLst>
          </p:cNvPr>
          <p:cNvSpPr txBox="1">
            <a:spLocks/>
          </p:cNvSpPr>
          <p:nvPr/>
        </p:nvSpPr>
        <p:spPr>
          <a:xfrm>
            <a:off x="-3172148" y="1811023"/>
            <a:ext cx="3240000" cy="64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8788" indent="-4587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24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1pPr>
            <a:lvl2pPr marL="858838" indent="-4016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lang="en-US" sz="20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18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3pPr>
            <a:lvl4pPr marL="1655763" indent="-2841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14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GB" dirty="0">
                <a:solidFill>
                  <a:schemeClr val="tx1">
                    <a:lumMod val="40000"/>
                    <a:lumOff val="60000"/>
                  </a:schemeClr>
                </a:solidFill>
                <a:latin typeface="APL386 Unicode" panose="020B0709000202000203" pitchFamily="50" charset="0"/>
              </a:rPr>
              <a:t>]</a:t>
            </a:r>
            <a:r>
              <a:rPr lang="en-GB" dirty="0" err="1">
                <a:solidFill>
                  <a:schemeClr val="tx1">
                    <a:lumMod val="40000"/>
                    <a:lumOff val="60000"/>
                  </a:schemeClr>
                </a:solidFill>
                <a:latin typeface="APL386 Unicode" panose="020B0709000202000203" pitchFamily="50" charset="0"/>
              </a:rPr>
              <a:t>TOOLS.APLCart</a:t>
            </a:r>
            <a:endParaRPr lang="en-GB" dirty="0">
              <a:solidFill>
                <a:schemeClr val="tx1">
                  <a:lumMod val="40000"/>
                  <a:lumOff val="60000"/>
                </a:schemeClr>
              </a:solidFill>
              <a:latin typeface="APL386 Unicode" panose="020B0709000202000203" pitchFamily="50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7CF7BA1-F25C-46DC-8D0E-C0D21702B910}"/>
              </a:ext>
            </a:extLst>
          </p:cNvPr>
          <p:cNvSpPr txBox="1">
            <a:spLocks/>
          </p:cNvSpPr>
          <p:nvPr/>
        </p:nvSpPr>
        <p:spPr>
          <a:xfrm>
            <a:off x="-3172148" y="1264925"/>
            <a:ext cx="3240000" cy="64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8788" indent="-4587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24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1pPr>
            <a:lvl2pPr marL="858838" indent="-4016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lang="en-US" sz="20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18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3pPr>
            <a:lvl4pPr marL="1655763" indent="-2841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14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GB" dirty="0">
                <a:solidFill>
                  <a:schemeClr val="tx1">
                    <a:lumMod val="40000"/>
                    <a:lumOff val="60000"/>
                  </a:schemeClr>
                </a:solidFill>
                <a:latin typeface="APL386 Unicode" panose="020B0709000202000203" pitchFamily="50" charset="0"/>
              </a:rPr>
              <a:t>]</a:t>
            </a:r>
            <a:r>
              <a:rPr lang="en-GB" dirty="0" err="1">
                <a:solidFill>
                  <a:schemeClr val="tx1">
                    <a:lumMod val="40000"/>
                    <a:lumOff val="60000"/>
                  </a:schemeClr>
                </a:solidFill>
                <a:latin typeface="APL386 Unicode" panose="020B0709000202000203" pitchFamily="50" charset="0"/>
              </a:rPr>
              <a:t>OUTPUT.View</a:t>
            </a:r>
            <a:endParaRPr lang="en-GB" dirty="0">
              <a:solidFill>
                <a:schemeClr val="tx1">
                  <a:lumMod val="40000"/>
                  <a:lumOff val="60000"/>
                </a:schemeClr>
              </a:solidFill>
              <a:latin typeface="APL386 Unicode" panose="020B0709000202000203" pitchFamily="50" charset="0"/>
            </a:endParaRPr>
          </a:p>
        </p:txBody>
      </p:sp>
      <p:sp>
        <p:nvSpPr>
          <p:cNvPr id="20" name="Title 4">
            <a:extLst>
              <a:ext uri="{FF2B5EF4-FFF2-40B4-BE49-F238E27FC236}">
                <a16:creationId xmlns:a16="http://schemas.microsoft.com/office/drawing/2014/main" id="{411B9339-2012-4264-8BD5-D9B082A045CD}"/>
              </a:ext>
            </a:extLst>
          </p:cNvPr>
          <p:cNvSpPr txBox="1">
            <a:spLocks/>
          </p:cNvSpPr>
          <p:nvPr/>
        </p:nvSpPr>
        <p:spPr>
          <a:xfrm>
            <a:off x="323527" y="-83127"/>
            <a:ext cx="5104816" cy="1036319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dirty="0">
                <a:latin typeface="APL386 Unicode" panose="020B0709000202000203" pitchFamily="50" charset="0"/>
              </a:rPr>
              <a:t>⎕XML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C0A7FD-F4D2-49D3-A782-3139C8AC5245}"/>
              </a:ext>
            </a:extLst>
          </p:cNvPr>
          <p:cNvSpPr/>
          <p:nvPr/>
        </p:nvSpPr>
        <p:spPr>
          <a:xfrm rot="5400000">
            <a:off x="3401238" y="1248944"/>
            <a:ext cx="360000" cy="651542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2" name="Content Placeholder 14">
            <a:extLst>
              <a:ext uri="{FF2B5EF4-FFF2-40B4-BE49-F238E27FC236}">
                <a16:creationId xmlns:a16="http://schemas.microsoft.com/office/drawing/2014/main" id="{B105C0AB-B3E8-4A95-92CC-C0FE6D2FEC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4314157"/>
              </p:ext>
            </p:extLst>
          </p:nvPr>
        </p:nvGraphicFramePr>
        <p:xfrm>
          <a:off x="8892543" y="411667"/>
          <a:ext cx="4716779" cy="4587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Title 4">
            <a:extLst>
              <a:ext uri="{FF2B5EF4-FFF2-40B4-BE49-F238E27FC236}">
                <a16:creationId xmlns:a16="http://schemas.microsoft.com/office/drawing/2014/main" id="{F11D466C-0F88-4949-ABE9-E50907AFA477}"/>
              </a:ext>
            </a:extLst>
          </p:cNvPr>
          <p:cNvSpPr txBox="1">
            <a:spLocks/>
          </p:cNvSpPr>
          <p:nvPr/>
        </p:nvSpPr>
        <p:spPr>
          <a:xfrm>
            <a:off x="8943739" y="2365419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⎕NGET</a:t>
            </a:r>
          </a:p>
        </p:txBody>
      </p:sp>
      <p:sp>
        <p:nvSpPr>
          <p:cNvPr id="25" name="Title 4">
            <a:extLst>
              <a:ext uri="{FF2B5EF4-FFF2-40B4-BE49-F238E27FC236}">
                <a16:creationId xmlns:a16="http://schemas.microsoft.com/office/drawing/2014/main" id="{341F00A7-614F-460C-9510-4E037095ABEF}"/>
              </a:ext>
            </a:extLst>
          </p:cNvPr>
          <p:cNvSpPr txBox="1">
            <a:spLocks/>
          </p:cNvSpPr>
          <p:nvPr/>
        </p:nvSpPr>
        <p:spPr>
          <a:xfrm>
            <a:off x="10169361" y="2810734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⎕CSV</a:t>
            </a:r>
          </a:p>
        </p:txBody>
      </p:sp>
      <p:sp>
        <p:nvSpPr>
          <p:cNvPr id="27" name="Title 4">
            <a:extLst>
              <a:ext uri="{FF2B5EF4-FFF2-40B4-BE49-F238E27FC236}">
                <a16:creationId xmlns:a16="http://schemas.microsoft.com/office/drawing/2014/main" id="{37D2A273-0603-46C6-8154-73736B832F3F}"/>
              </a:ext>
            </a:extLst>
          </p:cNvPr>
          <p:cNvSpPr txBox="1">
            <a:spLocks/>
          </p:cNvSpPr>
          <p:nvPr/>
        </p:nvSpPr>
        <p:spPr>
          <a:xfrm>
            <a:off x="11420201" y="2365419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⎕JSON</a:t>
            </a:r>
          </a:p>
        </p:txBody>
      </p:sp>
      <p:sp>
        <p:nvSpPr>
          <p:cNvPr id="29" name="Title 4">
            <a:extLst>
              <a:ext uri="{FF2B5EF4-FFF2-40B4-BE49-F238E27FC236}">
                <a16:creationId xmlns:a16="http://schemas.microsoft.com/office/drawing/2014/main" id="{8BBF4D2B-2620-46BE-A9AB-F537642293CD}"/>
              </a:ext>
            </a:extLst>
          </p:cNvPr>
          <p:cNvSpPr txBox="1">
            <a:spLocks/>
          </p:cNvSpPr>
          <p:nvPr/>
        </p:nvSpPr>
        <p:spPr>
          <a:xfrm>
            <a:off x="8854913" y="3036952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⎕MAP</a:t>
            </a:r>
          </a:p>
        </p:txBody>
      </p:sp>
    </p:spTree>
    <p:extLst>
      <p:ext uri="{BB962C8B-B14F-4D97-AF65-F5344CB8AC3E}">
        <p14:creationId xmlns:p14="http://schemas.microsoft.com/office/powerpoint/2010/main" val="1434146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ontent Placeholder 14">
            <a:extLst>
              <a:ext uri="{FF2B5EF4-FFF2-40B4-BE49-F238E27FC236}">
                <a16:creationId xmlns:a16="http://schemas.microsoft.com/office/drawing/2014/main" id="{6A2982CD-AE08-4E73-89DB-CE4422358F80}"/>
              </a:ext>
            </a:extLst>
          </p:cNvPr>
          <p:cNvGraphicFramePr>
            <a:graphicFrameLocks/>
          </p:cNvGraphicFramePr>
          <p:nvPr/>
        </p:nvGraphicFramePr>
        <p:xfrm>
          <a:off x="4312921" y="411667"/>
          <a:ext cx="4716779" cy="4587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E3D5D-652D-4116-B542-82BACC464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839449"/>
            <a:ext cx="6092513" cy="3667516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System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14D61-6E16-4CD3-850B-6C6963D4461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7BD13ED-D6CE-41B4-83BC-1296E1930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and Parsing Input</a:t>
            </a: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144856B5-2BAC-467C-BF7D-591828ACB115}"/>
              </a:ext>
            </a:extLst>
          </p:cNvPr>
          <p:cNvSpPr txBox="1">
            <a:spLocks/>
          </p:cNvSpPr>
          <p:nvPr/>
        </p:nvSpPr>
        <p:spPr>
          <a:xfrm>
            <a:off x="4364117" y="2365419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⎕NGET</a:t>
            </a:r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499A8681-F9A1-4D1C-A357-277F0A9EDBF1}"/>
              </a:ext>
            </a:extLst>
          </p:cNvPr>
          <p:cNvSpPr txBox="1">
            <a:spLocks/>
          </p:cNvSpPr>
          <p:nvPr/>
        </p:nvSpPr>
        <p:spPr>
          <a:xfrm>
            <a:off x="5589739" y="2810734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⎕CSV</a:t>
            </a:r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A6E688FD-7F7A-45BD-A01C-0379F3D905DF}"/>
              </a:ext>
            </a:extLst>
          </p:cNvPr>
          <p:cNvSpPr txBox="1">
            <a:spLocks/>
          </p:cNvSpPr>
          <p:nvPr/>
        </p:nvSpPr>
        <p:spPr>
          <a:xfrm>
            <a:off x="6909455" y="3036952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⎕XML</a:t>
            </a:r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10C81563-961E-4AD5-8E47-BAE6DBB843C2}"/>
              </a:ext>
            </a:extLst>
          </p:cNvPr>
          <p:cNvSpPr txBox="1">
            <a:spLocks/>
          </p:cNvSpPr>
          <p:nvPr/>
        </p:nvSpPr>
        <p:spPr>
          <a:xfrm>
            <a:off x="6840579" y="2365419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⎕JSON</a:t>
            </a:r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AAC9BB2A-FDF8-446F-A3BE-AC395F563D18}"/>
              </a:ext>
            </a:extLst>
          </p:cNvPr>
          <p:cNvSpPr txBox="1">
            <a:spLocks/>
          </p:cNvSpPr>
          <p:nvPr/>
        </p:nvSpPr>
        <p:spPr>
          <a:xfrm>
            <a:off x="4275291" y="3036952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⎕MAP</a:t>
            </a:r>
          </a:p>
        </p:txBody>
      </p:sp>
    </p:spTree>
    <p:extLst>
      <p:ext uri="{BB962C8B-B14F-4D97-AF65-F5344CB8AC3E}">
        <p14:creationId xmlns:p14="http://schemas.microsoft.com/office/powerpoint/2010/main" val="2588528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0E0E0-A9F3-41AF-A23E-612E510C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2825645"/>
            <a:ext cx="8715542" cy="1681319"/>
          </a:xfrm>
        </p:spPr>
        <p:txBody>
          <a:bodyPr/>
          <a:lstStyle/>
          <a:p>
            <a:r>
              <a:rPr lang="en-GB" dirty="0"/>
              <a:t>Reading and parsing data from files</a:t>
            </a:r>
          </a:p>
          <a:p>
            <a:r>
              <a:rPr lang="en-GB" dirty="0"/>
              <a:t>Mathematical insights for array-oriented programming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E6E1F2-E746-46E3-AF64-5FCCD08ED9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FF2C222-FD85-4FA6-8FC2-3858AEC38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Day 1</a:t>
            </a: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52AF0A24-B3BA-484D-BB5A-7099F0E05510}"/>
              </a:ext>
            </a:extLst>
          </p:cNvPr>
          <p:cNvSpPr txBox="1">
            <a:spLocks/>
          </p:cNvSpPr>
          <p:nvPr/>
        </p:nvSpPr>
        <p:spPr>
          <a:xfrm>
            <a:off x="334294" y="2098954"/>
            <a:ext cx="7005527" cy="68553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Day 2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357071-3265-45BE-911E-25706018F648}"/>
              </a:ext>
            </a:extLst>
          </p:cNvPr>
          <p:cNvSpPr txBox="1">
            <a:spLocks/>
          </p:cNvSpPr>
          <p:nvPr/>
        </p:nvSpPr>
        <p:spPr>
          <a:xfrm>
            <a:off x="323527" y="1002600"/>
            <a:ext cx="8715542" cy="1036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8788" indent="-4587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24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1pPr>
            <a:lvl2pPr marL="858838" indent="-4016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lang="en-US" sz="20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18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3pPr>
            <a:lvl4pPr marL="1655763" indent="-2841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14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Array-oriented techniques</a:t>
            </a:r>
          </a:p>
          <a:p>
            <a:r>
              <a:rPr lang="en-GB" dirty="0"/>
              <a:t>Bingo and Strings</a:t>
            </a:r>
          </a:p>
        </p:txBody>
      </p:sp>
    </p:spTree>
    <p:extLst>
      <p:ext uri="{BB962C8B-B14F-4D97-AF65-F5344CB8AC3E}">
        <p14:creationId xmlns:p14="http://schemas.microsoft.com/office/powerpoint/2010/main" val="4104707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E3D5D-652D-4116-B542-82BACC464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839448"/>
            <a:ext cx="8604088" cy="4102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"x"-delimited tuples to numeric matrix (15.2)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</a:rPr>
              <a:t>↑{⎕JSON'[',⍵,']'}¨'</a:t>
            </a:r>
            <a:r>
              <a:rPr lang="en-GB" dirty="0" err="1">
                <a:latin typeface="APL386 Unicode" panose="020B0709000202000203" pitchFamily="50" charset="0"/>
              </a:rPr>
              <a:t>x'⎕R</a:t>
            </a:r>
            <a:r>
              <a:rPr lang="en-GB" dirty="0">
                <a:latin typeface="APL386 Unicode" panose="020B0709000202000203" pitchFamily="50" charset="0"/>
              </a:rPr>
              <a:t>','⊃⎕NGET path 1</a:t>
            </a:r>
          </a:p>
          <a:p>
            <a:pPr marL="0" indent="0">
              <a:buNone/>
            </a:pPr>
            <a:endParaRPr lang="en-GB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</a:rPr>
              <a:t>↑'x'(0 ⎕JSON¨≠⊆⊢)¨⊃⎕NGET path 1</a:t>
            </a:r>
          </a:p>
          <a:p>
            <a:pPr marL="0" indent="0">
              <a:buNone/>
            </a:pPr>
            <a:endParaRPr lang="en-GB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</a:rPr>
              <a:t>⎕</a:t>
            </a:r>
            <a:r>
              <a:rPr lang="en-GB" dirty="0" err="1">
                <a:latin typeface="APL386 Unicode" panose="020B0709000202000203" pitchFamily="50" charset="0"/>
              </a:rPr>
              <a:t>CSV⍠'Separator</a:t>
            </a:r>
            <a:r>
              <a:rPr lang="en-GB" dirty="0">
                <a:latin typeface="APL386 Unicode" panose="020B0709000202000203" pitchFamily="50" charset="0"/>
              </a:rPr>
              <a:t>' '</a:t>
            </a:r>
            <a:r>
              <a:rPr lang="en-GB" dirty="0" err="1">
                <a:latin typeface="APL386 Unicode" panose="020B0709000202000203" pitchFamily="50" charset="0"/>
              </a:rPr>
              <a:t>x'⊢path</a:t>
            </a:r>
            <a:r>
              <a:rPr lang="en-GB" dirty="0">
                <a:latin typeface="APL386 Unicode" panose="020B0709000202000203" pitchFamily="50" charset="0"/>
              </a:rPr>
              <a:t> ⍬ 2</a:t>
            </a:r>
          </a:p>
          <a:p>
            <a:pPr marL="0" indent="0">
              <a:buNone/>
            </a:pPr>
            <a:endParaRPr lang="en-GB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endParaRPr lang="en-GB" dirty="0">
              <a:latin typeface="APL386 Unicode" panose="020B0709000202000203" pitchFamily="50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14D61-6E16-4CD3-850B-6C6963D4461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7BD13ED-D6CE-41B4-83BC-1296E1930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and Parsing Input</a:t>
            </a:r>
          </a:p>
        </p:txBody>
      </p:sp>
      <p:graphicFrame>
        <p:nvGraphicFramePr>
          <p:cNvPr id="13" name="Content Placeholder 14">
            <a:extLst>
              <a:ext uri="{FF2B5EF4-FFF2-40B4-BE49-F238E27FC236}">
                <a16:creationId xmlns:a16="http://schemas.microsoft.com/office/drawing/2014/main" id="{56D63750-3AA8-4CD3-BEBB-C31BA4C309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0397478"/>
              </p:ext>
            </p:extLst>
          </p:nvPr>
        </p:nvGraphicFramePr>
        <p:xfrm>
          <a:off x="8892543" y="411667"/>
          <a:ext cx="4716779" cy="4587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itle 4">
            <a:extLst>
              <a:ext uri="{FF2B5EF4-FFF2-40B4-BE49-F238E27FC236}">
                <a16:creationId xmlns:a16="http://schemas.microsoft.com/office/drawing/2014/main" id="{39210CDB-ACF5-4EED-8194-92237604AE16}"/>
              </a:ext>
            </a:extLst>
          </p:cNvPr>
          <p:cNvSpPr txBox="1">
            <a:spLocks/>
          </p:cNvSpPr>
          <p:nvPr/>
        </p:nvSpPr>
        <p:spPr>
          <a:xfrm>
            <a:off x="8943739" y="2365419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⎕NGET</a:t>
            </a:r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422E1DE1-C84D-44C5-A210-EDA52DB71849}"/>
              </a:ext>
            </a:extLst>
          </p:cNvPr>
          <p:cNvSpPr txBox="1">
            <a:spLocks/>
          </p:cNvSpPr>
          <p:nvPr/>
        </p:nvSpPr>
        <p:spPr>
          <a:xfrm>
            <a:off x="10169361" y="2810734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⎕CSV</a:t>
            </a:r>
          </a:p>
        </p:txBody>
      </p:sp>
      <p:sp>
        <p:nvSpPr>
          <p:cNvPr id="16" name="Title 4">
            <a:extLst>
              <a:ext uri="{FF2B5EF4-FFF2-40B4-BE49-F238E27FC236}">
                <a16:creationId xmlns:a16="http://schemas.microsoft.com/office/drawing/2014/main" id="{71A390D9-628D-4DD6-82CD-51152FC4E54A}"/>
              </a:ext>
            </a:extLst>
          </p:cNvPr>
          <p:cNvSpPr txBox="1">
            <a:spLocks/>
          </p:cNvSpPr>
          <p:nvPr/>
        </p:nvSpPr>
        <p:spPr>
          <a:xfrm>
            <a:off x="11489077" y="3036952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⎕XML</a:t>
            </a:r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358409FE-BD3B-43D0-9452-C21848D75EC9}"/>
              </a:ext>
            </a:extLst>
          </p:cNvPr>
          <p:cNvSpPr txBox="1">
            <a:spLocks/>
          </p:cNvSpPr>
          <p:nvPr/>
        </p:nvSpPr>
        <p:spPr>
          <a:xfrm>
            <a:off x="11420201" y="2365419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⎕JSON</a:t>
            </a:r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06C4B164-D5A8-46C8-B633-E61A540A4EEC}"/>
              </a:ext>
            </a:extLst>
          </p:cNvPr>
          <p:cNvSpPr txBox="1">
            <a:spLocks/>
          </p:cNvSpPr>
          <p:nvPr/>
        </p:nvSpPr>
        <p:spPr>
          <a:xfrm>
            <a:off x="8854913" y="3036952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⎕MAP</a:t>
            </a:r>
          </a:p>
        </p:txBody>
      </p:sp>
    </p:spTree>
    <p:extLst>
      <p:ext uri="{BB962C8B-B14F-4D97-AF65-F5344CB8AC3E}">
        <p14:creationId xmlns:p14="http://schemas.microsoft.com/office/powerpoint/2010/main" val="1842508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E3D5D-652D-4116-B542-82BACC464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839449"/>
            <a:ext cx="6092513" cy="40363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Lines of same length to character matrix (15.5, 16.6)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</a:rPr>
              <a:t>↑⊃⎕NGET path 1</a:t>
            </a:r>
          </a:p>
          <a:p>
            <a:pPr marL="0" indent="0">
              <a:buNone/>
            </a:pPr>
            <a:endParaRPr lang="en-GB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</a:rPr>
              <a:t>⊃⎕</a:t>
            </a:r>
            <a:r>
              <a:rPr lang="en-GB" dirty="0" err="1">
                <a:latin typeface="APL386 Unicode" panose="020B0709000202000203" pitchFamily="50" charset="0"/>
              </a:rPr>
              <a:t>CSV⍠'Invert</a:t>
            </a:r>
            <a:r>
              <a:rPr lang="en-GB" dirty="0">
                <a:latin typeface="APL386 Unicode" panose="020B0709000202000203" pitchFamily="50" charset="0"/>
              </a:rPr>
              <a:t>' 1⊂path</a:t>
            </a:r>
          </a:p>
          <a:p>
            <a:pPr marL="0" indent="0">
              <a:buNone/>
            </a:pPr>
            <a:endParaRPr lang="en-GB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</a:rPr>
              <a:t>{0 ¯1↓⍵⍴⍨</a:t>
            </a:r>
            <a:r>
              <a:rPr lang="en-GB" dirty="0" err="1">
                <a:latin typeface="APL386 Unicode" panose="020B0709000202000203" pitchFamily="50" charset="0"/>
              </a:rPr>
              <a:t>n,⍨n</a:t>
            </a:r>
            <a:r>
              <a:rPr lang="en-GB" dirty="0">
                <a:latin typeface="APL386 Unicode" panose="020B0709000202000203" pitchFamily="50" charset="0"/>
              </a:rPr>
              <a:t>÷⍨≢⍵}⊃⎕NGET path</a:t>
            </a:r>
          </a:p>
          <a:p>
            <a:pPr marL="0" indent="0">
              <a:buNone/>
            </a:pPr>
            <a:endParaRPr lang="en-GB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r>
              <a:rPr lang="en-US" dirty="0">
                <a:latin typeface="APL386 Unicode" panose="020B0709000202000203" pitchFamily="50" charset="0"/>
              </a:rPr>
              <a:t>0 ¯1↓80 ¯1 n ⎕MAP path</a:t>
            </a:r>
            <a:endParaRPr lang="en-GB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14D61-6E16-4CD3-850B-6C6963D4461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7BD13ED-D6CE-41B4-83BC-1296E1930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and Parsing Input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B91895-58F0-4FE8-8C91-3D7CF7C7B238}"/>
              </a:ext>
            </a:extLst>
          </p:cNvPr>
          <p:cNvSpPr txBox="1"/>
          <p:nvPr/>
        </p:nvSpPr>
        <p:spPr>
          <a:xfrm>
            <a:off x="4805091" y="4022039"/>
            <a:ext cx="2243768" cy="400110"/>
          </a:xfrm>
          <a:prstGeom prst="rect">
            <a:avLst/>
          </a:prstGeom>
          <a:solidFill>
            <a:schemeClr val="accent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2000" kern="1200" dirty="0">
                <a:solidFill>
                  <a:schemeClr val="bg1"/>
                </a:solidFill>
                <a:effectLst/>
                <a:latin typeface="APL386 Unicode" panose="020B0709000202000203" pitchFamily="50" charset="0"/>
              </a:rPr>
              <a:t>n</a:t>
            </a:r>
            <a:r>
              <a:rPr lang="en-GB" sz="2000" kern="1200" dirty="0">
                <a:solidFill>
                  <a:schemeClr val="bg1"/>
                </a:solidFill>
                <a:effectLst/>
                <a:latin typeface="Sarabun" panose="00000500000000000000" pitchFamily="2" charset="-34"/>
                <a:ea typeface="+mn-ea"/>
                <a:cs typeface="+mn-cs"/>
              </a:rPr>
              <a:t> is line length + 1</a:t>
            </a:r>
            <a:endParaRPr lang="en-GB" sz="200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6787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3A33A5-8BF7-4C1A-A350-EE805653A25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E3D5D-652D-4116-B542-82BACC464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839449"/>
            <a:ext cx="7433633" cy="3667516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Fixed-width fields to numeric matrix (16.3)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</a:rPr>
              <a:t>↑' '(0 ⎕JSON¨≠⊆⊢)¨⊃⎕NGET path 1</a:t>
            </a:r>
          </a:p>
          <a:p>
            <a:pPr marL="0" indent="0">
              <a:buNone/>
            </a:pPr>
            <a:endParaRPr lang="en-GB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</a:rPr>
              <a:t>⎕</a:t>
            </a:r>
            <a:r>
              <a:rPr lang="en-GB" dirty="0" err="1">
                <a:latin typeface="APL386 Unicode" panose="020B0709000202000203" pitchFamily="50" charset="0"/>
              </a:rPr>
              <a:t>CSV⍠'Widths</a:t>
            </a:r>
            <a:r>
              <a:rPr lang="en-GB" dirty="0">
                <a:latin typeface="APL386 Unicode" panose="020B0709000202000203" pitchFamily="50" charset="0"/>
              </a:rPr>
              <a:t>'(5 5 5)⊢path ' ⍬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14D61-6E16-4CD3-850B-6C6963D4461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7BD13ED-D6CE-41B4-83BC-1296E1930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and Parsing Input</a:t>
            </a:r>
          </a:p>
        </p:txBody>
      </p:sp>
    </p:spTree>
    <p:extLst>
      <p:ext uri="{BB962C8B-B14F-4D97-AF65-F5344CB8AC3E}">
        <p14:creationId xmlns:p14="http://schemas.microsoft.com/office/powerpoint/2010/main" val="298577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BACEA9-7182-4997-987D-DDCC0D3EE04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37757-330D-46C6-A87A-BEE18199A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15.2	Wrapping Presents</a:t>
            </a:r>
          </a:p>
          <a:p>
            <a:r>
              <a:rPr lang="en-GB" dirty="0"/>
              <a:t>15.17	Filling Containers</a:t>
            </a:r>
          </a:p>
          <a:p>
            <a:r>
              <a:rPr lang="en-GB" dirty="0"/>
              <a:t>16.3	Triangles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A70D0C-A44D-451F-93F0-5F51C5DFC19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DF47A83-ACA2-44E9-B123-DEE238412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Mathematical Insights</a:t>
            </a:r>
          </a:p>
        </p:txBody>
      </p:sp>
    </p:spTree>
    <p:extLst>
      <p:ext uri="{BB962C8B-B14F-4D97-AF65-F5344CB8AC3E}">
        <p14:creationId xmlns:p14="http://schemas.microsoft.com/office/powerpoint/2010/main" val="233681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31D1A7-8C57-4A5D-8A8D-3255C7FD957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BC26A-D1CB-42C5-AFFD-8B087E6C6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D3410-C56D-4F94-9DD2-57C029AB7C9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A8865D-CAD2-4F7B-AFB7-793D2896A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Wrapping Presents</a:t>
            </a:r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73C3EEDB-F8EB-4FD2-A566-2A8695CA6252}"/>
              </a:ext>
            </a:extLst>
          </p:cNvPr>
          <p:cNvSpPr/>
          <p:nvPr/>
        </p:nvSpPr>
        <p:spPr>
          <a:xfrm>
            <a:off x="3537679" y="1693888"/>
            <a:ext cx="2518347" cy="159645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873157-5BF4-45C8-A181-5BA98589A845}"/>
              </a:ext>
            </a:extLst>
          </p:cNvPr>
          <p:cNvCxnSpPr/>
          <p:nvPr/>
        </p:nvCxnSpPr>
        <p:spPr>
          <a:xfrm>
            <a:off x="3095469" y="2113613"/>
            <a:ext cx="0" cy="122919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90C22E-ED00-483F-9AA0-FDA3F927C1A8}"/>
              </a:ext>
            </a:extLst>
          </p:cNvPr>
          <p:cNvCxnSpPr>
            <a:cxnSpLocks/>
          </p:cNvCxnSpPr>
          <p:nvPr/>
        </p:nvCxnSpPr>
        <p:spPr>
          <a:xfrm flipH="1">
            <a:off x="3537679" y="3532681"/>
            <a:ext cx="2117412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4495632-CD5D-440D-B3FD-02B7B5590B52}"/>
              </a:ext>
            </a:extLst>
          </p:cNvPr>
          <p:cNvCxnSpPr>
            <a:cxnSpLocks/>
          </p:cNvCxnSpPr>
          <p:nvPr/>
        </p:nvCxnSpPr>
        <p:spPr>
          <a:xfrm flipH="1">
            <a:off x="5946099" y="2901533"/>
            <a:ext cx="334780" cy="38880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B8944AB-B71D-4211-9CBD-C841D28E9C0B}"/>
              </a:ext>
            </a:extLst>
          </p:cNvPr>
          <p:cNvSpPr txBox="1"/>
          <p:nvPr/>
        </p:nvSpPr>
        <p:spPr>
          <a:xfrm>
            <a:off x="2311284" y="2543543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height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ECC3A2-CEF8-4847-80F9-87FABB23B96A}"/>
              </a:ext>
            </a:extLst>
          </p:cNvPr>
          <p:cNvSpPr txBox="1"/>
          <p:nvPr/>
        </p:nvSpPr>
        <p:spPr>
          <a:xfrm>
            <a:off x="6106994" y="2973474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width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D708CC-25AD-41C4-8152-E6FF7A513962}"/>
              </a:ext>
            </a:extLst>
          </p:cNvPr>
          <p:cNvSpPr txBox="1"/>
          <p:nvPr/>
        </p:nvSpPr>
        <p:spPr>
          <a:xfrm>
            <a:off x="4337454" y="3725441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length</a:t>
            </a:r>
          </a:p>
        </p:txBody>
      </p:sp>
    </p:spTree>
    <p:extLst>
      <p:ext uri="{BB962C8B-B14F-4D97-AF65-F5344CB8AC3E}">
        <p14:creationId xmlns:p14="http://schemas.microsoft.com/office/powerpoint/2010/main" val="4119206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31D1A7-8C57-4A5D-8A8D-3255C7FD957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BC26A-D1CB-42C5-AFFD-8B087E6C6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264925"/>
            <a:ext cx="5336534" cy="324204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Area of paper required:</a:t>
            </a:r>
          </a:p>
          <a:p>
            <a:pPr marL="0" indent="0" algn="ctr">
              <a:buNone/>
            </a:pPr>
            <a:r>
              <a:rPr lang="en-GB" dirty="0">
                <a:cs typeface="Sarabun" panose="00000500000000000000" pitchFamily="2" charset="-34"/>
              </a:rPr>
              <a:t>Surface area of whole box</a:t>
            </a:r>
          </a:p>
          <a:p>
            <a:pPr marL="0" indent="0" algn="ctr">
              <a:buNone/>
              <a:tabLst>
                <a:tab pos="2060575" algn="l"/>
              </a:tabLst>
            </a:pPr>
            <a:r>
              <a:rPr lang="en-GB" dirty="0">
                <a:latin typeface="APL386 Unicode" panose="020B0709000202000203" pitchFamily="50" charset="0"/>
              </a:rPr>
              <a:t>+</a:t>
            </a:r>
          </a:p>
          <a:p>
            <a:pPr marL="0" indent="0" algn="ctr">
              <a:buNone/>
            </a:pPr>
            <a:r>
              <a:rPr lang="en-GB" dirty="0">
                <a:cs typeface="Sarabun" panose="00000500000000000000" pitchFamily="2" charset="-34"/>
              </a:rPr>
              <a:t>Area of smallest face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D3410-C56D-4F94-9DD2-57C029AB7C9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A8865D-CAD2-4F7B-AFB7-793D2896A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Wrapping Presents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9D5EE6B-1F8E-4FDA-94F2-B5EA9A978D67}"/>
              </a:ext>
            </a:extLst>
          </p:cNvPr>
          <p:cNvGrpSpPr/>
          <p:nvPr/>
        </p:nvGrpSpPr>
        <p:grpSpPr>
          <a:xfrm>
            <a:off x="6332388" y="1305234"/>
            <a:ext cx="2127975" cy="1228384"/>
            <a:chOff x="5401185" y="1109272"/>
            <a:chExt cx="3185410" cy="1838793"/>
          </a:xfrm>
        </p:grpSpPr>
        <p:sp>
          <p:nvSpPr>
            <p:cNvPr id="6" name="Cube 5">
              <a:extLst>
                <a:ext uri="{FF2B5EF4-FFF2-40B4-BE49-F238E27FC236}">
                  <a16:creationId xmlns:a16="http://schemas.microsoft.com/office/drawing/2014/main" id="{73C3EEDB-F8EB-4FD2-A566-2A8695CA6252}"/>
                </a:ext>
              </a:extLst>
            </p:cNvPr>
            <p:cNvSpPr/>
            <p:nvPr/>
          </p:nvSpPr>
          <p:spPr>
            <a:xfrm>
              <a:off x="5843395" y="1109272"/>
              <a:ext cx="2518347" cy="1596452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873157-5BF4-45C8-A181-5BA98589A845}"/>
                </a:ext>
              </a:extLst>
            </p:cNvPr>
            <p:cNvCxnSpPr>
              <a:cxnSpLocks/>
            </p:cNvCxnSpPr>
            <p:nvPr/>
          </p:nvCxnSpPr>
          <p:spPr>
            <a:xfrm>
              <a:off x="5401185" y="1528997"/>
              <a:ext cx="0" cy="122919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190C22E-ED00-483F-9AA0-FDA3F927C1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43395" y="2948065"/>
              <a:ext cx="211741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4495632-CD5D-440D-B3FD-02B7B5590B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51815" y="2316917"/>
              <a:ext cx="334780" cy="38880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B8944AB-B71D-4211-9CBD-C841D28E9C0B}"/>
              </a:ext>
            </a:extLst>
          </p:cNvPr>
          <p:cNvSpPr txBox="1"/>
          <p:nvPr/>
        </p:nvSpPr>
        <p:spPr>
          <a:xfrm>
            <a:off x="5551075" y="1811534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height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ECC3A2-CEF8-4847-80F9-87FABB23B96A}"/>
              </a:ext>
            </a:extLst>
          </p:cNvPr>
          <p:cNvSpPr txBox="1"/>
          <p:nvPr/>
        </p:nvSpPr>
        <p:spPr>
          <a:xfrm>
            <a:off x="8412710" y="2074836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width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D708CC-25AD-41C4-8152-E6FF7A513962}"/>
              </a:ext>
            </a:extLst>
          </p:cNvPr>
          <p:cNvSpPr txBox="1"/>
          <p:nvPr/>
        </p:nvSpPr>
        <p:spPr>
          <a:xfrm>
            <a:off x="6965377" y="2516612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length</a:t>
            </a:r>
          </a:p>
        </p:txBody>
      </p:sp>
    </p:spTree>
    <p:extLst>
      <p:ext uri="{BB962C8B-B14F-4D97-AF65-F5344CB8AC3E}">
        <p14:creationId xmlns:p14="http://schemas.microsoft.com/office/powerpoint/2010/main" val="7495651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31D1A7-8C57-4A5D-8A8D-3255C7FD957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BC26A-D1CB-42C5-AFFD-8B087E6C6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264925"/>
            <a:ext cx="5336534" cy="3242040"/>
          </a:xfrm>
        </p:spPr>
        <p:txBody>
          <a:bodyPr/>
          <a:lstStyle/>
          <a:p>
            <a:pPr marL="0" indent="0" algn="ctr">
              <a:buNone/>
            </a:pPr>
            <a:endParaRPr lang="en-GB" dirty="0">
              <a:latin typeface="APL386 Unicode" panose="020B0709000202000203" pitchFamily="50" charset="0"/>
            </a:endParaRPr>
          </a:p>
          <a:p>
            <a:pPr marL="0" indent="0" algn="ctr">
              <a:buNone/>
            </a:pPr>
            <a:r>
              <a:rPr lang="en-GB" dirty="0">
                <a:latin typeface="APL386 Unicode" panose="020B0709000202000203" pitchFamily="50" charset="0"/>
              </a:rPr>
              <a:t>(2×l×w)+(2×w×h)+(2×h×l)</a:t>
            </a:r>
          </a:p>
          <a:p>
            <a:pPr marL="0" indent="0" algn="ctr">
              <a:buNone/>
            </a:pPr>
            <a:r>
              <a:rPr lang="en-GB" dirty="0">
                <a:latin typeface="APL386 Unicode" panose="020B0709000202000203" pitchFamily="50" charset="0"/>
              </a:rPr>
              <a:t>+</a:t>
            </a:r>
          </a:p>
          <a:p>
            <a:pPr marL="0" indent="0" algn="ctr">
              <a:buNone/>
            </a:pPr>
            <a:r>
              <a:rPr lang="en-GB" dirty="0">
                <a:cs typeface="Sarabun" panose="00000500000000000000" pitchFamily="2" charset="-34"/>
              </a:rPr>
              <a:t>Area of smallest face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D3410-C56D-4F94-9DD2-57C029AB7C9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A8865D-CAD2-4F7B-AFB7-793D2896A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Wrapping Presents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9D5EE6B-1F8E-4FDA-94F2-B5EA9A978D67}"/>
              </a:ext>
            </a:extLst>
          </p:cNvPr>
          <p:cNvGrpSpPr/>
          <p:nvPr/>
        </p:nvGrpSpPr>
        <p:grpSpPr>
          <a:xfrm>
            <a:off x="6332388" y="1305234"/>
            <a:ext cx="2127975" cy="1228384"/>
            <a:chOff x="5401185" y="1109272"/>
            <a:chExt cx="3185410" cy="1838793"/>
          </a:xfrm>
        </p:grpSpPr>
        <p:sp>
          <p:nvSpPr>
            <p:cNvPr id="6" name="Cube 5">
              <a:extLst>
                <a:ext uri="{FF2B5EF4-FFF2-40B4-BE49-F238E27FC236}">
                  <a16:creationId xmlns:a16="http://schemas.microsoft.com/office/drawing/2014/main" id="{73C3EEDB-F8EB-4FD2-A566-2A8695CA6252}"/>
                </a:ext>
              </a:extLst>
            </p:cNvPr>
            <p:cNvSpPr/>
            <p:nvPr/>
          </p:nvSpPr>
          <p:spPr>
            <a:xfrm>
              <a:off x="5843395" y="1109272"/>
              <a:ext cx="2518347" cy="1596452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873157-5BF4-45C8-A181-5BA98589A845}"/>
                </a:ext>
              </a:extLst>
            </p:cNvPr>
            <p:cNvCxnSpPr>
              <a:cxnSpLocks/>
            </p:cNvCxnSpPr>
            <p:nvPr/>
          </p:nvCxnSpPr>
          <p:spPr>
            <a:xfrm>
              <a:off x="5401185" y="1528997"/>
              <a:ext cx="0" cy="122919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190C22E-ED00-483F-9AA0-FDA3F927C1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43395" y="2948065"/>
              <a:ext cx="211741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4495632-CD5D-440D-B3FD-02B7B5590B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51815" y="2316917"/>
              <a:ext cx="334780" cy="38880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B8944AB-B71D-4211-9CBD-C841D28E9C0B}"/>
              </a:ext>
            </a:extLst>
          </p:cNvPr>
          <p:cNvSpPr txBox="1"/>
          <p:nvPr/>
        </p:nvSpPr>
        <p:spPr>
          <a:xfrm>
            <a:off x="5551075" y="1811534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height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ECC3A2-CEF8-4847-80F9-87FABB23B96A}"/>
              </a:ext>
            </a:extLst>
          </p:cNvPr>
          <p:cNvSpPr txBox="1"/>
          <p:nvPr/>
        </p:nvSpPr>
        <p:spPr>
          <a:xfrm>
            <a:off x="8412710" y="2074836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width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D708CC-25AD-41C4-8152-E6FF7A513962}"/>
              </a:ext>
            </a:extLst>
          </p:cNvPr>
          <p:cNvSpPr txBox="1"/>
          <p:nvPr/>
        </p:nvSpPr>
        <p:spPr>
          <a:xfrm>
            <a:off x="6965377" y="2516612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length</a:t>
            </a:r>
          </a:p>
        </p:txBody>
      </p:sp>
    </p:spTree>
    <p:extLst>
      <p:ext uri="{BB962C8B-B14F-4D97-AF65-F5344CB8AC3E}">
        <p14:creationId xmlns:p14="http://schemas.microsoft.com/office/powerpoint/2010/main" val="162216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31D1A7-8C57-4A5D-8A8D-3255C7FD957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BC26A-D1CB-42C5-AFFD-8B087E6C6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891915"/>
            <a:ext cx="7106939" cy="36150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2000" dirty="0">
                <a:cs typeface="Sarabun" panose="00000500000000000000" pitchFamily="2" charset="-34"/>
              </a:rPr>
              <a:t>Area of smallest face</a:t>
            </a:r>
          </a:p>
          <a:p>
            <a:pPr marL="0" indent="0">
              <a:buNone/>
            </a:pPr>
            <a:endParaRPr lang="en-GB" sz="2000" dirty="0">
              <a:cs typeface="Sarabun" panose="00000500000000000000" pitchFamily="2" charset="-34"/>
            </a:endParaRPr>
          </a:p>
          <a:p>
            <a:r>
              <a:rPr lang="en-GB" dirty="0">
                <a:latin typeface="APL386 Unicode" panose="020B0709000202000203" pitchFamily="50" charset="0"/>
              </a:rPr>
              <a:t>{⍵[⍋⍵]}</a:t>
            </a:r>
          </a:p>
          <a:p>
            <a:pPr lvl="1"/>
            <a:r>
              <a:rPr lang="en-GB" dirty="0">
                <a:latin typeface="APL386 Unicode" panose="020B0709000202000203" pitchFamily="50" charset="0"/>
              </a:rPr>
              <a:t>×/2↑</a:t>
            </a:r>
          </a:p>
          <a:p>
            <a:pPr lvl="1"/>
            <a:r>
              <a:rPr lang="en-GB" dirty="0">
                <a:latin typeface="APL386 Unicode" panose="020B0709000202000203" pitchFamily="50" charset="0"/>
              </a:rPr>
              <a:t>×/⍵[1 2]</a:t>
            </a:r>
          </a:p>
          <a:p>
            <a:pPr lvl="1"/>
            <a:endParaRPr lang="en-GB" dirty="0">
              <a:latin typeface="APL386 Unicode" panose="020B0709000202000203" pitchFamily="50" charset="0"/>
            </a:endParaRPr>
          </a:p>
          <a:p>
            <a:r>
              <a:rPr lang="en-GB" dirty="0"/>
              <a:t>Multiply all 3 sides and divide by largest</a:t>
            </a:r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</a:rPr>
              <a:t>	(×/÷⌈/) l w h</a:t>
            </a:r>
          </a:p>
          <a:p>
            <a:pPr marL="0" indent="0">
              <a:buNone/>
            </a:pPr>
            <a:endParaRPr lang="en-GB" dirty="0">
              <a:latin typeface="APL386 Unicode" panose="020B0709000202000203" pitchFamily="50" charset="0"/>
            </a:endParaRPr>
          </a:p>
          <a:p>
            <a:r>
              <a:rPr lang="en-GB" dirty="0"/>
              <a:t>Take smallest of products of sides</a:t>
            </a:r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</a:rPr>
              <a:t>	⌊/ l w h × w h 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D3410-C56D-4F94-9DD2-57C029AB7C9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A8865D-CAD2-4F7B-AFB7-793D2896A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Wrapping Presents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9D5EE6B-1F8E-4FDA-94F2-B5EA9A978D67}"/>
              </a:ext>
            </a:extLst>
          </p:cNvPr>
          <p:cNvGrpSpPr/>
          <p:nvPr/>
        </p:nvGrpSpPr>
        <p:grpSpPr>
          <a:xfrm>
            <a:off x="6332388" y="1305234"/>
            <a:ext cx="2127975" cy="1228384"/>
            <a:chOff x="5401185" y="1109272"/>
            <a:chExt cx="3185410" cy="1838793"/>
          </a:xfrm>
        </p:grpSpPr>
        <p:sp>
          <p:nvSpPr>
            <p:cNvPr id="6" name="Cube 5">
              <a:extLst>
                <a:ext uri="{FF2B5EF4-FFF2-40B4-BE49-F238E27FC236}">
                  <a16:creationId xmlns:a16="http://schemas.microsoft.com/office/drawing/2014/main" id="{73C3EEDB-F8EB-4FD2-A566-2A8695CA6252}"/>
                </a:ext>
              </a:extLst>
            </p:cNvPr>
            <p:cNvSpPr/>
            <p:nvPr/>
          </p:nvSpPr>
          <p:spPr>
            <a:xfrm>
              <a:off x="5843395" y="1109272"/>
              <a:ext cx="2518347" cy="1596452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873157-5BF4-45C8-A181-5BA98589A845}"/>
                </a:ext>
              </a:extLst>
            </p:cNvPr>
            <p:cNvCxnSpPr>
              <a:cxnSpLocks/>
            </p:cNvCxnSpPr>
            <p:nvPr/>
          </p:nvCxnSpPr>
          <p:spPr>
            <a:xfrm>
              <a:off x="5401185" y="1528997"/>
              <a:ext cx="0" cy="122919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190C22E-ED00-483F-9AA0-FDA3F927C1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43395" y="2948065"/>
              <a:ext cx="211741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4495632-CD5D-440D-B3FD-02B7B5590B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51815" y="2316917"/>
              <a:ext cx="334780" cy="38880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B8944AB-B71D-4211-9CBD-C841D28E9C0B}"/>
              </a:ext>
            </a:extLst>
          </p:cNvPr>
          <p:cNvSpPr txBox="1"/>
          <p:nvPr/>
        </p:nvSpPr>
        <p:spPr>
          <a:xfrm>
            <a:off x="5551075" y="1811534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height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ECC3A2-CEF8-4847-80F9-87FABB23B96A}"/>
              </a:ext>
            </a:extLst>
          </p:cNvPr>
          <p:cNvSpPr txBox="1"/>
          <p:nvPr/>
        </p:nvSpPr>
        <p:spPr>
          <a:xfrm>
            <a:off x="8412710" y="2074836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width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D708CC-25AD-41C4-8152-E6FF7A513962}"/>
              </a:ext>
            </a:extLst>
          </p:cNvPr>
          <p:cNvSpPr txBox="1"/>
          <p:nvPr/>
        </p:nvSpPr>
        <p:spPr>
          <a:xfrm>
            <a:off x="6965377" y="2516612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length</a:t>
            </a:r>
          </a:p>
        </p:txBody>
      </p:sp>
    </p:spTree>
    <p:extLst>
      <p:ext uri="{BB962C8B-B14F-4D97-AF65-F5344CB8AC3E}">
        <p14:creationId xmlns:p14="http://schemas.microsoft.com/office/powerpoint/2010/main" val="3749293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31D1A7-8C57-4A5D-8A8D-3255C7FD957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BC26A-D1CB-42C5-AFFD-8B087E6C6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891915"/>
            <a:ext cx="7106939" cy="3615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cs typeface="Sarabun" panose="00000500000000000000" pitchFamily="2" charset="-34"/>
              </a:rPr>
              <a:t>Area of smallest face</a:t>
            </a:r>
          </a:p>
          <a:p>
            <a:pPr marL="0" indent="0">
              <a:buNone/>
            </a:pPr>
            <a:endParaRPr lang="en-GB" sz="2000" dirty="0">
              <a:latin typeface="APL386 Unicode" panose="020B0709000202000203" pitchFamily="50" charset="0"/>
              <a:cs typeface="Sarabun" panose="00000500000000000000" pitchFamily="2" charset="-34"/>
            </a:endParaRPr>
          </a:p>
          <a:p>
            <a:pPr marL="0" indent="0">
              <a:buNone/>
            </a:pPr>
            <a:r>
              <a:rPr lang="en-GB" sz="2000" dirty="0">
                <a:cs typeface="Sarabun" panose="00000500000000000000" pitchFamily="2" charset="-34"/>
              </a:rPr>
              <a:t>Exercise: Using a similar insight, compute</a:t>
            </a:r>
          </a:p>
          <a:p>
            <a:pPr marL="0" indent="0">
              <a:buNone/>
            </a:pPr>
            <a:r>
              <a:rPr lang="en-GB" sz="2000" dirty="0">
                <a:cs typeface="Sarabun" panose="00000500000000000000" pitchFamily="2" charset="-34"/>
              </a:rPr>
              <a:t>	the perimeter of the smallest face</a:t>
            </a:r>
          </a:p>
          <a:p>
            <a:pPr marL="0" indent="0">
              <a:buNone/>
            </a:pPr>
            <a:endParaRPr lang="en-GB" sz="1000" dirty="0">
              <a:cs typeface="Sarabun" panose="00000500000000000000" pitchFamily="2" charset="-34"/>
            </a:endParaRPr>
          </a:p>
          <a:p>
            <a:pPr marL="0" indent="0">
              <a:buNone/>
            </a:pPr>
            <a:r>
              <a:rPr lang="en-GB" dirty="0"/>
              <a:t>Multiply all 3 sides and divide by largest</a:t>
            </a:r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</a:rPr>
              <a:t>	(×/÷⌈/) l w h</a:t>
            </a:r>
          </a:p>
          <a:p>
            <a:pPr marL="0" indent="0">
              <a:buNone/>
            </a:pPr>
            <a:endParaRPr lang="en-GB" dirty="0">
              <a:latin typeface="APL386 Unicode" panose="020B0709000202000203" pitchFamily="50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D3410-C56D-4F94-9DD2-57C029AB7C9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A8865D-CAD2-4F7B-AFB7-793D2896A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Wrapping Presents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9D5EE6B-1F8E-4FDA-94F2-B5EA9A978D67}"/>
              </a:ext>
            </a:extLst>
          </p:cNvPr>
          <p:cNvGrpSpPr/>
          <p:nvPr/>
        </p:nvGrpSpPr>
        <p:grpSpPr>
          <a:xfrm>
            <a:off x="6332388" y="1305234"/>
            <a:ext cx="2127975" cy="1228384"/>
            <a:chOff x="5401185" y="1109272"/>
            <a:chExt cx="3185410" cy="1838793"/>
          </a:xfrm>
        </p:grpSpPr>
        <p:sp>
          <p:nvSpPr>
            <p:cNvPr id="6" name="Cube 5">
              <a:extLst>
                <a:ext uri="{FF2B5EF4-FFF2-40B4-BE49-F238E27FC236}">
                  <a16:creationId xmlns:a16="http://schemas.microsoft.com/office/drawing/2014/main" id="{73C3EEDB-F8EB-4FD2-A566-2A8695CA6252}"/>
                </a:ext>
              </a:extLst>
            </p:cNvPr>
            <p:cNvSpPr/>
            <p:nvPr/>
          </p:nvSpPr>
          <p:spPr>
            <a:xfrm>
              <a:off x="5843395" y="1109272"/>
              <a:ext cx="2518347" cy="1596452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873157-5BF4-45C8-A181-5BA98589A845}"/>
                </a:ext>
              </a:extLst>
            </p:cNvPr>
            <p:cNvCxnSpPr>
              <a:cxnSpLocks/>
            </p:cNvCxnSpPr>
            <p:nvPr/>
          </p:nvCxnSpPr>
          <p:spPr>
            <a:xfrm>
              <a:off x="5401185" y="1528997"/>
              <a:ext cx="0" cy="122919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190C22E-ED00-483F-9AA0-FDA3F927C1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43395" y="2948065"/>
              <a:ext cx="211741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4495632-CD5D-440D-B3FD-02B7B5590B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51815" y="2316917"/>
              <a:ext cx="334780" cy="38880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B8944AB-B71D-4211-9CBD-C841D28E9C0B}"/>
              </a:ext>
            </a:extLst>
          </p:cNvPr>
          <p:cNvSpPr txBox="1"/>
          <p:nvPr/>
        </p:nvSpPr>
        <p:spPr>
          <a:xfrm>
            <a:off x="5551075" y="1811534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height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ECC3A2-CEF8-4847-80F9-87FABB23B96A}"/>
              </a:ext>
            </a:extLst>
          </p:cNvPr>
          <p:cNvSpPr txBox="1"/>
          <p:nvPr/>
        </p:nvSpPr>
        <p:spPr>
          <a:xfrm>
            <a:off x="8412710" y="2074836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width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D708CC-25AD-41C4-8152-E6FF7A513962}"/>
              </a:ext>
            </a:extLst>
          </p:cNvPr>
          <p:cNvSpPr txBox="1"/>
          <p:nvPr/>
        </p:nvSpPr>
        <p:spPr>
          <a:xfrm>
            <a:off x="6965377" y="2516612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length</a:t>
            </a:r>
          </a:p>
        </p:txBody>
      </p:sp>
    </p:spTree>
    <p:extLst>
      <p:ext uri="{BB962C8B-B14F-4D97-AF65-F5344CB8AC3E}">
        <p14:creationId xmlns:p14="http://schemas.microsoft.com/office/powerpoint/2010/main" val="4078604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31D1A7-8C57-4A5D-8A8D-3255C7FD957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BC26A-D1CB-42C5-AFFD-8B087E6C6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</a:rPr>
              <a:t> </a:t>
            </a:r>
            <a:r>
              <a:rPr lang="en-GB" dirty="0" err="1">
                <a:latin typeface="APL386 Unicode" panose="020B0709000202000203" pitchFamily="50" charset="0"/>
              </a:rPr>
              <a:t>CanFillRecursive</a:t>
            </a:r>
            <a:r>
              <a:rPr lang="en-GB" dirty="0">
                <a:latin typeface="APL386 Unicode" panose="020B0709000202000203" pitchFamily="50" charset="0"/>
              </a:rPr>
              <a:t>←{</a:t>
            </a:r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</a:rPr>
              <a:t>     ⍺≤0:⍺=0</a:t>
            </a:r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</a:rPr>
              <a:t>     0∊⍴⍵:0</a:t>
            </a:r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</a:rPr>
              <a:t>     +/(⍺-⍵)∇¨(⍳≢⍵)↓¨⊂⍵</a:t>
            </a:r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</a:rPr>
              <a:t> 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D3410-C56D-4F94-9DD2-57C029AB7C9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A8865D-CAD2-4F7B-AFB7-793D2896A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Filling Containers</a:t>
            </a:r>
          </a:p>
        </p:txBody>
      </p:sp>
    </p:spTree>
    <p:extLst>
      <p:ext uri="{BB962C8B-B14F-4D97-AF65-F5344CB8AC3E}">
        <p14:creationId xmlns:p14="http://schemas.microsoft.com/office/powerpoint/2010/main" val="239770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0E0E0-A9F3-41AF-A23E-612E510C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2825645"/>
            <a:ext cx="8715542" cy="1681319"/>
          </a:xfrm>
        </p:spPr>
        <p:txBody>
          <a:bodyPr/>
          <a:lstStyle/>
          <a:p>
            <a:r>
              <a:rPr lang="en-GB" dirty="0"/>
              <a:t>Reading and parsing data from files</a:t>
            </a:r>
          </a:p>
          <a:p>
            <a:r>
              <a:rPr lang="en-GB" dirty="0"/>
              <a:t>Mathematical insights for array-oriented programming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E6E1F2-E746-46E3-AF64-5FCCD08ED9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FF2C222-FD85-4FA6-8FC2-3858AEC38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</a:t>
            </a: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52AF0A24-B3BA-484D-BB5A-7099F0E05510}"/>
              </a:ext>
            </a:extLst>
          </p:cNvPr>
          <p:cNvSpPr txBox="1">
            <a:spLocks/>
          </p:cNvSpPr>
          <p:nvPr/>
        </p:nvSpPr>
        <p:spPr>
          <a:xfrm>
            <a:off x="334294" y="2098954"/>
            <a:ext cx="7005527" cy="68553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/>
              <a:t>Topics</a:t>
            </a:r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357071-3265-45BE-911E-25706018F648}"/>
              </a:ext>
            </a:extLst>
          </p:cNvPr>
          <p:cNvSpPr txBox="1">
            <a:spLocks/>
          </p:cNvSpPr>
          <p:nvPr/>
        </p:nvSpPr>
        <p:spPr>
          <a:xfrm>
            <a:off x="323527" y="1002600"/>
            <a:ext cx="8715542" cy="103631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458788" indent="-4587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24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1pPr>
            <a:lvl2pPr marL="858838" indent="-4016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lang="en-US" sz="20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18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3pPr>
            <a:lvl4pPr marL="1655763" indent="-2841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14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15.2	Wrapping Presents</a:t>
            </a:r>
          </a:p>
          <a:p>
            <a:r>
              <a:rPr lang="en-GB" dirty="0"/>
              <a:t>15.17	Filling Containers</a:t>
            </a:r>
          </a:p>
          <a:p>
            <a:r>
              <a:rPr lang="en-GB" dirty="0"/>
              <a:t>16.3	Triangles</a:t>
            </a:r>
          </a:p>
        </p:txBody>
      </p:sp>
    </p:spTree>
    <p:extLst>
      <p:ext uri="{BB962C8B-B14F-4D97-AF65-F5344CB8AC3E}">
        <p14:creationId xmlns:p14="http://schemas.microsoft.com/office/powerpoint/2010/main" val="41716051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31D1A7-8C57-4A5D-8A8D-3255C7FD957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BC26A-D1CB-42C5-AFFD-8B087E6C6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Combinations are related to Boolean vectors</a:t>
            </a:r>
          </a:p>
          <a:p>
            <a:pPr marL="0" indent="0">
              <a:buNone/>
            </a:pPr>
            <a:r>
              <a:rPr lang="en-GB" dirty="0"/>
              <a:t>When doing base conversion, </a:t>
            </a:r>
            <a:r>
              <a:rPr lang="en-GB" dirty="0">
                <a:latin typeface="APL386 Unicode" panose="020B0709000202000203" pitchFamily="50" charset="0"/>
              </a:rPr>
              <a:t>⎕IO←0</a:t>
            </a:r>
          </a:p>
          <a:p>
            <a:pPr marL="0" indent="0">
              <a:buNone/>
            </a:pPr>
            <a:endParaRPr lang="en-GB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r>
              <a:rPr lang="en-GB" dirty="0">
                <a:cs typeface="Sarabun" panose="00000500000000000000" pitchFamily="2" charset="-34"/>
              </a:rPr>
              <a:t>Exercise: Use </a:t>
            </a:r>
            <a:r>
              <a:rPr lang="en-GB" dirty="0">
                <a:latin typeface="APL386 Unicode" panose="020B0709000202000203" pitchFamily="50" charset="0"/>
              </a:rPr>
              <a:t>⊤ </a:t>
            </a:r>
            <a:r>
              <a:rPr lang="en-GB" dirty="0">
                <a:cs typeface="Sarabun" panose="00000500000000000000" pitchFamily="2" charset="-34"/>
              </a:rPr>
              <a:t>(or</a:t>
            </a:r>
            <a:r>
              <a:rPr lang="en-GB" dirty="0">
                <a:latin typeface="APL386 Unicode" panose="020B0709000202000203" pitchFamily="50" charset="0"/>
              </a:rPr>
              <a:t> ⊥</a:t>
            </a:r>
            <a:r>
              <a:rPr lang="en-GB" dirty="0">
                <a:cs typeface="Sarabun" panose="00000500000000000000" pitchFamily="2" charset="-34"/>
              </a:rPr>
              <a:t>)</a:t>
            </a:r>
            <a:r>
              <a:rPr lang="en-GB" dirty="0">
                <a:latin typeface="APL386 Unicode" panose="020B0709000202000203" pitchFamily="50" charset="0"/>
              </a:rPr>
              <a:t> </a:t>
            </a:r>
            <a:r>
              <a:rPr lang="en-GB" dirty="0">
                <a:cs typeface="Sarabun" panose="00000500000000000000" pitchFamily="2" charset="-34"/>
              </a:rPr>
              <a:t>to find all Boolean numbers</a:t>
            </a:r>
            <a:r>
              <a:rPr lang="en-GB" dirty="0">
                <a:latin typeface="APL386 Unicode" panose="020B0709000202000203" pitchFamily="50" charset="0"/>
              </a:rPr>
              <a:t> 0 </a:t>
            </a:r>
            <a:r>
              <a:rPr lang="en-GB" dirty="0">
                <a:cs typeface="Sarabun" panose="00000500000000000000" pitchFamily="2" charset="-34"/>
              </a:rPr>
              <a:t>to</a:t>
            </a:r>
            <a:r>
              <a:rPr lang="en-GB" dirty="0">
                <a:latin typeface="APL386 Unicode" panose="020B0709000202000203" pitchFamily="50" charset="0"/>
              </a:rPr>
              <a:t> ⍵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D3410-C56D-4F94-9DD2-57C029AB7C9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A8865D-CAD2-4F7B-AFB7-793D2896A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Filling Containers</a:t>
            </a:r>
          </a:p>
        </p:txBody>
      </p:sp>
    </p:spTree>
    <p:extLst>
      <p:ext uri="{BB962C8B-B14F-4D97-AF65-F5344CB8AC3E}">
        <p14:creationId xmlns:p14="http://schemas.microsoft.com/office/powerpoint/2010/main" val="5055804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BC26A-D1CB-42C5-AFFD-8B087E6C6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Filtered arithmetic</a:t>
            </a:r>
          </a:p>
          <a:p>
            <a:pPr marL="0" indent="0">
              <a:buNone/>
            </a:pPr>
            <a:endParaRPr lang="en-GB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r>
              <a:rPr lang="en-GB" dirty="0">
                <a:cs typeface="Sarabun" panose="00000500000000000000" pitchFamily="2" charset="-34"/>
              </a:rPr>
              <a:t>Exercise: What is another way to write:</a:t>
            </a:r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  <a:cs typeface="Sarabun" panose="00000500000000000000" pitchFamily="2" charset="-34"/>
              </a:rPr>
              <a:t>	+/⍺/⍵</a:t>
            </a:r>
          </a:p>
          <a:p>
            <a:pPr marL="0" indent="0">
              <a:buNone/>
            </a:pPr>
            <a:r>
              <a:rPr lang="en-GB" dirty="0">
                <a:cs typeface="Sarabun" panose="00000500000000000000" pitchFamily="2" charset="-34"/>
              </a:rPr>
              <a:t>for Boolean vector </a:t>
            </a:r>
            <a:r>
              <a:rPr lang="en-GB" dirty="0">
                <a:latin typeface="APL386 Unicode" panose="020B0709000202000203" pitchFamily="50" charset="0"/>
                <a:cs typeface="Sarabun" panose="00000500000000000000" pitchFamily="2" charset="-34"/>
              </a:rPr>
              <a:t>⍺</a:t>
            </a:r>
            <a:r>
              <a:rPr lang="en-GB" dirty="0">
                <a:cs typeface="Sarabun" panose="00000500000000000000" pitchFamily="2" charset="-34"/>
              </a:rPr>
              <a:t> and numeric vector </a:t>
            </a:r>
            <a:r>
              <a:rPr lang="en-GB" dirty="0">
                <a:latin typeface="APL386 Unicode" panose="020B0709000202000203" pitchFamily="50" charset="0"/>
                <a:cs typeface="Sarabun" panose="00000500000000000000" pitchFamily="2" charset="-34"/>
              </a:rPr>
              <a:t>⍵</a:t>
            </a:r>
            <a:r>
              <a:rPr lang="en-GB" dirty="0">
                <a:cs typeface="Sarabun" panose="00000500000000000000" pitchFamily="2" charset="-34"/>
              </a:rPr>
              <a:t> ?</a:t>
            </a:r>
            <a:endParaRPr lang="en-GB" dirty="0">
              <a:latin typeface="APL386 Unicode" panose="020B0709000202000203" pitchFamily="50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D3410-C56D-4F94-9DD2-57C029AB7C9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A8865D-CAD2-4F7B-AFB7-793D2896A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Filling Containers</a:t>
            </a:r>
          </a:p>
        </p:txBody>
      </p:sp>
    </p:spTree>
    <p:extLst>
      <p:ext uri="{BB962C8B-B14F-4D97-AF65-F5344CB8AC3E}">
        <p14:creationId xmlns:p14="http://schemas.microsoft.com/office/powerpoint/2010/main" val="17731928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31D1A7-8C57-4A5D-8A8D-3255C7FD957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BC26A-D1CB-42C5-AFFD-8B087E6C6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sz="1800" dirty="0"/>
              <a:t>Filtered arithmetic</a:t>
            </a:r>
          </a:p>
          <a:p>
            <a:pPr marL="0" indent="0">
              <a:buNone/>
            </a:pPr>
            <a:r>
              <a:rPr lang="en-GB" dirty="0">
                <a:cs typeface="Sarabun" panose="00000500000000000000" pitchFamily="2" charset="-34"/>
              </a:rPr>
              <a:t>Exercise: How can we filter numeric vector </a:t>
            </a:r>
            <a:r>
              <a:rPr lang="en-GB" dirty="0">
                <a:latin typeface="APL386 Unicode" panose="020B0709000202000203" pitchFamily="50" charset="0"/>
                <a:cs typeface="Sarabun" panose="00000500000000000000" pitchFamily="2" charset="-34"/>
              </a:rPr>
              <a:t>⍵</a:t>
            </a:r>
            <a:r>
              <a:rPr lang="en-GB" dirty="0">
                <a:cs typeface="Sarabun" panose="00000500000000000000" pitchFamily="2" charset="-34"/>
              </a:rPr>
              <a:t> using each row of Boolean matrix </a:t>
            </a:r>
            <a:r>
              <a:rPr lang="en-GB" dirty="0">
                <a:latin typeface="APL386 Unicode" panose="020B0709000202000203" pitchFamily="50" charset="0"/>
                <a:cs typeface="Sarabun" panose="00000500000000000000" pitchFamily="2" charset="-34"/>
              </a:rPr>
              <a:t>⍺</a:t>
            </a:r>
            <a:r>
              <a:rPr lang="en-GB" dirty="0">
                <a:cs typeface="Sarabun" panose="00000500000000000000" pitchFamily="2" charset="-34"/>
              </a:rPr>
              <a:t> ?</a:t>
            </a:r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  <a:cs typeface="Sarabun" panose="00000500000000000000" pitchFamily="2" charset="-34"/>
              </a:rPr>
              <a:t>      ⍺: 3 5⍴1 0 0 1</a:t>
            </a:r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  <a:cs typeface="Sarabun" panose="00000500000000000000" pitchFamily="2" charset="-34"/>
              </a:rPr>
              <a:t>1 0 0 1 1</a:t>
            </a:r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  <a:cs typeface="Sarabun" panose="00000500000000000000" pitchFamily="2" charset="-34"/>
              </a:rPr>
              <a:t>0 0 1 1 0</a:t>
            </a:r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  <a:cs typeface="Sarabun" panose="00000500000000000000" pitchFamily="2" charset="-34"/>
              </a:rPr>
              <a:t>0 1 1 0 0</a:t>
            </a:r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  <a:cs typeface="Sarabun" panose="00000500000000000000" pitchFamily="2" charset="-34"/>
              </a:rPr>
              <a:t>      ⍵: 3 4 5 6 7</a:t>
            </a:r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  <a:cs typeface="Sarabun" panose="00000500000000000000" pitchFamily="2" charset="-34"/>
              </a:rPr>
              <a:t>      ←: ⍝ result need not be nested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GB" dirty="0">
                <a:latin typeface="APL386 Unicode" panose="020B0709000202000203" pitchFamily="50" charset="0"/>
                <a:cs typeface="Sarabun" panose="00000500000000000000" pitchFamily="2" charset="-34"/>
              </a:rPr>
              <a:t>┌─────┬───┬───┐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GB" dirty="0">
                <a:latin typeface="APL386 Unicode" panose="020B0709000202000203" pitchFamily="50" charset="0"/>
                <a:cs typeface="Sarabun" panose="00000500000000000000" pitchFamily="2" charset="-34"/>
              </a:rPr>
              <a:t>│3 6 7│5 6│4 5│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GB" dirty="0">
                <a:latin typeface="APL386 Unicode" panose="020B0709000202000203" pitchFamily="50" charset="0"/>
                <a:cs typeface="Sarabun" panose="00000500000000000000" pitchFamily="2" charset="-34"/>
              </a:rPr>
              <a:t>└─────┴───┴───┘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D3410-C56D-4F94-9DD2-57C029AB7C9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A8865D-CAD2-4F7B-AFB7-793D2896A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Filling Containers</a:t>
            </a:r>
          </a:p>
        </p:txBody>
      </p:sp>
    </p:spTree>
    <p:extLst>
      <p:ext uri="{BB962C8B-B14F-4D97-AF65-F5344CB8AC3E}">
        <p14:creationId xmlns:p14="http://schemas.microsoft.com/office/powerpoint/2010/main" val="18748604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27A98D-2758-4B80-98D0-C604E00488E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32BE4F-8670-4F41-B08E-3F38D460AD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Three numbers may define a triangle if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32BE4F-8670-4F41-B08E-3F38D460AD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0" t="-15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3F468B-1E14-4746-86C2-9C874E000EE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8ACFB1-0BB6-4474-9352-D39AB78CD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Triangles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9DFCEF-CC7C-4024-8358-32583C74F6A9}"/>
              </a:ext>
            </a:extLst>
          </p:cNvPr>
          <p:cNvGrpSpPr/>
          <p:nvPr/>
        </p:nvGrpSpPr>
        <p:grpSpPr>
          <a:xfrm>
            <a:off x="4409035" y="2764904"/>
            <a:ext cx="2087062" cy="1307345"/>
            <a:chOff x="4409035" y="2764904"/>
            <a:chExt cx="2087062" cy="1307345"/>
          </a:xfrm>
        </p:grpSpPr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6C9F0871-58D4-4437-9042-BDACB01E3CF5}"/>
                </a:ext>
              </a:extLst>
            </p:cNvPr>
            <p:cNvSpPr/>
            <p:nvPr/>
          </p:nvSpPr>
          <p:spPr>
            <a:xfrm rot="21039990">
              <a:off x="4409035" y="2764904"/>
              <a:ext cx="2087062" cy="1007442"/>
            </a:xfrm>
            <a:prstGeom prst="triangl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F4CF33F-E580-41CC-94C0-77D8B6432B7C}"/>
                </a:ext>
              </a:extLst>
            </p:cNvPr>
            <p:cNvSpPr txBox="1"/>
            <p:nvPr/>
          </p:nvSpPr>
          <p:spPr>
            <a:xfrm>
              <a:off x="4699416" y="295306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B8B632C-AC02-4463-8C2D-3C799439069C}"/>
                </a:ext>
              </a:extLst>
            </p:cNvPr>
            <p:cNvSpPr txBox="1"/>
            <p:nvPr/>
          </p:nvSpPr>
          <p:spPr>
            <a:xfrm>
              <a:off x="5946098" y="2899293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2F545A-FDAC-45F6-958A-7F5C87B93009}"/>
                </a:ext>
              </a:extLst>
            </p:cNvPr>
            <p:cNvSpPr txBox="1"/>
            <p:nvPr/>
          </p:nvSpPr>
          <p:spPr>
            <a:xfrm>
              <a:off x="5398957" y="370291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37183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27A98D-2758-4B80-98D0-C604E00488E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32BE4F-8670-4F41-B08E-3F38D460AD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GB" dirty="0"/>
                  <a:t>Three numbers may define a triangle if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This requires finding out which two sides are shortest.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Can we find a calculation which doesn't depend on conditions?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32BE4F-8670-4F41-B08E-3F38D460AD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0" t="-33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3F468B-1E14-4746-86C2-9C874E000EE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8ACFB1-0BB6-4474-9352-D39AB78CD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Triangles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6C79E53-8D40-4E89-9FE8-D1BEDA6ECEE1}"/>
              </a:ext>
            </a:extLst>
          </p:cNvPr>
          <p:cNvGrpSpPr/>
          <p:nvPr/>
        </p:nvGrpSpPr>
        <p:grpSpPr>
          <a:xfrm>
            <a:off x="6285524" y="2075357"/>
            <a:ext cx="2087062" cy="1307345"/>
            <a:chOff x="4409035" y="2764904"/>
            <a:chExt cx="2087062" cy="1307345"/>
          </a:xfrm>
        </p:grpSpPr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6C9F0871-58D4-4437-9042-BDACB01E3CF5}"/>
                </a:ext>
              </a:extLst>
            </p:cNvPr>
            <p:cNvSpPr/>
            <p:nvPr/>
          </p:nvSpPr>
          <p:spPr>
            <a:xfrm rot="21039990">
              <a:off x="4409035" y="2764904"/>
              <a:ext cx="2087062" cy="1007442"/>
            </a:xfrm>
            <a:prstGeom prst="triangl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F4CF33F-E580-41CC-94C0-77D8B6432B7C}"/>
                </a:ext>
              </a:extLst>
            </p:cNvPr>
            <p:cNvSpPr txBox="1"/>
            <p:nvPr/>
          </p:nvSpPr>
          <p:spPr>
            <a:xfrm>
              <a:off x="4699416" y="295306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B8B632C-AC02-4463-8C2D-3C799439069C}"/>
                </a:ext>
              </a:extLst>
            </p:cNvPr>
            <p:cNvSpPr txBox="1"/>
            <p:nvPr/>
          </p:nvSpPr>
          <p:spPr>
            <a:xfrm>
              <a:off x="5946098" y="2899293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2F545A-FDAC-45F6-958A-7F5C87B93009}"/>
                </a:ext>
              </a:extLst>
            </p:cNvPr>
            <p:cNvSpPr txBox="1"/>
            <p:nvPr/>
          </p:nvSpPr>
          <p:spPr>
            <a:xfrm>
              <a:off x="5398957" y="370291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9203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2BE4F-8670-4F41-B08E-3F38D460A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For part 1, each row of 3 numbers defines the sides of a triangle.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For part 2, each vertical group of 3 defines the sides of a triangle.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How does the following code achieve this redefinition?</a:t>
            </a:r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>
                <a:latin typeface="APL386 Unicode" panose="020B0709000202000203" pitchFamily="50" charset="0"/>
              </a:rPr>
              <a:t>(⍴⍵)⍴,⍉⍵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3F468B-1E14-4746-86C2-9C874E000EE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8ACFB1-0BB6-4474-9352-D39AB78CD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Triangles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6C79E53-8D40-4E89-9FE8-D1BEDA6ECEE1}"/>
              </a:ext>
            </a:extLst>
          </p:cNvPr>
          <p:cNvGrpSpPr/>
          <p:nvPr/>
        </p:nvGrpSpPr>
        <p:grpSpPr>
          <a:xfrm>
            <a:off x="6285524" y="2075357"/>
            <a:ext cx="2087062" cy="1307345"/>
            <a:chOff x="4409035" y="2764904"/>
            <a:chExt cx="2087062" cy="1307345"/>
          </a:xfrm>
        </p:grpSpPr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6C9F0871-58D4-4437-9042-BDACB01E3CF5}"/>
                </a:ext>
              </a:extLst>
            </p:cNvPr>
            <p:cNvSpPr/>
            <p:nvPr/>
          </p:nvSpPr>
          <p:spPr>
            <a:xfrm rot="21039990">
              <a:off x="4409035" y="2764904"/>
              <a:ext cx="2087062" cy="1007442"/>
            </a:xfrm>
            <a:prstGeom prst="triangl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F4CF33F-E580-41CC-94C0-77D8B6432B7C}"/>
                </a:ext>
              </a:extLst>
            </p:cNvPr>
            <p:cNvSpPr txBox="1"/>
            <p:nvPr/>
          </p:nvSpPr>
          <p:spPr>
            <a:xfrm>
              <a:off x="4699416" y="295306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B8B632C-AC02-4463-8C2D-3C799439069C}"/>
                </a:ext>
              </a:extLst>
            </p:cNvPr>
            <p:cNvSpPr txBox="1"/>
            <p:nvPr/>
          </p:nvSpPr>
          <p:spPr>
            <a:xfrm>
              <a:off x="5946098" y="2899293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2F545A-FDAC-45F6-958A-7F5C87B93009}"/>
                </a:ext>
              </a:extLst>
            </p:cNvPr>
            <p:cNvSpPr txBox="1"/>
            <p:nvPr/>
          </p:nvSpPr>
          <p:spPr>
            <a:xfrm>
              <a:off x="5398957" y="370291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7787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3ABD4-C518-4141-BEFE-F3FDCBE1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060" y="1688053"/>
            <a:ext cx="5298515" cy="1767394"/>
          </a:xfrm>
        </p:spPr>
        <p:txBody>
          <a:bodyPr/>
          <a:lstStyle/>
          <a:p>
            <a:r>
              <a:rPr lang="en-GB" dirty="0"/>
              <a:t>We're here for you!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D985C-C2CE-4956-A0F3-397B5A0D26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5060" y="3741620"/>
            <a:ext cx="6695210" cy="1024109"/>
          </a:xfrm>
        </p:spPr>
        <p:txBody>
          <a:bodyPr anchor="b" anchorCtr="0"/>
          <a:lstStyle/>
          <a:p>
            <a:pPr>
              <a:tabLst>
                <a:tab pos="2957513" algn="l"/>
              </a:tabLst>
            </a:pPr>
            <a:r>
              <a:rPr lang="en-GB" dirty="0"/>
              <a:t>General support	</a:t>
            </a:r>
            <a:r>
              <a:rPr lang="en-GB" i="0" dirty="0"/>
              <a:t>support@dyalog.com</a:t>
            </a:r>
            <a:br>
              <a:rPr lang="en-GB" i="0" dirty="0"/>
            </a:br>
            <a:r>
              <a:rPr lang="en-GB" dirty="0"/>
              <a:t>Forums</a:t>
            </a:r>
            <a:r>
              <a:rPr lang="en-GB" i="0" dirty="0"/>
              <a:t>	forums.dyalog.com</a:t>
            </a:r>
            <a:br>
              <a:rPr lang="en-GB" i="0" dirty="0"/>
            </a:br>
            <a:r>
              <a:rPr lang="en-GB" dirty="0"/>
              <a:t>Chat room</a:t>
            </a:r>
            <a:r>
              <a:rPr lang="en-GB" i="0" dirty="0"/>
              <a:t>	</a:t>
            </a:r>
            <a:r>
              <a:rPr lang="en-GB" i="0" dirty="0" err="1"/>
              <a:t>apl.chat</a:t>
            </a:r>
            <a:br>
              <a:rPr lang="en-GB" i="0" dirty="0"/>
            </a:br>
            <a:r>
              <a:rPr lang="en-GB" dirty="0"/>
              <a:t>Adám Brudzewsky	</a:t>
            </a:r>
            <a:r>
              <a:rPr lang="en-GB" i="0" dirty="0"/>
              <a:t>adam@dyalog.com</a:t>
            </a:r>
            <a:br>
              <a:rPr lang="en-GB" dirty="0"/>
            </a:br>
            <a:r>
              <a:rPr lang="en-GB" dirty="0"/>
              <a:t>Richard Park	</a:t>
            </a:r>
            <a:r>
              <a:rPr lang="en-GB" i="0" dirty="0"/>
              <a:t>rpark@dyalog.com</a:t>
            </a:r>
            <a:br>
              <a:rPr lang="en-GB" dirty="0"/>
            </a:br>
            <a:r>
              <a:rPr lang="en-GB" dirty="0"/>
              <a:t>Rodrigo </a:t>
            </a:r>
            <a:r>
              <a:rPr lang="en-GB" dirty="0" err="1"/>
              <a:t>Girão</a:t>
            </a:r>
            <a:r>
              <a:rPr lang="en-GB" dirty="0"/>
              <a:t> </a:t>
            </a:r>
            <a:r>
              <a:rPr lang="en-GB" dirty="0" err="1"/>
              <a:t>Serrão</a:t>
            </a:r>
            <a:r>
              <a:rPr lang="en-GB" dirty="0"/>
              <a:t>	</a:t>
            </a:r>
            <a:r>
              <a:rPr lang="en-GB" i="0" dirty="0"/>
              <a:t>rodrigo@dyalog.com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740D1-6116-46CC-8E22-DF7E1B66A40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987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E3D5D-652D-4116-B542-82BACC464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839449"/>
            <a:ext cx="6092513" cy="3667516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System Functions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7BD13ED-D6CE-41B4-83BC-1296E1930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and Parsing Input</a:t>
            </a:r>
          </a:p>
        </p:txBody>
      </p:sp>
      <p:graphicFrame>
        <p:nvGraphicFramePr>
          <p:cNvPr id="11" name="Content Placeholder 14">
            <a:extLst>
              <a:ext uri="{FF2B5EF4-FFF2-40B4-BE49-F238E27FC236}">
                <a16:creationId xmlns:a16="http://schemas.microsoft.com/office/drawing/2014/main" id="{5ADF6C1A-4422-48DC-9FC2-BB343547AC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8468760"/>
              </p:ext>
            </p:extLst>
          </p:nvPr>
        </p:nvGraphicFramePr>
        <p:xfrm>
          <a:off x="8892543" y="411667"/>
          <a:ext cx="4716779" cy="4587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itle 4">
            <a:extLst>
              <a:ext uri="{FF2B5EF4-FFF2-40B4-BE49-F238E27FC236}">
                <a16:creationId xmlns:a16="http://schemas.microsoft.com/office/drawing/2014/main" id="{865C3822-9F44-4551-8BAA-D837525F0E8A}"/>
              </a:ext>
            </a:extLst>
          </p:cNvPr>
          <p:cNvSpPr txBox="1">
            <a:spLocks/>
          </p:cNvSpPr>
          <p:nvPr/>
        </p:nvSpPr>
        <p:spPr>
          <a:xfrm>
            <a:off x="10169361" y="2810734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⎕CSV</a:t>
            </a:r>
          </a:p>
        </p:txBody>
      </p:sp>
      <p:sp>
        <p:nvSpPr>
          <p:cNvPr id="16" name="Title 4">
            <a:extLst>
              <a:ext uri="{FF2B5EF4-FFF2-40B4-BE49-F238E27FC236}">
                <a16:creationId xmlns:a16="http://schemas.microsoft.com/office/drawing/2014/main" id="{4D376260-7DB4-4372-B7AA-40E1A9D09DC3}"/>
              </a:ext>
            </a:extLst>
          </p:cNvPr>
          <p:cNvSpPr txBox="1">
            <a:spLocks/>
          </p:cNvSpPr>
          <p:nvPr/>
        </p:nvSpPr>
        <p:spPr>
          <a:xfrm>
            <a:off x="11489077" y="3036952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⎕XML</a:t>
            </a:r>
          </a:p>
        </p:txBody>
      </p:sp>
      <p:sp>
        <p:nvSpPr>
          <p:cNvPr id="19" name="Title 4">
            <a:extLst>
              <a:ext uri="{FF2B5EF4-FFF2-40B4-BE49-F238E27FC236}">
                <a16:creationId xmlns:a16="http://schemas.microsoft.com/office/drawing/2014/main" id="{6A484135-7073-4509-8DC7-063E849AA3B7}"/>
              </a:ext>
            </a:extLst>
          </p:cNvPr>
          <p:cNvSpPr txBox="1">
            <a:spLocks/>
          </p:cNvSpPr>
          <p:nvPr/>
        </p:nvSpPr>
        <p:spPr>
          <a:xfrm>
            <a:off x="11420201" y="2365419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⎕JSON</a:t>
            </a:r>
          </a:p>
        </p:txBody>
      </p:sp>
      <p:sp>
        <p:nvSpPr>
          <p:cNvPr id="20" name="Title 4">
            <a:extLst>
              <a:ext uri="{FF2B5EF4-FFF2-40B4-BE49-F238E27FC236}">
                <a16:creationId xmlns:a16="http://schemas.microsoft.com/office/drawing/2014/main" id="{35F7FC99-804C-4C80-8540-E5D04854DD02}"/>
              </a:ext>
            </a:extLst>
          </p:cNvPr>
          <p:cNvSpPr txBox="1">
            <a:spLocks/>
          </p:cNvSpPr>
          <p:nvPr/>
        </p:nvSpPr>
        <p:spPr>
          <a:xfrm>
            <a:off x="8854913" y="3036952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⎕MAP</a:t>
            </a:r>
          </a:p>
        </p:txBody>
      </p:sp>
      <p:sp>
        <p:nvSpPr>
          <p:cNvPr id="21" name="Title 4">
            <a:extLst>
              <a:ext uri="{FF2B5EF4-FFF2-40B4-BE49-F238E27FC236}">
                <a16:creationId xmlns:a16="http://schemas.microsoft.com/office/drawing/2014/main" id="{6B068BCB-BFBB-4133-800A-3329BCD19A28}"/>
              </a:ext>
            </a:extLst>
          </p:cNvPr>
          <p:cNvSpPr txBox="1">
            <a:spLocks/>
          </p:cNvSpPr>
          <p:nvPr/>
        </p:nvSpPr>
        <p:spPr>
          <a:xfrm>
            <a:off x="8943739" y="2365419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⎕NGET</a:t>
            </a:r>
          </a:p>
        </p:txBody>
      </p:sp>
    </p:spTree>
    <p:extLst>
      <p:ext uri="{BB962C8B-B14F-4D97-AF65-F5344CB8AC3E}">
        <p14:creationId xmlns:p14="http://schemas.microsoft.com/office/powerpoint/2010/main" val="3569799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ontent Placeholder 14">
            <a:extLst>
              <a:ext uri="{FF2B5EF4-FFF2-40B4-BE49-F238E27FC236}">
                <a16:creationId xmlns:a16="http://schemas.microsoft.com/office/drawing/2014/main" id="{6A2982CD-AE08-4E73-89DB-CE4422358F80}"/>
              </a:ext>
            </a:extLst>
          </p:cNvPr>
          <p:cNvGraphicFramePr>
            <a:graphicFrameLocks/>
          </p:cNvGraphicFramePr>
          <p:nvPr/>
        </p:nvGraphicFramePr>
        <p:xfrm>
          <a:off x="4312921" y="411667"/>
          <a:ext cx="4716779" cy="4587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E3D5D-652D-4116-B542-82BACC464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839449"/>
            <a:ext cx="6092513" cy="3667516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System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14D61-6E16-4CD3-850B-6C6963D4461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7BD13ED-D6CE-41B4-83BC-1296E1930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and Parsing Input</a:t>
            </a: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144856B5-2BAC-467C-BF7D-591828ACB115}"/>
              </a:ext>
            </a:extLst>
          </p:cNvPr>
          <p:cNvSpPr txBox="1">
            <a:spLocks/>
          </p:cNvSpPr>
          <p:nvPr/>
        </p:nvSpPr>
        <p:spPr>
          <a:xfrm>
            <a:off x="4364117" y="2365419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⎕NGET</a:t>
            </a:r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499A8681-F9A1-4D1C-A357-277F0A9EDBF1}"/>
              </a:ext>
            </a:extLst>
          </p:cNvPr>
          <p:cNvSpPr txBox="1">
            <a:spLocks/>
          </p:cNvSpPr>
          <p:nvPr/>
        </p:nvSpPr>
        <p:spPr>
          <a:xfrm>
            <a:off x="5589739" y="2810734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⎕CSV</a:t>
            </a:r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A6E688FD-7F7A-45BD-A01C-0379F3D905DF}"/>
              </a:ext>
            </a:extLst>
          </p:cNvPr>
          <p:cNvSpPr txBox="1">
            <a:spLocks/>
          </p:cNvSpPr>
          <p:nvPr/>
        </p:nvSpPr>
        <p:spPr>
          <a:xfrm>
            <a:off x="6909455" y="3036952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⎕XML</a:t>
            </a:r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10C81563-961E-4AD5-8E47-BAE6DBB843C2}"/>
              </a:ext>
            </a:extLst>
          </p:cNvPr>
          <p:cNvSpPr txBox="1">
            <a:spLocks/>
          </p:cNvSpPr>
          <p:nvPr/>
        </p:nvSpPr>
        <p:spPr>
          <a:xfrm>
            <a:off x="6840579" y="2365419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⎕JSON</a:t>
            </a:r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AAC9BB2A-FDF8-446F-A3BE-AC395F563D18}"/>
              </a:ext>
            </a:extLst>
          </p:cNvPr>
          <p:cNvSpPr txBox="1">
            <a:spLocks/>
          </p:cNvSpPr>
          <p:nvPr/>
        </p:nvSpPr>
        <p:spPr>
          <a:xfrm>
            <a:off x="4275291" y="3036952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⎕MAP</a:t>
            </a:r>
          </a:p>
        </p:txBody>
      </p:sp>
    </p:spTree>
    <p:extLst>
      <p:ext uri="{BB962C8B-B14F-4D97-AF65-F5344CB8AC3E}">
        <p14:creationId xmlns:p14="http://schemas.microsoft.com/office/powerpoint/2010/main" val="2801026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7E994-A204-4F75-B59E-7AD23751F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4"/>
            <a:ext cx="8528373" cy="368651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tabLst>
                <a:tab pos="8100000" algn="r"/>
              </a:tabLst>
            </a:pPr>
            <a:r>
              <a:rPr lang="en-GB" dirty="0"/>
              <a:t>Vector of characters:	</a:t>
            </a:r>
            <a:r>
              <a:rPr lang="en-GB" dirty="0">
                <a:latin typeface="APL386 Unicode" panose="020B0709000202000203" pitchFamily="50" charset="0"/>
              </a:rPr>
              <a:t>⊃⎕NGET filename    </a:t>
            </a:r>
            <a:r>
              <a:rPr lang="en-GB" dirty="0">
                <a:solidFill>
                  <a:schemeClr val="bg1"/>
                </a:solidFill>
                <a:latin typeface="APL386 Unicode" panose="020B0709000202000203" pitchFamily="50" charset="0"/>
              </a:rPr>
              <a:t>.</a:t>
            </a:r>
          </a:p>
          <a:p>
            <a:pPr marL="0" indent="0">
              <a:lnSpc>
                <a:spcPct val="70000"/>
              </a:lnSpc>
              <a:buNone/>
              <a:tabLst>
                <a:tab pos="8100000" algn="r"/>
              </a:tabLst>
            </a:pPr>
            <a:r>
              <a:rPr lang="en-GB" dirty="0"/>
              <a:t>	</a:t>
            </a:r>
            <a:r>
              <a:rPr lang="en-GB" dirty="0">
                <a:latin typeface="APL386 Unicode" panose="020B0709000202000203" pitchFamily="50" charset="0"/>
              </a:rPr>
              <a:t>┌→─────┐                </a:t>
            </a:r>
            <a:r>
              <a:rPr lang="en-GB" dirty="0">
                <a:solidFill>
                  <a:schemeClr val="bg1"/>
                </a:solidFill>
                <a:latin typeface="APL386 Unicode" panose="020B0709000202000203" pitchFamily="50" charset="0"/>
              </a:rPr>
              <a:t>.</a:t>
            </a:r>
            <a:endParaRPr lang="en-GB" dirty="0">
              <a:latin typeface="APL386 Unicode" panose="020B0709000202000203" pitchFamily="50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8100000" algn="r"/>
              </a:tabLst>
            </a:pPr>
            <a:r>
              <a:rPr lang="en-GB" dirty="0"/>
              <a:t>	</a:t>
            </a:r>
            <a:r>
              <a:rPr lang="en-GB" dirty="0">
                <a:latin typeface="APL386 Unicode" panose="020B0709000202000203" pitchFamily="50" charset="0"/>
              </a:rPr>
              <a:t>│Hello,│                </a:t>
            </a:r>
            <a:r>
              <a:rPr lang="en-GB" dirty="0">
                <a:solidFill>
                  <a:schemeClr val="bg1"/>
                </a:solidFill>
                <a:latin typeface="APL386 Unicode" panose="020B0709000202000203" pitchFamily="50" charset="0"/>
              </a:rPr>
              <a:t>.</a:t>
            </a:r>
            <a:endParaRPr lang="en-GB" dirty="0">
              <a:latin typeface="APL386 Unicode" panose="020B0709000202000203" pitchFamily="50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8100000" algn="r"/>
              </a:tabLst>
            </a:pPr>
            <a:r>
              <a:rPr lang="en-GB" dirty="0"/>
              <a:t>	</a:t>
            </a:r>
            <a:r>
              <a:rPr lang="en-GB" dirty="0">
                <a:latin typeface="APL386 Unicode" panose="020B0709000202000203" pitchFamily="50" charset="0"/>
              </a:rPr>
              <a:t>│World!│                </a:t>
            </a:r>
            <a:r>
              <a:rPr lang="en-GB" dirty="0">
                <a:solidFill>
                  <a:schemeClr val="bg1"/>
                </a:solidFill>
                <a:latin typeface="APL386 Unicode" panose="020B0709000202000203" pitchFamily="50" charset="0"/>
              </a:rPr>
              <a:t>.</a:t>
            </a:r>
            <a:endParaRPr lang="en-GB" dirty="0">
              <a:latin typeface="APL386 Unicode" panose="020B0709000202000203" pitchFamily="50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8100000" algn="r"/>
              </a:tabLst>
            </a:pPr>
            <a:r>
              <a:rPr lang="en-GB" dirty="0"/>
              <a:t>	</a:t>
            </a:r>
            <a:r>
              <a:rPr lang="en-GB" dirty="0">
                <a:latin typeface="APL386 Unicode" panose="020B0709000202000203" pitchFamily="50" charset="0"/>
              </a:rPr>
              <a:t>│      │                </a:t>
            </a:r>
            <a:r>
              <a:rPr lang="en-GB" dirty="0">
                <a:solidFill>
                  <a:schemeClr val="bg1"/>
                </a:solidFill>
                <a:latin typeface="APL386 Unicode" panose="020B0709000202000203" pitchFamily="50" charset="0"/>
              </a:rPr>
              <a:t>.</a:t>
            </a:r>
            <a:endParaRPr lang="en-GB" dirty="0">
              <a:latin typeface="APL386 Unicode" panose="020B0709000202000203" pitchFamily="50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8100000" algn="r"/>
              </a:tabLst>
            </a:pPr>
            <a:r>
              <a:rPr lang="en-GB" dirty="0"/>
              <a:t>	</a:t>
            </a:r>
            <a:r>
              <a:rPr lang="en-GB" dirty="0">
                <a:latin typeface="APL386 Unicode" panose="020B0709000202000203" pitchFamily="50" charset="0"/>
              </a:rPr>
              <a:t>└──────┘                </a:t>
            </a:r>
            <a:r>
              <a:rPr lang="en-GB" dirty="0">
                <a:solidFill>
                  <a:schemeClr val="bg1"/>
                </a:solidFill>
                <a:latin typeface="APL386 Unicode" panose="020B0709000202000203" pitchFamily="50" charset="0"/>
              </a:rPr>
              <a:t>.</a:t>
            </a:r>
            <a:endParaRPr lang="en-GB" dirty="0">
              <a:latin typeface="APL386 Unicode" panose="020B0709000202000203" pitchFamily="50" charset="0"/>
            </a:endParaRPr>
          </a:p>
          <a:p>
            <a:pPr>
              <a:lnSpc>
                <a:spcPct val="80000"/>
              </a:lnSpc>
              <a:tabLst>
                <a:tab pos="8100000" algn="r"/>
              </a:tabLst>
            </a:pPr>
            <a:r>
              <a:rPr lang="en-GB" dirty="0"/>
              <a:t>Vector of character vectors:	</a:t>
            </a:r>
            <a:r>
              <a:rPr lang="en-GB" dirty="0">
                <a:latin typeface="APL386 Unicode" panose="020B0709000202000203" pitchFamily="50" charset="0"/>
              </a:rPr>
              <a:t>⊃⎕NGET filename 1  </a:t>
            </a:r>
            <a:r>
              <a:rPr lang="en-GB" dirty="0">
                <a:solidFill>
                  <a:schemeClr val="bg1"/>
                </a:solidFill>
                <a:latin typeface="APL386 Unicode" panose="020B0709000202000203" pitchFamily="50" charset="0"/>
              </a:rPr>
              <a:t>.</a:t>
            </a:r>
            <a:endParaRPr lang="en-GB" dirty="0">
              <a:latin typeface="APL386 Unicode" panose="020B0709000202000203" pitchFamily="50" charset="0"/>
            </a:endParaRPr>
          </a:p>
          <a:p>
            <a:pPr marL="0" indent="0">
              <a:lnSpc>
                <a:spcPct val="70000"/>
              </a:lnSpc>
              <a:buNone/>
              <a:tabLst>
                <a:tab pos="8100000" algn="r"/>
              </a:tabLst>
            </a:pPr>
            <a:r>
              <a:rPr lang="en-GB" dirty="0"/>
              <a:t>	</a:t>
            </a:r>
            <a:r>
              <a:rPr lang="en-GB" dirty="0">
                <a:latin typeface="APL386 Unicode" panose="020B0709000202000203" pitchFamily="50" charset="0"/>
              </a:rPr>
              <a:t>┌→──────────────────┐   </a:t>
            </a:r>
            <a:r>
              <a:rPr lang="en-GB" dirty="0">
                <a:solidFill>
                  <a:schemeClr val="bg1"/>
                </a:solidFill>
                <a:latin typeface="APL386 Unicode" panose="020B0709000202000203" pitchFamily="50" charset="0"/>
              </a:rPr>
              <a:t>.</a:t>
            </a:r>
            <a:endParaRPr lang="en-GB" dirty="0">
              <a:latin typeface="APL386 Unicode" panose="020B0709000202000203" pitchFamily="50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	│ ┌→─────┐ ┌→─────┐ │   </a:t>
            </a:r>
            <a:r>
              <a:rPr lang="en-GB" dirty="0">
                <a:solidFill>
                  <a:schemeClr val="bg1"/>
                </a:solidFill>
                <a:latin typeface="APL386 Unicode" panose="020B0709000202000203" pitchFamily="50" charset="0"/>
              </a:rPr>
              <a:t>.</a:t>
            </a:r>
            <a:endParaRPr lang="en-GB" dirty="0">
              <a:latin typeface="APL386 Unicode" panose="020B0709000202000203" pitchFamily="50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	│ │Hello,│ │World!│ │   </a:t>
            </a:r>
            <a:r>
              <a:rPr lang="en-GB" dirty="0">
                <a:solidFill>
                  <a:schemeClr val="bg1"/>
                </a:solidFill>
                <a:latin typeface="APL386 Unicode" panose="020B0709000202000203" pitchFamily="50" charset="0"/>
              </a:rPr>
              <a:t>.</a:t>
            </a:r>
            <a:endParaRPr lang="en-GB" dirty="0">
              <a:latin typeface="APL386 Unicode" panose="020B0709000202000203" pitchFamily="50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	│ └──────┘ └──────┘ │   </a:t>
            </a:r>
            <a:r>
              <a:rPr lang="en-GB" dirty="0">
                <a:solidFill>
                  <a:schemeClr val="bg1"/>
                </a:solidFill>
                <a:latin typeface="APL386 Unicode" panose="020B0709000202000203" pitchFamily="50" charset="0"/>
              </a:rPr>
              <a:t>.</a:t>
            </a:r>
            <a:endParaRPr lang="en-GB" dirty="0">
              <a:latin typeface="APL386 Unicode" panose="020B0709000202000203" pitchFamily="50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8100000" algn="r"/>
              </a:tabLst>
            </a:pPr>
            <a:r>
              <a:rPr lang="en-GB" dirty="0">
                <a:latin typeface="APL386 Unicode" panose="020B0709000202000203" pitchFamily="50" charset="0"/>
              </a:rPr>
              <a:t>	└∊──────────────────┘   </a:t>
            </a:r>
            <a:r>
              <a:rPr lang="en-GB" dirty="0">
                <a:solidFill>
                  <a:schemeClr val="bg1"/>
                </a:solidFill>
                <a:latin typeface="APL386 Unicode" panose="020B0709000202000203" pitchFamily="50" charset="0"/>
              </a:rPr>
              <a:t>.</a:t>
            </a:r>
            <a:endParaRPr lang="en-GB" dirty="0">
              <a:latin typeface="APL386 Unicode" panose="020B0709000202000203" pitchFamily="50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DCB425-0139-4644-91D0-30823FA794B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6" name="Title 4">
            <a:extLst>
              <a:ext uri="{FF2B5EF4-FFF2-40B4-BE49-F238E27FC236}">
                <a16:creationId xmlns:a16="http://schemas.microsoft.com/office/drawing/2014/main" id="{14DA31FA-8A26-4AB9-849C-0995B7D6E780}"/>
              </a:ext>
            </a:extLst>
          </p:cNvPr>
          <p:cNvSpPr txBox="1">
            <a:spLocks/>
          </p:cNvSpPr>
          <p:nvPr/>
        </p:nvSpPr>
        <p:spPr>
          <a:xfrm>
            <a:off x="323527" y="-83127"/>
            <a:ext cx="5104816" cy="1036319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dirty="0">
                <a:latin typeface="APL386 Unicode" panose="020B0709000202000203" pitchFamily="50" charset="0"/>
              </a:rPr>
              <a:t>⎕NGET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E5756-EDBC-4FED-82A4-261C5E2683D6}"/>
              </a:ext>
            </a:extLst>
          </p:cNvPr>
          <p:cNvSpPr txBox="1"/>
          <p:nvPr/>
        </p:nvSpPr>
        <p:spPr>
          <a:xfrm>
            <a:off x="6376723" y="1798743"/>
            <a:ext cx="2041342" cy="707886"/>
          </a:xfrm>
          <a:prstGeom prst="rect">
            <a:avLst/>
          </a:prstGeom>
          <a:solidFill>
            <a:schemeClr val="accent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2000" kern="1200" dirty="0">
                <a:solidFill>
                  <a:schemeClr val="bg1"/>
                </a:solidFill>
                <a:effectLst/>
                <a:latin typeface="Sarabun" panose="00000500000000000000" pitchFamily="2" charset="-34"/>
                <a:ea typeface="+mn-ea"/>
                <a:cs typeface="+mn-cs"/>
              </a:rPr>
              <a:t>Line separator is</a:t>
            </a:r>
            <a:br>
              <a:rPr lang="en-GB" sz="2000" kern="1200" dirty="0">
                <a:solidFill>
                  <a:schemeClr val="bg1"/>
                </a:solidFill>
                <a:effectLst/>
                <a:latin typeface="Sarabun" panose="00000500000000000000" pitchFamily="2" charset="-34"/>
                <a:ea typeface="+mn-ea"/>
                <a:cs typeface="+mn-cs"/>
              </a:rPr>
            </a:br>
            <a:r>
              <a:rPr lang="en-GB" sz="2000" kern="1200" dirty="0">
                <a:solidFill>
                  <a:schemeClr val="bg1"/>
                </a:solidFill>
                <a:effectLst/>
                <a:latin typeface="Sarabun" panose="00000500000000000000" pitchFamily="2" charset="-34"/>
                <a:ea typeface="+mn-ea"/>
                <a:cs typeface="+mn-cs"/>
              </a:rPr>
              <a:t>always </a:t>
            </a:r>
            <a:r>
              <a:rPr lang="en-GB" sz="2000" kern="1200" dirty="0">
                <a:solidFill>
                  <a:schemeClr val="bg1"/>
                </a:solidFill>
                <a:effectLst/>
                <a:latin typeface="APL386 Unicode" panose="020B0709000202000203" pitchFamily="50" charset="0"/>
              </a:rPr>
              <a:t>⎕UCS 10</a:t>
            </a:r>
            <a:endParaRPr lang="en-GB" sz="2000" dirty="0">
              <a:solidFill>
                <a:schemeClr val="bg1"/>
              </a:solidFill>
              <a:effectLst/>
              <a:latin typeface="APL386 Unicode" panose="020B0709000202000203" pitchFamily="50" charset="0"/>
            </a:endParaRPr>
          </a:p>
        </p:txBody>
      </p:sp>
      <p:graphicFrame>
        <p:nvGraphicFramePr>
          <p:cNvPr id="8" name="Content Placeholder 14">
            <a:extLst>
              <a:ext uri="{FF2B5EF4-FFF2-40B4-BE49-F238E27FC236}">
                <a16:creationId xmlns:a16="http://schemas.microsoft.com/office/drawing/2014/main" id="{D158E772-65AD-40B4-B277-C74D4CB7F1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4314157"/>
              </p:ext>
            </p:extLst>
          </p:nvPr>
        </p:nvGraphicFramePr>
        <p:xfrm>
          <a:off x="8892543" y="411667"/>
          <a:ext cx="4716779" cy="4587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itle 4">
            <a:extLst>
              <a:ext uri="{FF2B5EF4-FFF2-40B4-BE49-F238E27FC236}">
                <a16:creationId xmlns:a16="http://schemas.microsoft.com/office/drawing/2014/main" id="{8A9727D1-528A-47D9-9574-B857216E6F38}"/>
              </a:ext>
            </a:extLst>
          </p:cNvPr>
          <p:cNvSpPr txBox="1">
            <a:spLocks/>
          </p:cNvSpPr>
          <p:nvPr/>
        </p:nvSpPr>
        <p:spPr>
          <a:xfrm>
            <a:off x="10169361" y="2810734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⎕CSV</a:t>
            </a:r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973E3CDF-5DE6-4902-AA53-58F69C5AD69A}"/>
              </a:ext>
            </a:extLst>
          </p:cNvPr>
          <p:cNvSpPr txBox="1">
            <a:spLocks/>
          </p:cNvSpPr>
          <p:nvPr/>
        </p:nvSpPr>
        <p:spPr>
          <a:xfrm>
            <a:off x="11489077" y="3036952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⎕XML</a:t>
            </a:r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9C7A4F2E-34E5-4499-B144-CEF29432817E}"/>
              </a:ext>
            </a:extLst>
          </p:cNvPr>
          <p:cNvSpPr txBox="1">
            <a:spLocks/>
          </p:cNvSpPr>
          <p:nvPr/>
        </p:nvSpPr>
        <p:spPr>
          <a:xfrm>
            <a:off x="11420201" y="2365419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⎕JSON</a:t>
            </a:r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6AE8E147-72EB-4734-A657-C8BCB488C615}"/>
              </a:ext>
            </a:extLst>
          </p:cNvPr>
          <p:cNvSpPr txBox="1">
            <a:spLocks/>
          </p:cNvSpPr>
          <p:nvPr/>
        </p:nvSpPr>
        <p:spPr>
          <a:xfrm>
            <a:off x="8854913" y="3036952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⎕MAP</a:t>
            </a:r>
          </a:p>
        </p:txBody>
      </p:sp>
    </p:spTree>
    <p:extLst>
      <p:ext uri="{BB962C8B-B14F-4D97-AF65-F5344CB8AC3E}">
        <p14:creationId xmlns:p14="http://schemas.microsoft.com/office/powerpoint/2010/main" val="783961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ontent Placeholder 14">
            <a:extLst>
              <a:ext uri="{FF2B5EF4-FFF2-40B4-BE49-F238E27FC236}">
                <a16:creationId xmlns:a16="http://schemas.microsoft.com/office/drawing/2014/main" id="{6A2982CD-AE08-4E73-89DB-CE4422358F80}"/>
              </a:ext>
            </a:extLst>
          </p:cNvPr>
          <p:cNvGraphicFramePr>
            <a:graphicFrameLocks/>
          </p:cNvGraphicFramePr>
          <p:nvPr/>
        </p:nvGraphicFramePr>
        <p:xfrm>
          <a:off x="4312921" y="411667"/>
          <a:ext cx="4716779" cy="4587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E3D5D-652D-4116-B542-82BACC464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839449"/>
            <a:ext cx="6092513" cy="3667516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System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14D61-6E16-4CD3-850B-6C6963D4461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7BD13ED-D6CE-41B4-83BC-1296E1930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and Parsing Input</a:t>
            </a: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144856B5-2BAC-467C-BF7D-591828ACB115}"/>
              </a:ext>
            </a:extLst>
          </p:cNvPr>
          <p:cNvSpPr txBox="1">
            <a:spLocks/>
          </p:cNvSpPr>
          <p:nvPr/>
        </p:nvSpPr>
        <p:spPr>
          <a:xfrm>
            <a:off x="4364117" y="2365419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⎕NGET</a:t>
            </a:r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499A8681-F9A1-4D1C-A357-277F0A9EDBF1}"/>
              </a:ext>
            </a:extLst>
          </p:cNvPr>
          <p:cNvSpPr txBox="1">
            <a:spLocks/>
          </p:cNvSpPr>
          <p:nvPr/>
        </p:nvSpPr>
        <p:spPr>
          <a:xfrm>
            <a:off x="5589739" y="2810734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⎕CSV</a:t>
            </a:r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A6E688FD-7F7A-45BD-A01C-0379F3D905DF}"/>
              </a:ext>
            </a:extLst>
          </p:cNvPr>
          <p:cNvSpPr txBox="1">
            <a:spLocks/>
          </p:cNvSpPr>
          <p:nvPr/>
        </p:nvSpPr>
        <p:spPr>
          <a:xfrm>
            <a:off x="6909455" y="3036952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⎕XML</a:t>
            </a:r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10C81563-961E-4AD5-8E47-BAE6DBB843C2}"/>
              </a:ext>
            </a:extLst>
          </p:cNvPr>
          <p:cNvSpPr txBox="1">
            <a:spLocks/>
          </p:cNvSpPr>
          <p:nvPr/>
        </p:nvSpPr>
        <p:spPr>
          <a:xfrm>
            <a:off x="6840579" y="2365419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⎕JSON</a:t>
            </a:r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AAC9BB2A-FDF8-446F-A3BE-AC395F563D18}"/>
              </a:ext>
            </a:extLst>
          </p:cNvPr>
          <p:cNvSpPr txBox="1">
            <a:spLocks/>
          </p:cNvSpPr>
          <p:nvPr/>
        </p:nvSpPr>
        <p:spPr>
          <a:xfrm>
            <a:off x="4275291" y="3036952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⎕MAP</a:t>
            </a:r>
          </a:p>
        </p:txBody>
      </p:sp>
    </p:spTree>
    <p:extLst>
      <p:ext uri="{BB962C8B-B14F-4D97-AF65-F5344CB8AC3E}">
        <p14:creationId xmlns:p14="http://schemas.microsoft.com/office/powerpoint/2010/main" val="1253118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7E994-A204-4F75-B59E-7AD23751F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4"/>
            <a:ext cx="8528373" cy="368651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tabLst>
                <a:tab pos="8100000" algn="r"/>
              </a:tabLst>
            </a:pPr>
            <a:r>
              <a:rPr lang="en-GB" dirty="0"/>
              <a:t>Vector of characters:	</a:t>
            </a:r>
            <a:r>
              <a:rPr lang="en-GB" dirty="0">
                <a:latin typeface="APL386 Unicode" panose="020B0709000202000203" pitchFamily="50" charset="0"/>
              </a:rPr>
              <a:t>80 ¯1 ⎕MAP filename    </a:t>
            </a:r>
            <a:r>
              <a:rPr lang="en-GB" dirty="0">
                <a:solidFill>
                  <a:schemeClr val="bg1"/>
                </a:solidFill>
                <a:latin typeface="APL386 Unicode" panose="020B0709000202000203" pitchFamily="50" charset="0"/>
              </a:rPr>
              <a:t>.</a:t>
            </a:r>
          </a:p>
          <a:p>
            <a:pPr marL="0" indent="0">
              <a:lnSpc>
                <a:spcPct val="70000"/>
              </a:lnSpc>
              <a:buNone/>
              <a:tabLst>
                <a:tab pos="8100000" algn="r"/>
              </a:tabLst>
            </a:pPr>
            <a:r>
              <a:rPr lang="en-GB" dirty="0">
                <a:solidFill>
                  <a:schemeClr val="bg1"/>
                </a:solidFill>
                <a:latin typeface="APL386 Unicode" panose="020B0709000202000203" pitchFamily="50" charset="0"/>
              </a:rPr>
              <a:t>.</a:t>
            </a:r>
            <a:endParaRPr lang="en-GB" dirty="0">
              <a:latin typeface="APL386 Unicode" panose="020B0709000202000203" pitchFamily="50" charset="0"/>
            </a:endParaRPr>
          </a:p>
          <a:p>
            <a:pPr>
              <a:lnSpc>
                <a:spcPct val="80000"/>
              </a:lnSpc>
              <a:tabLst>
                <a:tab pos="8100000" algn="r"/>
              </a:tabLst>
            </a:pPr>
            <a:r>
              <a:rPr lang="en-GB" dirty="0"/>
              <a:t>n-row matrix:	</a:t>
            </a:r>
            <a:r>
              <a:rPr lang="en-GB" dirty="0">
                <a:latin typeface="APL386 Unicode" panose="020B0709000202000203" pitchFamily="50" charset="0"/>
              </a:rPr>
              <a:t>80 n ¯1 ⎕MAP filename  </a:t>
            </a:r>
            <a:r>
              <a:rPr lang="en-GB" dirty="0">
                <a:solidFill>
                  <a:schemeClr val="bg1"/>
                </a:solidFill>
                <a:latin typeface="APL386 Unicode" panose="020B0709000202000203" pitchFamily="50" charset="0"/>
              </a:rPr>
              <a:t>.</a:t>
            </a:r>
          </a:p>
          <a:p>
            <a:pPr>
              <a:lnSpc>
                <a:spcPct val="80000"/>
              </a:lnSpc>
              <a:tabLst>
                <a:tab pos="8100000" algn="r"/>
              </a:tabLst>
            </a:pPr>
            <a:endParaRPr lang="en-GB" dirty="0"/>
          </a:p>
          <a:p>
            <a:pPr>
              <a:lnSpc>
                <a:spcPct val="80000"/>
              </a:lnSpc>
              <a:tabLst>
                <a:tab pos="8100000" algn="r"/>
              </a:tabLst>
            </a:pPr>
            <a:r>
              <a:rPr lang="en-GB" dirty="0"/>
              <a:t>n-column matrix:	</a:t>
            </a:r>
            <a:r>
              <a:rPr lang="en-GB" dirty="0">
                <a:latin typeface="APL386 Unicode" panose="020B0709000202000203" pitchFamily="50" charset="0"/>
              </a:rPr>
              <a:t>80 ¯1 n ⎕MAP filename  </a:t>
            </a:r>
            <a:r>
              <a:rPr lang="en-GB" dirty="0">
                <a:solidFill>
                  <a:schemeClr val="bg1"/>
                </a:solidFill>
                <a:latin typeface="APL386 Unicode" panose="020B0709000202000203" pitchFamily="50" charset="0"/>
              </a:rPr>
              <a:t>.</a:t>
            </a:r>
          </a:p>
          <a:p>
            <a:pPr>
              <a:lnSpc>
                <a:spcPct val="80000"/>
              </a:lnSpc>
              <a:tabLst>
                <a:tab pos="8100000" algn="r"/>
              </a:tabLst>
            </a:pPr>
            <a:endParaRPr lang="en-GB" dirty="0"/>
          </a:p>
          <a:p>
            <a:pPr>
              <a:lnSpc>
                <a:spcPct val="80000"/>
              </a:lnSpc>
              <a:tabLst>
                <a:tab pos="8100000" algn="r"/>
              </a:tabLst>
            </a:pPr>
            <a:r>
              <a:rPr lang="en-GB" dirty="0"/>
              <a:t>n-column m-row array:	</a:t>
            </a:r>
            <a:r>
              <a:rPr lang="en-GB" dirty="0">
                <a:latin typeface="APL386 Unicode" panose="020B0709000202000203" pitchFamily="50" charset="0"/>
              </a:rPr>
              <a:t>80 ¯1 n m ⎕MAP filename</a:t>
            </a:r>
            <a:r>
              <a:rPr lang="en-GB" dirty="0">
                <a:solidFill>
                  <a:schemeClr val="bg1"/>
                </a:solidFill>
                <a:latin typeface="APL386 Unicode" panose="020B0709000202000203" pitchFamily="50" charset="0"/>
              </a:rPr>
              <a:t>.</a:t>
            </a:r>
          </a:p>
          <a:p>
            <a:pPr>
              <a:lnSpc>
                <a:spcPct val="80000"/>
              </a:lnSpc>
              <a:tabLst>
                <a:tab pos="8100000" algn="r"/>
              </a:tabLst>
            </a:pPr>
            <a:endParaRPr lang="en-GB" dirty="0"/>
          </a:p>
          <a:p>
            <a:pPr marL="447675" indent="0">
              <a:lnSpc>
                <a:spcPct val="80000"/>
              </a:lnSpc>
              <a:buNone/>
              <a:tabLst>
                <a:tab pos="8100000" algn="r"/>
              </a:tabLst>
            </a:pPr>
            <a:r>
              <a:rPr lang="en-GB" dirty="0"/>
              <a:t>etc.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DCB425-0139-4644-91D0-30823FA794B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6" name="Title 4">
            <a:extLst>
              <a:ext uri="{FF2B5EF4-FFF2-40B4-BE49-F238E27FC236}">
                <a16:creationId xmlns:a16="http://schemas.microsoft.com/office/drawing/2014/main" id="{14DA31FA-8A26-4AB9-849C-0995B7D6E780}"/>
              </a:ext>
            </a:extLst>
          </p:cNvPr>
          <p:cNvSpPr txBox="1">
            <a:spLocks/>
          </p:cNvSpPr>
          <p:nvPr/>
        </p:nvSpPr>
        <p:spPr>
          <a:xfrm>
            <a:off x="323527" y="-83127"/>
            <a:ext cx="5104816" cy="1036319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dirty="0">
                <a:latin typeface="APL386 Unicode" panose="020B0709000202000203" pitchFamily="50" charset="0"/>
              </a:rPr>
              <a:t>⎕MAP</a:t>
            </a:r>
          </a:p>
        </p:txBody>
      </p:sp>
      <p:graphicFrame>
        <p:nvGraphicFramePr>
          <p:cNvPr id="5" name="Content Placeholder 14">
            <a:extLst>
              <a:ext uri="{FF2B5EF4-FFF2-40B4-BE49-F238E27FC236}">
                <a16:creationId xmlns:a16="http://schemas.microsoft.com/office/drawing/2014/main" id="{4D958519-6426-430B-B2C8-FD8D643C37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4314157"/>
              </p:ext>
            </p:extLst>
          </p:nvPr>
        </p:nvGraphicFramePr>
        <p:xfrm>
          <a:off x="8892543" y="411667"/>
          <a:ext cx="4716779" cy="4587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itle 4">
            <a:extLst>
              <a:ext uri="{FF2B5EF4-FFF2-40B4-BE49-F238E27FC236}">
                <a16:creationId xmlns:a16="http://schemas.microsoft.com/office/drawing/2014/main" id="{E2FB4092-9568-417C-9745-74FEB59A00B6}"/>
              </a:ext>
            </a:extLst>
          </p:cNvPr>
          <p:cNvSpPr txBox="1">
            <a:spLocks/>
          </p:cNvSpPr>
          <p:nvPr/>
        </p:nvSpPr>
        <p:spPr>
          <a:xfrm>
            <a:off x="8943739" y="2365419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⎕NGET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AB083923-AC5E-4C0B-8129-58B27CEE5473}"/>
              </a:ext>
            </a:extLst>
          </p:cNvPr>
          <p:cNvSpPr txBox="1">
            <a:spLocks/>
          </p:cNvSpPr>
          <p:nvPr/>
        </p:nvSpPr>
        <p:spPr>
          <a:xfrm>
            <a:off x="10169361" y="2810734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⎕CSV</a:t>
            </a: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64B75C24-E4C7-48B5-A791-54E1B76C23DB}"/>
              </a:ext>
            </a:extLst>
          </p:cNvPr>
          <p:cNvSpPr txBox="1">
            <a:spLocks/>
          </p:cNvSpPr>
          <p:nvPr/>
        </p:nvSpPr>
        <p:spPr>
          <a:xfrm>
            <a:off x="11489077" y="3036952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⎕XML</a:t>
            </a: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A7C12A5E-7BED-4ED4-B4C5-4C6B7048A061}"/>
              </a:ext>
            </a:extLst>
          </p:cNvPr>
          <p:cNvSpPr txBox="1">
            <a:spLocks/>
          </p:cNvSpPr>
          <p:nvPr/>
        </p:nvSpPr>
        <p:spPr>
          <a:xfrm>
            <a:off x="11420201" y="2365419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⎕JSON</a:t>
            </a:r>
          </a:p>
        </p:txBody>
      </p:sp>
    </p:spTree>
    <p:extLst>
      <p:ext uri="{BB962C8B-B14F-4D97-AF65-F5344CB8AC3E}">
        <p14:creationId xmlns:p14="http://schemas.microsoft.com/office/powerpoint/2010/main" val="322152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ontent Placeholder 14">
            <a:extLst>
              <a:ext uri="{FF2B5EF4-FFF2-40B4-BE49-F238E27FC236}">
                <a16:creationId xmlns:a16="http://schemas.microsoft.com/office/drawing/2014/main" id="{6A2982CD-AE08-4E73-89DB-CE4422358F80}"/>
              </a:ext>
            </a:extLst>
          </p:cNvPr>
          <p:cNvGraphicFramePr>
            <a:graphicFrameLocks/>
          </p:cNvGraphicFramePr>
          <p:nvPr/>
        </p:nvGraphicFramePr>
        <p:xfrm>
          <a:off x="4312921" y="411667"/>
          <a:ext cx="4716779" cy="4587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E3D5D-652D-4116-B542-82BACC464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839449"/>
            <a:ext cx="6092513" cy="3667516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System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14D61-6E16-4CD3-850B-6C6963D4461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7BD13ED-D6CE-41B4-83BC-1296E1930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and Parsing Input</a:t>
            </a: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144856B5-2BAC-467C-BF7D-591828ACB115}"/>
              </a:ext>
            </a:extLst>
          </p:cNvPr>
          <p:cNvSpPr txBox="1">
            <a:spLocks/>
          </p:cNvSpPr>
          <p:nvPr/>
        </p:nvSpPr>
        <p:spPr>
          <a:xfrm>
            <a:off x="4364117" y="2365419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⎕NGET</a:t>
            </a:r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499A8681-F9A1-4D1C-A357-277F0A9EDBF1}"/>
              </a:ext>
            </a:extLst>
          </p:cNvPr>
          <p:cNvSpPr txBox="1">
            <a:spLocks/>
          </p:cNvSpPr>
          <p:nvPr/>
        </p:nvSpPr>
        <p:spPr>
          <a:xfrm>
            <a:off x="5589739" y="2810734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⎕CSV</a:t>
            </a:r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A6E688FD-7F7A-45BD-A01C-0379F3D905DF}"/>
              </a:ext>
            </a:extLst>
          </p:cNvPr>
          <p:cNvSpPr txBox="1">
            <a:spLocks/>
          </p:cNvSpPr>
          <p:nvPr/>
        </p:nvSpPr>
        <p:spPr>
          <a:xfrm>
            <a:off x="6909455" y="3036952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⎕XML</a:t>
            </a:r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10C81563-961E-4AD5-8E47-BAE6DBB843C2}"/>
              </a:ext>
            </a:extLst>
          </p:cNvPr>
          <p:cNvSpPr txBox="1">
            <a:spLocks/>
          </p:cNvSpPr>
          <p:nvPr/>
        </p:nvSpPr>
        <p:spPr>
          <a:xfrm>
            <a:off x="6840579" y="2365419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⎕JSON</a:t>
            </a:r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AAC9BB2A-FDF8-446F-A3BE-AC395F563D18}"/>
              </a:ext>
            </a:extLst>
          </p:cNvPr>
          <p:cNvSpPr txBox="1">
            <a:spLocks/>
          </p:cNvSpPr>
          <p:nvPr/>
        </p:nvSpPr>
        <p:spPr>
          <a:xfrm>
            <a:off x="4275291" y="3036952"/>
            <a:ext cx="2160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3B475E"/>
                </a:solidFill>
                <a:latin typeface="Sarabun" panose="00000500000000000000" pitchFamily="2" charset="-34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2000" dirty="0">
                <a:latin typeface="APL386 Unicode" panose="020B0709000202000203" pitchFamily="50" charset="0"/>
              </a:rPr>
              <a:t>⎕MAP</a:t>
            </a:r>
          </a:p>
        </p:txBody>
      </p:sp>
    </p:spTree>
    <p:extLst>
      <p:ext uri="{BB962C8B-B14F-4D97-AF65-F5344CB8AC3E}">
        <p14:creationId xmlns:p14="http://schemas.microsoft.com/office/powerpoint/2010/main" val="694126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Dyalog">
      <a:dk1>
        <a:srgbClr val="3B475E"/>
      </a:dk1>
      <a:lt1>
        <a:sysClr val="window" lastClr="FFFFFF"/>
      </a:lt1>
      <a:dk2>
        <a:srgbClr val="5A6D8F"/>
      </a:dk2>
      <a:lt2>
        <a:srgbClr val="F6F6D9"/>
      </a:lt2>
      <a:accent1>
        <a:srgbClr val="ED7F00"/>
      </a:accent1>
      <a:accent2>
        <a:srgbClr val="928ABD"/>
      </a:accent2>
      <a:accent3>
        <a:srgbClr val="2C5656"/>
      </a:accent3>
      <a:accent4>
        <a:srgbClr val="FFA336"/>
      </a:accent4>
      <a:accent5>
        <a:srgbClr val="BBB5D6"/>
      </a:accent5>
      <a:accent6>
        <a:srgbClr val="231F20"/>
      </a:accent6>
      <a:hlink>
        <a:srgbClr val="5A6D8F"/>
      </a:hlink>
      <a:folHlink>
        <a:srgbClr val="928ABD"/>
      </a:folHlink>
    </a:clrScheme>
    <a:fontScheme name="Atkinson">
      <a:majorFont>
        <a:latin typeface="Atkinson Hyperlegible"/>
        <a:ea typeface=""/>
        <a:cs typeface=""/>
      </a:majorFont>
      <a:minorFont>
        <a:latin typeface="Atkinson Hyperlegib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alog19_template_bold_calibri.potx" id="{F0C38D23-3AC9-47E9-8D0D-BEDB5EAFCAD2}" vid="{35320D08-F00A-4224-9D94-CDC48BBB4D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8287</TotalTime>
  <Words>1554</Words>
  <Application>Microsoft Office PowerPoint</Application>
  <PresentationFormat>On-screen Show (16:9)</PresentationFormat>
  <Paragraphs>367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Courier New</vt:lpstr>
      <vt:lpstr>Sarabun</vt:lpstr>
      <vt:lpstr>APL385 Unicode</vt:lpstr>
      <vt:lpstr>Cambria Math</vt:lpstr>
      <vt:lpstr>Atkinson Hyperlegible</vt:lpstr>
      <vt:lpstr>Wingdings</vt:lpstr>
      <vt:lpstr>Arial</vt:lpstr>
      <vt:lpstr>Wingdings 2</vt:lpstr>
      <vt:lpstr>APL386 Unicode</vt:lpstr>
      <vt:lpstr>Calibri</vt:lpstr>
      <vt:lpstr>Office Theme</vt:lpstr>
      <vt:lpstr>Workshop: Advent of Code – day 2</vt:lpstr>
      <vt:lpstr>Day 1</vt:lpstr>
      <vt:lpstr>Problems</vt:lpstr>
      <vt:lpstr>Reading and Parsing Input</vt:lpstr>
      <vt:lpstr>Reading and Parsing Input</vt:lpstr>
      <vt:lpstr>PowerPoint Presentation</vt:lpstr>
      <vt:lpstr>Reading and Parsing Input</vt:lpstr>
      <vt:lpstr>PowerPoint Presentation</vt:lpstr>
      <vt:lpstr>Reading and Parsing Input</vt:lpstr>
      <vt:lpstr>PowerPoint Presentation</vt:lpstr>
      <vt:lpstr>PowerPoint Presentation</vt:lpstr>
      <vt:lpstr>PowerPoint Presentation</vt:lpstr>
      <vt:lpstr>PowerPoint Presentation</vt:lpstr>
      <vt:lpstr>Reading and Parsing Input</vt:lpstr>
      <vt:lpstr>PowerPoint Presentation</vt:lpstr>
      <vt:lpstr>PowerPoint Presentation</vt:lpstr>
      <vt:lpstr>Reading and Parsing Input</vt:lpstr>
      <vt:lpstr>PowerPoint Presentation</vt:lpstr>
      <vt:lpstr>Reading and Parsing Input</vt:lpstr>
      <vt:lpstr>Reading and Parsing Input</vt:lpstr>
      <vt:lpstr>Reading and Parsing Input</vt:lpstr>
      <vt:lpstr>Reading and Parsing Input</vt:lpstr>
      <vt:lpstr>Mathematical Insights</vt:lpstr>
      <vt:lpstr>Wrapping Presents</vt:lpstr>
      <vt:lpstr>Wrapping Presents</vt:lpstr>
      <vt:lpstr>Wrapping Presents</vt:lpstr>
      <vt:lpstr>Wrapping Presents</vt:lpstr>
      <vt:lpstr>Wrapping Presents</vt:lpstr>
      <vt:lpstr>Filling Containers</vt:lpstr>
      <vt:lpstr>Filling Containers</vt:lpstr>
      <vt:lpstr>Filling Containers</vt:lpstr>
      <vt:lpstr>Filling Containers</vt:lpstr>
      <vt:lpstr>Triangles</vt:lpstr>
      <vt:lpstr>Triangles</vt:lpstr>
      <vt:lpstr>Triangles</vt:lpstr>
      <vt:lpstr>We're here for you! 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Fiona Smith</dc:creator>
  <cp:lastModifiedBy>Adam Brudzewsky</cp:lastModifiedBy>
  <cp:revision>441</cp:revision>
  <dcterms:created xsi:type="dcterms:W3CDTF">2019-07-25T11:46:05Z</dcterms:created>
  <dcterms:modified xsi:type="dcterms:W3CDTF">2022-05-04T10:08:19Z</dcterms:modified>
</cp:coreProperties>
</file>