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78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BA6A-2287-432F-8EC1-8F11A36B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D3FB2-0325-4855-95A0-5A3CFC41A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0CB5-A24C-4530-9739-016924AC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0452-2F22-40E4-A0E8-B2212B24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830-B902-42A7-9313-47507D49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1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EEF2-C52E-4B51-B4F9-F70F3217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22866-71EA-41A2-A910-C45E9947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2FAD-236D-4585-8623-8DDAD2C3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379A-EE68-4CB0-8A68-34E5B4C4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B34-079B-4D68-A814-EBBE375E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5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72654-B7B1-4DD1-B3A2-74E05F26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32DE-DBE4-4CAD-BAD0-204D757B9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2DDC-BC4B-4AAD-9BB9-4DA48BFB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2DC2-3580-453B-BDE8-C256C78A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FBCA-FD76-4D0B-9F3D-F5482856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5990-4C8A-43EA-B6D0-A64C794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93AE-7523-4DE6-855A-E0C0E90C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1FCA-3CA1-4F83-9451-AE49D279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AA20-7495-49FE-92DF-D2B868F6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299-99A7-4D58-AFD2-FACCFB63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2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92A2-E046-47FE-8F4F-72C9A01E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89F-F5B7-45F5-A3D5-DA79B6DDE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65AC-19D3-42DD-939F-E4E4240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AE35-B633-4B9A-8299-F0446C3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7-BBBE-4A1A-9609-1583D201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C0AB-1DAF-47B9-AE62-4951655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4AD-0A74-45D4-B466-9FC9FEE7C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02153-4294-4D4A-B790-66200041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C32F0-4DA4-460A-AD29-A26A075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9453-179A-4256-9BDC-F85CFC49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07D0E-AA5B-436C-BF9A-6D4772E4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8E17-FCBA-47D6-AC3A-13F6F83B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0622-7A41-4F48-A468-D0908B3F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505B-DF62-483A-887D-EDD3D51D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2D52F-A5F7-4FBA-9229-BF9EE2D72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E56B-2537-4DE1-ABEF-2F66E3340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A0BA-CC8D-4297-84A2-53F1B5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912F8-C5AB-4ED3-A77B-1CBAEEEA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F1377-C27B-4DA0-9987-5B073583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6D1B-991F-4D41-8F72-7A6CC0BE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02336-809A-48B4-811C-C4AC404A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8737-0BED-4102-9D73-C97C4EC6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C580A-D654-4DA1-8D2C-736CA3C1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50499-3527-4D03-B29A-3A15BE55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8FECE-38D6-4E73-ABFD-02B1C13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F698F-EE4E-481E-91D6-3F5C7A4C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8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E66-B5E6-4E9A-9738-B2977DD8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4197-3694-4282-9D05-96588876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668FF-D5A6-491F-858A-9809BE3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3D68-44BD-4869-8008-C317D466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E600-57D7-426D-A71C-FCD2D0CC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147E-BE21-48DC-9C3A-BAB81B62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D41D-AB1E-437B-AC40-25897E48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7EECD-419D-4927-A3E8-87B15D27E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DC3D7-FD40-472D-807B-5EE797B3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254E5-B044-4D58-B32C-18AC7399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4CBA-B5F8-49E4-A74D-FDDDFCEF0F4B}" type="datetimeFigureOut">
              <a:rPr lang="en-GB" smtClean="0"/>
              <a:t>26/08/2021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ED24-BB9B-4D65-9E66-532AB03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64F5-9DD0-4FC0-A0C8-6F42BC2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BEA6-279D-46B0-9233-6560AF95B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73DE-66C6-46CE-942F-ED1CAFF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E006-1728-4B42-B25D-E01553F1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3B49-CB26-463D-9B58-D327DAC40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4C324CBA-B5F8-49E4-A74D-FDDDFCEF0F4B}" type="datetimeFigureOut">
              <a:rPr lang="en-GB" smtClean="0"/>
              <a:pPr/>
              <a:t>26/08/2021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13F8-1A8F-402F-B0EC-4CFBA93D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7878-F90C-4515-8569-29A99FC4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E6C6BEA6-279D-46B0-9233-6560AF95BF7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numbers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. Your function needs to return the first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integers multiplied by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then added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2 4 6 8 10 12 14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2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1 3 5 7 9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MultiplyAndSkip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4 7 10 13 16 19 22</a:t>
            </a:r>
          </a:p>
        </p:txBody>
      </p:sp>
    </p:spTree>
    <p:extLst>
      <p:ext uri="{BB962C8B-B14F-4D97-AF65-F5344CB8AC3E}">
        <p14:creationId xmlns:p14="http://schemas.microsoft.com/office/powerpoint/2010/main" val="19287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number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returns all columns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whose sum is strictly greater than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40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8  9 10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13 14 15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18 19 20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48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ColumnsSurpass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5⍴⍳20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628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Define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Range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amplitude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is, returns the difference between the largest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the smallest element of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0 100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100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Range 15 64 23 ¯64 ¯15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164457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 with the largest range: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3⍴0 10 5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3⍴1 2 3 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10 0 5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MaxRangeRow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5|2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4 0 1</a:t>
            </a:r>
          </a:p>
        </p:txBody>
      </p:sp>
    </p:spTree>
    <p:extLst>
      <p:ext uri="{BB962C8B-B14F-4D97-AF65-F5344CB8AC3E}">
        <p14:creationId xmlns:p14="http://schemas.microsoft.com/office/powerpoint/2010/main" val="262110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numeric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if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is an integer,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otherwise: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¯3 3 3.3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IsInteger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(⍳10)÷2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0 1 0 1 0 1 0 1 0 1</a:t>
            </a:r>
          </a:p>
        </p:txBody>
      </p:sp>
    </p:spTree>
    <p:extLst>
      <p:ext uri="{BB962C8B-B14F-4D97-AF65-F5344CB8AC3E}">
        <p14:creationId xmlns:p14="http://schemas.microsoft.com/office/powerpoint/2010/main" val="17832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reorders its rows so that the row with the largest number shows up first and the row with the smallest largest number shows at the bottom: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3⍴0 12 9 8 1 2 3 4 10 5 6 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3  4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8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1  2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7</a:t>
            </a:r>
            <a:endParaRPr lang="en-GB" sz="2400" dirty="0">
              <a:solidFill>
                <a:prstClr val="black"/>
              </a:solidFill>
              <a:highlight>
                <a:srgbClr val="FFFF00"/>
              </a:highlight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TopDown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3⍴⍳9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7 8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</a:t>
            </a:r>
            <a:r>
              <a:rPr lang="en-GB" sz="2400" dirty="0">
                <a:solidFill>
                  <a:prstClr val="black"/>
                </a:solidFill>
                <a:highlight>
                  <a:srgbClr val="FFFF00"/>
                </a:highlight>
                <a:latin typeface="APL385 Unicode" panose="020B0709000202000203" pitchFamily="49" charset="0"/>
                <a:ea typeface="+mj-ea"/>
                <a:cs typeface="+mj-cs"/>
              </a:rPr>
              <a:t>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609965-C5A2-40C7-8142-E19A92622E73}"/>
              </a:ext>
            </a:extLst>
          </p:cNvPr>
          <p:cNvSpPr/>
          <p:nvPr/>
        </p:nvSpPr>
        <p:spPr>
          <a:xfrm rot="657696" flipH="1">
            <a:off x="2489312" y="3788272"/>
            <a:ext cx="3138686" cy="1116842"/>
          </a:xfrm>
          <a:prstGeom prst="rightArrow">
            <a:avLst>
              <a:gd name="adj1" fmla="val 50000"/>
              <a:gd name="adj2" fmla="val 673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Atkinson Hyperlegible" pitchFamily="50" charset="0"/>
              </a:rPr>
              <a:t>Largest element of each row highlighted</a:t>
            </a:r>
          </a:p>
        </p:txBody>
      </p:sp>
    </p:spTree>
    <p:extLst>
      <p:ext uri="{BB962C8B-B14F-4D97-AF65-F5344CB8AC3E}">
        <p14:creationId xmlns:p14="http://schemas.microsoft.com/office/powerpoint/2010/main" val="379570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removes those items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'cabana'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'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abc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'cape'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pe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1 2 3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RemoveFrom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0 1 0 2 0 45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0 0 0 45</a:t>
            </a:r>
          </a:p>
        </p:txBody>
      </p:sp>
    </p:spTree>
    <p:extLst>
      <p:ext uri="{BB962C8B-B14F-4D97-AF65-F5344CB8AC3E}">
        <p14:creationId xmlns:p14="http://schemas.microsoft.com/office/powerpoint/2010/main" val="14004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16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after removing the occurrences of its most common element: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'banana'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bnn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2|⍳7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0 0 0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RemoveExtra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'Mississippi'</a:t>
            </a:r>
          </a:p>
          <a:p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Miiippi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8863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4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generate the multiplication table for numbers up to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3 6 9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TimesTable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1  2  3  4  5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2  4  6  8 10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3  6  9 12 15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4  8 12 16 20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5 10 15 20 25</a:t>
            </a:r>
          </a:p>
        </p:txBody>
      </p:sp>
    </p:spTree>
    <p:extLst>
      <p:ext uri="{BB962C8B-B14F-4D97-AF65-F5344CB8AC3E}">
        <p14:creationId xmlns:p14="http://schemas.microsoft.com/office/powerpoint/2010/main" val="66497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a given array is already in ascending order: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3 1 4 1 5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2 3 5 7 11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4⍴'Bob Abe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IsSorted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4⍴'Abe Bob Carl'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927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19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duplicates: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AnyCopies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Indian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  ⍝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there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are 2 "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n"s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51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functions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mat1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mat2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mat3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ignore their argument and always return the following matrices: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mat2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mat3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</a:t>
            </a:r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20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Trim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leading spaces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 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poof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   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I have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spaces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Trim '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</a:t>
            </a:r>
          </a:p>
          <a:p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nospace</a:t>
            </a:r>
            <a:endParaRPr lang="fr-FR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26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21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from the vector ⍺ any element not in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: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'Hello World'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⎕A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HW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3 1 4 1 5 </a:t>
            </a:r>
            <a:r>
              <a:rPr lang="fr-FR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KeepOnly</a:t>
            </a:r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⍳3</a:t>
            </a:r>
          </a:p>
          <a:p>
            <a:r>
              <a:rPr lang="fr-FR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3 1 1</a:t>
            </a:r>
          </a:p>
        </p:txBody>
      </p:sp>
    </p:spTree>
    <p:extLst>
      <p:ext uri="{BB962C8B-B14F-4D97-AF65-F5344CB8AC3E}">
        <p14:creationId xmlns:p14="http://schemas.microsoft.com/office/powerpoint/2010/main" val="3766026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22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has any elements (i.e. it isn't empty):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0 4⍴⎕A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HasElements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811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29000"/>
            <a:ext cx="1080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Overlaps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determines if the arrays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have any elements in common.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2 7 1 8 Overlaps 3 1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1 2 3 Overlaps 7 8 9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714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516000" y="120402"/>
            <a:ext cx="11160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matrix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rows that have exactly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letters. Remove any spaces from the result.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names←7 6⍴'Patel Arya  Babu  Dewan Singh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GandhiGupta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'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Patel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Dewan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Singh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Gupta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4 5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Gandhi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⍴names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OfLength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1 6</a:t>
            </a:r>
          </a:p>
        </p:txBody>
      </p:sp>
    </p:spTree>
    <p:extLst>
      <p:ext uri="{BB962C8B-B14F-4D97-AF65-F5344CB8AC3E}">
        <p14:creationId xmlns:p14="http://schemas.microsoft.com/office/powerpoint/2010/main" val="69903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Explode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generates a vector consisting of one 1, two 2s, three 3s, until the argument number: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1 2 2 3 3 3 4 4 4 4 5 5 5 5 5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1 2 2 3 3 3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Explode 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34662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removes any elements from the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are divisible by 3 or 5.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NoFizzBuzz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1 2 4 7 8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10 12</a:t>
            </a: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NoFizzBuzz 2 4 6 8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</a:t>
            </a:r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10 12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⍝ don't forget negatives!</a:t>
            </a:r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pl-PL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2 4 8</a:t>
            </a:r>
          </a:p>
          <a:p>
            <a:endParaRPr lang="pl-PL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657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487357"/>
            <a:ext cx="1116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27</a:t>
            </a:fld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 (bonus)</a:t>
            </a:r>
          </a:p>
          <a:p>
            <a:pPr marL="0" indent="0" algn="ctr">
              <a:buNone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the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CentreIn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which takes a character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⍺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adds spaces on the left and right so it becomes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characters long, with the original text approximately centred. The number of added spaces on the left and right must not differ by more than 1.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  <a:endParaRPr lang="en-GB" sz="2400" dirty="0">
              <a:solidFill>
                <a:prstClr val="black"/>
              </a:solidFill>
              <a:highlight>
                <a:srgbClr val="C0C0C0"/>
              </a:highlight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⍴'Boo'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'Boom'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   ⍝ returning 'Boom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' is also OK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Boom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'Hi'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CentredIn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Hi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80808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prstClr val="black"/>
                </a:solidFill>
                <a:highlight>
                  <a:srgbClr val="C0C0C0"/>
                </a:highlight>
                <a:latin typeface="APL385 Unicode" panose="020B0709000202000203" pitchFamily="49" charset="0"/>
                <a:ea typeface="+mj-ea"/>
                <a:cs typeface="+mj-c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APL385 Unicode" panose="020B0709000202000203" pitchFamily="49" charset="0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3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9000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3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two functions,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VC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HC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that accept matrices and behave as follows: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mat1 VC mat2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0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2 3 4</a:t>
            </a:r>
          </a:p>
          <a:p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HC mat3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¯1 ¯2 ¯1 ¯2 ¯1 ¯2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¯3 ¯4 ¯3 ¯4 ¯3 ¯4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¯5 ¯6 ¯5 ¯6 ¯5 ¯6</a:t>
            </a:r>
          </a:p>
        </p:txBody>
      </p:sp>
    </p:spTree>
    <p:extLst>
      <p:ext uri="{BB962C8B-B14F-4D97-AF65-F5344CB8AC3E}">
        <p14:creationId xmlns:p14="http://schemas.microsoft.com/office/powerpoint/2010/main" val="404008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4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any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turns it into a vector with the same elements: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2⍴⍳6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ToVector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2 2⍴⍳8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1 2 3 4 5 6 7 8</a:t>
            </a:r>
          </a:p>
        </p:txBody>
      </p:sp>
    </p:spTree>
    <p:extLst>
      <p:ext uri="{BB962C8B-B14F-4D97-AF65-F5344CB8AC3E}">
        <p14:creationId xmlns:p14="http://schemas.microsoft.com/office/powerpoint/2010/main" val="197311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181957"/>
            <a:ext cx="1080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5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Create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Sum2ndLast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numeric array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sums its contents along the 2</a:t>
            </a:r>
            <a:r>
              <a:rPr lang="en-GB" sz="2400" baseline="300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nd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to last axis: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3⍴⍳6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5 7 9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10 2⍴⍳40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Sum2ndLast 2 2 10 2⍴⍳80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100 110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300 310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      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500 510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700 710</a:t>
            </a:r>
          </a:p>
        </p:txBody>
      </p:sp>
    </p:spTree>
    <p:extLst>
      <p:ext uri="{BB962C8B-B14F-4D97-AF65-F5344CB8AC3E}">
        <p14:creationId xmlns:p14="http://schemas.microsoft.com/office/powerpoint/2010/main" val="313790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551289"/>
            <a:ext cx="1080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6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drops, from the top, between 1 and all the rows of the matrix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	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5  6  7  8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      ⍝ Empty result!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DropRandRows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3 4⍴⍳12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9 10 11 12</a:t>
            </a:r>
          </a:p>
        </p:txBody>
      </p:sp>
    </p:spTree>
    <p:extLst>
      <p:ext uri="{BB962C8B-B14F-4D97-AF65-F5344CB8AC3E}">
        <p14:creationId xmlns:p14="http://schemas.microsoft.com/office/powerpoint/2010/main" val="39204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366623"/>
            <a:ext cx="10800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7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accepts a matrix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extracts between 1 and all columns from the left (chosen randomly).</a:t>
            </a: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Here are some example runs: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PickRandCols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2 5⍴⍳10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1 2 3 4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6 7 8 9</a:t>
            </a:r>
          </a:p>
        </p:txBody>
      </p:sp>
    </p:spTree>
    <p:extLst>
      <p:ext uri="{BB962C8B-B14F-4D97-AF65-F5344CB8AC3E}">
        <p14:creationId xmlns:p14="http://schemas.microsoft.com/office/powerpoint/2010/main" val="5900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8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Write a function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positive integer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produces the same result as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⍳⍵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but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10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10 9 8 7 6 5 4 3 2 1</a:t>
            </a:r>
          </a:p>
        </p:txBody>
      </p:sp>
    </p:spTree>
    <p:extLst>
      <p:ext uri="{BB962C8B-B14F-4D97-AF65-F5344CB8AC3E}">
        <p14:creationId xmlns:p14="http://schemas.microsoft.com/office/powerpoint/2010/main" val="30088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6BDA9-D3EC-48B2-8801-3CE10D1D5391}"/>
              </a:ext>
            </a:extLst>
          </p:cNvPr>
          <p:cNvSpPr txBox="1"/>
          <p:nvPr/>
        </p:nvSpPr>
        <p:spPr>
          <a:xfrm>
            <a:off x="696000" y="735955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Task </a:t>
            </a:r>
            <a:fld id="{C4A595E0-68AA-423E-BAF3-3392370CE250}" type="slidenum">
              <a:rPr kumimoji="0" lang="en-GB" sz="4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tkinson Hyperlegible" pitchFamily="50" charset="0"/>
                <a:ea typeface="+mj-ea"/>
                <a:cs typeface="+mj-cs"/>
              </a:rPr>
              <a:t>9</a:t>
            </a:fld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Using 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RIota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, write a function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Reverse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that takes a vector 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⍵</a:t>
            </a:r>
            <a:r>
              <a:rPr lang="en-GB" sz="2400" dirty="0">
                <a:solidFill>
                  <a:prstClr val="black"/>
                </a:solidFill>
                <a:latin typeface="Atkinson Hyperlegible" pitchFamily="50" charset="0"/>
                <a:ea typeface="+mj-ea"/>
                <a:cs typeface="+mj-cs"/>
              </a:rPr>
              <a:t> and returns the same vector in the reverse order:</a:t>
            </a:r>
          </a:p>
          <a:p>
            <a:endParaRPr lang="en-GB" sz="2400" dirty="0">
              <a:solidFill>
                <a:prstClr val="black"/>
              </a:solidFill>
              <a:latin typeface="Atkinson Hyperlegible" pitchFamily="50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⍳5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5 4 3 2 1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'Hello, world!'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!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dlrow</a:t>
            </a:r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 ,</a:t>
            </a:r>
            <a:r>
              <a:rPr lang="en-GB" sz="2400" dirty="0" err="1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olleH</a:t>
            </a:r>
            <a:endParaRPr lang="en-GB" sz="2400" dirty="0">
              <a:solidFill>
                <a:prstClr val="black"/>
              </a:solidFill>
              <a:latin typeface="APL385 Unicode" panose="020B0709000202000203" pitchFamily="49" charset="0"/>
              <a:ea typeface="+mj-ea"/>
              <a:cs typeface="+mj-cs"/>
            </a:endParaRP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	Reverse 15 30 2 8</a:t>
            </a:r>
          </a:p>
          <a:p>
            <a:r>
              <a:rPr lang="en-GB" sz="2400" dirty="0">
                <a:solidFill>
                  <a:prstClr val="black"/>
                </a:solidFill>
                <a:latin typeface="APL385 Unicode" panose="020B0709000202000203" pitchFamily="49" charset="0"/>
                <a:ea typeface="+mj-ea"/>
                <a:cs typeface="+mj-cs"/>
              </a:rPr>
              <a:t>8 2 30 15</a:t>
            </a:r>
          </a:p>
        </p:txBody>
      </p:sp>
    </p:spTree>
    <p:extLst>
      <p:ext uri="{BB962C8B-B14F-4D97-AF65-F5344CB8AC3E}">
        <p14:creationId xmlns:p14="http://schemas.microsoft.com/office/powerpoint/2010/main" val="158931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1611</Words>
  <Application>Microsoft Office PowerPoint</Application>
  <PresentationFormat>Widescreen</PresentationFormat>
  <Paragraphs>308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APL385 Unicode</vt:lpstr>
      <vt:lpstr>Arial</vt:lpstr>
      <vt:lpstr>Atkinson Hyperlegible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Brudzewsky</dc:creator>
  <cp:lastModifiedBy>Rodrigo  Girão Serrão</cp:lastModifiedBy>
  <cp:revision>109</cp:revision>
  <dcterms:created xsi:type="dcterms:W3CDTF">2021-08-18T15:42:35Z</dcterms:created>
  <dcterms:modified xsi:type="dcterms:W3CDTF">2021-08-26T07:13:33Z</dcterms:modified>
</cp:coreProperties>
</file>