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114" d="100"/>
          <a:sy n="114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numbers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needs to return the first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 multiplied by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then added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2 4 6 8 10 12 14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1 3 5 7 9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4 7 10 13 16 19 22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number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returns all columns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whose sum is strictly greater than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40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8  9 10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13 14 15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18 19 20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48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2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amplitude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is, returns the difference between the largest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smallest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0 100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100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15 64 23 ¯64 ¯15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6445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 with the largest range: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3⍴0 10 5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3⍴1 2 3 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5|2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4 0 1</a:t>
            </a:r>
          </a:p>
        </p:txBody>
      </p:sp>
    </p:spTree>
    <p:extLst>
      <p:ext uri="{BB962C8B-B14F-4D97-AF65-F5344CB8AC3E}">
        <p14:creationId xmlns:p14="http://schemas.microsoft.com/office/powerpoint/2010/main" val="262110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is an integer,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otherwise: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 3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(⍳10)÷2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17832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reorders its rows so that the row with the largest number shows up first and the row with the smallest largest number shows at the bottom: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3⍴0 12 9 8 1 2 3 4 10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3  4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8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1  2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endParaRPr lang="en-GB" sz="2400" dirty="0">
              <a:solidFill>
                <a:prstClr val="black"/>
              </a:solidFill>
              <a:highlight>
                <a:srgbClr val="FFFF00"/>
              </a:highlight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609965-C5A2-40C7-8142-E19A92622E73}"/>
              </a:ext>
            </a:extLst>
          </p:cNvPr>
          <p:cNvSpPr/>
          <p:nvPr/>
        </p:nvSpPr>
        <p:spPr>
          <a:xfrm rot="657696" flipH="1">
            <a:off x="2489312" y="3788272"/>
            <a:ext cx="3138686" cy="1116842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tkinson Hyperlegible" pitchFamily="50" charset="0"/>
              </a:rPr>
              <a:t>Largest element of each row highlighted</a:t>
            </a:r>
          </a:p>
        </p:txBody>
      </p:sp>
    </p:spTree>
    <p:extLst>
      <p:ext uri="{BB962C8B-B14F-4D97-AF65-F5344CB8AC3E}">
        <p14:creationId xmlns:p14="http://schemas.microsoft.com/office/powerpoint/2010/main" val="37957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removes those items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'cabana'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'cape'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0 1 0 2 0 45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0 0 0 45</a:t>
            </a:r>
          </a:p>
        </p:txBody>
      </p:sp>
    </p:spTree>
    <p:extLst>
      <p:ext uri="{BB962C8B-B14F-4D97-AF65-F5344CB8AC3E}">
        <p14:creationId xmlns:p14="http://schemas.microsoft.com/office/powerpoint/2010/main" val="1400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after removing the occurrences of its most common element: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'banana'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bnn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2|⍳7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Miiippi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generate the multiplication table for numbers up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3 6 9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1  2  3  4  5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2  4  6  8 10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3  6  9 12 15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4  8 12 16 20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5 10 15 20 25</a:t>
            </a:r>
          </a:p>
        </p:txBody>
      </p:sp>
    </p:spTree>
    <p:extLst>
      <p:ext uri="{BB962C8B-B14F-4D97-AF65-F5344CB8AC3E}">
        <p14:creationId xmlns:p14="http://schemas.microsoft.com/office/powerpoint/2010/main" val="6649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a given array is already in ascending order: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2 3 5 7 11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4⍴'Bob Abe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4⍴'Abe Bob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2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duplicates: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Indian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  ⍝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there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are 2 "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n"s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5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Consider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Mat1←{2 3⍴⍳6}   ⍝ note: no "⍵" in Mat1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functions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Mat3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Mat2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Mat3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Trim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leading spaces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26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from the vector ⍺ any element not in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'Hello World'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HW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3 1 4 1 5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⍳3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3 1 1</a:t>
            </a:r>
          </a:p>
        </p:txBody>
      </p:sp>
    </p:spTree>
    <p:extLst>
      <p:ext uri="{BB962C8B-B14F-4D97-AF65-F5344CB8AC3E}">
        <p14:creationId xmlns:p14="http://schemas.microsoft.com/office/powerpoint/2010/main" val="376602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elements (i.e. it isn't empty):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0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1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Overlaps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have any elements in common.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7 1 8 Overlaps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2 3 Overlaps 7 8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71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20402"/>
            <a:ext cx="1116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rows that have exactly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letters. Remove any spaces from the result.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names←7 6⍴'Patel Arya  Babu  Dewan Singh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GandhiGupta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Patel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Dewan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Singh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Gupta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1 6</a:t>
            </a:r>
          </a:p>
        </p:txBody>
      </p:sp>
    </p:spTree>
    <p:extLst>
      <p:ext uri="{BB962C8B-B14F-4D97-AF65-F5344CB8AC3E}">
        <p14:creationId xmlns:p14="http://schemas.microsoft.com/office/powerpoint/2010/main" val="69903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Explode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generates a vector consisting of one 1, two 2s, three 3s, until the argument number: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1 2 2 3 3 3 4 4 4 4 5 5 5 5 5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46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any elements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are divisible by 3 or 5.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1 2 4 7 8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10 12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</a:t>
            </a:r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⍝ don't forget negatives!</a:t>
            </a:r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</a:p>
          <a:p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57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CentreIn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adds spaces on the left and right so it becomes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characters long, with the original text approximately centred. The number of added spaces on the left and right must not differ by more than 1.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  <a:endParaRPr lang="en-GB" sz="2400" dirty="0">
              <a:solidFill>
                <a:prstClr val="black"/>
              </a:solidFill>
              <a:highlight>
                <a:srgbClr val="C0C0C0"/>
              </a:highlight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'Boom'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   ⍝ returning 'Boom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is also OK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Boom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'Hi'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Hi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two functions,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behave as follows: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(2 3⍴1) F (2 3⍴2)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G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7 8 9 7 8 9</a:t>
            </a:r>
          </a:p>
        </p:txBody>
      </p:sp>
    </p:spTree>
    <p:extLst>
      <p:ext uri="{BB962C8B-B14F-4D97-AF65-F5344CB8AC3E}">
        <p14:creationId xmlns:p14="http://schemas.microsoft.com/office/powerpoint/2010/main" val="40400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any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turns it into a vector with the same elements: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2 2⍴⍳8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19731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1957"/>
            <a:ext cx="1080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Sum2ndLast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sums its contents along the 2</a:t>
            </a:r>
            <a:r>
              <a:rPr lang="en-GB" sz="2400" baseline="30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last axis: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5 7 9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10 2⍴⍳40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2 10 2⍴⍳80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500 510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700 710</a:t>
            </a:r>
          </a:p>
        </p:txBody>
      </p:sp>
    </p:spTree>
    <p:extLst>
      <p:ext uri="{BB962C8B-B14F-4D97-AF65-F5344CB8AC3E}">
        <p14:creationId xmlns:p14="http://schemas.microsoft.com/office/powerpoint/2010/main" val="313790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drops, from the top, between 1 and all the rows of the matrix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5  6  7  8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      ⍝ Empty result!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39204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extracts between 1 and all columns from the left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6 7 8 9</a:t>
            </a:r>
          </a:p>
        </p:txBody>
      </p:sp>
    </p:spTree>
    <p:extLst>
      <p:ext uri="{BB962C8B-B14F-4D97-AF65-F5344CB8AC3E}">
        <p14:creationId xmlns:p14="http://schemas.microsoft.com/office/powerpoint/2010/main" val="590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positive integer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produces the same result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⍳⍵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but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30088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write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Reverse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⍳5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'Hello, world!'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!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dlrow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,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olleH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15 30 2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8 2 30 15</a:t>
            </a:r>
          </a:p>
        </p:txBody>
      </p:sp>
    </p:spTree>
    <p:extLst>
      <p:ext uri="{BB962C8B-B14F-4D97-AF65-F5344CB8AC3E}">
        <p14:creationId xmlns:p14="http://schemas.microsoft.com/office/powerpoint/2010/main" val="15893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1609</Words>
  <Application>Microsoft Office PowerPoint</Application>
  <PresentationFormat>Widescreen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111</cp:revision>
  <dcterms:created xsi:type="dcterms:W3CDTF">2021-08-18T15:42:35Z</dcterms:created>
  <dcterms:modified xsi:type="dcterms:W3CDTF">2021-08-26T11:49:02Z</dcterms:modified>
</cp:coreProperties>
</file>