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78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following vectors: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1 2 3 4 5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2 4 6 8 10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3 6 9 12 15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4 7 10 13 16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your code as short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positive integer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produces the same result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⍳⍵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but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300882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write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Reverse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⍳5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'Hello, world!'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!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dlrow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,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olleH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15 30 2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8 2 30 15</a:t>
            </a:r>
          </a:p>
        </p:txBody>
      </p:sp>
    </p:spTree>
    <p:extLst>
      <p:ext uri="{BB962C8B-B14F-4D97-AF65-F5344CB8AC3E}">
        <p14:creationId xmlns:p14="http://schemas.microsoft.com/office/powerpoint/2010/main" val="158931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number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returns all columns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whose sum is strictly greater than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40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8  9 10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13 14 15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18 19 20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48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289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amplitude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is, returns the difference between the largest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smallest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RANGE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Amplitude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Amplitude 0 100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Amplitude 100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Amplitude 15 64 23 ¯64 ¯15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64457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 with the largest range: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MAX RANGE ROW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WidestRow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3⍴0 10 5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WidestRow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3⍴1 2 3 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WidestRow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5|2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4 0 1</a:t>
            </a:r>
          </a:p>
        </p:txBody>
      </p:sp>
    </p:spTree>
    <p:extLst>
      <p:ext uri="{BB962C8B-B14F-4D97-AF65-F5344CB8AC3E}">
        <p14:creationId xmlns:p14="http://schemas.microsoft.com/office/powerpoint/2010/main" val="262110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is an integer,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otherwise: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 3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(⍳10)÷2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178327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reorders its rows so that the row with the largest number shows up first and the row with the smallest largest number shows at the bottom: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3⍴0 12 9 8 1 2 3 4 10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3  4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8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1  2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endParaRPr lang="en-GB" sz="2400" dirty="0">
              <a:solidFill>
                <a:prstClr val="black"/>
              </a:solidFill>
              <a:highlight>
                <a:srgbClr val="FFFF00"/>
              </a:highlight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570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removes those items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'cabana'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'cape'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0 1 0 2 0 45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0 0 0 45</a:t>
            </a:r>
          </a:p>
        </p:txBody>
      </p:sp>
    </p:spTree>
    <p:extLst>
      <p:ext uri="{BB962C8B-B14F-4D97-AF65-F5344CB8AC3E}">
        <p14:creationId xmlns:p14="http://schemas.microsoft.com/office/powerpoint/2010/main" val="14004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(hard)</a:t>
            </a: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after removing the occurrences of its most common element: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'banana'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bnn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2|⍳7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Miiippi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matrices that follow, with code as short as possible: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mat3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from the previous task, build the following matrices: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Build this one first: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And then, this one: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 ¯1 ¯2 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 ¯3 ¯4 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 ¯5 ¯6 ¯5 ¯6</a:t>
            </a:r>
          </a:p>
        </p:txBody>
      </p:sp>
    </p:spTree>
    <p:extLst>
      <p:ext uri="{BB962C8B-B14F-4D97-AF65-F5344CB8AC3E}">
        <p14:creationId xmlns:p14="http://schemas.microsoft.com/office/powerpoint/2010/main" val="40400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Replace each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⍰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with a single symbol to produce the correct results: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3⍰4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⍰3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1 2 3 4 5 6 1 2 3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⍰2 3 1 5⍴⍳30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2 3 1 5</a:t>
            </a:r>
          </a:p>
        </p:txBody>
      </p:sp>
    </p:spTree>
    <p:extLst>
      <p:ext uri="{BB962C8B-B14F-4D97-AF65-F5344CB8AC3E}">
        <p14:creationId xmlns:p14="http://schemas.microsoft.com/office/powerpoint/2010/main" val="19731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920621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Replace each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⍰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with a single symbol to produce the correct results: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⍰⍰42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⍰⍰1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⍰⍰2 3⍴0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⍰⍰2 2 2 2 3⍴⍳48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774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289953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Replace each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⍰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with a single symbol to produce the correct results: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+/[⍰] 2 3 4⍴⍳24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+/[⍰] 2 3 4⍴⍳24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+/[⍰] 2 3 4⍴⍳24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2 3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REDUCE OVER THE 2</a:t>
            </a:r>
            <a:r>
              <a:rPr lang="en-GB" sz="2400" baseline="30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TO LAST AXIS</a:t>
            </a:r>
          </a:p>
        </p:txBody>
      </p:sp>
    </p:spTree>
    <p:extLst>
      <p:ext uri="{BB962C8B-B14F-4D97-AF65-F5344CB8AC3E}">
        <p14:creationId xmlns:p14="http://schemas.microsoft.com/office/powerpoint/2010/main" val="31379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Look at the lines of code below. For each line, look at the symbols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⍴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write down if they are being used monadically or dyadically.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⍴⍳6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3⍴⍳6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3+⍴1 2↑0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(1 2 3~2)⍴15</a:t>
            </a:r>
          </a:p>
        </p:txBody>
      </p:sp>
    </p:spTree>
    <p:extLst>
      <p:ext uri="{BB962C8B-B14F-4D97-AF65-F5344CB8AC3E}">
        <p14:creationId xmlns:p14="http://schemas.microsoft.com/office/powerpoint/2010/main" val="8963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drops a random number of rows from the matrix. SPECIFY HOW MANY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5  6  7  8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      ⍝ Empty result!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39204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a random number of columns from the left. 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6 7 8 9</a:t>
            </a:r>
          </a:p>
        </p:txBody>
      </p:sp>
    </p:spTree>
    <p:extLst>
      <p:ext uri="{BB962C8B-B14F-4D97-AF65-F5344CB8AC3E}">
        <p14:creationId xmlns:p14="http://schemas.microsoft.com/office/powerpoint/2010/main" val="5900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1063</Words>
  <Application>Microsoft Office PowerPoint</Application>
  <PresentationFormat>Widescreen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Rodrigo  Girão Serrão</cp:lastModifiedBy>
  <cp:revision>89</cp:revision>
  <dcterms:created xsi:type="dcterms:W3CDTF">2021-08-18T15:42:35Z</dcterms:created>
  <dcterms:modified xsi:type="dcterms:W3CDTF">2021-08-25T12:46:59Z</dcterms:modified>
</cp:coreProperties>
</file>