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70" r:id="rId5"/>
    <p:sldId id="279" r:id="rId6"/>
    <p:sldId id="269" r:id="rId7"/>
    <p:sldId id="268" r:id="rId8"/>
    <p:sldId id="262" r:id="rId9"/>
    <p:sldId id="271" r:id="rId10"/>
    <p:sldId id="272" r:id="rId11"/>
    <p:sldId id="280" r:id="rId12"/>
    <p:sldId id="273" r:id="rId13"/>
    <p:sldId id="274" r:id="rId14"/>
    <p:sldId id="283" r:id="rId15"/>
    <p:sldId id="281" r:id="rId16"/>
    <p:sldId id="275" r:id="rId17"/>
    <p:sldId id="282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>
      <p:cViewPr varScale="1">
        <p:scale>
          <a:sx n="112" d="100"/>
          <a:sy n="11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24/08/2021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pPr marL="0" indent="0" algn="ctr">
                <a:lnSpc>
                  <a:spcPct val="150000"/>
                </a:lnSpc>
                <a:buNone/>
              </a:pPr>
              <a:t>1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Give your workspace a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)WSID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Turn Dyalog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)OFF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Start Dyalog and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)LOAD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to remove every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baseline="30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number from the vector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/>
              <a:t>: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(⍳10)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1 2 3 5 6 7 9 10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(⍳15)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1 2 4 5 7 8 10 11 13 14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6 2 9 4 1 2 6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6 9 1 6</a:t>
            </a:r>
          </a:p>
        </p:txBody>
      </p:sp>
    </p:spTree>
    <p:extLst>
      <p:ext uri="{BB962C8B-B14F-4D97-AF65-F5344CB8AC3E}">
        <p14:creationId xmlns:p14="http://schemas.microsoft.com/office/powerpoint/2010/main" val="11761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Extend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catenates the integer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next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10 Extend 3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10 11 12 13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¯3 Extend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¯2 ¯1 0 1 2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¯10 Extend 6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¯10 ¯9 ¯8 ¯7 ¯6 ¯5 ¯4 </a:t>
            </a:r>
          </a:p>
        </p:txBody>
      </p:sp>
    </p:spTree>
    <p:extLst>
      <p:ext uri="{BB962C8B-B14F-4D97-AF65-F5344CB8AC3E}">
        <p14:creationId xmlns:p14="http://schemas.microsoft.com/office/powerpoint/2010/main" val="397493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13359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the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Extend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function you wrote, 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produces integers from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inclusive.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To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10 To 15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10 11 12 13 14 15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¯3 To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¯2 ¯1 0 1 2 3 4 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¯10 To ¯6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¯10 ¯9 ¯8 ¯7 ¯6</a:t>
            </a:r>
          </a:p>
        </p:txBody>
      </p:sp>
    </p:spTree>
    <p:extLst>
      <p:ext uri="{BB962C8B-B14F-4D97-AF65-F5344CB8AC3E}">
        <p14:creationId xmlns:p14="http://schemas.microsoft.com/office/powerpoint/2010/main" val="784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these variables that we'll use in the next few tasks: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← 6 7⍴'Rich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HardeepAdam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Rodrigo'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 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items←7 5⍴'applecat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dog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lemurfrog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safe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lemon'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apple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cat 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dog 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frog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safe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A8B3B2B-A0D5-4CFE-B065-167ABFF90D2C}"/>
              </a:ext>
            </a:extLst>
          </p:cNvPr>
          <p:cNvSpPr/>
          <p:nvPr/>
        </p:nvSpPr>
        <p:spPr>
          <a:xfrm rot="1800074" flipH="1">
            <a:off x="5661716" y="2021984"/>
            <a:ext cx="3496207" cy="639721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I've made the spaces shaded so you can see how many there are</a:t>
            </a:r>
          </a:p>
        </p:txBody>
      </p:sp>
    </p:spTree>
    <p:extLst>
      <p:ext uri="{BB962C8B-B14F-4D97-AF65-F5344CB8AC3E}">
        <p14:creationId xmlns:p14="http://schemas.microsoft.com/office/powerpoint/2010/main" val="268486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contain the character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'R'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'a'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 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'x'   ⍝ zero-row result!</a:t>
            </a:r>
          </a:p>
        </p:txBody>
      </p:sp>
    </p:spTree>
    <p:extLst>
      <p:ext uri="{BB962C8B-B14F-4D97-AF65-F5344CB8AC3E}">
        <p14:creationId xmlns:p14="http://schemas.microsoft.com/office/powerpoint/2010/main" val="148638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</a:t>
            </a:r>
            <a:r>
              <a:rPr lang="en-GB" sz="28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begin with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character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'R'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'A'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'X'  ⍝ zero-row result!</a:t>
            </a:r>
          </a:p>
        </p:txBody>
      </p:sp>
    </p:spTree>
    <p:extLst>
      <p:ext uri="{BB962C8B-B14F-4D97-AF65-F5344CB8AC3E}">
        <p14:creationId xmlns:p14="http://schemas.microsoft.com/office/powerpoint/2010/main" val="129077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116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counts how many non-spaces there are in each row.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names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4 3 7 4 5 7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items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5 3 3 5 4 4 5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5⍴''    ⍝ no rows; no lengths!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129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where text (non-spaces) are of length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apple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</a:t>
            </a:r>
          </a:p>
        </p:txBody>
      </p:sp>
    </p:spTree>
    <p:extLst>
      <p:ext uri="{BB962C8B-B14F-4D97-AF65-F5344CB8AC3E}">
        <p14:creationId xmlns:p14="http://schemas.microsoft.com/office/powerpoint/2010/main" val="34661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simulates rolling six-sided dice. ⍵ is the number of dice to roll. Then return the total: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 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 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1000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3548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⌊0.5+0.00001×+/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1000000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7292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Email </a:t>
            </a:r>
            <a:r>
              <a:rPr lang="en-GB" sz="2800" b="1" i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</a:t>
            </a:r>
            <a:r>
              <a:rPr lang="en-GB" sz="2800" b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.dws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sure to put your name in the email so we know it is from you!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99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spaces: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'here is some text'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30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any character: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'l'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heo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word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'o'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hell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wrld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41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Redefine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the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using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←{ 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???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???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}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helloworld</a:t>
            </a: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20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workspace.</a:t>
            </a:r>
          </a:p>
        </p:txBody>
      </p:sp>
    </p:spTree>
    <p:extLst>
      <p:ext uri="{BB962C8B-B14F-4D97-AF65-F5344CB8AC3E}">
        <p14:creationId xmlns:p14="http://schemas.microsoft.com/office/powerpoint/2010/main" val="76362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Mean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the mean average of its argument: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3 1 4 1 5 9 2 6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3.875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4 1 2 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6+⍳10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11.5</a:t>
            </a:r>
          </a:p>
          <a:p>
            <a:pPr marL="0" indent="0">
              <a:buNone/>
            </a:pP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/>
              <a:t>When you're done, </a:t>
            </a:r>
            <a:r>
              <a:rPr lang="en-US" sz="2800" dirty="0">
                <a:latin typeface="APL385 Unicode" panose="020B0709000202000203" pitchFamily="49" charset="0"/>
              </a:rPr>
              <a:t>)</a:t>
            </a:r>
            <a:r>
              <a:rPr lang="en-US" sz="2800" dirty="0" err="1">
                <a:latin typeface="APL385 Unicode" panose="020B0709000202000203" pitchFamily="49" charset="0"/>
              </a:rPr>
              <a:t>fns</a:t>
            </a:r>
            <a:r>
              <a:rPr lang="en-US" sz="2800" dirty="0"/>
              <a:t> should show something like this:</a:t>
            </a: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)</a:t>
            </a:r>
            <a:r>
              <a:rPr lang="en-US" sz="2800" dirty="0" err="1">
                <a:latin typeface="APL385 Unicode" panose="020B0709000202000203" pitchFamily="49" charset="0"/>
              </a:rPr>
              <a:t>fns</a:t>
            </a: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Mean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an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by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identity matrix: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ID 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0 1 0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0 0 1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ID 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1 0 0 0 0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0 1 0 0 0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0 0 1 0 0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0 0 0 1 0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0 0 0 0 1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TimesRows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multiply a matrix left argument and a vector right argument. For example: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← 4 3⍴6 9 9 10 9 1 3 5 3 6 7 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1 0 ¯1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TimesRows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6 0 ¯9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10 0 ¯1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3 0 ¯3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6 0 ¯3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6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the Residue function (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|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), 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Multiples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only elements of the vector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are exact multiples of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7 Multiples 6 12 14 8 21 42 56 97 13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14 21 42 56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800" dirty="0">
                <a:latin typeface="APL385 Unicode" panose="020B0709000202000203" pitchFamily="49" charset="0"/>
              </a:rPr>
              <a:t>      3 Multiples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6 9 9 10 9 1 3 5 3 6 7 3</a:t>
            </a:r>
            <a:endParaRPr lang="en-GB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APL385 Unicode" panose="020B0709000202000203" pitchFamily="49" charset="0"/>
              </a:rPr>
              <a:t>6 9 9 9 3 3 6 3</a:t>
            </a:r>
          </a:p>
          <a:p>
            <a:pPr marL="0" indent="0">
              <a:buNone/>
            </a:pPr>
            <a:endParaRPr lang="en-GB" sz="2800" dirty="0">
              <a:latin typeface="APL385 Unicode" panose="020B0709000202000203" pitchFamily="49" charset="0"/>
            </a:endParaRPr>
          </a:p>
          <a:p>
            <a:r>
              <a:rPr lang="en-GB" sz="2800" dirty="0">
                <a:latin typeface="APL385 Unicode" panose="020B0709000202000203" pitchFamily="49" charset="0"/>
              </a:rPr>
              <a:t>      10 Multiples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9 13   ⍝ empty vector result</a:t>
            </a:r>
            <a:endParaRPr lang="en-GB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1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913</Words>
  <Application>Microsoft Office PowerPoint</Application>
  <PresentationFormat>Widescreen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14</cp:revision>
  <dcterms:created xsi:type="dcterms:W3CDTF">2021-08-18T15:42:35Z</dcterms:created>
  <dcterms:modified xsi:type="dcterms:W3CDTF">2021-08-24T12:11:08Z</dcterms:modified>
</cp:coreProperties>
</file>