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8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23/08/2021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Give your workspace a )WSID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)SAVE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Turn Dyalog )OFF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Start Dyalog and )LOAD your workspace</a:t>
            </a:r>
            <a:endParaRPr lang="en-GB" sz="3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4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Mean to return the mean average of its argument</a:t>
            </a:r>
          </a:p>
          <a:p>
            <a:pPr marL="0" indent="0">
              <a:buNone/>
            </a:pPr>
            <a:endParaRPr lang="en-GB" sz="4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      Mean 3 1 4 1 5 9 2 6</a:t>
            </a: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3.875</a:t>
            </a: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      Mean 4 1 2 5</a:t>
            </a: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      Mean 6+⍳10</a:t>
            </a:r>
          </a:p>
          <a:p>
            <a:pPr marL="0" indent="0">
              <a:buNone/>
            </a:pPr>
            <a:r>
              <a:rPr lang="en-US" sz="3500" dirty="0">
                <a:latin typeface="APL385 Unicode" panose="020B0709000202000203" pitchFamily="49" charset="0"/>
              </a:rPr>
              <a:t>11.5</a:t>
            </a:r>
            <a:endParaRPr lang="en-GB" sz="35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ID to return an ⍵ by ⍵ identity matrix</a:t>
            </a:r>
          </a:p>
          <a:p>
            <a:pPr marL="0" indent="0">
              <a:buNone/>
            </a:pPr>
            <a:endParaRPr lang="en-GB" sz="4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      ID 3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1 0 0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0 1 0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0 0 1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      ID 5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1 0 0 0 0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0 1 0 0 0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0 0 1 0 0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0 0 0 1 0</a:t>
            </a:r>
          </a:p>
          <a:p>
            <a:pPr marL="0" indent="0">
              <a:buNone/>
            </a:pPr>
            <a:r>
              <a:rPr lang="en-US" sz="2500" dirty="0">
                <a:latin typeface="APL385 Unicode" panose="020B0709000202000203" pitchFamily="49" charset="0"/>
              </a:rPr>
              <a:t>0 0 0 0 1</a:t>
            </a:r>
            <a:endParaRPr lang="en-GB" sz="25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TimesRows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multiply a matrix and a vector.</a:t>
            </a: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For example,</a:t>
            </a: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← 4 3⍴6 9 9 10 9 1 3 5 3 6 7 3</a:t>
            </a: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1 0 ¯1</a:t>
            </a: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TimesRows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000" dirty="0">
                <a:latin typeface="APL385 Unicode" panose="020B0709000202000203" pitchFamily="49" charset="0"/>
              </a:rPr>
              <a:t> 6 0 ¯9</a:t>
            </a:r>
          </a:p>
          <a:p>
            <a:pPr marL="0" indent="0">
              <a:buNone/>
            </a:pPr>
            <a:r>
              <a:rPr lang="en-US" sz="3000" dirty="0">
                <a:latin typeface="APL385 Unicode" panose="020B0709000202000203" pitchFamily="49" charset="0"/>
              </a:rPr>
              <a:t>10 0 ¯1</a:t>
            </a:r>
          </a:p>
          <a:p>
            <a:pPr marL="0" indent="0">
              <a:buNone/>
            </a:pPr>
            <a:r>
              <a:rPr lang="en-US" sz="3000" dirty="0">
                <a:latin typeface="APL385 Unicode" panose="020B0709000202000203" pitchFamily="49" charset="0"/>
              </a:rPr>
              <a:t> 3 0 ¯3</a:t>
            </a:r>
          </a:p>
          <a:p>
            <a:pPr marL="0" indent="0">
              <a:buNone/>
            </a:pPr>
            <a:r>
              <a:rPr lang="en-US" sz="3000" dirty="0">
                <a:latin typeface="APL385 Unicode" panose="020B0709000202000203" pitchFamily="49" charset="0"/>
              </a:rPr>
              <a:t> 6 0 ¯3</a:t>
            </a:r>
            <a:endParaRPr lang="en-GB" sz="3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6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spaces:</a:t>
            </a: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'here is some text'</a:t>
            </a:r>
          </a:p>
          <a:p>
            <a:pPr marL="0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050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RemoveFrom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any character:</a:t>
            </a: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'l' 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heo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word</a:t>
            </a:r>
          </a:p>
          <a:p>
            <a:pPr marL="0" indent="0">
              <a:buNone/>
            </a:pPr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'o' 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hell 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wrld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5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 somewhere in your Documents folder</a:t>
            </a:r>
          </a:p>
          <a:p>
            <a:pPr marL="0" indent="0">
              <a:buNone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</a:t>
            </a:r>
            <a:r>
              <a:rPr lang="en-GB" sz="3000" b="1" i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your_name.dws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via Zoom chat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996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251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13</cp:revision>
  <dcterms:created xsi:type="dcterms:W3CDTF">2021-08-18T15:42:35Z</dcterms:created>
  <dcterms:modified xsi:type="dcterms:W3CDTF">2021-08-24T04:53:02Z</dcterms:modified>
</cp:coreProperties>
</file>