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77" r:id="rId5"/>
    <p:sldId id="276" r:id="rId6"/>
    <p:sldId id="265" r:id="rId7"/>
    <p:sldId id="268" r:id="rId8"/>
    <p:sldId id="272" r:id="rId9"/>
    <p:sldId id="273" r:id="rId10"/>
    <p:sldId id="274" r:id="rId11"/>
    <p:sldId id="267" r:id="rId12"/>
    <p:sldId id="271" r:id="rId13"/>
    <p:sldId id="269" r:id="rId14"/>
    <p:sldId id="263" r:id="rId15"/>
    <p:sldId id="278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25/08/2021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 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 workspace with a workspace ID like </a:t>
            </a:r>
            <a:r>
              <a:rPr lang="en-GB" sz="30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your_name_tasks5.dws</a:t>
            </a: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that takes a character matrix on the left and a numeric vector on the right. It should reorder the rows of the matrix 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so that the row corresponding to the highest number comes first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← 5 6⍴'coffeebread curry beans milk  '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1 2 3 4 5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milk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beans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curry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bread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coffee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5 1 3 4 2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coffee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beans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curry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milk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bread</a:t>
            </a:r>
            <a:endParaRPr kumimoji="0" lang="en-GB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985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The 3D array </a:t>
            </a:r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rain</a:t>
            </a:r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gives the monthly rainfall in millimetres over 7 years for 5 countries.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⎕RL←42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rain ←?7 5 12⍴250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find the average monthly rainfall for each individual month in each of the 5 countries.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MonthAvg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117 137 125 106 130 133 172 118  91 140 133 113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116 146 102 147 105  73 111 138 158 128 144 126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124 106 126 101 172 126 182 109 174 126  59 135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109 121 192 138 100 131  68 156 123 140 110 159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121 120 138 147  75 132 111 102 118 117 157 109</a:t>
            </a:r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219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Assign scalar numeric values (single numbers) to the variables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years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countries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such that the rain data can be summarised as follows: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	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⍴+/[years]rain       ⍝ Sum over years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⍴+/[countries]rain   ⍝ Sum over countries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7 12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⍴⌈/[months]rain      ⍝ Max over month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7 5</a:t>
            </a: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106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find the average over an axis specified by a character scalar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with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'Y'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years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'C'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countries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and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'M'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 'Y'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Avg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   ⍝ Average over years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5 12</a:t>
            </a: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⌊0.5+ 'C' Avg rain   ⍝ Average over countries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76 142 122 132 126 123 151 152  94  93  25 109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154 112 126 146  75 128 135 122 122  97 131 137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109 138  97 177 139  87 151 151 179 116 165 142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167 117 202 157 170 101 117  76 112 110 121 131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138 171 141  87  76 115  76 116 109 172 115 106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83  85 129  73 102 183  93  85 154 125 163  89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98 118 142 125 131  99 182 173 163 202 127 189</a:t>
            </a:r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⍴ 'M'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Avg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   ⍝ Average over months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7 5</a:t>
            </a:r>
          </a:p>
        </p:txBody>
      </p:sp>
    </p:spTree>
    <p:extLst>
      <p:ext uri="{BB962C8B-B14F-4D97-AF65-F5344CB8AC3E}">
        <p14:creationId xmlns:p14="http://schemas.microsoft.com/office/powerpoint/2010/main" val="266383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the following arrays in your workspace:</a:t>
            </a:r>
          </a:p>
          <a:p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fruits ← 4 7⍴'Apples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MangoesOrangesBananas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days ← 7 3⍴'SunMonTueWedThuFriSat'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names ← 3 7⍴'Adam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RodrigoRich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⎕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rl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← 42 1 ⋄ ate ← ?3 4 7⍴3</a:t>
            </a: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258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determine who ate the most throughout the week, when only counting fruits listed in the character matrix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7⍴'Bananas'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7⍴'OrangesMangoes'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   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7⍴'Oranges'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</a:t>
            </a: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181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determine who ate the most fruit 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on weekdays 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US" sz="22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:</a:t>
            </a:r>
          </a:p>
          <a:p>
            <a:endParaRPr lang="en-US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US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 (2 3⍴'WedTue')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7⍴'Mangoes'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</a:t>
            </a:r>
            <a:endParaRPr lang="en-US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 (3 3⍴'MonWedFri')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7⍴'Apples Oranges'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108227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US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US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determine the day on which people with names given in matrix </a:t>
            </a:r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ate most of fruits given in matrix </a:t>
            </a:r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(2 7⍴'RodrigoRich   ')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7⍴'OrangesMangoes'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Wed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Tue</a:t>
            </a:r>
          </a:p>
        </p:txBody>
      </p:sp>
    </p:spTree>
    <p:extLst>
      <p:ext uri="{BB962C8B-B14F-4D97-AF65-F5344CB8AC3E}">
        <p14:creationId xmlns:p14="http://schemas.microsoft.com/office/powerpoint/2010/main" val="211361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character vector called "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task2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"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)ED task2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2 APL expressions which return the following vectors and matrix:</a:t>
            </a:r>
          </a:p>
          <a:p>
            <a:pPr lvl="1"/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1 2 3 4 5 11 12 13 14 15 21 22 23 24 25</a:t>
            </a:r>
          </a:p>
          <a:p>
            <a:pPr lvl="1"/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eee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eeH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HHd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ddd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ddd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Try to make your code as short as possible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Press Esc (top-left of keyboard) to close the editor and save your changes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688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Upper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convert a word into upper case.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'works'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8649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Clean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changes all non-digits into stars: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'Easy as 1, 2 and 3'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********1**2*****3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'1000'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1000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'APL works!'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277845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 task)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Rewrite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Upper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convert any character vector into upper case, even if the text contains spaces and punctuation: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works!'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 WORKS!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'works'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2650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4000" b="1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count the number of vowels in the character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AeiOU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'Mississippi'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'We have TWELVE vowels in this sentence.'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</a:t>
            </a:r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84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locate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 the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text ← 3 5⍴'GREATGIANTTIGER'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'TIGER'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text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'GREAT'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text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1 0 0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fruits←3 7⍴'OrangesMangoesBananas'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'Bananas'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'Carrots'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</a:t>
            </a:r>
          </a:p>
        </p:txBody>
      </p:sp>
    </p:spTree>
    <p:extLst>
      <p:ext uri="{BB962C8B-B14F-4D97-AF65-F5344CB8AC3E}">
        <p14:creationId xmlns:p14="http://schemas.microsoft.com/office/powerpoint/2010/main" val="35020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of numbers and sorts them in increasing order: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 0  ¯3  1.5  10  4.2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 0  1.5  4.2  10</a:t>
            </a:r>
          </a:p>
          <a:p>
            <a:endParaRPr lang="en-US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Define a function 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Down</a:t>
            </a:r>
            <a:r>
              <a:rPr lang="en-US" sz="3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 that sorts the vector of numbers in decreasing order:</a:t>
            </a:r>
          </a:p>
          <a:p>
            <a:endParaRPr lang="en-US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Down 0  ¯3  1.5  10  4.2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 4.2  1.5  0  ¯3</a:t>
            </a: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886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4000" b="1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5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character vector (representing name initials) on the left and a vector of numbers (ages) on the right. Reorder the initials so that the youngest person comes first, and the oldest person comes last.</a:t>
            </a:r>
          </a:p>
          <a:p>
            <a:endParaRPr lang="en-US" sz="25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'ABCDE'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20 24 83 18 35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'DABEC'</a:t>
            </a:r>
          </a:p>
          <a:p>
            <a:endParaRPr lang="en-US" sz="25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⍝ A is for Adám, P is for Rich Park, and G is for Rodrigo Girão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'APG'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36 28 24      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'GPA'</a:t>
            </a:r>
            <a:endParaRPr lang="en-GB" sz="25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793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1073</Words>
  <Application>Microsoft Office PowerPoint</Application>
  <PresentationFormat>Widescreen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APL385 Unicode</vt:lpstr>
      <vt:lpstr>Arial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Rodrigo  Girão Serrão</cp:lastModifiedBy>
  <cp:revision>49</cp:revision>
  <dcterms:created xsi:type="dcterms:W3CDTF">2021-08-18T15:42:35Z</dcterms:created>
  <dcterms:modified xsi:type="dcterms:W3CDTF">2021-08-25T09:21:33Z</dcterms:modified>
</cp:coreProperties>
</file>