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101AB-2F5F-4B22-8B8F-2D1FEC128C87}" v="8" dt="2022-11-20T07:06:2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Brugnara" userId="f7950e888149967a" providerId="LiveId" clId="{965101AB-2F5F-4B22-8B8F-2D1FEC128C87}"/>
    <pc:docChg chg="custSel addSld modSld">
      <pc:chgData name="Albert Brugnara" userId="f7950e888149967a" providerId="LiveId" clId="{965101AB-2F5F-4B22-8B8F-2D1FEC128C87}" dt="2022-11-20T07:06:25.968" v="623"/>
      <pc:docMkLst>
        <pc:docMk/>
      </pc:docMkLst>
      <pc:sldChg chg="addSp delSp modSp new mod">
        <pc:chgData name="Albert Brugnara" userId="f7950e888149967a" providerId="LiveId" clId="{965101AB-2F5F-4B22-8B8F-2D1FEC128C87}" dt="2022-11-19T09:28:43.300" v="112" actId="1076"/>
        <pc:sldMkLst>
          <pc:docMk/>
          <pc:sldMk cId="1494147997" sldId="256"/>
        </pc:sldMkLst>
        <pc:spChg chg="mod">
          <ac:chgData name="Albert Brugnara" userId="f7950e888149967a" providerId="LiveId" clId="{965101AB-2F5F-4B22-8B8F-2D1FEC128C87}" dt="2022-11-19T09:27:32.165" v="108" actId="20577"/>
          <ac:spMkLst>
            <pc:docMk/>
            <pc:sldMk cId="1494147997" sldId="256"/>
            <ac:spMk id="2" creationId="{AAEC3F3B-D06B-061B-FA56-7AE86CBC6F06}"/>
          </ac:spMkLst>
        </pc:spChg>
        <pc:spChg chg="mod">
          <ac:chgData name="Albert Brugnara" userId="f7950e888149967a" providerId="LiveId" clId="{965101AB-2F5F-4B22-8B8F-2D1FEC128C87}" dt="2022-11-19T09:28:43.300" v="112" actId="1076"/>
          <ac:spMkLst>
            <pc:docMk/>
            <pc:sldMk cId="1494147997" sldId="256"/>
            <ac:spMk id="3" creationId="{CC1771AF-F9CA-76B5-8910-7DF729D7C64F}"/>
          </ac:spMkLst>
        </pc:spChg>
        <pc:spChg chg="add del mod">
          <ac:chgData name="Albert Brugnara" userId="f7950e888149967a" providerId="LiveId" clId="{965101AB-2F5F-4B22-8B8F-2D1FEC128C87}" dt="2022-11-19T09:22:06.348" v="5" actId="478"/>
          <ac:spMkLst>
            <pc:docMk/>
            <pc:sldMk cId="1494147997" sldId="256"/>
            <ac:spMk id="5" creationId="{45509E01-F1BC-999C-4D9A-89D4808BEF09}"/>
          </ac:spMkLst>
        </pc:spChg>
      </pc:sldChg>
      <pc:sldChg chg="addSp delSp modSp new mod">
        <pc:chgData name="Albert Brugnara" userId="f7950e888149967a" providerId="LiveId" clId="{965101AB-2F5F-4B22-8B8F-2D1FEC128C87}" dt="2022-11-20T06:09:30.068" v="552"/>
        <pc:sldMkLst>
          <pc:docMk/>
          <pc:sldMk cId="3747118136" sldId="257"/>
        </pc:sldMkLst>
        <pc:spChg chg="mod">
          <ac:chgData name="Albert Brugnara" userId="f7950e888149967a" providerId="LiveId" clId="{965101AB-2F5F-4B22-8B8F-2D1FEC128C87}" dt="2022-11-20T04:34:01.037" v="120" actId="20577"/>
          <ac:spMkLst>
            <pc:docMk/>
            <pc:sldMk cId="3747118136" sldId="257"/>
            <ac:spMk id="2" creationId="{840615CC-0EFA-2343-BE97-6EEF3E89BF3F}"/>
          </ac:spMkLst>
        </pc:spChg>
        <pc:spChg chg="del">
          <ac:chgData name="Albert Brugnara" userId="f7950e888149967a" providerId="LiveId" clId="{965101AB-2F5F-4B22-8B8F-2D1FEC128C87}" dt="2022-11-20T06:09:30.068" v="552"/>
          <ac:spMkLst>
            <pc:docMk/>
            <pc:sldMk cId="3747118136" sldId="257"/>
            <ac:spMk id="3" creationId="{9E5BA102-2055-1112-E56F-FE45A994C5FC}"/>
          </ac:spMkLst>
        </pc:spChg>
        <pc:picChg chg="add mod">
          <ac:chgData name="Albert Brugnara" userId="f7950e888149967a" providerId="LiveId" clId="{965101AB-2F5F-4B22-8B8F-2D1FEC128C87}" dt="2022-11-20T06:09:30.068" v="552"/>
          <ac:picMkLst>
            <pc:docMk/>
            <pc:sldMk cId="3747118136" sldId="257"/>
            <ac:picMk id="5" creationId="{06795BB3-466D-AD8C-1BC2-9AABA73D3E4D}"/>
          </ac:picMkLst>
        </pc:picChg>
      </pc:sldChg>
      <pc:sldChg chg="modSp new mod">
        <pc:chgData name="Albert Brugnara" userId="f7950e888149967a" providerId="LiveId" clId="{965101AB-2F5F-4B22-8B8F-2D1FEC128C87}" dt="2022-11-20T05:26:05.896" v="551" actId="20577"/>
        <pc:sldMkLst>
          <pc:docMk/>
          <pc:sldMk cId="147627175" sldId="258"/>
        </pc:sldMkLst>
        <pc:spChg chg="mod">
          <ac:chgData name="Albert Brugnara" userId="f7950e888149967a" providerId="LiveId" clId="{965101AB-2F5F-4B22-8B8F-2D1FEC128C87}" dt="2022-11-20T04:34:45.149" v="126" actId="20577"/>
          <ac:spMkLst>
            <pc:docMk/>
            <pc:sldMk cId="147627175" sldId="258"/>
            <ac:spMk id="2" creationId="{0D651F91-2275-C5B4-97F8-9C51DCB649D3}"/>
          </ac:spMkLst>
        </pc:spChg>
        <pc:spChg chg="mod">
          <ac:chgData name="Albert Brugnara" userId="f7950e888149967a" providerId="LiveId" clId="{965101AB-2F5F-4B22-8B8F-2D1FEC128C87}" dt="2022-11-20T05:26:05.896" v="551" actId="20577"/>
          <ac:spMkLst>
            <pc:docMk/>
            <pc:sldMk cId="147627175" sldId="258"/>
            <ac:spMk id="3" creationId="{811B815B-7573-380E-90BB-24D7EDA8097E}"/>
          </ac:spMkLst>
        </pc:spChg>
      </pc:sldChg>
      <pc:sldChg chg="addSp delSp modSp new mod">
        <pc:chgData name="Albert Brugnara" userId="f7950e888149967a" providerId="LiveId" clId="{965101AB-2F5F-4B22-8B8F-2D1FEC128C87}" dt="2022-11-20T06:40:45.869" v="602" actId="255"/>
        <pc:sldMkLst>
          <pc:docMk/>
          <pc:sldMk cId="105748324" sldId="259"/>
        </pc:sldMkLst>
        <pc:spChg chg="mod">
          <ac:chgData name="Albert Brugnara" userId="f7950e888149967a" providerId="LiveId" clId="{965101AB-2F5F-4B22-8B8F-2D1FEC128C87}" dt="2022-11-20T06:40:45.869" v="602" actId="255"/>
          <ac:spMkLst>
            <pc:docMk/>
            <pc:sldMk cId="105748324" sldId="259"/>
            <ac:spMk id="2" creationId="{D1E60F04-A6A8-679C-FA0F-0DE020BDD5C6}"/>
          </ac:spMkLst>
        </pc:spChg>
        <pc:spChg chg="add del">
          <ac:chgData name="Albert Brugnara" userId="f7950e888149967a" providerId="LiveId" clId="{965101AB-2F5F-4B22-8B8F-2D1FEC128C87}" dt="2022-11-20T06:29:07.193" v="563"/>
          <ac:spMkLst>
            <pc:docMk/>
            <pc:sldMk cId="105748324" sldId="259"/>
            <ac:spMk id="3" creationId="{B2D1316F-8602-0B5E-1351-B80F795A596E}"/>
          </ac:spMkLst>
        </pc:spChg>
        <pc:picChg chg="add del mod">
          <ac:chgData name="Albert Brugnara" userId="f7950e888149967a" providerId="LiveId" clId="{965101AB-2F5F-4B22-8B8F-2D1FEC128C87}" dt="2022-11-20T06:27:55.335" v="562"/>
          <ac:picMkLst>
            <pc:docMk/>
            <pc:sldMk cId="105748324" sldId="259"/>
            <ac:picMk id="5" creationId="{5C1789FC-DF8E-B2F6-F9D0-179D3DC26F89}"/>
          </ac:picMkLst>
        </pc:picChg>
        <pc:picChg chg="add mod">
          <ac:chgData name="Albert Brugnara" userId="f7950e888149967a" providerId="LiveId" clId="{965101AB-2F5F-4B22-8B8F-2D1FEC128C87}" dt="2022-11-20T06:29:07.193" v="563"/>
          <ac:picMkLst>
            <pc:docMk/>
            <pc:sldMk cId="105748324" sldId="259"/>
            <ac:picMk id="7" creationId="{24FF90B3-85C3-2F15-80B4-51C3DBAFF601}"/>
          </ac:picMkLst>
        </pc:picChg>
      </pc:sldChg>
      <pc:sldChg chg="addSp delSp modSp new mod">
        <pc:chgData name="Albert Brugnara" userId="f7950e888149967a" providerId="LiveId" clId="{965101AB-2F5F-4B22-8B8F-2D1FEC128C87}" dt="2022-11-20T06:33:11.642" v="574"/>
        <pc:sldMkLst>
          <pc:docMk/>
          <pc:sldMk cId="564375334" sldId="260"/>
        </pc:sldMkLst>
        <pc:spChg chg="mod">
          <ac:chgData name="Albert Brugnara" userId="f7950e888149967a" providerId="LiveId" clId="{965101AB-2F5F-4B22-8B8F-2D1FEC128C87}" dt="2022-11-20T06:32:07.022" v="573" actId="20577"/>
          <ac:spMkLst>
            <pc:docMk/>
            <pc:sldMk cId="564375334" sldId="260"/>
            <ac:spMk id="2" creationId="{6167DD30-57B8-CC36-87FF-8B81FD23387A}"/>
          </ac:spMkLst>
        </pc:spChg>
        <pc:spChg chg="del">
          <ac:chgData name="Albert Brugnara" userId="f7950e888149967a" providerId="LiveId" clId="{965101AB-2F5F-4B22-8B8F-2D1FEC128C87}" dt="2022-11-20T06:33:11.642" v="574"/>
          <ac:spMkLst>
            <pc:docMk/>
            <pc:sldMk cId="564375334" sldId="260"/>
            <ac:spMk id="3" creationId="{6BB557EE-635D-BEE6-D021-4BAD82F9B325}"/>
          </ac:spMkLst>
        </pc:spChg>
        <pc:picChg chg="add mod">
          <ac:chgData name="Albert Brugnara" userId="f7950e888149967a" providerId="LiveId" clId="{965101AB-2F5F-4B22-8B8F-2D1FEC128C87}" dt="2022-11-20T06:33:11.642" v="574"/>
          <ac:picMkLst>
            <pc:docMk/>
            <pc:sldMk cId="564375334" sldId="260"/>
            <ac:picMk id="5" creationId="{EC453251-012E-242D-29AF-5D68E0FD8254}"/>
          </ac:picMkLst>
        </pc:picChg>
      </pc:sldChg>
      <pc:sldChg chg="addSp delSp modSp new mod">
        <pc:chgData name="Albert Brugnara" userId="f7950e888149967a" providerId="LiveId" clId="{965101AB-2F5F-4B22-8B8F-2D1FEC128C87}" dt="2022-11-20T07:06:25.968" v="623"/>
        <pc:sldMkLst>
          <pc:docMk/>
          <pc:sldMk cId="3554847225" sldId="261"/>
        </pc:sldMkLst>
        <pc:spChg chg="mod">
          <ac:chgData name="Albert Brugnara" userId="f7950e888149967a" providerId="LiveId" clId="{965101AB-2F5F-4B22-8B8F-2D1FEC128C87}" dt="2022-11-20T06:41:27.949" v="622" actId="20577"/>
          <ac:spMkLst>
            <pc:docMk/>
            <pc:sldMk cId="3554847225" sldId="261"/>
            <ac:spMk id="2" creationId="{B6F6BD74-59DE-03A3-017C-D2C7648B5B67}"/>
          </ac:spMkLst>
        </pc:spChg>
        <pc:spChg chg="del">
          <ac:chgData name="Albert Brugnara" userId="f7950e888149967a" providerId="LiveId" clId="{965101AB-2F5F-4B22-8B8F-2D1FEC128C87}" dt="2022-11-20T07:06:25.968" v="623"/>
          <ac:spMkLst>
            <pc:docMk/>
            <pc:sldMk cId="3554847225" sldId="261"/>
            <ac:spMk id="3" creationId="{656E3A5A-DA04-2C49-0110-5C914068449B}"/>
          </ac:spMkLst>
        </pc:spChg>
        <pc:picChg chg="add mod">
          <ac:chgData name="Albert Brugnara" userId="f7950e888149967a" providerId="LiveId" clId="{965101AB-2F5F-4B22-8B8F-2D1FEC128C87}" dt="2022-11-20T07:06:25.968" v="623"/>
          <ac:picMkLst>
            <pc:docMk/>
            <pc:sldMk cId="3554847225" sldId="261"/>
            <ac:picMk id="5" creationId="{3E35F6D9-F4D9-0A48-5A59-8DF0D92772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A21EC-DFF2-90C8-D11B-7DD55BCDA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8CA642-35B5-488D-0940-B84AF044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26038-6A20-093B-6C47-C8B19124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34467-1820-D4BF-B908-CE59EDEA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59D3D-F2B5-4D0B-ACCC-4087833D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62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392DC-64D9-327B-CABD-46C2652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8E596-7795-8396-C2E2-C369544F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7B277-6FC8-D5C0-01DA-7BA29149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94537-91EB-9EB8-3D5F-854602D6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DF32D-1557-B262-E6EB-C5AE56D4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1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BDCA72-3F2D-17BA-A932-AAEACBA79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D7BEB9-095F-B99C-C15D-9F14EA61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611E3-F60F-E086-7566-5A2FFFD8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70DD7D-5B95-0B81-629D-340E2727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1000A-DFDE-DDED-980C-51F490B7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12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D1333-4C92-AB80-5A1B-C7A53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7201F-7558-3806-A0FB-D1F736F7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1E7D6-565D-1474-20CC-F4D608DD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2BA8A-C37F-4BB5-E748-9686DB05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6C7BB-31F1-87B6-01E6-3A932DEB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5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E02DE-86B1-E72A-087F-A0F7F436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EDD7C5-165D-D0C0-328B-2B15943E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99137-62C7-F1B8-DCA5-7F69A75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B245F-089E-0DC3-887E-0D314CD6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5DAF3-AEF9-1CB5-76D8-20AC6CD5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10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2C76F-C63E-E2D6-4E68-F351D0D1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B4B0A-EB51-65A5-7FD6-497B7DAB2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7F3941-FA1B-41DE-044E-F949388F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4FE8E7-111E-D212-A669-16F8BF5A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0E879-193D-06E6-182C-4AA244FE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36D0A-D065-4F06-CFE0-A4618F9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5AF0-9E5B-1D58-9856-8D8D3DB7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E3C8-A356-6902-FFBE-6140B17F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28847-930C-23B2-4FF0-6038046C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E532C5-1899-5EA2-A2C7-73AF81EE0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C6F5-0B64-E047-4D7D-0FDB593D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D8F9A7-DD4B-8089-24D0-6EB619C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568562-BC11-4506-B771-164276DE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E0E257-D940-7968-1867-C2744AD0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21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8AC44-A7EC-2FEA-FFB0-2E26AA5B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9D2107-C380-4E5A-DD39-07C15F0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4DA0FE-C56C-4516-0861-A086A44E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E86FA-C3E9-ED5E-992E-CBD57D9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4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F0C6C7-6A46-C53C-F847-4828A2DA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D38168-953B-3873-8D77-F4A9C864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38E4E-5D18-3732-BB14-0ED9A836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D47F-26E1-FC99-5EDA-0621FB0F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E081D-F88D-D6B1-6581-EDF0D633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E35A0-7B69-128C-BDD1-3300F6D0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E4161-AA21-869E-4C7F-A0F97FC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00E09F-A72E-5F74-385C-61FB1650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01B58-CE93-2B0E-8F38-AC9A81DC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25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CAB7F-AE8E-A791-987C-8515837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43A329-0A61-FD48-8B16-99D12AD0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CF9D6-2CEC-48D3-5C30-27E88F92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844786-5708-572B-086C-EF43888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58262-24DB-0D3B-773C-EA8CDC4F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87988A-888F-A5A0-7C2B-AC381E35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5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DD6007-9F42-23EB-0A94-1B723E9C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9D66D-9CAD-4531-AF4C-FBDF9DA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2A047-DE5C-E911-751D-77774B407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3C41-B6A8-44F4-9E85-BC63A3508780}" type="datetimeFigureOut">
              <a:rPr lang="de-AT" smtClean="0"/>
              <a:t>19.11.2022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66BC-6151-051A-26FA-96236F062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1E155-BA99-1F27-5897-7C968E73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1AFE-F5B7-4DCE-BF28-D0AF16C0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ndelion.eu/semantic-text/entity-extraction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3F3B-D06B-061B-FA56-7AE86CBC6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4400" dirty="0"/>
              <a:t>Albert Brugnara</a:t>
            </a:r>
            <a:br>
              <a:rPr lang="de-AT" sz="4400" dirty="0"/>
            </a:br>
            <a:r>
              <a:rPr lang="de-AT" sz="4400" dirty="0"/>
              <a:t>Methodenkurs - Digitale Annotation im geschichtswissenschaftlichen Kontext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1771AF-F9CA-76B5-8910-7DF729D7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0" y="4016644"/>
            <a:ext cx="10208455" cy="1655762"/>
          </a:xfrm>
        </p:spPr>
        <p:txBody>
          <a:bodyPr/>
          <a:lstStyle/>
          <a:p>
            <a:pPr algn="l"/>
            <a:r>
              <a:rPr lang="da-DK" sz="3600" dirty="0">
                <a:effectLst/>
                <a:latin typeface="Arial" panose="020B0604020202020204" pitchFamily="34" charset="0"/>
              </a:rPr>
              <a:t>Dandelion</a:t>
            </a:r>
            <a:r>
              <a:rPr lang="da-DK" dirty="0">
                <a:effectLst/>
                <a:latin typeface="Arial" panose="020B0604020202020204" pitchFamily="34" charset="0"/>
              </a:rPr>
              <a:t> </a:t>
            </a:r>
            <a:r>
              <a:rPr lang="da-DK" dirty="0">
                <a:effectLst/>
                <a:latin typeface="Arial" panose="020B0604020202020204" pitchFamily="34" charset="0"/>
                <a:hlinkClick r:id="rId2"/>
              </a:rPr>
              <a:t>https://dandelion.eu/semantic-text/entity-extraction-demo</a:t>
            </a:r>
            <a:r>
              <a:rPr lang="da-DK" dirty="0">
                <a:effectLst/>
                <a:latin typeface="Arial" panose="020B0604020202020204" pitchFamily="34" charset="0"/>
              </a:rPr>
              <a:t>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4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15CC-0EFA-2343-BE97-6EEF3E89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>
                <a:effectLst/>
                <a:latin typeface="Arial" panose="020B0604020202020204" pitchFamily="34" charset="0"/>
              </a:rPr>
              <a:t>Dandelion: Home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795BB3-466D-AD8C-1BC2-9AABA73D3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0323"/>
            <a:ext cx="10515600" cy="3521941"/>
          </a:xfrm>
        </p:spPr>
      </p:pic>
    </p:spTree>
    <p:extLst>
      <p:ext uri="{BB962C8B-B14F-4D97-AF65-F5344CB8AC3E}">
        <p14:creationId xmlns:p14="http://schemas.microsoft.com/office/powerpoint/2010/main" val="374711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51F91-2275-C5B4-97F8-9C51DCB6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>
                <a:effectLst/>
                <a:latin typeface="Arial" panose="020B0604020202020204" pitchFamily="34" charset="0"/>
              </a:rPr>
              <a:t>Dandelion: API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B815B-7573-380E-90BB-24D7EDA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the @fx?* is a API</a:t>
            </a:r>
            <a:r>
              <a:rPr lang="en-US" dirty="0"/>
              <a:t> </a:t>
            </a:r>
            <a:r>
              <a:rPr lang="en-US" dirty="0" err="1"/>
              <a:t>Abkürzung</a:t>
            </a:r>
            <a:r>
              <a:rPr lang="en-US" dirty="0"/>
              <a:t> für Application Program Interface</a:t>
            </a:r>
          </a:p>
          <a:p>
            <a:r>
              <a:rPr lang="en-US" b="1" dirty="0" err="1"/>
              <a:t>Arten</a:t>
            </a:r>
            <a:r>
              <a:rPr lang="en-US" b="1" dirty="0"/>
              <a:t> von API: Internal-, Partner-, </a:t>
            </a:r>
            <a:r>
              <a:rPr lang="en-US" b="1" dirty="0" err="1"/>
              <a:t>OpenSource</a:t>
            </a:r>
            <a:r>
              <a:rPr lang="en-US" b="1" dirty="0"/>
              <a:t>-</a:t>
            </a:r>
          </a:p>
          <a:p>
            <a:pPr lvl="1"/>
            <a:r>
              <a:rPr lang="en-US" dirty="0" err="1"/>
              <a:t>Hinsichtlich</a:t>
            </a:r>
            <a:r>
              <a:rPr lang="en-US" dirty="0"/>
              <a:t> der </a:t>
            </a:r>
            <a:r>
              <a:rPr lang="en-US" dirty="0" err="1"/>
              <a:t>Architektur</a:t>
            </a:r>
            <a:r>
              <a:rPr lang="en-US" dirty="0"/>
              <a:t>: REST, SOAP, RPC, Für WEB: REST API</a:t>
            </a:r>
          </a:p>
          <a:p>
            <a:pPr lvl="1"/>
            <a:r>
              <a:rPr lang="en-US" dirty="0"/>
              <a:t>Dandelion: </a:t>
            </a:r>
            <a:r>
              <a:rPr lang="en-US" dirty="0" err="1"/>
              <a:t>Ausgabe</a:t>
            </a:r>
            <a:r>
              <a:rPr lang="en-US" dirty="0"/>
              <a:t> in </a:t>
            </a:r>
            <a:r>
              <a:rPr lang="en-US" dirty="0" err="1"/>
              <a:t>Json</a:t>
            </a:r>
            <a:r>
              <a:rPr lang="en-US" dirty="0"/>
              <a:t> für </a:t>
            </a:r>
            <a:r>
              <a:rPr lang="en-US" dirty="0" err="1"/>
              <a:t>erkannte</a:t>
            </a:r>
            <a:r>
              <a:rPr lang="en-US" dirty="0"/>
              <a:t> TAGS </a:t>
            </a:r>
          </a:p>
          <a:p>
            <a:r>
              <a:rPr lang="en-US" b="1" dirty="0" err="1"/>
              <a:t>Vorteile</a:t>
            </a:r>
            <a:endParaRPr lang="en-US" b="1" dirty="0"/>
          </a:p>
          <a:p>
            <a:pPr lvl="1"/>
            <a:r>
              <a:rPr lang="en-US" dirty="0" err="1"/>
              <a:t>Erleichtern</a:t>
            </a:r>
            <a:r>
              <a:rPr lang="en-US" dirty="0"/>
              <a:t> </a:t>
            </a:r>
            <a:r>
              <a:rPr lang="en-US" dirty="0" err="1"/>
              <a:t>Datenzugang</a:t>
            </a:r>
            <a:endParaRPr lang="en-US" dirty="0"/>
          </a:p>
          <a:p>
            <a:pPr lvl="1"/>
            <a:r>
              <a:rPr lang="en-US" dirty="0" err="1"/>
              <a:t>Ersparen</a:t>
            </a:r>
            <a:r>
              <a:rPr lang="en-US" dirty="0"/>
              <a:t> Zeit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: </a:t>
            </a:r>
            <a:r>
              <a:rPr lang="en-US" dirty="0" err="1"/>
              <a:t>automatisch</a:t>
            </a:r>
            <a:r>
              <a:rPr lang="en-US" dirty="0"/>
              <a:t> Wiki </a:t>
            </a:r>
            <a:r>
              <a:rPr lang="en-US" dirty="0" err="1"/>
              <a:t>Einträge</a:t>
            </a:r>
            <a:r>
              <a:rPr lang="en-US" dirty="0"/>
              <a:t> für Annotation</a:t>
            </a:r>
          </a:p>
          <a:p>
            <a:pPr lvl="1"/>
            <a:r>
              <a:rPr lang="en-US" dirty="0"/>
              <a:t>SaaS: Software as a Service, Object oriented Architecture</a:t>
            </a:r>
          </a:p>
          <a:p>
            <a:endParaRPr lang="en-US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6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60F04-A6A8-679C-FA0F-0DE020BD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>
                <a:effectLst/>
                <a:latin typeface="Arial" panose="020B0604020202020204" pitchFamily="34" charset="0"/>
              </a:rPr>
              <a:t>Dandelion: </a:t>
            </a:r>
            <a:r>
              <a:rPr lang="da-DK" sz="4000" dirty="0">
                <a:effectLst/>
                <a:latin typeface="Arial" panose="020B0604020202020204" pitchFamily="34" charset="0"/>
              </a:rPr>
              <a:t>Try my Tibetischer Text übersetzt</a:t>
            </a:r>
            <a:endParaRPr lang="de-AT" sz="40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FF90B3-85C3-2F15-80B4-51C3DBAF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06" y="1825625"/>
            <a:ext cx="7562388" cy="4351338"/>
          </a:xfrm>
        </p:spPr>
      </p:pic>
    </p:spTree>
    <p:extLst>
      <p:ext uri="{BB962C8B-B14F-4D97-AF65-F5344CB8AC3E}">
        <p14:creationId xmlns:p14="http://schemas.microsoft.com/office/powerpoint/2010/main" val="1057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7DD30-57B8-CC36-87FF-8B81FD23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>
                <a:effectLst/>
                <a:latin typeface="Arial" panose="020B0604020202020204" pitchFamily="34" charset="0"/>
              </a:rPr>
              <a:t>Dandelion: Try my API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453251-012E-242D-29AF-5D68E0FD8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97" y="1825625"/>
            <a:ext cx="4494005" cy="4351338"/>
          </a:xfrm>
        </p:spPr>
      </p:pic>
    </p:spTree>
    <p:extLst>
      <p:ext uri="{BB962C8B-B14F-4D97-AF65-F5344CB8AC3E}">
        <p14:creationId xmlns:p14="http://schemas.microsoft.com/office/powerpoint/2010/main" val="56437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BD74-59DE-03A3-017C-D2C7648B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>
                <a:effectLst/>
                <a:latin typeface="Arial" panose="020B0604020202020204" pitchFamily="34" charset="0"/>
              </a:rPr>
              <a:t>Dandelion: Try my     Struwwelpeter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35F6D9-F4D9-0A48-5A59-8DF0D927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91" y="1825625"/>
            <a:ext cx="7169817" cy="4351338"/>
          </a:xfrm>
        </p:spPr>
      </p:pic>
    </p:spTree>
    <p:extLst>
      <p:ext uri="{BB962C8B-B14F-4D97-AF65-F5344CB8AC3E}">
        <p14:creationId xmlns:p14="http://schemas.microsoft.com/office/powerpoint/2010/main" val="35548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Albert Brugnara Methodenkurs - Digitale Annotation im geschichtswissenschaftlichen Kontext</vt:lpstr>
      <vt:lpstr>Dandelion: Home</vt:lpstr>
      <vt:lpstr>Dandelion: API</vt:lpstr>
      <vt:lpstr>Dandelion: Try my Tibetischer Text übersetzt</vt:lpstr>
      <vt:lpstr>Dandelion: Try my API</vt:lpstr>
      <vt:lpstr>Dandelion: Try my     Struwwelpeter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Brugnara Methodenkurs - Digitale Annotation im geschichtswissenschaftlichen Kontext</dc:title>
  <dc:creator>Albert Brugnara</dc:creator>
  <cp:lastModifiedBy>Albert Brugnara</cp:lastModifiedBy>
  <cp:revision>1</cp:revision>
  <dcterms:created xsi:type="dcterms:W3CDTF">2022-11-19T09:20:15Z</dcterms:created>
  <dcterms:modified xsi:type="dcterms:W3CDTF">2022-11-20T07:06:34Z</dcterms:modified>
</cp:coreProperties>
</file>