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4" r:id="rId5"/>
    <p:sldId id="265" r:id="rId6"/>
    <p:sldId id="273" r:id="rId7"/>
    <p:sldId id="269" r:id="rId8"/>
    <p:sldId id="262" r:id="rId9"/>
    <p:sldId id="260" r:id="rId10"/>
    <p:sldId id="271" r:id="rId11"/>
    <p:sldId id="270" r:id="rId12"/>
  </p:sldIdLst>
  <p:sldSz cx="100584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4AE"/>
    <a:srgbClr val="DE9032"/>
    <a:srgbClr val="00220F"/>
    <a:srgbClr val="00642D"/>
    <a:srgbClr val="CED1DF"/>
    <a:srgbClr val="3B4654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94510" autoAdjust="0"/>
  </p:normalViewPr>
  <p:slideViewPr>
    <p:cSldViewPr snapToGrid="0">
      <p:cViewPr varScale="1">
        <p:scale>
          <a:sx n="49" d="100"/>
          <a:sy n="49" d="100"/>
        </p:scale>
        <p:origin x="2772" y="7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OneDrive\Desktop\Daniele\Univerist&#224;\Magistrale\Data%20management\Progetto%20consegna\tabel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OneDrive\Desktop\Daniele\Univerist&#224;\Magistrale\Data%20management\Progetto%20consegna\tabel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OneDrive\Desktop\Daniele\Univerist&#224;\Magistrale\Data%20management\Progetto%20consegna\tabel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OneDrive\Desktop\Daniele\Univerist&#224;\Magistrale\Data%20management\Progetto%20consegna\tabel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885136078035311"/>
          <c:y val="1.0927047863430293E-2"/>
          <c:w val="0.63305350041091935"/>
          <c:h val="0.9602099597811727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76D-400C-A4E4-082BF4A04428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F76D-400C-A4E4-082BF4A04428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76D-400C-A4E4-082BF4A04428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F76D-400C-A4E4-082BF4A04428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F76D-400C-A4E4-082BF4A04428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76D-400C-A4E4-082BF4A04428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F76D-400C-A4E4-082BF4A04428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76D-400C-A4E4-082BF4A04428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F76D-400C-A4E4-082BF4A04428}"/>
              </c:ext>
            </c:extLst>
          </c:dPt>
          <c:dPt>
            <c:idx val="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76D-400C-A4E4-082BF4A04428}"/>
              </c:ext>
            </c:extLst>
          </c:dPt>
          <c:dPt>
            <c:idx val="1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F76D-400C-A4E4-082BF4A04428}"/>
              </c:ext>
            </c:extLst>
          </c:dPt>
          <c:dPt>
            <c:idx val="1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76D-400C-A4E4-082BF4A04428}"/>
              </c:ext>
            </c:extLst>
          </c:dPt>
          <c:dPt>
            <c:idx val="1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76D-400C-A4E4-082BF4A04428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76D-400C-A4E4-082BF4A04428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76D-400C-A4E4-082BF4A04428}"/>
              </c:ext>
            </c:extLst>
          </c:dPt>
          <c:dPt>
            <c:idx val="1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76D-400C-A4E4-082BF4A04428}"/>
              </c:ext>
            </c:extLst>
          </c:dPt>
          <c:dPt>
            <c:idx val="1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76D-400C-A4E4-082BF4A04428}"/>
              </c:ext>
            </c:extLst>
          </c:dPt>
          <c:dPt>
            <c:idx val="1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6D-400C-A4E4-082BF4A04428}"/>
              </c:ext>
            </c:extLst>
          </c:dPt>
          <c:dPt>
            <c:idx val="1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76D-400C-A4E4-082BF4A04428}"/>
              </c:ext>
            </c:extLst>
          </c:dPt>
          <c:dPt>
            <c:idx val="19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76D-400C-A4E4-082BF4A04428}"/>
              </c:ext>
            </c:extLst>
          </c:dPt>
          <c:cat>
            <c:strRef>
              <c:f>Foglio1!$D$52:$D$71</c:f>
              <c:strCache>
                <c:ptCount val="20"/>
                <c:pt idx="0">
                  <c:v>Rocky</c:v>
                </c:pt>
                <c:pt idx="1">
                  <c:v>Blade Runner</c:v>
                </c:pt>
                <c:pt idx="2">
                  <c:v>Dead Poets Society</c:v>
                </c:pt>
                <c:pt idx="3">
                  <c:v>Fargo</c:v>
                </c:pt>
                <c:pt idx="4">
                  <c:v>Good will huntign</c:v>
                </c:pt>
                <c:pt idx="5">
                  <c:v>Truman show</c:v>
                </c:pt>
                <c:pt idx="6">
                  <c:v>American beauty</c:v>
                </c:pt>
                <c:pt idx="7">
                  <c:v>The Gladiator</c:v>
                </c:pt>
                <c:pt idx="8">
                  <c:v>Memento</c:v>
                </c:pt>
                <c:pt idx="9">
                  <c:v>American Psyco</c:v>
                </c:pt>
                <c:pt idx="10">
                  <c:v>Big Fish</c:v>
                </c:pt>
                <c:pt idx="11">
                  <c:v>Eternal Sunshine...</c:v>
                </c:pt>
                <c:pt idx="12">
                  <c:v>Devil Wears Prada</c:v>
                </c:pt>
                <c:pt idx="13">
                  <c:v>No country for old man</c:v>
                </c:pt>
                <c:pt idx="14">
                  <c:v>Anna Karenina</c:v>
                </c:pt>
                <c:pt idx="15">
                  <c:v>12 years slave</c:v>
                </c:pt>
                <c:pt idx="16">
                  <c:v>The great Gatsby</c:v>
                </c:pt>
                <c:pt idx="17">
                  <c:v>Interstellar</c:v>
                </c:pt>
                <c:pt idx="18">
                  <c:v>American Sniper</c:v>
                </c:pt>
                <c:pt idx="19">
                  <c:v>La La Land</c:v>
                </c:pt>
              </c:strCache>
            </c:strRef>
          </c:cat>
          <c:val>
            <c:numRef>
              <c:f>Foglio1!$E$52:$E$71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6D-400C-A4E4-082BF4A044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85556799"/>
        <c:axId val="1385554399"/>
      </c:barChart>
      <c:catAx>
        <c:axId val="13855567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5554399"/>
        <c:crossesAt val="0"/>
        <c:auto val="1"/>
        <c:lblAlgn val="ctr"/>
        <c:lblOffset val="100"/>
        <c:noMultiLvlLbl val="0"/>
      </c:catAx>
      <c:valAx>
        <c:axId val="1385554399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5556799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12689704757279"/>
          <c:y val="6.4500832883847725E-2"/>
          <c:w val="0.81491839344096395"/>
          <c:h val="0.7905068640801327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LEVEL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E3-4583-AAAE-ABA098424E50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E3-4583-AAAE-ABA098424E50}"/>
              </c:ext>
            </c:extLst>
          </c:dPt>
          <c:dPt>
            <c:idx val="2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E3-4583-AAAE-ABA098424E50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2E3-4583-AAAE-ABA098424E50}"/>
              </c:ext>
            </c:extLst>
          </c:dPt>
          <c:cat>
            <c:strRef>
              <c:f>Sheet1!$A$2:$A$5</c:f>
              <c:strCache>
                <c:ptCount val="3"/>
                <c:pt idx="0">
                  <c:v>1st level </c:v>
                </c:pt>
                <c:pt idx="1">
                  <c:v>2nd level</c:v>
                </c:pt>
                <c:pt idx="2">
                  <c:v>3rd level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E3-4583-AAAE-ABA098424E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delete val="1"/>
      </c:legendEntry>
      <c:layout>
        <c:manualLayout>
          <c:xMode val="edge"/>
          <c:yMode val="edge"/>
          <c:x val="0"/>
          <c:y val="0.82968326604022569"/>
          <c:w val="0.99078334140172508"/>
          <c:h val="0.170316733959774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844921594543125E-2"/>
          <c:y val="5.8110389410468213E-2"/>
          <c:w val="0.89506749595054558"/>
          <c:h val="0.8341533646116412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CAST PROPORTIONA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F45-4FFC-9E57-4F37173BE1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F45-4FFC-9E57-4F37173BE1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F45-4FFC-9E57-4F37173BE1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F45-4FFC-9E57-4F37173BE1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MAN</c:v>
                </c:pt>
                <c:pt idx="1">
                  <c:v>WOMEN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0.71</c:v>
                </c:pt>
                <c:pt idx="1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A7-41C4-B557-5C24575EB41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4464168066795274"/>
          <c:y val="0.94144220748357166"/>
          <c:w val="0.70815615656549191"/>
          <c:h val="5.85577925164283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60380662584809E-2"/>
          <c:y val="4.4841254267885884E-2"/>
          <c:w val="0.92953961933741525"/>
          <c:h val="0.80363778676050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CAST PROPORTIONA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CEA-4623-A430-CCC1AFFF47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CEA-4623-A430-CCC1AFFF47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CEA-4623-A430-CCC1AFFF47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CEA-4623-A430-CCC1AFFF47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MAN</c:v>
                </c:pt>
                <c:pt idx="1">
                  <c:v>WOMEN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3228</c:v>
                </c:pt>
                <c:pt idx="1">
                  <c:v>1492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CEA-4623-A430-CCC1AFFF47D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5950828035565093"/>
          <c:y val="0.9220595738000863"/>
          <c:w val="0.72320721328690107"/>
          <c:h val="7.79404261999136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Foglio1!$D$91:$D$110</c:f>
              <c:strCache>
                <c:ptCount val="20"/>
                <c:pt idx="0">
                  <c:v>Rocky</c:v>
                </c:pt>
                <c:pt idx="1">
                  <c:v>Blade Runner</c:v>
                </c:pt>
                <c:pt idx="2">
                  <c:v>Dead Poets Society</c:v>
                </c:pt>
                <c:pt idx="3">
                  <c:v>Fargo</c:v>
                </c:pt>
                <c:pt idx="4">
                  <c:v>Good will huntign</c:v>
                </c:pt>
                <c:pt idx="5">
                  <c:v>Truman show</c:v>
                </c:pt>
                <c:pt idx="6">
                  <c:v>American beauty</c:v>
                </c:pt>
                <c:pt idx="7">
                  <c:v>The Gladiator</c:v>
                </c:pt>
                <c:pt idx="8">
                  <c:v>Memento</c:v>
                </c:pt>
                <c:pt idx="9">
                  <c:v>American Psyco</c:v>
                </c:pt>
                <c:pt idx="10">
                  <c:v>Big Fish</c:v>
                </c:pt>
                <c:pt idx="11">
                  <c:v>Eternal Sunshine...</c:v>
                </c:pt>
                <c:pt idx="12">
                  <c:v>Devil Wears Prada</c:v>
                </c:pt>
                <c:pt idx="13">
                  <c:v>No country for old man</c:v>
                </c:pt>
                <c:pt idx="14">
                  <c:v>Anna Karenina</c:v>
                </c:pt>
                <c:pt idx="15">
                  <c:v>12 years slave</c:v>
                </c:pt>
                <c:pt idx="16">
                  <c:v>The great Gatsby</c:v>
                </c:pt>
                <c:pt idx="17">
                  <c:v>Interstellar</c:v>
                </c:pt>
                <c:pt idx="18">
                  <c:v>American Sniper</c:v>
                </c:pt>
                <c:pt idx="19">
                  <c:v>La La Land</c:v>
                </c:pt>
              </c:strCache>
            </c:strRef>
          </c:cat>
          <c:val>
            <c:numRef>
              <c:f>Foglio1!$E$91:$E$110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4.3499999999999997E-2</c:v>
                </c:pt>
                <c:pt idx="4">
                  <c:v>0</c:v>
                </c:pt>
                <c:pt idx="5">
                  <c:v>0</c:v>
                </c:pt>
                <c:pt idx="6">
                  <c:v>0.1166</c:v>
                </c:pt>
                <c:pt idx="7">
                  <c:v>0</c:v>
                </c:pt>
                <c:pt idx="8">
                  <c:v>0</c:v>
                </c:pt>
                <c:pt idx="9">
                  <c:v>0.05</c:v>
                </c:pt>
                <c:pt idx="10">
                  <c:v>2.07E-2</c:v>
                </c:pt>
                <c:pt idx="11">
                  <c:v>4.2700000000000002E-2</c:v>
                </c:pt>
                <c:pt idx="12">
                  <c:v>0.14219999999999999</c:v>
                </c:pt>
                <c:pt idx="13">
                  <c:v>2.53E-2</c:v>
                </c:pt>
                <c:pt idx="14">
                  <c:v>1.8800000000000001E-2</c:v>
                </c:pt>
                <c:pt idx="15">
                  <c:v>6.4999999999999997E-3</c:v>
                </c:pt>
                <c:pt idx="16">
                  <c:v>0</c:v>
                </c:pt>
                <c:pt idx="17">
                  <c:v>4.0000000000000001E-3</c:v>
                </c:pt>
                <c:pt idx="18">
                  <c:v>1.6E-2</c:v>
                </c:pt>
                <c:pt idx="19">
                  <c:v>9.1700000000000004E-2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04-4116-90D1-2CD5BE6B59C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Foglio1!$D$91:$D$110</c:f>
              <c:strCache>
                <c:ptCount val="20"/>
                <c:pt idx="0">
                  <c:v>Rocky</c:v>
                </c:pt>
                <c:pt idx="1">
                  <c:v>Blade Runner</c:v>
                </c:pt>
                <c:pt idx="2">
                  <c:v>Dead Poets Society</c:v>
                </c:pt>
                <c:pt idx="3">
                  <c:v>Fargo</c:v>
                </c:pt>
                <c:pt idx="4">
                  <c:v>Good will huntign</c:v>
                </c:pt>
                <c:pt idx="5">
                  <c:v>Truman show</c:v>
                </c:pt>
                <c:pt idx="6">
                  <c:v>American beauty</c:v>
                </c:pt>
                <c:pt idx="7">
                  <c:v>The Gladiator</c:v>
                </c:pt>
                <c:pt idx="8">
                  <c:v>Memento</c:v>
                </c:pt>
                <c:pt idx="9">
                  <c:v>American Psyco</c:v>
                </c:pt>
                <c:pt idx="10">
                  <c:v>Big Fish</c:v>
                </c:pt>
                <c:pt idx="11">
                  <c:v>Eternal Sunshine...</c:v>
                </c:pt>
                <c:pt idx="12">
                  <c:v>Devil Wears Prada</c:v>
                </c:pt>
                <c:pt idx="13">
                  <c:v>No country for old man</c:v>
                </c:pt>
                <c:pt idx="14">
                  <c:v>Anna Karenina</c:v>
                </c:pt>
                <c:pt idx="15">
                  <c:v>12 years slave</c:v>
                </c:pt>
                <c:pt idx="16">
                  <c:v>The great Gatsby</c:v>
                </c:pt>
                <c:pt idx="17">
                  <c:v>Interstellar</c:v>
                </c:pt>
                <c:pt idx="18">
                  <c:v>American Sniper</c:v>
                </c:pt>
                <c:pt idx="19">
                  <c:v>La La Land</c:v>
                </c:pt>
              </c:strCache>
            </c:strRef>
          </c:cat>
          <c:val>
            <c:numRef>
              <c:f>Foglio1!$F$91:$F$110</c:f>
              <c:numCache>
                <c:formatCode>0.00%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0.95650000000000002</c:v>
                </c:pt>
                <c:pt idx="4">
                  <c:v>1</c:v>
                </c:pt>
                <c:pt idx="5">
                  <c:v>1</c:v>
                </c:pt>
                <c:pt idx="6">
                  <c:v>0.88339999999999996</c:v>
                </c:pt>
                <c:pt idx="7">
                  <c:v>1</c:v>
                </c:pt>
                <c:pt idx="8">
                  <c:v>1</c:v>
                </c:pt>
                <c:pt idx="9">
                  <c:v>0.95</c:v>
                </c:pt>
                <c:pt idx="10">
                  <c:v>0.97929999999999995</c:v>
                </c:pt>
                <c:pt idx="11">
                  <c:v>0.95730000000000004</c:v>
                </c:pt>
                <c:pt idx="12">
                  <c:v>0.85780000000000001</c:v>
                </c:pt>
                <c:pt idx="13">
                  <c:v>0.97470000000000001</c:v>
                </c:pt>
                <c:pt idx="14">
                  <c:v>0.98199999999999998</c:v>
                </c:pt>
                <c:pt idx="15">
                  <c:v>0.99350000000000005</c:v>
                </c:pt>
                <c:pt idx="16">
                  <c:v>1</c:v>
                </c:pt>
                <c:pt idx="17">
                  <c:v>0.996</c:v>
                </c:pt>
                <c:pt idx="18">
                  <c:v>0.98399999999999999</c:v>
                </c:pt>
                <c:pt idx="19">
                  <c:v>0.9083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04-4116-90D1-2CD5BE6B5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409014239"/>
        <c:axId val="1409019519"/>
      </c:barChart>
      <c:catAx>
        <c:axId val="1409014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019519"/>
        <c:crosses val="autoZero"/>
        <c:auto val="1"/>
        <c:lblAlgn val="ctr"/>
        <c:lblOffset val="100"/>
        <c:noMultiLvlLbl val="0"/>
      </c:catAx>
      <c:valAx>
        <c:axId val="1409019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01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117490215210268E-2"/>
          <c:y val="2.4024223718810904E-2"/>
          <c:w val="0.93772120016957605"/>
          <c:h val="0.83479015623627106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85F-4B95-8555-29C1077DB2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85F-4B95-8555-29C1077DB2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Foglio1!$D$74:$D$75</c:f>
              <c:strCache>
                <c:ptCount val="2"/>
                <c:pt idx="0">
                  <c:v>EXT </c:v>
                </c:pt>
                <c:pt idx="1">
                  <c:v>INT</c:v>
                </c:pt>
              </c:strCache>
            </c:strRef>
          </c:cat>
          <c:val>
            <c:numRef>
              <c:f>Foglio1!$E$74:$E$75</c:f>
              <c:numCache>
                <c:formatCode>General</c:formatCode>
                <c:ptCount val="2"/>
                <c:pt idx="0">
                  <c:v>13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5F-4B95-8555-29C1077DB29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5065911558383125"/>
          <c:y val="0.89437029210660046"/>
          <c:w val="0.4884783044742958"/>
          <c:h val="9.81110322094092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46849563581801"/>
          <c:y val="1.2852615165630488E-2"/>
          <c:w val="0.71293865007034063"/>
          <c:h val="0.80050774886750986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933-4227-AC5A-EDC3760730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933-4227-AC5A-EDC37607303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Foglio1!$C$118:$C$119</c:f>
              <c:strCache>
                <c:ptCount val="2"/>
                <c:pt idx="0">
                  <c:v>man</c:v>
                </c:pt>
                <c:pt idx="1">
                  <c:v>not man</c:v>
                </c:pt>
              </c:strCache>
            </c:strRef>
          </c:cat>
          <c:val>
            <c:numRef>
              <c:f>Foglio1!$D$118:$D$119</c:f>
              <c:numCache>
                <c:formatCode>General</c:formatCode>
                <c:ptCount val="2"/>
                <c:pt idx="0">
                  <c:v>2319</c:v>
                </c:pt>
                <c:pt idx="1">
                  <c:v>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33-4227-AC5A-EDC37607303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27423017832443"/>
          <c:y val="0.79082294964281197"/>
          <c:w val="0.41888500562583331"/>
          <c:h val="0.184694943307536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EDA33B-8AF4-49DD-9568-14FC63C868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02DCE-A4B7-4779-9905-73933B1915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85EB-B782-47B7-9EAC-EF50D1EF423D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B905E-2D03-4680-AB72-CE43005426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24D8A-8FBE-43C5-8122-F86912C7FF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6FB0E-40F2-4D4E-B020-96595335C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07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91B89-967A-4A17-9CB5-A551BE9BE5F6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30463" y="1143000"/>
            <a:ext cx="199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6B833-5345-4FAE-8650-9338E0E3B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2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6B833-5345-4FAE-8650-9338E0E3B7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9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6B833-5345-4FAE-8650-9338E0E3B7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0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6B833-5345-4FAE-8650-9338E0E3B7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6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6B833-5345-4FAE-8650-9338E0E3B7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18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6B833-5345-4FAE-8650-9338E0E3B7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8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Popcorn and a drink graphic">
            <a:extLst>
              <a:ext uri="{FF2B5EF4-FFF2-40B4-BE49-F238E27FC236}">
                <a16:creationId xmlns:a16="http://schemas.microsoft.com/office/drawing/2014/main" id="{33815604-7D8F-4717-A313-5EEA9069C2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7" y="830"/>
            <a:ext cx="10057325" cy="15543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1145" y="1022426"/>
            <a:ext cx="8549640" cy="1130801"/>
          </a:xfrm>
        </p:spPr>
        <p:txBody>
          <a:bodyPr anchor="t">
            <a:normAutofit/>
          </a:bodyPr>
          <a:lstStyle>
            <a:lvl1pPr algn="ctr">
              <a:defRPr sz="7200" b="1"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2768" y="3278058"/>
            <a:ext cx="2470083" cy="587303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dirty="0"/>
              <a:t>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358163-A1E2-41D4-B8B5-BC1559B5F6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14500" y="2306434"/>
            <a:ext cx="6629400" cy="823055"/>
          </a:xfrm>
        </p:spPr>
        <p:txBody>
          <a:bodyPr/>
          <a:lstStyle>
            <a:lvl1pPr algn="ctr">
              <a:buNone/>
              <a:defRPr sz="48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0FFFD8F3-6F51-4F61-8638-DD4128B4D9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72768" y="3832351"/>
            <a:ext cx="2466955" cy="585216"/>
          </a:xfrm>
        </p:spPr>
        <p:txBody>
          <a:bodyPr/>
          <a:lstStyle>
            <a:lvl1pPr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58" name="Text Placeholder 50">
            <a:extLst>
              <a:ext uri="{FF2B5EF4-FFF2-40B4-BE49-F238E27FC236}">
                <a16:creationId xmlns:a16="http://schemas.microsoft.com/office/drawing/2014/main" id="{6B42A652-CCA6-4B54-8FA5-153F69A197A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72768" y="4384558"/>
            <a:ext cx="2466955" cy="585216"/>
          </a:xfrm>
        </p:spPr>
        <p:txBody>
          <a:bodyPr/>
          <a:lstStyle>
            <a:lvl1pPr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7F5F4BCE-F4D2-4AE1-A016-78C14F08A6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5312" y="3282696"/>
            <a:ext cx="2468880" cy="585216"/>
          </a:xfrm>
        </p:spPr>
        <p:txBody>
          <a:bodyPr/>
          <a:lstStyle>
            <a:lvl1pPr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48" name="Text Placeholder 45">
            <a:extLst>
              <a:ext uri="{FF2B5EF4-FFF2-40B4-BE49-F238E27FC236}">
                <a16:creationId xmlns:a16="http://schemas.microsoft.com/office/drawing/2014/main" id="{64897913-86E6-4581-B2B7-15613F67C9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5312" y="3836007"/>
            <a:ext cx="2468880" cy="585216"/>
          </a:xfrm>
        </p:spPr>
        <p:txBody>
          <a:bodyPr/>
          <a:lstStyle>
            <a:lvl1pPr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57" name="Text Placeholder 45">
            <a:extLst>
              <a:ext uri="{FF2B5EF4-FFF2-40B4-BE49-F238E27FC236}">
                <a16:creationId xmlns:a16="http://schemas.microsoft.com/office/drawing/2014/main" id="{7531EBCC-E7D2-43CF-B211-6E6CA7F4CD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25312" y="4389317"/>
            <a:ext cx="2468880" cy="585216"/>
          </a:xfrm>
        </p:spPr>
        <p:txBody>
          <a:bodyPr/>
          <a:lstStyle>
            <a:lvl1pPr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2005E2E3-9D9E-458A-B543-B50DEEF854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14500" y="5363477"/>
            <a:ext cx="6629400" cy="823055"/>
          </a:xfrm>
        </p:spPr>
        <p:txBody>
          <a:bodyPr/>
          <a:lstStyle>
            <a:lvl1pPr algn="ctr">
              <a:buNone/>
              <a:defRPr sz="48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21" name="Text Placeholder 50">
            <a:extLst>
              <a:ext uri="{FF2B5EF4-FFF2-40B4-BE49-F238E27FC236}">
                <a16:creationId xmlns:a16="http://schemas.microsoft.com/office/drawing/2014/main" id="{8B90DE9A-E455-45F1-B7B4-831DFFF1F9F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72768" y="6319700"/>
            <a:ext cx="2466955" cy="585216"/>
          </a:xfrm>
        </p:spPr>
        <p:txBody>
          <a:bodyPr/>
          <a:lstStyle>
            <a:lvl1pPr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95" name="Text Placeholder 50">
            <a:extLst>
              <a:ext uri="{FF2B5EF4-FFF2-40B4-BE49-F238E27FC236}">
                <a16:creationId xmlns:a16="http://schemas.microsoft.com/office/drawing/2014/main" id="{AD1CB323-E506-45DF-A140-E4716F85C0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72768" y="6872385"/>
            <a:ext cx="2466955" cy="585216"/>
          </a:xfrm>
        </p:spPr>
        <p:txBody>
          <a:bodyPr/>
          <a:lstStyle>
            <a:lvl1pPr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97" name="Text Placeholder 50">
            <a:extLst>
              <a:ext uri="{FF2B5EF4-FFF2-40B4-BE49-F238E27FC236}">
                <a16:creationId xmlns:a16="http://schemas.microsoft.com/office/drawing/2014/main" id="{8C91C26E-D8D9-44E0-9BF8-9B6BB9BC9F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72768" y="7425069"/>
            <a:ext cx="2466955" cy="585216"/>
          </a:xfrm>
        </p:spPr>
        <p:txBody>
          <a:bodyPr/>
          <a:lstStyle>
            <a:lvl1pPr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93" name="Text Placeholder 45">
            <a:extLst>
              <a:ext uri="{FF2B5EF4-FFF2-40B4-BE49-F238E27FC236}">
                <a16:creationId xmlns:a16="http://schemas.microsoft.com/office/drawing/2014/main" id="{60C5FA48-E019-4E19-AEE0-066683EBF5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69428" y="6318504"/>
            <a:ext cx="2468880" cy="585216"/>
          </a:xfrm>
        </p:spPr>
        <p:txBody>
          <a:bodyPr/>
          <a:lstStyle>
            <a:lvl1pPr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94" name="Text Placeholder 45">
            <a:extLst>
              <a:ext uri="{FF2B5EF4-FFF2-40B4-BE49-F238E27FC236}">
                <a16:creationId xmlns:a16="http://schemas.microsoft.com/office/drawing/2014/main" id="{909D2B23-ED59-492A-8D85-9053E675BF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69428" y="6876043"/>
            <a:ext cx="2468880" cy="585216"/>
          </a:xfrm>
        </p:spPr>
        <p:txBody>
          <a:bodyPr/>
          <a:lstStyle>
            <a:lvl1pPr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96" name="Text Placeholder 45">
            <a:extLst>
              <a:ext uri="{FF2B5EF4-FFF2-40B4-BE49-F238E27FC236}">
                <a16:creationId xmlns:a16="http://schemas.microsoft.com/office/drawing/2014/main" id="{5E602889-8D07-4CB2-9B3D-09B3D28529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9428" y="7429828"/>
            <a:ext cx="2468880" cy="585216"/>
          </a:xfrm>
        </p:spPr>
        <p:txBody>
          <a:bodyPr/>
          <a:lstStyle>
            <a:lvl1pPr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112" name="Text Placeholder 14">
            <a:extLst>
              <a:ext uri="{FF2B5EF4-FFF2-40B4-BE49-F238E27FC236}">
                <a16:creationId xmlns:a16="http://schemas.microsoft.com/office/drawing/2014/main" id="{4FFAC6AC-971B-4F40-A625-24BE592BDA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14500" y="8410103"/>
            <a:ext cx="6629400" cy="823055"/>
          </a:xfrm>
        </p:spPr>
        <p:txBody>
          <a:bodyPr/>
          <a:lstStyle>
            <a:lvl1pPr algn="ctr">
              <a:buNone/>
              <a:defRPr sz="48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187A440-58D1-448E-8854-4A924CBE39C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72768" y="9375576"/>
            <a:ext cx="2468880" cy="585216"/>
          </a:xfrm>
        </p:spPr>
        <p:txBody>
          <a:bodyPr/>
          <a:lstStyle>
            <a:lvl1pPr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115" name="Text Placeholder 50">
            <a:extLst>
              <a:ext uri="{FF2B5EF4-FFF2-40B4-BE49-F238E27FC236}">
                <a16:creationId xmlns:a16="http://schemas.microsoft.com/office/drawing/2014/main" id="{8A9E5A31-79B4-48AC-97B2-049F23EA800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72768" y="9928827"/>
            <a:ext cx="2466955" cy="585216"/>
          </a:xfrm>
        </p:spPr>
        <p:txBody>
          <a:bodyPr/>
          <a:lstStyle>
            <a:lvl1pPr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117" name="Text Placeholder 50">
            <a:extLst>
              <a:ext uri="{FF2B5EF4-FFF2-40B4-BE49-F238E27FC236}">
                <a16:creationId xmlns:a16="http://schemas.microsoft.com/office/drawing/2014/main" id="{7EF62FAB-C47B-4E66-B36F-CB8038DF3E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72768" y="10477564"/>
            <a:ext cx="2466955" cy="585216"/>
          </a:xfrm>
        </p:spPr>
        <p:txBody>
          <a:bodyPr/>
          <a:lstStyle>
            <a:lvl1pPr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113" name="Text Placeholder 45">
            <a:extLst>
              <a:ext uri="{FF2B5EF4-FFF2-40B4-BE49-F238E27FC236}">
                <a16:creationId xmlns:a16="http://schemas.microsoft.com/office/drawing/2014/main" id="{70C2B1A8-3D41-4875-9A85-6AC9E31D2E9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78524" y="9371053"/>
            <a:ext cx="2468880" cy="585216"/>
          </a:xfrm>
        </p:spPr>
        <p:txBody>
          <a:bodyPr/>
          <a:lstStyle>
            <a:lvl1pPr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114" name="Text Placeholder 45">
            <a:extLst>
              <a:ext uri="{FF2B5EF4-FFF2-40B4-BE49-F238E27FC236}">
                <a16:creationId xmlns:a16="http://schemas.microsoft.com/office/drawing/2014/main" id="{DD912283-54C0-4F3D-AFF8-F973591B001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78524" y="9926688"/>
            <a:ext cx="2468880" cy="585216"/>
          </a:xfrm>
        </p:spPr>
        <p:txBody>
          <a:bodyPr/>
          <a:lstStyle>
            <a:lvl1pPr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116" name="Text Placeholder 45">
            <a:extLst>
              <a:ext uri="{FF2B5EF4-FFF2-40B4-BE49-F238E27FC236}">
                <a16:creationId xmlns:a16="http://schemas.microsoft.com/office/drawing/2014/main" id="{73220B42-CDDF-4750-96A7-EC04488D379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78524" y="10482323"/>
            <a:ext cx="2468880" cy="585216"/>
          </a:xfrm>
        </p:spPr>
        <p:txBody>
          <a:bodyPr/>
          <a:lstStyle>
            <a:lvl1pPr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53001AA-B518-46AC-9A52-87E884953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8625" y="13278443"/>
            <a:ext cx="2466955" cy="1528952"/>
          </a:xfrm>
        </p:spPr>
        <p:txBody>
          <a:bodyPr/>
          <a:lstStyle>
            <a:lvl1pPr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7" name="Text Placeholder 176">
            <a:extLst>
              <a:ext uri="{FF2B5EF4-FFF2-40B4-BE49-F238E27FC236}">
                <a16:creationId xmlns:a16="http://schemas.microsoft.com/office/drawing/2014/main" id="{7E535C99-E23D-45B3-85A1-C88C9D77CE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29201" y="13370702"/>
            <a:ext cx="1766046" cy="411528"/>
          </a:xfrm>
          <a:noFill/>
          <a:ln>
            <a:noFill/>
          </a:ln>
        </p:spPr>
        <p:txBody>
          <a:bodyPr/>
          <a:lstStyle>
            <a:lvl1pPr algn="ctr">
              <a:buNone/>
              <a:defRPr sz="2400" b="1">
                <a:ln>
                  <a:solidFill>
                    <a:schemeClr val="tx2"/>
                  </a:solidFill>
                </a:ln>
                <a:noFill/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  <a:latin typeface="+mj-lt"/>
              </a:defRPr>
            </a:lvl2pPr>
            <a:lvl3pPr>
              <a:buNone/>
              <a:defRPr>
                <a:solidFill>
                  <a:schemeClr val="tx2"/>
                </a:solidFill>
                <a:latin typeface="+mj-lt"/>
              </a:defRPr>
            </a:lvl3pPr>
            <a:lvl4pPr>
              <a:buNone/>
              <a:defRPr>
                <a:solidFill>
                  <a:schemeClr val="tx2"/>
                </a:solidFill>
                <a:latin typeface="+mj-lt"/>
              </a:defRPr>
            </a:lvl4pPr>
            <a:lvl5pPr>
              <a:buNone/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807464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eadline banner">
            <a:extLst>
              <a:ext uri="{FF2B5EF4-FFF2-40B4-BE49-F238E27FC236}">
                <a16:creationId xmlns:a16="http://schemas.microsoft.com/office/drawing/2014/main" id="{E4D5E87A-553F-4FBC-A5A8-B1F258E344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7866" y="482171"/>
            <a:ext cx="9142668" cy="344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3950"/>
            <a:ext cx="7772400" cy="1577545"/>
          </a:xfrm>
        </p:spPr>
        <p:txBody>
          <a:bodyPr anchor="b"/>
          <a:lstStyle>
            <a:lvl1pPr algn="ctr"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67" name="Text Placeholder 14">
            <a:extLst>
              <a:ext uri="{FF2B5EF4-FFF2-40B4-BE49-F238E27FC236}">
                <a16:creationId xmlns:a16="http://schemas.microsoft.com/office/drawing/2014/main" id="{2A3E3A81-BD2F-4D2C-A87A-7BAE61A989D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64361" y="4688075"/>
            <a:ext cx="6629400" cy="823055"/>
          </a:xfrm>
        </p:spPr>
        <p:txBody>
          <a:bodyPr/>
          <a:lstStyle>
            <a:lvl1pPr algn="l">
              <a:buNone/>
              <a:defRPr sz="4800" cap="all" baseline="0">
                <a:solidFill>
                  <a:srgbClr val="3B4654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pic>
        <p:nvPicPr>
          <p:cNvPr id="79" name="Picture 78" descr="Popcorn Graphic">
            <a:extLst>
              <a:ext uri="{FF2B5EF4-FFF2-40B4-BE49-F238E27FC236}">
                <a16:creationId xmlns:a16="http://schemas.microsoft.com/office/drawing/2014/main" id="{890E448C-1C3F-4366-AAB1-E83CE551E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5377" y="6062453"/>
            <a:ext cx="7303023" cy="9476251"/>
          </a:xfrm>
          <a:prstGeom prst="rect">
            <a:avLst/>
          </a:prstGeom>
        </p:spPr>
      </p:pic>
      <p:sp>
        <p:nvSpPr>
          <p:cNvPr id="76" name="Text Placeholder 50">
            <a:extLst>
              <a:ext uri="{FF2B5EF4-FFF2-40B4-BE49-F238E27FC236}">
                <a16:creationId xmlns:a16="http://schemas.microsoft.com/office/drawing/2014/main" id="{068BA354-91C8-4FC3-B50E-B48AEF80BDD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03604" y="5653695"/>
            <a:ext cx="2475885" cy="1757813"/>
          </a:xfrm>
        </p:spPr>
        <p:txBody>
          <a:bodyPr/>
          <a:lstStyle>
            <a:lvl1pPr>
              <a:buNone/>
              <a:defRPr sz="2800">
                <a:solidFill>
                  <a:srgbClr val="3B4654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28" name="Text Placeholder 50">
            <a:extLst>
              <a:ext uri="{FF2B5EF4-FFF2-40B4-BE49-F238E27FC236}">
                <a16:creationId xmlns:a16="http://schemas.microsoft.com/office/drawing/2014/main" id="{3CEEEA16-41C6-4D47-B4C9-0B35EA652AC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37925" y="5653695"/>
            <a:ext cx="2225709" cy="1757813"/>
          </a:xfrm>
        </p:spPr>
        <p:txBody>
          <a:bodyPr/>
          <a:lstStyle>
            <a:lvl1pPr algn="r">
              <a:buNone/>
              <a:defRPr sz="2800">
                <a:solidFill>
                  <a:srgbClr val="3B4654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E14C3079-EFD4-4E1A-89F4-3182966D1E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65501" y="7688313"/>
            <a:ext cx="6629400" cy="823055"/>
          </a:xfrm>
        </p:spPr>
        <p:txBody>
          <a:bodyPr/>
          <a:lstStyle>
            <a:lvl1pPr algn="l">
              <a:buNone/>
              <a:defRPr sz="4800" cap="all" baseline="0">
                <a:solidFill>
                  <a:srgbClr val="3B4654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29" name="Text Placeholder 50">
            <a:extLst>
              <a:ext uri="{FF2B5EF4-FFF2-40B4-BE49-F238E27FC236}">
                <a16:creationId xmlns:a16="http://schemas.microsoft.com/office/drawing/2014/main" id="{2E16CBEB-784D-4D86-BBD4-AA7277876A8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3604" y="8642789"/>
            <a:ext cx="2475885" cy="1757813"/>
          </a:xfrm>
        </p:spPr>
        <p:txBody>
          <a:bodyPr/>
          <a:lstStyle>
            <a:lvl1pPr>
              <a:buNone/>
              <a:defRPr sz="2800">
                <a:solidFill>
                  <a:srgbClr val="3B4654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30" name="Text Placeholder 50">
            <a:extLst>
              <a:ext uri="{FF2B5EF4-FFF2-40B4-BE49-F238E27FC236}">
                <a16:creationId xmlns:a16="http://schemas.microsoft.com/office/drawing/2014/main" id="{3CEBAC97-082E-4642-8804-D5B99F774F3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37925" y="8642789"/>
            <a:ext cx="2225709" cy="1757813"/>
          </a:xfrm>
        </p:spPr>
        <p:txBody>
          <a:bodyPr/>
          <a:lstStyle>
            <a:lvl1pPr algn="r">
              <a:buNone/>
              <a:defRPr sz="2800">
                <a:solidFill>
                  <a:srgbClr val="3B4654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676E1EF0-5DDD-448B-8CC9-7954CD15AE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5760" y="10676264"/>
            <a:ext cx="6629400" cy="823055"/>
          </a:xfrm>
        </p:spPr>
        <p:txBody>
          <a:bodyPr/>
          <a:lstStyle>
            <a:lvl1pPr algn="l">
              <a:buNone/>
              <a:defRPr sz="4800" cap="all" baseline="0">
                <a:solidFill>
                  <a:srgbClr val="3B4654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1" name="Text Placeholder 50">
            <a:extLst>
              <a:ext uri="{FF2B5EF4-FFF2-40B4-BE49-F238E27FC236}">
                <a16:creationId xmlns:a16="http://schemas.microsoft.com/office/drawing/2014/main" id="{F77ABF88-09A0-43F1-9501-DD1E31439EE2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03604" y="11660778"/>
            <a:ext cx="2475885" cy="1757813"/>
          </a:xfrm>
        </p:spPr>
        <p:txBody>
          <a:bodyPr/>
          <a:lstStyle>
            <a:lvl1pPr>
              <a:buNone/>
              <a:defRPr sz="2800">
                <a:solidFill>
                  <a:srgbClr val="3B4654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32" name="Text Placeholder 50">
            <a:extLst>
              <a:ext uri="{FF2B5EF4-FFF2-40B4-BE49-F238E27FC236}">
                <a16:creationId xmlns:a16="http://schemas.microsoft.com/office/drawing/2014/main" id="{33986791-ABCC-48AE-9834-C3DDFE96099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837925" y="11660778"/>
            <a:ext cx="2225709" cy="1757813"/>
          </a:xfrm>
        </p:spPr>
        <p:txBody>
          <a:bodyPr/>
          <a:lstStyle>
            <a:lvl1pPr algn="r">
              <a:buNone/>
              <a:defRPr sz="2800">
                <a:solidFill>
                  <a:srgbClr val="3B4654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46EB87-6189-49C0-99BD-BEEE648E1AB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629551" y="11905488"/>
            <a:ext cx="2801938" cy="765175"/>
          </a:xfrm>
        </p:spPr>
        <p:txBody>
          <a:bodyPr lIns="0" rIns="0"/>
          <a:lstStyle>
            <a:lvl1pPr algn="ctr">
              <a:buNone/>
              <a:defRPr sz="4200" b="1" cap="all" baseline="0">
                <a:ln w="28575">
                  <a:solidFill>
                    <a:schemeClr val="tx2"/>
                  </a:solidFill>
                </a:ln>
                <a:noFill/>
                <a:latin typeface="+mj-lt"/>
              </a:defRPr>
            </a:lvl1pPr>
            <a:lvl2pPr algn="ctr">
              <a:buNone/>
              <a:defRPr sz="4200" b="1">
                <a:ln w="28575">
                  <a:solidFill>
                    <a:schemeClr val="tx2"/>
                  </a:solidFill>
                </a:ln>
                <a:noFill/>
                <a:latin typeface="+mj-lt"/>
              </a:defRPr>
            </a:lvl2pPr>
            <a:lvl3pPr algn="ctr">
              <a:buNone/>
              <a:defRPr sz="4200" b="1">
                <a:ln w="28575">
                  <a:solidFill>
                    <a:schemeClr val="tx2"/>
                  </a:solidFill>
                </a:ln>
                <a:noFill/>
                <a:latin typeface="+mj-lt"/>
              </a:defRPr>
            </a:lvl3pPr>
            <a:lvl4pPr algn="ctr">
              <a:buNone/>
              <a:defRPr sz="4200" b="1">
                <a:ln w="28575">
                  <a:solidFill>
                    <a:schemeClr val="tx2"/>
                  </a:solidFill>
                </a:ln>
                <a:noFill/>
                <a:latin typeface="+mj-lt"/>
              </a:defRPr>
            </a:lvl4pPr>
            <a:lvl5pPr algn="ctr">
              <a:buNone/>
              <a:defRPr sz="4200" b="1">
                <a:ln w="28575">
                  <a:solidFill>
                    <a:schemeClr val="tx2"/>
                  </a:solidFill>
                </a:ln>
                <a:noFill/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53001AA-B518-46AC-9A52-87E884953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2336" y="14127480"/>
            <a:ext cx="4827554" cy="914400"/>
          </a:xfrm>
        </p:spPr>
        <p:txBody>
          <a:bodyPr/>
          <a:lstStyle>
            <a:lvl1pPr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1598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" userDrawn="1">
          <p15:clr>
            <a:srgbClr val="FBAE40"/>
          </p15:clr>
        </p15:guide>
        <p15:guide id="2" pos="316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4D5E87A-553F-4FBC-A5A8-B1F258E34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7866" y="482171"/>
            <a:ext cx="9142668" cy="344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594360"/>
            <a:ext cx="7772400" cy="2107135"/>
          </a:xfrm>
        </p:spPr>
        <p:txBody>
          <a:bodyPr anchor="b"/>
          <a:lstStyle>
            <a:lvl1pPr algn="ctr"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1A3A0146-69DF-41D5-ADB3-704BBE1E2E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14397" y="4698712"/>
            <a:ext cx="5144003" cy="823055"/>
          </a:xfrm>
        </p:spPr>
        <p:txBody>
          <a:bodyPr/>
          <a:lstStyle>
            <a:lvl1pPr algn="l">
              <a:buNone/>
              <a:defRPr sz="48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45">
            <a:extLst>
              <a:ext uri="{FF2B5EF4-FFF2-40B4-BE49-F238E27FC236}">
                <a16:creationId xmlns:a16="http://schemas.microsoft.com/office/drawing/2014/main" id="{D6D8118D-07A6-47B5-897B-AF498AC770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28752" y="5647677"/>
            <a:ext cx="2468880" cy="1893257"/>
          </a:xfrm>
        </p:spPr>
        <p:txBody>
          <a:bodyPr/>
          <a:lstStyle>
            <a:lvl1pPr algn="l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52E8C550-247A-4F86-ACDB-727A8C61CE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10328" y="7713583"/>
            <a:ext cx="5148072" cy="823055"/>
          </a:xfrm>
        </p:spPr>
        <p:txBody>
          <a:bodyPr/>
          <a:lstStyle>
            <a:lvl1pPr algn="l">
              <a:buNone/>
              <a:defRPr sz="48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3" name="Text Placeholder 45">
            <a:extLst>
              <a:ext uri="{FF2B5EF4-FFF2-40B4-BE49-F238E27FC236}">
                <a16:creationId xmlns:a16="http://schemas.microsoft.com/office/drawing/2014/main" id="{1B9349AE-4411-4AB1-B6E8-0A2F5456C2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28752" y="8670498"/>
            <a:ext cx="2468880" cy="1893257"/>
          </a:xfrm>
        </p:spPr>
        <p:txBody>
          <a:bodyPr/>
          <a:lstStyle>
            <a:lvl1pPr algn="l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64" name="Text Placeholder 14">
            <a:extLst>
              <a:ext uri="{FF2B5EF4-FFF2-40B4-BE49-F238E27FC236}">
                <a16:creationId xmlns:a16="http://schemas.microsoft.com/office/drawing/2014/main" id="{13AD79AF-E2FB-491A-84D5-5AACC42534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10328" y="10725225"/>
            <a:ext cx="5148072" cy="823055"/>
          </a:xfrm>
        </p:spPr>
        <p:txBody>
          <a:bodyPr/>
          <a:lstStyle>
            <a:lvl1pPr algn="l">
              <a:buNone/>
              <a:defRPr sz="48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4DE668-627E-48D9-8C89-46E7E6FB22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926568" y="11677269"/>
            <a:ext cx="2468880" cy="1893257"/>
          </a:xfrm>
        </p:spPr>
        <p:txBody>
          <a:bodyPr/>
          <a:lstStyle>
            <a:lvl1pPr>
              <a:buNone/>
              <a:defRPr sz="2800">
                <a:solidFill>
                  <a:schemeClr val="accent3"/>
                </a:solidFill>
              </a:defRPr>
            </a:lvl1pPr>
            <a:lvl2pPr>
              <a:buNone/>
              <a:defRPr sz="2800"/>
            </a:lvl2pPr>
            <a:lvl3pPr>
              <a:buNone/>
              <a:defRPr sz="2800"/>
            </a:lvl3pPr>
            <a:lvl4pPr>
              <a:buNone/>
              <a:defRPr sz="2800"/>
            </a:lvl4pPr>
            <a:lvl5pPr>
              <a:buNone/>
              <a:defRPr sz="2800"/>
            </a:lvl5pPr>
          </a:lstStyle>
          <a:p>
            <a:r>
              <a:rPr lang="en-US" dirty="0"/>
              <a:t>Add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7C8C0-7BD1-4C07-A7C4-366971D7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51" y="7769336"/>
            <a:ext cx="4882906" cy="7775464"/>
          </a:xfrm>
          <a:prstGeom prst="rect">
            <a:avLst/>
          </a:prstGeom>
        </p:spPr>
      </p:pic>
      <p:sp>
        <p:nvSpPr>
          <p:cNvPr id="29" name="Text Placeholder 45">
            <a:extLst>
              <a:ext uri="{FF2B5EF4-FFF2-40B4-BE49-F238E27FC236}">
                <a16:creationId xmlns:a16="http://schemas.microsoft.com/office/drawing/2014/main" id="{826DD668-D515-44A4-9021-41078E0252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72385" y="5650991"/>
            <a:ext cx="2169713" cy="1893257"/>
          </a:xfrm>
        </p:spPr>
        <p:txBody>
          <a:bodyPr/>
          <a:lstStyle>
            <a:lvl1pPr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30" name="Text Placeholder 45">
            <a:extLst>
              <a:ext uri="{FF2B5EF4-FFF2-40B4-BE49-F238E27FC236}">
                <a16:creationId xmlns:a16="http://schemas.microsoft.com/office/drawing/2014/main" id="{8468E2EC-589C-4768-8534-DC003794DF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89615" y="8668511"/>
            <a:ext cx="2169713" cy="1893257"/>
          </a:xfrm>
        </p:spPr>
        <p:txBody>
          <a:bodyPr/>
          <a:lstStyle>
            <a:lvl1pPr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31" name="Text Placeholder 45">
            <a:extLst>
              <a:ext uri="{FF2B5EF4-FFF2-40B4-BE49-F238E27FC236}">
                <a16:creationId xmlns:a16="http://schemas.microsoft.com/office/drawing/2014/main" id="{72808BB2-E4D7-436A-A8A1-7086A1B774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70474" y="11677269"/>
            <a:ext cx="2169713" cy="1893257"/>
          </a:xfrm>
        </p:spPr>
        <p:txBody>
          <a:bodyPr/>
          <a:lstStyle>
            <a:lvl1pPr algn="r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53001AA-B518-46AC-9A52-87E884953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28616" y="14127480"/>
            <a:ext cx="4660995" cy="914400"/>
          </a:xfrm>
        </p:spPr>
        <p:txBody>
          <a:bodyPr>
            <a:noAutofit/>
          </a:bodyPr>
          <a:lstStyle>
            <a:lvl1pPr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23983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" userDrawn="1">
          <p15:clr>
            <a:srgbClr val="FBAE40"/>
          </p15:clr>
        </p15:guide>
        <p15:guide id="2" pos="3168" userDrawn="1">
          <p15:clr>
            <a:srgbClr val="FBAE40"/>
          </p15:clr>
        </p15:guide>
        <p15:guide id="3" pos="604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8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71" r:id="rId3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0DB5AA0-611A-AD06-4B95-ACC0847F2B50}"/>
              </a:ext>
            </a:extLst>
          </p:cNvPr>
          <p:cNvSpPr/>
          <p:nvPr/>
        </p:nvSpPr>
        <p:spPr>
          <a:xfrm>
            <a:off x="0" y="7772400"/>
            <a:ext cx="4660995" cy="7772400"/>
          </a:xfrm>
          <a:prstGeom prst="rect">
            <a:avLst/>
          </a:prstGeom>
          <a:solidFill>
            <a:srgbClr val="DE9032"/>
          </a:solidFill>
          <a:ln>
            <a:solidFill>
              <a:srgbClr val="DE90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Femmina Silhouette Donna - Immagini gratis su Pixabay - Pixabay">
            <a:extLst>
              <a:ext uri="{FF2B5EF4-FFF2-40B4-BE49-F238E27FC236}">
                <a16:creationId xmlns:a16="http://schemas.microsoft.com/office/drawing/2014/main" id="{4CE927CB-1B11-65E8-5847-2DC64E3B1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2560" y="6374598"/>
            <a:ext cx="5718576" cy="929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AEDA9-0A34-D68C-2D21-84DF09E11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BECHDEL TEST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9D3E6-A066-2A81-CCB8-2D56C8398A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457" y="4200839"/>
            <a:ext cx="8433487" cy="3092106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</a:rPr>
              <a:t>"It’s really important to feel like there’s some sense of representation and some sense of acknowledgment of your own reality.“ </a:t>
            </a:r>
          </a:p>
          <a:p>
            <a:pPr algn="just"/>
            <a:endParaRPr lang="en-US" sz="2400" b="1" i="1" dirty="0">
              <a:solidFill>
                <a:schemeClr val="bg1"/>
              </a:solidFill>
            </a:endParaRPr>
          </a:p>
          <a:p>
            <a:pPr algn="r"/>
            <a:r>
              <a:rPr lang="en-US" sz="2400" b="1" i="1" dirty="0">
                <a:solidFill>
                  <a:schemeClr val="bg1"/>
                </a:solidFill>
              </a:rPr>
              <a:t>Alison bechdel</a:t>
            </a:r>
            <a:endParaRPr lang="en-US" sz="6000" b="1" i="1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D9C8C-C6C7-5548-7BA9-0BA24A8ABEB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67552" y="4158639"/>
            <a:ext cx="8978392" cy="189325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3F66C0D-3F3D-3D03-2BF0-9DD22145D1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10323" y="14231982"/>
            <a:ext cx="4172326" cy="1436915"/>
          </a:xfrm>
        </p:spPr>
        <p:txBody>
          <a:bodyPr/>
          <a:lstStyle/>
          <a:p>
            <a:pPr algn="ctr"/>
            <a:r>
              <a:rPr lang="it-IT" sz="2400" dirty="0"/>
              <a:t>Alice Brunazzi</a:t>
            </a:r>
          </a:p>
          <a:p>
            <a:pPr algn="ctr"/>
            <a:r>
              <a:rPr lang="it-IT" sz="2400" dirty="0"/>
              <a:t>Alessando Della Beffa</a:t>
            </a:r>
          </a:p>
          <a:p>
            <a:pPr algn="ctr"/>
            <a:r>
              <a:rPr lang="it-IT" sz="2400" dirty="0"/>
              <a:t>Lepre Daniele</a:t>
            </a:r>
            <a:endParaRPr lang="en-US" sz="240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F3B50AE-CDD8-08F0-A085-A33877427204}"/>
              </a:ext>
            </a:extLst>
          </p:cNvPr>
          <p:cNvSpPr txBox="1">
            <a:spLocks/>
          </p:cNvSpPr>
          <p:nvPr/>
        </p:nvSpPr>
        <p:spPr>
          <a:xfrm>
            <a:off x="1143000" y="7324702"/>
            <a:ext cx="8978392" cy="1893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BCD8F0D1-AE0F-400B-6853-AAC9AEDE6B90}"/>
              </a:ext>
            </a:extLst>
          </p:cNvPr>
          <p:cNvSpPr txBox="1">
            <a:spLocks/>
          </p:cNvSpPr>
          <p:nvPr/>
        </p:nvSpPr>
        <p:spPr>
          <a:xfrm>
            <a:off x="1354555" y="7278901"/>
            <a:ext cx="2870213" cy="1134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TO PASS THE </a:t>
            </a:r>
            <a:r>
              <a:rPr lang="en-US" b="1" i="1" dirty="0">
                <a:solidFill>
                  <a:schemeClr val="bg1"/>
                </a:solidFill>
                <a:latin typeface="Open Sans" panose="020B0606030504020204" pitchFamily="34" charset="0"/>
              </a:rPr>
              <a:t>FIRST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 LEVEL…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16" name="Segnaposto testo 5">
            <a:extLst>
              <a:ext uri="{FF2B5EF4-FFF2-40B4-BE49-F238E27FC236}">
                <a16:creationId xmlns:a16="http://schemas.microsoft.com/office/drawing/2014/main" id="{CE76ACE2-2FC0-5933-AFB7-12D2121BBA70}"/>
              </a:ext>
            </a:extLst>
          </p:cNvPr>
          <p:cNvSpPr txBox="1">
            <a:spLocks/>
          </p:cNvSpPr>
          <p:nvPr/>
        </p:nvSpPr>
        <p:spPr>
          <a:xfrm>
            <a:off x="1018384" y="8810482"/>
            <a:ext cx="3251097" cy="1281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TO PASS THE </a:t>
            </a:r>
            <a:r>
              <a:rPr lang="en-US" b="1" i="1" dirty="0">
                <a:solidFill>
                  <a:schemeClr val="bg1"/>
                </a:solidFill>
                <a:latin typeface="Open Sans" panose="020B0606030504020204" pitchFamily="34" charset="0"/>
              </a:rPr>
              <a:t>SECOND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 LEVEL…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4078DE82-5309-05A6-F15A-E77AC08BAE00}"/>
              </a:ext>
            </a:extLst>
          </p:cNvPr>
          <p:cNvSpPr txBox="1">
            <a:spLocks/>
          </p:cNvSpPr>
          <p:nvPr/>
        </p:nvSpPr>
        <p:spPr>
          <a:xfrm>
            <a:off x="1354555" y="10827119"/>
            <a:ext cx="2870213" cy="1893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TO PASS THE </a:t>
            </a:r>
            <a:r>
              <a:rPr lang="en-US" b="1" i="1" dirty="0">
                <a:solidFill>
                  <a:schemeClr val="bg1"/>
                </a:solidFill>
                <a:latin typeface="Open Sans" panose="020B0606030504020204" pitchFamily="34" charset="0"/>
              </a:rPr>
              <a:t>THIRD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 LEVEL…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8" name="Segnaposto testo 9">
            <a:extLst>
              <a:ext uri="{FF2B5EF4-FFF2-40B4-BE49-F238E27FC236}">
                <a16:creationId xmlns:a16="http://schemas.microsoft.com/office/drawing/2014/main" id="{EF4194A8-C0C0-4473-6294-209170A37E44}"/>
              </a:ext>
            </a:extLst>
          </p:cNvPr>
          <p:cNvSpPr txBox="1">
            <a:spLocks/>
          </p:cNvSpPr>
          <p:nvPr/>
        </p:nvSpPr>
        <p:spPr>
          <a:xfrm>
            <a:off x="4244192" y="7205208"/>
            <a:ext cx="5365711" cy="1134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Open Sans" panose="020B0606030504020204" pitchFamily="34" charset="0"/>
              </a:rPr>
              <a:t>… the film must have at least two women in the cast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9E43B6E0-B8F3-9511-201E-3B93E33425AC}"/>
              </a:ext>
            </a:extLst>
          </p:cNvPr>
          <p:cNvSpPr txBox="1">
            <a:spLocks/>
          </p:cNvSpPr>
          <p:nvPr/>
        </p:nvSpPr>
        <p:spPr>
          <a:xfrm>
            <a:off x="4269481" y="8704009"/>
            <a:ext cx="5315135" cy="1893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1460" indent="-251460" algn="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Open Sans" panose="020B0606030504020204" pitchFamily="34" charset="0"/>
              </a:rPr>
              <a:t>… the film must have at least  a scene in which two women, alone, talk to each other 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466A58B5-37B7-5689-1987-989F9A89E2EF}"/>
              </a:ext>
            </a:extLst>
          </p:cNvPr>
          <p:cNvSpPr txBox="1">
            <a:spLocks/>
          </p:cNvSpPr>
          <p:nvPr/>
        </p:nvSpPr>
        <p:spPr>
          <a:xfrm>
            <a:off x="4368286" y="10827119"/>
            <a:ext cx="5315135" cy="1893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1460" indent="-251460" algn="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… at least a conversation between two women must not have a man as the main topic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2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4C99-3975-D9A0-3ED4-3E61335C6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database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B40DB-6438-C028-E1B2-ED103EE492D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65501" y="4406664"/>
            <a:ext cx="5556328" cy="823055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a relational?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B5743-331D-8404-B609-EC80CE23C78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65501" y="5223439"/>
            <a:ext cx="6781542" cy="206998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Better </a:t>
            </a:r>
            <a:r>
              <a:rPr lang="it-IT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organization</a:t>
            </a:r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Better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efficency</a:t>
            </a:r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Easy to 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Easy to 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query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C0A5CE-AA81-58C1-C6AF-A7D04ABE7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65501" y="7657470"/>
            <a:ext cx="7296679" cy="823055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ARE THE DATA SOURCES?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5968EE-A53D-4693-C67B-63B8239A192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06457" y="8375023"/>
            <a:ext cx="6083328" cy="21713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IMSDB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website for the script</a:t>
            </a:r>
          </a:p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IMDB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website for the cast</a:t>
            </a:r>
          </a:p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Names-dataset library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used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determine the gender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FBF408-501E-5B42-1578-A67EA739D2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0386" y="10674118"/>
            <a:ext cx="5691443" cy="1501032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WHAT ARE THE DATA QUALITY METRICS?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83CABD-87C5-5DFD-AF03-587B881A640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6457" y="11905488"/>
            <a:ext cx="5615372" cy="264385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data </a:t>
            </a:r>
            <a:r>
              <a:rPr lang="fr-MC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syntactically accurate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data is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complete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data is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 up-to-date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data is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consistent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AFEA8C-69F6-96D0-E6FA-933242EC810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85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56DFF-FFE9-8EBF-3B28-0B0F9AD04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choices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E912A2-0A41-E3B7-1052-F9589288A7F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637061" y="5139790"/>
            <a:ext cx="7278339" cy="594186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Analyze only Oscar-nominated films.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only the first name to determine the gender.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Remove actors with gender </a:t>
            </a:r>
            <a:r>
              <a:rPr lang="en-US" dirty="0" err="1">
                <a:solidFill>
                  <a:schemeClr val="tx1"/>
                </a:solidFill>
              </a:rPr>
              <a:t>NaN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Remove actors whose roles start with "The" or "A" or contain "Uncredited."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Remove punctuation and 's from the roles.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Split scenes using INT and EXT.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 keywords to find characters</a:t>
            </a:r>
          </a:p>
          <a:p>
            <a:pPr marL="0" indent="0"/>
            <a:endParaRPr lang="it-IT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Picture 2" descr="Femmina Silhouette Donna - Immagini gratis su Pixabay - Pixabay">
            <a:extLst>
              <a:ext uri="{FF2B5EF4-FFF2-40B4-BE49-F238E27FC236}">
                <a16:creationId xmlns:a16="http://schemas.microsoft.com/office/drawing/2014/main" id="{CD56766A-D0D4-894D-C6AB-603213ADA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72020" y="6788816"/>
            <a:ext cx="5718576" cy="929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4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9A5F87EB-F875-B787-FAA3-0A7C03DD4234}"/>
              </a:ext>
            </a:extLst>
          </p:cNvPr>
          <p:cNvSpPr/>
          <p:nvPr/>
        </p:nvSpPr>
        <p:spPr>
          <a:xfrm>
            <a:off x="0" y="6422572"/>
            <a:ext cx="4724400" cy="9122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BE661A63-9A38-45FB-C017-245254D4C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901465"/>
              </p:ext>
            </p:extLst>
          </p:nvPr>
        </p:nvGraphicFramePr>
        <p:xfrm>
          <a:off x="0" y="3810000"/>
          <a:ext cx="9590314" cy="1142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8" name="Immagine 17">
            <a:extLst>
              <a:ext uri="{FF2B5EF4-FFF2-40B4-BE49-F238E27FC236}">
                <a16:creationId xmlns:a16="http://schemas.microsoft.com/office/drawing/2014/main" id="{CFB91466-2BE5-920A-87CA-7EADF6659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5" y="304801"/>
            <a:ext cx="912222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1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89">
            <a:extLst>
              <a:ext uri="{FF2B5EF4-FFF2-40B4-BE49-F238E27FC236}">
                <a16:creationId xmlns:a16="http://schemas.microsoft.com/office/drawing/2014/main" id="{9DF120BE-ECC0-4B27-9FAC-52862FCAA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3950"/>
            <a:ext cx="7772400" cy="1577545"/>
          </a:xfrm>
        </p:spPr>
        <p:txBody>
          <a:bodyPr/>
          <a:lstStyle/>
          <a:p>
            <a:r>
              <a:rPr lang="en-US" dirty="0"/>
              <a:t>RESULT </a:t>
            </a:r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A91AE61C-AFA2-4039-971B-962A364C5F4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81447" y="4318425"/>
            <a:ext cx="6094805" cy="759414"/>
          </a:xfrm>
        </p:spPr>
        <p:txBody>
          <a:bodyPr>
            <a:normAutofit/>
          </a:bodyPr>
          <a:lstStyle/>
          <a:p>
            <a:r>
              <a:rPr lang="en-US" sz="4400" dirty="0"/>
              <a:t>First level</a:t>
            </a:r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193F45E-28C9-488F-A8E5-484DDDF8050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273720" y="5106337"/>
            <a:ext cx="2276230" cy="1621894"/>
          </a:xfrm>
        </p:spPr>
        <p:txBody>
          <a:bodyPr/>
          <a:lstStyle/>
          <a:p>
            <a:r>
              <a:rPr lang="en-US" sz="2400" dirty="0"/>
              <a:t>Passed </a:t>
            </a:r>
          </a:p>
          <a:p>
            <a:r>
              <a:rPr lang="en-US" sz="2400" dirty="0"/>
              <a:t>Not passed</a:t>
            </a:r>
          </a:p>
          <a:p>
            <a:r>
              <a:rPr lang="en-US" sz="2400" dirty="0"/>
              <a:t>Percentage </a:t>
            </a:r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BA8FEE80-ECF7-4FD5-8B0D-81F16C759D4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681047" y="5271155"/>
            <a:ext cx="1856999" cy="1538524"/>
          </a:xfrm>
        </p:spPr>
        <p:txBody>
          <a:bodyPr>
            <a:normAutofit/>
          </a:bodyPr>
          <a:lstStyle/>
          <a:p>
            <a:r>
              <a:rPr lang="en-US" sz="2400" dirty="0"/>
              <a:t>20</a:t>
            </a:r>
          </a:p>
          <a:p>
            <a:r>
              <a:rPr lang="en-US" sz="2400" dirty="0"/>
              <a:t>0</a:t>
            </a:r>
          </a:p>
          <a:p>
            <a:r>
              <a:rPr lang="en-US" sz="2400" b="1" dirty="0"/>
              <a:t>100</a:t>
            </a:r>
            <a:r>
              <a:rPr lang="en-US" sz="2400" dirty="0"/>
              <a:t>%</a:t>
            </a: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9D5E8F29-9A8E-4088-8BC4-4FF799324BA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447" y="11011143"/>
            <a:ext cx="6094805" cy="759414"/>
          </a:xfrm>
        </p:spPr>
        <p:txBody>
          <a:bodyPr>
            <a:normAutofit/>
          </a:bodyPr>
          <a:lstStyle/>
          <a:p>
            <a:r>
              <a:rPr lang="en-US" sz="4400" dirty="0"/>
              <a:t>THIRD LEVEL</a:t>
            </a:r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0F87D0E8-CEC8-406A-BF44-A4EFD7D4C69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73720" y="11845575"/>
            <a:ext cx="2276230" cy="1621894"/>
          </a:xfrm>
        </p:spPr>
        <p:txBody>
          <a:bodyPr/>
          <a:lstStyle/>
          <a:p>
            <a:r>
              <a:rPr lang="en-US" sz="2400" dirty="0"/>
              <a:t>Passed </a:t>
            </a:r>
          </a:p>
          <a:p>
            <a:r>
              <a:rPr lang="en-US" sz="2400" dirty="0"/>
              <a:t>Not passed</a:t>
            </a:r>
          </a:p>
          <a:p>
            <a:r>
              <a:rPr lang="en-US" sz="2400" dirty="0"/>
              <a:t>Percentage</a:t>
            </a:r>
          </a:p>
        </p:txBody>
      </p:sp>
      <p:sp>
        <p:nvSpPr>
          <p:cNvPr id="161" name="Text Placeholder 160">
            <a:extLst>
              <a:ext uri="{FF2B5EF4-FFF2-40B4-BE49-F238E27FC236}">
                <a16:creationId xmlns:a16="http://schemas.microsoft.com/office/drawing/2014/main" id="{5582B8DD-C90E-4219-B5EE-EA329E96FC6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653337" y="11932036"/>
            <a:ext cx="2046228" cy="1621894"/>
          </a:xfrm>
        </p:spPr>
        <p:txBody>
          <a:bodyPr>
            <a:normAutofit/>
          </a:bodyPr>
          <a:lstStyle/>
          <a:p>
            <a:r>
              <a:rPr lang="en-US" sz="2400" dirty="0"/>
              <a:t>8</a:t>
            </a:r>
          </a:p>
          <a:p>
            <a:r>
              <a:rPr lang="en-US" sz="2400" dirty="0"/>
              <a:t>12</a:t>
            </a:r>
          </a:p>
          <a:p>
            <a:r>
              <a:rPr lang="en-US" sz="2400" b="1" dirty="0"/>
              <a:t>40</a:t>
            </a:r>
            <a:r>
              <a:rPr lang="en-US" sz="2400" dirty="0"/>
              <a:t>%</a:t>
            </a:r>
          </a:p>
          <a:p>
            <a:endParaRPr lang="en-US" sz="2400" dirty="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07BCF9E-3669-4FA0-9AF0-B0803175C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0005" y="5450591"/>
            <a:ext cx="1959601" cy="962277"/>
            <a:chOff x="1386939" y="5975999"/>
            <a:chExt cx="2697480" cy="1042919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B4C243A-23CE-49A2-B962-CC847F6F4213}"/>
                </a:ext>
              </a:extLst>
            </p:cNvPr>
            <p:cNvCxnSpPr/>
            <p:nvPr/>
          </p:nvCxnSpPr>
          <p:spPr>
            <a:xfrm>
              <a:off x="1386939" y="5975999"/>
              <a:ext cx="2697480" cy="0"/>
            </a:xfrm>
            <a:prstGeom prst="line">
              <a:avLst/>
            </a:prstGeom>
            <a:ln w="38100" cap="rnd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84A71FDC-2247-4266-A872-D51CDA0D919B}"/>
                </a:ext>
              </a:extLst>
            </p:cNvPr>
            <p:cNvCxnSpPr>
              <a:cxnSpLocks/>
            </p:cNvCxnSpPr>
            <p:nvPr/>
          </p:nvCxnSpPr>
          <p:spPr>
            <a:xfrm>
              <a:off x="1757704" y="6510536"/>
              <a:ext cx="2194560" cy="0"/>
            </a:xfrm>
            <a:prstGeom prst="line">
              <a:avLst/>
            </a:prstGeom>
            <a:ln w="38100" cap="rnd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039C6CC-23DB-4C41-AE29-4A195E45CFAE}"/>
                </a:ext>
              </a:extLst>
            </p:cNvPr>
            <p:cNvCxnSpPr>
              <a:cxnSpLocks/>
            </p:cNvCxnSpPr>
            <p:nvPr/>
          </p:nvCxnSpPr>
          <p:spPr>
            <a:xfrm>
              <a:off x="1843692" y="7018918"/>
              <a:ext cx="1855212" cy="0"/>
            </a:xfrm>
            <a:prstGeom prst="line">
              <a:avLst/>
            </a:prstGeom>
            <a:ln w="38100" cap="rnd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C36D0C9-C591-87AC-5354-8DF96EC84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85403"/>
              </p:ext>
            </p:extLst>
          </p:nvPr>
        </p:nvGraphicFramePr>
        <p:xfrm>
          <a:off x="5358089" y="4041020"/>
          <a:ext cx="4337018" cy="4881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6" name="Group 161">
            <a:extLst>
              <a:ext uri="{FF2B5EF4-FFF2-40B4-BE49-F238E27FC236}">
                <a16:creationId xmlns:a16="http://schemas.microsoft.com/office/drawing/2014/main" id="{19948A95-6694-1A7E-53F1-6C11C1B09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5669" y="12068304"/>
            <a:ext cx="1959601" cy="962277"/>
            <a:chOff x="1386939" y="5975999"/>
            <a:chExt cx="2697480" cy="1042919"/>
          </a:xfrm>
        </p:grpSpPr>
        <p:cxnSp>
          <p:nvCxnSpPr>
            <p:cNvPr id="18" name="Straight Connector 162">
              <a:extLst>
                <a:ext uri="{FF2B5EF4-FFF2-40B4-BE49-F238E27FC236}">
                  <a16:creationId xmlns:a16="http://schemas.microsoft.com/office/drawing/2014/main" id="{441D6B37-7F60-8ED0-01AB-B78B198FFAAC}"/>
                </a:ext>
              </a:extLst>
            </p:cNvPr>
            <p:cNvCxnSpPr/>
            <p:nvPr/>
          </p:nvCxnSpPr>
          <p:spPr>
            <a:xfrm>
              <a:off x="1386939" y="5975999"/>
              <a:ext cx="2697480" cy="0"/>
            </a:xfrm>
            <a:prstGeom prst="line">
              <a:avLst/>
            </a:prstGeom>
            <a:ln w="38100" cap="rnd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63">
              <a:extLst>
                <a:ext uri="{FF2B5EF4-FFF2-40B4-BE49-F238E27FC236}">
                  <a16:creationId xmlns:a16="http://schemas.microsoft.com/office/drawing/2014/main" id="{BF1D83CA-A79E-89CA-8042-8BA000BF9012}"/>
                </a:ext>
              </a:extLst>
            </p:cNvPr>
            <p:cNvCxnSpPr>
              <a:cxnSpLocks/>
            </p:cNvCxnSpPr>
            <p:nvPr/>
          </p:nvCxnSpPr>
          <p:spPr>
            <a:xfrm>
              <a:off x="1757704" y="6510536"/>
              <a:ext cx="2194560" cy="0"/>
            </a:xfrm>
            <a:prstGeom prst="line">
              <a:avLst/>
            </a:prstGeom>
            <a:ln w="38100" cap="rnd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64">
              <a:extLst>
                <a:ext uri="{FF2B5EF4-FFF2-40B4-BE49-F238E27FC236}">
                  <a16:creationId xmlns:a16="http://schemas.microsoft.com/office/drawing/2014/main" id="{9AC2FF19-D243-4AE5-4FE4-01A689386182}"/>
                </a:ext>
              </a:extLst>
            </p:cNvPr>
            <p:cNvCxnSpPr>
              <a:cxnSpLocks/>
            </p:cNvCxnSpPr>
            <p:nvPr/>
          </p:nvCxnSpPr>
          <p:spPr>
            <a:xfrm>
              <a:off x="1843692" y="7018918"/>
              <a:ext cx="1855212" cy="0"/>
            </a:xfrm>
            <a:prstGeom prst="line">
              <a:avLst/>
            </a:prstGeom>
            <a:ln w="38100" cap="rnd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 Placeholder 92">
            <a:extLst>
              <a:ext uri="{FF2B5EF4-FFF2-40B4-BE49-F238E27FC236}">
                <a16:creationId xmlns:a16="http://schemas.microsoft.com/office/drawing/2014/main" id="{495D1DCE-9556-43C5-9855-29A93E05F8A3}"/>
              </a:ext>
            </a:extLst>
          </p:cNvPr>
          <p:cNvSpPr txBox="1">
            <a:spLocks/>
          </p:cNvSpPr>
          <p:nvPr/>
        </p:nvSpPr>
        <p:spPr>
          <a:xfrm>
            <a:off x="273720" y="7696113"/>
            <a:ext cx="3827634" cy="759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4800" kern="1200" cap="all" baseline="0">
                <a:solidFill>
                  <a:srgbClr val="3B4654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SECOND LEVEL</a:t>
            </a:r>
          </a:p>
        </p:txBody>
      </p:sp>
      <p:sp>
        <p:nvSpPr>
          <p:cNvPr id="26" name="Text Placeholder 94">
            <a:extLst>
              <a:ext uri="{FF2B5EF4-FFF2-40B4-BE49-F238E27FC236}">
                <a16:creationId xmlns:a16="http://schemas.microsoft.com/office/drawing/2014/main" id="{FAA116E5-627E-C428-0DF0-EF18E328AE46}"/>
              </a:ext>
            </a:extLst>
          </p:cNvPr>
          <p:cNvSpPr txBox="1">
            <a:spLocks/>
          </p:cNvSpPr>
          <p:nvPr/>
        </p:nvSpPr>
        <p:spPr>
          <a:xfrm>
            <a:off x="404817" y="8688533"/>
            <a:ext cx="2276230" cy="1621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rgbClr val="3B4654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Passed </a:t>
            </a:r>
          </a:p>
          <a:p>
            <a:r>
              <a:rPr lang="en-US" sz="2400" dirty="0"/>
              <a:t>Not passed</a:t>
            </a:r>
          </a:p>
          <a:p>
            <a:r>
              <a:rPr lang="en-US" sz="2400" dirty="0"/>
              <a:t>Percentage </a:t>
            </a:r>
          </a:p>
        </p:txBody>
      </p:sp>
      <p:sp>
        <p:nvSpPr>
          <p:cNvPr id="27" name="Text Placeholder 96">
            <a:extLst>
              <a:ext uri="{FF2B5EF4-FFF2-40B4-BE49-F238E27FC236}">
                <a16:creationId xmlns:a16="http://schemas.microsoft.com/office/drawing/2014/main" id="{FE4C346A-531A-68D3-C27A-F2A1D2B44E0A}"/>
              </a:ext>
            </a:extLst>
          </p:cNvPr>
          <p:cNvSpPr txBox="1">
            <a:spLocks/>
          </p:cNvSpPr>
          <p:nvPr/>
        </p:nvSpPr>
        <p:spPr>
          <a:xfrm>
            <a:off x="2681047" y="8759362"/>
            <a:ext cx="1725697" cy="1621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rgbClr val="3B4654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12</a:t>
            </a:r>
          </a:p>
          <a:p>
            <a:r>
              <a:rPr lang="en-US" sz="2400" dirty="0"/>
              <a:t>8</a:t>
            </a:r>
          </a:p>
          <a:p>
            <a:r>
              <a:rPr lang="en-US" sz="2400" b="1" dirty="0"/>
              <a:t>60</a:t>
            </a:r>
            <a:r>
              <a:rPr lang="en-US" sz="2400" dirty="0"/>
              <a:t>%</a:t>
            </a:r>
          </a:p>
        </p:txBody>
      </p:sp>
      <p:grpSp>
        <p:nvGrpSpPr>
          <p:cNvPr id="28" name="Group 161">
            <a:extLst>
              <a:ext uri="{FF2B5EF4-FFF2-40B4-BE49-F238E27FC236}">
                <a16:creationId xmlns:a16="http://schemas.microsoft.com/office/drawing/2014/main" id="{ADA3EE40-DD60-71C2-218B-A967A686E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92671" y="8921883"/>
            <a:ext cx="1959601" cy="962277"/>
            <a:chOff x="1386939" y="5975999"/>
            <a:chExt cx="2697480" cy="1042919"/>
          </a:xfrm>
        </p:grpSpPr>
        <p:cxnSp>
          <p:nvCxnSpPr>
            <p:cNvPr id="29" name="Straight Connector 162">
              <a:extLst>
                <a:ext uri="{FF2B5EF4-FFF2-40B4-BE49-F238E27FC236}">
                  <a16:creationId xmlns:a16="http://schemas.microsoft.com/office/drawing/2014/main" id="{434A3077-4EFF-E42A-32FA-84EA47FBA9B7}"/>
                </a:ext>
              </a:extLst>
            </p:cNvPr>
            <p:cNvCxnSpPr/>
            <p:nvPr/>
          </p:nvCxnSpPr>
          <p:spPr>
            <a:xfrm>
              <a:off x="1386939" y="5975999"/>
              <a:ext cx="2697480" cy="0"/>
            </a:xfrm>
            <a:prstGeom prst="line">
              <a:avLst/>
            </a:prstGeom>
            <a:ln w="38100" cap="rnd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63">
              <a:extLst>
                <a:ext uri="{FF2B5EF4-FFF2-40B4-BE49-F238E27FC236}">
                  <a16:creationId xmlns:a16="http://schemas.microsoft.com/office/drawing/2014/main" id="{9F1135CD-CE4C-D26B-A7A9-E09DB1B87032}"/>
                </a:ext>
              </a:extLst>
            </p:cNvPr>
            <p:cNvCxnSpPr>
              <a:cxnSpLocks/>
            </p:cNvCxnSpPr>
            <p:nvPr/>
          </p:nvCxnSpPr>
          <p:spPr>
            <a:xfrm>
              <a:off x="1757704" y="6510536"/>
              <a:ext cx="2194560" cy="0"/>
            </a:xfrm>
            <a:prstGeom prst="line">
              <a:avLst/>
            </a:prstGeom>
            <a:ln w="38100" cap="rnd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64">
              <a:extLst>
                <a:ext uri="{FF2B5EF4-FFF2-40B4-BE49-F238E27FC236}">
                  <a16:creationId xmlns:a16="http://schemas.microsoft.com/office/drawing/2014/main" id="{99B4159B-69A3-AC12-3E5B-47B858783877}"/>
                </a:ext>
              </a:extLst>
            </p:cNvPr>
            <p:cNvCxnSpPr>
              <a:cxnSpLocks/>
            </p:cNvCxnSpPr>
            <p:nvPr/>
          </p:nvCxnSpPr>
          <p:spPr>
            <a:xfrm>
              <a:off x="1843692" y="7018918"/>
              <a:ext cx="1855212" cy="0"/>
            </a:xfrm>
            <a:prstGeom prst="line">
              <a:avLst/>
            </a:prstGeom>
            <a:ln w="38100" cap="rnd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644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4CE7-9855-44B0-AD0C-17E745116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1051846"/>
            <a:ext cx="8549640" cy="1130801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606A8-6194-4265-A07B-1C724DC5F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743" y="3731168"/>
            <a:ext cx="2470083" cy="587303"/>
          </a:xfrm>
        </p:spPr>
        <p:txBody>
          <a:bodyPr>
            <a:normAutofit/>
          </a:bodyPr>
          <a:lstStyle/>
          <a:p>
            <a:r>
              <a:rPr lang="en-US" sz="2400" dirty="0"/>
              <a:t>Actors Analyzed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7EB388B-835C-4A08-B4C2-CBF47D669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743" y="2949654"/>
            <a:ext cx="6629400" cy="82305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CAST PROPORTION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2A63503-BC29-4E6E-AAA9-20E37172A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743" y="4328413"/>
            <a:ext cx="2466955" cy="585216"/>
          </a:xfrm>
        </p:spPr>
        <p:txBody>
          <a:bodyPr>
            <a:normAutofit/>
          </a:bodyPr>
          <a:lstStyle/>
          <a:p>
            <a:r>
              <a:rPr lang="it-IT" sz="2400" dirty="0"/>
              <a:t>Men per movie</a:t>
            </a:r>
            <a:endParaRPr lang="en-US" sz="24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034B680-CE04-4CD5-A17D-BFF8B96371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743" y="4837668"/>
            <a:ext cx="2466955" cy="585216"/>
          </a:xfrm>
        </p:spPr>
        <p:txBody>
          <a:bodyPr>
            <a:normAutofit/>
          </a:bodyPr>
          <a:lstStyle/>
          <a:p>
            <a:r>
              <a:rPr lang="en-US" sz="2400" dirty="0"/>
              <a:t>Women per movie</a:t>
            </a:r>
          </a:p>
          <a:p>
            <a:endParaRPr lang="en-US" sz="180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BCA4A8-7141-413E-A521-873B7E4F0C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4418" y="3766063"/>
            <a:ext cx="2468880" cy="585216"/>
          </a:xfrm>
        </p:spPr>
        <p:txBody>
          <a:bodyPr>
            <a:normAutofit/>
          </a:bodyPr>
          <a:lstStyle/>
          <a:p>
            <a:r>
              <a:rPr lang="it-IT" sz="2400" dirty="0"/>
              <a:t>876</a:t>
            </a:r>
            <a:endParaRPr lang="en-US" sz="200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BFE50F8-C3BC-4F77-A931-D2E694245C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06974" y="4345051"/>
            <a:ext cx="2468880" cy="585216"/>
          </a:xfrm>
        </p:spPr>
        <p:txBody>
          <a:bodyPr>
            <a:normAutofit/>
          </a:bodyPr>
          <a:lstStyle/>
          <a:p>
            <a:r>
              <a:rPr lang="it-IT" sz="2400" dirty="0"/>
              <a:t>31,1</a:t>
            </a:r>
            <a:r>
              <a:rPr lang="en-US" sz="2400" dirty="0"/>
              <a:t> (622)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FFDD3F7-289E-4BD3-A08B-13DEF4073A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06974" y="4899767"/>
            <a:ext cx="2468880" cy="585216"/>
          </a:xfrm>
        </p:spPr>
        <p:txBody>
          <a:bodyPr>
            <a:normAutofit/>
          </a:bodyPr>
          <a:lstStyle/>
          <a:p>
            <a:r>
              <a:rPr lang="en-US" sz="2400" dirty="0"/>
              <a:t>12,7 (254)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2AF10-1437-4343-B5CB-C2BF893E9E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029201" y="13370702"/>
            <a:ext cx="1766046" cy="41152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 </a:t>
            </a:r>
            <a:r>
              <a:rPr lang="en-US" dirty="0"/>
              <a:t>       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ACB4F3-B924-413F-99C3-8B1E2AB6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285128" y="3986782"/>
            <a:ext cx="2256286" cy="1132770"/>
            <a:chOff x="1845171" y="5975999"/>
            <a:chExt cx="3780415" cy="110273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96A3CBC-323A-413A-82DB-7D405A59CA87}"/>
                </a:ext>
              </a:extLst>
            </p:cNvPr>
            <p:cNvCxnSpPr>
              <a:cxnSpLocks/>
            </p:cNvCxnSpPr>
            <p:nvPr/>
          </p:nvCxnSpPr>
          <p:spPr>
            <a:xfrm>
              <a:off x="2148644" y="5975999"/>
              <a:ext cx="3339973" cy="0"/>
            </a:xfrm>
            <a:prstGeom prst="line">
              <a:avLst/>
            </a:prstGeom>
            <a:ln w="38100" cap="rnd">
              <a:solidFill>
                <a:schemeClr val="accent3">
                  <a:alpha val="94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883C0AE-9EC1-4243-AD6D-75D825642213}"/>
                </a:ext>
              </a:extLst>
            </p:cNvPr>
            <p:cNvCxnSpPr>
              <a:cxnSpLocks/>
            </p:cNvCxnSpPr>
            <p:nvPr/>
          </p:nvCxnSpPr>
          <p:spPr>
            <a:xfrm>
              <a:off x="1845171" y="6524488"/>
              <a:ext cx="3780415" cy="0"/>
            </a:xfrm>
            <a:prstGeom prst="line">
              <a:avLst/>
            </a:prstGeom>
            <a:ln w="38100" cap="rnd">
              <a:solidFill>
                <a:schemeClr val="accent3">
                  <a:alpha val="94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DFA2CC-4EA8-4CD3-9FC3-77A90279F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9377" y="7071927"/>
              <a:ext cx="3576209" cy="6804"/>
            </a:xfrm>
            <a:prstGeom prst="line">
              <a:avLst/>
            </a:prstGeom>
            <a:ln w="38100" cap="rnd">
              <a:solidFill>
                <a:schemeClr val="accent3">
                  <a:alpha val="94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B4D17F0-E83A-3F51-74A1-A7A0CF7A9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3081398"/>
              </p:ext>
            </p:extLst>
          </p:nvPr>
        </p:nvGraphicFramePr>
        <p:xfrm>
          <a:off x="5834602" y="2189374"/>
          <a:ext cx="4049628" cy="4586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9" name="Chart 81">
            <a:extLst>
              <a:ext uri="{FF2B5EF4-FFF2-40B4-BE49-F238E27FC236}">
                <a16:creationId xmlns:a16="http://schemas.microsoft.com/office/drawing/2014/main" id="{1BECAFAC-EBF9-5CF2-D6C2-CCF7B1CAB1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444547"/>
              </p:ext>
            </p:extLst>
          </p:nvPr>
        </p:nvGraphicFramePr>
        <p:xfrm>
          <a:off x="5918880" y="7427588"/>
          <a:ext cx="3965349" cy="4586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" name="Text Placeholder 54">
            <a:extLst>
              <a:ext uri="{FF2B5EF4-FFF2-40B4-BE49-F238E27FC236}">
                <a16:creationId xmlns:a16="http://schemas.microsoft.com/office/drawing/2014/main" id="{B6B99157-68F1-3215-0868-54E62FB950C0}"/>
              </a:ext>
            </a:extLst>
          </p:cNvPr>
          <p:cNvSpPr txBox="1">
            <a:spLocks/>
          </p:cNvSpPr>
          <p:nvPr/>
        </p:nvSpPr>
        <p:spPr>
          <a:xfrm>
            <a:off x="381743" y="8697692"/>
            <a:ext cx="2466955" cy="58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Woman in scene</a:t>
            </a:r>
          </a:p>
        </p:txBody>
      </p:sp>
      <p:sp>
        <p:nvSpPr>
          <p:cNvPr id="41" name="Text Placeholder 45">
            <a:extLst>
              <a:ext uri="{FF2B5EF4-FFF2-40B4-BE49-F238E27FC236}">
                <a16:creationId xmlns:a16="http://schemas.microsoft.com/office/drawing/2014/main" id="{55A557EE-E1AD-4798-6883-5C4EC7D4A632}"/>
              </a:ext>
            </a:extLst>
          </p:cNvPr>
          <p:cNvSpPr txBox="1">
            <a:spLocks/>
          </p:cNvSpPr>
          <p:nvPr/>
        </p:nvSpPr>
        <p:spPr>
          <a:xfrm>
            <a:off x="381743" y="9250377"/>
            <a:ext cx="2466955" cy="58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Man in scene</a:t>
            </a:r>
          </a:p>
        </p:txBody>
      </p:sp>
      <p:sp>
        <p:nvSpPr>
          <p:cNvPr id="44" name="Text Placeholder 47">
            <a:extLst>
              <a:ext uri="{FF2B5EF4-FFF2-40B4-BE49-F238E27FC236}">
                <a16:creationId xmlns:a16="http://schemas.microsoft.com/office/drawing/2014/main" id="{490DFB32-22C9-446F-910B-CFA28B500C20}"/>
              </a:ext>
            </a:extLst>
          </p:cNvPr>
          <p:cNvSpPr txBox="1">
            <a:spLocks/>
          </p:cNvSpPr>
          <p:nvPr/>
        </p:nvSpPr>
        <p:spPr>
          <a:xfrm>
            <a:off x="381743" y="9803061"/>
            <a:ext cx="2466955" cy="58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45" name="Text Placeholder 22">
            <a:extLst>
              <a:ext uri="{FF2B5EF4-FFF2-40B4-BE49-F238E27FC236}">
                <a16:creationId xmlns:a16="http://schemas.microsoft.com/office/drawing/2014/main" id="{AA105916-C340-2ED7-64BC-3C9543F3DE2A}"/>
              </a:ext>
            </a:extLst>
          </p:cNvPr>
          <p:cNvSpPr txBox="1">
            <a:spLocks/>
          </p:cNvSpPr>
          <p:nvPr/>
        </p:nvSpPr>
        <p:spPr>
          <a:xfrm>
            <a:off x="3041378" y="8772767"/>
            <a:ext cx="2468880" cy="58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3228</a:t>
            </a:r>
            <a:endParaRPr lang="en-US" sz="2400" dirty="0"/>
          </a:p>
        </p:txBody>
      </p:sp>
      <p:sp>
        <p:nvSpPr>
          <p:cNvPr id="47" name="Text Placeholder 24">
            <a:extLst>
              <a:ext uri="{FF2B5EF4-FFF2-40B4-BE49-F238E27FC236}">
                <a16:creationId xmlns:a16="http://schemas.microsoft.com/office/drawing/2014/main" id="{1E1A55FD-BB3F-15B8-80D0-3ED5EE822275}"/>
              </a:ext>
            </a:extLst>
          </p:cNvPr>
          <p:cNvSpPr txBox="1">
            <a:spLocks/>
          </p:cNvSpPr>
          <p:nvPr/>
        </p:nvSpPr>
        <p:spPr>
          <a:xfrm>
            <a:off x="3092318" y="9258815"/>
            <a:ext cx="2468880" cy="58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1492</a:t>
            </a:r>
            <a:endParaRPr lang="en-US" sz="2400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0E9313D-D745-0B4C-E8AB-2F7B12FFBBF5}"/>
              </a:ext>
            </a:extLst>
          </p:cNvPr>
          <p:cNvSpPr txBox="1">
            <a:spLocks/>
          </p:cNvSpPr>
          <p:nvPr/>
        </p:nvSpPr>
        <p:spPr>
          <a:xfrm>
            <a:off x="3092318" y="9803061"/>
            <a:ext cx="2468880" cy="58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grpSp>
        <p:nvGrpSpPr>
          <p:cNvPr id="51" name="Group 56">
            <a:extLst>
              <a:ext uri="{FF2B5EF4-FFF2-40B4-BE49-F238E27FC236}">
                <a16:creationId xmlns:a16="http://schemas.microsoft.com/office/drawing/2014/main" id="{CD214721-8FDB-C98A-66BB-8FEECDD5F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238120" y="8990303"/>
            <a:ext cx="2135558" cy="514816"/>
            <a:chOff x="1845171" y="6110532"/>
            <a:chExt cx="3505109" cy="413956"/>
          </a:xfrm>
        </p:grpSpPr>
        <p:cxnSp>
          <p:nvCxnSpPr>
            <p:cNvPr id="53" name="Straight Connector 58">
              <a:extLst>
                <a:ext uri="{FF2B5EF4-FFF2-40B4-BE49-F238E27FC236}">
                  <a16:creationId xmlns:a16="http://schemas.microsoft.com/office/drawing/2014/main" id="{17A2E0FE-5AAA-4021-4845-DBE45F4089B8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2409022" y="6110532"/>
              <a:ext cx="2941258" cy="0"/>
            </a:xfrm>
            <a:prstGeom prst="line">
              <a:avLst/>
            </a:prstGeom>
            <a:ln w="38100" cap="rnd">
              <a:solidFill>
                <a:schemeClr val="accent3">
                  <a:alpha val="94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59">
              <a:extLst>
                <a:ext uri="{FF2B5EF4-FFF2-40B4-BE49-F238E27FC236}">
                  <a16:creationId xmlns:a16="http://schemas.microsoft.com/office/drawing/2014/main" id="{CDA46CD9-C5F2-4722-9C35-0CECF8F6F70B}"/>
                </a:ext>
              </a:extLst>
            </p:cNvPr>
            <p:cNvCxnSpPr>
              <a:cxnSpLocks/>
            </p:cNvCxnSpPr>
            <p:nvPr/>
          </p:nvCxnSpPr>
          <p:spPr>
            <a:xfrm>
              <a:off x="1845171" y="6524488"/>
              <a:ext cx="3505109" cy="0"/>
            </a:xfrm>
            <a:prstGeom prst="line">
              <a:avLst/>
            </a:prstGeom>
            <a:ln w="38100" cap="rnd">
              <a:solidFill>
                <a:schemeClr val="accent3">
                  <a:alpha val="94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A1A7EC61-444B-0E46-3AF4-0DDA9494C167}"/>
              </a:ext>
            </a:extLst>
          </p:cNvPr>
          <p:cNvSpPr txBox="1"/>
          <p:nvPr/>
        </p:nvSpPr>
        <p:spPr>
          <a:xfrm>
            <a:off x="381742" y="7698752"/>
            <a:ext cx="5394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 SCENE</a:t>
            </a:r>
            <a:r>
              <a:rPr lang="it-IT" sz="3600" b="1" dirty="0">
                <a:solidFill>
                  <a:schemeClr val="bg1"/>
                </a:solidFill>
              </a:rPr>
              <a:t> </a:t>
            </a:r>
            <a:r>
              <a:rPr lang="it-IT" sz="4000" b="1" dirty="0">
                <a:solidFill>
                  <a:schemeClr val="bg1"/>
                </a:solidFill>
              </a:rPr>
              <a:t>PROPORTION</a:t>
            </a:r>
            <a:endParaRPr lang="it-IT" sz="3600" b="1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5FB362-CC18-BDCC-1A66-71C8A6766310}"/>
              </a:ext>
            </a:extLst>
          </p:cNvPr>
          <p:cNvSpPr txBox="1"/>
          <p:nvPr/>
        </p:nvSpPr>
        <p:spPr>
          <a:xfrm>
            <a:off x="502316" y="5519646"/>
            <a:ext cx="4478918" cy="1569660"/>
          </a:xfrm>
          <a:prstGeom prst="rect">
            <a:avLst/>
          </a:prstGeom>
          <a:noFill/>
          <a:ln w="76200">
            <a:solidFill>
              <a:srgbClr val="F2D4A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Men are </a:t>
            </a:r>
            <a:r>
              <a:rPr lang="en-US" sz="4000" b="1" dirty="0">
                <a:solidFill>
                  <a:schemeClr val="bg1"/>
                </a:solidFill>
              </a:rPr>
              <a:t>2.5</a:t>
            </a:r>
            <a:r>
              <a:rPr lang="en-US" sz="2800" dirty="0">
                <a:solidFill>
                  <a:schemeClr val="bg1"/>
                </a:solidFill>
              </a:rPr>
              <a:t> times more numerous than women in film casts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A75F15B-BA4E-5FB3-99BE-F8D52552AD9D}"/>
              </a:ext>
            </a:extLst>
          </p:cNvPr>
          <p:cNvSpPr/>
          <p:nvPr/>
        </p:nvSpPr>
        <p:spPr>
          <a:xfrm>
            <a:off x="3474209" y="11255829"/>
            <a:ext cx="1067205" cy="1339317"/>
          </a:xfrm>
          <a:prstGeom prst="rect">
            <a:avLst/>
          </a:prstGeom>
          <a:solidFill>
            <a:srgbClr val="3B4654"/>
          </a:solidFill>
          <a:ln>
            <a:solidFill>
              <a:srgbClr val="3B4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8B35BC3-D830-1991-86B8-D2D0DFD55D69}"/>
              </a:ext>
            </a:extLst>
          </p:cNvPr>
          <p:cNvSpPr txBox="1"/>
          <p:nvPr/>
        </p:nvSpPr>
        <p:spPr>
          <a:xfrm>
            <a:off x="476993" y="10150460"/>
            <a:ext cx="4504241" cy="1138773"/>
          </a:xfrm>
          <a:prstGeom prst="rect">
            <a:avLst/>
          </a:prstGeom>
          <a:noFill/>
          <a:ln w="76200">
            <a:solidFill>
              <a:srgbClr val="F2D4A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Men are in scene </a:t>
            </a:r>
            <a:r>
              <a:rPr lang="en-US" sz="4000" b="1" dirty="0">
                <a:solidFill>
                  <a:schemeClr val="bg1"/>
                </a:solidFill>
              </a:rPr>
              <a:t>2,1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times as often as women in the film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5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4CE7-9855-44B0-AD0C-17E745116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1051846"/>
            <a:ext cx="8549640" cy="1130801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2AF10-1437-4343-B5CB-C2BF893E9E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029201" y="13370702"/>
            <a:ext cx="1766046" cy="41152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 </a:t>
            </a:r>
            <a:r>
              <a:rPr lang="en-US" dirty="0"/>
              <a:t>        </a:t>
            </a:r>
          </a:p>
        </p:txBody>
      </p:sp>
      <p:graphicFrame>
        <p:nvGraphicFramePr>
          <p:cNvPr id="22" name="Grafico 21">
            <a:extLst>
              <a:ext uri="{FF2B5EF4-FFF2-40B4-BE49-F238E27FC236}">
                <a16:creationId xmlns:a16="http://schemas.microsoft.com/office/drawing/2014/main" id="{701433AD-307C-1715-B6B6-37278BB30D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484488"/>
              </p:ext>
            </p:extLst>
          </p:nvPr>
        </p:nvGraphicFramePr>
        <p:xfrm>
          <a:off x="511628" y="3178628"/>
          <a:ext cx="9035143" cy="8011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1DB0D49F-D6F8-4C3F-F5EA-056D5732EE07}"/>
              </a:ext>
            </a:extLst>
          </p:cNvPr>
          <p:cNvSpPr txBox="1">
            <a:spLocks/>
          </p:cNvSpPr>
          <p:nvPr/>
        </p:nvSpPr>
        <p:spPr>
          <a:xfrm>
            <a:off x="754380" y="2355573"/>
            <a:ext cx="6019057" cy="82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ct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4800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3600" b="1" dirty="0" err="1">
                <a:solidFill>
                  <a:schemeClr val="bg1"/>
                </a:solidFill>
              </a:rPr>
              <a:t>Bechdel</a:t>
            </a:r>
            <a:r>
              <a:rPr lang="it-IT" sz="3600" b="1" dirty="0">
                <a:solidFill>
                  <a:schemeClr val="bg1"/>
                </a:solidFill>
              </a:rPr>
              <a:t>-friendly </a:t>
            </a:r>
            <a:r>
              <a:rPr lang="it-IT" sz="3600" b="1" dirty="0" err="1">
                <a:solidFill>
                  <a:schemeClr val="bg1"/>
                </a:solidFill>
              </a:rPr>
              <a:t>scenes</a:t>
            </a: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E0C9930A-708A-8772-E6EC-4B4E7409A4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8739" b="33207"/>
          <a:stretch/>
        </p:blipFill>
        <p:spPr>
          <a:xfrm>
            <a:off x="302162" y="11304171"/>
            <a:ext cx="764007" cy="826292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828EF56C-30B4-F961-F3CD-6B02437392DB}"/>
              </a:ext>
            </a:extLst>
          </p:cNvPr>
          <p:cNvSpPr txBox="1"/>
          <p:nvPr/>
        </p:nvSpPr>
        <p:spPr>
          <a:xfrm>
            <a:off x="978081" y="11412350"/>
            <a:ext cx="222068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Pass </a:t>
            </a:r>
            <a:r>
              <a:rPr lang="it-IT" sz="2400" dirty="0" err="1">
                <a:solidFill>
                  <a:schemeClr val="bg1"/>
                </a:solidFill>
              </a:rPr>
              <a:t>Bechdel</a:t>
            </a:r>
            <a:r>
              <a:rPr lang="it-IT" sz="2400" dirty="0">
                <a:solidFill>
                  <a:schemeClr val="bg1"/>
                </a:solidFill>
              </a:rPr>
              <a:t> test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endParaRPr lang="it-IT" sz="2800" dirty="0">
              <a:solidFill>
                <a:schemeClr val="bg1"/>
              </a:solidFill>
            </a:endParaRPr>
          </a:p>
          <a:p>
            <a:r>
              <a:rPr lang="it-IT" sz="2400" dirty="0" err="1">
                <a:solidFill>
                  <a:schemeClr val="bg1"/>
                </a:solidFill>
              </a:rPr>
              <a:t>Doesn’t</a:t>
            </a:r>
            <a:r>
              <a:rPr lang="it-IT" sz="2400" dirty="0">
                <a:solidFill>
                  <a:schemeClr val="bg1"/>
                </a:solidFill>
              </a:rPr>
              <a:t> pass the test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4885A1C8-80D9-E8B6-AB97-64C10E5374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366" t="30198" r="43170" b="47432"/>
          <a:stretch/>
        </p:blipFill>
        <p:spPr>
          <a:xfrm flipH="1">
            <a:off x="450940" y="13070414"/>
            <a:ext cx="466453" cy="5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2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tangolo 64">
            <a:extLst>
              <a:ext uri="{FF2B5EF4-FFF2-40B4-BE49-F238E27FC236}">
                <a16:creationId xmlns:a16="http://schemas.microsoft.com/office/drawing/2014/main" id="{1A4806D4-EB20-45B6-B177-875FADF840A6}"/>
              </a:ext>
            </a:extLst>
          </p:cNvPr>
          <p:cNvSpPr/>
          <p:nvPr/>
        </p:nvSpPr>
        <p:spPr>
          <a:xfrm>
            <a:off x="2595230" y="11655466"/>
            <a:ext cx="5307799" cy="3613541"/>
          </a:xfrm>
          <a:prstGeom prst="rect">
            <a:avLst/>
          </a:prstGeom>
          <a:solidFill>
            <a:srgbClr val="3B4654"/>
          </a:solidFill>
          <a:ln>
            <a:solidFill>
              <a:srgbClr val="3B4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A4CE7-9855-44B0-AD0C-17E745116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1051846"/>
            <a:ext cx="8549640" cy="1130801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2AF10-1437-4343-B5CB-C2BF893E9E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029201" y="13370702"/>
            <a:ext cx="1766046" cy="41152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 </a:t>
            </a:r>
            <a:r>
              <a:rPr lang="en-US" dirty="0"/>
              <a:t>        </a:t>
            </a:r>
          </a:p>
        </p:txBody>
      </p:sp>
      <p:sp>
        <p:nvSpPr>
          <p:cNvPr id="40" name="Text Placeholder 54">
            <a:extLst>
              <a:ext uri="{FF2B5EF4-FFF2-40B4-BE49-F238E27FC236}">
                <a16:creationId xmlns:a16="http://schemas.microsoft.com/office/drawing/2014/main" id="{B6B99157-68F1-3215-0868-54E62FB950C0}"/>
              </a:ext>
            </a:extLst>
          </p:cNvPr>
          <p:cNvSpPr txBox="1">
            <a:spLocks/>
          </p:cNvSpPr>
          <p:nvPr/>
        </p:nvSpPr>
        <p:spPr>
          <a:xfrm>
            <a:off x="403993" y="4140851"/>
            <a:ext cx="2466955" cy="58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EXT</a:t>
            </a:r>
          </a:p>
        </p:txBody>
      </p:sp>
      <p:sp>
        <p:nvSpPr>
          <p:cNvPr id="41" name="Text Placeholder 45">
            <a:extLst>
              <a:ext uri="{FF2B5EF4-FFF2-40B4-BE49-F238E27FC236}">
                <a16:creationId xmlns:a16="http://schemas.microsoft.com/office/drawing/2014/main" id="{55A557EE-E1AD-4798-6883-5C4EC7D4A632}"/>
              </a:ext>
            </a:extLst>
          </p:cNvPr>
          <p:cNvSpPr txBox="1">
            <a:spLocks/>
          </p:cNvSpPr>
          <p:nvPr/>
        </p:nvSpPr>
        <p:spPr>
          <a:xfrm>
            <a:off x="403993" y="4733653"/>
            <a:ext cx="2466955" cy="58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INT</a:t>
            </a:r>
          </a:p>
        </p:txBody>
      </p:sp>
      <p:sp>
        <p:nvSpPr>
          <p:cNvPr id="44" name="Text Placeholder 47">
            <a:extLst>
              <a:ext uri="{FF2B5EF4-FFF2-40B4-BE49-F238E27FC236}">
                <a16:creationId xmlns:a16="http://schemas.microsoft.com/office/drawing/2014/main" id="{490DFB32-22C9-446F-910B-CFA28B500C20}"/>
              </a:ext>
            </a:extLst>
          </p:cNvPr>
          <p:cNvSpPr txBox="1">
            <a:spLocks/>
          </p:cNvSpPr>
          <p:nvPr/>
        </p:nvSpPr>
        <p:spPr>
          <a:xfrm>
            <a:off x="403993" y="3655767"/>
            <a:ext cx="2466955" cy="58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Total</a:t>
            </a:r>
            <a:endParaRPr lang="en-US" sz="2400" dirty="0"/>
          </a:p>
        </p:txBody>
      </p:sp>
      <p:sp>
        <p:nvSpPr>
          <p:cNvPr id="45" name="Text Placeholder 22">
            <a:extLst>
              <a:ext uri="{FF2B5EF4-FFF2-40B4-BE49-F238E27FC236}">
                <a16:creationId xmlns:a16="http://schemas.microsoft.com/office/drawing/2014/main" id="{AA105916-C340-2ED7-64BC-3C9543F3DE2A}"/>
              </a:ext>
            </a:extLst>
          </p:cNvPr>
          <p:cNvSpPr txBox="1">
            <a:spLocks/>
          </p:cNvSpPr>
          <p:nvPr/>
        </p:nvSpPr>
        <p:spPr>
          <a:xfrm>
            <a:off x="3087804" y="3691937"/>
            <a:ext cx="2468880" cy="58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44</a:t>
            </a:r>
            <a:endParaRPr lang="en-US" dirty="0"/>
          </a:p>
        </p:txBody>
      </p:sp>
      <p:sp>
        <p:nvSpPr>
          <p:cNvPr id="47" name="Text Placeholder 24">
            <a:extLst>
              <a:ext uri="{FF2B5EF4-FFF2-40B4-BE49-F238E27FC236}">
                <a16:creationId xmlns:a16="http://schemas.microsoft.com/office/drawing/2014/main" id="{1E1A55FD-BB3F-15B8-80D0-3ED5EE822275}"/>
              </a:ext>
            </a:extLst>
          </p:cNvPr>
          <p:cNvSpPr txBox="1">
            <a:spLocks/>
          </p:cNvSpPr>
          <p:nvPr/>
        </p:nvSpPr>
        <p:spPr>
          <a:xfrm>
            <a:off x="3070547" y="4178857"/>
            <a:ext cx="2468880" cy="58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13</a:t>
            </a:r>
            <a:endParaRPr lang="en-US" sz="2400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0E9313D-D745-0B4C-E8AB-2F7B12FFBBF5}"/>
              </a:ext>
            </a:extLst>
          </p:cNvPr>
          <p:cNvSpPr txBox="1">
            <a:spLocks/>
          </p:cNvSpPr>
          <p:nvPr/>
        </p:nvSpPr>
        <p:spPr>
          <a:xfrm>
            <a:off x="3070547" y="4723103"/>
            <a:ext cx="2468880" cy="58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31</a:t>
            </a:r>
            <a:endParaRPr lang="en-US" sz="2400" dirty="0"/>
          </a:p>
        </p:txBody>
      </p:sp>
      <p:grpSp>
        <p:nvGrpSpPr>
          <p:cNvPr id="51" name="Group 56">
            <a:extLst>
              <a:ext uri="{FF2B5EF4-FFF2-40B4-BE49-F238E27FC236}">
                <a16:creationId xmlns:a16="http://schemas.microsoft.com/office/drawing/2014/main" id="{CD214721-8FDB-C98A-66BB-8FEECDD5F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8058" y="4425170"/>
            <a:ext cx="3289240" cy="549359"/>
            <a:chOff x="387212" y="6524488"/>
            <a:chExt cx="5398656" cy="441731"/>
          </a:xfrm>
        </p:grpSpPr>
        <p:cxnSp>
          <p:nvCxnSpPr>
            <p:cNvPr id="62" name="Straight Connector 59">
              <a:extLst>
                <a:ext uri="{FF2B5EF4-FFF2-40B4-BE49-F238E27FC236}">
                  <a16:creationId xmlns:a16="http://schemas.microsoft.com/office/drawing/2014/main" id="{CDA46CD9-C5F2-4722-9C35-0CECF8F6F70B}"/>
                </a:ext>
              </a:extLst>
            </p:cNvPr>
            <p:cNvCxnSpPr>
              <a:cxnSpLocks/>
            </p:cNvCxnSpPr>
            <p:nvPr/>
          </p:nvCxnSpPr>
          <p:spPr>
            <a:xfrm>
              <a:off x="387212" y="6524488"/>
              <a:ext cx="5398656" cy="0"/>
            </a:xfrm>
            <a:prstGeom prst="line">
              <a:avLst/>
            </a:prstGeom>
            <a:ln w="38100" cap="rnd">
              <a:solidFill>
                <a:schemeClr val="accent3">
                  <a:alpha val="94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0">
              <a:extLst>
                <a:ext uri="{FF2B5EF4-FFF2-40B4-BE49-F238E27FC236}">
                  <a16:creationId xmlns:a16="http://schemas.microsoft.com/office/drawing/2014/main" id="{6736433E-EE16-8B96-F35B-930E2928DDCF}"/>
                </a:ext>
              </a:extLst>
            </p:cNvPr>
            <p:cNvCxnSpPr>
              <a:cxnSpLocks/>
            </p:cNvCxnSpPr>
            <p:nvPr/>
          </p:nvCxnSpPr>
          <p:spPr>
            <a:xfrm>
              <a:off x="387212" y="6966219"/>
              <a:ext cx="5398656" cy="0"/>
            </a:xfrm>
            <a:prstGeom prst="line">
              <a:avLst/>
            </a:prstGeom>
            <a:ln w="38100" cap="rnd">
              <a:solidFill>
                <a:schemeClr val="accent3">
                  <a:alpha val="94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A1A7EC61-444B-0E46-3AF4-0DDA9494C167}"/>
              </a:ext>
            </a:extLst>
          </p:cNvPr>
          <p:cNvSpPr txBox="1"/>
          <p:nvPr/>
        </p:nvSpPr>
        <p:spPr>
          <a:xfrm>
            <a:off x="359972" y="2618794"/>
            <a:ext cx="503244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700" b="1" dirty="0">
                <a:solidFill>
                  <a:schemeClr val="bg1"/>
                </a:solidFill>
              </a:rPr>
              <a:t>PLACE ANALYSIS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A75F15B-BA4E-5FB3-99BE-F8D52552AD9D}"/>
              </a:ext>
            </a:extLst>
          </p:cNvPr>
          <p:cNvSpPr/>
          <p:nvPr/>
        </p:nvSpPr>
        <p:spPr>
          <a:xfrm>
            <a:off x="3474209" y="11255829"/>
            <a:ext cx="1067205" cy="1339317"/>
          </a:xfrm>
          <a:prstGeom prst="rect">
            <a:avLst/>
          </a:prstGeom>
          <a:solidFill>
            <a:srgbClr val="3B4654"/>
          </a:solidFill>
          <a:ln>
            <a:solidFill>
              <a:srgbClr val="3B4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8B35BC3-D830-1991-86B8-D2D0DFD55D69}"/>
              </a:ext>
            </a:extLst>
          </p:cNvPr>
          <p:cNvSpPr txBox="1"/>
          <p:nvPr/>
        </p:nvSpPr>
        <p:spPr>
          <a:xfrm>
            <a:off x="503187" y="5364550"/>
            <a:ext cx="4504241" cy="2000548"/>
          </a:xfrm>
          <a:prstGeom prst="rect">
            <a:avLst/>
          </a:prstGeom>
          <a:noFill/>
          <a:ln w="76200">
            <a:solidFill>
              <a:srgbClr val="F2D4A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The scenes where the test passes Level 3 are </a:t>
            </a:r>
            <a:r>
              <a:rPr lang="en-US" sz="4000" dirty="0">
                <a:solidFill>
                  <a:schemeClr val="bg1"/>
                </a:solidFill>
              </a:rPr>
              <a:t>2.38</a:t>
            </a:r>
            <a:r>
              <a:rPr lang="en-US" sz="2800" dirty="0">
                <a:solidFill>
                  <a:schemeClr val="bg1"/>
                </a:solidFill>
              </a:rPr>
              <a:t> times more likely to be in an INT location</a:t>
            </a:r>
            <a:r>
              <a:rPr lang="en-US" sz="2800" dirty="0"/>
              <a:t>.</a:t>
            </a:r>
            <a:endParaRPr lang="it-IT" sz="28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5DE18521-D6D7-D5C2-80E6-8A51BDB04DDC}"/>
              </a:ext>
            </a:extLst>
          </p:cNvPr>
          <p:cNvCxnSpPr>
            <a:cxnSpLocks/>
          </p:cNvCxnSpPr>
          <p:nvPr/>
        </p:nvCxnSpPr>
        <p:spPr>
          <a:xfrm>
            <a:off x="1425927" y="3891783"/>
            <a:ext cx="3289240" cy="0"/>
          </a:xfrm>
          <a:prstGeom prst="line">
            <a:avLst/>
          </a:prstGeom>
          <a:ln w="38100" cap="rnd">
            <a:solidFill>
              <a:schemeClr val="accent3">
                <a:alpha val="94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Grafico 29">
            <a:extLst>
              <a:ext uri="{FF2B5EF4-FFF2-40B4-BE49-F238E27FC236}">
                <a16:creationId xmlns:a16="http://schemas.microsoft.com/office/drawing/2014/main" id="{B0CDEF27-AD35-5A2E-0A14-FF2C27BC7B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04737"/>
              </p:ext>
            </p:extLst>
          </p:nvPr>
        </p:nvGraphicFramePr>
        <p:xfrm>
          <a:off x="6029362" y="2474416"/>
          <a:ext cx="3810044" cy="4368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F449B4B-CDC3-9CF7-0D40-2B099201EE89}"/>
              </a:ext>
            </a:extLst>
          </p:cNvPr>
          <p:cNvSpPr txBox="1"/>
          <p:nvPr/>
        </p:nvSpPr>
        <p:spPr>
          <a:xfrm>
            <a:off x="133343" y="7929287"/>
            <a:ext cx="668173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700" b="1" dirty="0">
                <a:solidFill>
                  <a:schemeClr val="bg1"/>
                </a:solidFill>
              </a:rPr>
              <a:t>SCENE WITH MAN NOMINATED </a:t>
            </a:r>
          </a:p>
        </p:txBody>
      </p:sp>
      <p:sp>
        <p:nvSpPr>
          <p:cNvPr id="24" name="Text Placeholder 47">
            <a:extLst>
              <a:ext uri="{FF2B5EF4-FFF2-40B4-BE49-F238E27FC236}">
                <a16:creationId xmlns:a16="http://schemas.microsoft.com/office/drawing/2014/main" id="{C638FC9D-A913-5C38-B6C8-7C4EE12F7165}"/>
              </a:ext>
            </a:extLst>
          </p:cNvPr>
          <p:cNvSpPr txBox="1">
            <a:spLocks/>
          </p:cNvSpPr>
          <p:nvPr/>
        </p:nvSpPr>
        <p:spPr>
          <a:xfrm>
            <a:off x="505723" y="8966783"/>
            <a:ext cx="2466955" cy="1592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/>
          </a:p>
          <a:p>
            <a:endParaRPr lang="en-US" sz="2400" dirty="0"/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id="{CD70EC49-66FE-B6B4-190B-D7E7724B2C9A}"/>
              </a:ext>
            </a:extLst>
          </p:cNvPr>
          <p:cNvSpPr txBox="1">
            <a:spLocks/>
          </p:cNvSpPr>
          <p:nvPr/>
        </p:nvSpPr>
        <p:spPr>
          <a:xfrm>
            <a:off x="603592" y="8900765"/>
            <a:ext cx="2466955" cy="58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Total scene</a:t>
            </a:r>
            <a:endParaRPr lang="en-US" sz="2400" dirty="0"/>
          </a:p>
        </p:txBody>
      </p:sp>
      <p:cxnSp>
        <p:nvCxnSpPr>
          <p:cNvPr id="37" name="Straight Connector 59">
            <a:extLst>
              <a:ext uri="{FF2B5EF4-FFF2-40B4-BE49-F238E27FC236}">
                <a16:creationId xmlns:a16="http://schemas.microsoft.com/office/drawing/2014/main" id="{D805E12A-3BF8-F01A-DFCB-A678EDFA5490}"/>
              </a:ext>
            </a:extLst>
          </p:cNvPr>
          <p:cNvCxnSpPr>
            <a:cxnSpLocks/>
          </p:cNvCxnSpPr>
          <p:nvPr/>
        </p:nvCxnSpPr>
        <p:spPr>
          <a:xfrm>
            <a:off x="2250187" y="9166299"/>
            <a:ext cx="2367111" cy="0"/>
          </a:xfrm>
          <a:prstGeom prst="line">
            <a:avLst/>
          </a:prstGeom>
          <a:ln w="38100" cap="rnd">
            <a:solidFill>
              <a:schemeClr val="accent3">
                <a:alpha val="94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2">
            <a:extLst>
              <a:ext uri="{FF2B5EF4-FFF2-40B4-BE49-F238E27FC236}">
                <a16:creationId xmlns:a16="http://schemas.microsoft.com/office/drawing/2014/main" id="{B1A96984-E4BC-5C85-329E-F79AD6B605D9}"/>
              </a:ext>
            </a:extLst>
          </p:cNvPr>
          <p:cNvSpPr txBox="1">
            <a:spLocks/>
          </p:cNvSpPr>
          <p:nvPr/>
        </p:nvSpPr>
        <p:spPr>
          <a:xfrm>
            <a:off x="3035577" y="8873691"/>
            <a:ext cx="2468880" cy="58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3012</a:t>
            </a:r>
            <a:endParaRPr lang="en-US" dirty="0"/>
          </a:p>
        </p:txBody>
      </p:sp>
      <p:sp>
        <p:nvSpPr>
          <p:cNvPr id="43" name="Text Placeholder 54">
            <a:extLst>
              <a:ext uri="{FF2B5EF4-FFF2-40B4-BE49-F238E27FC236}">
                <a16:creationId xmlns:a16="http://schemas.microsoft.com/office/drawing/2014/main" id="{348222AD-CF9C-472D-458D-42C41FAFE914}"/>
              </a:ext>
            </a:extLst>
          </p:cNvPr>
          <p:cNvSpPr txBox="1">
            <a:spLocks/>
          </p:cNvSpPr>
          <p:nvPr/>
        </p:nvSpPr>
        <p:spPr>
          <a:xfrm>
            <a:off x="661878" y="9485981"/>
            <a:ext cx="2466955" cy="58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Man nominated</a:t>
            </a:r>
          </a:p>
        </p:txBody>
      </p:sp>
      <p:cxnSp>
        <p:nvCxnSpPr>
          <p:cNvPr id="46" name="Straight Connector 59">
            <a:extLst>
              <a:ext uri="{FF2B5EF4-FFF2-40B4-BE49-F238E27FC236}">
                <a16:creationId xmlns:a16="http://schemas.microsoft.com/office/drawing/2014/main" id="{8F1442CF-A4FB-86E4-9BA8-B6492F12E92F}"/>
              </a:ext>
            </a:extLst>
          </p:cNvPr>
          <p:cNvCxnSpPr>
            <a:cxnSpLocks/>
          </p:cNvCxnSpPr>
          <p:nvPr/>
        </p:nvCxnSpPr>
        <p:spPr>
          <a:xfrm>
            <a:off x="2755307" y="9698176"/>
            <a:ext cx="1786107" cy="0"/>
          </a:xfrm>
          <a:prstGeom prst="line">
            <a:avLst/>
          </a:prstGeom>
          <a:ln w="38100" cap="rnd">
            <a:solidFill>
              <a:schemeClr val="accent3">
                <a:alpha val="94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2">
            <a:extLst>
              <a:ext uri="{FF2B5EF4-FFF2-40B4-BE49-F238E27FC236}">
                <a16:creationId xmlns:a16="http://schemas.microsoft.com/office/drawing/2014/main" id="{A025051C-477C-C990-6D7C-DA6BC1C03E56}"/>
              </a:ext>
            </a:extLst>
          </p:cNvPr>
          <p:cNvSpPr txBox="1">
            <a:spLocks/>
          </p:cNvSpPr>
          <p:nvPr/>
        </p:nvSpPr>
        <p:spPr>
          <a:xfrm>
            <a:off x="3030964" y="9485981"/>
            <a:ext cx="2468880" cy="58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2319</a:t>
            </a:r>
            <a:endParaRPr lang="en-US" dirty="0"/>
          </a:p>
        </p:txBody>
      </p:sp>
      <p:sp>
        <p:nvSpPr>
          <p:cNvPr id="54" name="Text Placeholder 54">
            <a:extLst>
              <a:ext uri="{FF2B5EF4-FFF2-40B4-BE49-F238E27FC236}">
                <a16:creationId xmlns:a16="http://schemas.microsoft.com/office/drawing/2014/main" id="{F3D41FC9-ECDC-4659-F037-38E1D157A857}"/>
              </a:ext>
            </a:extLst>
          </p:cNvPr>
          <p:cNvSpPr txBox="1">
            <a:spLocks/>
          </p:cNvSpPr>
          <p:nvPr/>
        </p:nvSpPr>
        <p:spPr>
          <a:xfrm>
            <a:off x="633936" y="10141846"/>
            <a:ext cx="2466955" cy="585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Man not nominated</a:t>
            </a:r>
          </a:p>
        </p:txBody>
      </p:sp>
      <p:cxnSp>
        <p:nvCxnSpPr>
          <p:cNvPr id="55" name="Straight Connector 59">
            <a:extLst>
              <a:ext uri="{FF2B5EF4-FFF2-40B4-BE49-F238E27FC236}">
                <a16:creationId xmlns:a16="http://schemas.microsoft.com/office/drawing/2014/main" id="{CDF74D23-9E85-8F75-6496-D1E88EA8B3A0}"/>
              </a:ext>
            </a:extLst>
          </p:cNvPr>
          <p:cNvCxnSpPr>
            <a:cxnSpLocks/>
          </p:cNvCxnSpPr>
          <p:nvPr/>
        </p:nvCxnSpPr>
        <p:spPr>
          <a:xfrm>
            <a:off x="2972678" y="10400801"/>
            <a:ext cx="1568736" cy="0"/>
          </a:xfrm>
          <a:prstGeom prst="line">
            <a:avLst/>
          </a:prstGeom>
          <a:ln w="38100" cap="rnd">
            <a:solidFill>
              <a:schemeClr val="accent3">
                <a:alpha val="94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22">
            <a:extLst>
              <a:ext uri="{FF2B5EF4-FFF2-40B4-BE49-F238E27FC236}">
                <a16:creationId xmlns:a16="http://schemas.microsoft.com/office/drawing/2014/main" id="{40B38C5F-9230-C5F9-F8FF-27CAD90088E6}"/>
              </a:ext>
            </a:extLst>
          </p:cNvPr>
          <p:cNvSpPr txBox="1">
            <a:spLocks/>
          </p:cNvSpPr>
          <p:nvPr/>
        </p:nvSpPr>
        <p:spPr>
          <a:xfrm>
            <a:off x="3070547" y="10098270"/>
            <a:ext cx="2468880" cy="58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693</a:t>
            </a:r>
            <a:endParaRPr lang="en-US" dirty="0"/>
          </a:p>
        </p:txBody>
      </p:sp>
      <p:graphicFrame>
        <p:nvGraphicFramePr>
          <p:cNvPr id="60" name="Grafico 59">
            <a:extLst>
              <a:ext uri="{FF2B5EF4-FFF2-40B4-BE49-F238E27FC236}">
                <a16:creationId xmlns:a16="http://schemas.microsoft.com/office/drawing/2014/main" id="{FB02B30C-85FC-652A-01C1-EDFE1E90B8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855276"/>
              </p:ext>
            </p:extLst>
          </p:nvPr>
        </p:nvGraphicFramePr>
        <p:xfrm>
          <a:off x="5494460" y="7737633"/>
          <a:ext cx="4913573" cy="518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0E0699CF-692D-34AB-AB2D-FDE54A206AD8}"/>
              </a:ext>
            </a:extLst>
          </p:cNvPr>
          <p:cNvSpPr txBox="1"/>
          <p:nvPr/>
        </p:nvSpPr>
        <p:spPr>
          <a:xfrm>
            <a:off x="503188" y="10934919"/>
            <a:ext cx="4060754" cy="1138773"/>
          </a:xfrm>
          <a:prstGeom prst="rect">
            <a:avLst/>
          </a:prstGeom>
          <a:noFill/>
          <a:ln w="76200">
            <a:solidFill>
              <a:srgbClr val="F2D4A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Man </a:t>
            </a:r>
            <a:r>
              <a:rPr lang="it-IT" sz="2800" dirty="0" err="1">
                <a:solidFill>
                  <a:schemeClr val="bg1"/>
                </a:solidFill>
              </a:rPr>
              <a:t>is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 err="1">
                <a:solidFill>
                  <a:schemeClr val="bg1"/>
                </a:solidFill>
              </a:rPr>
              <a:t>nomitad</a:t>
            </a:r>
            <a:r>
              <a:rPr lang="it-IT" sz="2800" dirty="0">
                <a:solidFill>
                  <a:schemeClr val="bg1"/>
                </a:solidFill>
              </a:rPr>
              <a:t> or </a:t>
            </a:r>
            <a:r>
              <a:rPr lang="it-IT" sz="2800" dirty="0" err="1">
                <a:solidFill>
                  <a:schemeClr val="bg1"/>
                </a:solidFill>
              </a:rPr>
              <a:t>is</a:t>
            </a:r>
            <a:r>
              <a:rPr lang="it-IT" sz="2800" dirty="0">
                <a:solidFill>
                  <a:schemeClr val="bg1"/>
                </a:solidFill>
              </a:rPr>
              <a:t> the </a:t>
            </a:r>
            <a:r>
              <a:rPr lang="it-IT" sz="2800" dirty="0" err="1">
                <a:solidFill>
                  <a:schemeClr val="bg1"/>
                </a:solidFill>
              </a:rPr>
              <a:t>topic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4000" b="1" dirty="0">
                <a:solidFill>
                  <a:schemeClr val="bg1"/>
                </a:solidFill>
              </a:rPr>
              <a:t>77%</a:t>
            </a:r>
            <a:r>
              <a:rPr lang="it-IT" sz="2800" b="1" dirty="0">
                <a:solidFill>
                  <a:schemeClr val="bg1"/>
                </a:solidFill>
              </a:rPr>
              <a:t> </a:t>
            </a:r>
            <a:r>
              <a:rPr lang="it-IT" sz="2800" dirty="0">
                <a:solidFill>
                  <a:schemeClr val="bg1"/>
                </a:solidFill>
              </a:rPr>
              <a:t>of the times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35B784EB-34D2-F114-31FE-0A597E3FFE89}"/>
              </a:ext>
            </a:extLst>
          </p:cNvPr>
          <p:cNvSpPr txBox="1"/>
          <p:nvPr/>
        </p:nvSpPr>
        <p:spPr>
          <a:xfrm>
            <a:off x="359972" y="12565906"/>
            <a:ext cx="668173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700" b="1" dirty="0">
                <a:solidFill>
                  <a:schemeClr val="bg1"/>
                </a:solidFill>
              </a:rPr>
              <a:t>ACCURACY</a:t>
            </a:r>
          </a:p>
        </p:txBody>
      </p:sp>
      <p:sp>
        <p:nvSpPr>
          <p:cNvPr id="67" name="Text Placeholder 47">
            <a:extLst>
              <a:ext uri="{FF2B5EF4-FFF2-40B4-BE49-F238E27FC236}">
                <a16:creationId xmlns:a16="http://schemas.microsoft.com/office/drawing/2014/main" id="{BDC05953-8629-321D-F719-1649ECF37337}"/>
              </a:ext>
            </a:extLst>
          </p:cNvPr>
          <p:cNvSpPr txBox="1">
            <a:spLocks/>
          </p:cNvSpPr>
          <p:nvPr/>
        </p:nvSpPr>
        <p:spPr>
          <a:xfrm>
            <a:off x="2096986" y="13645642"/>
            <a:ext cx="7446077" cy="888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500" b="1" dirty="0"/>
              <a:t>But</a:t>
            </a:r>
            <a:r>
              <a:rPr lang="it-IT" sz="2400" dirty="0"/>
              <a:t>  </a:t>
            </a:r>
            <a:r>
              <a:rPr lang="it-IT" sz="2600" dirty="0" err="1"/>
              <a:t>there</a:t>
            </a:r>
            <a:r>
              <a:rPr lang="it-IT" sz="2600" dirty="0"/>
              <a:t> are some </a:t>
            </a:r>
            <a:r>
              <a:rPr lang="it-IT" sz="2600" dirty="0" err="1"/>
              <a:t>difference</a:t>
            </a:r>
            <a:r>
              <a:rPr lang="it-IT" sz="2600" dirty="0"/>
              <a:t> and  </a:t>
            </a:r>
            <a:r>
              <a:rPr lang="it-IT" sz="3000" dirty="0" err="1"/>
              <a:t>conflicting</a:t>
            </a:r>
            <a:r>
              <a:rPr lang="it-IT" sz="2600" dirty="0"/>
              <a:t> opinions</a:t>
            </a:r>
            <a:endParaRPr lang="en-US" sz="2400" dirty="0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ECAB5427-E0A3-9169-9DA2-ADADCE61E1C0}"/>
              </a:ext>
            </a:extLst>
          </p:cNvPr>
          <p:cNvSpPr txBox="1"/>
          <p:nvPr/>
        </p:nvSpPr>
        <p:spPr>
          <a:xfrm>
            <a:off x="515337" y="13692153"/>
            <a:ext cx="1230833" cy="707886"/>
          </a:xfrm>
          <a:prstGeom prst="rect">
            <a:avLst/>
          </a:prstGeom>
          <a:noFill/>
          <a:ln w="76200">
            <a:solidFill>
              <a:srgbClr val="F2D4AE"/>
            </a:solidFill>
          </a:ln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13/20</a:t>
            </a:r>
          </a:p>
        </p:txBody>
      </p:sp>
    </p:spTree>
    <p:extLst>
      <p:ext uri="{BB962C8B-B14F-4D97-AF65-F5344CB8AC3E}">
        <p14:creationId xmlns:p14="http://schemas.microsoft.com/office/powerpoint/2010/main" val="17353542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ysClr val="windowText" lastClr="000000"/>
      </a:dk1>
      <a:lt1>
        <a:sysClr val="window" lastClr="FFFFFF"/>
      </a:lt1>
      <a:dk2>
        <a:srgbClr val="A62F03"/>
      </a:dk2>
      <a:lt2>
        <a:srgbClr val="E2E2E2"/>
      </a:lt2>
      <a:accent1>
        <a:srgbClr val="45858C"/>
      </a:accent1>
      <a:accent2>
        <a:srgbClr val="F2D4AE"/>
      </a:accent2>
      <a:accent3>
        <a:srgbClr val="F2EBD5"/>
      </a:accent3>
      <a:accent4>
        <a:srgbClr val="2A2D40"/>
      </a:accent4>
      <a:accent5>
        <a:srgbClr val="80BFB9"/>
      </a:accent5>
      <a:accent6>
        <a:srgbClr val="BF533B"/>
      </a:accent6>
      <a:hlink>
        <a:srgbClr val="0563C1"/>
      </a:hlink>
      <a:folHlink>
        <a:srgbClr val="954F72"/>
      </a:folHlink>
    </a:clrScheme>
    <a:fontScheme name="Custom 74">
      <a:majorFont>
        <a:latin typeface="Posterama"/>
        <a:ea typeface=""/>
        <a:cs typeface=""/>
      </a:majorFont>
      <a:minorFont>
        <a:latin typeface="Univers Condense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vie┬ánight concession posters_win32_SL_V3" id="{D613B216-72A2-4A22-9033-6E391818E082}" vid="{CFB8B176-1D2C-4289-A2E2-796F363B2C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DD1B6-7C0C-40C4-BD43-A5B0B6904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2955D2-094C-4F59-A6CA-D123AAF4DB60}">
  <ds:schemaRefs>
    <ds:schemaRef ds:uri="http://purl.org/dc/terms/"/>
    <ds:schemaRef ds:uri="http://www.w3.org/XML/1998/namespace"/>
    <ds:schemaRef ds:uri="16c05727-aa75-4e4a-9b5f-8a80a1165891"/>
    <ds:schemaRef ds:uri="http://purl.org/dc/dcmitype/"/>
    <ds:schemaRef ds:uri="http://schemas.microsoft.com/office/2006/metadata/properties"/>
    <ds:schemaRef ds:uri="http://schemas.microsoft.com/sharepoint/v3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C2BB858-A699-4791-AC91-1485BDDB5D5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Movie night concession posters</Template>
  <TotalTime>2</TotalTime>
  <Words>399</Words>
  <Application>Microsoft Office PowerPoint</Application>
  <PresentationFormat>Custom</PresentationFormat>
  <Paragraphs>112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Posterama</vt:lpstr>
      <vt:lpstr>Univers Condensed</vt:lpstr>
      <vt:lpstr>Custom</vt:lpstr>
      <vt:lpstr>BECHDEL TEST</vt:lpstr>
      <vt:lpstr>database</vt:lpstr>
      <vt:lpstr>choices</vt:lpstr>
      <vt:lpstr>PowerPoint Presentation</vt:lpstr>
      <vt:lpstr>RESULT </vt:lpstr>
      <vt:lpstr>ANALYSIS</vt:lpstr>
      <vt:lpstr>ANALYSIS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a.brunazzi@campus.unimib.it</dc:creator>
  <cp:lastModifiedBy>a.brunazzi@campus.unimib.it</cp:lastModifiedBy>
  <cp:revision>38</cp:revision>
  <dcterms:created xsi:type="dcterms:W3CDTF">2024-06-22T15:26:18Z</dcterms:created>
  <dcterms:modified xsi:type="dcterms:W3CDTF">2024-07-07T15:07:04Z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