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4" r:id="rId3"/>
    <p:sldId id="286" r:id="rId4"/>
    <p:sldId id="287" r:id="rId5"/>
    <p:sldId id="283" r:id="rId6"/>
    <p:sldId id="292" r:id="rId7"/>
    <p:sldId id="288" r:id="rId8"/>
    <p:sldId id="289" r:id="rId9"/>
    <p:sldId id="285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08849177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452838968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057397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971897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73072095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4856479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217667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158024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3744944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8359663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1052559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3875171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8895401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3183093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508135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82939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29764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6151855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512219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90323839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242786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337272893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68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 spd="med"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1" i="0" u="none" strike="noStrike" kern="1200" cap="none" spc="-30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orbel"/>
              <a:ea typeface="+mj-ea"/>
              <a:cs typeface="+mj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Quarantine Lifestyle Analysis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/>
          <a:lstStyle/>
          <a:p>
            <a:r>
              <a:rPr lang="en-US" dirty="0"/>
              <a:t>A study on how our environment and choices affect our outlook.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 You</a:t>
            </a:r>
            <a:endParaRPr lang="en-US" dirty="0"/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Alan Brunlinger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+1 615 438 8738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abrunlinger@gmail.com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https://github.com/abrunlinger/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our Data?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US" sz="2800" dirty="0"/>
              <a:t>Personal Outlooks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67096"/>
            <a:ext cx="5472000" cy="2314011"/>
          </a:xfrm>
        </p:spPr>
        <p:txBody>
          <a:bodyPr/>
          <a:lstStyle/>
          <a:p>
            <a:r>
              <a:rPr lang="en-US" sz="2000" b="1" dirty="0"/>
              <a:t>Capability</a:t>
            </a:r>
            <a:r>
              <a:rPr lang="en-US" sz="2000" dirty="0"/>
              <a:t> : ability to accomplish</a:t>
            </a:r>
          </a:p>
          <a:p>
            <a:r>
              <a:rPr lang="en-US" sz="2000" b="1" dirty="0"/>
              <a:t>Energy</a:t>
            </a:r>
            <a:r>
              <a:rPr lang="en-US" sz="2000" dirty="0"/>
              <a:t> : will to start/finish tasks</a:t>
            </a:r>
          </a:p>
          <a:p>
            <a:r>
              <a:rPr lang="en-US" sz="2000" b="1" dirty="0"/>
              <a:t>Agency</a:t>
            </a:r>
            <a:r>
              <a:rPr lang="en-US" sz="2000" dirty="0"/>
              <a:t> : control over your day</a:t>
            </a:r>
          </a:p>
          <a:p>
            <a:r>
              <a:rPr lang="en-US" sz="2000" b="1" dirty="0"/>
              <a:t>Community</a:t>
            </a:r>
            <a:r>
              <a:rPr lang="en-US" sz="2000" dirty="0"/>
              <a:t>: connection to others</a:t>
            </a:r>
          </a:p>
          <a:p>
            <a:r>
              <a:rPr lang="en-US" sz="2000" b="1" dirty="0"/>
              <a:t>Priority</a:t>
            </a:r>
            <a:r>
              <a:rPr lang="en-US" sz="2000" dirty="0"/>
              <a:t> : you decide what you do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US" sz="2800" dirty="0"/>
              <a:t>Quantitative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US" sz="2000" b="1" dirty="0"/>
              <a:t>Lifestyle data </a:t>
            </a:r>
            <a:r>
              <a:rPr lang="en-US" sz="2000" dirty="0"/>
              <a:t>– hours spent working, sleeping, reading, etc.</a:t>
            </a:r>
          </a:p>
          <a:p>
            <a:r>
              <a:rPr lang="en-US" sz="2000" b="1" dirty="0"/>
              <a:t>Environmental data </a:t>
            </a:r>
            <a:r>
              <a:rPr lang="en-US" sz="2000" dirty="0"/>
              <a:t>– number of household members, number of pets, working from home, etc.</a:t>
            </a:r>
          </a:p>
          <a:p>
            <a:r>
              <a:rPr lang="en-US" sz="2000" b="1" dirty="0"/>
              <a:t>US Census Income data </a:t>
            </a:r>
            <a:r>
              <a:rPr lang="en-US" sz="2000" dirty="0"/>
              <a:t>– 2019 Census data provided insight to average total income based on age group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699F17B-1BBC-49A4-82CA-2EC01E8F126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7999"/>
            <a:ext cx="11339513" cy="526319"/>
          </a:xfrm>
        </p:spPr>
        <p:txBody>
          <a:bodyPr/>
          <a:lstStyle/>
          <a:p>
            <a:r>
              <a:rPr lang="en-US" dirty="0"/>
              <a:t>A survey was used to collect data on outlooks, lifestyle, and environment. US Census data brings </a:t>
            </a:r>
            <a:br>
              <a:rPr lang="en-US" dirty="0"/>
            </a:br>
            <a:r>
              <a:rPr lang="en-US" dirty="0"/>
              <a:t>economic insights on our survey group.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C19C43-E342-48A8-B216-4711483A5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862" y="5281108"/>
            <a:ext cx="2053652" cy="86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5472000" cy="595948"/>
          </a:xfrm>
        </p:spPr>
        <p:txBody>
          <a:bodyPr/>
          <a:lstStyle/>
          <a:p>
            <a:r>
              <a:rPr lang="en-US" dirty="0"/>
              <a:t>What are our data questions?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603948"/>
            <a:ext cx="5472000" cy="4552052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2800" dirty="0"/>
              <a:t>Identify any lifestyle elements that have a strong relationship with one’s happiness.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Examine the differences between particularly happy and unhappy people.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See how age plays a role on one’s happiness, and if income is tied to it.</a:t>
            </a:r>
          </a:p>
        </p:txBody>
      </p:sp>
      <p:pic>
        <p:nvPicPr>
          <p:cNvPr id="8" name="Picture Placeholder 7" descr="Slide image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6" name="Freeform 5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1117"/>
            <a:ext cx="11340000" cy="432000"/>
          </a:xfrm>
        </p:spPr>
        <p:txBody>
          <a:bodyPr/>
          <a:lstStyle/>
          <a:p>
            <a:r>
              <a:rPr lang="en-US" dirty="0"/>
              <a:t>Income, Age, &amp; Outlook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B0667B-20F3-4547-BB5F-9F3D4BDAF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00" y="863117"/>
            <a:ext cx="10844348" cy="564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Outlook Scores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Every participant’s average outlook score has been mapped below:</a:t>
            </a:r>
          </a:p>
        </p:txBody>
      </p:sp>
      <p:pic>
        <p:nvPicPr>
          <p:cNvPr id="9" name="Picture Placeholder 8" descr="Image placeholder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EBB3765-5201-4B9E-A883-435A9034F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1" y="1411418"/>
            <a:ext cx="7989758" cy="5193405"/>
          </a:xfrm>
          <a:prstGeom prst="rect">
            <a:avLst/>
          </a:prstGeom>
          <a:effectLst>
            <a:glow rad="101600">
              <a:schemeClr val="bg2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Outlooks Measured?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116778"/>
            <a:ext cx="5472000" cy="360000"/>
          </a:xfrm>
        </p:spPr>
        <p:txBody>
          <a:bodyPr/>
          <a:lstStyle/>
          <a:p>
            <a:r>
              <a:rPr lang="en-US" sz="2800" dirty="0"/>
              <a:t>Outlook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999" y="2637184"/>
            <a:ext cx="10010714" cy="2643924"/>
          </a:xfrm>
        </p:spPr>
        <p:txBody>
          <a:bodyPr/>
          <a:lstStyle/>
          <a:p>
            <a:r>
              <a:rPr lang="en-US" sz="2000" b="1" dirty="0"/>
              <a:t>Capability</a:t>
            </a:r>
            <a:r>
              <a:rPr lang="en-US" sz="2000" dirty="0"/>
              <a:t> : Do you currently feel like you are more rested, or overworked? </a:t>
            </a:r>
            <a:br>
              <a:rPr lang="en-US" sz="2000" dirty="0"/>
            </a:br>
            <a:r>
              <a:rPr lang="en-US" sz="2000" dirty="0"/>
              <a:t>(0-10, Rested/Overworked)</a:t>
            </a:r>
          </a:p>
          <a:p>
            <a:r>
              <a:rPr lang="en-US" sz="2000" b="1" dirty="0"/>
              <a:t>Energy</a:t>
            </a:r>
            <a:r>
              <a:rPr lang="en-US" sz="2000" dirty="0"/>
              <a:t> : How do you feel going throughout your day? (0-10, Tired/Energized)</a:t>
            </a:r>
          </a:p>
          <a:p>
            <a:r>
              <a:rPr lang="en-US" sz="2000" b="1" dirty="0"/>
              <a:t>Agency</a:t>
            </a:r>
            <a:r>
              <a:rPr lang="en-US" sz="2000" dirty="0"/>
              <a:t> : Do you feel like you decide how your day goes? (0-10, Disagree/Agree)</a:t>
            </a:r>
          </a:p>
          <a:p>
            <a:r>
              <a:rPr lang="en-US" sz="2000" b="1" dirty="0"/>
              <a:t>Community</a:t>
            </a:r>
            <a:r>
              <a:rPr lang="en-US" sz="2000" dirty="0"/>
              <a:t>: Do you feel that the quarantine has made you more or less connected to others? (0-10, Lonely/Connected)</a:t>
            </a:r>
          </a:p>
          <a:p>
            <a:r>
              <a:rPr lang="en-US" sz="2000" b="1" dirty="0"/>
              <a:t>Priority</a:t>
            </a:r>
            <a:r>
              <a:rPr lang="en-US" sz="2000" dirty="0"/>
              <a:t> : Do you feel like you decide what’s on your To-do list? (0-10, Disagree/Agree)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699F17B-1BBC-49A4-82CA-2EC01E8F126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7999"/>
            <a:ext cx="11339513" cy="526319"/>
          </a:xfrm>
        </p:spPr>
        <p:txBody>
          <a:bodyPr/>
          <a:lstStyle/>
          <a:p>
            <a:r>
              <a:rPr lang="en-US" dirty="0"/>
              <a:t>In the survey, a series of questions were used to specifically measure how one feels regarding an </a:t>
            </a:r>
            <a:br>
              <a:rPr lang="en-US" dirty="0"/>
            </a:br>
            <a:r>
              <a:rPr lang="en-US" dirty="0"/>
              <a:t>aspect of life. These were summarized into single word definitions for quick comparisons. </a:t>
            </a:r>
          </a:p>
        </p:txBody>
      </p:sp>
    </p:spTree>
    <p:extLst>
      <p:ext uri="{BB962C8B-B14F-4D97-AF65-F5344CB8AC3E}">
        <p14:creationId xmlns:p14="http://schemas.microsoft.com/office/powerpoint/2010/main" val="3172510729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AD2122-0F5B-4A65-A1C8-4390B592D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6" y="204189"/>
            <a:ext cx="11528985" cy="647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82019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416876"/>
            <a:ext cx="11340000" cy="432000"/>
          </a:xfrm>
        </p:spPr>
        <p:txBody>
          <a:bodyPr/>
          <a:lstStyle/>
          <a:p>
            <a:r>
              <a:rPr lang="en-US" dirty="0"/>
              <a:t>Outlook Score Outliers - Lifestyle Comparison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BB8D1F-3A62-4848-AB05-1445CD508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01" y="896695"/>
            <a:ext cx="9874749" cy="554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2122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Correlations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u="sng" dirty="0"/>
              <a:t>The Things that Don’t Affect Your Outlook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1" y="1512000"/>
            <a:ext cx="6380369" cy="646807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Number of people you live with-</a:t>
            </a:r>
          </a:p>
          <a:p>
            <a:r>
              <a:rPr lang="en-US" dirty="0"/>
              <a:t>How many people do you currently live with? -0.007</a:t>
            </a:r>
          </a:p>
          <a:p>
            <a:pPr marL="0" indent="0">
              <a:buNone/>
            </a:pPr>
            <a:r>
              <a:rPr lang="en-US" sz="2400" dirty="0"/>
              <a:t>Time spent studying-</a:t>
            </a:r>
          </a:p>
          <a:p>
            <a:r>
              <a:rPr lang="en-US" dirty="0"/>
              <a:t>How many hours a week do you currently spend studying outside of class? 0.038</a:t>
            </a:r>
          </a:p>
          <a:p>
            <a:pPr marL="0" indent="0">
              <a:buNone/>
            </a:pPr>
            <a:r>
              <a:rPr lang="en-US" sz="2400" dirty="0"/>
              <a:t>Working at least 15 hours/week-</a:t>
            </a:r>
          </a:p>
          <a:p>
            <a:r>
              <a:rPr lang="en-US" dirty="0"/>
              <a:t>Do you work or attend class for at least 15 hours per week? -0.012</a:t>
            </a:r>
          </a:p>
          <a:p>
            <a:pPr marL="0" indent="0">
              <a:buNone/>
            </a:pPr>
            <a:r>
              <a:rPr lang="en-US" sz="2400" dirty="0"/>
              <a:t>Living with another person-</a:t>
            </a:r>
          </a:p>
          <a:p>
            <a:r>
              <a:rPr lang="en-US" dirty="0"/>
              <a:t>Do you live with other people? -0.041</a:t>
            </a:r>
          </a:p>
          <a:p>
            <a:pPr marL="0" indent="0">
              <a:buNone/>
            </a:pPr>
            <a:r>
              <a:rPr lang="en-US" sz="2400" dirty="0"/>
              <a:t>Working from home-</a:t>
            </a:r>
          </a:p>
          <a:p>
            <a:r>
              <a:rPr lang="en-US" dirty="0"/>
              <a:t>Do you currently work from home? 0.03</a:t>
            </a:r>
          </a:p>
          <a:p>
            <a:pPr marL="0" indent="0">
              <a:buNone/>
            </a:pPr>
            <a:r>
              <a:rPr lang="en-US" sz="2400" dirty="0"/>
              <a:t>Spending time outside-</a:t>
            </a:r>
          </a:p>
          <a:p>
            <a:r>
              <a:rPr lang="en-US" dirty="0"/>
              <a:t>Do you spend time outside? -0.046</a:t>
            </a:r>
          </a:p>
        </p:txBody>
      </p:sp>
      <p:pic>
        <p:nvPicPr>
          <p:cNvPr id="14" name="Picture Placeholder 13" descr="Image plaeceholder left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Picture Placeholder 18" descr="Image placeholder bottom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Picture Placeholder 16" descr="Image placeholder top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369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 Light</vt:lpstr>
      <vt:lpstr>Corbel</vt:lpstr>
      <vt:lpstr>Times New Roman</vt:lpstr>
      <vt:lpstr>1_Office Theme</vt:lpstr>
      <vt:lpstr>Quarantine Lifestyle Analysis</vt:lpstr>
      <vt:lpstr>What’s in our Data?</vt:lpstr>
      <vt:lpstr>Project Goals</vt:lpstr>
      <vt:lpstr>Income, Age, &amp; Outlook</vt:lpstr>
      <vt:lpstr>Population Outlook Scores</vt:lpstr>
      <vt:lpstr>How are Outlooks Measured?</vt:lpstr>
      <vt:lpstr>PowerPoint Presentation</vt:lpstr>
      <vt:lpstr>Outlook Score Outliers - Lifestyle Comparison</vt:lpstr>
      <vt:lpstr>Low Correlations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Quarantine Lifestyle Analysis</dc:title>
  <dc:creator>Alan Brunlinger</dc:creator>
  <cp:lastModifiedBy>Alan Brunlinger</cp:lastModifiedBy>
  <cp:revision>10</cp:revision>
  <dcterms:created xsi:type="dcterms:W3CDTF">2020-06-20T01:15:14Z</dcterms:created>
  <dcterms:modified xsi:type="dcterms:W3CDTF">2020-06-24T01:49:16Z</dcterms:modified>
</cp:coreProperties>
</file>