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  <p:sldId id="286" r:id="rId4"/>
    <p:sldId id="287" r:id="rId5"/>
    <p:sldId id="283" r:id="rId6"/>
    <p:sldId id="292" r:id="rId7"/>
    <p:sldId id="288" r:id="rId8"/>
    <p:sldId id="289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884917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45283896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5739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71897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07209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5647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217667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58024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449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35966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05255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7517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89540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18309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0813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939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9764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615185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221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90323839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42786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337272893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6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-30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Quarantine Lifestyle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A study on how our environment and choices affect our outlook.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 You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Alan Brunlinger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+1 615 438 8738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abrunlinger@gmail.com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https://github.com/abrunlinger/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our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sz="2800" dirty="0"/>
              <a:t>Personal Outlooks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6"/>
            <a:ext cx="5472000" cy="2314011"/>
          </a:xfrm>
        </p:spPr>
        <p:txBody>
          <a:bodyPr/>
          <a:lstStyle/>
          <a:p>
            <a:r>
              <a:rPr lang="en-US" sz="2000" b="1" dirty="0"/>
              <a:t>Capability</a:t>
            </a:r>
            <a:r>
              <a:rPr lang="en-US" sz="2000" dirty="0"/>
              <a:t> : ability to accomplish</a:t>
            </a:r>
          </a:p>
          <a:p>
            <a:r>
              <a:rPr lang="en-US" sz="2000" b="1" dirty="0"/>
              <a:t>Energy</a:t>
            </a:r>
            <a:r>
              <a:rPr lang="en-US" sz="2000" dirty="0"/>
              <a:t> : will to start/finish tasks</a:t>
            </a:r>
          </a:p>
          <a:p>
            <a:r>
              <a:rPr lang="en-US" sz="2000" b="1" dirty="0"/>
              <a:t>Agency</a:t>
            </a:r>
            <a:r>
              <a:rPr lang="en-US" sz="2000" dirty="0"/>
              <a:t> : control over your day</a:t>
            </a:r>
          </a:p>
          <a:p>
            <a:r>
              <a:rPr lang="en-US" sz="2000" b="1" dirty="0"/>
              <a:t>Community</a:t>
            </a:r>
            <a:r>
              <a:rPr lang="en-US" sz="2000" dirty="0"/>
              <a:t>: connection to others</a:t>
            </a:r>
          </a:p>
          <a:p>
            <a:r>
              <a:rPr lang="en-US" sz="2000" b="1" dirty="0"/>
              <a:t>Priority</a:t>
            </a:r>
            <a:r>
              <a:rPr lang="en-US" sz="2000" dirty="0"/>
              <a:t> : you decide what you 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sz="2000" b="1" dirty="0"/>
              <a:t>Lifestyle data </a:t>
            </a:r>
            <a:r>
              <a:rPr lang="en-US" sz="2000" dirty="0"/>
              <a:t>– hours spent working, sleeping, reading, etc.</a:t>
            </a:r>
          </a:p>
          <a:p>
            <a:r>
              <a:rPr lang="en-US" sz="2000" b="1" dirty="0"/>
              <a:t>Environmental data </a:t>
            </a:r>
            <a:r>
              <a:rPr lang="en-US" sz="2000" dirty="0"/>
              <a:t>– number of household members, number of pets, working from home, etc.</a:t>
            </a:r>
          </a:p>
          <a:p>
            <a:r>
              <a:rPr lang="en-US" sz="2000" b="1" dirty="0"/>
              <a:t>US Census Income data </a:t>
            </a:r>
            <a:r>
              <a:rPr lang="en-US" sz="2000" dirty="0"/>
              <a:t>– 2019 Census data provided insight to average total income based on age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99F17B-1BBC-49A4-82CA-2EC01E8F12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319"/>
          </a:xfrm>
        </p:spPr>
        <p:txBody>
          <a:bodyPr/>
          <a:lstStyle/>
          <a:p>
            <a:r>
              <a:rPr lang="en-US" dirty="0"/>
              <a:t>A survey was used to collect data on outlooks, lifestyle, and environment. US Census data brings </a:t>
            </a:r>
            <a:br>
              <a:rPr lang="en-US" dirty="0"/>
            </a:br>
            <a:r>
              <a:rPr lang="en-US" dirty="0"/>
              <a:t>economic insights on our survey group.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C19C43-E342-48A8-B216-4711483A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62" y="5281108"/>
            <a:ext cx="2053652" cy="8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595948"/>
          </a:xfrm>
        </p:spPr>
        <p:txBody>
          <a:bodyPr/>
          <a:lstStyle/>
          <a:p>
            <a:r>
              <a:rPr lang="en-US" dirty="0"/>
              <a:t>What are our data questions?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603948"/>
            <a:ext cx="5472000" cy="455205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Identify any lifestyle elements that have a strong relationship with one’s happiness.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Examine the differences between particularly happy and unhappy people.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See how age plays a role on one’s happiness, and if income is tied to it.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1117"/>
            <a:ext cx="11340000" cy="432000"/>
          </a:xfrm>
        </p:spPr>
        <p:txBody>
          <a:bodyPr/>
          <a:lstStyle/>
          <a:p>
            <a:r>
              <a:rPr lang="en-US" dirty="0"/>
              <a:t>Income, Age, &amp; Outlook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A38145A-1563-4E6B-ACD2-F49E5A6A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9" y="909967"/>
            <a:ext cx="10795633" cy="55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Outlook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Every participant’s average outlook score has been mapped below: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BB3765-5201-4B9E-A883-435A9034F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" y="1411418"/>
            <a:ext cx="7989758" cy="5193405"/>
          </a:xfrm>
          <a:prstGeom prst="rect">
            <a:avLst/>
          </a:prstGeom>
          <a:effectLst>
            <a:glow rad="101600">
              <a:schemeClr val="bg2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Outlooks Measured?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6778"/>
            <a:ext cx="5472000" cy="360000"/>
          </a:xfrm>
        </p:spPr>
        <p:txBody>
          <a:bodyPr/>
          <a:lstStyle/>
          <a:p>
            <a:r>
              <a:rPr lang="en-US" sz="2800" dirty="0"/>
              <a:t>Outlook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9" y="2637184"/>
            <a:ext cx="10010714" cy="2643924"/>
          </a:xfrm>
        </p:spPr>
        <p:txBody>
          <a:bodyPr/>
          <a:lstStyle/>
          <a:p>
            <a:r>
              <a:rPr lang="en-US" sz="2000" b="1" dirty="0"/>
              <a:t>Capability</a:t>
            </a:r>
            <a:r>
              <a:rPr lang="en-US" sz="2000" dirty="0"/>
              <a:t> : Do you currently feel like you are more rested, or overworked? </a:t>
            </a:r>
            <a:br>
              <a:rPr lang="en-US" sz="2000" dirty="0"/>
            </a:br>
            <a:r>
              <a:rPr lang="en-US" sz="2000" dirty="0"/>
              <a:t>(0-10, Rested/Overworked)</a:t>
            </a:r>
          </a:p>
          <a:p>
            <a:r>
              <a:rPr lang="en-US" sz="2000" b="1" dirty="0"/>
              <a:t>Energy</a:t>
            </a:r>
            <a:r>
              <a:rPr lang="en-US" sz="2000" dirty="0"/>
              <a:t> : How do you feel going throughout your day? (0-10, Tired/Energized)</a:t>
            </a:r>
          </a:p>
          <a:p>
            <a:r>
              <a:rPr lang="en-US" sz="2000" b="1" dirty="0"/>
              <a:t>Agency</a:t>
            </a:r>
            <a:r>
              <a:rPr lang="en-US" sz="2000" dirty="0"/>
              <a:t> : Do you feel like you decide how your day goes? (0-10, Disagree/Agree)</a:t>
            </a:r>
          </a:p>
          <a:p>
            <a:r>
              <a:rPr lang="en-US" sz="2000" b="1" dirty="0"/>
              <a:t>Community</a:t>
            </a:r>
            <a:r>
              <a:rPr lang="en-US" sz="2000" dirty="0"/>
              <a:t>: Do you feel that the quarantine has made you more or less connected to others? (0-10, Lonely/Connected)</a:t>
            </a:r>
          </a:p>
          <a:p>
            <a:r>
              <a:rPr lang="en-US" sz="2000" b="1" dirty="0"/>
              <a:t>Priority</a:t>
            </a:r>
            <a:r>
              <a:rPr lang="en-US" sz="2000" dirty="0"/>
              <a:t> : Do you feel like you decide what’s on your To-do list? (0-10, Disagree/Agree)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99F17B-1BBC-49A4-82CA-2EC01E8F12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319"/>
          </a:xfrm>
        </p:spPr>
        <p:txBody>
          <a:bodyPr/>
          <a:lstStyle/>
          <a:p>
            <a:r>
              <a:rPr lang="en-US" dirty="0"/>
              <a:t>In the survey, a series of questions were used to specifically measure how one feels regarding an </a:t>
            </a:r>
            <a:br>
              <a:rPr lang="en-US" dirty="0"/>
            </a:br>
            <a:r>
              <a:rPr lang="en-US" dirty="0"/>
              <a:t>aspect of life. These were summarized into single word definitions for quick comparisons. </a:t>
            </a:r>
          </a:p>
        </p:txBody>
      </p:sp>
    </p:spTree>
    <p:extLst>
      <p:ext uri="{BB962C8B-B14F-4D97-AF65-F5344CB8AC3E}">
        <p14:creationId xmlns:p14="http://schemas.microsoft.com/office/powerpoint/2010/main" val="317251072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D2122-0F5B-4A65-A1C8-4390B592D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6" y="204189"/>
            <a:ext cx="11528985" cy="64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201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416876"/>
            <a:ext cx="11340000" cy="432000"/>
          </a:xfrm>
        </p:spPr>
        <p:txBody>
          <a:bodyPr/>
          <a:lstStyle/>
          <a:p>
            <a:r>
              <a:rPr lang="en-US" dirty="0"/>
              <a:t>High Outlook vs Low Outlook Lifestyles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B8D1F-3A62-4848-AB05-1445CD50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1" y="896695"/>
            <a:ext cx="9874749" cy="55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122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Correlations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u="sng" dirty="0"/>
              <a:t>The Things that Don’t Affect Your Outlook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512000"/>
            <a:ext cx="6380369" cy="64680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Number of people you live with-</a:t>
            </a:r>
          </a:p>
          <a:p>
            <a:r>
              <a:rPr lang="en-US" dirty="0"/>
              <a:t>How many people do you currently live with? -0.007</a:t>
            </a:r>
          </a:p>
          <a:p>
            <a:pPr marL="0" indent="0">
              <a:buNone/>
            </a:pPr>
            <a:r>
              <a:rPr lang="en-US" sz="2400" dirty="0"/>
              <a:t>Time spent studying-</a:t>
            </a:r>
          </a:p>
          <a:p>
            <a:r>
              <a:rPr lang="en-US" dirty="0"/>
              <a:t>How many hours a week do you currently spend studying outside of class? 0.038</a:t>
            </a:r>
          </a:p>
          <a:p>
            <a:pPr marL="0" indent="0">
              <a:buNone/>
            </a:pPr>
            <a:r>
              <a:rPr lang="en-US" sz="2400" dirty="0"/>
              <a:t>Working at least 15 hours/week-</a:t>
            </a:r>
          </a:p>
          <a:p>
            <a:r>
              <a:rPr lang="en-US" dirty="0"/>
              <a:t>Do you work or attend class for at least 15 hours per week? -0.012</a:t>
            </a:r>
          </a:p>
          <a:p>
            <a:pPr marL="0" indent="0">
              <a:buNone/>
            </a:pPr>
            <a:r>
              <a:rPr lang="en-US" sz="2400" dirty="0"/>
              <a:t>Living with another person-</a:t>
            </a:r>
          </a:p>
          <a:p>
            <a:r>
              <a:rPr lang="en-US" dirty="0"/>
              <a:t>Do you live with other people? -0.041</a:t>
            </a:r>
          </a:p>
          <a:p>
            <a:pPr marL="0" indent="0">
              <a:buNone/>
            </a:pPr>
            <a:r>
              <a:rPr lang="en-US" sz="2400" dirty="0"/>
              <a:t>Working from home-</a:t>
            </a:r>
          </a:p>
          <a:p>
            <a:r>
              <a:rPr lang="en-US" dirty="0"/>
              <a:t>Do you currently work from home? 0.03</a:t>
            </a:r>
          </a:p>
          <a:p>
            <a:pPr marL="0" indent="0">
              <a:buNone/>
            </a:pPr>
            <a:r>
              <a:rPr lang="en-US" sz="2400" dirty="0"/>
              <a:t>Spending time outside-</a:t>
            </a:r>
          </a:p>
          <a:p>
            <a:r>
              <a:rPr lang="en-US" dirty="0"/>
              <a:t>Do you spend time outside? -0.046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369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Corbel</vt:lpstr>
      <vt:lpstr>Times New Roman</vt:lpstr>
      <vt:lpstr>1_Office Theme</vt:lpstr>
      <vt:lpstr>Quarantine Lifestyle Analysis</vt:lpstr>
      <vt:lpstr>What’s in our Data?</vt:lpstr>
      <vt:lpstr>Project Goals</vt:lpstr>
      <vt:lpstr>Income, Age, &amp; Outlook</vt:lpstr>
      <vt:lpstr>Population Outlook Scores</vt:lpstr>
      <vt:lpstr>How are Outlooks Measured?</vt:lpstr>
      <vt:lpstr>PowerPoint Presentation</vt:lpstr>
      <vt:lpstr>High Outlook vs Low Outlook Lifestyles</vt:lpstr>
      <vt:lpstr>Low Correlations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Quarantine Lifestyle Analysis</dc:title>
  <dc:creator>Alan Brunlinger</dc:creator>
  <cp:lastModifiedBy>Alan Brunlinger</cp:lastModifiedBy>
  <cp:revision>8</cp:revision>
  <dcterms:created xsi:type="dcterms:W3CDTF">2020-06-20T01:15:14Z</dcterms:created>
  <dcterms:modified xsi:type="dcterms:W3CDTF">2020-06-24T01:28:23Z</dcterms:modified>
</cp:coreProperties>
</file>