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7E2D-23AD-4D1A-B9A4-1369EDC0B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E636D-AE18-44F3-A489-A0676A31B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BC71-5C49-4D5A-A252-B9438C62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704-975B-4CF3-8D72-28CF0563CF8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2E27F-31E1-4A5F-A68B-BD98E24C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E4CA-9DC5-49A1-BF6C-CB002935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5EF-95C4-4362-9E84-B3B7B4A0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A611-C522-4271-951E-5A186929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385D0-B63F-4BEB-9602-383828FB4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EC3D-DA30-48F9-BF76-D431BF66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704-975B-4CF3-8D72-28CF0563CF8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36340-E354-4B39-8A24-590117A6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8EC6-8D7B-45D5-AB54-197F6A5C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5EF-95C4-4362-9E84-B3B7B4A0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258F1-0B41-4F0C-A64B-0FE36DCE1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D00B8-9FA2-4FBE-81C2-EE014632F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9E657-C243-4E39-BE85-15349C46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704-975B-4CF3-8D72-28CF0563CF8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6978D-F9D9-48F6-BF12-D344FCEF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4F81-88D9-4442-88E2-B9E0BCE5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5EF-95C4-4362-9E84-B3B7B4A0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E24B-6EEA-4C45-B4C9-212529E7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837E-4BE3-47F8-AA40-54DFB112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D092-F103-4DD4-84F7-247BE3AB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704-975B-4CF3-8D72-28CF0563CF8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1F2EA-3A1D-422C-A6C5-C9497122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C1EB-C2AD-465D-8EA6-4D56EE81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5EF-95C4-4362-9E84-B3B7B4A0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822-BF33-4CC4-A975-19025DE6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15B0-65B0-4AF9-BD47-6E9284B71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02519-D8F7-4276-8A2B-8872F233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704-975B-4CF3-8D72-28CF0563CF8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42213-D986-4227-AFB6-7A58AE01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B84D-64ED-41F9-817A-06099940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5EF-95C4-4362-9E84-B3B7B4A0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723C-918E-4D62-A29F-0F9149E3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5714-DC63-4E1B-980F-4AA1435FB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45B22-5A16-454D-83A3-BF7030A5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18819-5488-42CE-BE25-75006EC5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704-975B-4CF3-8D72-28CF0563CF8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9EA40-6FDD-43FC-AFAF-5A43475B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75C0F-CA70-4FF0-8108-4E94C179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5EF-95C4-4362-9E84-B3B7B4A0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0E5A-F8E6-4675-8AD2-1EDADDD5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A386D-D385-4874-B23E-F8D875C06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2E37B-4698-4D8A-BA51-BE1C89D6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588B3-2132-47EE-8CEA-03EEE04C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17128-2ED5-40A2-ADBB-48049989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E2DB0-1F60-4721-9FCB-D175856A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704-975B-4CF3-8D72-28CF0563CF8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A292-364C-42F6-8B1A-3B19F7B6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09661-A97F-4B2F-AEB2-83FDF038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5EF-95C4-4362-9E84-B3B7B4A0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E9F8-4CC8-4835-B1EB-84BF2E55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66E3B-166E-42F4-9C43-158E8740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704-975B-4CF3-8D72-28CF0563CF8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C2210-F163-4C5F-8ED2-0892CA88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B214B-E68E-484E-BF53-00FBA884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5EF-95C4-4362-9E84-B3B7B4A0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1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CEEDD-96B1-4EBE-B069-97A24811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704-975B-4CF3-8D72-28CF0563CF8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38CB9-DAED-4D3D-8BEC-0C166429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7509C-A1CC-4A4E-AAFA-B07BAEA8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5EF-95C4-4362-9E84-B3B7B4A0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8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5D9E-0BFD-4157-8A92-7799A239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2D2F-127E-4AC3-B045-12720690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B6994-7AC7-4646-BB94-D8A3B6ABC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9DE29-E07B-4EC9-B9CC-1AF7BC67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704-975B-4CF3-8D72-28CF0563CF8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E070F-7439-4E4E-A24D-DF644E67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9E35-6F87-42CD-B69B-0F3296EB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5EF-95C4-4362-9E84-B3B7B4A0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1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F3BF-A54E-498B-B14F-5ABA40F3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E602D-CD9C-4806-8C38-E0D410BBA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1AD09-D632-4D7B-B7FC-8BAE2EB8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A9764-4AAB-4420-8166-D338FD31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704-975B-4CF3-8D72-28CF0563CF8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F2580-DBF1-4367-A055-1AC5DD82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1A13-8A15-4DF6-8789-7973B139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75EF-95C4-4362-9E84-B3B7B4A0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C4577-84FC-4BD0-89BB-E29B2AA9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659D-D481-4D8B-97AE-5DC679EB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8664-FE5D-476F-895B-F614E4A15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6704-975B-4CF3-8D72-28CF0563CF87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5548-C749-4A99-8E1D-D5AAF8D28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57A3-C045-4BAA-A699-C57A31B95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75EF-95C4-4362-9E84-B3B7B4A0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5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F60B-2466-4A06-B5C6-287D63993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Quarantine Survey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F061-E3F0-4F1F-888F-6FE59CF54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9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CB79-9CDE-4CD5-A811-2E778FB4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looked 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B2544-F606-479F-B745-C4911BC0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50504"/>
            <a:ext cx="5157787" cy="954571"/>
          </a:xfrm>
        </p:spPr>
        <p:txBody>
          <a:bodyPr>
            <a:normAutofit/>
          </a:bodyPr>
          <a:lstStyle/>
          <a:p>
            <a:r>
              <a:rPr lang="en-US" sz="3600" u="sng" dirty="0"/>
              <a:t>Personal Outlooks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E167-D1AA-4B5C-91AA-7B450E63A5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600" u="sng" dirty="0"/>
              <a:t>Capability :</a:t>
            </a:r>
            <a:r>
              <a:rPr lang="en-US" sz="2600" dirty="0"/>
              <a:t> - ability to accomplish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600" u="sng" dirty="0"/>
              <a:t>Energy :</a:t>
            </a:r>
            <a:r>
              <a:rPr lang="en-US" sz="2600" dirty="0"/>
              <a:t> - will to start/finish tasks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600" u="sng" dirty="0"/>
              <a:t>Agency :</a:t>
            </a:r>
            <a:r>
              <a:rPr lang="en-US" sz="2600" dirty="0"/>
              <a:t> - control over your day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600" u="sng" dirty="0"/>
              <a:t>Community:</a:t>
            </a:r>
            <a:r>
              <a:rPr lang="en-US" sz="2600" dirty="0"/>
              <a:t> - connection to others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600" u="sng" dirty="0"/>
              <a:t>Priority :</a:t>
            </a:r>
            <a:r>
              <a:rPr lang="en-US" sz="2600" dirty="0"/>
              <a:t> - you decide what you do</a:t>
            </a:r>
            <a:endParaRPr lang="en-US" sz="2600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48A3C-38A2-44E1-93A2-0F95AC058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50504"/>
            <a:ext cx="5183188" cy="954571"/>
          </a:xfrm>
        </p:spPr>
        <p:txBody>
          <a:bodyPr>
            <a:normAutofit/>
          </a:bodyPr>
          <a:lstStyle/>
          <a:p>
            <a:r>
              <a:rPr lang="en-US" sz="3600" u="sng" dirty="0"/>
              <a:t>Quantitative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2F7D2-6983-48CB-9277-2821E309EB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Lifestyle data </a:t>
            </a:r>
            <a:r>
              <a:rPr lang="en-US" dirty="0"/>
              <a:t>– hours spent working, sleeping, reading, etc.</a:t>
            </a:r>
          </a:p>
          <a:p>
            <a:r>
              <a:rPr lang="en-US" u="sng" dirty="0"/>
              <a:t>Environmental data </a:t>
            </a:r>
            <a:r>
              <a:rPr lang="en-US" dirty="0"/>
              <a:t>– number of household members, number of pets, working from home, etc.</a:t>
            </a:r>
          </a:p>
          <a:p>
            <a:r>
              <a:rPr lang="en-US" u="sng" dirty="0"/>
              <a:t>US Census Income data </a:t>
            </a:r>
            <a:r>
              <a:rPr lang="en-US" dirty="0"/>
              <a:t>– 2019 Census data provided insight to average total income based on age group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1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C1D510-E270-4020-9D5B-6DEA44DE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u="sng"/>
              <a:t>Low Correlations – The Things that Don’t Affect Your Outlook</a:t>
            </a:r>
            <a:endParaRPr lang="en-US" sz="3200" b="1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1317FF-C555-4C93-86B8-D886EC99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Number of people you live with-</a:t>
            </a:r>
          </a:p>
          <a:p>
            <a:pPr marL="0" indent="0">
              <a:buNone/>
            </a:pPr>
            <a:r>
              <a:rPr lang="en-US" dirty="0"/>
              <a:t>	* How many people do you currently live with? -0.007</a:t>
            </a:r>
          </a:p>
          <a:p>
            <a:pPr marL="0" indent="0">
              <a:buNone/>
            </a:pPr>
            <a:r>
              <a:rPr lang="en-US" dirty="0"/>
              <a:t>Time spent studying-</a:t>
            </a:r>
          </a:p>
          <a:p>
            <a:pPr marL="0" indent="0">
              <a:buNone/>
            </a:pPr>
            <a:r>
              <a:rPr lang="en-US" dirty="0"/>
              <a:t>	* How many hours a week do you currently spend studying outside of class? 0.038</a:t>
            </a:r>
          </a:p>
          <a:p>
            <a:pPr marL="0" indent="0">
              <a:buNone/>
            </a:pPr>
            <a:r>
              <a:rPr lang="en-US" dirty="0"/>
              <a:t>Working at least 15 hours/week-</a:t>
            </a:r>
          </a:p>
          <a:p>
            <a:pPr marL="0" indent="0">
              <a:buNone/>
            </a:pPr>
            <a:r>
              <a:rPr lang="en-US" dirty="0"/>
              <a:t>	* Do you work or attend class for at least 15 hours per week? -0.012</a:t>
            </a:r>
          </a:p>
          <a:p>
            <a:pPr marL="0" indent="0">
              <a:buNone/>
            </a:pPr>
            <a:r>
              <a:rPr lang="en-US" dirty="0"/>
              <a:t>Living with another person-</a:t>
            </a:r>
          </a:p>
          <a:p>
            <a:pPr marL="0" indent="0">
              <a:buNone/>
            </a:pPr>
            <a:r>
              <a:rPr lang="en-US" dirty="0"/>
              <a:t>	* Do you live with other people? -0.041</a:t>
            </a:r>
          </a:p>
          <a:p>
            <a:pPr marL="0" indent="0">
              <a:buNone/>
            </a:pPr>
            <a:r>
              <a:rPr lang="en-US" dirty="0"/>
              <a:t>Working from home-</a:t>
            </a:r>
          </a:p>
          <a:p>
            <a:pPr marL="0" indent="0">
              <a:buNone/>
            </a:pPr>
            <a:r>
              <a:rPr lang="en-US" dirty="0"/>
              <a:t>	* Conversion - Do you currently work from home? (Yes, No - 1, 0) 0.03</a:t>
            </a:r>
          </a:p>
          <a:p>
            <a:pPr marL="0" indent="0">
              <a:buNone/>
            </a:pPr>
            <a:r>
              <a:rPr lang="en-US" dirty="0"/>
              <a:t>Spending time outside-</a:t>
            </a:r>
          </a:p>
          <a:p>
            <a:pPr marL="0" indent="0">
              <a:buNone/>
            </a:pPr>
            <a:r>
              <a:rPr lang="en-US" dirty="0"/>
              <a:t>	* Do you spend time outside? -0.046</a:t>
            </a:r>
          </a:p>
        </p:txBody>
      </p:sp>
    </p:spTree>
    <p:extLst>
      <p:ext uri="{BB962C8B-B14F-4D97-AF65-F5344CB8AC3E}">
        <p14:creationId xmlns:p14="http://schemas.microsoft.com/office/powerpoint/2010/main" val="427127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112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Quarantine Survey Analysis</vt:lpstr>
      <vt:lpstr>What we looked at</vt:lpstr>
      <vt:lpstr>Low Correlations – The Things that Don’t Affect Your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Quarantine Survey Analysis</dc:title>
  <dc:creator>Alan Brunlinger</dc:creator>
  <cp:lastModifiedBy>Alan Brunlinger</cp:lastModifiedBy>
  <cp:revision>14</cp:revision>
  <dcterms:created xsi:type="dcterms:W3CDTF">2020-06-18T16:54:59Z</dcterms:created>
  <dcterms:modified xsi:type="dcterms:W3CDTF">2020-06-19T08:57:44Z</dcterms:modified>
</cp:coreProperties>
</file>