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78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TARGET APPS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Based 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Net value, genre, ratings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Top 10 apps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To buy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Genre range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For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Top 10 apps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2029" custLinFactNeighborY="152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5"/>
          <a:srcRect/>
          <a:stretch>
            <a:fillRect l="-12000" r="-12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2029" custLinFactNeighborY="152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2029" custLinFactNeighborY="152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49887" y="530496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TARGET APPS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Based 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Net value, genre, ratings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Top 10 apps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To buy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 l="-12000" r="-1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Genre range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For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Top 10 apps</a:t>
          </a:r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49887" y="530496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49887" y="530496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blog/2010/03/05/10-best-questions-ever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28768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216" y="3133822"/>
            <a:ext cx="7989903" cy="1151898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Black Friday buys for app_trader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666480"/>
            <a:ext cx="7501650" cy="887010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Alan Brunlinger</a:t>
            </a:r>
          </a:p>
          <a:p>
            <a:r>
              <a:rPr lang="en-US" dirty="0">
                <a:solidFill>
                  <a:srgbClr val="FFFFFF"/>
                </a:solidFill>
              </a:rPr>
              <a:t>James King</a:t>
            </a:r>
          </a:p>
          <a:p>
            <a:r>
              <a:rPr lang="en-US" dirty="0">
                <a:solidFill>
                  <a:srgbClr val="FFFFFF"/>
                </a:solidFill>
              </a:rPr>
              <a:t>Brandes Moore</a:t>
            </a:r>
          </a:p>
          <a:p>
            <a:r>
              <a:rPr lang="en-US" dirty="0">
                <a:solidFill>
                  <a:srgbClr val="FFFFFF"/>
                </a:solidFill>
              </a:rPr>
              <a:t>Tyler Robbins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1384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Present data based on both tables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Present top 10 genres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2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373782-DC22-4253-99F6-5C08F550D99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1115F3-0077-4D28-8A1A-3395F7F8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382187"/>
            <a:ext cx="5459470" cy="40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 Black Friday buys for app_trader</vt:lpstr>
      <vt:lpstr>deliverables</vt:lpstr>
      <vt:lpstr>Present data based on both tables</vt:lpstr>
      <vt:lpstr>Present top 10 genres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2020-01-25T19:11:32Z</dcterms:created>
  <dcterms:modified xsi:type="dcterms:W3CDTF">2020-01-25T19:56:18Z</dcterms:modified>
</cp:coreProperties>
</file>