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10.png" ContentType="image/png"/>
  <Override PartName="/ppt/media/image8.png" ContentType="image/png"/>
  <Override PartName="/ppt/media/image9.png" ContentType="image/png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040" y="1768680"/>
            <a:ext cx="549720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1040" y="1768680"/>
            <a:ext cx="549720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64A3129-FA56-451D-8EF8-40AF0B525368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不同应用场景下的</a:t>
            </a:r>
            <a:r>
              <a:rPr lang="en-US" sz="3200">
                <a:latin typeface="Arial"/>
              </a:rPr>
              <a:t>GIS</a:t>
            </a:r>
            <a:r>
              <a:rPr lang="en-US" sz="3200">
                <a:latin typeface="Arial"/>
              </a:rPr>
              <a:t>解决方案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79720" y="1224720"/>
            <a:ext cx="5934960" cy="512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97400" y="1920240"/>
            <a:ext cx="5175000" cy="376380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736080" y="731520"/>
            <a:ext cx="2756160" cy="201168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858000" y="713880"/>
            <a:ext cx="2834640" cy="1993320"/>
          </a:xfrm>
          <a:prstGeom prst="rect">
            <a:avLst/>
          </a:prstGeom>
          <a:ln>
            <a:noFill/>
          </a:ln>
        </p:spPr>
      </p:pic>
      <p:pic>
        <p:nvPicPr>
          <p:cNvPr id="44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31520" y="731520"/>
            <a:ext cx="2651760" cy="20116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31520" y="3657600"/>
            <a:ext cx="2651760" cy="191232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3849840" y="3657600"/>
            <a:ext cx="2276640" cy="159660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6933240" y="3657600"/>
            <a:ext cx="2485080" cy="173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