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76" r:id="rId8"/>
    <p:sldId id="277" r:id="rId9"/>
    <p:sldId id="262" r:id="rId10"/>
    <p:sldId id="275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2260C-EFC6-4207-A2E1-00548B75E227}" v="15" dt="2018-01-31T05:22:13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op4331groupeigh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507460" y="1847943"/>
            <a:ext cx="7888331" cy="1646302"/>
          </a:xfrm>
        </p:spPr>
        <p:txBody>
          <a:bodyPr/>
          <a:lstStyle/>
          <a:p>
            <a:r>
              <a:rPr lang="en-US" dirty="0"/>
              <a:t>Contact Manager Project</a:t>
            </a:r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3577-1DB4-4B82-94D1-8168CA49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94" y="2544418"/>
            <a:ext cx="8598907" cy="1320800"/>
          </a:xfrm>
        </p:spPr>
        <p:txBody>
          <a:bodyPr/>
          <a:lstStyle/>
          <a:p>
            <a:pPr algn="ctr"/>
            <a:r>
              <a:rPr lang="en-US" dirty="0"/>
              <a:t>	</a:t>
            </a:r>
            <a:r>
              <a:rPr lang="en-US" sz="6000" dirty="0"/>
              <a:t>	Questions?</a:t>
            </a:r>
          </a:p>
        </p:txBody>
      </p:sp>
    </p:spTree>
    <p:extLst>
      <p:ext uri="{BB962C8B-B14F-4D97-AF65-F5344CB8AC3E}">
        <p14:creationId xmlns:p14="http://schemas.microsoft.com/office/powerpoint/2010/main" val="326108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8 Members: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77510" y="1444973"/>
            <a:ext cx="8598907" cy="3880773"/>
          </a:xfrm>
        </p:spPr>
        <p:txBody>
          <a:bodyPr/>
          <a:lstStyle/>
          <a:p>
            <a:r>
              <a:rPr lang="en-US" dirty="0"/>
              <a:t>Ming Jiang</a:t>
            </a:r>
          </a:p>
          <a:p>
            <a:r>
              <a:rPr lang="en-US" dirty="0"/>
              <a:t>Henry Ton</a:t>
            </a:r>
          </a:p>
          <a:p>
            <a:r>
              <a:rPr lang="en-US" dirty="0"/>
              <a:t>Lili Lin</a:t>
            </a:r>
          </a:p>
          <a:p>
            <a:r>
              <a:rPr lang="en-US" dirty="0"/>
              <a:t>Joe Hummel</a:t>
            </a:r>
          </a:p>
          <a:p>
            <a:r>
              <a:rPr lang="en-US" dirty="0"/>
              <a:t>Austin Bryant </a:t>
            </a:r>
          </a:p>
          <a:p>
            <a:r>
              <a:rPr lang="en-US" dirty="0"/>
              <a:t>Priyank </a:t>
            </a:r>
            <a:r>
              <a:rPr lang="en-US" dirty="0" err="1"/>
              <a:t>Krishnamoorthi</a:t>
            </a:r>
            <a:endParaRPr lang="en-US" dirty="0"/>
          </a:p>
          <a:p>
            <a:r>
              <a:rPr lang="en-US" dirty="0"/>
              <a:t>Daniel Keller</a:t>
            </a:r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677510" y="1458224"/>
            <a:ext cx="8598907" cy="3880773"/>
          </a:xfrm>
        </p:spPr>
        <p:txBody>
          <a:bodyPr/>
          <a:lstStyle/>
          <a:p>
            <a:r>
              <a:rPr lang="en-US" dirty="0"/>
              <a:t>Contact Manager that allows the user to login and show all their contacts</a:t>
            </a:r>
          </a:p>
          <a:p>
            <a:r>
              <a:rPr lang="en-US" dirty="0"/>
              <a:t>Ability to add, delete and search contacts</a:t>
            </a:r>
          </a:p>
          <a:p>
            <a:r>
              <a:rPr lang="en-US" dirty="0"/>
              <a:t>Challenges: Learning new technology, splitting project up into little tasks so everyone learned a bit of everything, and managed communication via discord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61DF74-5A9D-4D2E-AE09-23C684EA1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59" y="3794927"/>
            <a:ext cx="8510682" cy="226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Development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677511" y="1405215"/>
            <a:ext cx="8439985" cy="3880772"/>
          </a:xfrm>
        </p:spPr>
        <p:txBody>
          <a:bodyPr/>
          <a:lstStyle/>
          <a:p>
            <a:r>
              <a:rPr lang="en-US" dirty="0"/>
              <a:t>LAMP Stack</a:t>
            </a:r>
          </a:p>
          <a:p>
            <a:r>
              <a:rPr lang="en-US" dirty="0"/>
              <a:t>MySQL database set up on Azure</a:t>
            </a:r>
          </a:p>
          <a:p>
            <a:r>
              <a:rPr lang="en-US" dirty="0"/>
              <a:t>MySQL Workbench</a:t>
            </a:r>
          </a:p>
          <a:p>
            <a:r>
              <a:rPr lang="en-US" dirty="0"/>
              <a:t>Bootstrap </a:t>
            </a:r>
          </a:p>
          <a:p>
            <a:r>
              <a:rPr lang="en-US" dirty="0"/>
              <a:t>Password Hashing </a:t>
            </a:r>
          </a:p>
          <a:p>
            <a:r>
              <a:rPr lang="en-US" dirty="0"/>
              <a:t>Prevented against SQL Injection by using parameterized queries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763" y="207226"/>
            <a:ext cx="8598907" cy="1320800"/>
          </a:xfrm>
        </p:spPr>
        <p:txBody>
          <a:bodyPr/>
          <a:lstStyle/>
          <a:p>
            <a:pPr algn="ctr"/>
            <a:r>
              <a:rPr lang="en-US" dirty="0"/>
              <a:t>UML Diagrams -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AC6F8-2B3B-40E0-A1EC-7F33413E6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54" y="866774"/>
            <a:ext cx="6518473" cy="57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6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3E20-31E3-4BBA-987A-5FF48706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14" y="124654"/>
            <a:ext cx="8598907" cy="1320800"/>
          </a:xfrm>
        </p:spPr>
        <p:txBody>
          <a:bodyPr/>
          <a:lstStyle/>
          <a:p>
            <a:pPr algn="ctr"/>
            <a:r>
              <a:rPr lang="en-US" dirty="0"/>
              <a:t>UML Diagrams </a:t>
            </a:r>
            <a:r>
              <a:rPr lang="en-US"/>
              <a:t>– Use </a:t>
            </a:r>
            <a:r>
              <a:rPr lang="en-US" dirty="0"/>
              <a:t>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B2CA1-955A-4D42-8F52-F4B75BB5E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45" y="927294"/>
            <a:ext cx="7782243" cy="54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4C82-2693-4F15-8111-6FC42E69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09" y="291548"/>
            <a:ext cx="8598907" cy="1320800"/>
          </a:xfrm>
        </p:spPr>
        <p:txBody>
          <a:bodyPr/>
          <a:lstStyle/>
          <a:p>
            <a:pPr algn="ctr"/>
            <a:r>
              <a:rPr lang="en-US" dirty="0"/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0A2FC-0C0D-401F-893A-5590551FF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27" y="1232452"/>
            <a:ext cx="7950473" cy="43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270000"/>
            <a:ext cx="8598907" cy="3880773"/>
          </a:xfrm>
        </p:spPr>
        <p:txBody>
          <a:bodyPr/>
          <a:lstStyle/>
          <a:p>
            <a:r>
              <a:rPr lang="en-US" dirty="0"/>
              <a:t>MySQL setup on Azure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E9937-AD4B-498D-9675-42DE91DD4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39" y="1762539"/>
            <a:ext cx="8232249" cy="44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3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7E2B-20E8-4443-8320-3C9A81D5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093" y="2517913"/>
            <a:ext cx="8598907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Demo!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236C4-BCA0-4AFF-A791-0F92A47F5C41}"/>
              </a:ext>
            </a:extLst>
          </p:cNvPr>
          <p:cNvSpPr/>
          <p:nvPr/>
        </p:nvSpPr>
        <p:spPr>
          <a:xfrm>
            <a:off x="3705861" y="4339709"/>
            <a:ext cx="3549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http://cop4331groupeight.com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28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 strategy presentation (widescreen)</Template>
  <TotalTime>778</TotalTime>
  <Words>115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Contact Manager Project</vt:lpstr>
      <vt:lpstr>Group 8 Members:</vt:lpstr>
      <vt:lpstr>Project Description</vt:lpstr>
      <vt:lpstr>Project Development</vt:lpstr>
      <vt:lpstr>UML Diagrams - Class</vt:lpstr>
      <vt:lpstr>UML Diagrams – Use Case</vt:lpstr>
      <vt:lpstr>ER Diagram</vt:lpstr>
      <vt:lpstr>Database</vt:lpstr>
      <vt:lpstr>Demo!</vt:lpstr>
      <vt:lpstr>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 Project</dc:title>
  <dc:creator>Joe Hummel</dc:creator>
  <cp:keywords/>
  <cp:lastModifiedBy>Lili Lin</cp:lastModifiedBy>
  <cp:revision>33</cp:revision>
  <dcterms:created xsi:type="dcterms:W3CDTF">2018-01-22T20:16:44Z</dcterms:created>
  <dcterms:modified xsi:type="dcterms:W3CDTF">2018-01-31T17:55:47Z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