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D5D0E5-DBEA-4A7B-B1EB-D88B874A153F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D6CD7F-0494-4F7D-AB23-77971B4C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821F-3AB5-4E08-9F3D-7BD6E4ED7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Breast Cancer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356E-1518-43A3-9119-266BF1F64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Springboard Data Science Career Track</a:t>
            </a:r>
          </a:p>
          <a:p>
            <a:endParaRPr lang="en-US" dirty="0"/>
          </a:p>
          <a:p>
            <a:r>
              <a:rPr lang="en-US" dirty="0"/>
              <a:t>Abbas Zaidi</a:t>
            </a:r>
          </a:p>
        </p:txBody>
      </p:sp>
    </p:spTree>
    <p:extLst>
      <p:ext uri="{BB962C8B-B14F-4D97-AF65-F5344CB8AC3E}">
        <p14:creationId xmlns:p14="http://schemas.microsoft.com/office/powerpoint/2010/main" val="13552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BFC-6F54-4B2B-A6CE-423B5B1D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9C4C-9064-42B4-AB34-A7C72084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2FD6-73AD-4E47-A38C-B4B7D17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1071-C63C-46CB-940C-2250C0D01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6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6FC3-88F0-4F63-A1B0-947515D8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91CA-2B3F-47EB-A6BA-F5B6F7BE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6CC-7580-4524-931C-8067CE6A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572626"/>
            <a:ext cx="10058400" cy="1609344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86BC-D461-4DF9-80AB-E2F7BAF00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7A32-2FAC-42E5-9B8A-D277B749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FB70-4575-4F6E-8410-EFCC4FA3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F6B0-A9DC-45CB-8AA9-42341666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921F-1D35-405D-B89C-E3A33994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27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Breast Cancer Capstone Project</vt:lpstr>
      <vt:lpstr>Project Proposal and Problem Statement</vt:lpstr>
      <vt:lpstr>Data Wrangling</vt:lpstr>
      <vt:lpstr>Data Storytelling</vt:lpstr>
      <vt:lpstr>Statistical Analysis</vt:lpstr>
      <vt:lpstr>Machine Learning Analysis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Capstone Project</dc:title>
  <dc:creator>Abbas Zaidi</dc:creator>
  <cp:lastModifiedBy>Abbas Zaidi</cp:lastModifiedBy>
  <cp:revision>2</cp:revision>
  <dcterms:created xsi:type="dcterms:W3CDTF">2019-12-02T17:41:01Z</dcterms:created>
  <dcterms:modified xsi:type="dcterms:W3CDTF">2019-12-02T17:49:04Z</dcterms:modified>
</cp:coreProperties>
</file>