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63" r:id="rId6"/>
    <p:sldId id="264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1E0A-809E-4190-9D18-9753ADFD2BF9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1A45-9804-468D-AF78-D013237EA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5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1E0A-809E-4190-9D18-9753ADFD2BF9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1A45-9804-468D-AF78-D013237EA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5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1E0A-809E-4190-9D18-9753ADFD2BF9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1A45-9804-468D-AF78-D013237EA23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3001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1E0A-809E-4190-9D18-9753ADFD2BF9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1A45-9804-468D-AF78-D013237EA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11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1E0A-809E-4190-9D18-9753ADFD2BF9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1A45-9804-468D-AF78-D013237EA2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1756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1E0A-809E-4190-9D18-9753ADFD2BF9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1A45-9804-468D-AF78-D013237EA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68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1E0A-809E-4190-9D18-9753ADFD2BF9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1A45-9804-468D-AF78-D013237EA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13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1E0A-809E-4190-9D18-9753ADFD2BF9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1A45-9804-468D-AF78-D013237EA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5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1E0A-809E-4190-9D18-9753ADFD2BF9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1A45-9804-468D-AF78-D013237EA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3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1E0A-809E-4190-9D18-9753ADFD2BF9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1A45-9804-468D-AF78-D013237EA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0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1E0A-809E-4190-9D18-9753ADFD2BF9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1A45-9804-468D-AF78-D013237EA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4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1E0A-809E-4190-9D18-9753ADFD2BF9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1A45-9804-468D-AF78-D013237EA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5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1E0A-809E-4190-9D18-9753ADFD2BF9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1A45-9804-468D-AF78-D013237EA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9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1E0A-809E-4190-9D18-9753ADFD2BF9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1A45-9804-468D-AF78-D013237EA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5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1E0A-809E-4190-9D18-9753ADFD2BF9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1A45-9804-468D-AF78-D013237EA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7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1E0A-809E-4190-9D18-9753ADFD2BF9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1A45-9804-468D-AF78-D013237EA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31E0A-809E-4190-9D18-9753ADFD2BF9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EA1A45-9804-468D-AF78-D013237EA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statistics&amp;safe=off&amp;rlz=1C1GGRV_enUS756US756&amp;sxsrf=ACYBGNQO44_bmbzbjgWItuY9Aeg-Ew4uPQ:1577931433974&amp;source=lnms&amp;tbm=isch&amp;sa=X&amp;ved=2ahUKEwji_ufU7OPmAhVOm-AKHSfIBwcQ_AUoAXoECBQQAw&amp;biw=1396&amp;bih=612#imgrc=3j8h8B3urpJNsM:" TargetMode="External"/><Relationship Id="rId2" Type="http://schemas.openxmlformats.org/officeDocument/2006/relationships/hyperlink" Target="https://www.google.com/search?q=traffic&amp;safe=off&amp;rlz=1C1GGRV_enUS756US756&amp;tbm=isch&amp;sxsrf=ACYBGNRCDQ2PI_E3yJdoZDplXV6Pr8WItg:1577930598082&amp;source=lnms&amp;sa=X&amp;ved=0ahUKEwiEpp3G6ePmAhUGnFkKHYeJAO0Q_AUIDCgD&amp;biw=1396&amp;bih=612&amp;dpr=1.38#imgrc=kOHn7EOr_TTIkM: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Traffic Capstone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Science Career Track</a:t>
            </a:r>
          </a:p>
          <a:p>
            <a:r>
              <a:rPr lang="en-US" dirty="0" smtClean="0"/>
              <a:t>Abbas Zaidi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0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913247" cy="3880773"/>
          </a:xfrm>
        </p:spPr>
        <p:txBody>
          <a:bodyPr/>
          <a:lstStyle/>
          <a:p>
            <a:r>
              <a:rPr lang="en-US" dirty="0" smtClean="0"/>
              <a:t>Traffic can lead to a variety of hazards for our society by:</a:t>
            </a:r>
          </a:p>
          <a:p>
            <a:pPr lvl="1"/>
            <a:r>
              <a:rPr lang="en-US" dirty="0" smtClean="0"/>
              <a:t>Significantly affecting people’s everyday lives by being annoyed</a:t>
            </a:r>
          </a:p>
          <a:p>
            <a:pPr lvl="1"/>
            <a:r>
              <a:rPr lang="en-US" dirty="0" smtClean="0"/>
              <a:t>Having financial impacts for the entire society, but mostly for the trucking industry</a:t>
            </a:r>
          </a:p>
          <a:p>
            <a:pPr lvl="1"/>
            <a:r>
              <a:rPr lang="en-US" dirty="0" smtClean="0"/>
              <a:t>Leading to a more dangerous life on and off the road</a:t>
            </a:r>
          </a:p>
          <a:p>
            <a:r>
              <a:rPr lang="en-US" dirty="0" smtClean="0"/>
              <a:t>In order to combat this, I would like to research different attributes such as rain, temperature, holidays, etc. </a:t>
            </a:r>
            <a:endParaRPr lang="en-US" dirty="0"/>
          </a:p>
        </p:txBody>
      </p:sp>
      <p:pic>
        <p:nvPicPr>
          <p:cNvPr id="4" name="Picture 4" descr="Image result for traff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735" y="2160589"/>
            <a:ext cx="5283137" cy="293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80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was taken from a machine learning repository in csv format and converted into a series of tables that list one attribute and traffic volume.</a:t>
            </a:r>
            <a:endParaRPr lang="en-US" dirty="0"/>
          </a:p>
        </p:txBody>
      </p:sp>
      <p:pic>
        <p:nvPicPr>
          <p:cNvPr id="2061" name="Picture 13" descr="https://lh4.googleusercontent.com/M-wL6cHpYWexqunED7MTLoT1_8UBbO3yeVBizPOInUcQlMwPD5goU4Rk82OzW-hcBv4ix5J9AnSjiJPErqIpXOtfvqFdNtN27mICuE4XFAPtXkOFm8LUPx94Sa1kpigEUCXw6Rz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419" y="5388898"/>
            <a:ext cx="222885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https://lh3.googleusercontent.com/o7p4j2s09UVXDJ7xdgNXKrcuOJ-1tkLOEt6PgVutXhkl1QgjdNbd2q0EC34-Wo6DnllUKgHrECAaNViHZLnoFQmaxOx1EliBTv2h31bdeq7VU210HcDIYDBEkSL3ctbYLD8Gtkz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197" y="5021090"/>
            <a:ext cx="203835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https://lh4.googleusercontent.com/b2HnK_gwbhCvYtsI7Z0ahKE6EhztwtuaWYCoeN3adBirL29rv-vnoT9ELakcyx7DJbO-6-HFiA7ACUZIAzUuGkBvy6y5bVqqRtaX_Ul4QDu5kDxTl4jes9FhOlk0UpNhxf8lwAp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48" y="5443522"/>
            <a:ext cx="2912171" cy="1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19" descr="https://lh3.googleusercontent.com/Qb9Gvc9vKu6ySulIF36ibtbp0x2Y8ljI-BgHZj9DwXq_E_dHkNpNcuuu-j1gxw83SIrjAm0dOgNkj2DzvK3u4moAQlFHf-vPpgdTtSPMe-Sdj9d5LiECAYe98SVgdiZUSo87l6b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058" y="5927555"/>
            <a:ext cx="5010150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1" descr="https://lh5.googleusercontent.com/WSdNZ53zqNTv6aHFYLWjHRd-SM675pahGxDk5LfP8CRu1A1Jawy6etDPMRiF2WPA_csuCYbCm4zPZZfBmjaQi_8zhz5VkQNRwaIKTCDIgmkpdUbni0BkX71sQs1KMqOCV8xkBGf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82" y="4495460"/>
            <a:ext cx="24574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23" descr="https://lh4.googleusercontent.com/_7e8iRxBK_euYLOHGkoXBhOToTm70193zWIODfmqQGYEgSH6N1ACEtHKKyEXggfHPbcFSw-Md9Qfpv-a4QXh_UPX5BvOuerIIHzd2kae5a-KWxbq8J99qXdjSEDGF7J5KM1IyeA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266" y="5015391"/>
            <a:ext cx="2162175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3" name="Picture 25" descr="https://lh4.googleusercontent.com/gHz_j1zEkTkAYsuIcL-mK_Y4iRT0K_jJ9USabm5tSMvUCL6QZQ8Axjc7JOqDWKWwRK2T6TCJmGGAJxauRoM9fbXKFpoEnKMKRtZA9IddozI8L6K3_XmhGNTCkOA3IEV4SuqkPI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763" y="4751590"/>
            <a:ext cx="2785104" cy="43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5" name="Picture 27" descr="https://lh5.googleusercontent.com/yPe0rbpchsJvRw816nzPQHtqwO0DSjGcvGlvq9Zj8fHzEmuqPll-SXDMX1eUi3mNImBilWUPpIRNW-tBZkwAJcBQ7yKunYVkRSSCn2T6f14kcaJx4wiTDb7BOhjUcaoaZODAZdiu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312" y="5168753"/>
            <a:ext cx="1735483" cy="46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7" name="Picture 29" descr="https://lh3.googleusercontent.com/eVCcoXkvSiEvVUjrhO8EJNPYu7PMfMJNl8yWi0FB2kk_hMlAWhpl5eJjGXJ1Tq-9CtIffQuOm2YQzydmNzbYZi6bZ2zzO9VGgzO8Cjr01K9GoWqSMsTCCBGcoFpdYBTadY3oTqoJ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43" y="3026542"/>
            <a:ext cx="59436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2077" idx="2"/>
          </p:cNvCxnSpPr>
          <p:nvPr/>
        </p:nvCxnSpPr>
        <p:spPr>
          <a:xfrm>
            <a:off x="3861243" y="3588517"/>
            <a:ext cx="219051" cy="906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4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Storytelling/Visualizations</a:t>
            </a:r>
            <a:endParaRPr lang="en-US" dirty="0"/>
          </a:p>
        </p:txBody>
      </p:sp>
      <p:pic>
        <p:nvPicPr>
          <p:cNvPr id="4098" name="Picture 2" descr="https://lh5.googleusercontent.com/HMFMHhenc7aCfiRLbrQAI7wERE6n-6iOl4ilIpjsgCpH-YXXZKCDEB6GMBrT2f4HhKBpkRG7MwydCUWtayHIDBVM0t_sw0-R2bTpAEWqCPsUNZv309Z5zgUdk-zAq47Tzq9Vhvt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67" y="1590211"/>
            <a:ext cx="4667722" cy="280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https://lh5.googleusercontent.com/TjbuFzgm4KGM7LLuqAHAbEWN23GsVcbXY3xcm3nTFUpktqNTEoTvIx7AbTbAW51S68HJn1StYUjWC75U3c9jJjcZGLQ96Vc8gx3-8Fk9RIWQhpYOMw6eO6eU7VWOFYblGy57iEv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020" y="4471340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6.googleusercontent.com/OMxxT1YPPR_gkFUPN1B3Jl9yfujz0Hlzm3hX0pRo_l_Ji_JKRYJzXj5N6pzYgOMqtV2ZUtfxcCkMrfFuXxpDLpys5o84xyuv8VD5Ww_CJaBVoWQpoP_EVrBH3lEgLgBn7hi-XzT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860" y="1646055"/>
            <a:ext cx="3834800" cy="268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lh5.googleusercontent.com/edzpgn4tDVjhFYGD858uIwgSa04YltUj6tdjg_UfeHOIp92H_Jznpd124i4_fe079pfjO7EnLdxhYH1YKMxvzqQSxg19P92GtBrBRx3QhfZbJey8NqhjlcQUT5PLl3lApm_SplR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808" y="4515974"/>
            <a:ext cx="280987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https://lh3.googleusercontent.com/r5OL89DazSFmuunDzMD-x2uy6h8iAibjsPO9fcBIYqGlyjjGAgtADmK2FcP6vRR5DsISp1tTTMmSmXnhoSSBO8Lrq2nugODGMndFlTd8GqJLaKJIqFQZeeXEDyY9GTQK1pF4mMm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07" y="4334998"/>
            <a:ext cx="304800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44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https://lh3.googleusercontent.com/fj64JStcAIxa1gS3PbQkNXUX339c229qbiRLNaTCpTcMC8ZA83UmaxvAYzYaXzVl8IAiyRLpL64dVc47N8cijx2eYgv-_-0PPrst0g7-j5GuUiKZhm5dPn9XR5ePldOlm3A8zo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1" y="346075"/>
            <a:ext cx="26289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4.googleusercontent.com/SmEumwOIrUtTPwEo17NTd2WNCveyZUfNihB8jLzFnFHA2d-OMa-X6ieuGMX_PQeoL36XVrz-SGHutbvCIhq9kJVd5Qt7GIjAe37BPBloa4aYMAn1YByOqZgJ1HRTrJ6nLwdfjVK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76" y="2457450"/>
            <a:ext cx="28670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lh6.googleusercontent.com/AWOGRgBWJv3Ty1-3Hued9NEpm0DYV2ZD9pXaOxo5XT2wPL98l-BWn2lN1T_Pu9MUaTA1Imtz_dfCEBZOWt7dgzyl4GaBMXNYR4Vh8vPhS5r9A08wgXSdjPIGtwcu2UvD7hXAJbG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34" y="317500"/>
            <a:ext cx="26765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https://lh4.googleusercontent.com/YBbakGbIkxhDv1nyVUCEoS3jo2HU60YElNgO8RwKO6evGSob8HJQMW3gIgL0zffG8g-yPUxb2H49mXUaToW-dkjWDMCabDW3bOl6bRB7ymSmIi5fTVb8NtBrQznopiUmyQZ-1G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415" y="346075"/>
            <a:ext cx="2369585" cy="169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lh6.googleusercontent.com/ASuBz22jAd1eTU2kEkOR1qcTpfVeTHHZ43WelMVw369j-rmd1kmQlEijwbCq8p5cU0WPaSxpgQ9jmaFkQKYVD5TCZZrHgPhn7St8JcvClAaZiC0ZGrMerjP9ohK3UGgP_VTwvJU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692" y="262626"/>
            <a:ext cx="3437986" cy="241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lh5.googleusercontent.com/3ZUdGlTZhTrGAk368Gt2-ycOn9RPWEYUiwFYTuzsfkfbSLQwzmyN5WakIY5F1oUlU565pGOyvu6MaAFGcmnq4_NgIQvNWehasDAFtCX5WLP-TxlcdhSAZg1MQ2GfCEYJH4ZQhuR-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760" y="3081046"/>
            <a:ext cx="6862779" cy="386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https://lh3.googleusercontent.com/HaNKYVZlgwKX9h50UpjOXNStMd5xwFMhW-gglLRNSvGTBKq8cHNtzhsHpE4GLnW_pKZyfDljWGoCQhMQw7e7hiNefg8LfBkOXFgZheiNRvEjgXWDdpI5zkLscB0uHXZWAqG69PY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1" y="4457700"/>
            <a:ext cx="3470174" cy="218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4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7" name="Picture 3" descr="https://lh4.googleusercontent.com/bMijnRIEZxoOgXLdL5wo1lF2eQtDopGBuhlDmxWBENmCE8sjXHpUUS4dOiZMiTPkYEyejT8oFmK1BCraXh2eUqz5eu4xEg_gxSHyplRIO-bvgSX2pMO8Ckf29NI_x8A2VXF-ge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713" y="5110823"/>
            <a:ext cx="216217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4.googleusercontent.com/qLYNtwjfcBZF2VWKYkBUlQIw3MCCINi4n3nbier7TffLOys5ohwDyZHWfcwqy8xP0mF2O6s0CE4ENpc_HTd3eIlSZOmCTj5V5B97VHn6kIO2yfKmbVQIlnJN4ulSQJ8LbEOn6p1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5" y="5110823"/>
            <a:ext cx="242887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https://lh5.googleusercontent.com/sZQrmMtGSobqQnAuMYfDeTg1Twt5UXrJtwJLds42EeulrZnnttdxhy-eO0UF-7kHPNxUMMWd37pXUAj7OG81YjLLFKnhy5RAKJczzjdyykve4qc0g6sUm67ITD034faET4DKG_T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905" y="2551771"/>
            <a:ext cx="23622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lh3.googleusercontent.com/QPNHwk3sqVkamPVaV9hrfl2Omy8VAD0YW-LikRRWFFvme56rkUls_h1LzbX4R6xowFE2UylViof5f8QtdwjUQzziDAmVh5EJHhUALAUlY-UOr1uh6d31v1Ol948zSJgf2NQox1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748" y="2255839"/>
            <a:ext cx="22860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https://lh5.googleusercontent.com/tzl2zaaXdklq4gjz7HG_bQqL8yF9equUyfgmLU6I0sbaoF94onIz6Av0Fr3GzMIbh9rc_ZW9_yPQdYdOx77KW8dw7rfHH0MF-1SAZCZ141yjC28-zmPVSKC8uWkI-2fNTS43Dqc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59" y="2398711"/>
            <a:ext cx="26003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HAGevXFqWvaywtL_MuMCTi9yl8zy6BBlBjb97Y9MFwGlUJ0cuhGwzN_YbTCzSSvsE2DtMebWpBO5Spkg2TZ6GQ1mdaOcXy1ozOeB0XWrkSV1KTNqzcM7jkCjHpdE4D5EQT01mdV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590" y="288925"/>
            <a:ext cx="29337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https://lh6.googleusercontent.com/V55Y3p1hP97JLqQDoh-AuOeXCYbxgZcHsaw0YNSpTlimktKkdU2X0zRMiychshuiCxZP54lCHCAbkqVrMJg5V9TiBe0l_MEVqLLYwoqgnm2S1ZBHqhYBz2xDAQkMjULwAVcXla5q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520" y="141289"/>
            <a:ext cx="28384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lh3.googleusercontent.com/pU8iUBYuMOM0vx4Hhy71F7b3XKquqZSA39P4_2oFQ6QULrQht6grf80YWMAOV_vK2tqho47OBs1zMbWAuuYLQp-yca3c9aWAVa9gTuVr65Uwj0MSNk15DCdJWZO-AXxO6cfooLvJ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51" y="379411"/>
            <a:ext cx="20383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 Square analysis and Pearson correlation was done to determine statistical significance of differences between attributes</a:t>
            </a:r>
            <a:endParaRPr lang="en-US" dirty="0"/>
          </a:p>
        </p:txBody>
      </p:sp>
      <p:pic>
        <p:nvPicPr>
          <p:cNvPr id="8196" name="Picture 4" descr="Image result for statis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47" y="2920953"/>
            <a:ext cx="5715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72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 analysis was performed on the data</a:t>
            </a:r>
            <a:endParaRPr lang="en-US" dirty="0"/>
          </a:p>
        </p:txBody>
      </p:sp>
      <p:pic>
        <p:nvPicPr>
          <p:cNvPr id="7171" name="Picture 3" descr="https://lh6.googleusercontent.com/W9T8QNCh6d8WzUkXaqHuQH_wtiOaHmlk3mBukjKELTI7fgQGrxYyy6eNHnQfBDxDV690ZQvLmP11xdXrrCSLqayIHFINMbx8XfQvdRboOBLzxGFb8kUHlbPw4dCfJ-2oKu1QGq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45" y="3209668"/>
            <a:ext cx="3862040" cy="278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lh6.googleusercontent.com/z_bwtbnLhB9uqZTNDzYfHgPq9tpZOahqCkcu3Pi79H39xzPmu70BpMf3h7bmwyE2EAju1co_QKjOoHSe1BsQl8NnE2zmOIU3UbWNUVUjgCZWFINPjOQRNHrHM6Y5ZfBrL94yrZV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149" y="4830192"/>
            <a:ext cx="30861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https://lh3.googleusercontent.com/TUTxgUb1g-AaCFrogBuczcrRctNokAPs6O7ec1e9ca6JSswimCOv2LdRQugBQ-vgJBRkVb3ssCvAe8gBsyC4lAriVGTV2iIyj3Uqmo7ix1n22-nC66gs9sDZymwxuVmRqSBRRN6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110" y="4561036"/>
            <a:ext cx="280035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lh5.googleusercontent.com/4-8j88A9ZdMFRmqtTJioykhCEnb4m2FzQf3ASSniELK298tn_7oLYecTSWac7N9yRJn_Dk8qlrqCRGnSqGW2X1MAJfhOz1wo4GFeKvF3ighWZawcmjJKOdRqL-C03cO-6xnk-70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085" y="4618187"/>
            <a:ext cx="260985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https://lh6.googleusercontent.com/Yj4ypA6rZc9K3w-L4jOYGXi02Txc3qKP4cOWNYp1tEB38GcCPIG4Xw30M7CGD5d2-Eor_s6M6oDpiyuymVpX8jD8LiODeq45C3IAtqfyknlAMBdqFkwUVdyRNzpZZ2-tHqJs1jV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310" y="2665562"/>
            <a:ext cx="2724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s://lh6.googleusercontent.com/XSmHtoS7wCP4Jycer9tn_B2PaaVECtqASUmPHdP5oMQXv5QC8YjqSoW3LXTGVB6wv1TX6SWl9DVIHK-FkK1BfUe8RW2gGZvDPAb3fEovwn9_Pb3vINw-nl-I_gp52CJrat08bwEu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085" y="2665562"/>
            <a:ext cx="294322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s://lh5.googleusercontent.com/gjeebyB0A_dQ9F79O1SDdQwLZ3dhVzTjNZseOm6mTtJlqgWRkz4_9IrywmgI718RZAMZELTN1tzFUtMT1aZqxk4DGiiZCbtd-1Ap1dxGg2oeGbVuy8sfjqEpF0ZFiF3wUG0p1jAJ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085" y="-11113"/>
            <a:ext cx="35814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85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oogle.com/search?q=traffic&amp;safe=off&amp;rlz=1C1GGRV_enUS756US756&amp;tbm=isch&amp;sxsrf=ACYBGNRCDQ2PI_E3yJdoZDplXV6Pr8WItg:1577930598082&amp;source=lnms&amp;sa=X&amp;ved=0ahUKEwiEpp3G6ePmAhUGnFkKHYeJAO0Q_AUIDCgD&amp;biw=1396&amp;bih=612&amp;dpr=1.38#imgrc=kOHn7EOr_TTIkM</a:t>
            </a:r>
            <a:r>
              <a:rPr lang="en-US" dirty="0" smtClean="0">
                <a:hlinkClick r:id="rId2"/>
              </a:rPr>
              <a:t>: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google.com/search?q=statistics&amp;safe=off&amp;rlz=1C1GGRV_enUS756US756&amp;sxsrf=ACYBGNQO44_bmbzbjgWItuY9Aeg-Ew4uPQ:1577931433974&amp;source=lnms&amp;tbm=isch&amp;sa=X&amp;ved=2ahUKEwji_ufU7OPmAhVOm-AKHSfIBwcQ_AUoAXoECBQQAw&amp;biw=1396&amp;bih=612#imgrc=3j8h8B3urpJNsM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1844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</TotalTime>
  <Words>146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Traffic Capstone</vt:lpstr>
      <vt:lpstr>Proposal</vt:lpstr>
      <vt:lpstr>Data Wrangling</vt:lpstr>
      <vt:lpstr>Data Storytelling/Visualizations</vt:lpstr>
      <vt:lpstr>PowerPoint Presentation</vt:lpstr>
      <vt:lpstr>PowerPoint Presentation</vt:lpstr>
      <vt:lpstr>Statistical Analysis</vt:lpstr>
      <vt:lpstr>Machine Learning Analysis</vt:lpstr>
      <vt:lpstr>Works Cited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Capstone</dc:title>
  <dc:creator>Abbas Zaidi</dc:creator>
  <cp:lastModifiedBy>Abbas Zaidi</cp:lastModifiedBy>
  <cp:revision>5</cp:revision>
  <dcterms:created xsi:type="dcterms:W3CDTF">2020-01-02T02:03:02Z</dcterms:created>
  <dcterms:modified xsi:type="dcterms:W3CDTF">2020-01-02T02:18:04Z</dcterms:modified>
</cp:coreProperties>
</file>