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9477-2119-3DD5-17E2-08475842E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Analysis of daily expenses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680AD-CEB6-BE58-B6AA-D913F54C3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We’ll analyse the daily expend money by myself from past three years and make conclude whether its normal expenses or over expenses.</a:t>
            </a:r>
          </a:p>
        </p:txBody>
      </p:sp>
    </p:spTree>
    <p:extLst>
      <p:ext uri="{BB962C8B-B14F-4D97-AF65-F5344CB8AC3E}">
        <p14:creationId xmlns:p14="http://schemas.microsoft.com/office/powerpoint/2010/main" val="167864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71D1-2B5E-B219-0DE9-F9F9823C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650" y="1207696"/>
            <a:ext cx="9603275" cy="1049235"/>
          </a:xfrm>
        </p:spPr>
        <p:txBody>
          <a:bodyPr/>
          <a:lstStyle/>
          <a:p>
            <a:pPr algn="ctr"/>
            <a:r>
              <a:rPr lang="en-IN" b="1" dirty="0"/>
              <a:t>Introduction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EA6D0-E910-C0DE-FA7A-864F295D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078485"/>
            <a:ext cx="9947379" cy="3450613"/>
          </a:xfrm>
        </p:spPr>
        <p:txBody>
          <a:bodyPr/>
          <a:lstStyle/>
          <a:p>
            <a:r>
              <a:rPr lang="en-IN" dirty="0"/>
              <a:t>This Data is taken or created by myself, on the basis of my daily expenses.</a:t>
            </a:r>
          </a:p>
          <a:p>
            <a:r>
              <a:rPr lang="en-IN" dirty="0"/>
              <a:t>I have collected this data from past three years.</a:t>
            </a:r>
          </a:p>
          <a:p>
            <a:r>
              <a:rPr lang="en-IN" dirty="0"/>
              <a:t>I referred my bank statement to create this dataset.</a:t>
            </a:r>
          </a:p>
        </p:txBody>
      </p:sp>
    </p:spTree>
    <p:extLst>
      <p:ext uri="{BB962C8B-B14F-4D97-AF65-F5344CB8AC3E}">
        <p14:creationId xmlns:p14="http://schemas.microsoft.com/office/powerpoint/2010/main" val="314088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1E7B7F-FB36-B1B5-334A-CC882FC26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80" y="976113"/>
            <a:ext cx="6190661" cy="415169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D7B2713-2234-D1F0-865E-E995FD9D7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148" y="976113"/>
            <a:ext cx="3852582" cy="256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088F92-6CC4-852D-9351-937BEE7EBF5C}"/>
              </a:ext>
            </a:extLst>
          </p:cNvPr>
          <p:cNvSpPr txBox="1"/>
          <p:nvPr/>
        </p:nvSpPr>
        <p:spPr>
          <a:xfrm>
            <a:off x="7138148" y="3774141"/>
            <a:ext cx="4507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you can see the visuals its clearly indicates that I have spend lots of money on the food.</a:t>
            </a:r>
          </a:p>
          <a:p>
            <a:endParaRPr lang="en-IN" dirty="0"/>
          </a:p>
          <a:p>
            <a:r>
              <a:rPr lang="en-IN" dirty="0"/>
              <a:t>Food plays very important role in human life.</a:t>
            </a:r>
          </a:p>
        </p:txBody>
      </p:sp>
    </p:spTree>
    <p:extLst>
      <p:ext uri="{BB962C8B-B14F-4D97-AF65-F5344CB8AC3E}">
        <p14:creationId xmlns:p14="http://schemas.microsoft.com/office/powerpoint/2010/main" val="244767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820D33-1028-D321-3C18-5C7F87CFB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70" y="570834"/>
            <a:ext cx="5654530" cy="2004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C673DE-7C4D-212E-6FFF-74A24F549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56" y="3236395"/>
            <a:ext cx="5585944" cy="2034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85E28A-223E-843E-32A6-D2957E53D00A}"/>
              </a:ext>
            </a:extLst>
          </p:cNvPr>
          <p:cNvSpPr txBox="1"/>
          <p:nvPr/>
        </p:nvSpPr>
        <p:spPr>
          <a:xfrm>
            <a:off x="6929716" y="418789"/>
            <a:ext cx="47580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this visuals you can say that I don’t carry to much cash for daily expenses. </a:t>
            </a:r>
          </a:p>
          <a:p>
            <a:endParaRPr lang="en-IN" dirty="0"/>
          </a:p>
          <a:p>
            <a:r>
              <a:rPr lang="en-IN" dirty="0"/>
              <a:t>I preferred online transaction most of the time, because its easy and reliable source of payment. </a:t>
            </a:r>
          </a:p>
          <a:p>
            <a:endParaRPr lang="en-IN" dirty="0"/>
          </a:p>
          <a:p>
            <a:r>
              <a:rPr lang="en-IN" dirty="0"/>
              <a:t>Its also allow us to feel free from weight of the cash.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E70A6-6CC2-7448-FC5C-75348BC9E6F1}"/>
              </a:ext>
            </a:extLst>
          </p:cNvPr>
          <p:cNvSpPr txBox="1"/>
          <p:nvPr/>
        </p:nvSpPr>
        <p:spPr>
          <a:xfrm>
            <a:off x="6929716" y="3653588"/>
            <a:ext cx="5082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you previously see that I have spend lots of money on food, here are some visuals which give idea on which food I spend money. </a:t>
            </a:r>
          </a:p>
          <a:p>
            <a:r>
              <a:rPr lang="en-IN" dirty="0"/>
              <a:t>I.e. Lunch.</a:t>
            </a:r>
          </a:p>
        </p:txBody>
      </p:sp>
    </p:spTree>
    <p:extLst>
      <p:ext uri="{BB962C8B-B14F-4D97-AF65-F5344CB8AC3E}">
        <p14:creationId xmlns:p14="http://schemas.microsoft.com/office/powerpoint/2010/main" val="335665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20736E-B1DF-DFC0-C9E6-4A8DF210A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83" y="243267"/>
            <a:ext cx="4206093" cy="27150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E23415-8362-B1DA-3310-E1A395E4A34C}"/>
              </a:ext>
            </a:extLst>
          </p:cNvPr>
          <p:cNvSpPr txBox="1"/>
          <p:nvPr/>
        </p:nvSpPr>
        <p:spPr>
          <a:xfrm>
            <a:off x="5943600" y="862146"/>
            <a:ext cx="5226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are some visuals for yearly expenses, and its clearly indicates that I have spend more in year 2022.</a:t>
            </a:r>
          </a:p>
          <a:p>
            <a:endParaRPr lang="en-IN" dirty="0"/>
          </a:p>
          <a:p>
            <a:r>
              <a:rPr lang="en-IN" dirty="0"/>
              <a:t>This output come because I have taken most of the data from year 2022 itself.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68B7EC-994D-51AC-BA30-6A1A5A005F94}"/>
              </a:ext>
            </a:extLst>
          </p:cNvPr>
          <p:cNvSpPr txBox="1"/>
          <p:nvPr/>
        </p:nvSpPr>
        <p:spPr>
          <a:xfrm>
            <a:off x="778283" y="3671425"/>
            <a:ext cx="52264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 this visuals of expenses, and its clearly indicates that I have spend more in Month of January.</a:t>
            </a:r>
          </a:p>
          <a:p>
            <a:endParaRPr lang="en-IN" dirty="0"/>
          </a:p>
          <a:p>
            <a:r>
              <a:rPr lang="en-IN" dirty="0"/>
              <a:t>And November is the second highest month in the terms of expenses.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0972CA-DAD7-ECDA-CFFD-56097E021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930" y="2958353"/>
            <a:ext cx="4206093" cy="290347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7997E3-43AA-9883-05FE-6256CD1B9E04}"/>
              </a:ext>
            </a:extLst>
          </p:cNvPr>
          <p:cNvCxnSpPr>
            <a:cxnSpLocks/>
          </p:cNvCxnSpPr>
          <p:nvPr/>
        </p:nvCxnSpPr>
        <p:spPr>
          <a:xfrm flipH="1">
            <a:off x="5082988" y="1506070"/>
            <a:ext cx="724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FE594B-8BAF-7F5B-7DF4-5864A2119F01}"/>
              </a:ext>
            </a:extLst>
          </p:cNvPr>
          <p:cNvCxnSpPr>
            <a:cxnSpLocks/>
          </p:cNvCxnSpPr>
          <p:nvPr/>
        </p:nvCxnSpPr>
        <p:spPr>
          <a:xfrm>
            <a:off x="6096000" y="4276164"/>
            <a:ext cx="690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18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A6C289-808D-30BA-506F-005B1A706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60" y="583862"/>
            <a:ext cx="10946680" cy="2670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EDC72F-D7C8-53AE-6897-6069B30CE813}"/>
              </a:ext>
            </a:extLst>
          </p:cNvPr>
          <p:cNvSpPr txBox="1"/>
          <p:nvPr/>
        </p:nvSpPr>
        <p:spPr>
          <a:xfrm>
            <a:off x="622660" y="3429000"/>
            <a:ext cx="10946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the quarter wise spend data for all three years.</a:t>
            </a:r>
          </a:p>
          <a:p>
            <a:endParaRPr lang="en-IN" dirty="0"/>
          </a:p>
          <a:p>
            <a:r>
              <a:rPr lang="en-IN" dirty="0"/>
              <a:t>Its also shows the total money I have spend in the spam of three years.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80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5AC8-2806-D75C-5B29-0EB8A656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C2C6-A38B-C505-ED6F-16BA45A1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From all this visual I have made some conclusion over my expenses.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I have spend more money in years 2022.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January was the highest month in the term of expenses, followed by November.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I have mostly spend my money on food, specially lunch.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Most of the time I have used online payment mode for transaction.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I have spend 4,53,910 INR in this three years, which is over expenses.</a:t>
            </a:r>
          </a:p>
        </p:txBody>
      </p:sp>
    </p:spTree>
    <p:extLst>
      <p:ext uri="{BB962C8B-B14F-4D97-AF65-F5344CB8AC3E}">
        <p14:creationId xmlns:p14="http://schemas.microsoft.com/office/powerpoint/2010/main" val="32867256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{CF394600-C94F-4947-9DA9-833DD1B7EA00}tf10001114</Template>
  <TotalTime>46</TotalTime>
  <Words>359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</vt:lpstr>
      <vt:lpstr>Gallery</vt:lpstr>
      <vt:lpstr>Analysis of daily expenses</vt:lpstr>
      <vt:lpstr>Introduction of data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daily expenses</dc:title>
  <dc:creator>Ritesh Singh</dc:creator>
  <cp:lastModifiedBy>Ritesh Singh</cp:lastModifiedBy>
  <cp:revision>4</cp:revision>
  <dcterms:created xsi:type="dcterms:W3CDTF">2023-10-16T10:09:28Z</dcterms:created>
  <dcterms:modified xsi:type="dcterms:W3CDTF">2023-10-16T10:55:28Z</dcterms:modified>
</cp:coreProperties>
</file>