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D55DC24D-B792-44FB-9685-71A9AAB3489F}" type="datetimeFigureOut">
              <a:rPr lang="fr-FR" smtClean="0"/>
              <a:t>18/03/2017</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210320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55DC24D-B792-44FB-9685-71A9AAB3489F}" type="datetimeFigureOut">
              <a:rPr lang="fr-FR" smtClean="0"/>
              <a:t>18/03/2017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271074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55DC24D-B792-44FB-9685-71A9AAB3489F}" type="datetimeFigureOut">
              <a:rPr lang="fr-FR" smtClean="0"/>
              <a:t>18/03/2017</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08AD46-68B6-4101-BF4E-FD2EDC73B33B}"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712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D55DC24D-B792-44FB-9685-71A9AAB3489F}" type="datetimeFigureOut">
              <a:rPr lang="fr-FR" smtClean="0"/>
              <a:t>18/03/2017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3123064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D55DC24D-B792-44FB-9685-71A9AAB3489F}" type="datetimeFigureOut">
              <a:rPr lang="fr-FR" smtClean="0"/>
              <a:t>18/03/2017</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08AD46-68B6-4101-BF4E-FD2EDC73B33B}"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9074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D55DC24D-B792-44FB-9685-71A9AAB3489F}" type="datetimeFigureOut">
              <a:rPr lang="fr-FR" smtClean="0"/>
              <a:t>18/03/2017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3393394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5DC24D-B792-44FB-9685-71A9AAB3489F}" type="datetimeFigureOut">
              <a:rPr lang="fr-FR" smtClean="0"/>
              <a:t>18/03/2017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2174600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5DC24D-B792-44FB-9685-71A9AAB3489F}" type="datetimeFigureOut">
              <a:rPr lang="fr-FR" smtClean="0"/>
              <a:t>18/03/2017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412709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5DC24D-B792-44FB-9685-71A9AAB3489F}" type="datetimeFigureOut">
              <a:rPr lang="fr-FR" smtClean="0"/>
              <a:t>18/03/2017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307579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55DC24D-B792-44FB-9685-71A9AAB3489F}" type="datetimeFigureOut">
              <a:rPr lang="fr-FR" smtClean="0"/>
              <a:t>18/03/2017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323136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55DC24D-B792-44FB-9685-71A9AAB3489F}" type="datetimeFigureOut">
              <a:rPr lang="fr-FR" smtClean="0"/>
              <a:t>18/03/2017</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221627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55DC24D-B792-44FB-9685-71A9AAB3489F}" type="datetimeFigureOut">
              <a:rPr lang="fr-FR" smtClean="0"/>
              <a:t>18/03/2017</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128123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55DC24D-B792-44FB-9685-71A9AAB3489F}" type="datetimeFigureOut">
              <a:rPr lang="fr-FR" smtClean="0"/>
              <a:t>18/03/2017</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103793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DC24D-B792-44FB-9685-71A9AAB3489F}" type="datetimeFigureOut">
              <a:rPr lang="fr-FR" smtClean="0"/>
              <a:t>18/03/2017</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418922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55DC24D-B792-44FB-9685-71A9AAB3489F}" type="datetimeFigureOut">
              <a:rPr lang="fr-FR" smtClean="0"/>
              <a:t>18/03/2017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1480019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55DC24D-B792-44FB-9685-71A9AAB3489F}" type="datetimeFigureOut">
              <a:rPr lang="fr-FR" smtClean="0"/>
              <a:t>18/03/2017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08AD46-68B6-4101-BF4E-FD2EDC73B33B}" type="slidenum">
              <a:rPr lang="fr-FR" smtClean="0"/>
              <a:t>‹N°›</a:t>
            </a:fld>
            <a:endParaRPr lang="fr-FR"/>
          </a:p>
        </p:txBody>
      </p:sp>
    </p:spTree>
    <p:extLst>
      <p:ext uri="{BB962C8B-B14F-4D97-AF65-F5344CB8AC3E}">
        <p14:creationId xmlns:p14="http://schemas.microsoft.com/office/powerpoint/2010/main" val="283798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55DC24D-B792-44FB-9685-71A9AAB3489F}" type="datetimeFigureOut">
              <a:rPr lang="fr-FR" smtClean="0"/>
              <a:t>18/03/2017</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08AD46-68B6-4101-BF4E-FD2EDC73B33B}" type="slidenum">
              <a:rPr lang="fr-FR" smtClean="0"/>
              <a:t>‹N°›</a:t>
            </a:fld>
            <a:endParaRPr lang="fr-FR"/>
          </a:p>
        </p:txBody>
      </p:sp>
    </p:spTree>
    <p:extLst>
      <p:ext uri="{BB962C8B-B14F-4D97-AF65-F5344CB8AC3E}">
        <p14:creationId xmlns:p14="http://schemas.microsoft.com/office/powerpoint/2010/main" val="20361289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Machine Learning</a:t>
            </a:r>
            <a:br>
              <a:rPr lang="fr-FR" dirty="0"/>
            </a:br>
            <a:r>
              <a:rPr lang="fr-FR" sz="4000" dirty="0" err="1"/>
              <a:t>Shot</a:t>
            </a:r>
            <a:r>
              <a:rPr lang="fr-FR" sz="4000" dirty="0"/>
              <a:t> logs </a:t>
            </a:r>
            <a:r>
              <a:rPr lang="fr-FR" sz="4000" dirty="0" err="1"/>
              <a:t>dataset</a:t>
            </a:r>
            <a:endParaRPr lang="fr-FR" dirty="0"/>
          </a:p>
        </p:txBody>
      </p:sp>
      <p:sp>
        <p:nvSpPr>
          <p:cNvPr id="3" name="Sous-titre 2"/>
          <p:cNvSpPr>
            <a:spLocks noGrp="1"/>
          </p:cNvSpPr>
          <p:nvPr>
            <p:ph type="subTitle" idx="1"/>
          </p:nvPr>
        </p:nvSpPr>
        <p:spPr/>
        <p:txBody>
          <a:bodyPr/>
          <a:lstStyle/>
          <a:p>
            <a:r>
              <a:rPr lang="fr-FR" dirty="0"/>
              <a:t>Abdellah </a:t>
            </a:r>
            <a:r>
              <a:rPr lang="fr-FR" dirty="0" err="1"/>
              <a:t>Sabry</a:t>
            </a:r>
            <a:r>
              <a:rPr lang="fr-FR" dirty="0"/>
              <a:t> – Salem Ben Mabrouk – Dahmani Nassim</a:t>
            </a:r>
          </a:p>
          <a:p>
            <a:endParaRPr lang="fr-FR" dirty="0"/>
          </a:p>
        </p:txBody>
      </p:sp>
    </p:spTree>
    <p:extLst>
      <p:ext uri="{BB962C8B-B14F-4D97-AF65-F5344CB8AC3E}">
        <p14:creationId xmlns:p14="http://schemas.microsoft.com/office/powerpoint/2010/main" val="418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Our </a:t>
            </a:r>
            <a:r>
              <a:rPr lang="fr-FR" dirty="0" err="1"/>
              <a:t>Dataset</a:t>
            </a:r>
            <a:endParaRPr lang="fr-FR" dirty="0"/>
          </a:p>
        </p:txBody>
      </p:sp>
      <p:sp>
        <p:nvSpPr>
          <p:cNvPr id="3" name="Espace réservé du contenu 2"/>
          <p:cNvSpPr>
            <a:spLocks noGrp="1"/>
          </p:cNvSpPr>
          <p:nvPr>
            <p:ph idx="1"/>
          </p:nvPr>
        </p:nvSpPr>
        <p:spPr/>
        <p:txBody>
          <a:bodyPr/>
          <a:lstStyle/>
          <a:p>
            <a:r>
              <a:rPr lang="en-US" dirty="0"/>
              <a:t>Our dataset contains data on shots taken during the 2014-2015 season, who took the shot, where on the floor was the shot taken from, who was the nearest defender, how far away was the nearest defender, time on the shot clock, and much more. </a:t>
            </a:r>
          </a:p>
          <a:p>
            <a:r>
              <a:rPr lang="en-US" dirty="0"/>
              <a:t>It will be useful for evaluating who the best shooter is, who the best defender is, the hot-hand hypothesis, etc.</a:t>
            </a:r>
            <a:endParaRPr lang="fr-FR" dirty="0"/>
          </a:p>
        </p:txBody>
      </p:sp>
    </p:spTree>
    <p:extLst>
      <p:ext uri="{BB962C8B-B14F-4D97-AF65-F5344CB8AC3E}">
        <p14:creationId xmlns:p14="http://schemas.microsoft.com/office/powerpoint/2010/main" val="57926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Preview</a:t>
            </a:r>
            <a:endParaRPr lang="fr-FR" dirty="0"/>
          </a:p>
        </p:txBody>
      </p:sp>
      <p:pic>
        <p:nvPicPr>
          <p:cNvPr id="4" name="Image 3"/>
          <p:cNvPicPr>
            <a:picLocks noChangeAspect="1"/>
          </p:cNvPicPr>
          <p:nvPr/>
        </p:nvPicPr>
        <p:blipFill rotWithShape="1">
          <a:blip r:embed="rId2"/>
          <a:srcRect l="3037" t="16447" r="25612" b="17522"/>
          <a:stretch/>
        </p:blipFill>
        <p:spPr>
          <a:xfrm>
            <a:off x="3553167" y="1589650"/>
            <a:ext cx="8165222" cy="4248442"/>
          </a:xfrm>
          <a:prstGeom prst="rect">
            <a:avLst/>
          </a:prstGeom>
        </p:spPr>
      </p:pic>
    </p:spTree>
    <p:extLst>
      <p:ext uri="{BB962C8B-B14F-4D97-AF65-F5344CB8AC3E}">
        <p14:creationId xmlns:p14="http://schemas.microsoft.com/office/powerpoint/2010/main" val="86948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78857" y="624110"/>
            <a:ext cx="8911687" cy="1280890"/>
          </a:xfrm>
        </p:spPr>
        <p:txBody>
          <a:bodyPr/>
          <a:lstStyle/>
          <a:p>
            <a:r>
              <a:rPr lang="fr-FR" dirty="0" err="1"/>
              <a:t>Supervised</a:t>
            </a:r>
            <a:r>
              <a:rPr lang="fr-FR" dirty="0"/>
              <a:t> </a:t>
            </a:r>
            <a:r>
              <a:rPr lang="fr-FR" dirty="0" err="1"/>
              <a:t>models</a:t>
            </a:r>
            <a:endParaRPr lang="fr-FR" dirty="0"/>
          </a:p>
        </p:txBody>
      </p:sp>
      <p:sp>
        <p:nvSpPr>
          <p:cNvPr id="3" name="Espace réservé du contenu 2"/>
          <p:cNvSpPr>
            <a:spLocks noGrp="1"/>
          </p:cNvSpPr>
          <p:nvPr>
            <p:ph idx="1"/>
          </p:nvPr>
        </p:nvSpPr>
        <p:spPr>
          <a:xfrm>
            <a:off x="2264898" y="1905000"/>
            <a:ext cx="6763799" cy="3777622"/>
          </a:xfrm>
        </p:spPr>
        <p:txBody>
          <a:bodyPr/>
          <a:lstStyle/>
          <a:p>
            <a:r>
              <a:rPr lang="fr-FR" dirty="0"/>
              <a:t>In </a:t>
            </a:r>
            <a:r>
              <a:rPr lang="fr-FR" dirty="0" err="1"/>
              <a:t>our</a:t>
            </a:r>
            <a:r>
              <a:rPr lang="fr-FR" dirty="0"/>
              <a:t> first model </a:t>
            </a:r>
            <a:r>
              <a:rPr lang="fr-FR" dirty="0" err="1"/>
              <a:t>we’ll</a:t>
            </a:r>
            <a:r>
              <a:rPr lang="fr-FR" dirty="0"/>
              <a:t> </a:t>
            </a:r>
            <a:r>
              <a:rPr lang="fr-FR" dirty="0" err="1"/>
              <a:t>predict</a:t>
            </a:r>
            <a:r>
              <a:rPr lang="fr-FR" dirty="0"/>
              <a:t> the </a:t>
            </a:r>
            <a:r>
              <a:rPr lang="fr-FR" dirty="0" err="1"/>
              <a:t>result</a:t>
            </a:r>
            <a:r>
              <a:rPr lang="fr-FR" dirty="0"/>
              <a:t> of the </a:t>
            </a:r>
            <a:r>
              <a:rPr lang="fr-FR" dirty="0" err="1"/>
              <a:t>shot</a:t>
            </a:r>
            <a:r>
              <a:rPr lang="fr-FR" dirty="0"/>
              <a:t> in </a:t>
            </a:r>
            <a:r>
              <a:rPr lang="fr-FR" dirty="0" err="1"/>
              <a:t>function</a:t>
            </a:r>
            <a:r>
              <a:rPr lang="fr-FR" dirty="0"/>
              <a:t> of the location of the match, the distance of the </a:t>
            </a:r>
            <a:r>
              <a:rPr lang="fr-FR" dirty="0" err="1"/>
              <a:t>shot</a:t>
            </a:r>
            <a:r>
              <a:rPr lang="fr-FR" dirty="0"/>
              <a:t>, the distance to the </a:t>
            </a:r>
            <a:r>
              <a:rPr lang="fr-FR" dirty="0" err="1"/>
              <a:t>closest</a:t>
            </a:r>
            <a:r>
              <a:rPr lang="fr-FR" dirty="0"/>
              <a:t> defender, the </a:t>
            </a:r>
            <a:r>
              <a:rPr lang="fr-FR" dirty="0" err="1"/>
              <a:t>period</a:t>
            </a:r>
            <a:r>
              <a:rPr lang="fr-FR" dirty="0"/>
              <a:t>, </a:t>
            </a:r>
            <a:r>
              <a:rPr lang="fr-FR" dirty="0" err="1"/>
              <a:t>win</a:t>
            </a:r>
            <a:r>
              <a:rPr lang="fr-FR" dirty="0"/>
              <a:t> or not and the type of points</a:t>
            </a:r>
          </a:p>
        </p:txBody>
      </p:sp>
      <p:pic>
        <p:nvPicPr>
          <p:cNvPr id="7" name="Image 6"/>
          <p:cNvPicPr>
            <a:picLocks noChangeAspect="1"/>
          </p:cNvPicPr>
          <p:nvPr/>
        </p:nvPicPr>
        <p:blipFill rotWithShape="1">
          <a:blip r:embed="rId2"/>
          <a:srcRect l="35369" t="-862" r="27492" b="-348"/>
          <a:stretch/>
        </p:blipFill>
        <p:spPr>
          <a:xfrm>
            <a:off x="9028697" y="1905000"/>
            <a:ext cx="2475915" cy="4164037"/>
          </a:xfrm>
          <a:prstGeom prst="rect">
            <a:avLst/>
          </a:prstGeom>
        </p:spPr>
      </p:pic>
      <p:pic>
        <p:nvPicPr>
          <p:cNvPr id="8" name="Image 7"/>
          <p:cNvPicPr>
            <a:picLocks noChangeAspect="1"/>
          </p:cNvPicPr>
          <p:nvPr/>
        </p:nvPicPr>
        <p:blipFill>
          <a:blip r:embed="rId3"/>
          <a:stretch>
            <a:fillRect/>
          </a:stretch>
        </p:blipFill>
        <p:spPr>
          <a:xfrm>
            <a:off x="2592925" y="3185890"/>
            <a:ext cx="5242404" cy="3235312"/>
          </a:xfrm>
          <a:prstGeom prst="rect">
            <a:avLst/>
          </a:prstGeom>
        </p:spPr>
      </p:pic>
    </p:spTree>
    <p:extLst>
      <p:ext uri="{BB962C8B-B14F-4D97-AF65-F5344CB8AC3E}">
        <p14:creationId xmlns:p14="http://schemas.microsoft.com/office/powerpoint/2010/main" val="277403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Supervised</a:t>
            </a:r>
            <a:r>
              <a:rPr lang="fr-FR" dirty="0"/>
              <a:t> model</a:t>
            </a:r>
          </a:p>
        </p:txBody>
      </p:sp>
      <p:sp>
        <p:nvSpPr>
          <p:cNvPr id="3" name="Espace réservé du contenu 2"/>
          <p:cNvSpPr>
            <a:spLocks noGrp="1"/>
          </p:cNvSpPr>
          <p:nvPr>
            <p:ph idx="1"/>
          </p:nvPr>
        </p:nvSpPr>
        <p:spPr>
          <a:xfrm>
            <a:off x="8121038" y="1725637"/>
            <a:ext cx="3735266" cy="3777622"/>
          </a:xfrm>
        </p:spPr>
        <p:txBody>
          <a:bodyPr/>
          <a:lstStyle/>
          <a:p>
            <a:r>
              <a:rPr lang="fr-FR" dirty="0"/>
              <a:t>For the </a:t>
            </a:r>
            <a:r>
              <a:rPr lang="fr-FR" dirty="0" err="1"/>
              <a:t>logistic</a:t>
            </a:r>
            <a:r>
              <a:rPr lang="fr-FR" dirty="0"/>
              <a:t> </a:t>
            </a:r>
            <a:r>
              <a:rPr lang="fr-FR" dirty="0" err="1"/>
              <a:t>regression</a:t>
            </a:r>
            <a:r>
              <a:rPr lang="fr-FR" dirty="0"/>
              <a:t> model , the MASS model and the </a:t>
            </a:r>
            <a:r>
              <a:rPr lang="fr-FR" dirty="0" err="1"/>
              <a:t>quadratic</a:t>
            </a:r>
            <a:r>
              <a:rPr lang="fr-FR" dirty="0"/>
              <a:t> discriminant </a:t>
            </a:r>
            <a:r>
              <a:rPr lang="fr-FR" dirty="0" err="1"/>
              <a:t>analysis</a:t>
            </a:r>
            <a:r>
              <a:rPr lang="fr-FR" dirty="0"/>
              <a:t> </a:t>
            </a:r>
            <a:r>
              <a:rPr lang="fr-FR" dirty="0" err="1"/>
              <a:t>we</a:t>
            </a:r>
            <a:r>
              <a:rPr lang="fr-FR" dirty="0"/>
              <a:t> have a 0,60 </a:t>
            </a:r>
            <a:r>
              <a:rPr lang="fr-FR" dirty="0" err="1"/>
              <a:t>accuracy</a:t>
            </a:r>
            <a:endParaRPr lang="fr-FR" dirty="0"/>
          </a:p>
        </p:txBody>
      </p:sp>
      <p:pic>
        <p:nvPicPr>
          <p:cNvPr id="4" name="Image 3"/>
          <p:cNvPicPr>
            <a:picLocks noChangeAspect="1"/>
          </p:cNvPicPr>
          <p:nvPr/>
        </p:nvPicPr>
        <p:blipFill>
          <a:blip r:embed="rId2"/>
          <a:stretch>
            <a:fillRect/>
          </a:stretch>
        </p:blipFill>
        <p:spPr>
          <a:xfrm>
            <a:off x="1454371" y="2328460"/>
            <a:ext cx="6666667" cy="4114286"/>
          </a:xfrm>
          <a:prstGeom prst="rect">
            <a:avLst/>
          </a:prstGeom>
        </p:spPr>
      </p:pic>
    </p:spTree>
    <p:extLst>
      <p:ext uri="{BB962C8B-B14F-4D97-AF65-F5344CB8AC3E}">
        <p14:creationId xmlns:p14="http://schemas.microsoft.com/office/powerpoint/2010/main" val="264104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Unsupervised</a:t>
            </a:r>
            <a:r>
              <a:rPr lang="fr-FR" dirty="0"/>
              <a:t> model</a:t>
            </a:r>
          </a:p>
        </p:txBody>
      </p:sp>
      <p:pic>
        <p:nvPicPr>
          <p:cNvPr id="4" name="Image 3"/>
          <p:cNvPicPr>
            <a:picLocks noChangeAspect="1"/>
          </p:cNvPicPr>
          <p:nvPr/>
        </p:nvPicPr>
        <p:blipFill rotWithShape="1">
          <a:blip r:embed="rId2"/>
          <a:srcRect l="19543" r="18207" b="3378"/>
          <a:stretch/>
        </p:blipFill>
        <p:spPr>
          <a:xfrm>
            <a:off x="7213111" y="1742778"/>
            <a:ext cx="4291501" cy="4110869"/>
          </a:xfrm>
          <a:prstGeom prst="rect">
            <a:avLst/>
          </a:prstGeom>
        </p:spPr>
      </p:pic>
      <p:pic>
        <p:nvPicPr>
          <p:cNvPr id="5" name="Image 4"/>
          <p:cNvPicPr>
            <a:picLocks noChangeAspect="1"/>
          </p:cNvPicPr>
          <p:nvPr/>
        </p:nvPicPr>
        <p:blipFill>
          <a:blip r:embed="rId3"/>
          <a:stretch>
            <a:fillRect/>
          </a:stretch>
        </p:blipFill>
        <p:spPr>
          <a:xfrm>
            <a:off x="990137" y="2272504"/>
            <a:ext cx="5802778" cy="3581143"/>
          </a:xfrm>
          <a:prstGeom prst="rect">
            <a:avLst/>
          </a:prstGeom>
        </p:spPr>
      </p:pic>
    </p:spTree>
    <p:extLst>
      <p:ext uri="{BB962C8B-B14F-4D97-AF65-F5344CB8AC3E}">
        <p14:creationId xmlns:p14="http://schemas.microsoft.com/office/powerpoint/2010/main" val="203561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Unsupervised</a:t>
            </a:r>
            <a:r>
              <a:rPr lang="fr-FR" dirty="0"/>
              <a:t> model</a:t>
            </a:r>
          </a:p>
        </p:txBody>
      </p:sp>
      <p:pic>
        <p:nvPicPr>
          <p:cNvPr id="4" name="Image 3"/>
          <p:cNvPicPr>
            <a:picLocks noChangeAspect="1"/>
          </p:cNvPicPr>
          <p:nvPr/>
        </p:nvPicPr>
        <p:blipFill>
          <a:blip r:embed="rId2"/>
          <a:stretch>
            <a:fillRect/>
          </a:stretch>
        </p:blipFill>
        <p:spPr>
          <a:xfrm>
            <a:off x="680648" y="3221501"/>
            <a:ext cx="5571204" cy="3438229"/>
          </a:xfrm>
          <a:prstGeom prst="rect">
            <a:avLst/>
          </a:prstGeom>
        </p:spPr>
      </p:pic>
      <p:pic>
        <p:nvPicPr>
          <p:cNvPr id="5" name="Image 4"/>
          <p:cNvPicPr>
            <a:picLocks noChangeAspect="1"/>
          </p:cNvPicPr>
          <p:nvPr/>
        </p:nvPicPr>
        <p:blipFill>
          <a:blip r:embed="rId3"/>
          <a:stretch>
            <a:fillRect/>
          </a:stretch>
        </p:blipFill>
        <p:spPr>
          <a:xfrm>
            <a:off x="6639095" y="1264555"/>
            <a:ext cx="5336490" cy="3293377"/>
          </a:xfrm>
          <a:prstGeom prst="rect">
            <a:avLst/>
          </a:prstGeom>
        </p:spPr>
      </p:pic>
    </p:spTree>
    <p:extLst>
      <p:ext uri="{BB962C8B-B14F-4D97-AF65-F5344CB8AC3E}">
        <p14:creationId xmlns:p14="http://schemas.microsoft.com/office/powerpoint/2010/main" val="1554227534"/>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403</TotalTime>
  <Words>160</Words>
  <Application>Microsoft Office PowerPoint</Application>
  <PresentationFormat>Grand écran</PresentationFormat>
  <Paragraphs>12</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Century Gothic</vt:lpstr>
      <vt:lpstr>Wingdings 3</vt:lpstr>
      <vt:lpstr>Brin</vt:lpstr>
      <vt:lpstr>Machine Learning Shot logs dataset</vt:lpstr>
      <vt:lpstr>Our Dataset</vt:lpstr>
      <vt:lpstr>Preview</vt:lpstr>
      <vt:lpstr>Supervised models</vt:lpstr>
      <vt:lpstr>Supervised model</vt:lpstr>
      <vt:lpstr>Unsupervised model</vt:lpstr>
      <vt:lpstr>Unsupervised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Shot logs dataset</dc:title>
  <dc:creator>DAHMANI Nassim</dc:creator>
  <cp:lastModifiedBy>DAHMANI Nassim</cp:lastModifiedBy>
  <cp:revision>8</cp:revision>
  <dcterms:created xsi:type="dcterms:W3CDTF">2017-03-18T15:36:58Z</dcterms:created>
  <dcterms:modified xsi:type="dcterms:W3CDTF">2017-03-18T22:20:11Z</dcterms:modified>
</cp:coreProperties>
</file>