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81" r:id="rId5"/>
    <p:sldId id="286" r:id="rId6"/>
    <p:sldId id="287" r:id="rId7"/>
    <p:sldId id="288" r:id="rId8"/>
    <p:sldId id="289" r:id="rId9"/>
    <p:sldId id="282" r:id="rId10"/>
    <p:sldId id="290" r:id="rId11"/>
    <p:sldId id="291" r:id="rId12"/>
    <p:sldId id="292" r:id="rId13"/>
    <p:sldId id="293" r:id="rId14"/>
    <p:sldId id="283" r:id="rId15"/>
    <p:sldId id="294" r:id="rId16"/>
    <p:sldId id="295" r:id="rId17"/>
    <p:sldId id="296" r:id="rId18"/>
    <p:sldId id="284" r:id="rId19"/>
    <p:sldId id="297" r:id="rId20"/>
    <p:sldId id="298" r:id="rId21"/>
    <p:sldId id="299" r:id="rId22"/>
    <p:sldId id="285" r:id="rId23"/>
    <p:sldId id="300" r:id="rId24"/>
    <p:sldId id="301" r:id="rId25"/>
    <p:sldId id="302" r:id="rId26"/>
    <p:sldId id="30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6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1" autoAdjust="0"/>
    <p:restoredTop sz="94660"/>
  </p:normalViewPr>
  <p:slideViewPr>
    <p:cSldViewPr snapToGrid="0" showGuides="1">
      <p:cViewPr varScale="1">
        <p:scale>
          <a:sx n="29" d="100"/>
          <a:sy n="29" d="100"/>
        </p:scale>
        <p:origin x="72" y="221"/>
      </p:cViewPr>
      <p:guideLst>
        <p:guide orient="horz" pos="2154"/>
        <p:guide pos="368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t>2021/11/18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t>‹#›</a:t>
            </a:fld>
            <a:endParaRPr lang="zh-CN" altLang="en-US"/>
          </a:p>
        </p:txBody>
      </p:sp>
    </p:spTree>
    <p:extLst>
      <p:ext uri="{BB962C8B-B14F-4D97-AF65-F5344CB8AC3E}">
        <p14:creationId xmlns:p14="http://schemas.microsoft.com/office/powerpoint/2010/main" val="206053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19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3060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601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7849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4811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1777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6976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80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9976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4469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8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
        <p:nvSpPr>
          <p:cNvPr id="9" name="矩形 8"/>
          <p:cNvSpPr/>
          <p:nvPr userDrawn="1"/>
        </p:nvSpPr>
        <p:spPr>
          <a:xfrm>
            <a:off x="8867084" y="6393028"/>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2021/11/18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3A96-A9B7-42CE-95C0-4A48ABEAC11E}" type="datetimeFigureOut">
              <a:rPr lang="zh-CN" altLang="en-US" smtClean="0"/>
              <a:t>2021/11/18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2021/11/18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8312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1.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21A7EE83-3E45-4802-8E1E-2D7185D52AD0}"/>
              </a:ext>
            </a:extLst>
          </p:cNvPr>
          <p:cNvSpPr/>
          <p:nvPr/>
        </p:nvSpPr>
        <p:spPr>
          <a:xfrm>
            <a:off x="2560078" y="1114471"/>
            <a:ext cx="6631944"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马克思主义基本原理</a:t>
            </a:r>
          </a:p>
        </p:txBody>
      </p:sp>
      <p:sp>
        <p:nvSpPr>
          <p:cNvPr id="9" name="矩形 8">
            <a:extLst>
              <a:ext uri="{FF2B5EF4-FFF2-40B4-BE49-F238E27FC236}">
                <a16:creationId xmlns:a16="http://schemas.microsoft.com/office/drawing/2014/main" id="{9EB3D391-ED9A-4D57-8EF8-D121F8B70438}"/>
              </a:ext>
            </a:extLst>
          </p:cNvPr>
          <p:cNvSpPr/>
          <p:nvPr/>
        </p:nvSpPr>
        <p:spPr>
          <a:xfrm>
            <a:off x="1742666" y="2780566"/>
            <a:ext cx="8459367" cy="3631763"/>
          </a:xfrm>
          <a:prstGeom prst="rect">
            <a:avLst/>
          </a:prstGeom>
          <a:noFill/>
        </p:spPr>
        <p:txBody>
          <a:bodyPr wrap="none" lIns="91440" tIns="45720" rIns="91440" bIns="45720">
            <a:spAutoFit/>
          </a:bodyPr>
          <a:lstStyle/>
          <a:p>
            <a:pPr algn="ctr"/>
            <a:r>
              <a:rPr lang="zh-CN" alt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第三章  </a:t>
            </a:r>
            <a:endParaRPr lang="en-US" altLang="zh-C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zh-CN" alt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altLang="zh-C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zh-CN" altLang="en-US" sz="3200" dirty="0">
                <a:solidFill>
                  <a:srgbClr val="48505B"/>
                </a:solidFill>
                <a:latin typeface="微软雅黑" panose="020B0503020204020204" pitchFamily="34" charset="-122"/>
                <a:ea typeface="微软雅黑" panose="020B0503020204020204" pitchFamily="34" charset="-122"/>
                <a:sym typeface="+mn-ea"/>
              </a:rPr>
              <a:t>第二节 社会历史发展的动力</a:t>
            </a:r>
            <a:endParaRPr lang="en-US" altLang="zh-CN" sz="3200" dirty="0">
              <a:solidFill>
                <a:srgbClr val="48505B"/>
              </a:solidFill>
              <a:latin typeface="微软雅黑" panose="020B0503020204020204" pitchFamily="34" charset="-122"/>
              <a:ea typeface="微软雅黑" panose="020B0503020204020204" pitchFamily="34" charset="-122"/>
              <a:sym typeface="+mn-ea"/>
            </a:endParaRPr>
          </a:p>
          <a:p>
            <a:pPr algn="ctr"/>
            <a:endParaRPr lang="en-US" altLang="zh-CN" sz="3200" dirty="0">
              <a:solidFill>
                <a:srgbClr val="48505B"/>
              </a:solidFill>
              <a:latin typeface="微软雅黑" panose="020B0503020204020204" pitchFamily="34" charset="-122"/>
              <a:ea typeface="微软雅黑" panose="020B0503020204020204" pitchFamily="34" charset="-122"/>
              <a:sym typeface="+mn-ea"/>
            </a:endParaRPr>
          </a:p>
          <a:p>
            <a:pPr algn="ctr"/>
            <a:r>
              <a:rPr lang="zh-CN" altLang="en-US" sz="3200" dirty="0">
                <a:solidFill>
                  <a:srgbClr val="48505B"/>
                </a:solidFill>
                <a:latin typeface="微软雅黑" panose="020B0503020204020204" pitchFamily="34" charset="-122"/>
                <a:ea typeface="微软雅黑" panose="020B0503020204020204" pitchFamily="34" charset="-122"/>
                <a:sym typeface="+mn-ea"/>
              </a:rPr>
              <a:t>制作人</a:t>
            </a:r>
            <a:r>
              <a:rPr lang="en-US" altLang="zh-CN" sz="3200" dirty="0">
                <a:solidFill>
                  <a:srgbClr val="48505B"/>
                </a:solidFill>
                <a:latin typeface="微软雅黑" panose="020B0503020204020204" pitchFamily="34" charset="-122"/>
                <a:ea typeface="微软雅黑" panose="020B0503020204020204" pitchFamily="34" charset="-122"/>
                <a:sym typeface="+mn-ea"/>
              </a:rPr>
              <a:t>——</a:t>
            </a:r>
            <a:r>
              <a:rPr lang="zh-CN" altLang="en-US" sz="3200" dirty="0">
                <a:solidFill>
                  <a:srgbClr val="48505B"/>
                </a:solidFill>
                <a:latin typeface="微软雅黑" panose="020B0503020204020204" pitchFamily="34" charset="-122"/>
                <a:ea typeface="微软雅黑" panose="020B0503020204020204" pitchFamily="34" charset="-122"/>
                <a:sym typeface="+mn-ea"/>
              </a:rPr>
              <a:t>孙留羿、崔恒宇、刘恒睿、王麒凯</a:t>
            </a:r>
            <a:endParaRPr lang="zh-CN" altLang="en-US" sz="3200" dirty="0"/>
          </a:p>
          <a:p>
            <a:pPr algn="ct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sp>
        <p:nvSpPr>
          <p:cNvPr id="8" name="矩形 7"/>
          <p:cNvSpPr/>
          <p:nvPr/>
        </p:nvSpPr>
        <p:spPr>
          <a:xfrm>
            <a:off x="4641850" y="2118620"/>
            <a:ext cx="7600949" cy="3204049"/>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9" name="图片 8"/>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50800" y="1436383"/>
            <a:ext cx="5748445" cy="4460392"/>
          </a:xfrm>
          <a:custGeom>
            <a:avLst/>
            <a:gdLst>
              <a:gd name="connsiteX0" fmla="*/ 0 w 5748445"/>
              <a:gd name="connsiteY0" fmla="*/ 0 h 5181595"/>
              <a:gd name="connsiteX1" fmla="*/ 4700674 w 5748445"/>
              <a:gd name="connsiteY1" fmla="*/ 0 h 5181595"/>
              <a:gd name="connsiteX2" fmla="*/ 5748445 w 5748445"/>
              <a:gd name="connsiteY2" fmla="*/ 5181595 h 5181595"/>
              <a:gd name="connsiteX3" fmla="*/ 0 w 5748445"/>
              <a:gd name="connsiteY3" fmla="*/ 5181595 h 5181595"/>
              <a:gd name="connsiteX4" fmla="*/ 0 w 5748445"/>
              <a:gd name="connsiteY4" fmla="*/ 0 h 518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445" h="5181595">
                <a:moveTo>
                  <a:pt x="0" y="0"/>
                </a:moveTo>
                <a:lnTo>
                  <a:pt x="4700674" y="0"/>
                </a:lnTo>
                <a:lnTo>
                  <a:pt x="5748445" y="5181595"/>
                </a:lnTo>
                <a:lnTo>
                  <a:pt x="0" y="5181595"/>
                </a:lnTo>
                <a:lnTo>
                  <a:pt x="0" y="0"/>
                </a:lnTo>
                <a:close/>
              </a:path>
            </a:pathLst>
          </a:custGeom>
        </p:spPr>
      </p:pic>
      <p:grpSp>
        <p:nvGrpSpPr>
          <p:cNvPr id="2" name="组合 1"/>
          <p:cNvGrpSpPr/>
          <p:nvPr/>
        </p:nvGrpSpPr>
        <p:grpSpPr>
          <a:xfrm>
            <a:off x="4789800" y="3258455"/>
            <a:ext cx="956517" cy="956762"/>
            <a:chOff x="5690772" y="7050939"/>
            <a:chExt cx="712550" cy="712732"/>
          </a:xfrm>
          <a:solidFill>
            <a:schemeClr val="bg1">
              <a:lumMod val="75000"/>
            </a:schemeClr>
          </a:solidFill>
        </p:grpSpPr>
        <p:sp>
          <p:nvSpPr>
            <p:cNvPr id="11" name="Shape 982"/>
            <p:cNvSpPr/>
            <p:nvPr/>
          </p:nvSpPr>
          <p:spPr>
            <a:xfrm>
              <a:off x="5690772" y="7050939"/>
              <a:ext cx="712550" cy="7127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solidFill>
                <a:srgbClr val="414955"/>
              </a:solidFill>
              <a:miter lim="400000"/>
            </a:ln>
            <a:effectLst/>
          </p:spPr>
          <p:txBody>
            <a:bodyPr wrap="square" lIns="50800" tIns="50800" rIns="50800" bIns="508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2" name="Shape 983"/>
            <p:cNvSpPr/>
            <p:nvPr/>
          </p:nvSpPr>
          <p:spPr>
            <a:xfrm>
              <a:off x="5908942" y="7262744"/>
              <a:ext cx="276209" cy="289122"/>
            </a:xfrm>
            <a:custGeom>
              <a:avLst/>
              <a:gdLst/>
              <a:ahLst/>
              <a:cxnLst>
                <a:cxn ang="0">
                  <a:pos x="wd2" y="hd2"/>
                </a:cxn>
                <a:cxn ang="5400000">
                  <a:pos x="wd2" y="hd2"/>
                </a:cxn>
                <a:cxn ang="10800000">
                  <a:pos x="wd2" y="hd2"/>
                </a:cxn>
                <a:cxn ang="16200000">
                  <a:pos x="wd2" y="hd2"/>
                </a:cxn>
              </a:cxnLst>
              <a:rect l="0" t="0" r="r" b="b"/>
              <a:pathLst>
                <a:path w="21441" h="21600" extrusionOk="0">
                  <a:moveTo>
                    <a:pt x="2206" y="3607"/>
                  </a:moveTo>
                  <a:lnTo>
                    <a:pt x="4487" y="1200"/>
                  </a:lnTo>
                  <a:lnTo>
                    <a:pt x="16953" y="1200"/>
                  </a:lnTo>
                  <a:lnTo>
                    <a:pt x="19234" y="3607"/>
                  </a:lnTo>
                  <a:cubicBezTo>
                    <a:pt x="19234" y="3607"/>
                    <a:pt x="2206" y="3607"/>
                    <a:pt x="2206" y="3607"/>
                  </a:cubicBezTo>
                  <a:close/>
                  <a:moveTo>
                    <a:pt x="10720" y="13168"/>
                  </a:moveTo>
                  <a:cubicBezTo>
                    <a:pt x="6671" y="13168"/>
                    <a:pt x="5805" y="7652"/>
                    <a:pt x="5625" y="6516"/>
                  </a:cubicBezTo>
                  <a:lnTo>
                    <a:pt x="7915" y="6516"/>
                  </a:lnTo>
                  <a:cubicBezTo>
                    <a:pt x="8259" y="8173"/>
                    <a:pt x="9042" y="11009"/>
                    <a:pt x="10720" y="11009"/>
                  </a:cubicBezTo>
                  <a:cubicBezTo>
                    <a:pt x="12398" y="11009"/>
                    <a:pt x="13182" y="8173"/>
                    <a:pt x="13525" y="6516"/>
                  </a:cubicBezTo>
                  <a:lnTo>
                    <a:pt x="15816" y="6516"/>
                  </a:lnTo>
                  <a:cubicBezTo>
                    <a:pt x="15635" y="7652"/>
                    <a:pt x="14769" y="13168"/>
                    <a:pt x="10720" y="13168"/>
                  </a:cubicBezTo>
                  <a:close/>
                  <a:moveTo>
                    <a:pt x="20843" y="2725"/>
                  </a:moveTo>
                  <a:cubicBezTo>
                    <a:pt x="20476" y="2418"/>
                    <a:pt x="18467" y="648"/>
                    <a:pt x="18092" y="336"/>
                  </a:cubicBezTo>
                  <a:cubicBezTo>
                    <a:pt x="17719" y="25"/>
                    <a:pt x="17150" y="0"/>
                    <a:pt x="16718" y="0"/>
                  </a:cubicBezTo>
                  <a:lnTo>
                    <a:pt x="4722" y="0"/>
                  </a:lnTo>
                  <a:cubicBezTo>
                    <a:pt x="4292" y="0"/>
                    <a:pt x="3722" y="25"/>
                    <a:pt x="3348" y="336"/>
                  </a:cubicBezTo>
                  <a:cubicBezTo>
                    <a:pt x="2973" y="648"/>
                    <a:pt x="964" y="2419"/>
                    <a:pt x="597" y="2725"/>
                  </a:cubicBezTo>
                  <a:cubicBezTo>
                    <a:pt x="227" y="3032"/>
                    <a:pt x="-80" y="3497"/>
                    <a:pt x="18" y="4155"/>
                  </a:cubicBezTo>
                  <a:cubicBezTo>
                    <a:pt x="117" y="4817"/>
                    <a:pt x="2374" y="20549"/>
                    <a:pt x="2433" y="20923"/>
                  </a:cubicBezTo>
                  <a:cubicBezTo>
                    <a:pt x="2490" y="21296"/>
                    <a:pt x="2829" y="21592"/>
                    <a:pt x="3241" y="21600"/>
                  </a:cubicBezTo>
                  <a:lnTo>
                    <a:pt x="18199" y="21600"/>
                  </a:lnTo>
                  <a:cubicBezTo>
                    <a:pt x="18611" y="21592"/>
                    <a:pt x="18950" y="21296"/>
                    <a:pt x="19007" y="20922"/>
                  </a:cubicBezTo>
                  <a:cubicBezTo>
                    <a:pt x="19066" y="20549"/>
                    <a:pt x="21323" y="4816"/>
                    <a:pt x="21423" y="4155"/>
                  </a:cubicBezTo>
                  <a:cubicBezTo>
                    <a:pt x="21520" y="3497"/>
                    <a:pt x="21213" y="3032"/>
                    <a:pt x="20843" y="2725"/>
                  </a:cubicBezTo>
                  <a:close/>
                </a:path>
              </a:pathLst>
            </a:custGeom>
            <a:grpFill/>
            <a:ln w="12700" cap="flat">
              <a:noFill/>
              <a:miter lim="400000"/>
            </a:ln>
            <a:effectLst/>
          </p:spPr>
          <p:txBody>
            <a:bodyPr wrap="square" lIns="43656" tIns="43656" rIns="43656" bIns="43656"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sp>
        <p:nvSpPr>
          <p:cNvPr id="3" name="文本框 2"/>
          <p:cNvSpPr txBox="1"/>
          <p:nvPr/>
        </p:nvSpPr>
        <p:spPr>
          <a:xfrm>
            <a:off x="6199682" y="3009876"/>
            <a:ext cx="5528768" cy="532903"/>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14" name="文本框 13"/>
          <p:cNvSpPr txBox="1"/>
          <p:nvPr/>
        </p:nvSpPr>
        <p:spPr>
          <a:xfrm>
            <a:off x="6199684" y="2703644"/>
            <a:ext cx="1154273"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15" name="Shape 717"/>
          <p:cNvSpPr txBox="1"/>
          <p:nvPr/>
        </p:nvSpPr>
        <p:spPr>
          <a:xfrm>
            <a:off x="6313054" y="3660115"/>
            <a:ext cx="5574146" cy="1797733"/>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bg1"/>
                </a:solidFill>
                <a:latin typeface="Arial" panose="020B0604020202020204" pitchFamily="34" charset="0"/>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 whether natural persons, legal persons, or a mixture of both </a:t>
            </a:r>
          </a:p>
          <a:p>
            <a:pPr>
              <a:lnSpc>
                <a:spcPct val="150000"/>
              </a:lnSpc>
              <a:defRPr/>
            </a:pP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grpSp>
        <p:nvGrpSpPr>
          <p:cNvPr id="2" name="Shape 1624"/>
          <p:cNvGrpSpPr/>
          <p:nvPr/>
        </p:nvGrpSpPr>
        <p:grpSpPr>
          <a:xfrm rot="2700000">
            <a:off x="5626517" y="3606505"/>
            <a:ext cx="809855" cy="811175"/>
            <a:chOff x="12814300" y="5689600"/>
            <a:chExt cx="1947862" cy="1951037"/>
          </a:xfrm>
        </p:grpSpPr>
        <p:sp>
          <p:nvSpPr>
            <p:cNvPr id="14" name="Shape 1625"/>
            <p:cNvSpPr/>
            <p:nvPr/>
          </p:nvSpPr>
          <p:spPr>
            <a:xfrm>
              <a:off x="12814300" y="5689600"/>
              <a:ext cx="1495424" cy="1497013"/>
            </a:xfrm>
            <a:custGeom>
              <a:avLst/>
              <a:gdLst/>
              <a:ahLst/>
              <a:cxnLst/>
              <a:rect l="0" t="0" r="0" b="0"/>
              <a:pathLst>
                <a:path w="120000" h="120000" extrusionOk="0">
                  <a:moveTo>
                    <a:pt x="3377" y="100530"/>
                  </a:moveTo>
                  <a:lnTo>
                    <a:pt x="100499" y="3372"/>
                  </a:lnTo>
                  <a:lnTo>
                    <a:pt x="101327" y="2735"/>
                  </a:lnTo>
                  <a:lnTo>
                    <a:pt x="102156" y="2099"/>
                  </a:lnTo>
                  <a:lnTo>
                    <a:pt x="102984" y="1527"/>
                  </a:lnTo>
                  <a:lnTo>
                    <a:pt x="103749" y="1081"/>
                  </a:lnTo>
                  <a:lnTo>
                    <a:pt x="104705" y="636"/>
                  </a:lnTo>
                  <a:lnTo>
                    <a:pt x="105597" y="318"/>
                  </a:lnTo>
                  <a:lnTo>
                    <a:pt x="106553" y="190"/>
                  </a:lnTo>
                  <a:lnTo>
                    <a:pt x="107445" y="0"/>
                  </a:lnTo>
                  <a:lnTo>
                    <a:pt x="108337" y="0"/>
                  </a:lnTo>
                  <a:lnTo>
                    <a:pt x="109166" y="0"/>
                  </a:lnTo>
                  <a:lnTo>
                    <a:pt x="110122" y="190"/>
                  </a:lnTo>
                  <a:lnTo>
                    <a:pt x="110950" y="318"/>
                  </a:lnTo>
                  <a:lnTo>
                    <a:pt x="111651" y="699"/>
                  </a:lnTo>
                  <a:lnTo>
                    <a:pt x="112480" y="1081"/>
                  </a:lnTo>
                  <a:lnTo>
                    <a:pt x="113117" y="1527"/>
                  </a:lnTo>
                  <a:lnTo>
                    <a:pt x="113882" y="2163"/>
                  </a:lnTo>
                  <a:lnTo>
                    <a:pt x="117833" y="6108"/>
                  </a:lnTo>
                  <a:lnTo>
                    <a:pt x="118470" y="6871"/>
                  </a:lnTo>
                  <a:lnTo>
                    <a:pt x="118916" y="7507"/>
                  </a:lnTo>
                  <a:lnTo>
                    <a:pt x="119298" y="8335"/>
                  </a:lnTo>
                  <a:lnTo>
                    <a:pt x="119681" y="9034"/>
                  </a:lnTo>
                  <a:lnTo>
                    <a:pt x="119808" y="9862"/>
                  </a:lnTo>
                  <a:lnTo>
                    <a:pt x="119936" y="10816"/>
                  </a:lnTo>
                  <a:lnTo>
                    <a:pt x="120000" y="11643"/>
                  </a:lnTo>
                  <a:lnTo>
                    <a:pt x="119936" y="12534"/>
                  </a:lnTo>
                  <a:lnTo>
                    <a:pt x="119808" y="13488"/>
                  </a:lnTo>
                  <a:lnTo>
                    <a:pt x="119681" y="14379"/>
                  </a:lnTo>
                  <a:lnTo>
                    <a:pt x="119298" y="15334"/>
                  </a:lnTo>
                  <a:lnTo>
                    <a:pt x="118916" y="16097"/>
                  </a:lnTo>
                  <a:lnTo>
                    <a:pt x="118470" y="17051"/>
                  </a:lnTo>
                  <a:lnTo>
                    <a:pt x="117896" y="17879"/>
                  </a:lnTo>
                  <a:lnTo>
                    <a:pt x="117259" y="18706"/>
                  </a:lnTo>
                  <a:lnTo>
                    <a:pt x="116622" y="19406"/>
                  </a:lnTo>
                  <a:lnTo>
                    <a:pt x="19437" y="116627"/>
                  </a:lnTo>
                  <a:lnTo>
                    <a:pt x="18736" y="117327"/>
                  </a:lnTo>
                  <a:lnTo>
                    <a:pt x="17907" y="117963"/>
                  </a:lnTo>
                  <a:lnTo>
                    <a:pt x="17079" y="118536"/>
                  </a:lnTo>
                  <a:lnTo>
                    <a:pt x="16123" y="118981"/>
                  </a:lnTo>
                  <a:lnTo>
                    <a:pt x="15231" y="119363"/>
                  </a:lnTo>
                  <a:lnTo>
                    <a:pt x="14275" y="119618"/>
                  </a:lnTo>
                  <a:lnTo>
                    <a:pt x="13510" y="119936"/>
                  </a:lnTo>
                  <a:lnTo>
                    <a:pt x="12554" y="120000"/>
                  </a:lnTo>
                  <a:lnTo>
                    <a:pt x="11662" y="120000"/>
                  </a:lnTo>
                  <a:lnTo>
                    <a:pt x="10706" y="120000"/>
                  </a:lnTo>
                  <a:lnTo>
                    <a:pt x="9877" y="119809"/>
                  </a:lnTo>
                  <a:lnTo>
                    <a:pt x="9049" y="119618"/>
                  </a:lnTo>
                  <a:lnTo>
                    <a:pt x="8220" y="119363"/>
                  </a:lnTo>
                  <a:lnTo>
                    <a:pt x="7519" y="118918"/>
                  </a:lnTo>
                  <a:lnTo>
                    <a:pt x="6755" y="118472"/>
                  </a:lnTo>
                  <a:lnTo>
                    <a:pt x="6117" y="117900"/>
                  </a:lnTo>
                  <a:lnTo>
                    <a:pt x="2103" y="113828"/>
                  </a:lnTo>
                  <a:lnTo>
                    <a:pt x="1529" y="113191"/>
                  </a:lnTo>
                  <a:lnTo>
                    <a:pt x="1083" y="112492"/>
                  </a:lnTo>
                  <a:lnTo>
                    <a:pt x="637" y="111728"/>
                  </a:lnTo>
                  <a:lnTo>
                    <a:pt x="382" y="110901"/>
                  </a:lnTo>
                  <a:lnTo>
                    <a:pt x="63" y="110074"/>
                  </a:lnTo>
                  <a:lnTo>
                    <a:pt x="0" y="109247"/>
                  </a:lnTo>
                  <a:lnTo>
                    <a:pt x="0" y="108356"/>
                  </a:lnTo>
                  <a:lnTo>
                    <a:pt x="0" y="107401"/>
                  </a:lnTo>
                  <a:lnTo>
                    <a:pt x="63" y="106511"/>
                  </a:lnTo>
                  <a:lnTo>
                    <a:pt x="382" y="105620"/>
                  </a:lnTo>
                  <a:lnTo>
                    <a:pt x="637" y="104793"/>
                  </a:lnTo>
                  <a:lnTo>
                    <a:pt x="1019" y="103838"/>
                  </a:lnTo>
                  <a:lnTo>
                    <a:pt x="1465" y="102948"/>
                  </a:lnTo>
                  <a:lnTo>
                    <a:pt x="2039" y="102120"/>
                  </a:lnTo>
                  <a:lnTo>
                    <a:pt x="2676" y="101293"/>
                  </a:lnTo>
                  <a:lnTo>
                    <a:pt x="3377" y="100530"/>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Shape 1626"/>
            <p:cNvSpPr/>
            <p:nvPr/>
          </p:nvSpPr>
          <p:spPr>
            <a:xfrm>
              <a:off x="13039725" y="5916612"/>
              <a:ext cx="1495424" cy="1498599"/>
            </a:xfrm>
            <a:custGeom>
              <a:avLst/>
              <a:gdLst/>
              <a:ahLst/>
              <a:cxnLst/>
              <a:rect l="0" t="0" r="0" b="0"/>
              <a:pathLst>
                <a:path w="120000" h="120000" extrusionOk="0">
                  <a:moveTo>
                    <a:pt x="3377" y="100487"/>
                  </a:moveTo>
                  <a:lnTo>
                    <a:pt x="100562" y="3432"/>
                  </a:lnTo>
                  <a:lnTo>
                    <a:pt x="101327" y="2733"/>
                  </a:lnTo>
                  <a:lnTo>
                    <a:pt x="102156" y="2097"/>
                  </a:lnTo>
                  <a:lnTo>
                    <a:pt x="102984" y="1588"/>
                  </a:lnTo>
                  <a:lnTo>
                    <a:pt x="103876" y="1144"/>
                  </a:lnTo>
                  <a:lnTo>
                    <a:pt x="104705" y="762"/>
                  </a:lnTo>
                  <a:lnTo>
                    <a:pt x="105597" y="381"/>
                  </a:lnTo>
                  <a:lnTo>
                    <a:pt x="106553" y="190"/>
                  </a:lnTo>
                  <a:lnTo>
                    <a:pt x="107445" y="127"/>
                  </a:lnTo>
                  <a:lnTo>
                    <a:pt x="108401" y="0"/>
                  </a:lnTo>
                  <a:lnTo>
                    <a:pt x="109229" y="127"/>
                  </a:lnTo>
                  <a:lnTo>
                    <a:pt x="110122" y="190"/>
                  </a:lnTo>
                  <a:lnTo>
                    <a:pt x="110950" y="381"/>
                  </a:lnTo>
                  <a:lnTo>
                    <a:pt x="111779" y="762"/>
                  </a:lnTo>
                  <a:lnTo>
                    <a:pt x="112480" y="1144"/>
                  </a:lnTo>
                  <a:lnTo>
                    <a:pt x="113244" y="1652"/>
                  </a:lnTo>
                  <a:lnTo>
                    <a:pt x="113882" y="2224"/>
                  </a:lnTo>
                  <a:lnTo>
                    <a:pt x="117833" y="6228"/>
                  </a:lnTo>
                  <a:lnTo>
                    <a:pt x="118470" y="6864"/>
                  </a:lnTo>
                  <a:lnTo>
                    <a:pt x="118916" y="7500"/>
                  </a:lnTo>
                  <a:lnTo>
                    <a:pt x="119298" y="8326"/>
                  </a:lnTo>
                  <a:lnTo>
                    <a:pt x="119681" y="9088"/>
                  </a:lnTo>
                  <a:lnTo>
                    <a:pt x="119872" y="9915"/>
                  </a:lnTo>
                  <a:lnTo>
                    <a:pt x="120000" y="10805"/>
                  </a:lnTo>
                  <a:lnTo>
                    <a:pt x="120000" y="11631"/>
                  </a:lnTo>
                  <a:lnTo>
                    <a:pt x="120000" y="12584"/>
                  </a:lnTo>
                  <a:lnTo>
                    <a:pt x="119872" y="13474"/>
                  </a:lnTo>
                  <a:lnTo>
                    <a:pt x="119681" y="14427"/>
                  </a:lnTo>
                  <a:lnTo>
                    <a:pt x="119362" y="15317"/>
                  </a:lnTo>
                  <a:lnTo>
                    <a:pt x="118916" y="16207"/>
                  </a:lnTo>
                  <a:lnTo>
                    <a:pt x="118470" y="17033"/>
                  </a:lnTo>
                  <a:lnTo>
                    <a:pt x="117896" y="17860"/>
                  </a:lnTo>
                  <a:lnTo>
                    <a:pt x="117259" y="18686"/>
                  </a:lnTo>
                  <a:lnTo>
                    <a:pt x="116622" y="19512"/>
                  </a:lnTo>
                  <a:lnTo>
                    <a:pt x="19437" y="116504"/>
                  </a:lnTo>
                  <a:lnTo>
                    <a:pt x="18736" y="117266"/>
                  </a:lnTo>
                  <a:lnTo>
                    <a:pt x="17907" y="117902"/>
                  </a:lnTo>
                  <a:lnTo>
                    <a:pt x="17079" y="118474"/>
                  </a:lnTo>
                  <a:lnTo>
                    <a:pt x="16123" y="118919"/>
                  </a:lnTo>
                  <a:lnTo>
                    <a:pt x="15231" y="119300"/>
                  </a:lnTo>
                  <a:lnTo>
                    <a:pt x="14402" y="119555"/>
                  </a:lnTo>
                  <a:lnTo>
                    <a:pt x="13510" y="119809"/>
                  </a:lnTo>
                  <a:lnTo>
                    <a:pt x="12554" y="119936"/>
                  </a:lnTo>
                  <a:lnTo>
                    <a:pt x="11662" y="120000"/>
                  </a:lnTo>
                  <a:lnTo>
                    <a:pt x="10706" y="119936"/>
                  </a:lnTo>
                  <a:lnTo>
                    <a:pt x="9877" y="119809"/>
                  </a:lnTo>
                  <a:lnTo>
                    <a:pt x="9113" y="119555"/>
                  </a:lnTo>
                  <a:lnTo>
                    <a:pt x="8284" y="119300"/>
                  </a:lnTo>
                  <a:lnTo>
                    <a:pt x="7519" y="118792"/>
                  </a:lnTo>
                  <a:lnTo>
                    <a:pt x="6818" y="118347"/>
                  </a:lnTo>
                  <a:lnTo>
                    <a:pt x="6117" y="117775"/>
                  </a:lnTo>
                  <a:lnTo>
                    <a:pt x="2103" y="113771"/>
                  </a:lnTo>
                  <a:lnTo>
                    <a:pt x="1529" y="113135"/>
                  </a:lnTo>
                  <a:lnTo>
                    <a:pt x="1083" y="112372"/>
                  </a:lnTo>
                  <a:lnTo>
                    <a:pt x="637" y="111673"/>
                  </a:lnTo>
                  <a:lnTo>
                    <a:pt x="382" y="110847"/>
                  </a:lnTo>
                  <a:lnTo>
                    <a:pt x="191" y="110021"/>
                  </a:lnTo>
                  <a:lnTo>
                    <a:pt x="0" y="109194"/>
                  </a:lnTo>
                  <a:lnTo>
                    <a:pt x="0" y="108241"/>
                  </a:lnTo>
                  <a:lnTo>
                    <a:pt x="0" y="107351"/>
                  </a:lnTo>
                  <a:lnTo>
                    <a:pt x="191" y="106461"/>
                  </a:lnTo>
                  <a:lnTo>
                    <a:pt x="382" y="105635"/>
                  </a:lnTo>
                  <a:lnTo>
                    <a:pt x="637" y="104682"/>
                  </a:lnTo>
                  <a:lnTo>
                    <a:pt x="1019" y="103792"/>
                  </a:lnTo>
                  <a:lnTo>
                    <a:pt x="1465" y="102966"/>
                  </a:lnTo>
                  <a:lnTo>
                    <a:pt x="2039" y="102012"/>
                  </a:lnTo>
                  <a:lnTo>
                    <a:pt x="2676" y="101186"/>
                  </a:lnTo>
                  <a:lnTo>
                    <a:pt x="3377" y="100487"/>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Shape 1627"/>
            <p:cNvSpPr/>
            <p:nvPr/>
          </p:nvSpPr>
          <p:spPr>
            <a:xfrm>
              <a:off x="13266737" y="6142037"/>
              <a:ext cx="1495424" cy="1498599"/>
            </a:xfrm>
            <a:custGeom>
              <a:avLst/>
              <a:gdLst/>
              <a:ahLst/>
              <a:cxnLst/>
              <a:rect l="0" t="0" r="0" b="0"/>
              <a:pathLst>
                <a:path w="120000" h="120000" extrusionOk="0">
                  <a:moveTo>
                    <a:pt x="3375" y="100423"/>
                  </a:moveTo>
                  <a:lnTo>
                    <a:pt x="100509" y="3495"/>
                  </a:lnTo>
                  <a:lnTo>
                    <a:pt x="101273" y="2733"/>
                  </a:lnTo>
                  <a:lnTo>
                    <a:pt x="102101" y="2097"/>
                  </a:lnTo>
                  <a:lnTo>
                    <a:pt x="102929" y="1525"/>
                  </a:lnTo>
                  <a:lnTo>
                    <a:pt x="103821" y="1080"/>
                  </a:lnTo>
                  <a:lnTo>
                    <a:pt x="104649" y="699"/>
                  </a:lnTo>
                  <a:lnTo>
                    <a:pt x="105605" y="381"/>
                  </a:lnTo>
                  <a:lnTo>
                    <a:pt x="106496" y="190"/>
                  </a:lnTo>
                  <a:lnTo>
                    <a:pt x="107388" y="63"/>
                  </a:lnTo>
                  <a:lnTo>
                    <a:pt x="108343" y="0"/>
                  </a:lnTo>
                  <a:lnTo>
                    <a:pt x="109171" y="63"/>
                  </a:lnTo>
                  <a:lnTo>
                    <a:pt x="110063" y="190"/>
                  </a:lnTo>
                  <a:lnTo>
                    <a:pt x="110891" y="444"/>
                  </a:lnTo>
                  <a:lnTo>
                    <a:pt x="111719" y="699"/>
                  </a:lnTo>
                  <a:lnTo>
                    <a:pt x="112484" y="1080"/>
                  </a:lnTo>
                  <a:lnTo>
                    <a:pt x="113184" y="1652"/>
                  </a:lnTo>
                  <a:lnTo>
                    <a:pt x="113821" y="2161"/>
                  </a:lnTo>
                  <a:lnTo>
                    <a:pt x="117834" y="6228"/>
                  </a:lnTo>
                  <a:lnTo>
                    <a:pt x="118407" y="6864"/>
                  </a:lnTo>
                  <a:lnTo>
                    <a:pt x="118853" y="7563"/>
                  </a:lnTo>
                  <a:lnTo>
                    <a:pt x="119235" y="8326"/>
                  </a:lnTo>
                  <a:lnTo>
                    <a:pt x="119617" y="9152"/>
                  </a:lnTo>
                  <a:lnTo>
                    <a:pt x="119808" y="9978"/>
                  </a:lnTo>
                  <a:lnTo>
                    <a:pt x="120000" y="10805"/>
                  </a:lnTo>
                  <a:lnTo>
                    <a:pt x="120000" y="11694"/>
                  </a:lnTo>
                  <a:lnTo>
                    <a:pt x="120000" y="12521"/>
                  </a:lnTo>
                  <a:lnTo>
                    <a:pt x="119808" y="13474"/>
                  </a:lnTo>
                  <a:lnTo>
                    <a:pt x="119617" y="14364"/>
                  </a:lnTo>
                  <a:lnTo>
                    <a:pt x="119363" y="15317"/>
                  </a:lnTo>
                  <a:lnTo>
                    <a:pt x="118980" y="16207"/>
                  </a:lnTo>
                  <a:lnTo>
                    <a:pt x="118407" y="17033"/>
                  </a:lnTo>
                  <a:lnTo>
                    <a:pt x="117834" y="17860"/>
                  </a:lnTo>
                  <a:lnTo>
                    <a:pt x="117324" y="18686"/>
                  </a:lnTo>
                  <a:lnTo>
                    <a:pt x="116560" y="19512"/>
                  </a:lnTo>
                  <a:lnTo>
                    <a:pt x="19426" y="116504"/>
                  </a:lnTo>
                  <a:lnTo>
                    <a:pt x="18726" y="117203"/>
                  </a:lnTo>
                  <a:lnTo>
                    <a:pt x="17898" y="117838"/>
                  </a:lnTo>
                  <a:lnTo>
                    <a:pt x="17070" y="118411"/>
                  </a:lnTo>
                  <a:lnTo>
                    <a:pt x="16178" y="118855"/>
                  </a:lnTo>
                  <a:lnTo>
                    <a:pt x="15350" y="119237"/>
                  </a:lnTo>
                  <a:lnTo>
                    <a:pt x="14394" y="119491"/>
                  </a:lnTo>
                  <a:lnTo>
                    <a:pt x="13503" y="119809"/>
                  </a:lnTo>
                  <a:lnTo>
                    <a:pt x="12547" y="119872"/>
                  </a:lnTo>
                  <a:lnTo>
                    <a:pt x="11656" y="120000"/>
                  </a:lnTo>
                  <a:lnTo>
                    <a:pt x="10828" y="119872"/>
                  </a:lnTo>
                  <a:lnTo>
                    <a:pt x="9936" y="119809"/>
                  </a:lnTo>
                  <a:lnTo>
                    <a:pt x="9108" y="119491"/>
                  </a:lnTo>
                  <a:lnTo>
                    <a:pt x="8280" y="119237"/>
                  </a:lnTo>
                  <a:lnTo>
                    <a:pt x="7515" y="118855"/>
                  </a:lnTo>
                  <a:lnTo>
                    <a:pt x="6815" y="118347"/>
                  </a:lnTo>
                  <a:lnTo>
                    <a:pt x="6178" y="117775"/>
                  </a:lnTo>
                  <a:lnTo>
                    <a:pt x="2229" y="113771"/>
                  </a:lnTo>
                  <a:lnTo>
                    <a:pt x="1592" y="113072"/>
                  </a:lnTo>
                  <a:lnTo>
                    <a:pt x="1082" y="112372"/>
                  </a:lnTo>
                  <a:lnTo>
                    <a:pt x="636" y="111610"/>
                  </a:lnTo>
                  <a:lnTo>
                    <a:pt x="382" y="110783"/>
                  </a:lnTo>
                  <a:lnTo>
                    <a:pt x="191" y="109957"/>
                  </a:lnTo>
                  <a:lnTo>
                    <a:pt x="0" y="109131"/>
                  </a:lnTo>
                  <a:lnTo>
                    <a:pt x="0" y="108241"/>
                  </a:lnTo>
                  <a:lnTo>
                    <a:pt x="0" y="107415"/>
                  </a:lnTo>
                  <a:lnTo>
                    <a:pt x="191" y="106525"/>
                  </a:lnTo>
                  <a:lnTo>
                    <a:pt x="382" y="105572"/>
                  </a:lnTo>
                  <a:lnTo>
                    <a:pt x="636" y="104682"/>
                  </a:lnTo>
                  <a:lnTo>
                    <a:pt x="1019" y="103728"/>
                  </a:lnTo>
                  <a:lnTo>
                    <a:pt x="1592" y="102902"/>
                  </a:lnTo>
                  <a:lnTo>
                    <a:pt x="2101" y="102076"/>
                  </a:lnTo>
                  <a:lnTo>
                    <a:pt x="2675" y="101250"/>
                  </a:lnTo>
                  <a:lnTo>
                    <a:pt x="3375" y="100423"/>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Shape 1628"/>
            <p:cNvSpPr/>
            <p:nvPr/>
          </p:nvSpPr>
          <p:spPr>
            <a:xfrm>
              <a:off x="13687425" y="6564313"/>
              <a:ext cx="969963" cy="971550"/>
            </a:xfrm>
            <a:custGeom>
              <a:avLst/>
              <a:gdLst/>
              <a:ahLst/>
              <a:cxnLst/>
              <a:rect l="0" t="0" r="0" b="0"/>
              <a:pathLst>
                <a:path w="120000" h="120000" extrusionOk="0">
                  <a:moveTo>
                    <a:pt x="112235" y="0"/>
                  </a:moveTo>
                  <a:lnTo>
                    <a:pt x="0" y="112261"/>
                  </a:lnTo>
                  <a:lnTo>
                    <a:pt x="1670" y="113926"/>
                  </a:lnTo>
                  <a:lnTo>
                    <a:pt x="3636" y="115297"/>
                  </a:lnTo>
                  <a:lnTo>
                    <a:pt x="5798" y="116473"/>
                  </a:lnTo>
                  <a:lnTo>
                    <a:pt x="7960" y="117551"/>
                  </a:lnTo>
                  <a:lnTo>
                    <a:pt x="10221" y="118432"/>
                  </a:lnTo>
                  <a:lnTo>
                    <a:pt x="12579" y="119020"/>
                  </a:lnTo>
                  <a:lnTo>
                    <a:pt x="15135" y="119608"/>
                  </a:lnTo>
                  <a:lnTo>
                    <a:pt x="17690" y="119804"/>
                  </a:lnTo>
                  <a:lnTo>
                    <a:pt x="20343" y="120000"/>
                  </a:lnTo>
                  <a:lnTo>
                    <a:pt x="23095" y="119804"/>
                  </a:lnTo>
                  <a:lnTo>
                    <a:pt x="25945" y="119706"/>
                  </a:lnTo>
                  <a:lnTo>
                    <a:pt x="28697" y="119314"/>
                  </a:lnTo>
                  <a:lnTo>
                    <a:pt x="31744" y="118824"/>
                  </a:lnTo>
                  <a:lnTo>
                    <a:pt x="34692" y="118138"/>
                  </a:lnTo>
                  <a:lnTo>
                    <a:pt x="37641" y="117355"/>
                  </a:lnTo>
                  <a:lnTo>
                    <a:pt x="40589" y="116473"/>
                  </a:lnTo>
                  <a:lnTo>
                    <a:pt x="43734" y="115297"/>
                  </a:lnTo>
                  <a:lnTo>
                    <a:pt x="46683" y="114220"/>
                  </a:lnTo>
                  <a:lnTo>
                    <a:pt x="49828" y="112751"/>
                  </a:lnTo>
                  <a:lnTo>
                    <a:pt x="52972" y="111379"/>
                  </a:lnTo>
                  <a:lnTo>
                    <a:pt x="55921" y="109812"/>
                  </a:lnTo>
                  <a:lnTo>
                    <a:pt x="58968" y="108244"/>
                  </a:lnTo>
                  <a:lnTo>
                    <a:pt x="62014" y="106383"/>
                  </a:lnTo>
                  <a:lnTo>
                    <a:pt x="65061" y="104620"/>
                  </a:lnTo>
                  <a:lnTo>
                    <a:pt x="67911" y="102759"/>
                  </a:lnTo>
                  <a:lnTo>
                    <a:pt x="70859" y="100604"/>
                  </a:lnTo>
                  <a:lnTo>
                    <a:pt x="73710" y="98644"/>
                  </a:lnTo>
                  <a:lnTo>
                    <a:pt x="76560" y="96391"/>
                  </a:lnTo>
                  <a:lnTo>
                    <a:pt x="79410" y="94138"/>
                  </a:lnTo>
                  <a:lnTo>
                    <a:pt x="81965" y="91885"/>
                  </a:lnTo>
                  <a:lnTo>
                    <a:pt x="84619" y="89436"/>
                  </a:lnTo>
                  <a:lnTo>
                    <a:pt x="87076" y="87085"/>
                  </a:lnTo>
                  <a:lnTo>
                    <a:pt x="89631" y="84538"/>
                  </a:lnTo>
                  <a:lnTo>
                    <a:pt x="91891" y="81991"/>
                  </a:lnTo>
                  <a:lnTo>
                    <a:pt x="94250" y="79346"/>
                  </a:lnTo>
                  <a:lnTo>
                    <a:pt x="96511" y="76604"/>
                  </a:lnTo>
                  <a:lnTo>
                    <a:pt x="98673" y="73763"/>
                  </a:lnTo>
                  <a:lnTo>
                    <a:pt x="100737" y="70922"/>
                  </a:lnTo>
                  <a:lnTo>
                    <a:pt x="102702" y="67983"/>
                  </a:lnTo>
                  <a:lnTo>
                    <a:pt x="104766" y="65044"/>
                  </a:lnTo>
                  <a:lnTo>
                    <a:pt x="106535" y="62106"/>
                  </a:lnTo>
                  <a:lnTo>
                    <a:pt x="108304" y="58971"/>
                  </a:lnTo>
                  <a:lnTo>
                    <a:pt x="109975" y="56032"/>
                  </a:lnTo>
                  <a:lnTo>
                    <a:pt x="111547" y="52897"/>
                  </a:lnTo>
                  <a:lnTo>
                    <a:pt x="112923" y="49959"/>
                  </a:lnTo>
                  <a:lnTo>
                    <a:pt x="114201" y="46824"/>
                  </a:lnTo>
                  <a:lnTo>
                    <a:pt x="115479" y="43689"/>
                  </a:lnTo>
                  <a:lnTo>
                    <a:pt x="116461" y="40751"/>
                  </a:lnTo>
                  <a:lnTo>
                    <a:pt x="117444" y="37616"/>
                  </a:lnTo>
                  <a:lnTo>
                    <a:pt x="118132" y="34677"/>
                  </a:lnTo>
                  <a:lnTo>
                    <a:pt x="118918" y="31738"/>
                  </a:lnTo>
                  <a:lnTo>
                    <a:pt x="119410" y="28897"/>
                  </a:lnTo>
                  <a:lnTo>
                    <a:pt x="119705" y="26057"/>
                  </a:lnTo>
                  <a:lnTo>
                    <a:pt x="120000" y="23216"/>
                  </a:lnTo>
                  <a:lnTo>
                    <a:pt x="120000" y="20375"/>
                  </a:lnTo>
                  <a:lnTo>
                    <a:pt x="119901" y="17828"/>
                  </a:lnTo>
                  <a:lnTo>
                    <a:pt x="119606" y="15183"/>
                  </a:lnTo>
                  <a:lnTo>
                    <a:pt x="119115" y="12734"/>
                  </a:lnTo>
                  <a:lnTo>
                    <a:pt x="118427" y="10383"/>
                  </a:lnTo>
                  <a:lnTo>
                    <a:pt x="117641" y="8130"/>
                  </a:lnTo>
                  <a:lnTo>
                    <a:pt x="116658" y="5877"/>
                  </a:lnTo>
                  <a:lnTo>
                    <a:pt x="115380" y="3820"/>
                  </a:lnTo>
                  <a:lnTo>
                    <a:pt x="113906" y="1861"/>
                  </a:lnTo>
                  <a:lnTo>
                    <a:pt x="112235" y="0"/>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8" name="Shape 1629"/>
          <p:cNvSpPr/>
          <p:nvPr/>
        </p:nvSpPr>
        <p:spPr>
          <a:xfrm rot="2700000">
            <a:off x="5125169" y="1793974"/>
            <a:ext cx="1814419" cy="1817059"/>
          </a:xfrm>
          <a:custGeom>
            <a:avLst/>
            <a:gdLst/>
            <a:ahLst/>
            <a:cxnLst/>
            <a:rect l="0" t="0" r="0" b="0"/>
            <a:pathLst>
              <a:path w="120000" h="120000" extrusionOk="0">
                <a:moveTo>
                  <a:pt x="35401" y="93873"/>
                </a:moveTo>
                <a:lnTo>
                  <a:pt x="37693" y="94526"/>
                </a:lnTo>
                <a:lnTo>
                  <a:pt x="39919" y="95202"/>
                </a:lnTo>
                <a:lnTo>
                  <a:pt x="42058" y="95856"/>
                </a:lnTo>
                <a:lnTo>
                  <a:pt x="44154" y="96509"/>
                </a:lnTo>
                <a:lnTo>
                  <a:pt x="46162" y="97185"/>
                </a:lnTo>
                <a:lnTo>
                  <a:pt x="48126" y="97839"/>
                </a:lnTo>
                <a:lnTo>
                  <a:pt x="50047" y="98492"/>
                </a:lnTo>
                <a:lnTo>
                  <a:pt x="51858" y="99146"/>
                </a:lnTo>
                <a:lnTo>
                  <a:pt x="53648" y="99822"/>
                </a:lnTo>
                <a:lnTo>
                  <a:pt x="55372" y="100475"/>
                </a:lnTo>
                <a:lnTo>
                  <a:pt x="57075" y="101129"/>
                </a:lnTo>
                <a:lnTo>
                  <a:pt x="58712" y="101804"/>
                </a:lnTo>
                <a:lnTo>
                  <a:pt x="60283" y="102458"/>
                </a:lnTo>
                <a:lnTo>
                  <a:pt x="61833" y="103155"/>
                </a:lnTo>
                <a:lnTo>
                  <a:pt x="63339" y="103809"/>
                </a:lnTo>
                <a:lnTo>
                  <a:pt x="64779" y="104506"/>
                </a:lnTo>
                <a:lnTo>
                  <a:pt x="66198" y="105160"/>
                </a:lnTo>
                <a:lnTo>
                  <a:pt x="67573" y="105857"/>
                </a:lnTo>
                <a:lnTo>
                  <a:pt x="68926" y="106533"/>
                </a:lnTo>
                <a:lnTo>
                  <a:pt x="70236" y="107230"/>
                </a:lnTo>
                <a:lnTo>
                  <a:pt x="71546" y="107928"/>
                </a:lnTo>
                <a:lnTo>
                  <a:pt x="72790" y="108647"/>
                </a:lnTo>
                <a:lnTo>
                  <a:pt x="74056" y="109344"/>
                </a:lnTo>
                <a:lnTo>
                  <a:pt x="75234" y="110063"/>
                </a:lnTo>
                <a:lnTo>
                  <a:pt x="77635" y="111545"/>
                </a:lnTo>
                <a:lnTo>
                  <a:pt x="79927" y="113005"/>
                </a:lnTo>
                <a:lnTo>
                  <a:pt x="82197" y="114552"/>
                </a:lnTo>
                <a:lnTo>
                  <a:pt x="84423" y="116121"/>
                </a:lnTo>
                <a:lnTo>
                  <a:pt x="85012" y="116557"/>
                </a:lnTo>
                <a:lnTo>
                  <a:pt x="85842" y="117101"/>
                </a:lnTo>
                <a:lnTo>
                  <a:pt x="86802" y="117733"/>
                </a:lnTo>
                <a:lnTo>
                  <a:pt x="87850" y="118387"/>
                </a:lnTo>
                <a:lnTo>
                  <a:pt x="88373" y="118692"/>
                </a:lnTo>
                <a:lnTo>
                  <a:pt x="88919" y="118975"/>
                </a:lnTo>
                <a:lnTo>
                  <a:pt x="89487" y="119259"/>
                </a:lnTo>
                <a:lnTo>
                  <a:pt x="89989" y="119498"/>
                </a:lnTo>
                <a:lnTo>
                  <a:pt x="90512" y="119673"/>
                </a:lnTo>
                <a:lnTo>
                  <a:pt x="90993" y="119825"/>
                </a:lnTo>
                <a:lnTo>
                  <a:pt x="91451" y="119956"/>
                </a:lnTo>
                <a:lnTo>
                  <a:pt x="91866" y="120000"/>
                </a:lnTo>
                <a:lnTo>
                  <a:pt x="92149" y="120000"/>
                </a:lnTo>
                <a:lnTo>
                  <a:pt x="92499" y="119934"/>
                </a:lnTo>
                <a:lnTo>
                  <a:pt x="92913" y="119782"/>
                </a:lnTo>
                <a:lnTo>
                  <a:pt x="93350" y="119542"/>
                </a:lnTo>
                <a:lnTo>
                  <a:pt x="93917" y="119215"/>
                </a:lnTo>
                <a:lnTo>
                  <a:pt x="94550" y="118692"/>
                </a:lnTo>
                <a:lnTo>
                  <a:pt x="95292" y="118038"/>
                </a:lnTo>
                <a:lnTo>
                  <a:pt x="96165" y="117232"/>
                </a:lnTo>
                <a:lnTo>
                  <a:pt x="106664" y="106707"/>
                </a:lnTo>
                <a:lnTo>
                  <a:pt x="117206" y="96161"/>
                </a:lnTo>
                <a:lnTo>
                  <a:pt x="118057" y="95289"/>
                </a:lnTo>
                <a:lnTo>
                  <a:pt x="118712" y="94570"/>
                </a:lnTo>
                <a:lnTo>
                  <a:pt x="119192" y="93916"/>
                </a:lnTo>
                <a:lnTo>
                  <a:pt x="119519" y="93372"/>
                </a:lnTo>
                <a:lnTo>
                  <a:pt x="119781" y="92892"/>
                </a:lnTo>
                <a:lnTo>
                  <a:pt x="119912" y="92500"/>
                </a:lnTo>
                <a:lnTo>
                  <a:pt x="119978" y="92173"/>
                </a:lnTo>
                <a:lnTo>
                  <a:pt x="120000" y="91868"/>
                </a:lnTo>
                <a:lnTo>
                  <a:pt x="119934" y="91454"/>
                </a:lnTo>
                <a:lnTo>
                  <a:pt x="119847" y="91018"/>
                </a:lnTo>
                <a:lnTo>
                  <a:pt x="119694" y="90517"/>
                </a:lnTo>
                <a:lnTo>
                  <a:pt x="119497" y="90016"/>
                </a:lnTo>
                <a:lnTo>
                  <a:pt x="119236" y="89471"/>
                </a:lnTo>
                <a:lnTo>
                  <a:pt x="118995" y="88948"/>
                </a:lnTo>
                <a:lnTo>
                  <a:pt x="118690" y="88382"/>
                </a:lnTo>
                <a:lnTo>
                  <a:pt x="118406" y="87837"/>
                </a:lnTo>
                <a:lnTo>
                  <a:pt x="117730" y="86813"/>
                </a:lnTo>
                <a:lnTo>
                  <a:pt x="117118" y="85832"/>
                </a:lnTo>
                <a:lnTo>
                  <a:pt x="116551" y="85048"/>
                </a:lnTo>
                <a:lnTo>
                  <a:pt x="116093" y="84416"/>
                </a:lnTo>
                <a:lnTo>
                  <a:pt x="114565" y="82193"/>
                </a:lnTo>
                <a:lnTo>
                  <a:pt x="113015" y="79927"/>
                </a:lnTo>
                <a:lnTo>
                  <a:pt x="111509" y="77639"/>
                </a:lnTo>
                <a:lnTo>
                  <a:pt x="110069" y="75264"/>
                </a:lnTo>
                <a:lnTo>
                  <a:pt x="109348" y="74043"/>
                </a:lnTo>
                <a:lnTo>
                  <a:pt x="108628" y="72823"/>
                </a:lnTo>
                <a:lnTo>
                  <a:pt x="107930" y="71538"/>
                </a:lnTo>
                <a:lnTo>
                  <a:pt x="107231" y="70252"/>
                </a:lnTo>
                <a:lnTo>
                  <a:pt x="106555" y="68944"/>
                </a:lnTo>
                <a:lnTo>
                  <a:pt x="105856" y="67593"/>
                </a:lnTo>
                <a:lnTo>
                  <a:pt x="105158" y="66221"/>
                </a:lnTo>
                <a:lnTo>
                  <a:pt x="104481" y="64783"/>
                </a:lnTo>
                <a:lnTo>
                  <a:pt x="103805" y="63323"/>
                </a:lnTo>
                <a:lnTo>
                  <a:pt x="103128" y="61819"/>
                </a:lnTo>
                <a:lnTo>
                  <a:pt x="102451" y="60272"/>
                </a:lnTo>
                <a:lnTo>
                  <a:pt x="101797" y="58703"/>
                </a:lnTo>
                <a:lnTo>
                  <a:pt x="101142" y="57069"/>
                </a:lnTo>
                <a:lnTo>
                  <a:pt x="100487" y="55413"/>
                </a:lnTo>
                <a:lnTo>
                  <a:pt x="99832" y="53648"/>
                </a:lnTo>
                <a:lnTo>
                  <a:pt x="99156" y="51883"/>
                </a:lnTo>
                <a:lnTo>
                  <a:pt x="98501" y="50030"/>
                </a:lnTo>
                <a:lnTo>
                  <a:pt x="97846" y="48156"/>
                </a:lnTo>
                <a:lnTo>
                  <a:pt x="97191" y="46173"/>
                </a:lnTo>
                <a:lnTo>
                  <a:pt x="96515" y="44169"/>
                </a:lnTo>
                <a:lnTo>
                  <a:pt x="95860" y="42077"/>
                </a:lnTo>
                <a:lnTo>
                  <a:pt x="95205" y="39920"/>
                </a:lnTo>
                <a:lnTo>
                  <a:pt x="94550" y="37719"/>
                </a:lnTo>
                <a:lnTo>
                  <a:pt x="93874" y="35431"/>
                </a:lnTo>
                <a:lnTo>
                  <a:pt x="93415" y="33862"/>
                </a:lnTo>
                <a:lnTo>
                  <a:pt x="92870" y="32315"/>
                </a:lnTo>
                <a:lnTo>
                  <a:pt x="92346" y="30811"/>
                </a:lnTo>
                <a:lnTo>
                  <a:pt x="91735" y="29329"/>
                </a:lnTo>
                <a:lnTo>
                  <a:pt x="91080" y="27891"/>
                </a:lnTo>
                <a:lnTo>
                  <a:pt x="90425" y="26475"/>
                </a:lnTo>
                <a:lnTo>
                  <a:pt x="89705" y="25059"/>
                </a:lnTo>
                <a:lnTo>
                  <a:pt x="88941" y="23708"/>
                </a:lnTo>
                <a:lnTo>
                  <a:pt x="88155" y="22378"/>
                </a:lnTo>
                <a:lnTo>
                  <a:pt x="87304" y="21093"/>
                </a:lnTo>
                <a:lnTo>
                  <a:pt x="86431" y="19807"/>
                </a:lnTo>
                <a:lnTo>
                  <a:pt x="85514" y="18587"/>
                </a:lnTo>
                <a:lnTo>
                  <a:pt x="84576" y="17388"/>
                </a:lnTo>
                <a:lnTo>
                  <a:pt x="83572" y="16233"/>
                </a:lnTo>
                <a:lnTo>
                  <a:pt x="82568" y="15100"/>
                </a:lnTo>
                <a:lnTo>
                  <a:pt x="81498" y="13989"/>
                </a:lnTo>
                <a:lnTo>
                  <a:pt x="79708" y="12289"/>
                </a:lnTo>
                <a:lnTo>
                  <a:pt x="77875" y="10699"/>
                </a:lnTo>
                <a:lnTo>
                  <a:pt x="75976" y="9239"/>
                </a:lnTo>
                <a:lnTo>
                  <a:pt x="74012" y="7866"/>
                </a:lnTo>
                <a:lnTo>
                  <a:pt x="72004" y="6602"/>
                </a:lnTo>
                <a:lnTo>
                  <a:pt x="69930" y="5469"/>
                </a:lnTo>
                <a:lnTo>
                  <a:pt x="67857" y="4445"/>
                </a:lnTo>
                <a:lnTo>
                  <a:pt x="65696" y="3486"/>
                </a:lnTo>
                <a:lnTo>
                  <a:pt x="63514" y="2680"/>
                </a:lnTo>
                <a:lnTo>
                  <a:pt x="61331" y="1982"/>
                </a:lnTo>
                <a:lnTo>
                  <a:pt x="59083" y="1394"/>
                </a:lnTo>
                <a:lnTo>
                  <a:pt x="56857" y="893"/>
                </a:lnTo>
                <a:lnTo>
                  <a:pt x="54587" y="501"/>
                </a:lnTo>
                <a:lnTo>
                  <a:pt x="52295" y="217"/>
                </a:lnTo>
                <a:lnTo>
                  <a:pt x="50003" y="65"/>
                </a:lnTo>
                <a:lnTo>
                  <a:pt x="47733" y="0"/>
                </a:lnTo>
                <a:lnTo>
                  <a:pt x="45441" y="65"/>
                </a:lnTo>
                <a:lnTo>
                  <a:pt x="43150" y="217"/>
                </a:lnTo>
                <a:lnTo>
                  <a:pt x="40858" y="501"/>
                </a:lnTo>
                <a:lnTo>
                  <a:pt x="38588" y="893"/>
                </a:lnTo>
                <a:lnTo>
                  <a:pt x="36362" y="1394"/>
                </a:lnTo>
                <a:lnTo>
                  <a:pt x="34136" y="1982"/>
                </a:lnTo>
                <a:lnTo>
                  <a:pt x="31931" y="2680"/>
                </a:lnTo>
                <a:lnTo>
                  <a:pt x="29770" y="3486"/>
                </a:lnTo>
                <a:lnTo>
                  <a:pt x="27631" y="4445"/>
                </a:lnTo>
                <a:lnTo>
                  <a:pt x="25514" y="5469"/>
                </a:lnTo>
                <a:lnTo>
                  <a:pt x="23441" y="6602"/>
                </a:lnTo>
                <a:lnTo>
                  <a:pt x="21433" y="7866"/>
                </a:lnTo>
                <a:lnTo>
                  <a:pt x="19490" y="9239"/>
                </a:lnTo>
                <a:lnTo>
                  <a:pt x="17591" y="10699"/>
                </a:lnTo>
                <a:lnTo>
                  <a:pt x="15758" y="12289"/>
                </a:lnTo>
                <a:lnTo>
                  <a:pt x="13946" y="13967"/>
                </a:lnTo>
                <a:lnTo>
                  <a:pt x="12288" y="15754"/>
                </a:lnTo>
                <a:lnTo>
                  <a:pt x="10694" y="17606"/>
                </a:lnTo>
                <a:lnTo>
                  <a:pt x="9210" y="19480"/>
                </a:lnTo>
                <a:lnTo>
                  <a:pt x="7857" y="21463"/>
                </a:lnTo>
                <a:lnTo>
                  <a:pt x="6591" y="23490"/>
                </a:lnTo>
                <a:lnTo>
                  <a:pt x="5478" y="25516"/>
                </a:lnTo>
                <a:lnTo>
                  <a:pt x="4430" y="27630"/>
                </a:lnTo>
                <a:lnTo>
                  <a:pt x="3492" y="29765"/>
                </a:lnTo>
                <a:lnTo>
                  <a:pt x="2662" y="31944"/>
                </a:lnTo>
                <a:lnTo>
                  <a:pt x="1942" y="34145"/>
                </a:lnTo>
                <a:lnTo>
                  <a:pt x="1353" y="36368"/>
                </a:lnTo>
                <a:lnTo>
                  <a:pt x="873" y="38590"/>
                </a:lnTo>
                <a:lnTo>
                  <a:pt x="502" y="40900"/>
                </a:lnTo>
                <a:lnTo>
                  <a:pt x="218" y="43145"/>
                </a:lnTo>
                <a:lnTo>
                  <a:pt x="65" y="45454"/>
                </a:lnTo>
                <a:lnTo>
                  <a:pt x="0" y="47742"/>
                </a:lnTo>
                <a:lnTo>
                  <a:pt x="65" y="50030"/>
                </a:lnTo>
                <a:lnTo>
                  <a:pt x="218" y="52340"/>
                </a:lnTo>
                <a:lnTo>
                  <a:pt x="502" y="54585"/>
                </a:lnTo>
                <a:lnTo>
                  <a:pt x="873" y="56851"/>
                </a:lnTo>
                <a:lnTo>
                  <a:pt x="1353" y="59117"/>
                </a:lnTo>
                <a:lnTo>
                  <a:pt x="1942" y="61340"/>
                </a:lnTo>
                <a:lnTo>
                  <a:pt x="2662" y="63540"/>
                </a:lnTo>
                <a:lnTo>
                  <a:pt x="3492" y="65719"/>
                </a:lnTo>
                <a:lnTo>
                  <a:pt x="4430" y="67855"/>
                </a:lnTo>
                <a:lnTo>
                  <a:pt x="5478" y="69969"/>
                </a:lnTo>
                <a:lnTo>
                  <a:pt x="6591" y="71995"/>
                </a:lnTo>
                <a:lnTo>
                  <a:pt x="7857" y="74022"/>
                </a:lnTo>
                <a:lnTo>
                  <a:pt x="9210" y="75961"/>
                </a:lnTo>
                <a:lnTo>
                  <a:pt x="10694" y="77879"/>
                </a:lnTo>
                <a:lnTo>
                  <a:pt x="12266" y="79731"/>
                </a:lnTo>
                <a:lnTo>
                  <a:pt x="13946" y="81496"/>
                </a:lnTo>
                <a:lnTo>
                  <a:pt x="15060" y="82564"/>
                </a:lnTo>
                <a:lnTo>
                  <a:pt x="16216" y="83609"/>
                </a:lnTo>
                <a:lnTo>
                  <a:pt x="17373" y="84568"/>
                </a:lnTo>
                <a:lnTo>
                  <a:pt x="18574" y="85549"/>
                </a:lnTo>
                <a:lnTo>
                  <a:pt x="19796" y="86464"/>
                </a:lnTo>
                <a:lnTo>
                  <a:pt x="21062" y="87336"/>
                </a:lnTo>
                <a:lnTo>
                  <a:pt x="22371" y="88164"/>
                </a:lnTo>
                <a:lnTo>
                  <a:pt x="23703" y="88970"/>
                </a:lnTo>
                <a:lnTo>
                  <a:pt x="25056" y="89733"/>
                </a:lnTo>
                <a:lnTo>
                  <a:pt x="26431" y="90430"/>
                </a:lnTo>
                <a:lnTo>
                  <a:pt x="27850" y="91105"/>
                </a:lnTo>
                <a:lnTo>
                  <a:pt x="29334" y="91737"/>
                </a:lnTo>
                <a:lnTo>
                  <a:pt x="30796" y="92326"/>
                </a:lnTo>
                <a:lnTo>
                  <a:pt x="32280" y="92892"/>
                </a:lnTo>
                <a:lnTo>
                  <a:pt x="33830" y="93415"/>
                </a:lnTo>
                <a:lnTo>
                  <a:pt x="35401" y="93873"/>
                </a:lnTo>
                <a:close/>
              </a:path>
            </a:pathLst>
          </a:custGeom>
          <a:solidFill>
            <a:schemeClr val="tx1">
              <a:lumMod val="75000"/>
              <a:lumOff val="25000"/>
            </a:schemeClr>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Shape 1630"/>
          <p:cNvSpPr/>
          <p:nvPr/>
        </p:nvSpPr>
        <p:spPr>
          <a:xfrm rot="2700000">
            <a:off x="5445212" y="2685451"/>
            <a:ext cx="1114128" cy="1034265"/>
          </a:xfrm>
          <a:custGeom>
            <a:avLst/>
            <a:gdLst/>
            <a:ahLst/>
            <a:cxnLst/>
            <a:rect l="0" t="0" r="0" b="0"/>
            <a:pathLst>
              <a:path w="120000" h="120000" extrusionOk="0">
                <a:moveTo>
                  <a:pt x="117903" y="77624"/>
                </a:moveTo>
                <a:lnTo>
                  <a:pt x="116411" y="77126"/>
                </a:lnTo>
                <a:lnTo>
                  <a:pt x="114918" y="76513"/>
                </a:lnTo>
                <a:lnTo>
                  <a:pt x="113426" y="75900"/>
                </a:lnTo>
                <a:lnTo>
                  <a:pt x="111969" y="75287"/>
                </a:lnTo>
                <a:lnTo>
                  <a:pt x="108984" y="73984"/>
                </a:lnTo>
                <a:lnTo>
                  <a:pt x="106070" y="72605"/>
                </a:lnTo>
                <a:lnTo>
                  <a:pt x="103192" y="71149"/>
                </a:lnTo>
                <a:lnTo>
                  <a:pt x="100349" y="69655"/>
                </a:lnTo>
                <a:lnTo>
                  <a:pt x="97471" y="68160"/>
                </a:lnTo>
                <a:lnTo>
                  <a:pt x="94663" y="66628"/>
                </a:lnTo>
                <a:lnTo>
                  <a:pt x="90470" y="64291"/>
                </a:lnTo>
                <a:lnTo>
                  <a:pt x="86277" y="61915"/>
                </a:lnTo>
                <a:lnTo>
                  <a:pt x="82084" y="59501"/>
                </a:lnTo>
                <a:lnTo>
                  <a:pt x="77927" y="56973"/>
                </a:lnTo>
                <a:lnTo>
                  <a:pt x="73840" y="54367"/>
                </a:lnTo>
                <a:lnTo>
                  <a:pt x="69789" y="51724"/>
                </a:lnTo>
                <a:lnTo>
                  <a:pt x="65809" y="49003"/>
                </a:lnTo>
                <a:lnTo>
                  <a:pt x="61865" y="46168"/>
                </a:lnTo>
                <a:lnTo>
                  <a:pt x="58418" y="43639"/>
                </a:lnTo>
                <a:lnTo>
                  <a:pt x="55007" y="41034"/>
                </a:lnTo>
                <a:lnTo>
                  <a:pt x="53301" y="39731"/>
                </a:lnTo>
                <a:lnTo>
                  <a:pt x="51631" y="38352"/>
                </a:lnTo>
                <a:lnTo>
                  <a:pt x="49925" y="36896"/>
                </a:lnTo>
                <a:lnTo>
                  <a:pt x="48291" y="35478"/>
                </a:lnTo>
                <a:lnTo>
                  <a:pt x="46727" y="33984"/>
                </a:lnTo>
                <a:lnTo>
                  <a:pt x="45164" y="32490"/>
                </a:lnTo>
                <a:lnTo>
                  <a:pt x="43636" y="30919"/>
                </a:lnTo>
                <a:lnTo>
                  <a:pt x="42143" y="29310"/>
                </a:lnTo>
                <a:lnTo>
                  <a:pt x="40722" y="27662"/>
                </a:lnTo>
                <a:lnTo>
                  <a:pt x="39336" y="25977"/>
                </a:lnTo>
                <a:lnTo>
                  <a:pt x="38057" y="24176"/>
                </a:lnTo>
                <a:lnTo>
                  <a:pt x="36849" y="22413"/>
                </a:lnTo>
                <a:lnTo>
                  <a:pt x="36031" y="21187"/>
                </a:lnTo>
                <a:lnTo>
                  <a:pt x="35321" y="19923"/>
                </a:lnTo>
                <a:lnTo>
                  <a:pt x="34646" y="18620"/>
                </a:lnTo>
                <a:lnTo>
                  <a:pt x="34042" y="17241"/>
                </a:lnTo>
                <a:lnTo>
                  <a:pt x="33757" y="16551"/>
                </a:lnTo>
                <a:lnTo>
                  <a:pt x="33509" y="15862"/>
                </a:lnTo>
                <a:lnTo>
                  <a:pt x="33295" y="15134"/>
                </a:lnTo>
                <a:lnTo>
                  <a:pt x="33118" y="14406"/>
                </a:lnTo>
                <a:lnTo>
                  <a:pt x="32940" y="13678"/>
                </a:lnTo>
                <a:lnTo>
                  <a:pt x="32833" y="12988"/>
                </a:lnTo>
                <a:lnTo>
                  <a:pt x="32762" y="12183"/>
                </a:lnTo>
                <a:lnTo>
                  <a:pt x="32762" y="11494"/>
                </a:lnTo>
                <a:lnTo>
                  <a:pt x="32691" y="10689"/>
                </a:lnTo>
                <a:lnTo>
                  <a:pt x="32762" y="9885"/>
                </a:lnTo>
                <a:lnTo>
                  <a:pt x="32833" y="9042"/>
                </a:lnTo>
                <a:lnTo>
                  <a:pt x="33011" y="8237"/>
                </a:lnTo>
                <a:lnTo>
                  <a:pt x="33153" y="7394"/>
                </a:lnTo>
                <a:lnTo>
                  <a:pt x="33366" y="6551"/>
                </a:lnTo>
                <a:lnTo>
                  <a:pt x="33651" y="5747"/>
                </a:lnTo>
                <a:lnTo>
                  <a:pt x="33970" y="4904"/>
                </a:lnTo>
                <a:lnTo>
                  <a:pt x="34326" y="4137"/>
                </a:lnTo>
                <a:lnTo>
                  <a:pt x="34752" y="3409"/>
                </a:lnTo>
                <a:lnTo>
                  <a:pt x="35214" y="2758"/>
                </a:lnTo>
                <a:lnTo>
                  <a:pt x="35712" y="2107"/>
                </a:lnTo>
                <a:lnTo>
                  <a:pt x="36280" y="1532"/>
                </a:lnTo>
                <a:lnTo>
                  <a:pt x="36884" y="1034"/>
                </a:lnTo>
                <a:lnTo>
                  <a:pt x="37488" y="651"/>
                </a:lnTo>
                <a:lnTo>
                  <a:pt x="38235" y="306"/>
                </a:lnTo>
                <a:lnTo>
                  <a:pt x="38625" y="191"/>
                </a:lnTo>
                <a:lnTo>
                  <a:pt x="39087" y="114"/>
                </a:lnTo>
                <a:lnTo>
                  <a:pt x="39514" y="38"/>
                </a:lnTo>
                <a:lnTo>
                  <a:pt x="39905" y="0"/>
                </a:lnTo>
                <a:lnTo>
                  <a:pt x="40331" y="0"/>
                </a:lnTo>
                <a:lnTo>
                  <a:pt x="40722" y="38"/>
                </a:lnTo>
                <a:lnTo>
                  <a:pt x="41184" y="38"/>
                </a:lnTo>
                <a:lnTo>
                  <a:pt x="41610" y="153"/>
                </a:lnTo>
                <a:lnTo>
                  <a:pt x="42428" y="383"/>
                </a:lnTo>
                <a:lnTo>
                  <a:pt x="43174" y="689"/>
                </a:lnTo>
                <a:lnTo>
                  <a:pt x="43956" y="1111"/>
                </a:lnTo>
                <a:lnTo>
                  <a:pt x="44702" y="1609"/>
                </a:lnTo>
                <a:lnTo>
                  <a:pt x="45448" y="2107"/>
                </a:lnTo>
                <a:lnTo>
                  <a:pt x="46159" y="2681"/>
                </a:lnTo>
                <a:lnTo>
                  <a:pt x="46834" y="3295"/>
                </a:lnTo>
                <a:lnTo>
                  <a:pt x="47438" y="3984"/>
                </a:lnTo>
                <a:lnTo>
                  <a:pt x="48042" y="4674"/>
                </a:lnTo>
                <a:lnTo>
                  <a:pt x="48611" y="5363"/>
                </a:lnTo>
                <a:lnTo>
                  <a:pt x="49108" y="6053"/>
                </a:lnTo>
                <a:lnTo>
                  <a:pt x="49570" y="6743"/>
                </a:lnTo>
                <a:lnTo>
                  <a:pt x="50139" y="7662"/>
                </a:lnTo>
                <a:lnTo>
                  <a:pt x="50707" y="8659"/>
                </a:lnTo>
                <a:lnTo>
                  <a:pt x="51205" y="9731"/>
                </a:lnTo>
                <a:lnTo>
                  <a:pt x="51667" y="10689"/>
                </a:lnTo>
                <a:lnTo>
                  <a:pt x="52129" y="11800"/>
                </a:lnTo>
                <a:lnTo>
                  <a:pt x="52555" y="12911"/>
                </a:lnTo>
                <a:lnTo>
                  <a:pt x="52839" y="14022"/>
                </a:lnTo>
                <a:lnTo>
                  <a:pt x="53159" y="15134"/>
                </a:lnTo>
                <a:lnTo>
                  <a:pt x="53408" y="16245"/>
                </a:lnTo>
                <a:lnTo>
                  <a:pt x="53621" y="17394"/>
                </a:lnTo>
                <a:lnTo>
                  <a:pt x="53763" y="18544"/>
                </a:lnTo>
                <a:lnTo>
                  <a:pt x="53870" y="19731"/>
                </a:lnTo>
                <a:lnTo>
                  <a:pt x="53941" y="20881"/>
                </a:lnTo>
                <a:lnTo>
                  <a:pt x="53870" y="22030"/>
                </a:lnTo>
                <a:lnTo>
                  <a:pt x="53834" y="23180"/>
                </a:lnTo>
                <a:lnTo>
                  <a:pt x="53657" y="24291"/>
                </a:lnTo>
                <a:lnTo>
                  <a:pt x="53479" y="25402"/>
                </a:lnTo>
                <a:lnTo>
                  <a:pt x="53159" y="26475"/>
                </a:lnTo>
                <a:lnTo>
                  <a:pt x="52804" y="27509"/>
                </a:lnTo>
                <a:lnTo>
                  <a:pt x="52342" y="28544"/>
                </a:lnTo>
                <a:lnTo>
                  <a:pt x="51844" y="29616"/>
                </a:lnTo>
                <a:lnTo>
                  <a:pt x="51311" y="30613"/>
                </a:lnTo>
                <a:lnTo>
                  <a:pt x="50707" y="31609"/>
                </a:lnTo>
                <a:lnTo>
                  <a:pt x="50103" y="32605"/>
                </a:lnTo>
                <a:lnTo>
                  <a:pt x="49392" y="33524"/>
                </a:lnTo>
                <a:lnTo>
                  <a:pt x="48717" y="34406"/>
                </a:lnTo>
                <a:lnTo>
                  <a:pt x="48007" y="35287"/>
                </a:lnTo>
                <a:lnTo>
                  <a:pt x="47225" y="36168"/>
                </a:lnTo>
                <a:lnTo>
                  <a:pt x="45732" y="37777"/>
                </a:lnTo>
                <a:lnTo>
                  <a:pt x="44204" y="39272"/>
                </a:lnTo>
                <a:lnTo>
                  <a:pt x="43387" y="40000"/>
                </a:lnTo>
                <a:lnTo>
                  <a:pt x="42570" y="40727"/>
                </a:lnTo>
                <a:lnTo>
                  <a:pt x="41646" y="41417"/>
                </a:lnTo>
                <a:lnTo>
                  <a:pt x="40722" y="42107"/>
                </a:lnTo>
                <a:lnTo>
                  <a:pt x="39798" y="42720"/>
                </a:lnTo>
                <a:lnTo>
                  <a:pt x="38839" y="43256"/>
                </a:lnTo>
                <a:lnTo>
                  <a:pt x="37879" y="43793"/>
                </a:lnTo>
                <a:lnTo>
                  <a:pt x="36849" y="44291"/>
                </a:lnTo>
                <a:lnTo>
                  <a:pt x="35818" y="44674"/>
                </a:lnTo>
                <a:lnTo>
                  <a:pt x="34788" y="45095"/>
                </a:lnTo>
                <a:lnTo>
                  <a:pt x="33722" y="45363"/>
                </a:lnTo>
                <a:lnTo>
                  <a:pt x="32656" y="45593"/>
                </a:lnTo>
                <a:lnTo>
                  <a:pt x="31554" y="45747"/>
                </a:lnTo>
                <a:lnTo>
                  <a:pt x="30488" y="45785"/>
                </a:lnTo>
                <a:lnTo>
                  <a:pt x="29351" y="45785"/>
                </a:lnTo>
                <a:lnTo>
                  <a:pt x="28285" y="45747"/>
                </a:lnTo>
                <a:lnTo>
                  <a:pt x="27183" y="45593"/>
                </a:lnTo>
                <a:lnTo>
                  <a:pt x="26046" y="45287"/>
                </a:lnTo>
                <a:lnTo>
                  <a:pt x="24980" y="44980"/>
                </a:lnTo>
                <a:lnTo>
                  <a:pt x="23950" y="44597"/>
                </a:lnTo>
                <a:lnTo>
                  <a:pt x="22919" y="44137"/>
                </a:lnTo>
                <a:lnTo>
                  <a:pt x="21960" y="43601"/>
                </a:lnTo>
                <a:lnTo>
                  <a:pt x="21036" y="42988"/>
                </a:lnTo>
                <a:lnTo>
                  <a:pt x="20112" y="42298"/>
                </a:lnTo>
                <a:lnTo>
                  <a:pt x="19224" y="41609"/>
                </a:lnTo>
                <a:lnTo>
                  <a:pt x="18406" y="40804"/>
                </a:lnTo>
                <a:lnTo>
                  <a:pt x="17660" y="40000"/>
                </a:lnTo>
                <a:lnTo>
                  <a:pt x="16949" y="39118"/>
                </a:lnTo>
                <a:lnTo>
                  <a:pt x="16203" y="38122"/>
                </a:lnTo>
                <a:lnTo>
                  <a:pt x="15599" y="37126"/>
                </a:lnTo>
                <a:lnTo>
                  <a:pt x="15031" y="36053"/>
                </a:lnTo>
                <a:lnTo>
                  <a:pt x="14533" y="34980"/>
                </a:lnTo>
                <a:lnTo>
                  <a:pt x="14213" y="34176"/>
                </a:lnTo>
                <a:lnTo>
                  <a:pt x="13965" y="33371"/>
                </a:lnTo>
                <a:lnTo>
                  <a:pt x="13751" y="32528"/>
                </a:lnTo>
                <a:lnTo>
                  <a:pt x="13609" y="31647"/>
                </a:lnTo>
                <a:lnTo>
                  <a:pt x="13574" y="30766"/>
                </a:lnTo>
                <a:lnTo>
                  <a:pt x="13503" y="29885"/>
                </a:lnTo>
                <a:lnTo>
                  <a:pt x="13574" y="29003"/>
                </a:lnTo>
                <a:lnTo>
                  <a:pt x="13645" y="28122"/>
                </a:lnTo>
                <a:lnTo>
                  <a:pt x="13822" y="27279"/>
                </a:lnTo>
                <a:lnTo>
                  <a:pt x="14071" y="26475"/>
                </a:lnTo>
                <a:lnTo>
                  <a:pt x="14391" y="25670"/>
                </a:lnTo>
                <a:lnTo>
                  <a:pt x="14782" y="24904"/>
                </a:lnTo>
                <a:lnTo>
                  <a:pt x="15244" y="24252"/>
                </a:lnTo>
                <a:lnTo>
                  <a:pt x="15812" y="23601"/>
                </a:lnTo>
                <a:lnTo>
                  <a:pt x="16132" y="23295"/>
                </a:lnTo>
                <a:lnTo>
                  <a:pt x="16416" y="23026"/>
                </a:lnTo>
                <a:lnTo>
                  <a:pt x="16772" y="22758"/>
                </a:lnTo>
                <a:lnTo>
                  <a:pt x="17127" y="22528"/>
                </a:lnTo>
                <a:lnTo>
                  <a:pt x="17482" y="22375"/>
                </a:lnTo>
                <a:lnTo>
                  <a:pt x="17909" y="22145"/>
                </a:lnTo>
                <a:lnTo>
                  <a:pt x="18264" y="22030"/>
                </a:lnTo>
                <a:lnTo>
                  <a:pt x="18691" y="21877"/>
                </a:lnTo>
                <a:lnTo>
                  <a:pt x="19437" y="21685"/>
                </a:lnTo>
                <a:lnTo>
                  <a:pt x="20254" y="21647"/>
                </a:lnTo>
                <a:lnTo>
                  <a:pt x="21071" y="21685"/>
                </a:lnTo>
                <a:lnTo>
                  <a:pt x="21853" y="21800"/>
                </a:lnTo>
                <a:lnTo>
                  <a:pt x="22671" y="21992"/>
                </a:lnTo>
                <a:lnTo>
                  <a:pt x="23417" y="22260"/>
                </a:lnTo>
                <a:lnTo>
                  <a:pt x="24234" y="22528"/>
                </a:lnTo>
                <a:lnTo>
                  <a:pt x="25016" y="22911"/>
                </a:lnTo>
                <a:lnTo>
                  <a:pt x="25726" y="23371"/>
                </a:lnTo>
                <a:lnTo>
                  <a:pt x="26437" y="23793"/>
                </a:lnTo>
                <a:lnTo>
                  <a:pt x="27183" y="24291"/>
                </a:lnTo>
                <a:lnTo>
                  <a:pt x="27787" y="24865"/>
                </a:lnTo>
                <a:lnTo>
                  <a:pt x="28392" y="25402"/>
                </a:lnTo>
                <a:lnTo>
                  <a:pt x="28960" y="25977"/>
                </a:lnTo>
                <a:lnTo>
                  <a:pt x="29920" y="27011"/>
                </a:lnTo>
                <a:lnTo>
                  <a:pt x="30808" y="28122"/>
                </a:lnTo>
                <a:lnTo>
                  <a:pt x="31625" y="29310"/>
                </a:lnTo>
                <a:lnTo>
                  <a:pt x="32371" y="30613"/>
                </a:lnTo>
                <a:lnTo>
                  <a:pt x="33118" y="31915"/>
                </a:lnTo>
                <a:lnTo>
                  <a:pt x="33722" y="33295"/>
                </a:lnTo>
                <a:lnTo>
                  <a:pt x="34326" y="34674"/>
                </a:lnTo>
                <a:lnTo>
                  <a:pt x="34859" y="36168"/>
                </a:lnTo>
                <a:lnTo>
                  <a:pt x="35321" y="37662"/>
                </a:lnTo>
                <a:lnTo>
                  <a:pt x="35712" y="39157"/>
                </a:lnTo>
                <a:lnTo>
                  <a:pt x="36031" y="40651"/>
                </a:lnTo>
                <a:lnTo>
                  <a:pt x="36280" y="42145"/>
                </a:lnTo>
                <a:lnTo>
                  <a:pt x="36493" y="43678"/>
                </a:lnTo>
                <a:lnTo>
                  <a:pt x="36600" y="45134"/>
                </a:lnTo>
                <a:lnTo>
                  <a:pt x="36636" y="46628"/>
                </a:lnTo>
                <a:lnTo>
                  <a:pt x="36636" y="48045"/>
                </a:lnTo>
                <a:lnTo>
                  <a:pt x="36529" y="49042"/>
                </a:lnTo>
                <a:lnTo>
                  <a:pt x="36422" y="50114"/>
                </a:lnTo>
                <a:lnTo>
                  <a:pt x="36209" y="51034"/>
                </a:lnTo>
                <a:lnTo>
                  <a:pt x="35960" y="52030"/>
                </a:lnTo>
                <a:lnTo>
                  <a:pt x="35712" y="52988"/>
                </a:lnTo>
                <a:lnTo>
                  <a:pt x="35356" y="53869"/>
                </a:lnTo>
                <a:lnTo>
                  <a:pt x="34930" y="54750"/>
                </a:lnTo>
                <a:lnTo>
                  <a:pt x="34468" y="55632"/>
                </a:lnTo>
                <a:lnTo>
                  <a:pt x="33970" y="56398"/>
                </a:lnTo>
                <a:lnTo>
                  <a:pt x="33402" y="57164"/>
                </a:lnTo>
                <a:lnTo>
                  <a:pt x="32798" y="57892"/>
                </a:lnTo>
                <a:lnTo>
                  <a:pt x="32123" y="58544"/>
                </a:lnTo>
                <a:lnTo>
                  <a:pt x="31412" y="59233"/>
                </a:lnTo>
                <a:lnTo>
                  <a:pt x="30630" y="59770"/>
                </a:lnTo>
                <a:lnTo>
                  <a:pt x="29813" y="60268"/>
                </a:lnTo>
                <a:lnTo>
                  <a:pt x="28996" y="60766"/>
                </a:lnTo>
                <a:lnTo>
                  <a:pt x="28498" y="60996"/>
                </a:lnTo>
                <a:lnTo>
                  <a:pt x="27930" y="61226"/>
                </a:lnTo>
                <a:lnTo>
                  <a:pt x="27432" y="61379"/>
                </a:lnTo>
                <a:lnTo>
                  <a:pt x="26899" y="61532"/>
                </a:lnTo>
                <a:lnTo>
                  <a:pt x="25798" y="61762"/>
                </a:lnTo>
                <a:lnTo>
                  <a:pt x="24696" y="61915"/>
                </a:lnTo>
                <a:lnTo>
                  <a:pt x="23594" y="61915"/>
                </a:lnTo>
                <a:lnTo>
                  <a:pt x="22457" y="61915"/>
                </a:lnTo>
                <a:lnTo>
                  <a:pt x="21320" y="61839"/>
                </a:lnTo>
                <a:lnTo>
                  <a:pt x="20219" y="61609"/>
                </a:lnTo>
                <a:lnTo>
                  <a:pt x="19082" y="61379"/>
                </a:lnTo>
                <a:lnTo>
                  <a:pt x="18015" y="61034"/>
                </a:lnTo>
                <a:lnTo>
                  <a:pt x="16878" y="60727"/>
                </a:lnTo>
                <a:lnTo>
                  <a:pt x="15812" y="60344"/>
                </a:lnTo>
                <a:lnTo>
                  <a:pt x="14746" y="59885"/>
                </a:lnTo>
                <a:lnTo>
                  <a:pt x="13716" y="59425"/>
                </a:lnTo>
                <a:lnTo>
                  <a:pt x="12721" y="58965"/>
                </a:lnTo>
                <a:lnTo>
                  <a:pt x="11761" y="58505"/>
                </a:lnTo>
                <a:lnTo>
                  <a:pt x="10162" y="57624"/>
                </a:lnTo>
                <a:lnTo>
                  <a:pt x="8279" y="56475"/>
                </a:lnTo>
                <a:lnTo>
                  <a:pt x="7213" y="55747"/>
                </a:lnTo>
                <a:lnTo>
                  <a:pt x="6183" y="55019"/>
                </a:lnTo>
                <a:lnTo>
                  <a:pt x="5152" y="54252"/>
                </a:lnTo>
                <a:lnTo>
                  <a:pt x="4157" y="53371"/>
                </a:lnTo>
                <a:lnTo>
                  <a:pt x="3233" y="52490"/>
                </a:lnTo>
                <a:lnTo>
                  <a:pt x="2345" y="51532"/>
                </a:lnTo>
                <a:lnTo>
                  <a:pt x="1954" y="51111"/>
                </a:lnTo>
                <a:lnTo>
                  <a:pt x="1599" y="50613"/>
                </a:lnTo>
                <a:lnTo>
                  <a:pt x="1208" y="50114"/>
                </a:lnTo>
                <a:lnTo>
                  <a:pt x="923" y="49616"/>
                </a:lnTo>
                <a:lnTo>
                  <a:pt x="675" y="49118"/>
                </a:lnTo>
                <a:lnTo>
                  <a:pt x="461" y="48544"/>
                </a:lnTo>
                <a:lnTo>
                  <a:pt x="248" y="48045"/>
                </a:lnTo>
                <a:lnTo>
                  <a:pt x="142" y="47547"/>
                </a:lnTo>
                <a:lnTo>
                  <a:pt x="35" y="47011"/>
                </a:lnTo>
                <a:lnTo>
                  <a:pt x="0" y="46513"/>
                </a:lnTo>
                <a:lnTo>
                  <a:pt x="35" y="45977"/>
                </a:lnTo>
                <a:lnTo>
                  <a:pt x="142" y="45402"/>
                </a:lnTo>
                <a:lnTo>
                  <a:pt x="248" y="45019"/>
                </a:lnTo>
                <a:lnTo>
                  <a:pt x="390" y="44674"/>
                </a:lnTo>
                <a:lnTo>
                  <a:pt x="568" y="44367"/>
                </a:lnTo>
                <a:lnTo>
                  <a:pt x="817" y="44099"/>
                </a:lnTo>
                <a:lnTo>
                  <a:pt x="1030" y="43793"/>
                </a:lnTo>
                <a:lnTo>
                  <a:pt x="1314" y="43601"/>
                </a:lnTo>
                <a:lnTo>
                  <a:pt x="1634" y="43371"/>
                </a:lnTo>
                <a:lnTo>
                  <a:pt x="1989" y="43180"/>
                </a:lnTo>
                <a:lnTo>
                  <a:pt x="2345" y="43103"/>
                </a:lnTo>
                <a:lnTo>
                  <a:pt x="2700" y="42911"/>
                </a:lnTo>
                <a:lnTo>
                  <a:pt x="3127" y="42873"/>
                </a:lnTo>
                <a:lnTo>
                  <a:pt x="3517" y="42758"/>
                </a:lnTo>
                <a:lnTo>
                  <a:pt x="4406" y="42720"/>
                </a:lnTo>
                <a:lnTo>
                  <a:pt x="5330" y="42643"/>
                </a:lnTo>
                <a:lnTo>
                  <a:pt x="6254" y="42720"/>
                </a:lnTo>
                <a:lnTo>
                  <a:pt x="7106" y="42796"/>
                </a:lnTo>
                <a:lnTo>
                  <a:pt x="8030" y="42911"/>
                </a:lnTo>
                <a:lnTo>
                  <a:pt x="8883" y="43103"/>
                </a:lnTo>
                <a:lnTo>
                  <a:pt x="10447" y="43409"/>
                </a:lnTo>
                <a:lnTo>
                  <a:pt x="11548" y="43754"/>
                </a:lnTo>
                <a:lnTo>
                  <a:pt x="12934" y="44176"/>
                </a:lnTo>
                <a:lnTo>
                  <a:pt x="14284" y="44750"/>
                </a:lnTo>
                <a:lnTo>
                  <a:pt x="15599" y="45363"/>
                </a:lnTo>
                <a:lnTo>
                  <a:pt x="16949" y="45977"/>
                </a:lnTo>
                <a:lnTo>
                  <a:pt x="18229" y="46666"/>
                </a:lnTo>
                <a:lnTo>
                  <a:pt x="19508" y="47471"/>
                </a:lnTo>
                <a:lnTo>
                  <a:pt x="20716" y="48275"/>
                </a:lnTo>
                <a:lnTo>
                  <a:pt x="21960" y="49118"/>
                </a:lnTo>
                <a:lnTo>
                  <a:pt x="24341" y="50919"/>
                </a:lnTo>
                <a:lnTo>
                  <a:pt x="26721" y="52796"/>
                </a:lnTo>
                <a:lnTo>
                  <a:pt x="28996" y="54750"/>
                </a:lnTo>
                <a:lnTo>
                  <a:pt x="31199" y="56628"/>
                </a:lnTo>
                <a:lnTo>
                  <a:pt x="33757" y="58850"/>
                </a:lnTo>
                <a:lnTo>
                  <a:pt x="36209" y="61111"/>
                </a:lnTo>
                <a:lnTo>
                  <a:pt x="38697" y="63486"/>
                </a:lnTo>
                <a:lnTo>
                  <a:pt x="41042" y="65862"/>
                </a:lnTo>
                <a:lnTo>
                  <a:pt x="43387" y="68275"/>
                </a:lnTo>
                <a:lnTo>
                  <a:pt x="45697" y="70766"/>
                </a:lnTo>
                <a:lnTo>
                  <a:pt x="47936" y="73295"/>
                </a:lnTo>
                <a:lnTo>
                  <a:pt x="50139" y="75862"/>
                </a:lnTo>
                <a:lnTo>
                  <a:pt x="52377" y="78505"/>
                </a:lnTo>
                <a:lnTo>
                  <a:pt x="54652" y="81149"/>
                </a:lnTo>
                <a:lnTo>
                  <a:pt x="56784" y="83869"/>
                </a:lnTo>
                <a:lnTo>
                  <a:pt x="58987" y="86628"/>
                </a:lnTo>
                <a:lnTo>
                  <a:pt x="61154" y="89348"/>
                </a:lnTo>
                <a:lnTo>
                  <a:pt x="63251" y="92107"/>
                </a:lnTo>
                <a:lnTo>
                  <a:pt x="65383" y="94865"/>
                </a:lnTo>
                <a:lnTo>
                  <a:pt x="67551" y="97624"/>
                </a:lnTo>
                <a:lnTo>
                  <a:pt x="69647" y="100344"/>
                </a:lnTo>
                <a:lnTo>
                  <a:pt x="71779" y="103103"/>
                </a:lnTo>
                <a:lnTo>
                  <a:pt x="73947" y="105862"/>
                </a:lnTo>
                <a:lnTo>
                  <a:pt x="76079" y="108582"/>
                </a:lnTo>
                <a:lnTo>
                  <a:pt x="78282" y="111264"/>
                </a:lnTo>
                <a:lnTo>
                  <a:pt x="80485" y="113984"/>
                </a:lnTo>
                <a:lnTo>
                  <a:pt x="82724" y="116628"/>
                </a:lnTo>
                <a:lnTo>
                  <a:pt x="84998" y="119233"/>
                </a:lnTo>
                <a:lnTo>
                  <a:pt x="85140" y="119463"/>
                </a:lnTo>
                <a:lnTo>
                  <a:pt x="85140" y="119616"/>
                </a:lnTo>
                <a:lnTo>
                  <a:pt x="85105" y="119770"/>
                </a:lnTo>
                <a:lnTo>
                  <a:pt x="84927" y="119885"/>
                </a:lnTo>
                <a:lnTo>
                  <a:pt x="84678" y="119961"/>
                </a:lnTo>
                <a:lnTo>
                  <a:pt x="84429" y="120000"/>
                </a:lnTo>
                <a:lnTo>
                  <a:pt x="84074" y="120000"/>
                </a:lnTo>
                <a:lnTo>
                  <a:pt x="83719" y="120000"/>
                </a:lnTo>
                <a:lnTo>
                  <a:pt x="82937" y="119885"/>
                </a:lnTo>
                <a:lnTo>
                  <a:pt x="82191" y="119655"/>
                </a:lnTo>
                <a:lnTo>
                  <a:pt x="81800" y="119578"/>
                </a:lnTo>
                <a:lnTo>
                  <a:pt x="81516" y="119386"/>
                </a:lnTo>
                <a:lnTo>
                  <a:pt x="81267" y="119272"/>
                </a:lnTo>
                <a:lnTo>
                  <a:pt x="81054" y="119118"/>
                </a:lnTo>
                <a:lnTo>
                  <a:pt x="78602" y="116245"/>
                </a:lnTo>
                <a:lnTo>
                  <a:pt x="76185" y="113371"/>
                </a:lnTo>
                <a:lnTo>
                  <a:pt x="73769" y="110459"/>
                </a:lnTo>
                <a:lnTo>
                  <a:pt x="71424" y="107509"/>
                </a:lnTo>
                <a:lnTo>
                  <a:pt x="69079" y="104521"/>
                </a:lnTo>
                <a:lnTo>
                  <a:pt x="66733" y="101532"/>
                </a:lnTo>
                <a:lnTo>
                  <a:pt x="64424" y="98582"/>
                </a:lnTo>
                <a:lnTo>
                  <a:pt x="62114" y="95593"/>
                </a:lnTo>
                <a:lnTo>
                  <a:pt x="59769" y="92605"/>
                </a:lnTo>
                <a:lnTo>
                  <a:pt x="57459" y="89616"/>
                </a:lnTo>
                <a:lnTo>
                  <a:pt x="55114" y="86628"/>
                </a:lnTo>
                <a:lnTo>
                  <a:pt x="52804" y="83639"/>
                </a:lnTo>
                <a:lnTo>
                  <a:pt x="50387" y="80727"/>
                </a:lnTo>
                <a:lnTo>
                  <a:pt x="48007" y="77854"/>
                </a:lnTo>
                <a:lnTo>
                  <a:pt x="45590" y="74980"/>
                </a:lnTo>
                <a:lnTo>
                  <a:pt x="43067" y="72107"/>
                </a:lnTo>
                <a:lnTo>
                  <a:pt x="40438" y="69157"/>
                </a:lnTo>
                <a:lnTo>
                  <a:pt x="37702" y="66283"/>
                </a:lnTo>
                <a:lnTo>
                  <a:pt x="34894" y="63524"/>
                </a:lnTo>
                <a:lnTo>
                  <a:pt x="32016" y="60842"/>
                </a:lnTo>
                <a:lnTo>
                  <a:pt x="29102" y="58160"/>
                </a:lnTo>
                <a:lnTo>
                  <a:pt x="26153" y="55632"/>
                </a:lnTo>
                <a:lnTo>
                  <a:pt x="24660" y="54367"/>
                </a:lnTo>
                <a:lnTo>
                  <a:pt x="23132" y="53141"/>
                </a:lnTo>
                <a:lnTo>
                  <a:pt x="21533" y="51915"/>
                </a:lnTo>
                <a:lnTo>
                  <a:pt x="20005" y="50766"/>
                </a:lnTo>
                <a:lnTo>
                  <a:pt x="18620" y="49731"/>
                </a:lnTo>
                <a:lnTo>
                  <a:pt x="17198" y="48735"/>
                </a:lnTo>
                <a:lnTo>
                  <a:pt x="15706" y="47777"/>
                </a:lnTo>
                <a:lnTo>
                  <a:pt x="14213" y="46896"/>
                </a:lnTo>
                <a:lnTo>
                  <a:pt x="13467" y="46513"/>
                </a:lnTo>
                <a:lnTo>
                  <a:pt x="12650" y="46168"/>
                </a:lnTo>
                <a:lnTo>
                  <a:pt x="11868" y="45862"/>
                </a:lnTo>
                <a:lnTo>
                  <a:pt x="11051" y="45593"/>
                </a:lnTo>
                <a:lnTo>
                  <a:pt x="10233" y="45363"/>
                </a:lnTo>
                <a:lnTo>
                  <a:pt x="9416" y="45134"/>
                </a:lnTo>
                <a:lnTo>
                  <a:pt x="8599" y="45019"/>
                </a:lnTo>
                <a:lnTo>
                  <a:pt x="7710" y="44980"/>
                </a:lnTo>
                <a:lnTo>
                  <a:pt x="7106" y="44980"/>
                </a:lnTo>
                <a:lnTo>
                  <a:pt x="6538" y="45019"/>
                </a:lnTo>
                <a:lnTo>
                  <a:pt x="6076" y="45172"/>
                </a:lnTo>
                <a:lnTo>
                  <a:pt x="5685" y="45363"/>
                </a:lnTo>
                <a:lnTo>
                  <a:pt x="5330" y="45593"/>
                </a:lnTo>
                <a:lnTo>
                  <a:pt x="5010" y="45862"/>
                </a:lnTo>
                <a:lnTo>
                  <a:pt x="4797" y="46168"/>
                </a:lnTo>
                <a:lnTo>
                  <a:pt x="4655" y="46551"/>
                </a:lnTo>
                <a:lnTo>
                  <a:pt x="4548" y="46973"/>
                </a:lnTo>
                <a:lnTo>
                  <a:pt x="4512" y="47394"/>
                </a:lnTo>
                <a:lnTo>
                  <a:pt x="4512" y="47854"/>
                </a:lnTo>
                <a:lnTo>
                  <a:pt x="4619" y="48352"/>
                </a:lnTo>
                <a:lnTo>
                  <a:pt x="4690" y="48773"/>
                </a:lnTo>
                <a:lnTo>
                  <a:pt x="4903" y="49272"/>
                </a:lnTo>
                <a:lnTo>
                  <a:pt x="5152" y="49770"/>
                </a:lnTo>
                <a:lnTo>
                  <a:pt x="5472" y="50268"/>
                </a:lnTo>
                <a:lnTo>
                  <a:pt x="5934" y="50919"/>
                </a:lnTo>
                <a:lnTo>
                  <a:pt x="6431" y="51609"/>
                </a:lnTo>
                <a:lnTo>
                  <a:pt x="6964" y="52260"/>
                </a:lnTo>
                <a:lnTo>
                  <a:pt x="7568" y="52873"/>
                </a:lnTo>
                <a:lnTo>
                  <a:pt x="8137" y="53486"/>
                </a:lnTo>
                <a:lnTo>
                  <a:pt x="8812" y="54099"/>
                </a:lnTo>
                <a:lnTo>
                  <a:pt x="9452" y="54636"/>
                </a:lnTo>
                <a:lnTo>
                  <a:pt x="10127" y="55172"/>
                </a:lnTo>
                <a:lnTo>
                  <a:pt x="10838" y="55747"/>
                </a:lnTo>
                <a:lnTo>
                  <a:pt x="11548" y="56245"/>
                </a:lnTo>
                <a:lnTo>
                  <a:pt x="12330" y="56743"/>
                </a:lnTo>
                <a:lnTo>
                  <a:pt x="13112" y="57164"/>
                </a:lnTo>
                <a:lnTo>
                  <a:pt x="13858" y="57547"/>
                </a:lnTo>
                <a:lnTo>
                  <a:pt x="14640" y="57969"/>
                </a:lnTo>
                <a:lnTo>
                  <a:pt x="15457" y="58275"/>
                </a:lnTo>
                <a:lnTo>
                  <a:pt x="16274" y="58620"/>
                </a:lnTo>
                <a:lnTo>
                  <a:pt x="17092" y="58888"/>
                </a:lnTo>
                <a:lnTo>
                  <a:pt x="17909" y="59118"/>
                </a:lnTo>
                <a:lnTo>
                  <a:pt x="18726" y="59272"/>
                </a:lnTo>
                <a:lnTo>
                  <a:pt x="19543" y="59386"/>
                </a:lnTo>
                <a:lnTo>
                  <a:pt x="20361" y="59501"/>
                </a:lnTo>
                <a:lnTo>
                  <a:pt x="21178" y="59501"/>
                </a:lnTo>
                <a:lnTo>
                  <a:pt x="21995" y="59501"/>
                </a:lnTo>
                <a:lnTo>
                  <a:pt x="22777" y="59386"/>
                </a:lnTo>
                <a:lnTo>
                  <a:pt x="23594" y="59272"/>
                </a:lnTo>
                <a:lnTo>
                  <a:pt x="24341" y="59042"/>
                </a:lnTo>
                <a:lnTo>
                  <a:pt x="25122" y="58773"/>
                </a:lnTo>
                <a:lnTo>
                  <a:pt x="25833" y="58467"/>
                </a:lnTo>
                <a:lnTo>
                  <a:pt x="26615" y="58045"/>
                </a:lnTo>
                <a:lnTo>
                  <a:pt x="27254" y="57624"/>
                </a:lnTo>
                <a:lnTo>
                  <a:pt x="28001" y="57126"/>
                </a:lnTo>
                <a:lnTo>
                  <a:pt x="28605" y="56513"/>
                </a:lnTo>
                <a:lnTo>
                  <a:pt x="29102" y="55977"/>
                </a:lnTo>
                <a:lnTo>
                  <a:pt x="29564" y="55402"/>
                </a:lnTo>
                <a:lnTo>
                  <a:pt x="29991" y="54865"/>
                </a:lnTo>
                <a:lnTo>
                  <a:pt x="30381" y="54252"/>
                </a:lnTo>
                <a:lnTo>
                  <a:pt x="30701" y="53639"/>
                </a:lnTo>
                <a:lnTo>
                  <a:pt x="31021" y="53026"/>
                </a:lnTo>
                <a:lnTo>
                  <a:pt x="31305" y="52375"/>
                </a:lnTo>
                <a:lnTo>
                  <a:pt x="31519" y="51724"/>
                </a:lnTo>
                <a:lnTo>
                  <a:pt x="31732" y="51034"/>
                </a:lnTo>
                <a:lnTo>
                  <a:pt x="31909" y="50344"/>
                </a:lnTo>
                <a:lnTo>
                  <a:pt x="32087" y="49616"/>
                </a:lnTo>
                <a:lnTo>
                  <a:pt x="32194" y="48927"/>
                </a:lnTo>
                <a:lnTo>
                  <a:pt x="32300" y="48237"/>
                </a:lnTo>
                <a:lnTo>
                  <a:pt x="32336" y="47471"/>
                </a:lnTo>
                <a:lnTo>
                  <a:pt x="32371" y="46743"/>
                </a:lnTo>
                <a:lnTo>
                  <a:pt x="32371" y="46015"/>
                </a:lnTo>
                <a:lnTo>
                  <a:pt x="32336" y="44521"/>
                </a:lnTo>
                <a:lnTo>
                  <a:pt x="32194" y="43026"/>
                </a:lnTo>
                <a:lnTo>
                  <a:pt x="31981" y="41532"/>
                </a:lnTo>
                <a:lnTo>
                  <a:pt x="31732" y="40114"/>
                </a:lnTo>
                <a:lnTo>
                  <a:pt x="31376" y="38659"/>
                </a:lnTo>
                <a:lnTo>
                  <a:pt x="30950" y="37279"/>
                </a:lnTo>
                <a:lnTo>
                  <a:pt x="30559" y="35977"/>
                </a:lnTo>
                <a:lnTo>
                  <a:pt x="30097" y="34674"/>
                </a:lnTo>
                <a:lnTo>
                  <a:pt x="29458" y="33256"/>
                </a:lnTo>
                <a:lnTo>
                  <a:pt x="28818" y="31762"/>
                </a:lnTo>
                <a:lnTo>
                  <a:pt x="28072" y="30268"/>
                </a:lnTo>
                <a:lnTo>
                  <a:pt x="27326" y="28773"/>
                </a:lnTo>
                <a:lnTo>
                  <a:pt x="26899" y="28122"/>
                </a:lnTo>
                <a:lnTo>
                  <a:pt x="26437" y="27432"/>
                </a:lnTo>
                <a:lnTo>
                  <a:pt x="25940" y="26781"/>
                </a:lnTo>
                <a:lnTo>
                  <a:pt x="25442" y="26168"/>
                </a:lnTo>
                <a:lnTo>
                  <a:pt x="24909" y="25632"/>
                </a:lnTo>
                <a:lnTo>
                  <a:pt x="24305" y="25057"/>
                </a:lnTo>
                <a:lnTo>
                  <a:pt x="23737" y="24559"/>
                </a:lnTo>
                <a:lnTo>
                  <a:pt x="23061" y="24137"/>
                </a:lnTo>
                <a:lnTo>
                  <a:pt x="22671" y="23984"/>
                </a:lnTo>
                <a:lnTo>
                  <a:pt x="22315" y="23908"/>
                </a:lnTo>
                <a:lnTo>
                  <a:pt x="21960" y="23908"/>
                </a:lnTo>
                <a:lnTo>
                  <a:pt x="21533" y="23984"/>
                </a:lnTo>
                <a:lnTo>
                  <a:pt x="21178" y="24137"/>
                </a:lnTo>
                <a:lnTo>
                  <a:pt x="20823" y="24291"/>
                </a:lnTo>
                <a:lnTo>
                  <a:pt x="20467" y="24559"/>
                </a:lnTo>
                <a:lnTo>
                  <a:pt x="20148" y="24904"/>
                </a:lnTo>
                <a:lnTo>
                  <a:pt x="19863" y="25249"/>
                </a:lnTo>
                <a:lnTo>
                  <a:pt x="19543" y="25555"/>
                </a:lnTo>
                <a:lnTo>
                  <a:pt x="19295" y="25977"/>
                </a:lnTo>
                <a:lnTo>
                  <a:pt x="19046" y="26360"/>
                </a:lnTo>
                <a:lnTo>
                  <a:pt x="18620" y="27126"/>
                </a:lnTo>
                <a:lnTo>
                  <a:pt x="18300" y="27777"/>
                </a:lnTo>
                <a:lnTo>
                  <a:pt x="18122" y="28390"/>
                </a:lnTo>
                <a:lnTo>
                  <a:pt x="17944" y="29003"/>
                </a:lnTo>
                <a:lnTo>
                  <a:pt x="17838" y="29655"/>
                </a:lnTo>
                <a:lnTo>
                  <a:pt x="17802" y="30268"/>
                </a:lnTo>
                <a:lnTo>
                  <a:pt x="17767" y="30919"/>
                </a:lnTo>
                <a:lnTo>
                  <a:pt x="17767" y="31609"/>
                </a:lnTo>
                <a:lnTo>
                  <a:pt x="17802" y="32260"/>
                </a:lnTo>
                <a:lnTo>
                  <a:pt x="17909" y="32911"/>
                </a:lnTo>
                <a:lnTo>
                  <a:pt x="18051" y="33601"/>
                </a:lnTo>
                <a:lnTo>
                  <a:pt x="18229" y="34252"/>
                </a:lnTo>
                <a:lnTo>
                  <a:pt x="18406" y="34865"/>
                </a:lnTo>
                <a:lnTo>
                  <a:pt x="18620" y="35517"/>
                </a:lnTo>
                <a:lnTo>
                  <a:pt x="18868" y="36168"/>
                </a:lnTo>
                <a:lnTo>
                  <a:pt x="19188" y="36781"/>
                </a:lnTo>
                <a:lnTo>
                  <a:pt x="19508" y="37394"/>
                </a:lnTo>
                <a:lnTo>
                  <a:pt x="19792" y="38007"/>
                </a:lnTo>
                <a:lnTo>
                  <a:pt x="20219" y="38544"/>
                </a:lnTo>
                <a:lnTo>
                  <a:pt x="20574" y="39118"/>
                </a:lnTo>
                <a:lnTo>
                  <a:pt x="20965" y="39655"/>
                </a:lnTo>
                <a:lnTo>
                  <a:pt x="21427" y="40153"/>
                </a:lnTo>
                <a:lnTo>
                  <a:pt x="21889" y="40651"/>
                </a:lnTo>
                <a:lnTo>
                  <a:pt x="22351" y="41111"/>
                </a:lnTo>
                <a:lnTo>
                  <a:pt x="22813" y="41532"/>
                </a:lnTo>
                <a:lnTo>
                  <a:pt x="23346" y="41915"/>
                </a:lnTo>
                <a:lnTo>
                  <a:pt x="23843" y="42260"/>
                </a:lnTo>
                <a:lnTo>
                  <a:pt x="24412" y="42605"/>
                </a:lnTo>
                <a:lnTo>
                  <a:pt x="24909" y="42873"/>
                </a:lnTo>
                <a:lnTo>
                  <a:pt x="25478" y="43103"/>
                </a:lnTo>
                <a:lnTo>
                  <a:pt x="26046" y="43295"/>
                </a:lnTo>
                <a:lnTo>
                  <a:pt x="26615" y="43486"/>
                </a:lnTo>
                <a:lnTo>
                  <a:pt x="27183" y="43601"/>
                </a:lnTo>
                <a:lnTo>
                  <a:pt x="27787" y="43639"/>
                </a:lnTo>
                <a:lnTo>
                  <a:pt x="28392" y="43639"/>
                </a:lnTo>
                <a:lnTo>
                  <a:pt x="28996" y="43639"/>
                </a:lnTo>
                <a:lnTo>
                  <a:pt x="29635" y="43601"/>
                </a:lnTo>
                <a:lnTo>
                  <a:pt x="30239" y="43486"/>
                </a:lnTo>
                <a:lnTo>
                  <a:pt x="30808" y="43371"/>
                </a:lnTo>
                <a:lnTo>
                  <a:pt x="31412" y="43180"/>
                </a:lnTo>
                <a:lnTo>
                  <a:pt x="32016" y="42988"/>
                </a:lnTo>
                <a:lnTo>
                  <a:pt x="32656" y="42796"/>
                </a:lnTo>
                <a:lnTo>
                  <a:pt x="33828" y="42260"/>
                </a:lnTo>
                <a:lnTo>
                  <a:pt x="34930" y="41647"/>
                </a:lnTo>
                <a:lnTo>
                  <a:pt x="36067" y="40996"/>
                </a:lnTo>
                <a:lnTo>
                  <a:pt x="37204" y="40229"/>
                </a:lnTo>
                <a:lnTo>
                  <a:pt x="38270" y="39386"/>
                </a:lnTo>
                <a:lnTo>
                  <a:pt x="39301" y="38505"/>
                </a:lnTo>
                <a:lnTo>
                  <a:pt x="40260" y="37547"/>
                </a:lnTo>
                <a:lnTo>
                  <a:pt x="41255" y="36628"/>
                </a:lnTo>
                <a:lnTo>
                  <a:pt x="42143" y="35632"/>
                </a:lnTo>
                <a:lnTo>
                  <a:pt x="43032" y="34674"/>
                </a:lnTo>
                <a:lnTo>
                  <a:pt x="43849" y="33678"/>
                </a:lnTo>
                <a:lnTo>
                  <a:pt x="44631" y="32758"/>
                </a:lnTo>
                <a:lnTo>
                  <a:pt x="45342" y="31762"/>
                </a:lnTo>
                <a:lnTo>
                  <a:pt x="45981" y="30766"/>
                </a:lnTo>
                <a:lnTo>
                  <a:pt x="46621" y="29770"/>
                </a:lnTo>
                <a:lnTo>
                  <a:pt x="47189" y="28773"/>
                </a:lnTo>
                <a:lnTo>
                  <a:pt x="47687" y="27739"/>
                </a:lnTo>
                <a:lnTo>
                  <a:pt x="48149" y="26666"/>
                </a:lnTo>
                <a:lnTo>
                  <a:pt x="48540" y="25632"/>
                </a:lnTo>
                <a:lnTo>
                  <a:pt x="48859" y="24559"/>
                </a:lnTo>
                <a:lnTo>
                  <a:pt x="49108" y="23486"/>
                </a:lnTo>
                <a:lnTo>
                  <a:pt x="49321" y="22375"/>
                </a:lnTo>
                <a:lnTo>
                  <a:pt x="49464" y="21264"/>
                </a:lnTo>
                <a:lnTo>
                  <a:pt x="49535" y="20114"/>
                </a:lnTo>
                <a:lnTo>
                  <a:pt x="49535" y="18927"/>
                </a:lnTo>
                <a:lnTo>
                  <a:pt x="49464" y="17739"/>
                </a:lnTo>
                <a:lnTo>
                  <a:pt x="49321" y="16513"/>
                </a:lnTo>
                <a:lnTo>
                  <a:pt x="49108" y="15287"/>
                </a:lnTo>
                <a:lnTo>
                  <a:pt x="48824" y="14022"/>
                </a:lnTo>
                <a:lnTo>
                  <a:pt x="48469" y="12796"/>
                </a:lnTo>
                <a:lnTo>
                  <a:pt x="48042" y="11609"/>
                </a:lnTo>
                <a:lnTo>
                  <a:pt x="47580" y="10421"/>
                </a:lnTo>
                <a:lnTo>
                  <a:pt x="47083" y="9272"/>
                </a:lnTo>
                <a:lnTo>
                  <a:pt x="46514" y="8122"/>
                </a:lnTo>
                <a:lnTo>
                  <a:pt x="45910" y="7011"/>
                </a:lnTo>
                <a:lnTo>
                  <a:pt x="45235" y="5938"/>
                </a:lnTo>
                <a:lnTo>
                  <a:pt x="44631" y="5057"/>
                </a:lnTo>
                <a:lnTo>
                  <a:pt x="43956" y="4252"/>
                </a:lnTo>
                <a:lnTo>
                  <a:pt x="43245" y="3486"/>
                </a:lnTo>
                <a:lnTo>
                  <a:pt x="42428" y="2758"/>
                </a:lnTo>
                <a:lnTo>
                  <a:pt x="42214" y="2567"/>
                </a:lnTo>
                <a:lnTo>
                  <a:pt x="42001" y="2490"/>
                </a:lnTo>
                <a:lnTo>
                  <a:pt x="41788" y="2413"/>
                </a:lnTo>
                <a:lnTo>
                  <a:pt x="41610" y="2413"/>
                </a:lnTo>
                <a:lnTo>
                  <a:pt x="41397" y="2490"/>
                </a:lnTo>
                <a:lnTo>
                  <a:pt x="41184" y="2528"/>
                </a:lnTo>
                <a:lnTo>
                  <a:pt x="40971" y="2643"/>
                </a:lnTo>
                <a:lnTo>
                  <a:pt x="40793" y="2758"/>
                </a:lnTo>
                <a:lnTo>
                  <a:pt x="40438" y="3065"/>
                </a:lnTo>
                <a:lnTo>
                  <a:pt x="40047" y="3409"/>
                </a:lnTo>
                <a:lnTo>
                  <a:pt x="39692" y="3793"/>
                </a:lnTo>
                <a:lnTo>
                  <a:pt x="39443" y="4176"/>
                </a:lnTo>
                <a:lnTo>
                  <a:pt x="38945" y="4865"/>
                </a:lnTo>
                <a:lnTo>
                  <a:pt x="38519" y="5555"/>
                </a:lnTo>
                <a:lnTo>
                  <a:pt x="38164" y="6283"/>
                </a:lnTo>
                <a:lnTo>
                  <a:pt x="37879" y="7049"/>
                </a:lnTo>
                <a:lnTo>
                  <a:pt x="37595" y="7816"/>
                </a:lnTo>
                <a:lnTo>
                  <a:pt x="37417" y="8659"/>
                </a:lnTo>
                <a:lnTo>
                  <a:pt x="37240" y="9501"/>
                </a:lnTo>
                <a:lnTo>
                  <a:pt x="37133" y="10306"/>
                </a:lnTo>
                <a:lnTo>
                  <a:pt x="37098" y="11149"/>
                </a:lnTo>
                <a:lnTo>
                  <a:pt x="37026" y="11992"/>
                </a:lnTo>
                <a:lnTo>
                  <a:pt x="37098" y="12796"/>
                </a:lnTo>
                <a:lnTo>
                  <a:pt x="37204" y="13639"/>
                </a:lnTo>
                <a:lnTo>
                  <a:pt x="37311" y="14482"/>
                </a:lnTo>
                <a:lnTo>
                  <a:pt x="37453" y="15287"/>
                </a:lnTo>
                <a:lnTo>
                  <a:pt x="37666" y="16053"/>
                </a:lnTo>
                <a:lnTo>
                  <a:pt x="37915" y="16858"/>
                </a:lnTo>
                <a:lnTo>
                  <a:pt x="38235" y="17777"/>
                </a:lnTo>
                <a:lnTo>
                  <a:pt x="38590" y="18735"/>
                </a:lnTo>
                <a:lnTo>
                  <a:pt x="38981" y="19655"/>
                </a:lnTo>
                <a:lnTo>
                  <a:pt x="39443" y="20613"/>
                </a:lnTo>
                <a:lnTo>
                  <a:pt x="39905" y="21494"/>
                </a:lnTo>
                <a:lnTo>
                  <a:pt x="40438" y="22375"/>
                </a:lnTo>
                <a:lnTo>
                  <a:pt x="40971" y="23180"/>
                </a:lnTo>
                <a:lnTo>
                  <a:pt x="41504" y="24061"/>
                </a:lnTo>
                <a:lnTo>
                  <a:pt x="42712" y="25747"/>
                </a:lnTo>
                <a:lnTo>
                  <a:pt x="43991" y="27394"/>
                </a:lnTo>
                <a:lnTo>
                  <a:pt x="45342" y="28927"/>
                </a:lnTo>
                <a:lnTo>
                  <a:pt x="46763" y="30498"/>
                </a:lnTo>
                <a:lnTo>
                  <a:pt x="48255" y="31915"/>
                </a:lnTo>
                <a:lnTo>
                  <a:pt x="49783" y="33371"/>
                </a:lnTo>
                <a:lnTo>
                  <a:pt x="51311" y="34750"/>
                </a:lnTo>
                <a:lnTo>
                  <a:pt x="52839" y="36053"/>
                </a:lnTo>
                <a:lnTo>
                  <a:pt x="55931" y="38659"/>
                </a:lnTo>
                <a:lnTo>
                  <a:pt x="58951" y="41034"/>
                </a:lnTo>
                <a:lnTo>
                  <a:pt x="60906" y="42605"/>
                </a:lnTo>
                <a:lnTo>
                  <a:pt x="62896" y="44099"/>
                </a:lnTo>
                <a:lnTo>
                  <a:pt x="64885" y="45593"/>
                </a:lnTo>
                <a:lnTo>
                  <a:pt x="66911" y="47011"/>
                </a:lnTo>
                <a:lnTo>
                  <a:pt x="68972" y="48429"/>
                </a:lnTo>
                <a:lnTo>
                  <a:pt x="71033" y="49885"/>
                </a:lnTo>
                <a:lnTo>
                  <a:pt x="73058" y="51264"/>
                </a:lnTo>
                <a:lnTo>
                  <a:pt x="75155" y="52643"/>
                </a:lnTo>
                <a:lnTo>
                  <a:pt x="79348" y="55287"/>
                </a:lnTo>
                <a:lnTo>
                  <a:pt x="83612" y="57892"/>
                </a:lnTo>
                <a:lnTo>
                  <a:pt x="87841" y="60383"/>
                </a:lnTo>
                <a:lnTo>
                  <a:pt x="92140" y="62873"/>
                </a:lnTo>
                <a:lnTo>
                  <a:pt x="95339" y="64636"/>
                </a:lnTo>
                <a:lnTo>
                  <a:pt x="98501" y="66475"/>
                </a:lnTo>
                <a:lnTo>
                  <a:pt x="101770" y="68237"/>
                </a:lnTo>
                <a:lnTo>
                  <a:pt x="105039" y="69961"/>
                </a:lnTo>
                <a:lnTo>
                  <a:pt x="108380" y="71609"/>
                </a:lnTo>
                <a:lnTo>
                  <a:pt x="111684" y="73141"/>
                </a:lnTo>
                <a:lnTo>
                  <a:pt x="113355" y="73869"/>
                </a:lnTo>
                <a:lnTo>
                  <a:pt x="115025" y="74597"/>
                </a:lnTo>
                <a:lnTo>
                  <a:pt x="116659" y="75210"/>
                </a:lnTo>
                <a:lnTo>
                  <a:pt x="118365" y="75785"/>
                </a:lnTo>
                <a:lnTo>
                  <a:pt x="118756" y="75977"/>
                </a:lnTo>
                <a:lnTo>
                  <a:pt x="119111" y="76168"/>
                </a:lnTo>
                <a:lnTo>
                  <a:pt x="119431" y="76360"/>
                </a:lnTo>
                <a:lnTo>
                  <a:pt x="119680" y="76590"/>
                </a:lnTo>
                <a:lnTo>
                  <a:pt x="119822" y="76781"/>
                </a:lnTo>
                <a:lnTo>
                  <a:pt x="119928" y="77011"/>
                </a:lnTo>
                <a:lnTo>
                  <a:pt x="119999" y="77164"/>
                </a:lnTo>
                <a:lnTo>
                  <a:pt x="119999" y="77394"/>
                </a:lnTo>
                <a:lnTo>
                  <a:pt x="119928" y="77586"/>
                </a:lnTo>
                <a:lnTo>
                  <a:pt x="119786" y="77662"/>
                </a:lnTo>
                <a:lnTo>
                  <a:pt x="119644" y="77777"/>
                </a:lnTo>
                <a:lnTo>
                  <a:pt x="119360" y="77854"/>
                </a:lnTo>
                <a:lnTo>
                  <a:pt x="119076" y="77854"/>
                </a:lnTo>
                <a:lnTo>
                  <a:pt x="118756" y="77854"/>
                </a:lnTo>
                <a:lnTo>
                  <a:pt x="118365" y="77777"/>
                </a:lnTo>
                <a:lnTo>
                  <a:pt x="117903" y="77624"/>
                </a:lnTo>
                <a:close/>
              </a:path>
            </a:pathLst>
          </a:custGeom>
          <a:solidFill>
            <a:schemeClr val="lt1"/>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Shape 1631"/>
          <p:cNvSpPr/>
          <p:nvPr/>
        </p:nvSpPr>
        <p:spPr>
          <a:xfrm rot="2700000">
            <a:off x="5554275" y="4544808"/>
            <a:ext cx="1033605" cy="950441"/>
          </a:xfrm>
          <a:custGeom>
            <a:avLst/>
            <a:gdLst/>
            <a:ahLst/>
            <a:cxnLst/>
            <a:rect l="0" t="0" r="0" b="0"/>
            <a:pathLst>
              <a:path w="120000" h="120000" extrusionOk="0">
                <a:moveTo>
                  <a:pt x="61340" y="114087"/>
                </a:moveTo>
                <a:lnTo>
                  <a:pt x="61685" y="114295"/>
                </a:lnTo>
                <a:lnTo>
                  <a:pt x="61992" y="114378"/>
                </a:lnTo>
                <a:lnTo>
                  <a:pt x="62260" y="114462"/>
                </a:lnTo>
                <a:lnTo>
                  <a:pt x="62605" y="114462"/>
                </a:lnTo>
                <a:lnTo>
                  <a:pt x="62950" y="114462"/>
                </a:lnTo>
                <a:lnTo>
                  <a:pt x="63256" y="114337"/>
                </a:lnTo>
                <a:lnTo>
                  <a:pt x="63563" y="114212"/>
                </a:lnTo>
                <a:lnTo>
                  <a:pt x="63831" y="114045"/>
                </a:lnTo>
                <a:lnTo>
                  <a:pt x="64099" y="113879"/>
                </a:lnTo>
                <a:lnTo>
                  <a:pt x="64329" y="113629"/>
                </a:lnTo>
                <a:lnTo>
                  <a:pt x="64521" y="113337"/>
                </a:lnTo>
                <a:lnTo>
                  <a:pt x="64712" y="113004"/>
                </a:lnTo>
                <a:lnTo>
                  <a:pt x="64865" y="112713"/>
                </a:lnTo>
                <a:lnTo>
                  <a:pt x="64980" y="112338"/>
                </a:lnTo>
                <a:lnTo>
                  <a:pt x="65019" y="112005"/>
                </a:lnTo>
                <a:lnTo>
                  <a:pt x="65095" y="111630"/>
                </a:lnTo>
                <a:lnTo>
                  <a:pt x="65019" y="110131"/>
                </a:lnTo>
                <a:lnTo>
                  <a:pt x="64980" y="108674"/>
                </a:lnTo>
                <a:lnTo>
                  <a:pt x="64865" y="107258"/>
                </a:lnTo>
                <a:lnTo>
                  <a:pt x="64750" y="105801"/>
                </a:lnTo>
                <a:lnTo>
                  <a:pt x="64597" y="104427"/>
                </a:lnTo>
                <a:lnTo>
                  <a:pt x="64367" y="103053"/>
                </a:lnTo>
                <a:lnTo>
                  <a:pt x="64137" y="101679"/>
                </a:lnTo>
                <a:lnTo>
                  <a:pt x="63869" y="100305"/>
                </a:lnTo>
                <a:lnTo>
                  <a:pt x="63563" y="98972"/>
                </a:lnTo>
                <a:lnTo>
                  <a:pt x="63218" y="97640"/>
                </a:lnTo>
                <a:lnTo>
                  <a:pt x="62873" y="96391"/>
                </a:lnTo>
                <a:lnTo>
                  <a:pt x="62490" y="95142"/>
                </a:lnTo>
                <a:lnTo>
                  <a:pt x="61685" y="92643"/>
                </a:lnTo>
                <a:lnTo>
                  <a:pt x="60804" y="90312"/>
                </a:lnTo>
                <a:lnTo>
                  <a:pt x="63754" y="92977"/>
                </a:lnTo>
                <a:lnTo>
                  <a:pt x="66743" y="95475"/>
                </a:lnTo>
                <a:lnTo>
                  <a:pt x="69655" y="97807"/>
                </a:lnTo>
                <a:lnTo>
                  <a:pt x="72490" y="99972"/>
                </a:lnTo>
                <a:lnTo>
                  <a:pt x="75249" y="102012"/>
                </a:lnTo>
                <a:lnTo>
                  <a:pt x="78007" y="103886"/>
                </a:lnTo>
                <a:lnTo>
                  <a:pt x="80613" y="105676"/>
                </a:lnTo>
                <a:lnTo>
                  <a:pt x="83180" y="107258"/>
                </a:lnTo>
                <a:lnTo>
                  <a:pt x="85670" y="108757"/>
                </a:lnTo>
                <a:lnTo>
                  <a:pt x="88084" y="110131"/>
                </a:lnTo>
                <a:lnTo>
                  <a:pt x="90459" y="111380"/>
                </a:lnTo>
                <a:lnTo>
                  <a:pt x="92720" y="112546"/>
                </a:lnTo>
                <a:lnTo>
                  <a:pt x="94865" y="113546"/>
                </a:lnTo>
                <a:lnTo>
                  <a:pt x="96973" y="114503"/>
                </a:lnTo>
                <a:lnTo>
                  <a:pt x="98965" y="115378"/>
                </a:lnTo>
                <a:lnTo>
                  <a:pt x="100881" y="116127"/>
                </a:lnTo>
                <a:lnTo>
                  <a:pt x="102720" y="116793"/>
                </a:lnTo>
                <a:lnTo>
                  <a:pt x="104444" y="117335"/>
                </a:lnTo>
                <a:lnTo>
                  <a:pt x="106091" y="117876"/>
                </a:lnTo>
                <a:lnTo>
                  <a:pt x="107624" y="118292"/>
                </a:lnTo>
                <a:lnTo>
                  <a:pt x="109080" y="118667"/>
                </a:lnTo>
                <a:lnTo>
                  <a:pt x="110383" y="119042"/>
                </a:lnTo>
                <a:lnTo>
                  <a:pt x="111609" y="119250"/>
                </a:lnTo>
                <a:lnTo>
                  <a:pt x="112720" y="119458"/>
                </a:lnTo>
                <a:lnTo>
                  <a:pt x="114636" y="119750"/>
                </a:lnTo>
                <a:lnTo>
                  <a:pt x="116053" y="119916"/>
                </a:lnTo>
                <a:lnTo>
                  <a:pt x="117011" y="120000"/>
                </a:lnTo>
                <a:lnTo>
                  <a:pt x="117432" y="120000"/>
                </a:lnTo>
                <a:lnTo>
                  <a:pt x="117509" y="120000"/>
                </a:lnTo>
                <a:lnTo>
                  <a:pt x="117624" y="120000"/>
                </a:lnTo>
                <a:lnTo>
                  <a:pt x="117892" y="119916"/>
                </a:lnTo>
                <a:lnTo>
                  <a:pt x="118237" y="119875"/>
                </a:lnTo>
                <a:lnTo>
                  <a:pt x="118505" y="119750"/>
                </a:lnTo>
                <a:lnTo>
                  <a:pt x="118735" y="119625"/>
                </a:lnTo>
                <a:lnTo>
                  <a:pt x="119003" y="119458"/>
                </a:lnTo>
                <a:lnTo>
                  <a:pt x="119233" y="119208"/>
                </a:lnTo>
                <a:lnTo>
                  <a:pt x="119386" y="118959"/>
                </a:lnTo>
                <a:lnTo>
                  <a:pt x="119616" y="118709"/>
                </a:lnTo>
                <a:lnTo>
                  <a:pt x="119693" y="118417"/>
                </a:lnTo>
                <a:lnTo>
                  <a:pt x="119808" y="118043"/>
                </a:lnTo>
                <a:lnTo>
                  <a:pt x="119923" y="117751"/>
                </a:lnTo>
                <a:lnTo>
                  <a:pt x="119923" y="117418"/>
                </a:lnTo>
                <a:lnTo>
                  <a:pt x="120000" y="117043"/>
                </a:lnTo>
                <a:lnTo>
                  <a:pt x="119923" y="116668"/>
                </a:lnTo>
                <a:lnTo>
                  <a:pt x="119808" y="116377"/>
                </a:lnTo>
                <a:lnTo>
                  <a:pt x="119693" y="116002"/>
                </a:lnTo>
                <a:lnTo>
                  <a:pt x="119118" y="114712"/>
                </a:lnTo>
                <a:lnTo>
                  <a:pt x="118429" y="113379"/>
                </a:lnTo>
                <a:lnTo>
                  <a:pt x="117739" y="112047"/>
                </a:lnTo>
                <a:lnTo>
                  <a:pt x="117011" y="110673"/>
                </a:lnTo>
                <a:lnTo>
                  <a:pt x="115363" y="107841"/>
                </a:lnTo>
                <a:lnTo>
                  <a:pt x="113601" y="104927"/>
                </a:lnTo>
                <a:lnTo>
                  <a:pt x="111647" y="101970"/>
                </a:lnTo>
                <a:lnTo>
                  <a:pt x="109616" y="98889"/>
                </a:lnTo>
                <a:lnTo>
                  <a:pt x="107471" y="95850"/>
                </a:lnTo>
                <a:lnTo>
                  <a:pt x="105249" y="92768"/>
                </a:lnTo>
                <a:lnTo>
                  <a:pt x="102950" y="89729"/>
                </a:lnTo>
                <a:lnTo>
                  <a:pt x="100613" y="86648"/>
                </a:lnTo>
                <a:lnTo>
                  <a:pt x="98314" y="83650"/>
                </a:lnTo>
                <a:lnTo>
                  <a:pt x="95977" y="80693"/>
                </a:lnTo>
                <a:lnTo>
                  <a:pt x="93678" y="77820"/>
                </a:lnTo>
                <a:lnTo>
                  <a:pt x="91417" y="74989"/>
                </a:lnTo>
                <a:lnTo>
                  <a:pt x="89195" y="72366"/>
                </a:lnTo>
                <a:lnTo>
                  <a:pt x="87049" y="69826"/>
                </a:lnTo>
                <a:lnTo>
                  <a:pt x="88888" y="70617"/>
                </a:lnTo>
                <a:lnTo>
                  <a:pt x="90689" y="71325"/>
                </a:lnTo>
                <a:lnTo>
                  <a:pt x="92452" y="71991"/>
                </a:lnTo>
                <a:lnTo>
                  <a:pt x="94214" y="72657"/>
                </a:lnTo>
                <a:lnTo>
                  <a:pt x="97471" y="73740"/>
                </a:lnTo>
                <a:lnTo>
                  <a:pt x="100459" y="74656"/>
                </a:lnTo>
                <a:lnTo>
                  <a:pt x="103065" y="75364"/>
                </a:lnTo>
                <a:lnTo>
                  <a:pt x="105019" y="75905"/>
                </a:lnTo>
                <a:lnTo>
                  <a:pt x="106398" y="76280"/>
                </a:lnTo>
                <a:lnTo>
                  <a:pt x="107088" y="76405"/>
                </a:lnTo>
                <a:lnTo>
                  <a:pt x="107471" y="76446"/>
                </a:lnTo>
                <a:lnTo>
                  <a:pt x="107777" y="76488"/>
                </a:lnTo>
                <a:lnTo>
                  <a:pt x="108122" y="76446"/>
                </a:lnTo>
                <a:lnTo>
                  <a:pt x="108467" y="76321"/>
                </a:lnTo>
                <a:lnTo>
                  <a:pt x="108773" y="76155"/>
                </a:lnTo>
                <a:lnTo>
                  <a:pt x="109118" y="75947"/>
                </a:lnTo>
                <a:lnTo>
                  <a:pt x="109386" y="75655"/>
                </a:lnTo>
                <a:lnTo>
                  <a:pt x="109655" y="75364"/>
                </a:lnTo>
                <a:lnTo>
                  <a:pt x="109846" y="75072"/>
                </a:lnTo>
                <a:lnTo>
                  <a:pt x="110000" y="74698"/>
                </a:lnTo>
                <a:lnTo>
                  <a:pt x="110114" y="74365"/>
                </a:lnTo>
                <a:lnTo>
                  <a:pt x="110114" y="73907"/>
                </a:lnTo>
                <a:lnTo>
                  <a:pt x="110153" y="73573"/>
                </a:lnTo>
                <a:lnTo>
                  <a:pt x="110114" y="73199"/>
                </a:lnTo>
                <a:lnTo>
                  <a:pt x="110000" y="72782"/>
                </a:lnTo>
                <a:lnTo>
                  <a:pt x="109885" y="72408"/>
                </a:lnTo>
                <a:lnTo>
                  <a:pt x="107011" y="66412"/>
                </a:lnTo>
                <a:lnTo>
                  <a:pt x="104061" y="60791"/>
                </a:lnTo>
                <a:lnTo>
                  <a:pt x="101072" y="55419"/>
                </a:lnTo>
                <a:lnTo>
                  <a:pt x="98045" y="50381"/>
                </a:lnTo>
                <a:lnTo>
                  <a:pt x="94865" y="45718"/>
                </a:lnTo>
                <a:lnTo>
                  <a:pt x="91724" y="41263"/>
                </a:lnTo>
                <a:lnTo>
                  <a:pt x="88582" y="37182"/>
                </a:lnTo>
                <a:lnTo>
                  <a:pt x="85440" y="33351"/>
                </a:lnTo>
                <a:lnTo>
                  <a:pt x="82260" y="29729"/>
                </a:lnTo>
                <a:lnTo>
                  <a:pt x="79118" y="26439"/>
                </a:lnTo>
                <a:lnTo>
                  <a:pt x="75977" y="23358"/>
                </a:lnTo>
                <a:lnTo>
                  <a:pt x="72796" y="20610"/>
                </a:lnTo>
                <a:lnTo>
                  <a:pt x="69770" y="18029"/>
                </a:lnTo>
                <a:lnTo>
                  <a:pt x="66743" y="15614"/>
                </a:lnTo>
                <a:lnTo>
                  <a:pt x="63754" y="13532"/>
                </a:lnTo>
                <a:lnTo>
                  <a:pt x="60881" y="11533"/>
                </a:lnTo>
                <a:lnTo>
                  <a:pt x="58084" y="9784"/>
                </a:lnTo>
                <a:lnTo>
                  <a:pt x="55363" y="8244"/>
                </a:lnTo>
                <a:lnTo>
                  <a:pt x="52796" y="6870"/>
                </a:lnTo>
                <a:lnTo>
                  <a:pt x="50268" y="5662"/>
                </a:lnTo>
                <a:lnTo>
                  <a:pt x="47892" y="4580"/>
                </a:lnTo>
                <a:lnTo>
                  <a:pt x="45670" y="3622"/>
                </a:lnTo>
                <a:lnTo>
                  <a:pt x="43563" y="2831"/>
                </a:lnTo>
                <a:lnTo>
                  <a:pt x="41647" y="2165"/>
                </a:lnTo>
                <a:lnTo>
                  <a:pt x="39885" y="1582"/>
                </a:lnTo>
                <a:lnTo>
                  <a:pt x="38275" y="1165"/>
                </a:lnTo>
                <a:lnTo>
                  <a:pt x="36896" y="791"/>
                </a:lnTo>
                <a:lnTo>
                  <a:pt x="35670" y="499"/>
                </a:lnTo>
                <a:lnTo>
                  <a:pt x="33908" y="124"/>
                </a:lnTo>
                <a:lnTo>
                  <a:pt x="33103" y="0"/>
                </a:lnTo>
                <a:lnTo>
                  <a:pt x="32796" y="0"/>
                </a:lnTo>
                <a:lnTo>
                  <a:pt x="32528" y="0"/>
                </a:lnTo>
                <a:lnTo>
                  <a:pt x="32260" y="83"/>
                </a:lnTo>
                <a:lnTo>
                  <a:pt x="31992" y="124"/>
                </a:lnTo>
                <a:lnTo>
                  <a:pt x="31724" y="249"/>
                </a:lnTo>
                <a:lnTo>
                  <a:pt x="31494" y="374"/>
                </a:lnTo>
                <a:lnTo>
                  <a:pt x="31226" y="624"/>
                </a:lnTo>
                <a:lnTo>
                  <a:pt x="31034" y="791"/>
                </a:lnTo>
                <a:lnTo>
                  <a:pt x="27586" y="4496"/>
                </a:lnTo>
                <a:lnTo>
                  <a:pt x="28735" y="5287"/>
                </a:lnTo>
                <a:lnTo>
                  <a:pt x="29885" y="6120"/>
                </a:lnTo>
                <a:lnTo>
                  <a:pt x="31034" y="7036"/>
                </a:lnTo>
                <a:lnTo>
                  <a:pt x="32260" y="8036"/>
                </a:lnTo>
                <a:lnTo>
                  <a:pt x="33409" y="9118"/>
                </a:lnTo>
                <a:lnTo>
                  <a:pt x="34674" y="10326"/>
                </a:lnTo>
                <a:lnTo>
                  <a:pt x="35900" y="11575"/>
                </a:lnTo>
                <a:lnTo>
                  <a:pt x="37126" y="12990"/>
                </a:lnTo>
                <a:lnTo>
                  <a:pt x="38314" y="14489"/>
                </a:lnTo>
                <a:lnTo>
                  <a:pt x="39616" y="16030"/>
                </a:lnTo>
                <a:lnTo>
                  <a:pt x="40804" y="17779"/>
                </a:lnTo>
                <a:lnTo>
                  <a:pt x="41992" y="19569"/>
                </a:lnTo>
                <a:lnTo>
                  <a:pt x="43180" y="21568"/>
                </a:lnTo>
                <a:lnTo>
                  <a:pt x="44329" y="23608"/>
                </a:lnTo>
                <a:lnTo>
                  <a:pt x="45517" y="25815"/>
                </a:lnTo>
                <a:lnTo>
                  <a:pt x="46590" y="28188"/>
                </a:lnTo>
                <a:lnTo>
                  <a:pt x="46666" y="28396"/>
                </a:lnTo>
                <a:lnTo>
                  <a:pt x="46704" y="28688"/>
                </a:lnTo>
                <a:lnTo>
                  <a:pt x="46666" y="29021"/>
                </a:lnTo>
                <a:lnTo>
                  <a:pt x="46513" y="29229"/>
                </a:lnTo>
                <a:lnTo>
                  <a:pt x="46321" y="29479"/>
                </a:lnTo>
                <a:lnTo>
                  <a:pt x="46130" y="29604"/>
                </a:lnTo>
                <a:lnTo>
                  <a:pt x="45823" y="29687"/>
                </a:lnTo>
                <a:lnTo>
                  <a:pt x="45555" y="29687"/>
                </a:lnTo>
                <a:lnTo>
                  <a:pt x="44789" y="29479"/>
                </a:lnTo>
                <a:lnTo>
                  <a:pt x="43026" y="29021"/>
                </a:lnTo>
                <a:lnTo>
                  <a:pt x="41877" y="28646"/>
                </a:lnTo>
                <a:lnTo>
                  <a:pt x="40613" y="28230"/>
                </a:lnTo>
                <a:lnTo>
                  <a:pt x="39233" y="27689"/>
                </a:lnTo>
                <a:lnTo>
                  <a:pt x="37854" y="27147"/>
                </a:lnTo>
                <a:lnTo>
                  <a:pt x="39501" y="29146"/>
                </a:lnTo>
                <a:lnTo>
                  <a:pt x="41264" y="31353"/>
                </a:lnTo>
                <a:lnTo>
                  <a:pt x="43065" y="33643"/>
                </a:lnTo>
                <a:lnTo>
                  <a:pt x="44827" y="35975"/>
                </a:lnTo>
                <a:lnTo>
                  <a:pt x="46551" y="38390"/>
                </a:lnTo>
                <a:lnTo>
                  <a:pt x="48084" y="40721"/>
                </a:lnTo>
                <a:lnTo>
                  <a:pt x="48773" y="41845"/>
                </a:lnTo>
                <a:lnTo>
                  <a:pt x="49425" y="42928"/>
                </a:lnTo>
                <a:lnTo>
                  <a:pt x="49961" y="44011"/>
                </a:lnTo>
                <a:lnTo>
                  <a:pt x="50459" y="44968"/>
                </a:lnTo>
                <a:lnTo>
                  <a:pt x="50536" y="45301"/>
                </a:lnTo>
                <a:lnTo>
                  <a:pt x="50574" y="45510"/>
                </a:lnTo>
                <a:lnTo>
                  <a:pt x="50536" y="45759"/>
                </a:lnTo>
                <a:lnTo>
                  <a:pt x="50421" y="46051"/>
                </a:lnTo>
                <a:lnTo>
                  <a:pt x="50268" y="46259"/>
                </a:lnTo>
                <a:lnTo>
                  <a:pt x="50076" y="46426"/>
                </a:lnTo>
                <a:lnTo>
                  <a:pt x="49846" y="46467"/>
                </a:lnTo>
                <a:lnTo>
                  <a:pt x="49655" y="46551"/>
                </a:lnTo>
                <a:lnTo>
                  <a:pt x="49578" y="46551"/>
                </a:lnTo>
                <a:lnTo>
                  <a:pt x="49042" y="46467"/>
                </a:lnTo>
                <a:lnTo>
                  <a:pt x="47777" y="46301"/>
                </a:lnTo>
                <a:lnTo>
                  <a:pt x="46819" y="46134"/>
                </a:lnTo>
                <a:lnTo>
                  <a:pt x="45785" y="45884"/>
                </a:lnTo>
                <a:lnTo>
                  <a:pt x="44559" y="45510"/>
                </a:lnTo>
                <a:lnTo>
                  <a:pt x="43180" y="45052"/>
                </a:lnTo>
                <a:lnTo>
                  <a:pt x="41647" y="44385"/>
                </a:lnTo>
                <a:lnTo>
                  <a:pt x="40000" y="43678"/>
                </a:lnTo>
                <a:lnTo>
                  <a:pt x="38237" y="42720"/>
                </a:lnTo>
                <a:lnTo>
                  <a:pt x="36283" y="41554"/>
                </a:lnTo>
                <a:lnTo>
                  <a:pt x="34291" y="40305"/>
                </a:lnTo>
                <a:lnTo>
                  <a:pt x="32145" y="38723"/>
                </a:lnTo>
                <a:lnTo>
                  <a:pt x="31034" y="37890"/>
                </a:lnTo>
                <a:lnTo>
                  <a:pt x="29961" y="37015"/>
                </a:lnTo>
                <a:lnTo>
                  <a:pt x="28773" y="36016"/>
                </a:lnTo>
                <a:lnTo>
                  <a:pt x="27586" y="35017"/>
                </a:lnTo>
                <a:lnTo>
                  <a:pt x="27969" y="35933"/>
                </a:lnTo>
                <a:lnTo>
                  <a:pt x="28237" y="36891"/>
                </a:lnTo>
                <a:lnTo>
                  <a:pt x="28582" y="37848"/>
                </a:lnTo>
                <a:lnTo>
                  <a:pt x="28773" y="38848"/>
                </a:lnTo>
                <a:lnTo>
                  <a:pt x="29003" y="39930"/>
                </a:lnTo>
                <a:lnTo>
                  <a:pt x="29157" y="41013"/>
                </a:lnTo>
                <a:lnTo>
                  <a:pt x="29233" y="42095"/>
                </a:lnTo>
                <a:lnTo>
                  <a:pt x="29272" y="43219"/>
                </a:lnTo>
                <a:lnTo>
                  <a:pt x="29233" y="43553"/>
                </a:lnTo>
                <a:lnTo>
                  <a:pt x="29118" y="43761"/>
                </a:lnTo>
                <a:lnTo>
                  <a:pt x="28965" y="43969"/>
                </a:lnTo>
                <a:lnTo>
                  <a:pt x="28773" y="44136"/>
                </a:lnTo>
                <a:lnTo>
                  <a:pt x="28505" y="44260"/>
                </a:lnTo>
                <a:lnTo>
                  <a:pt x="28275" y="44260"/>
                </a:lnTo>
                <a:lnTo>
                  <a:pt x="28084" y="44260"/>
                </a:lnTo>
                <a:lnTo>
                  <a:pt x="27777" y="44136"/>
                </a:lnTo>
                <a:lnTo>
                  <a:pt x="27011" y="43594"/>
                </a:lnTo>
                <a:lnTo>
                  <a:pt x="25249" y="42512"/>
                </a:lnTo>
                <a:lnTo>
                  <a:pt x="24137" y="41721"/>
                </a:lnTo>
                <a:lnTo>
                  <a:pt x="22835" y="40846"/>
                </a:lnTo>
                <a:lnTo>
                  <a:pt x="21379" y="39805"/>
                </a:lnTo>
                <a:lnTo>
                  <a:pt x="19923" y="38681"/>
                </a:lnTo>
                <a:lnTo>
                  <a:pt x="18352" y="37432"/>
                </a:lnTo>
                <a:lnTo>
                  <a:pt x="16704" y="36016"/>
                </a:lnTo>
                <a:lnTo>
                  <a:pt x="15095" y="34517"/>
                </a:lnTo>
                <a:lnTo>
                  <a:pt x="13448" y="32977"/>
                </a:lnTo>
                <a:lnTo>
                  <a:pt x="11915" y="31353"/>
                </a:lnTo>
                <a:lnTo>
                  <a:pt x="10421" y="29687"/>
                </a:lnTo>
                <a:lnTo>
                  <a:pt x="9693" y="28771"/>
                </a:lnTo>
                <a:lnTo>
                  <a:pt x="8965" y="27855"/>
                </a:lnTo>
                <a:lnTo>
                  <a:pt x="8390" y="26981"/>
                </a:lnTo>
                <a:lnTo>
                  <a:pt x="7701" y="26023"/>
                </a:lnTo>
                <a:lnTo>
                  <a:pt x="1034" y="33226"/>
                </a:lnTo>
                <a:lnTo>
                  <a:pt x="766" y="33560"/>
                </a:lnTo>
                <a:lnTo>
                  <a:pt x="536" y="33934"/>
                </a:lnTo>
                <a:lnTo>
                  <a:pt x="383" y="34351"/>
                </a:lnTo>
                <a:lnTo>
                  <a:pt x="268" y="34850"/>
                </a:lnTo>
                <a:lnTo>
                  <a:pt x="0" y="38556"/>
                </a:lnTo>
                <a:lnTo>
                  <a:pt x="38" y="42220"/>
                </a:lnTo>
                <a:lnTo>
                  <a:pt x="498" y="45926"/>
                </a:lnTo>
                <a:lnTo>
                  <a:pt x="1264" y="49548"/>
                </a:lnTo>
                <a:lnTo>
                  <a:pt x="2298" y="53129"/>
                </a:lnTo>
                <a:lnTo>
                  <a:pt x="3678" y="56752"/>
                </a:lnTo>
                <a:lnTo>
                  <a:pt x="5325" y="60291"/>
                </a:lnTo>
                <a:lnTo>
                  <a:pt x="7164" y="63705"/>
                </a:lnTo>
                <a:lnTo>
                  <a:pt x="9272" y="67120"/>
                </a:lnTo>
                <a:lnTo>
                  <a:pt x="11532" y="70492"/>
                </a:lnTo>
                <a:lnTo>
                  <a:pt x="13946" y="73740"/>
                </a:lnTo>
                <a:lnTo>
                  <a:pt x="16551" y="76946"/>
                </a:lnTo>
                <a:lnTo>
                  <a:pt x="19233" y="80069"/>
                </a:lnTo>
                <a:lnTo>
                  <a:pt x="21992" y="83067"/>
                </a:lnTo>
                <a:lnTo>
                  <a:pt x="24865" y="85940"/>
                </a:lnTo>
                <a:lnTo>
                  <a:pt x="27777" y="88771"/>
                </a:lnTo>
                <a:lnTo>
                  <a:pt x="30727" y="91478"/>
                </a:lnTo>
                <a:lnTo>
                  <a:pt x="33639" y="94059"/>
                </a:lnTo>
                <a:lnTo>
                  <a:pt x="36551" y="96433"/>
                </a:lnTo>
                <a:lnTo>
                  <a:pt x="39386" y="98806"/>
                </a:lnTo>
                <a:lnTo>
                  <a:pt x="42183" y="100929"/>
                </a:lnTo>
                <a:lnTo>
                  <a:pt x="44904" y="102970"/>
                </a:lnTo>
                <a:lnTo>
                  <a:pt x="47432" y="104927"/>
                </a:lnTo>
                <a:lnTo>
                  <a:pt x="49846" y="106634"/>
                </a:lnTo>
                <a:lnTo>
                  <a:pt x="54214" y="109590"/>
                </a:lnTo>
                <a:lnTo>
                  <a:pt x="57701" y="111880"/>
                </a:lnTo>
                <a:lnTo>
                  <a:pt x="60114" y="113379"/>
                </a:lnTo>
                <a:lnTo>
                  <a:pt x="61340" y="114087"/>
                </a:lnTo>
                <a:close/>
              </a:path>
            </a:pathLst>
          </a:custGeom>
          <a:solidFill>
            <a:schemeClr val="tx1">
              <a:lumMod val="65000"/>
              <a:lumOff val="35000"/>
            </a:schemeClr>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 name="Shape 1632"/>
          <p:cNvSpPr/>
          <p:nvPr/>
        </p:nvSpPr>
        <p:spPr>
          <a:xfrm rot="2700000">
            <a:off x="6285073" y="2232871"/>
            <a:ext cx="414498" cy="376876"/>
          </a:xfrm>
          <a:custGeom>
            <a:avLst/>
            <a:gdLst/>
            <a:ahLst/>
            <a:cxnLst/>
            <a:rect l="0" t="0" r="0" b="0"/>
            <a:pathLst>
              <a:path w="120000" h="120000" extrusionOk="0">
                <a:moveTo>
                  <a:pt x="11751" y="23747"/>
                </a:moveTo>
                <a:lnTo>
                  <a:pt x="14331" y="23537"/>
                </a:lnTo>
                <a:lnTo>
                  <a:pt x="18057" y="23432"/>
                </a:lnTo>
                <a:lnTo>
                  <a:pt x="20063" y="23537"/>
                </a:lnTo>
                <a:lnTo>
                  <a:pt x="22452" y="23537"/>
                </a:lnTo>
                <a:lnTo>
                  <a:pt x="24936" y="23852"/>
                </a:lnTo>
                <a:lnTo>
                  <a:pt x="27515" y="24168"/>
                </a:lnTo>
                <a:lnTo>
                  <a:pt x="30382" y="24693"/>
                </a:lnTo>
                <a:lnTo>
                  <a:pt x="33343" y="25429"/>
                </a:lnTo>
                <a:lnTo>
                  <a:pt x="36305" y="26164"/>
                </a:lnTo>
                <a:lnTo>
                  <a:pt x="39554" y="27110"/>
                </a:lnTo>
                <a:lnTo>
                  <a:pt x="42802" y="28266"/>
                </a:lnTo>
                <a:lnTo>
                  <a:pt x="46146" y="29632"/>
                </a:lnTo>
                <a:lnTo>
                  <a:pt x="49394" y="31313"/>
                </a:lnTo>
                <a:lnTo>
                  <a:pt x="52834" y="33099"/>
                </a:lnTo>
                <a:lnTo>
                  <a:pt x="56178" y="35306"/>
                </a:lnTo>
                <a:lnTo>
                  <a:pt x="59617" y="37723"/>
                </a:lnTo>
                <a:lnTo>
                  <a:pt x="63057" y="40455"/>
                </a:lnTo>
                <a:lnTo>
                  <a:pt x="66305" y="43397"/>
                </a:lnTo>
                <a:lnTo>
                  <a:pt x="69745" y="46760"/>
                </a:lnTo>
                <a:lnTo>
                  <a:pt x="72898" y="50542"/>
                </a:lnTo>
                <a:lnTo>
                  <a:pt x="76146" y="54640"/>
                </a:lnTo>
                <a:lnTo>
                  <a:pt x="79299" y="59159"/>
                </a:lnTo>
                <a:lnTo>
                  <a:pt x="82261" y="64098"/>
                </a:lnTo>
                <a:lnTo>
                  <a:pt x="85222" y="69352"/>
                </a:lnTo>
                <a:lnTo>
                  <a:pt x="87802" y="75131"/>
                </a:lnTo>
                <a:lnTo>
                  <a:pt x="90382" y="81225"/>
                </a:lnTo>
                <a:lnTo>
                  <a:pt x="92866" y="87845"/>
                </a:lnTo>
                <a:lnTo>
                  <a:pt x="95063" y="94991"/>
                </a:lnTo>
                <a:lnTo>
                  <a:pt x="96974" y="102661"/>
                </a:lnTo>
                <a:lnTo>
                  <a:pt x="98980" y="110753"/>
                </a:lnTo>
                <a:lnTo>
                  <a:pt x="99171" y="111908"/>
                </a:lnTo>
                <a:lnTo>
                  <a:pt x="99649" y="112959"/>
                </a:lnTo>
                <a:lnTo>
                  <a:pt x="100031" y="114010"/>
                </a:lnTo>
                <a:lnTo>
                  <a:pt x="100605" y="115166"/>
                </a:lnTo>
                <a:lnTo>
                  <a:pt x="101273" y="116007"/>
                </a:lnTo>
                <a:lnTo>
                  <a:pt x="101942" y="116742"/>
                </a:lnTo>
                <a:lnTo>
                  <a:pt x="102802" y="117583"/>
                </a:lnTo>
                <a:lnTo>
                  <a:pt x="103662" y="118108"/>
                </a:lnTo>
                <a:lnTo>
                  <a:pt x="104426" y="118739"/>
                </a:lnTo>
                <a:lnTo>
                  <a:pt x="105382" y="119264"/>
                </a:lnTo>
                <a:lnTo>
                  <a:pt x="106337" y="119474"/>
                </a:lnTo>
                <a:lnTo>
                  <a:pt x="107292" y="119789"/>
                </a:lnTo>
                <a:lnTo>
                  <a:pt x="108439" y="120000"/>
                </a:lnTo>
                <a:lnTo>
                  <a:pt x="109490" y="120000"/>
                </a:lnTo>
                <a:lnTo>
                  <a:pt x="110636" y="120000"/>
                </a:lnTo>
                <a:lnTo>
                  <a:pt x="111592" y="119789"/>
                </a:lnTo>
                <a:lnTo>
                  <a:pt x="113121" y="119264"/>
                </a:lnTo>
                <a:lnTo>
                  <a:pt x="114458" y="118633"/>
                </a:lnTo>
                <a:lnTo>
                  <a:pt x="115700" y="117688"/>
                </a:lnTo>
                <a:lnTo>
                  <a:pt x="116942" y="116637"/>
                </a:lnTo>
                <a:lnTo>
                  <a:pt x="117802" y="115586"/>
                </a:lnTo>
                <a:lnTo>
                  <a:pt x="118471" y="114325"/>
                </a:lnTo>
                <a:lnTo>
                  <a:pt x="119140" y="112959"/>
                </a:lnTo>
                <a:lnTo>
                  <a:pt x="119617" y="111593"/>
                </a:lnTo>
                <a:lnTo>
                  <a:pt x="119808" y="110227"/>
                </a:lnTo>
                <a:lnTo>
                  <a:pt x="120000" y="108756"/>
                </a:lnTo>
                <a:lnTo>
                  <a:pt x="120000" y="107285"/>
                </a:lnTo>
                <a:lnTo>
                  <a:pt x="119808" y="105709"/>
                </a:lnTo>
                <a:lnTo>
                  <a:pt x="117611" y="95726"/>
                </a:lnTo>
                <a:lnTo>
                  <a:pt x="115031" y="86479"/>
                </a:lnTo>
                <a:lnTo>
                  <a:pt x="112452" y="77863"/>
                </a:lnTo>
                <a:lnTo>
                  <a:pt x="109394" y="69772"/>
                </a:lnTo>
                <a:lnTo>
                  <a:pt x="106050" y="62206"/>
                </a:lnTo>
                <a:lnTo>
                  <a:pt x="102802" y="55271"/>
                </a:lnTo>
                <a:lnTo>
                  <a:pt x="99076" y="48861"/>
                </a:lnTo>
                <a:lnTo>
                  <a:pt x="95350" y="42977"/>
                </a:lnTo>
                <a:lnTo>
                  <a:pt x="91528" y="37513"/>
                </a:lnTo>
                <a:lnTo>
                  <a:pt x="87515" y="32574"/>
                </a:lnTo>
                <a:lnTo>
                  <a:pt x="83407" y="27950"/>
                </a:lnTo>
                <a:lnTo>
                  <a:pt x="79108" y="23852"/>
                </a:lnTo>
                <a:lnTo>
                  <a:pt x="74904" y="20280"/>
                </a:lnTo>
                <a:lnTo>
                  <a:pt x="70605" y="16917"/>
                </a:lnTo>
                <a:lnTo>
                  <a:pt x="66210" y="14080"/>
                </a:lnTo>
                <a:lnTo>
                  <a:pt x="61910" y="11453"/>
                </a:lnTo>
                <a:lnTo>
                  <a:pt x="57707" y="9141"/>
                </a:lnTo>
                <a:lnTo>
                  <a:pt x="53407" y="7250"/>
                </a:lnTo>
                <a:lnTo>
                  <a:pt x="49108" y="5569"/>
                </a:lnTo>
                <a:lnTo>
                  <a:pt x="45191" y="4203"/>
                </a:lnTo>
                <a:lnTo>
                  <a:pt x="40987" y="2942"/>
                </a:lnTo>
                <a:lnTo>
                  <a:pt x="37165" y="2101"/>
                </a:lnTo>
                <a:lnTo>
                  <a:pt x="33439" y="1260"/>
                </a:lnTo>
                <a:lnTo>
                  <a:pt x="29904" y="735"/>
                </a:lnTo>
                <a:lnTo>
                  <a:pt x="26464" y="420"/>
                </a:lnTo>
                <a:lnTo>
                  <a:pt x="23312" y="105"/>
                </a:lnTo>
                <a:lnTo>
                  <a:pt x="20350" y="0"/>
                </a:lnTo>
                <a:lnTo>
                  <a:pt x="17675" y="0"/>
                </a:lnTo>
                <a:lnTo>
                  <a:pt x="12993" y="105"/>
                </a:lnTo>
                <a:lnTo>
                  <a:pt x="9649" y="210"/>
                </a:lnTo>
                <a:lnTo>
                  <a:pt x="8598" y="525"/>
                </a:lnTo>
                <a:lnTo>
                  <a:pt x="7452" y="840"/>
                </a:lnTo>
                <a:lnTo>
                  <a:pt x="6496" y="1155"/>
                </a:lnTo>
                <a:lnTo>
                  <a:pt x="5541" y="1576"/>
                </a:lnTo>
                <a:lnTo>
                  <a:pt x="4681" y="2206"/>
                </a:lnTo>
                <a:lnTo>
                  <a:pt x="3917" y="2942"/>
                </a:lnTo>
                <a:lnTo>
                  <a:pt x="3057" y="3782"/>
                </a:lnTo>
                <a:lnTo>
                  <a:pt x="2388" y="4518"/>
                </a:lnTo>
                <a:lnTo>
                  <a:pt x="1815" y="5359"/>
                </a:lnTo>
                <a:lnTo>
                  <a:pt x="1242" y="6514"/>
                </a:lnTo>
                <a:lnTo>
                  <a:pt x="859" y="7565"/>
                </a:lnTo>
                <a:lnTo>
                  <a:pt x="477" y="8616"/>
                </a:lnTo>
                <a:lnTo>
                  <a:pt x="191" y="9667"/>
                </a:lnTo>
                <a:lnTo>
                  <a:pt x="0" y="10823"/>
                </a:lnTo>
                <a:lnTo>
                  <a:pt x="0" y="11873"/>
                </a:lnTo>
                <a:lnTo>
                  <a:pt x="0" y="13134"/>
                </a:lnTo>
                <a:lnTo>
                  <a:pt x="191" y="14395"/>
                </a:lnTo>
                <a:lnTo>
                  <a:pt x="477" y="15551"/>
                </a:lnTo>
                <a:lnTo>
                  <a:pt x="859" y="16602"/>
                </a:lnTo>
                <a:lnTo>
                  <a:pt x="1242" y="17653"/>
                </a:lnTo>
                <a:lnTo>
                  <a:pt x="1815" y="18598"/>
                </a:lnTo>
                <a:lnTo>
                  <a:pt x="2388" y="19544"/>
                </a:lnTo>
                <a:lnTo>
                  <a:pt x="3057" y="20385"/>
                </a:lnTo>
                <a:lnTo>
                  <a:pt x="3917" y="21120"/>
                </a:lnTo>
                <a:lnTo>
                  <a:pt x="4681" y="21751"/>
                </a:lnTo>
                <a:lnTo>
                  <a:pt x="5541" y="22381"/>
                </a:lnTo>
                <a:lnTo>
                  <a:pt x="6496" y="23012"/>
                </a:lnTo>
                <a:lnTo>
                  <a:pt x="7452" y="23327"/>
                </a:lnTo>
                <a:lnTo>
                  <a:pt x="8407" y="23537"/>
                </a:lnTo>
                <a:lnTo>
                  <a:pt x="9554" y="23747"/>
                </a:lnTo>
                <a:lnTo>
                  <a:pt x="10605" y="23852"/>
                </a:lnTo>
                <a:lnTo>
                  <a:pt x="11751" y="23747"/>
                </a:lnTo>
                <a:close/>
              </a:path>
            </a:pathLst>
          </a:custGeom>
          <a:solidFill>
            <a:srgbClr val="FFFFFF"/>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23" name="Shape 1643"/>
          <p:cNvCxnSpPr/>
          <p:nvPr/>
        </p:nvCxnSpPr>
        <p:spPr>
          <a:xfrm rot="10800000" flipV="1">
            <a:off x="3519191" y="1937966"/>
            <a:ext cx="1540537" cy="203550"/>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4" name="Shape 1644"/>
          <p:cNvCxnSpPr/>
          <p:nvPr/>
        </p:nvCxnSpPr>
        <p:spPr>
          <a:xfrm rot="10800000" flipV="1">
            <a:off x="3519191" y="3279047"/>
            <a:ext cx="2216359" cy="505964"/>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5" name="Shape 1645"/>
          <p:cNvCxnSpPr/>
          <p:nvPr/>
        </p:nvCxnSpPr>
        <p:spPr>
          <a:xfrm rot="10800000" flipV="1">
            <a:off x="6316574" y="2215096"/>
            <a:ext cx="2003161" cy="1669231"/>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6" name="Shape 1646"/>
          <p:cNvCxnSpPr/>
          <p:nvPr/>
        </p:nvCxnSpPr>
        <p:spPr>
          <a:xfrm rot="10800000" flipV="1">
            <a:off x="6375928" y="4361819"/>
            <a:ext cx="1954068" cy="600095"/>
          </a:xfrm>
          <a:prstGeom prst="bentConnector3">
            <a:avLst>
              <a:gd name="adj1" fmla="val 50000"/>
            </a:avLst>
          </a:prstGeom>
          <a:noFill/>
          <a:ln w="9525" cap="flat" cmpd="sng">
            <a:solidFill>
              <a:srgbClr val="6F7C8F"/>
            </a:solidFill>
            <a:prstDash val="solid"/>
            <a:miter/>
            <a:headEnd type="none" w="med" len="med"/>
            <a:tailEnd type="none" w="med" len="med"/>
          </a:ln>
        </p:spPr>
      </p:cxnSp>
      <p:sp>
        <p:nvSpPr>
          <p:cNvPr id="27" name="文本框 26"/>
          <p:cNvSpPr txBox="1"/>
          <p:nvPr/>
        </p:nvSpPr>
        <p:spPr>
          <a:xfrm>
            <a:off x="8336553" y="2111577"/>
            <a:ext cx="2409088"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8" name="文本框 27"/>
          <p:cNvSpPr txBox="1"/>
          <p:nvPr/>
        </p:nvSpPr>
        <p:spPr>
          <a:xfrm>
            <a:off x="8336553" y="1830133"/>
            <a:ext cx="1303994" cy="346769"/>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9" name="文本框 28"/>
          <p:cNvSpPr txBox="1"/>
          <p:nvPr/>
        </p:nvSpPr>
        <p:spPr>
          <a:xfrm>
            <a:off x="1127235" y="2019308"/>
            <a:ext cx="2409088" cy="763735"/>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0" name="文本框 29"/>
          <p:cNvSpPr txBox="1"/>
          <p:nvPr/>
        </p:nvSpPr>
        <p:spPr>
          <a:xfrm>
            <a:off x="2232329" y="1737864"/>
            <a:ext cx="1303994" cy="346769"/>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1" name="文本框 30"/>
          <p:cNvSpPr txBox="1"/>
          <p:nvPr/>
        </p:nvSpPr>
        <p:spPr>
          <a:xfrm>
            <a:off x="8376190" y="4239485"/>
            <a:ext cx="2409088"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 name="文本框 2"/>
          <p:cNvSpPr txBox="1"/>
          <p:nvPr/>
        </p:nvSpPr>
        <p:spPr>
          <a:xfrm>
            <a:off x="8376190" y="3958041"/>
            <a:ext cx="1303994" cy="346769"/>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3" name="文本框 32"/>
          <p:cNvSpPr txBox="1"/>
          <p:nvPr/>
        </p:nvSpPr>
        <p:spPr>
          <a:xfrm>
            <a:off x="1087005" y="3612182"/>
            <a:ext cx="2409088" cy="763735"/>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文本框 33"/>
          <p:cNvSpPr txBox="1"/>
          <p:nvPr/>
        </p:nvSpPr>
        <p:spPr>
          <a:xfrm>
            <a:off x="2192099" y="3330738"/>
            <a:ext cx="1303994" cy="346769"/>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sp>
        <p:nvSpPr>
          <p:cNvPr id="2" name="Freeform 34"/>
          <p:cNvSpPr/>
          <p:nvPr/>
        </p:nvSpPr>
        <p:spPr>
          <a:xfrm>
            <a:off x="8107363" y="1410018"/>
            <a:ext cx="2870200" cy="2847975"/>
          </a:xfrm>
          <a:custGeom>
            <a:avLst/>
            <a:gdLst>
              <a:gd name="connsiteX0" fmla="*/ 1613221 w 2940039"/>
              <a:gd name="connsiteY0" fmla="*/ 175 h 2916120"/>
              <a:gd name="connsiteX1" fmla="*/ 1680657 w 2940039"/>
              <a:gd name="connsiteY1" fmla="*/ 9507 h 2916120"/>
              <a:gd name="connsiteX2" fmla="*/ 1711941 w 2940039"/>
              <a:gd name="connsiteY2" fmla="*/ 37582 h 2916120"/>
              <a:gd name="connsiteX3" fmla="*/ 1702819 w 2940039"/>
              <a:gd name="connsiteY3" fmla="*/ 142351 h 2916120"/>
              <a:gd name="connsiteX4" fmla="*/ 1913662 w 2940039"/>
              <a:gd name="connsiteY4" fmla="*/ 190362 h 2916120"/>
              <a:gd name="connsiteX5" fmla="*/ 1954068 w 2940039"/>
              <a:gd name="connsiteY5" fmla="*/ 113666 h 2916120"/>
              <a:gd name="connsiteX6" fmla="*/ 1982092 w 2940039"/>
              <a:gd name="connsiteY6" fmla="*/ 82337 h 2916120"/>
              <a:gd name="connsiteX7" fmla="*/ 1997735 w 2940039"/>
              <a:gd name="connsiteY7" fmla="*/ 96374 h 2916120"/>
              <a:gd name="connsiteX8" fmla="*/ 2119614 w 2940039"/>
              <a:gd name="connsiteY8" fmla="*/ 149268 h 2916120"/>
              <a:gd name="connsiteX9" fmla="*/ 2136070 w 2940039"/>
              <a:gd name="connsiteY9" fmla="*/ 178155 h 2916120"/>
              <a:gd name="connsiteX10" fmla="*/ 2096480 w 2940039"/>
              <a:gd name="connsiteY10" fmla="*/ 269701 h 2916120"/>
              <a:gd name="connsiteX11" fmla="*/ 2281743 w 2940039"/>
              <a:gd name="connsiteY11" fmla="*/ 393594 h 2916120"/>
              <a:gd name="connsiteX12" fmla="*/ 2352618 w 2940039"/>
              <a:gd name="connsiteY12" fmla="*/ 330121 h 2916120"/>
              <a:gd name="connsiteX13" fmla="*/ 2366630 w 2940039"/>
              <a:gd name="connsiteY13" fmla="*/ 314457 h 2916120"/>
              <a:gd name="connsiteX14" fmla="*/ 2397100 w 2940039"/>
              <a:gd name="connsiteY14" fmla="*/ 327680 h 2916120"/>
              <a:gd name="connsiteX15" fmla="*/ 2490954 w 2940039"/>
              <a:gd name="connsiteY15" fmla="*/ 411902 h 2916120"/>
              <a:gd name="connsiteX16" fmla="*/ 2493400 w 2940039"/>
              <a:gd name="connsiteY16" fmla="*/ 456455 h 2916120"/>
              <a:gd name="connsiteX17" fmla="*/ 2437350 w 2940039"/>
              <a:gd name="connsiteY17" fmla="*/ 519114 h 2916120"/>
              <a:gd name="connsiteX18" fmla="*/ 2580577 w 2940039"/>
              <a:gd name="connsiteY18" fmla="*/ 690000 h 2916120"/>
              <a:gd name="connsiteX19" fmla="*/ 2653084 w 2940039"/>
              <a:gd name="connsiteY19" fmla="*/ 656229 h 2916120"/>
              <a:gd name="connsiteX20" fmla="*/ 2667910 w 2940039"/>
              <a:gd name="connsiteY20" fmla="*/ 655416 h 2916120"/>
              <a:gd name="connsiteX21" fmla="*/ 2698380 w 2940039"/>
              <a:gd name="connsiteY21" fmla="*/ 668639 h 2916120"/>
              <a:gd name="connsiteX22" fmla="*/ 2763395 w 2940039"/>
              <a:gd name="connsiteY22" fmla="*/ 769340 h 2916120"/>
              <a:gd name="connsiteX23" fmla="*/ 2751013 w 2940039"/>
              <a:gd name="connsiteY23" fmla="*/ 814706 h 2916120"/>
              <a:gd name="connsiteX24" fmla="*/ 2679321 w 2940039"/>
              <a:gd name="connsiteY24" fmla="*/ 863328 h 2916120"/>
              <a:gd name="connsiteX25" fmla="*/ 2765684 w 2940039"/>
              <a:gd name="connsiteY25" fmla="*/ 1082021 h 2916120"/>
              <a:gd name="connsiteX26" fmla="*/ 2853833 w 2940039"/>
              <a:gd name="connsiteY26" fmla="*/ 1062288 h 2916120"/>
              <a:gd name="connsiteX27" fmla="*/ 2885118 w 2940039"/>
              <a:gd name="connsiteY27" fmla="*/ 1090362 h 2916120"/>
              <a:gd name="connsiteX28" fmla="*/ 2921293 w 2940039"/>
              <a:gd name="connsiteY28" fmla="*/ 1207541 h 2916120"/>
              <a:gd name="connsiteX29" fmla="*/ 2894083 w 2940039"/>
              <a:gd name="connsiteY29" fmla="*/ 1253721 h 2916120"/>
              <a:gd name="connsiteX30" fmla="*/ 2805934 w 2940039"/>
              <a:gd name="connsiteY30" fmla="*/ 1273455 h 2916120"/>
              <a:gd name="connsiteX31" fmla="*/ 2811640 w 2940039"/>
              <a:gd name="connsiteY31" fmla="*/ 1377411 h 2916120"/>
              <a:gd name="connsiteX32" fmla="*/ 2818161 w 2940039"/>
              <a:gd name="connsiteY32" fmla="*/ 1496218 h 2916120"/>
              <a:gd name="connsiteX33" fmla="*/ 2907940 w 2940039"/>
              <a:gd name="connsiteY33" fmla="*/ 1506186 h 2916120"/>
              <a:gd name="connsiteX34" fmla="*/ 2940039 w 2940039"/>
              <a:gd name="connsiteY34" fmla="*/ 1549111 h 2916120"/>
              <a:gd name="connsiteX35" fmla="*/ 2916906 w 2940039"/>
              <a:gd name="connsiteY35" fmla="*/ 1669545 h 2916120"/>
              <a:gd name="connsiteX36" fmla="*/ 2888881 w 2940039"/>
              <a:gd name="connsiteY36" fmla="*/ 1700875 h 2916120"/>
              <a:gd name="connsiteX37" fmla="*/ 2799102 w 2940039"/>
              <a:gd name="connsiteY37" fmla="*/ 1690906 h 2916120"/>
              <a:gd name="connsiteX38" fmla="*/ 2737192 w 2940039"/>
              <a:gd name="connsiteY38" fmla="*/ 1917738 h 2916120"/>
              <a:gd name="connsiteX39" fmla="*/ 2813774 w 2940039"/>
              <a:gd name="connsiteY39" fmla="*/ 1958222 h 2916120"/>
              <a:gd name="connsiteX40" fmla="*/ 2831047 w 2940039"/>
              <a:gd name="connsiteY40" fmla="*/ 2001961 h 2916120"/>
              <a:gd name="connsiteX41" fmla="*/ 2777442 w 2940039"/>
              <a:gd name="connsiteY41" fmla="*/ 2109172 h 2916120"/>
              <a:gd name="connsiteX42" fmla="*/ 2748603 w 2940039"/>
              <a:gd name="connsiteY42" fmla="*/ 2125650 h 2916120"/>
              <a:gd name="connsiteX43" fmla="*/ 2733776 w 2940039"/>
              <a:gd name="connsiteY43" fmla="*/ 2126464 h 2916120"/>
              <a:gd name="connsiteX44" fmla="*/ 2657195 w 2940039"/>
              <a:gd name="connsiteY44" fmla="*/ 2085981 h 2916120"/>
              <a:gd name="connsiteX45" fmla="*/ 2534345 w 2940039"/>
              <a:gd name="connsiteY45" fmla="*/ 2286365 h 2916120"/>
              <a:gd name="connsiteX46" fmla="*/ 2596915 w 2940039"/>
              <a:gd name="connsiteY46" fmla="*/ 2342514 h 2916120"/>
              <a:gd name="connsiteX47" fmla="*/ 2599360 w 2940039"/>
              <a:gd name="connsiteY47" fmla="*/ 2387067 h 2916120"/>
              <a:gd name="connsiteX48" fmla="*/ 2515286 w 2940039"/>
              <a:gd name="connsiteY48" fmla="*/ 2481054 h 2916120"/>
              <a:gd name="connsiteX49" fmla="*/ 2486447 w 2940039"/>
              <a:gd name="connsiteY49" fmla="*/ 2497532 h 2916120"/>
              <a:gd name="connsiteX50" fmla="*/ 2470804 w 2940039"/>
              <a:gd name="connsiteY50" fmla="*/ 2483495 h 2916120"/>
              <a:gd name="connsiteX51" fmla="*/ 2393408 w 2940039"/>
              <a:gd name="connsiteY51" fmla="*/ 2428161 h 2916120"/>
              <a:gd name="connsiteX52" fmla="*/ 2222817 w 2940039"/>
              <a:gd name="connsiteY52" fmla="*/ 2571584 h 2916120"/>
              <a:gd name="connsiteX53" fmla="*/ 2271373 w 2940039"/>
              <a:gd name="connsiteY53" fmla="*/ 2643397 h 2916120"/>
              <a:gd name="connsiteX54" fmla="*/ 2258992 w 2940039"/>
              <a:gd name="connsiteY54" fmla="*/ 2688764 h 2916120"/>
              <a:gd name="connsiteX55" fmla="*/ 2143634 w 2940039"/>
              <a:gd name="connsiteY55" fmla="*/ 2754677 h 2916120"/>
              <a:gd name="connsiteX56" fmla="*/ 2128806 w 2940039"/>
              <a:gd name="connsiteY56" fmla="*/ 2755490 h 2916120"/>
              <a:gd name="connsiteX57" fmla="*/ 2098337 w 2940039"/>
              <a:gd name="connsiteY57" fmla="*/ 2742267 h 2916120"/>
              <a:gd name="connsiteX58" fmla="*/ 2049780 w 2940039"/>
              <a:gd name="connsiteY58" fmla="*/ 2670454 h 2916120"/>
              <a:gd name="connsiteX59" fmla="*/ 1845458 w 2940039"/>
              <a:gd name="connsiteY59" fmla="*/ 2741251 h 2916120"/>
              <a:gd name="connsiteX60" fmla="*/ 1865176 w 2940039"/>
              <a:gd name="connsiteY60" fmla="*/ 2829542 h 2916120"/>
              <a:gd name="connsiteX61" fmla="*/ 1837967 w 2940039"/>
              <a:gd name="connsiteY61" fmla="*/ 2875723 h 2916120"/>
              <a:gd name="connsiteX62" fmla="*/ 1705336 w 2940039"/>
              <a:gd name="connsiteY62" fmla="*/ 2897897 h 2916120"/>
              <a:gd name="connsiteX63" fmla="*/ 1674051 w 2940039"/>
              <a:gd name="connsiteY63" fmla="*/ 2869824 h 2916120"/>
              <a:gd name="connsiteX64" fmla="*/ 1654334 w 2940039"/>
              <a:gd name="connsiteY64" fmla="*/ 2781531 h 2916120"/>
              <a:gd name="connsiteX65" fmla="*/ 1536531 w 2940039"/>
              <a:gd name="connsiteY65" fmla="*/ 2802893 h 2916120"/>
              <a:gd name="connsiteX66" fmla="*/ 1431925 w 2940039"/>
              <a:gd name="connsiteY66" fmla="*/ 2793738 h 2916120"/>
              <a:gd name="connsiteX67" fmla="*/ 1421988 w 2940039"/>
              <a:gd name="connsiteY67" fmla="*/ 2883658 h 2916120"/>
              <a:gd name="connsiteX68" fmla="*/ 1379137 w 2940039"/>
              <a:gd name="connsiteY68" fmla="*/ 2915801 h 2916120"/>
              <a:gd name="connsiteX69" fmla="*/ 1259703 w 2940039"/>
              <a:gd name="connsiteY69" fmla="*/ 2907460 h 2916120"/>
              <a:gd name="connsiteX70" fmla="*/ 1227604 w 2940039"/>
              <a:gd name="connsiteY70" fmla="*/ 2864535 h 2916120"/>
              <a:gd name="connsiteX71" fmla="*/ 1237540 w 2940039"/>
              <a:gd name="connsiteY71" fmla="*/ 2774616 h 2916120"/>
              <a:gd name="connsiteX72" fmla="*/ 1011871 w 2940039"/>
              <a:gd name="connsiteY72" fmla="*/ 2727419 h 2916120"/>
              <a:gd name="connsiteX73" fmla="*/ 971465 w 2940039"/>
              <a:gd name="connsiteY73" fmla="*/ 2804115 h 2916120"/>
              <a:gd name="connsiteX74" fmla="*/ 942625 w 2940039"/>
              <a:gd name="connsiteY74" fmla="*/ 2820593 h 2916120"/>
              <a:gd name="connsiteX75" fmla="*/ 927798 w 2940039"/>
              <a:gd name="connsiteY75" fmla="*/ 2821407 h 2916120"/>
              <a:gd name="connsiteX76" fmla="*/ 820746 w 2940039"/>
              <a:gd name="connsiteY76" fmla="*/ 2767701 h 2916120"/>
              <a:gd name="connsiteX77" fmla="*/ 803474 w 2940039"/>
              <a:gd name="connsiteY77" fmla="*/ 2723962 h 2916120"/>
              <a:gd name="connsiteX78" fmla="*/ 829054 w 2940039"/>
              <a:gd name="connsiteY78" fmla="*/ 2648080 h 2916120"/>
              <a:gd name="connsiteX79" fmla="*/ 643791 w 2940039"/>
              <a:gd name="connsiteY79" fmla="*/ 2524187 h 2916120"/>
              <a:gd name="connsiteX80" fmla="*/ 587741 w 2940039"/>
              <a:gd name="connsiteY80" fmla="*/ 2586846 h 2916120"/>
              <a:gd name="connsiteX81" fmla="*/ 558902 w 2940039"/>
              <a:gd name="connsiteY81" fmla="*/ 2603324 h 2916120"/>
              <a:gd name="connsiteX82" fmla="*/ 528432 w 2940039"/>
              <a:gd name="connsiteY82" fmla="*/ 2590101 h 2916120"/>
              <a:gd name="connsiteX83" fmla="*/ 434578 w 2940039"/>
              <a:gd name="connsiteY83" fmla="*/ 2505879 h 2916120"/>
              <a:gd name="connsiteX84" fmla="*/ 432133 w 2940039"/>
              <a:gd name="connsiteY84" fmla="*/ 2461326 h 2916120"/>
              <a:gd name="connsiteX85" fmla="*/ 503009 w 2940039"/>
              <a:gd name="connsiteY85" fmla="*/ 2397853 h 2916120"/>
              <a:gd name="connsiteX86" fmla="*/ 358968 w 2940039"/>
              <a:gd name="connsiteY86" fmla="*/ 2212117 h 2916120"/>
              <a:gd name="connsiteX87" fmla="*/ 272450 w 2940039"/>
              <a:gd name="connsiteY87" fmla="*/ 2261552 h 2916120"/>
              <a:gd name="connsiteX88" fmla="*/ 257622 w 2940039"/>
              <a:gd name="connsiteY88" fmla="*/ 2262365 h 2916120"/>
              <a:gd name="connsiteX89" fmla="*/ 227153 w 2940039"/>
              <a:gd name="connsiteY89" fmla="*/ 2249142 h 2916120"/>
              <a:gd name="connsiteX90" fmla="*/ 162138 w 2940039"/>
              <a:gd name="connsiteY90" fmla="*/ 2148442 h 2916120"/>
              <a:gd name="connsiteX91" fmla="*/ 174520 w 2940039"/>
              <a:gd name="connsiteY91" fmla="*/ 2103075 h 2916120"/>
              <a:gd name="connsiteX92" fmla="*/ 261039 w 2940039"/>
              <a:gd name="connsiteY92" fmla="*/ 2053640 h 2916120"/>
              <a:gd name="connsiteX93" fmla="*/ 174676 w 2940039"/>
              <a:gd name="connsiteY93" fmla="*/ 1834946 h 2916120"/>
              <a:gd name="connsiteX94" fmla="*/ 86527 w 2940039"/>
              <a:gd name="connsiteY94" fmla="*/ 1854680 h 2916120"/>
              <a:gd name="connsiteX95" fmla="*/ 71701 w 2940039"/>
              <a:gd name="connsiteY95" fmla="*/ 1855494 h 2916120"/>
              <a:gd name="connsiteX96" fmla="*/ 40415 w 2940039"/>
              <a:gd name="connsiteY96" fmla="*/ 1827419 h 2916120"/>
              <a:gd name="connsiteX97" fmla="*/ 19068 w 2940039"/>
              <a:gd name="connsiteY97" fmla="*/ 1709427 h 2916120"/>
              <a:gd name="connsiteX98" fmla="*/ 46277 w 2940039"/>
              <a:gd name="connsiteY98" fmla="*/ 1663246 h 2916120"/>
              <a:gd name="connsiteX99" fmla="*/ 134426 w 2940039"/>
              <a:gd name="connsiteY99" fmla="*/ 1643513 h 2916120"/>
              <a:gd name="connsiteX100" fmla="*/ 113078 w 2940039"/>
              <a:gd name="connsiteY100" fmla="*/ 1525519 h 2916120"/>
              <a:gd name="connsiteX101" fmla="*/ 122200 w 2940039"/>
              <a:gd name="connsiteY101" fmla="*/ 1420750 h 2916120"/>
              <a:gd name="connsiteX102" fmla="*/ 32420 w 2940039"/>
              <a:gd name="connsiteY102" fmla="*/ 1410781 h 2916120"/>
              <a:gd name="connsiteX103" fmla="*/ 321 w 2940039"/>
              <a:gd name="connsiteY103" fmla="*/ 1367857 h 2916120"/>
              <a:gd name="connsiteX104" fmla="*/ 8627 w 2940039"/>
              <a:gd name="connsiteY104" fmla="*/ 1248236 h 2916120"/>
              <a:gd name="connsiteX105" fmla="*/ 36652 w 2940039"/>
              <a:gd name="connsiteY105" fmla="*/ 1216907 h 2916120"/>
              <a:gd name="connsiteX106" fmla="*/ 51479 w 2940039"/>
              <a:gd name="connsiteY106" fmla="*/ 1216093 h 2916120"/>
              <a:gd name="connsiteX107" fmla="*/ 141258 w 2940039"/>
              <a:gd name="connsiteY107" fmla="*/ 1226061 h 2916120"/>
              <a:gd name="connsiteX108" fmla="*/ 203168 w 2940039"/>
              <a:gd name="connsiteY108" fmla="*/ 999229 h 2916120"/>
              <a:gd name="connsiteX109" fmla="*/ 111759 w 2940039"/>
              <a:gd name="connsiteY109" fmla="*/ 959559 h 2916120"/>
              <a:gd name="connsiteX110" fmla="*/ 94487 w 2940039"/>
              <a:gd name="connsiteY110" fmla="*/ 915821 h 2916120"/>
              <a:gd name="connsiteX111" fmla="*/ 148090 w 2940039"/>
              <a:gd name="connsiteY111" fmla="*/ 808609 h 2916120"/>
              <a:gd name="connsiteX112" fmla="*/ 176929 w 2940039"/>
              <a:gd name="connsiteY112" fmla="*/ 792131 h 2916120"/>
              <a:gd name="connsiteX113" fmla="*/ 191757 w 2940039"/>
              <a:gd name="connsiteY113" fmla="*/ 791317 h 2916120"/>
              <a:gd name="connsiteX114" fmla="*/ 282350 w 2940039"/>
              <a:gd name="connsiteY114" fmla="*/ 816136 h 2916120"/>
              <a:gd name="connsiteX115" fmla="*/ 406014 w 2940039"/>
              <a:gd name="connsiteY115" fmla="*/ 630602 h 2916120"/>
              <a:gd name="connsiteX116" fmla="*/ 328618 w 2940039"/>
              <a:gd name="connsiteY116" fmla="*/ 575267 h 2916120"/>
              <a:gd name="connsiteX117" fmla="*/ 326172 w 2940039"/>
              <a:gd name="connsiteY117" fmla="*/ 530714 h 2916120"/>
              <a:gd name="connsiteX118" fmla="*/ 410246 w 2940039"/>
              <a:gd name="connsiteY118" fmla="*/ 436727 h 2916120"/>
              <a:gd name="connsiteX119" fmla="*/ 439085 w 2940039"/>
              <a:gd name="connsiteY119" fmla="*/ 420249 h 2916120"/>
              <a:gd name="connsiteX120" fmla="*/ 469555 w 2940039"/>
              <a:gd name="connsiteY120" fmla="*/ 433472 h 2916120"/>
              <a:gd name="connsiteX121" fmla="*/ 532125 w 2940039"/>
              <a:gd name="connsiteY121" fmla="*/ 489620 h 2916120"/>
              <a:gd name="connsiteX122" fmla="*/ 702716 w 2940039"/>
              <a:gd name="connsiteY122" fmla="*/ 346197 h 2916120"/>
              <a:gd name="connsiteX123" fmla="*/ 668171 w 2940039"/>
              <a:gd name="connsiteY123" fmla="*/ 258720 h 2916120"/>
              <a:gd name="connsiteX124" fmla="*/ 681368 w 2940039"/>
              <a:gd name="connsiteY124" fmla="*/ 228205 h 2916120"/>
              <a:gd name="connsiteX125" fmla="*/ 781899 w 2940039"/>
              <a:gd name="connsiteY125" fmla="*/ 163104 h 2916120"/>
              <a:gd name="connsiteX126" fmla="*/ 795911 w 2940039"/>
              <a:gd name="connsiteY126" fmla="*/ 147440 h 2916120"/>
              <a:gd name="connsiteX127" fmla="*/ 827196 w 2940039"/>
              <a:gd name="connsiteY127" fmla="*/ 175514 h 2916120"/>
              <a:gd name="connsiteX128" fmla="*/ 875753 w 2940039"/>
              <a:gd name="connsiteY128" fmla="*/ 247327 h 2916120"/>
              <a:gd name="connsiteX129" fmla="*/ 1094901 w 2940039"/>
              <a:gd name="connsiteY129" fmla="*/ 175716 h 2916120"/>
              <a:gd name="connsiteX130" fmla="*/ 1074369 w 2940039"/>
              <a:gd name="connsiteY130" fmla="*/ 72575 h 2916120"/>
              <a:gd name="connsiteX131" fmla="*/ 1102393 w 2940039"/>
              <a:gd name="connsiteY131" fmla="*/ 41245 h 2916120"/>
              <a:gd name="connsiteX132" fmla="*/ 1220197 w 2940039"/>
              <a:gd name="connsiteY132" fmla="*/ 19884 h 2916120"/>
              <a:gd name="connsiteX133" fmla="*/ 1265493 w 2940039"/>
              <a:gd name="connsiteY133" fmla="*/ 32293 h 2916120"/>
              <a:gd name="connsiteX134" fmla="*/ 1285211 w 2940039"/>
              <a:gd name="connsiteY134" fmla="*/ 120585 h 2916120"/>
              <a:gd name="connsiteX135" fmla="*/ 1389002 w 2940039"/>
              <a:gd name="connsiteY135" fmla="*/ 114889 h 2916120"/>
              <a:gd name="connsiteX136" fmla="*/ 1507620 w 2940039"/>
              <a:gd name="connsiteY136" fmla="*/ 108378 h 2916120"/>
              <a:gd name="connsiteX137" fmla="*/ 1517556 w 2940039"/>
              <a:gd name="connsiteY137" fmla="*/ 18459 h 2916120"/>
              <a:gd name="connsiteX138" fmla="*/ 1546396 w 2940039"/>
              <a:gd name="connsiteY138" fmla="*/ 1981 h 2916120"/>
              <a:gd name="connsiteX139" fmla="*/ 1613221 w 2940039"/>
              <a:gd name="connsiteY139" fmla="*/ 175 h 291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2940039" h="2916120">
                <a:moveTo>
                  <a:pt x="1613221" y="175"/>
                </a:moveTo>
                <a:cubicBezTo>
                  <a:pt x="1635564" y="811"/>
                  <a:pt x="1658009" y="3303"/>
                  <a:pt x="1680657" y="9507"/>
                </a:cubicBezTo>
                <a:cubicBezTo>
                  <a:pt x="1695484" y="8693"/>
                  <a:pt x="1711126" y="22730"/>
                  <a:pt x="1711941" y="37582"/>
                </a:cubicBezTo>
                <a:cubicBezTo>
                  <a:pt x="1702819" y="142351"/>
                  <a:pt x="1702819" y="142351"/>
                  <a:pt x="1702819" y="142351"/>
                </a:cubicBezTo>
                <a:cubicBezTo>
                  <a:pt x="1777771" y="153133"/>
                  <a:pt x="1852722" y="163916"/>
                  <a:pt x="1913662" y="190362"/>
                </a:cubicBezTo>
                <a:cubicBezTo>
                  <a:pt x="1954068" y="113666"/>
                  <a:pt x="1954068" y="113666"/>
                  <a:pt x="1954068" y="113666"/>
                </a:cubicBezTo>
                <a:cubicBezTo>
                  <a:pt x="1968080" y="98002"/>
                  <a:pt x="1967265" y="83151"/>
                  <a:pt x="1982092" y="82337"/>
                </a:cubicBezTo>
                <a:cubicBezTo>
                  <a:pt x="1996920" y="81524"/>
                  <a:pt x="1997735" y="96374"/>
                  <a:pt x="1997735" y="96374"/>
                </a:cubicBezTo>
                <a:cubicBezTo>
                  <a:pt x="2043032" y="108784"/>
                  <a:pt x="2073501" y="122007"/>
                  <a:pt x="2119614" y="149268"/>
                </a:cubicBezTo>
                <a:cubicBezTo>
                  <a:pt x="2134440" y="148454"/>
                  <a:pt x="2135255" y="163304"/>
                  <a:pt x="2136070" y="178155"/>
                </a:cubicBezTo>
                <a:cubicBezTo>
                  <a:pt x="2096480" y="269701"/>
                  <a:pt x="2096480" y="269701"/>
                  <a:pt x="2096480" y="269701"/>
                </a:cubicBezTo>
                <a:cubicBezTo>
                  <a:pt x="2158234" y="310999"/>
                  <a:pt x="2219988" y="352296"/>
                  <a:pt x="2281743" y="393594"/>
                </a:cubicBezTo>
                <a:cubicBezTo>
                  <a:pt x="2352618" y="330121"/>
                  <a:pt x="2352618" y="330121"/>
                  <a:pt x="2352618" y="330121"/>
                </a:cubicBezTo>
                <a:cubicBezTo>
                  <a:pt x="2351803" y="315271"/>
                  <a:pt x="2366630" y="314457"/>
                  <a:pt x="2366630" y="314457"/>
                </a:cubicBezTo>
                <a:cubicBezTo>
                  <a:pt x="2381458" y="313643"/>
                  <a:pt x="2396285" y="312829"/>
                  <a:pt x="2397100" y="327680"/>
                </a:cubicBezTo>
                <a:cubicBezTo>
                  <a:pt x="2427569" y="340903"/>
                  <a:pt x="2458855" y="368978"/>
                  <a:pt x="2490954" y="411902"/>
                </a:cubicBezTo>
                <a:cubicBezTo>
                  <a:pt x="2505781" y="411088"/>
                  <a:pt x="2507411" y="440791"/>
                  <a:pt x="2493400" y="456455"/>
                </a:cubicBezTo>
                <a:cubicBezTo>
                  <a:pt x="2437350" y="519114"/>
                  <a:pt x="2437350" y="519114"/>
                  <a:pt x="2437350" y="519114"/>
                </a:cubicBezTo>
                <a:cubicBezTo>
                  <a:pt x="2485093" y="576076"/>
                  <a:pt x="2532835" y="633038"/>
                  <a:pt x="2580577" y="690000"/>
                </a:cubicBezTo>
                <a:cubicBezTo>
                  <a:pt x="2653084" y="656229"/>
                  <a:pt x="2653084" y="656229"/>
                  <a:pt x="2653084" y="656229"/>
                </a:cubicBezTo>
                <a:cubicBezTo>
                  <a:pt x="2667910" y="655416"/>
                  <a:pt x="2667910" y="655416"/>
                  <a:pt x="2667910" y="655416"/>
                </a:cubicBezTo>
                <a:cubicBezTo>
                  <a:pt x="2682738" y="654602"/>
                  <a:pt x="2697565" y="653788"/>
                  <a:pt x="2698380" y="668639"/>
                </a:cubicBezTo>
                <a:cubicBezTo>
                  <a:pt x="2729665" y="696713"/>
                  <a:pt x="2746937" y="740452"/>
                  <a:pt x="2763395" y="769340"/>
                </a:cubicBezTo>
                <a:cubicBezTo>
                  <a:pt x="2779037" y="783377"/>
                  <a:pt x="2765840" y="813892"/>
                  <a:pt x="2751013" y="814706"/>
                </a:cubicBezTo>
                <a:cubicBezTo>
                  <a:pt x="2679321" y="863328"/>
                  <a:pt x="2679321" y="863328"/>
                  <a:pt x="2679321" y="863328"/>
                </a:cubicBezTo>
                <a:cubicBezTo>
                  <a:pt x="2713051" y="935954"/>
                  <a:pt x="2731954" y="1009395"/>
                  <a:pt x="2765684" y="1082021"/>
                </a:cubicBezTo>
                <a:cubicBezTo>
                  <a:pt x="2853833" y="1062288"/>
                  <a:pt x="2853833" y="1062288"/>
                  <a:pt x="2853833" y="1062288"/>
                </a:cubicBezTo>
                <a:cubicBezTo>
                  <a:pt x="2868660" y="1061474"/>
                  <a:pt x="2884303" y="1075511"/>
                  <a:pt x="2885118" y="1090362"/>
                </a:cubicBezTo>
                <a:cubicBezTo>
                  <a:pt x="2901574" y="1119250"/>
                  <a:pt x="2904020" y="1163802"/>
                  <a:pt x="2921293" y="1207541"/>
                </a:cubicBezTo>
                <a:cubicBezTo>
                  <a:pt x="2922108" y="1222392"/>
                  <a:pt x="2908095" y="1238057"/>
                  <a:pt x="2894083" y="1253721"/>
                </a:cubicBezTo>
                <a:cubicBezTo>
                  <a:pt x="2805934" y="1273455"/>
                  <a:pt x="2805934" y="1273455"/>
                  <a:pt x="2805934" y="1273455"/>
                </a:cubicBezTo>
                <a:cubicBezTo>
                  <a:pt x="2807565" y="1303157"/>
                  <a:pt x="2810010" y="1347710"/>
                  <a:pt x="2811640" y="1377411"/>
                </a:cubicBezTo>
                <a:cubicBezTo>
                  <a:pt x="2814085" y="1421964"/>
                  <a:pt x="2816530" y="1466516"/>
                  <a:pt x="2818161" y="1496218"/>
                </a:cubicBezTo>
                <a:cubicBezTo>
                  <a:pt x="2907940" y="1506186"/>
                  <a:pt x="2907940" y="1506186"/>
                  <a:pt x="2907940" y="1506186"/>
                </a:cubicBezTo>
                <a:cubicBezTo>
                  <a:pt x="2922766" y="1505372"/>
                  <a:pt x="2938409" y="1519409"/>
                  <a:pt x="2940039" y="1549111"/>
                </a:cubicBezTo>
                <a:cubicBezTo>
                  <a:pt x="2927657" y="1594477"/>
                  <a:pt x="2929287" y="1624179"/>
                  <a:pt x="2916906" y="1669545"/>
                </a:cubicBezTo>
                <a:cubicBezTo>
                  <a:pt x="2917721" y="1684396"/>
                  <a:pt x="2903708" y="1700061"/>
                  <a:pt x="2888881" y="1700875"/>
                </a:cubicBezTo>
                <a:cubicBezTo>
                  <a:pt x="2799102" y="1690906"/>
                  <a:pt x="2799102" y="1690906"/>
                  <a:pt x="2799102" y="1690906"/>
                </a:cubicBezTo>
                <a:cubicBezTo>
                  <a:pt x="2773523" y="1766788"/>
                  <a:pt x="2762771" y="1841856"/>
                  <a:pt x="2737192" y="1917738"/>
                </a:cubicBezTo>
                <a:cubicBezTo>
                  <a:pt x="2813774" y="1958222"/>
                  <a:pt x="2813774" y="1958222"/>
                  <a:pt x="2813774" y="1958222"/>
                </a:cubicBezTo>
                <a:cubicBezTo>
                  <a:pt x="2828601" y="1957408"/>
                  <a:pt x="2844243" y="1971445"/>
                  <a:pt x="2831047" y="2001961"/>
                </a:cubicBezTo>
                <a:cubicBezTo>
                  <a:pt x="2817849" y="2032476"/>
                  <a:pt x="2805468" y="2077843"/>
                  <a:pt x="2777442" y="2109172"/>
                </a:cubicBezTo>
                <a:cubicBezTo>
                  <a:pt x="2778257" y="2124022"/>
                  <a:pt x="2763431" y="2124836"/>
                  <a:pt x="2748603" y="2125650"/>
                </a:cubicBezTo>
                <a:cubicBezTo>
                  <a:pt x="2748603" y="2125650"/>
                  <a:pt x="2748603" y="2125650"/>
                  <a:pt x="2733776" y="2126464"/>
                </a:cubicBezTo>
                <a:cubicBezTo>
                  <a:pt x="2657195" y="2085981"/>
                  <a:pt x="2657195" y="2085981"/>
                  <a:pt x="2657195" y="2085981"/>
                </a:cubicBezTo>
                <a:cubicBezTo>
                  <a:pt x="2616788" y="2162676"/>
                  <a:pt x="2575566" y="2224521"/>
                  <a:pt x="2534345" y="2286365"/>
                </a:cubicBezTo>
                <a:cubicBezTo>
                  <a:pt x="2596915" y="2342514"/>
                  <a:pt x="2596915" y="2342514"/>
                  <a:pt x="2596915" y="2342514"/>
                </a:cubicBezTo>
                <a:cubicBezTo>
                  <a:pt x="2612556" y="2356550"/>
                  <a:pt x="2613371" y="2371402"/>
                  <a:pt x="2599360" y="2387067"/>
                </a:cubicBezTo>
                <a:cubicBezTo>
                  <a:pt x="2571336" y="2418395"/>
                  <a:pt x="2543310" y="2449725"/>
                  <a:pt x="2515286" y="2481054"/>
                </a:cubicBezTo>
                <a:cubicBezTo>
                  <a:pt x="2516101" y="2495905"/>
                  <a:pt x="2501275" y="2496719"/>
                  <a:pt x="2486447" y="2497532"/>
                </a:cubicBezTo>
                <a:cubicBezTo>
                  <a:pt x="2486447" y="2497532"/>
                  <a:pt x="2471619" y="2498346"/>
                  <a:pt x="2470804" y="2483495"/>
                </a:cubicBezTo>
                <a:cubicBezTo>
                  <a:pt x="2393408" y="2428161"/>
                  <a:pt x="2393408" y="2428161"/>
                  <a:pt x="2393408" y="2428161"/>
                </a:cubicBezTo>
                <a:cubicBezTo>
                  <a:pt x="2336544" y="2475969"/>
                  <a:pt x="2279680" y="2523776"/>
                  <a:pt x="2222817" y="2571584"/>
                </a:cubicBezTo>
                <a:cubicBezTo>
                  <a:pt x="2271373" y="2643397"/>
                  <a:pt x="2271373" y="2643397"/>
                  <a:pt x="2271373" y="2643397"/>
                </a:cubicBezTo>
                <a:cubicBezTo>
                  <a:pt x="2272188" y="2658248"/>
                  <a:pt x="2273819" y="2687950"/>
                  <a:pt x="2258992" y="2688764"/>
                </a:cubicBezTo>
                <a:cubicBezTo>
                  <a:pt x="2216140" y="2720906"/>
                  <a:pt x="2187301" y="2737385"/>
                  <a:pt x="2143634" y="2754677"/>
                </a:cubicBezTo>
                <a:cubicBezTo>
                  <a:pt x="2143634" y="2754677"/>
                  <a:pt x="2143634" y="2754677"/>
                  <a:pt x="2128806" y="2755490"/>
                </a:cubicBezTo>
                <a:cubicBezTo>
                  <a:pt x="2113979" y="2756304"/>
                  <a:pt x="2113979" y="2756304"/>
                  <a:pt x="2098337" y="2742267"/>
                </a:cubicBezTo>
                <a:cubicBezTo>
                  <a:pt x="2049780" y="2670454"/>
                  <a:pt x="2049780" y="2670454"/>
                  <a:pt x="2049780" y="2670454"/>
                </a:cubicBezTo>
                <a:cubicBezTo>
                  <a:pt x="1992101" y="2703412"/>
                  <a:pt x="1918779" y="2722331"/>
                  <a:pt x="1845458" y="2741251"/>
                </a:cubicBezTo>
                <a:cubicBezTo>
                  <a:pt x="1865176" y="2829542"/>
                  <a:pt x="1865176" y="2829542"/>
                  <a:pt x="1865176" y="2829542"/>
                </a:cubicBezTo>
                <a:cubicBezTo>
                  <a:pt x="1866806" y="2859244"/>
                  <a:pt x="1852794" y="2874909"/>
                  <a:pt x="1837967" y="2875723"/>
                </a:cubicBezTo>
                <a:cubicBezTo>
                  <a:pt x="1793485" y="2878164"/>
                  <a:pt x="1749818" y="2895456"/>
                  <a:pt x="1705336" y="2897897"/>
                </a:cubicBezTo>
                <a:cubicBezTo>
                  <a:pt x="1690509" y="2898711"/>
                  <a:pt x="1675681" y="2899525"/>
                  <a:pt x="1674051" y="2869824"/>
                </a:cubicBezTo>
                <a:cubicBezTo>
                  <a:pt x="1654334" y="2781531"/>
                  <a:pt x="1654334" y="2781531"/>
                  <a:pt x="1654334" y="2781531"/>
                </a:cubicBezTo>
                <a:cubicBezTo>
                  <a:pt x="1609852" y="2783973"/>
                  <a:pt x="1581013" y="2800452"/>
                  <a:pt x="1536531" y="2802893"/>
                </a:cubicBezTo>
                <a:cubicBezTo>
                  <a:pt x="1506876" y="2804521"/>
                  <a:pt x="1461579" y="2792111"/>
                  <a:pt x="1431925" y="2793738"/>
                </a:cubicBezTo>
                <a:cubicBezTo>
                  <a:pt x="1421988" y="2883658"/>
                  <a:pt x="1421988" y="2883658"/>
                  <a:pt x="1421988" y="2883658"/>
                </a:cubicBezTo>
                <a:cubicBezTo>
                  <a:pt x="1408791" y="2914173"/>
                  <a:pt x="1393963" y="2914987"/>
                  <a:pt x="1379137" y="2915801"/>
                </a:cubicBezTo>
                <a:cubicBezTo>
                  <a:pt x="1334655" y="2918242"/>
                  <a:pt x="1289358" y="2905833"/>
                  <a:pt x="1259703" y="2907460"/>
                </a:cubicBezTo>
                <a:cubicBezTo>
                  <a:pt x="1230049" y="2909088"/>
                  <a:pt x="1229234" y="2894237"/>
                  <a:pt x="1227604" y="2864535"/>
                </a:cubicBezTo>
                <a:cubicBezTo>
                  <a:pt x="1237540" y="2774616"/>
                  <a:pt x="1237540" y="2774616"/>
                  <a:pt x="1237540" y="2774616"/>
                </a:cubicBezTo>
                <a:cubicBezTo>
                  <a:pt x="1162588" y="2763834"/>
                  <a:pt x="1087638" y="2753053"/>
                  <a:pt x="1011871" y="2727419"/>
                </a:cubicBezTo>
                <a:cubicBezTo>
                  <a:pt x="971465" y="2804115"/>
                  <a:pt x="971465" y="2804115"/>
                  <a:pt x="971465" y="2804115"/>
                </a:cubicBezTo>
                <a:cubicBezTo>
                  <a:pt x="972280" y="2818966"/>
                  <a:pt x="957452" y="2819779"/>
                  <a:pt x="942625" y="2820593"/>
                </a:cubicBezTo>
                <a:cubicBezTo>
                  <a:pt x="942625" y="2820593"/>
                  <a:pt x="942625" y="2820593"/>
                  <a:pt x="927798" y="2821407"/>
                </a:cubicBezTo>
                <a:cubicBezTo>
                  <a:pt x="897328" y="2808184"/>
                  <a:pt x="852031" y="2795775"/>
                  <a:pt x="820746" y="2767701"/>
                </a:cubicBezTo>
                <a:cubicBezTo>
                  <a:pt x="805919" y="2768515"/>
                  <a:pt x="789462" y="2739626"/>
                  <a:pt x="803474" y="2723962"/>
                </a:cubicBezTo>
                <a:cubicBezTo>
                  <a:pt x="829054" y="2648080"/>
                  <a:pt x="829054" y="2648080"/>
                  <a:pt x="829054" y="2648080"/>
                </a:cubicBezTo>
                <a:cubicBezTo>
                  <a:pt x="767299" y="2606782"/>
                  <a:pt x="705545" y="2565485"/>
                  <a:pt x="643791" y="2524187"/>
                </a:cubicBezTo>
                <a:cubicBezTo>
                  <a:pt x="587741" y="2586846"/>
                  <a:pt x="587741" y="2586846"/>
                  <a:pt x="587741" y="2586846"/>
                </a:cubicBezTo>
                <a:cubicBezTo>
                  <a:pt x="573730" y="2602510"/>
                  <a:pt x="573730" y="2602510"/>
                  <a:pt x="558902" y="2603324"/>
                </a:cubicBezTo>
                <a:cubicBezTo>
                  <a:pt x="544075" y="2604138"/>
                  <a:pt x="544075" y="2604138"/>
                  <a:pt x="528432" y="2590101"/>
                </a:cubicBezTo>
                <a:cubicBezTo>
                  <a:pt x="497148" y="2562027"/>
                  <a:pt x="465863" y="2533953"/>
                  <a:pt x="434578" y="2505879"/>
                </a:cubicBezTo>
                <a:cubicBezTo>
                  <a:pt x="433763" y="2491028"/>
                  <a:pt x="432948" y="2476177"/>
                  <a:pt x="432133" y="2461326"/>
                </a:cubicBezTo>
                <a:cubicBezTo>
                  <a:pt x="503009" y="2397853"/>
                  <a:pt x="503009" y="2397853"/>
                  <a:pt x="503009" y="2397853"/>
                </a:cubicBezTo>
                <a:cubicBezTo>
                  <a:pt x="440440" y="2341706"/>
                  <a:pt x="392697" y="2284744"/>
                  <a:pt x="358968" y="2212117"/>
                </a:cubicBezTo>
                <a:cubicBezTo>
                  <a:pt x="272450" y="2261552"/>
                  <a:pt x="272450" y="2261552"/>
                  <a:pt x="272450" y="2261552"/>
                </a:cubicBezTo>
                <a:cubicBezTo>
                  <a:pt x="272450" y="2261552"/>
                  <a:pt x="257622" y="2262365"/>
                  <a:pt x="257622" y="2262365"/>
                </a:cubicBezTo>
                <a:cubicBezTo>
                  <a:pt x="242794" y="2263179"/>
                  <a:pt x="227968" y="2263993"/>
                  <a:pt x="227153" y="2249142"/>
                </a:cubicBezTo>
                <a:cubicBezTo>
                  <a:pt x="210695" y="2220255"/>
                  <a:pt x="178595" y="2177329"/>
                  <a:pt x="162138" y="2148442"/>
                </a:cubicBezTo>
                <a:cubicBezTo>
                  <a:pt x="160508" y="2118740"/>
                  <a:pt x="159693" y="2103889"/>
                  <a:pt x="174520" y="2103075"/>
                </a:cubicBezTo>
                <a:cubicBezTo>
                  <a:pt x="261039" y="2053640"/>
                  <a:pt x="261039" y="2053640"/>
                  <a:pt x="261039" y="2053640"/>
                </a:cubicBezTo>
                <a:cubicBezTo>
                  <a:pt x="227308" y="1981013"/>
                  <a:pt x="193578" y="1908386"/>
                  <a:pt x="174676" y="1834946"/>
                </a:cubicBezTo>
                <a:cubicBezTo>
                  <a:pt x="86527" y="1854680"/>
                  <a:pt x="86527" y="1854680"/>
                  <a:pt x="86527" y="1854680"/>
                </a:cubicBezTo>
                <a:cubicBezTo>
                  <a:pt x="71701" y="1855494"/>
                  <a:pt x="71701" y="1855494"/>
                  <a:pt x="71701" y="1855494"/>
                </a:cubicBezTo>
                <a:cubicBezTo>
                  <a:pt x="56873" y="1856308"/>
                  <a:pt x="41230" y="1842270"/>
                  <a:pt x="40415" y="1827419"/>
                </a:cubicBezTo>
                <a:cubicBezTo>
                  <a:pt x="37970" y="1782867"/>
                  <a:pt x="21513" y="1753979"/>
                  <a:pt x="19068" y="1709427"/>
                </a:cubicBezTo>
                <a:cubicBezTo>
                  <a:pt x="17438" y="1679724"/>
                  <a:pt x="16622" y="1664874"/>
                  <a:pt x="46277" y="1663246"/>
                </a:cubicBezTo>
                <a:cubicBezTo>
                  <a:pt x="134426" y="1643513"/>
                  <a:pt x="134426" y="1643513"/>
                  <a:pt x="134426" y="1643513"/>
                </a:cubicBezTo>
                <a:cubicBezTo>
                  <a:pt x="132796" y="1613811"/>
                  <a:pt x="115523" y="1570072"/>
                  <a:pt x="113078" y="1525519"/>
                </a:cubicBezTo>
                <a:cubicBezTo>
                  <a:pt x="111447" y="1495818"/>
                  <a:pt x="123830" y="1450451"/>
                  <a:pt x="122200" y="1420750"/>
                </a:cubicBezTo>
                <a:cubicBezTo>
                  <a:pt x="32420" y="1410781"/>
                  <a:pt x="32420" y="1410781"/>
                  <a:pt x="32420" y="1410781"/>
                </a:cubicBezTo>
                <a:cubicBezTo>
                  <a:pt x="1951" y="1397558"/>
                  <a:pt x="1136" y="1382707"/>
                  <a:pt x="321" y="1367857"/>
                </a:cubicBezTo>
                <a:cubicBezTo>
                  <a:pt x="-2124" y="1323304"/>
                  <a:pt x="10257" y="1277938"/>
                  <a:pt x="8627" y="1248236"/>
                </a:cubicBezTo>
                <a:cubicBezTo>
                  <a:pt x="7812" y="1233385"/>
                  <a:pt x="21825" y="1217721"/>
                  <a:pt x="36652" y="1216907"/>
                </a:cubicBezTo>
                <a:cubicBezTo>
                  <a:pt x="36652" y="1216907"/>
                  <a:pt x="36652" y="1216907"/>
                  <a:pt x="51479" y="1216093"/>
                </a:cubicBezTo>
                <a:cubicBezTo>
                  <a:pt x="141258" y="1226061"/>
                  <a:pt x="141258" y="1226061"/>
                  <a:pt x="141258" y="1226061"/>
                </a:cubicBezTo>
                <a:cubicBezTo>
                  <a:pt x="152009" y="1150993"/>
                  <a:pt x="177588" y="1075111"/>
                  <a:pt x="203168" y="999229"/>
                </a:cubicBezTo>
                <a:cubicBezTo>
                  <a:pt x="111759" y="959559"/>
                  <a:pt x="111759" y="959559"/>
                  <a:pt x="111759" y="959559"/>
                </a:cubicBezTo>
                <a:cubicBezTo>
                  <a:pt x="96932" y="960373"/>
                  <a:pt x="95302" y="930672"/>
                  <a:pt x="94487" y="915821"/>
                </a:cubicBezTo>
                <a:cubicBezTo>
                  <a:pt x="107684" y="885305"/>
                  <a:pt x="134893" y="839125"/>
                  <a:pt x="148090" y="808609"/>
                </a:cubicBezTo>
                <a:cubicBezTo>
                  <a:pt x="147275" y="793759"/>
                  <a:pt x="162102" y="792945"/>
                  <a:pt x="176929" y="792131"/>
                </a:cubicBezTo>
                <a:cubicBezTo>
                  <a:pt x="176929" y="792131"/>
                  <a:pt x="191757" y="791317"/>
                  <a:pt x="191757" y="791317"/>
                </a:cubicBezTo>
                <a:cubicBezTo>
                  <a:pt x="282350" y="816136"/>
                  <a:pt x="282350" y="816136"/>
                  <a:pt x="282350" y="816136"/>
                </a:cubicBezTo>
                <a:cubicBezTo>
                  <a:pt x="308744" y="755106"/>
                  <a:pt x="349966" y="693261"/>
                  <a:pt x="406014" y="630602"/>
                </a:cubicBezTo>
                <a:cubicBezTo>
                  <a:pt x="328618" y="575267"/>
                  <a:pt x="328618" y="575267"/>
                  <a:pt x="328618" y="575267"/>
                </a:cubicBezTo>
                <a:cubicBezTo>
                  <a:pt x="327803" y="560417"/>
                  <a:pt x="326172" y="530714"/>
                  <a:pt x="326172" y="530714"/>
                </a:cubicBezTo>
                <a:cubicBezTo>
                  <a:pt x="353383" y="484535"/>
                  <a:pt x="381407" y="453205"/>
                  <a:pt x="410246" y="436727"/>
                </a:cubicBezTo>
                <a:cubicBezTo>
                  <a:pt x="424259" y="421062"/>
                  <a:pt x="424259" y="421062"/>
                  <a:pt x="439085" y="420249"/>
                </a:cubicBezTo>
                <a:cubicBezTo>
                  <a:pt x="453913" y="419435"/>
                  <a:pt x="453913" y="419435"/>
                  <a:pt x="469555" y="433472"/>
                </a:cubicBezTo>
                <a:cubicBezTo>
                  <a:pt x="532125" y="489620"/>
                  <a:pt x="532125" y="489620"/>
                  <a:pt x="532125" y="489620"/>
                </a:cubicBezTo>
                <a:cubicBezTo>
                  <a:pt x="588988" y="441812"/>
                  <a:pt x="645852" y="394005"/>
                  <a:pt x="702716" y="346197"/>
                </a:cubicBezTo>
                <a:cubicBezTo>
                  <a:pt x="668171" y="258720"/>
                  <a:pt x="668171" y="258720"/>
                  <a:pt x="668171" y="258720"/>
                </a:cubicBezTo>
                <a:cubicBezTo>
                  <a:pt x="652529" y="244683"/>
                  <a:pt x="666540" y="229018"/>
                  <a:pt x="681368" y="228205"/>
                </a:cubicBezTo>
                <a:cubicBezTo>
                  <a:pt x="709392" y="196875"/>
                  <a:pt x="753059" y="179583"/>
                  <a:pt x="781899" y="163104"/>
                </a:cubicBezTo>
                <a:cubicBezTo>
                  <a:pt x="796726" y="162291"/>
                  <a:pt x="795911" y="147440"/>
                  <a:pt x="795911" y="147440"/>
                </a:cubicBezTo>
                <a:cubicBezTo>
                  <a:pt x="810738" y="146626"/>
                  <a:pt x="826381" y="160663"/>
                  <a:pt x="827196" y="175514"/>
                </a:cubicBezTo>
                <a:cubicBezTo>
                  <a:pt x="875753" y="247327"/>
                  <a:pt x="875753" y="247327"/>
                  <a:pt x="875753" y="247327"/>
                </a:cubicBezTo>
                <a:cubicBezTo>
                  <a:pt x="948259" y="213556"/>
                  <a:pt x="1021580" y="194636"/>
                  <a:pt x="1094901" y="175716"/>
                </a:cubicBezTo>
                <a:cubicBezTo>
                  <a:pt x="1074369" y="72575"/>
                  <a:pt x="1074369" y="72575"/>
                  <a:pt x="1074369" y="72575"/>
                </a:cubicBezTo>
                <a:cubicBezTo>
                  <a:pt x="1073554" y="57723"/>
                  <a:pt x="1072739" y="42872"/>
                  <a:pt x="1102393" y="41245"/>
                </a:cubicBezTo>
                <a:cubicBezTo>
                  <a:pt x="1131232" y="24766"/>
                  <a:pt x="1175714" y="22325"/>
                  <a:pt x="1220197" y="19884"/>
                </a:cubicBezTo>
                <a:cubicBezTo>
                  <a:pt x="1235023" y="19070"/>
                  <a:pt x="1249851" y="18256"/>
                  <a:pt x="1265493" y="32293"/>
                </a:cubicBezTo>
                <a:cubicBezTo>
                  <a:pt x="1285211" y="120585"/>
                  <a:pt x="1285211" y="120585"/>
                  <a:pt x="1285211" y="120585"/>
                </a:cubicBezTo>
                <a:cubicBezTo>
                  <a:pt x="1314865" y="118958"/>
                  <a:pt x="1359347" y="116516"/>
                  <a:pt x="1389002" y="114889"/>
                </a:cubicBezTo>
                <a:cubicBezTo>
                  <a:pt x="1433484" y="112447"/>
                  <a:pt x="1463138" y="110820"/>
                  <a:pt x="1507620" y="108378"/>
                </a:cubicBezTo>
                <a:cubicBezTo>
                  <a:pt x="1517556" y="18459"/>
                  <a:pt x="1517556" y="18459"/>
                  <a:pt x="1517556" y="18459"/>
                </a:cubicBezTo>
                <a:cubicBezTo>
                  <a:pt x="1516741" y="3608"/>
                  <a:pt x="1531569" y="2794"/>
                  <a:pt x="1546396" y="1981"/>
                </a:cubicBezTo>
                <a:cubicBezTo>
                  <a:pt x="1568637" y="760"/>
                  <a:pt x="1590878" y="-461"/>
                  <a:pt x="1613221" y="175"/>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3" name="Freeform 35"/>
          <p:cNvSpPr/>
          <p:nvPr/>
        </p:nvSpPr>
        <p:spPr>
          <a:xfrm>
            <a:off x="1049338" y="1738630"/>
            <a:ext cx="2103437" cy="2106613"/>
          </a:xfrm>
          <a:custGeom>
            <a:avLst/>
            <a:gdLst>
              <a:gd name="connsiteX0" fmla="*/ 1023196 w 2154125"/>
              <a:gd name="connsiteY0" fmla="*/ 1167 h 2156460"/>
              <a:gd name="connsiteX1" fmla="*/ 1060649 w 2154125"/>
              <a:gd name="connsiteY1" fmla="*/ 20246 h 2156460"/>
              <a:gd name="connsiteX2" fmla="*/ 1073847 w 2154125"/>
              <a:gd name="connsiteY2" fmla="*/ 156693 h 2156460"/>
              <a:gd name="connsiteX3" fmla="*/ 1219364 w 2154125"/>
              <a:gd name="connsiteY3" fmla="*/ 171854 h 2156460"/>
              <a:gd name="connsiteX4" fmla="*/ 1253137 w 2154125"/>
              <a:gd name="connsiteY4" fmla="*/ 35749 h 2156460"/>
              <a:gd name="connsiteX5" fmla="*/ 1276777 w 2154125"/>
              <a:gd name="connsiteY5" fmla="*/ 12411 h 2156460"/>
              <a:gd name="connsiteX6" fmla="*/ 1295504 w 2154125"/>
              <a:gd name="connsiteY6" fmla="*/ 21950 h 2156460"/>
              <a:gd name="connsiteX7" fmla="*/ 1431503 w 2154125"/>
              <a:gd name="connsiteY7" fmla="*/ 55850 h 2156460"/>
              <a:gd name="connsiteX8" fmla="*/ 1459439 w 2154125"/>
              <a:gd name="connsiteY8" fmla="*/ 93667 h 2156460"/>
              <a:gd name="connsiteX9" fmla="*/ 1425666 w 2154125"/>
              <a:gd name="connsiteY9" fmla="*/ 229773 h 2156460"/>
              <a:gd name="connsiteX10" fmla="*/ 1552149 w 2154125"/>
              <a:gd name="connsiteY10" fmla="*/ 282410 h 2156460"/>
              <a:gd name="connsiteX11" fmla="*/ 1646707 w 2154125"/>
              <a:gd name="connsiteY11" fmla="*/ 189061 h 2156460"/>
              <a:gd name="connsiteX12" fmla="*/ 1656224 w 2154125"/>
              <a:gd name="connsiteY12" fmla="*/ 170323 h 2156460"/>
              <a:gd name="connsiteX13" fmla="*/ 1689073 w 2154125"/>
              <a:gd name="connsiteY13" fmla="*/ 175264 h 2156460"/>
              <a:gd name="connsiteX14" fmla="*/ 1796521 w 2154125"/>
              <a:gd name="connsiteY14" fmla="*/ 265377 h 2156460"/>
              <a:gd name="connsiteX15" fmla="*/ 1810335 w 2154125"/>
              <a:gd name="connsiteY15" fmla="*/ 307792 h 2156460"/>
              <a:gd name="connsiteX16" fmla="*/ 1724986 w 2154125"/>
              <a:gd name="connsiteY16" fmla="*/ 429419 h 2156460"/>
              <a:gd name="connsiteX17" fmla="*/ 1818313 w 2154125"/>
              <a:gd name="connsiteY17" fmla="*/ 524131 h 2156460"/>
              <a:gd name="connsiteX18" fmla="*/ 1822918 w 2154125"/>
              <a:gd name="connsiteY18" fmla="*/ 538270 h 2156460"/>
              <a:gd name="connsiteX19" fmla="*/ 1940807 w 2154125"/>
              <a:gd name="connsiteY19" fmla="*/ 468599 h 2156460"/>
              <a:gd name="connsiteX20" fmla="*/ 1978260 w 2154125"/>
              <a:gd name="connsiteY20" fmla="*/ 487678 h 2156460"/>
              <a:gd name="connsiteX21" fmla="*/ 2047947 w 2154125"/>
              <a:gd name="connsiteY21" fmla="*/ 605728 h 2156460"/>
              <a:gd name="connsiteX22" fmla="*/ 2047638 w 2154125"/>
              <a:gd name="connsiteY22" fmla="*/ 652743 h 2156460"/>
              <a:gd name="connsiteX23" fmla="*/ 1929749 w 2154125"/>
              <a:gd name="connsiteY23" fmla="*/ 722414 h 2156460"/>
              <a:gd name="connsiteX24" fmla="*/ 1975796 w 2154125"/>
              <a:gd name="connsiteY24" fmla="*/ 863801 h 2156460"/>
              <a:gd name="connsiteX25" fmla="*/ 2112104 w 2154125"/>
              <a:gd name="connsiteY25" fmla="*/ 850685 h 2156460"/>
              <a:gd name="connsiteX26" fmla="*/ 2135436 w 2154125"/>
              <a:gd name="connsiteY26" fmla="*/ 874364 h 2156460"/>
              <a:gd name="connsiteX27" fmla="*/ 2153238 w 2154125"/>
              <a:gd name="connsiteY27" fmla="*/ 1024948 h 2156460"/>
              <a:gd name="connsiteX28" fmla="*/ 2129598 w 2154125"/>
              <a:gd name="connsiteY28" fmla="*/ 1048286 h 2156460"/>
              <a:gd name="connsiteX29" fmla="*/ 1997896 w 2154125"/>
              <a:gd name="connsiteY29" fmla="*/ 1075540 h 2156460"/>
              <a:gd name="connsiteX30" fmla="*/ 1992366 w 2154125"/>
              <a:gd name="connsiteY30" fmla="*/ 1202448 h 2156460"/>
              <a:gd name="connsiteX31" fmla="*/ 1982850 w 2154125"/>
              <a:gd name="connsiteY31" fmla="*/ 1221186 h 2156460"/>
              <a:gd name="connsiteX32" fmla="*/ 2104727 w 2154125"/>
              <a:gd name="connsiteY32" fmla="*/ 1259685 h 2156460"/>
              <a:gd name="connsiteX33" fmla="*/ 2132663 w 2154125"/>
              <a:gd name="connsiteY33" fmla="*/ 1297501 h 2156460"/>
              <a:gd name="connsiteX34" fmla="*/ 2098890 w 2154125"/>
              <a:gd name="connsiteY34" fmla="*/ 1433608 h 2156460"/>
              <a:gd name="connsiteX35" fmla="*/ 2075252 w 2154125"/>
              <a:gd name="connsiteY35" fmla="*/ 1456944 h 2156460"/>
              <a:gd name="connsiteX36" fmla="*/ 2061130 w 2154125"/>
              <a:gd name="connsiteY36" fmla="*/ 1461544 h 2156460"/>
              <a:gd name="connsiteX37" fmla="*/ 1925130 w 2154125"/>
              <a:gd name="connsiteY37" fmla="*/ 1427644 h 2156460"/>
              <a:gd name="connsiteX38" fmla="*/ 1858508 w 2154125"/>
              <a:gd name="connsiteY38" fmla="*/ 1558810 h 2156460"/>
              <a:gd name="connsiteX39" fmla="*/ 1961351 w 2154125"/>
              <a:gd name="connsiteY39" fmla="*/ 1634785 h 2156460"/>
              <a:gd name="connsiteX40" fmla="*/ 1961043 w 2154125"/>
              <a:gd name="connsiteY40" fmla="*/ 1681800 h 2156460"/>
              <a:gd name="connsiteX41" fmla="*/ 1875695 w 2154125"/>
              <a:gd name="connsiteY41" fmla="*/ 1803427 h 2156460"/>
              <a:gd name="connsiteX42" fmla="*/ 1861573 w 2154125"/>
              <a:gd name="connsiteY42" fmla="*/ 1808026 h 2156460"/>
              <a:gd name="connsiteX43" fmla="*/ 1828723 w 2154125"/>
              <a:gd name="connsiteY43" fmla="*/ 1803086 h 2156460"/>
              <a:gd name="connsiteX44" fmla="*/ 1725880 w 2154125"/>
              <a:gd name="connsiteY44" fmla="*/ 1727112 h 2156460"/>
              <a:gd name="connsiteX45" fmla="*/ 1626718 w 2154125"/>
              <a:gd name="connsiteY45" fmla="*/ 1806322 h 2156460"/>
              <a:gd name="connsiteX46" fmla="*/ 1617201 w 2154125"/>
              <a:gd name="connsiteY46" fmla="*/ 1825060 h 2156460"/>
              <a:gd name="connsiteX47" fmla="*/ 1682283 w 2154125"/>
              <a:gd name="connsiteY47" fmla="*/ 1928971 h 2156460"/>
              <a:gd name="connsiteX48" fmla="*/ 1667853 w 2154125"/>
              <a:gd name="connsiteY48" fmla="*/ 1980585 h 2156460"/>
              <a:gd name="connsiteX49" fmla="*/ 1535842 w 2154125"/>
              <a:gd name="connsiteY49" fmla="*/ 2054855 h 2156460"/>
              <a:gd name="connsiteX50" fmla="*/ 1498388 w 2154125"/>
              <a:gd name="connsiteY50" fmla="*/ 2035776 h 2156460"/>
              <a:gd name="connsiteX51" fmla="*/ 1428702 w 2154125"/>
              <a:gd name="connsiteY51" fmla="*/ 1917727 h 2156460"/>
              <a:gd name="connsiteX52" fmla="*/ 1362696 w 2154125"/>
              <a:gd name="connsiteY52" fmla="*/ 1954862 h 2156460"/>
              <a:gd name="connsiteX53" fmla="*/ 1287481 w 2154125"/>
              <a:gd name="connsiteY53" fmla="*/ 1963719 h 2156460"/>
              <a:gd name="connsiteX54" fmla="*/ 1300679 w 2154125"/>
              <a:gd name="connsiteY54" fmla="*/ 2100166 h 2156460"/>
              <a:gd name="connsiteX55" fmla="*/ 1281645 w 2154125"/>
              <a:gd name="connsiteY55" fmla="*/ 2137642 h 2156460"/>
              <a:gd name="connsiteX56" fmla="*/ 1131214 w 2154125"/>
              <a:gd name="connsiteY56" fmla="*/ 2155358 h 2156460"/>
              <a:gd name="connsiteX57" fmla="*/ 1089156 w 2154125"/>
              <a:gd name="connsiteY57" fmla="*/ 2122140 h 2156460"/>
              <a:gd name="connsiteX58" fmla="*/ 1080563 w 2154125"/>
              <a:gd name="connsiteY58" fmla="*/ 1999832 h 2156460"/>
              <a:gd name="connsiteX59" fmla="*/ 935046 w 2154125"/>
              <a:gd name="connsiteY59" fmla="*/ 1984671 h 2156460"/>
              <a:gd name="connsiteX60" fmla="*/ 896668 w 2154125"/>
              <a:gd name="connsiteY60" fmla="*/ 2106638 h 2156460"/>
              <a:gd name="connsiteX61" fmla="*/ 873028 w 2154125"/>
              <a:gd name="connsiteY61" fmla="*/ 2129975 h 2156460"/>
              <a:gd name="connsiteX62" fmla="*/ 858906 w 2154125"/>
              <a:gd name="connsiteY62" fmla="*/ 2134575 h 2156460"/>
              <a:gd name="connsiteX63" fmla="*/ 708785 w 2154125"/>
              <a:gd name="connsiteY63" fmla="*/ 2105274 h 2156460"/>
              <a:gd name="connsiteX64" fmla="*/ 694971 w 2154125"/>
              <a:gd name="connsiteY64" fmla="*/ 2062859 h 2156460"/>
              <a:gd name="connsiteX65" fmla="*/ 728744 w 2154125"/>
              <a:gd name="connsiteY65" fmla="*/ 1926752 h 2156460"/>
              <a:gd name="connsiteX66" fmla="*/ 597656 w 2154125"/>
              <a:gd name="connsiteY66" fmla="*/ 1859976 h 2156460"/>
              <a:gd name="connsiteX67" fmla="*/ 507703 w 2154125"/>
              <a:gd name="connsiteY67" fmla="*/ 1967464 h 2156460"/>
              <a:gd name="connsiteX68" fmla="*/ 493581 w 2154125"/>
              <a:gd name="connsiteY68" fmla="*/ 1972064 h 2156460"/>
              <a:gd name="connsiteX69" fmla="*/ 460732 w 2154125"/>
              <a:gd name="connsiteY69" fmla="*/ 1967124 h 2156460"/>
              <a:gd name="connsiteX70" fmla="*/ 353284 w 2154125"/>
              <a:gd name="connsiteY70" fmla="*/ 1877009 h 2156460"/>
              <a:gd name="connsiteX71" fmla="*/ 339470 w 2154125"/>
              <a:gd name="connsiteY71" fmla="*/ 1834594 h 2156460"/>
              <a:gd name="connsiteX72" fmla="*/ 429424 w 2154125"/>
              <a:gd name="connsiteY72" fmla="*/ 1727107 h 2156460"/>
              <a:gd name="connsiteX73" fmla="*/ 336097 w 2154125"/>
              <a:gd name="connsiteY73" fmla="*/ 1632394 h 2156460"/>
              <a:gd name="connsiteX74" fmla="*/ 331493 w 2154125"/>
              <a:gd name="connsiteY74" fmla="*/ 1618255 h 2156460"/>
              <a:gd name="connsiteX75" fmla="*/ 208999 w 2154125"/>
              <a:gd name="connsiteY75" fmla="*/ 1673787 h 2156460"/>
              <a:gd name="connsiteX76" fmla="*/ 162028 w 2154125"/>
              <a:gd name="connsiteY76" fmla="*/ 1673447 h 2156460"/>
              <a:gd name="connsiteX77" fmla="*/ 101860 w 2154125"/>
              <a:gd name="connsiteY77" fmla="*/ 1536658 h 2156460"/>
              <a:gd name="connsiteX78" fmla="*/ 106771 w 2154125"/>
              <a:gd name="connsiteY78" fmla="*/ 1503782 h 2156460"/>
              <a:gd name="connsiteX79" fmla="*/ 224660 w 2154125"/>
              <a:gd name="connsiteY79" fmla="*/ 1434111 h 2156460"/>
              <a:gd name="connsiteX80" fmla="*/ 178614 w 2154125"/>
              <a:gd name="connsiteY80" fmla="*/ 1292724 h 2156460"/>
              <a:gd name="connsiteX81" fmla="*/ 42306 w 2154125"/>
              <a:gd name="connsiteY81" fmla="*/ 1305840 h 2156460"/>
              <a:gd name="connsiteX82" fmla="*/ 14371 w 2154125"/>
              <a:gd name="connsiteY82" fmla="*/ 1268023 h 2156460"/>
              <a:gd name="connsiteX83" fmla="*/ 1172 w 2154125"/>
              <a:gd name="connsiteY83" fmla="*/ 1131577 h 2156460"/>
              <a:gd name="connsiteX84" fmla="*/ 20207 w 2154125"/>
              <a:gd name="connsiteY84" fmla="*/ 1094100 h 2156460"/>
              <a:gd name="connsiteX85" fmla="*/ 156515 w 2154125"/>
              <a:gd name="connsiteY85" fmla="*/ 1080985 h 2156460"/>
              <a:gd name="connsiteX86" fmla="*/ 162044 w 2154125"/>
              <a:gd name="connsiteY86" fmla="*/ 954077 h 2156460"/>
              <a:gd name="connsiteX87" fmla="*/ 171560 w 2154125"/>
              <a:gd name="connsiteY87" fmla="*/ 935339 h 2156460"/>
              <a:gd name="connsiteX88" fmla="*/ 49682 w 2154125"/>
              <a:gd name="connsiteY88" fmla="*/ 896840 h 2156460"/>
              <a:gd name="connsiteX89" fmla="*/ 21747 w 2154125"/>
              <a:gd name="connsiteY89" fmla="*/ 859024 h 2156460"/>
              <a:gd name="connsiteX90" fmla="*/ 50915 w 2154125"/>
              <a:gd name="connsiteY90" fmla="*/ 708779 h 2156460"/>
              <a:gd name="connsiteX91" fmla="*/ 79158 w 2154125"/>
              <a:gd name="connsiteY91" fmla="*/ 699581 h 2156460"/>
              <a:gd name="connsiteX92" fmla="*/ 93280 w 2154125"/>
              <a:gd name="connsiteY92" fmla="*/ 694981 h 2156460"/>
              <a:gd name="connsiteX93" fmla="*/ 229281 w 2154125"/>
              <a:gd name="connsiteY93" fmla="*/ 728881 h 2156460"/>
              <a:gd name="connsiteX94" fmla="*/ 295903 w 2154125"/>
              <a:gd name="connsiteY94" fmla="*/ 597715 h 2156460"/>
              <a:gd name="connsiteX95" fmla="*/ 188455 w 2154125"/>
              <a:gd name="connsiteY95" fmla="*/ 507602 h 2156460"/>
              <a:gd name="connsiteX96" fmla="*/ 188763 w 2154125"/>
              <a:gd name="connsiteY96" fmla="*/ 460586 h 2156460"/>
              <a:gd name="connsiteX97" fmla="*/ 278715 w 2154125"/>
              <a:gd name="connsiteY97" fmla="*/ 353099 h 2156460"/>
              <a:gd name="connsiteX98" fmla="*/ 292837 w 2154125"/>
              <a:gd name="connsiteY98" fmla="*/ 348499 h 2156460"/>
              <a:gd name="connsiteX99" fmla="*/ 325687 w 2154125"/>
              <a:gd name="connsiteY99" fmla="*/ 353439 h 2156460"/>
              <a:gd name="connsiteX100" fmla="*/ 428530 w 2154125"/>
              <a:gd name="connsiteY100" fmla="*/ 429413 h 2156460"/>
              <a:gd name="connsiteX101" fmla="*/ 523087 w 2154125"/>
              <a:gd name="connsiteY101" fmla="*/ 336065 h 2156460"/>
              <a:gd name="connsiteX102" fmla="*/ 537209 w 2154125"/>
              <a:gd name="connsiteY102" fmla="*/ 331465 h 2156460"/>
              <a:gd name="connsiteX103" fmla="*/ 467523 w 2154125"/>
              <a:gd name="connsiteY103" fmla="*/ 213416 h 2156460"/>
              <a:gd name="connsiteX104" fmla="*/ 486557 w 2154125"/>
              <a:gd name="connsiteY104" fmla="*/ 175940 h 2156460"/>
              <a:gd name="connsiteX105" fmla="*/ 618568 w 2154125"/>
              <a:gd name="connsiteY105" fmla="*/ 101669 h 2156460"/>
              <a:gd name="connsiteX106" fmla="*/ 656022 w 2154125"/>
              <a:gd name="connsiteY106" fmla="*/ 120749 h 2156460"/>
              <a:gd name="connsiteX107" fmla="*/ 721103 w 2154125"/>
              <a:gd name="connsiteY107" fmla="*/ 224659 h 2156460"/>
              <a:gd name="connsiteX108" fmla="*/ 791714 w 2154125"/>
              <a:gd name="connsiteY108" fmla="*/ 201663 h 2156460"/>
              <a:gd name="connsiteX109" fmla="*/ 862324 w 2154125"/>
              <a:gd name="connsiteY109" fmla="*/ 178667 h 2156460"/>
              <a:gd name="connsiteX110" fmla="*/ 849126 w 2154125"/>
              <a:gd name="connsiteY110" fmla="*/ 42220 h 2156460"/>
              <a:gd name="connsiteX111" fmla="*/ 872765 w 2154125"/>
              <a:gd name="connsiteY111" fmla="*/ 18883 h 2156460"/>
              <a:gd name="connsiteX112" fmla="*/ 951549 w 2154125"/>
              <a:gd name="connsiteY112" fmla="*/ 2998 h 2156460"/>
              <a:gd name="connsiteX113" fmla="*/ 1023196 w 2154125"/>
              <a:gd name="connsiteY113" fmla="*/ 1167 h 215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154125" h="2156460">
                <a:moveTo>
                  <a:pt x="1023196" y="1167"/>
                </a:moveTo>
                <a:cubicBezTo>
                  <a:pt x="1037318" y="-3432"/>
                  <a:pt x="1056045" y="6107"/>
                  <a:pt x="1060649" y="20246"/>
                </a:cubicBezTo>
                <a:cubicBezTo>
                  <a:pt x="1073847" y="156693"/>
                  <a:pt x="1073847" y="156693"/>
                  <a:pt x="1073847" y="156693"/>
                </a:cubicBezTo>
                <a:cubicBezTo>
                  <a:pt x="1120818" y="157034"/>
                  <a:pt x="1167789" y="157375"/>
                  <a:pt x="1219364" y="171854"/>
                </a:cubicBezTo>
                <a:cubicBezTo>
                  <a:pt x="1253137" y="35749"/>
                  <a:pt x="1253137" y="35749"/>
                  <a:pt x="1253137" y="35749"/>
                </a:cubicBezTo>
                <a:cubicBezTo>
                  <a:pt x="1267260" y="31149"/>
                  <a:pt x="1262655" y="17010"/>
                  <a:pt x="1276777" y="12411"/>
                </a:cubicBezTo>
                <a:cubicBezTo>
                  <a:pt x="1276777" y="12411"/>
                  <a:pt x="1290899" y="7813"/>
                  <a:pt x="1295504" y="21950"/>
                </a:cubicBezTo>
                <a:cubicBezTo>
                  <a:pt x="1342474" y="22292"/>
                  <a:pt x="1394050" y="36771"/>
                  <a:pt x="1431503" y="55850"/>
                </a:cubicBezTo>
                <a:cubicBezTo>
                  <a:pt x="1450230" y="65389"/>
                  <a:pt x="1468957" y="74928"/>
                  <a:pt x="1459439" y="93667"/>
                </a:cubicBezTo>
                <a:cubicBezTo>
                  <a:pt x="1425666" y="229773"/>
                  <a:pt x="1425666" y="229773"/>
                  <a:pt x="1425666" y="229773"/>
                </a:cubicBezTo>
                <a:cubicBezTo>
                  <a:pt x="1477243" y="244253"/>
                  <a:pt x="1514695" y="263331"/>
                  <a:pt x="1552149" y="282410"/>
                </a:cubicBezTo>
                <a:cubicBezTo>
                  <a:pt x="1646707" y="189061"/>
                  <a:pt x="1646707" y="189061"/>
                  <a:pt x="1646707" y="189061"/>
                </a:cubicBezTo>
                <a:cubicBezTo>
                  <a:pt x="1642102" y="174922"/>
                  <a:pt x="1656224" y="170323"/>
                  <a:pt x="1656224" y="170323"/>
                </a:cubicBezTo>
                <a:cubicBezTo>
                  <a:pt x="1670346" y="165723"/>
                  <a:pt x="1674951" y="179862"/>
                  <a:pt x="1689073" y="175264"/>
                </a:cubicBezTo>
                <a:cubicBezTo>
                  <a:pt x="1731132" y="208481"/>
                  <a:pt x="1773189" y="241699"/>
                  <a:pt x="1796521" y="265377"/>
                </a:cubicBezTo>
                <a:cubicBezTo>
                  <a:pt x="1815248" y="274916"/>
                  <a:pt x="1824457" y="303194"/>
                  <a:pt x="1810335" y="307792"/>
                </a:cubicBezTo>
                <a:cubicBezTo>
                  <a:pt x="1724986" y="429419"/>
                  <a:pt x="1724986" y="429419"/>
                  <a:pt x="1724986" y="429419"/>
                </a:cubicBezTo>
                <a:cubicBezTo>
                  <a:pt x="1762440" y="448498"/>
                  <a:pt x="1790376" y="486314"/>
                  <a:pt x="1818313" y="524131"/>
                </a:cubicBezTo>
                <a:cubicBezTo>
                  <a:pt x="1818313" y="524131"/>
                  <a:pt x="1818313" y="524131"/>
                  <a:pt x="1822918" y="538270"/>
                </a:cubicBezTo>
                <a:cubicBezTo>
                  <a:pt x="1940807" y="468599"/>
                  <a:pt x="1940807" y="468599"/>
                  <a:pt x="1940807" y="468599"/>
                </a:cubicBezTo>
                <a:cubicBezTo>
                  <a:pt x="1954928" y="464000"/>
                  <a:pt x="1973655" y="473539"/>
                  <a:pt x="1978260" y="487678"/>
                </a:cubicBezTo>
                <a:cubicBezTo>
                  <a:pt x="2006196" y="525495"/>
                  <a:pt x="2034132" y="563312"/>
                  <a:pt x="2047947" y="605728"/>
                </a:cubicBezTo>
                <a:cubicBezTo>
                  <a:pt x="2071277" y="629407"/>
                  <a:pt x="2061760" y="648144"/>
                  <a:pt x="2047638" y="652743"/>
                </a:cubicBezTo>
                <a:cubicBezTo>
                  <a:pt x="1929749" y="722414"/>
                  <a:pt x="1929749" y="722414"/>
                  <a:pt x="1929749" y="722414"/>
                </a:cubicBezTo>
                <a:cubicBezTo>
                  <a:pt x="1943563" y="764830"/>
                  <a:pt x="1957377" y="807247"/>
                  <a:pt x="1975796" y="863801"/>
                </a:cubicBezTo>
                <a:cubicBezTo>
                  <a:pt x="2112104" y="850685"/>
                  <a:pt x="2112104" y="850685"/>
                  <a:pt x="2112104" y="850685"/>
                </a:cubicBezTo>
                <a:cubicBezTo>
                  <a:pt x="2126226" y="846086"/>
                  <a:pt x="2130831" y="860225"/>
                  <a:pt x="2135436" y="874364"/>
                </a:cubicBezTo>
                <a:cubicBezTo>
                  <a:pt x="2149249" y="916779"/>
                  <a:pt x="2153546" y="977934"/>
                  <a:pt x="2153238" y="1024948"/>
                </a:cubicBezTo>
                <a:cubicBezTo>
                  <a:pt x="2157843" y="1039087"/>
                  <a:pt x="2143720" y="1043687"/>
                  <a:pt x="2129598" y="1048286"/>
                </a:cubicBezTo>
                <a:cubicBezTo>
                  <a:pt x="1997896" y="1075540"/>
                  <a:pt x="1997896" y="1075540"/>
                  <a:pt x="1997896" y="1075540"/>
                </a:cubicBezTo>
                <a:cubicBezTo>
                  <a:pt x="1997588" y="1122556"/>
                  <a:pt x="1992675" y="1155433"/>
                  <a:pt x="1992366" y="1202448"/>
                </a:cubicBezTo>
                <a:cubicBezTo>
                  <a:pt x="1992366" y="1202448"/>
                  <a:pt x="1982850" y="1221186"/>
                  <a:pt x="1982850" y="1221186"/>
                </a:cubicBezTo>
                <a:cubicBezTo>
                  <a:pt x="2104727" y="1259685"/>
                  <a:pt x="2104727" y="1259685"/>
                  <a:pt x="2104727" y="1259685"/>
                </a:cubicBezTo>
                <a:cubicBezTo>
                  <a:pt x="2123454" y="1269224"/>
                  <a:pt x="2142181" y="1278764"/>
                  <a:pt x="2132663" y="1297501"/>
                </a:cubicBezTo>
                <a:cubicBezTo>
                  <a:pt x="2118233" y="1349116"/>
                  <a:pt x="2117925" y="1396131"/>
                  <a:pt x="2098890" y="1433608"/>
                </a:cubicBezTo>
                <a:cubicBezTo>
                  <a:pt x="2089373" y="1452346"/>
                  <a:pt x="2075252" y="1456944"/>
                  <a:pt x="2075252" y="1456944"/>
                </a:cubicBezTo>
                <a:cubicBezTo>
                  <a:pt x="2061130" y="1461544"/>
                  <a:pt x="2061130" y="1461544"/>
                  <a:pt x="2061130" y="1461544"/>
                </a:cubicBezTo>
                <a:cubicBezTo>
                  <a:pt x="1925130" y="1427644"/>
                  <a:pt x="1925130" y="1427644"/>
                  <a:pt x="1925130" y="1427644"/>
                </a:cubicBezTo>
                <a:cubicBezTo>
                  <a:pt x="1906095" y="1465121"/>
                  <a:pt x="1891665" y="1516735"/>
                  <a:pt x="1858508" y="1558810"/>
                </a:cubicBezTo>
                <a:cubicBezTo>
                  <a:pt x="1961351" y="1634785"/>
                  <a:pt x="1961351" y="1634785"/>
                  <a:pt x="1961351" y="1634785"/>
                </a:cubicBezTo>
                <a:cubicBezTo>
                  <a:pt x="1965955" y="1648923"/>
                  <a:pt x="1975165" y="1677201"/>
                  <a:pt x="1961043" y="1681800"/>
                </a:cubicBezTo>
                <a:cubicBezTo>
                  <a:pt x="1942008" y="1719277"/>
                  <a:pt x="1908852" y="1761352"/>
                  <a:pt x="1875695" y="1803427"/>
                </a:cubicBezTo>
                <a:cubicBezTo>
                  <a:pt x="1875695" y="1803427"/>
                  <a:pt x="1861573" y="1808026"/>
                  <a:pt x="1861573" y="1808026"/>
                </a:cubicBezTo>
                <a:cubicBezTo>
                  <a:pt x="1847450" y="1812625"/>
                  <a:pt x="1847450" y="1812625"/>
                  <a:pt x="1828723" y="1803086"/>
                </a:cubicBezTo>
                <a:cubicBezTo>
                  <a:pt x="1725880" y="1727112"/>
                  <a:pt x="1725880" y="1727112"/>
                  <a:pt x="1725880" y="1727112"/>
                </a:cubicBezTo>
                <a:cubicBezTo>
                  <a:pt x="1688120" y="1755048"/>
                  <a:pt x="1664480" y="1778385"/>
                  <a:pt x="1626718" y="1806322"/>
                </a:cubicBezTo>
                <a:cubicBezTo>
                  <a:pt x="1626718" y="1806322"/>
                  <a:pt x="1612596" y="1810921"/>
                  <a:pt x="1617201" y="1825060"/>
                </a:cubicBezTo>
                <a:cubicBezTo>
                  <a:pt x="1682283" y="1928971"/>
                  <a:pt x="1682283" y="1928971"/>
                  <a:pt x="1682283" y="1928971"/>
                </a:cubicBezTo>
                <a:cubicBezTo>
                  <a:pt x="1686887" y="1943109"/>
                  <a:pt x="1681974" y="1975986"/>
                  <a:pt x="1667853" y="1980585"/>
                </a:cubicBezTo>
                <a:cubicBezTo>
                  <a:pt x="1630091" y="2008522"/>
                  <a:pt x="1573603" y="2026919"/>
                  <a:pt x="1535842" y="2054855"/>
                </a:cubicBezTo>
                <a:cubicBezTo>
                  <a:pt x="1521720" y="2059454"/>
                  <a:pt x="1502993" y="2049915"/>
                  <a:pt x="1498388" y="2035776"/>
                </a:cubicBezTo>
                <a:cubicBezTo>
                  <a:pt x="1428702" y="1917727"/>
                  <a:pt x="1428702" y="1917727"/>
                  <a:pt x="1428702" y="1917727"/>
                </a:cubicBezTo>
                <a:cubicBezTo>
                  <a:pt x="1405062" y="1941064"/>
                  <a:pt x="1376818" y="1950262"/>
                  <a:pt x="1362696" y="1954862"/>
                </a:cubicBezTo>
                <a:cubicBezTo>
                  <a:pt x="1334451" y="1964061"/>
                  <a:pt x="1320330" y="1968659"/>
                  <a:pt x="1287481" y="1963719"/>
                </a:cubicBezTo>
                <a:cubicBezTo>
                  <a:pt x="1300679" y="2100166"/>
                  <a:pt x="1300679" y="2100166"/>
                  <a:pt x="1300679" y="2100166"/>
                </a:cubicBezTo>
                <a:cubicBezTo>
                  <a:pt x="1305284" y="2114305"/>
                  <a:pt x="1295767" y="2133042"/>
                  <a:pt x="1281645" y="2137642"/>
                </a:cubicBezTo>
                <a:cubicBezTo>
                  <a:pt x="1220551" y="2141901"/>
                  <a:pt x="1178186" y="2155698"/>
                  <a:pt x="1131214" y="2155358"/>
                </a:cubicBezTo>
                <a:cubicBezTo>
                  <a:pt x="1117092" y="2159957"/>
                  <a:pt x="1098365" y="2150418"/>
                  <a:pt x="1089156" y="2122140"/>
                </a:cubicBezTo>
                <a:cubicBezTo>
                  <a:pt x="1080563" y="1999832"/>
                  <a:pt x="1080563" y="1999832"/>
                  <a:pt x="1080563" y="1999832"/>
                </a:cubicBezTo>
                <a:cubicBezTo>
                  <a:pt x="1033592" y="1999491"/>
                  <a:pt x="986621" y="1999150"/>
                  <a:pt x="935046" y="1984671"/>
                </a:cubicBezTo>
                <a:cubicBezTo>
                  <a:pt x="896668" y="2106638"/>
                  <a:pt x="896668" y="2106638"/>
                  <a:pt x="896668" y="2106638"/>
                </a:cubicBezTo>
                <a:cubicBezTo>
                  <a:pt x="887151" y="2125376"/>
                  <a:pt x="887151" y="2125376"/>
                  <a:pt x="873028" y="2129975"/>
                </a:cubicBezTo>
                <a:cubicBezTo>
                  <a:pt x="858906" y="2134575"/>
                  <a:pt x="858906" y="2134575"/>
                  <a:pt x="858906" y="2134575"/>
                </a:cubicBezTo>
                <a:cubicBezTo>
                  <a:pt x="807331" y="2120095"/>
                  <a:pt x="755755" y="2105615"/>
                  <a:pt x="708785" y="2105274"/>
                </a:cubicBezTo>
                <a:cubicBezTo>
                  <a:pt x="704180" y="2091136"/>
                  <a:pt x="685453" y="2081596"/>
                  <a:pt x="694971" y="2062859"/>
                </a:cubicBezTo>
                <a:cubicBezTo>
                  <a:pt x="728744" y="1926752"/>
                  <a:pt x="728744" y="1926752"/>
                  <a:pt x="728744" y="1926752"/>
                </a:cubicBezTo>
                <a:cubicBezTo>
                  <a:pt x="677168" y="1912273"/>
                  <a:pt x="639715" y="1893194"/>
                  <a:pt x="597656" y="1859976"/>
                </a:cubicBezTo>
                <a:cubicBezTo>
                  <a:pt x="507703" y="1967464"/>
                  <a:pt x="507703" y="1967464"/>
                  <a:pt x="507703" y="1967464"/>
                </a:cubicBezTo>
                <a:cubicBezTo>
                  <a:pt x="507703" y="1967464"/>
                  <a:pt x="493581" y="1972064"/>
                  <a:pt x="493581" y="1972064"/>
                </a:cubicBezTo>
                <a:cubicBezTo>
                  <a:pt x="479459" y="1976663"/>
                  <a:pt x="479459" y="1976663"/>
                  <a:pt x="460732" y="1967124"/>
                </a:cubicBezTo>
                <a:cubicBezTo>
                  <a:pt x="423278" y="1948044"/>
                  <a:pt x="381221" y="1914826"/>
                  <a:pt x="353284" y="1877009"/>
                </a:cubicBezTo>
                <a:cubicBezTo>
                  <a:pt x="334557" y="1867470"/>
                  <a:pt x="329953" y="1853331"/>
                  <a:pt x="339470" y="1834594"/>
                </a:cubicBezTo>
                <a:cubicBezTo>
                  <a:pt x="429424" y="1727107"/>
                  <a:pt x="429424" y="1727107"/>
                  <a:pt x="429424" y="1727107"/>
                </a:cubicBezTo>
                <a:cubicBezTo>
                  <a:pt x="387365" y="1693889"/>
                  <a:pt x="364034" y="1670211"/>
                  <a:pt x="336097" y="1632394"/>
                </a:cubicBezTo>
                <a:cubicBezTo>
                  <a:pt x="336097" y="1632394"/>
                  <a:pt x="331493" y="1618255"/>
                  <a:pt x="331493" y="1618255"/>
                </a:cubicBezTo>
                <a:cubicBezTo>
                  <a:pt x="208999" y="1673787"/>
                  <a:pt x="208999" y="1673787"/>
                  <a:pt x="208999" y="1673787"/>
                </a:cubicBezTo>
                <a:cubicBezTo>
                  <a:pt x="194877" y="1678386"/>
                  <a:pt x="180755" y="1682986"/>
                  <a:pt x="162028" y="1673447"/>
                </a:cubicBezTo>
                <a:cubicBezTo>
                  <a:pt x="148214" y="1631030"/>
                  <a:pt x="115673" y="1579074"/>
                  <a:pt x="101860" y="1536658"/>
                </a:cubicBezTo>
                <a:cubicBezTo>
                  <a:pt x="83133" y="1527119"/>
                  <a:pt x="92650" y="1508381"/>
                  <a:pt x="106771" y="1503782"/>
                </a:cubicBezTo>
                <a:cubicBezTo>
                  <a:pt x="224660" y="1434111"/>
                  <a:pt x="224660" y="1434111"/>
                  <a:pt x="224660" y="1434111"/>
                </a:cubicBezTo>
                <a:cubicBezTo>
                  <a:pt x="206242" y="1377556"/>
                  <a:pt x="192428" y="1335140"/>
                  <a:pt x="178614" y="1292724"/>
                </a:cubicBezTo>
                <a:cubicBezTo>
                  <a:pt x="42306" y="1305840"/>
                  <a:pt x="42306" y="1305840"/>
                  <a:pt x="42306" y="1305840"/>
                </a:cubicBezTo>
                <a:cubicBezTo>
                  <a:pt x="28184" y="1310439"/>
                  <a:pt x="9458" y="1300900"/>
                  <a:pt x="14371" y="1268023"/>
                </a:cubicBezTo>
                <a:cubicBezTo>
                  <a:pt x="556" y="1225608"/>
                  <a:pt x="864" y="1178592"/>
                  <a:pt x="1172" y="1131577"/>
                </a:cubicBezTo>
                <a:cubicBezTo>
                  <a:pt x="-3433" y="1117438"/>
                  <a:pt x="6085" y="1098700"/>
                  <a:pt x="20207" y="1094100"/>
                </a:cubicBezTo>
                <a:cubicBezTo>
                  <a:pt x="156515" y="1080985"/>
                  <a:pt x="156515" y="1080985"/>
                  <a:pt x="156515" y="1080985"/>
                </a:cubicBezTo>
                <a:cubicBezTo>
                  <a:pt x="156823" y="1033969"/>
                  <a:pt x="157131" y="986953"/>
                  <a:pt x="162044" y="954077"/>
                </a:cubicBezTo>
                <a:cubicBezTo>
                  <a:pt x="157439" y="939938"/>
                  <a:pt x="171560" y="935339"/>
                  <a:pt x="171560" y="935339"/>
                </a:cubicBezTo>
                <a:cubicBezTo>
                  <a:pt x="49682" y="896840"/>
                  <a:pt x="49682" y="896840"/>
                  <a:pt x="49682" y="896840"/>
                </a:cubicBezTo>
                <a:cubicBezTo>
                  <a:pt x="30956" y="887301"/>
                  <a:pt x="12229" y="877761"/>
                  <a:pt x="21747" y="859024"/>
                </a:cubicBezTo>
                <a:cubicBezTo>
                  <a:pt x="36177" y="807409"/>
                  <a:pt x="36485" y="760394"/>
                  <a:pt x="50915" y="708779"/>
                </a:cubicBezTo>
                <a:cubicBezTo>
                  <a:pt x="65037" y="704179"/>
                  <a:pt x="65037" y="704179"/>
                  <a:pt x="79158" y="699581"/>
                </a:cubicBezTo>
                <a:cubicBezTo>
                  <a:pt x="93280" y="694981"/>
                  <a:pt x="93280" y="694981"/>
                  <a:pt x="93280" y="694981"/>
                </a:cubicBezTo>
                <a:cubicBezTo>
                  <a:pt x="229281" y="728881"/>
                  <a:pt x="229281" y="728881"/>
                  <a:pt x="229281" y="728881"/>
                </a:cubicBezTo>
                <a:cubicBezTo>
                  <a:pt x="243711" y="677266"/>
                  <a:pt x="262746" y="639790"/>
                  <a:pt x="295903" y="597715"/>
                </a:cubicBezTo>
                <a:cubicBezTo>
                  <a:pt x="188455" y="507602"/>
                  <a:pt x="188455" y="507602"/>
                  <a:pt x="188455" y="507602"/>
                </a:cubicBezTo>
                <a:cubicBezTo>
                  <a:pt x="169728" y="498062"/>
                  <a:pt x="179245" y="479324"/>
                  <a:pt x="188763" y="460586"/>
                </a:cubicBezTo>
                <a:cubicBezTo>
                  <a:pt x="207798" y="423111"/>
                  <a:pt x="240954" y="381035"/>
                  <a:pt x="278715" y="353099"/>
                </a:cubicBezTo>
                <a:cubicBezTo>
                  <a:pt x="278715" y="353099"/>
                  <a:pt x="292837" y="348499"/>
                  <a:pt x="292837" y="348499"/>
                </a:cubicBezTo>
                <a:cubicBezTo>
                  <a:pt x="306960" y="343900"/>
                  <a:pt x="306960" y="343900"/>
                  <a:pt x="325687" y="353439"/>
                </a:cubicBezTo>
                <a:cubicBezTo>
                  <a:pt x="428530" y="429413"/>
                  <a:pt x="428530" y="429413"/>
                  <a:pt x="428530" y="429413"/>
                </a:cubicBezTo>
                <a:cubicBezTo>
                  <a:pt x="447565" y="391938"/>
                  <a:pt x="485325" y="364002"/>
                  <a:pt x="523087" y="336065"/>
                </a:cubicBezTo>
                <a:cubicBezTo>
                  <a:pt x="523087" y="336065"/>
                  <a:pt x="537209" y="331465"/>
                  <a:pt x="537209" y="331465"/>
                </a:cubicBezTo>
                <a:cubicBezTo>
                  <a:pt x="467523" y="213416"/>
                  <a:pt x="467523" y="213416"/>
                  <a:pt x="467523" y="213416"/>
                </a:cubicBezTo>
                <a:cubicBezTo>
                  <a:pt x="462918" y="199277"/>
                  <a:pt x="472436" y="180539"/>
                  <a:pt x="486557" y="175940"/>
                </a:cubicBezTo>
                <a:cubicBezTo>
                  <a:pt x="524319" y="148003"/>
                  <a:pt x="562081" y="120067"/>
                  <a:pt x="618568" y="101669"/>
                </a:cubicBezTo>
                <a:cubicBezTo>
                  <a:pt x="632690" y="97071"/>
                  <a:pt x="646813" y="92471"/>
                  <a:pt x="656022" y="120749"/>
                </a:cubicBezTo>
                <a:cubicBezTo>
                  <a:pt x="721103" y="224659"/>
                  <a:pt x="721103" y="224659"/>
                  <a:pt x="721103" y="224659"/>
                </a:cubicBezTo>
                <a:cubicBezTo>
                  <a:pt x="749348" y="215462"/>
                  <a:pt x="763470" y="210862"/>
                  <a:pt x="791714" y="201663"/>
                </a:cubicBezTo>
                <a:cubicBezTo>
                  <a:pt x="819959" y="192464"/>
                  <a:pt x="834080" y="187866"/>
                  <a:pt x="862324" y="178667"/>
                </a:cubicBezTo>
                <a:cubicBezTo>
                  <a:pt x="849126" y="42220"/>
                  <a:pt x="849126" y="42220"/>
                  <a:pt x="849126" y="42220"/>
                </a:cubicBezTo>
                <a:cubicBezTo>
                  <a:pt x="844521" y="28081"/>
                  <a:pt x="858643" y="23482"/>
                  <a:pt x="872765" y="18883"/>
                </a:cubicBezTo>
                <a:cubicBezTo>
                  <a:pt x="901010" y="9684"/>
                  <a:pt x="926874" y="5170"/>
                  <a:pt x="951549" y="2998"/>
                </a:cubicBezTo>
                <a:cubicBezTo>
                  <a:pt x="976224" y="827"/>
                  <a:pt x="999710" y="997"/>
                  <a:pt x="1023196" y="1167"/>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8" name="Freeform 36"/>
          <p:cNvSpPr/>
          <p:nvPr/>
        </p:nvSpPr>
        <p:spPr>
          <a:xfrm>
            <a:off x="4357688" y="1998980"/>
            <a:ext cx="2871787" cy="2859088"/>
          </a:xfrm>
          <a:custGeom>
            <a:avLst/>
            <a:gdLst>
              <a:gd name="connsiteX0" fmla="*/ 1596306 w 2938983"/>
              <a:gd name="connsiteY0" fmla="*/ 224 h 2928238"/>
              <a:gd name="connsiteX1" fmla="*/ 1650769 w 2938983"/>
              <a:gd name="connsiteY1" fmla="*/ 10268 h 2928238"/>
              <a:gd name="connsiteX2" fmla="*/ 1682053 w 2938983"/>
              <a:gd name="connsiteY2" fmla="*/ 38339 h 2928238"/>
              <a:gd name="connsiteX3" fmla="*/ 1672930 w 2938983"/>
              <a:gd name="connsiteY3" fmla="*/ 143101 h 2928238"/>
              <a:gd name="connsiteX4" fmla="*/ 1898600 w 2938983"/>
              <a:gd name="connsiteY4" fmla="*/ 190293 h 2928238"/>
              <a:gd name="connsiteX5" fmla="*/ 1938192 w 2938983"/>
              <a:gd name="connsiteY5" fmla="*/ 98753 h 2928238"/>
              <a:gd name="connsiteX6" fmla="*/ 1967031 w 2938983"/>
              <a:gd name="connsiteY6" fmla="*/ 82276 h 2928238"/>
              <a:gd name="connsiteX7" fmla="*/ 1981858 w 2938983"/>
              <a:gd name="connsiteY7" fmla="*/ 81462 h 2928238"/>
              <a:gd name="connsiteX8" fmla="*/ 2088909 w 2938983"/>
              <a:gd name="connsiteY8" fmla="*/ 135165 h 2928238"/>
              <a:gd name="connsiteX9" fmla="*/ 2106181 w 2938983"/>
              <a:gd name="connsiteY9" fmla="*/ 178900 h 2928238"/>
              <a:gd name="connsiteX10" fmla="*/ 2081417 w 2938983"/>
              <a:gd name="connsiteY10" fmla="*/ 269625 h 2928238"/>
              <a:gd name="connsiteX11" fmla="*/ 2265864 w 2938983"/>
              <a:gd name="connsiteY11" fmla="*/ 378657 h 2928238"/>
              <a:gd name="connsiteX12" fmla="*/ 2336741 w 2938983"/>
              <a:gd name="connsiteY12" fmla="*/ 315189 h 2928238"/>
              <a:gd name="connsiteX13" fmla="*/ 2350752 w 2938983"/>
              <a:gd name="connsiteY13" fmla="*/ 299526 h 2928238"/>
              <a:gd name="connsiteX14" fmla="*/ 2381223 w 2938983"/>
              <a:gd name="connsiteY14" fmla="*/ 312748 h 2928238"/>
              <a:gd name="connsiteX15" fmla="*/ 2475076 w 2938983"/>
              <a:gd name="connsiteY15" fmla="*/ 396963 h 2928238"/>
              <a:gd name="connsiteX16" fmla="*/ 2477521 w 2938983"/>
              <a:gd name="connsiteY16" fmla="*/ 441512 h 2928238"/>
              <a:gd name="connsiteX17" fmla="*/ 2422287 w 2938983"/>
              <a:gd name="connsiteY17" fmla="*/ 519016 h 2928238"/>
              <a:gd name="connsiteX18" fmla="*/ 2565513 w 2938983"/>
              <a:gd name="connsiteY18" fmla="*/ 689886 h 2928238"/>
              <a:gd name="connsiteX19" fmla="*/ 2652031 w 2938983"/>
              <a:gd name="connsiteY19" fmla="*/ 640455 h 2928238"/>
              <a:gd name="connsiteX20" fmla="*/ 2666858 w 2938983"/>
              <a:gd name="connsiteY20" fmla="*/ 639641 h 2928238"/>
              <a:gd name="connsiteX21" fmla="*/ 2697328 w 2938983"/>
              <a:gd name="connsiteY21" fmla="*/ 652863 h 2928238"/>
              <a:gd name="connsiteX22" fmla="*/ 2762343 w 2938983"/>
              <a:gd name="connsiteY22" fmla="*/ 753556 h 2928238"/>
              <a:gd name="connsiteX23" fmla="*/ 2749960 w 2938983"/>
              <a:gd name="connsiteY23" fmla="*/ 798918 h 2928238"/>
              <a:gd name="connsiteX24" fmla="*/ 2663441 w 2938983"/>
              <a:gd name="connsiteY24" fmla="*/ 848350 h 2928238"/>
              <a:gd name="connsiteX25" fmla="*/ 2714443 w 2938983"/>
              <a:gd name="connsiteY25" fmla="*/ 964706 h 2928238"/>
              <a:gd name="connsiteX26" fmla="*/ 2749802 w 2938983"/>
              <a:gd name="connsiteY26" fmla="*/ 1067026 h 2928238"/>
              <a:gd name="connsiteX27" fmla="*/ 2837952 w 2938983"/>
              <a:gd name="connsiteY27" fmla="*/ 1047293 h 2928238"/>
              <a:gd name="connsiteX28" fmla="*/ 2852778 w 2938983"/>
              <a:gd name="connsiteY28" fmla="*/ 1046480 h 2928238"/>
              <a:gd name="connsiteX29" fmla="*/ 2884064 w 2938983"/>
              <a:gd name="connsiteY29" fmla="*/ 1074551 h 2928238"/>
              <a:gd name="connsiteX30" fmla="*/ 2920238 w 2938983"/>
              <a:gd name="connsiteY30" fmla="*/ 1191721 h 2928238"/>
              <a:gd name="connsiteX31" fmla="*/ 2893029 w 2938983"/>
              <a:gd name="connsiteY31" fmla="*/ 1237898 h 2928238"/>
              <a:gd name="connsiteX32" fmla="*/ 2804880 w 2938983"/>
              <a:gd name="connsiteY32" fmla="*/ 1257630 h 2928238"/>
              <a:gd name="connsiteX33" fmla="*/ 2817105 w 2938983"/>
              <a:gd name="connsiteY33" fmla="*/ 1480375 h 2928238"/>
              <a:gd name="connsiteX34" fmla="*/ 2906884 w 2938983"/>
              <a:gd name="connsiteY34" fmla="*/ 1490342 h 2928238"/>
              <a:gd name="connsiteX35" fmla="*/ 2938983 w 2938983"/>
              <a:gd name="connsiteY35" fmla="*/ 1533263 h 2928238"/>
              <a:gd name="connsiteX36" fmla="*/ 2930676 w 2938983"/>
              <a:gd name="connsiteY36" fmla="*/ 1652873 h 2928238"/>
              <a:gd name="connsiteX37" fmla="*/ 2887824 w 2938983"/>
              <a:gd name="connsiteY37" fmla="*/ 1685014 h 2928238"/>
              <a:gd name="connsiteX38" fmla="*/ 2798046 w 2938983"/>
              <a:gd name="connsiteY38" fmla="*/ 1675047 h 2928238"/>
              <a:gd name="connsiteX39" fmla="*/ 2736134 w 2938983"/>
              <a:gd name="connsiteY39" fmla="*/ 1901860 h 2928238"/>
              <a:gd name="connsiteX40" fmla="*/ 2827543 w 2938983"/>
              <a:gd name="connsiteY40" fmla="*/ 1941527 h 2928238"/>
              <a:gd name="connsiteX41" fmla="*/ 2844815 w 2938983"/>
              <a:gd name="connsiteY41" fmla="*/ 1985262 h 2928238"/>
              <a:gd name="connsiteX42" fmla="*/ 2791212 w 2938983"/>
              <a:gd name="connsiteY42" fmla="*/ 2092465 h 2928238"/>
              <a:gd name="connsiteX43" fmla="*/ 2762372 w 2938983"/>
              <a:gd name="connsiteY43" fmla="*/ 2108942 h 2928238"/>
              <a:gd name="connsiteX44" fmla="*/ 2747544 w 2938983"/>
              <a:gd name="connsiteY44" fmla="*/ 2109756 h 2928238"/>
              <a:gd name="connsiteX45" fmla="*/ 2656951 w 2938983"/>
              <a:gd name="connsiteY45" fmla="*/ 2084939 h 2928238"/>
              <a:gd name="connsiteX46" fmla="*/ 2548113 w 2938983"/>
              <a:gd name="connsiteY46" fmla="*/ 2269645 h 2928238"/>
              <a:gd name="connsiteX47" fmla="*/ 2610682 w 2938983"/>
              <a:gd name="connsiteY47" fmla="*/ 2325789 h 2928238"/>
              <a:gd name="connsiteX48" fmla="*/ 2613127 w 2938983"/>
              <a:gd name="connsiteY48" fmla="*/ 2370338 h 2928238"/>
              <a:gd name="connsiteX49" fmla="*/ 2529869 w 2938983"/>
              <a:gd name="connsiteY49" fmla="*/ 2479168 h 2928238"/>
              <a:gd name="connsiteX50" fmla="*/ 2500214 w 2938983"/>
              <a:gd name="connsiteY50" fmla="*/ 2480795 h 2928238"/>
              <a:gd name="connsiteX51" fmla="*/ 2485387 w 2938983"/>
              <a:gd name="connsiteY51" fmla="*/ 2481609 h 2928238"/>
              <a:gd name="connsiteX52" fmla="*/ 2407175 w 2938983"/>
              <a:gd name="connsiteY52" fmla="*/ 2411430 h 2928238"/>
              <a:gd name="connsiteX53" fmla="*/ 2236583 w 2938983"/>
              <a:gd name="connsiteY53" fmla="*/ 2554841 h 2928238"/>
              <a:gd name="connsiteX54" fmla="*/ 2285955 w 2938983"/>
              <a:gd name="connsiteY54" fmla="*/ 2641498 h 2928238"/>
              <a:gd name="connsiteX55" fmla="*/ 2273573 w 2938983"/>
              <a:gd name="connsiteY55" fmla="*/ 2686860 h 2928238"/>
              <a:gd name="connsiteX56" fmla="*/ 2158215 w 2938983"/>
              <a:gd name="connsiteY56" fmla="*/ 2752769 h 2928238"/>
              <a:gd name="connsiteX57" fmla="*/ 2143387 w 2938983"/>
              <a:gd name="connsiteY57" fmla="*/ 2753583 h 2928238"/>
              <a:gd name="connsiteX58" fmla="*/ 2127745 w 2938983"/>
              <a:gd name="connsiteY58" fmla="*/ 2739547 h 2928238"/>
              <a:gd name="connsiteX59" fmla="*/ 2064361 w 2938983"/>
              <a:gd name="connsiteY59" fmla="*/ 2668554 h 2928238"/>
              <a:gd name="connsiteX60" fmla="*/ 1962200 w 2938983"/>
              <a:gd name="connsiteY60" fmla="*/ 2703950 h 2928238"/>
              <a:gd name="connsiteX61" fmla="*/ 1860039 w 2938983"/>
              <a:gd name="connsiteY61" fmla="*/ 2739346 h 2928238"/>
              <a:gd name="connsiteX62" fmla="*/ 1880571 w 2938983"/>
              <a:gd name="connsiteY62" fmla="*/ 2842479 h 2928238"/>
              <a:gd name="connsiteX63" fmla="*/ 1852547 w 2938983"/>
              <a:gd name="connsiteY63" fmla="*/ 2873806 h 2928238"/>
              <a:gd name="connsiteX64" fmla="*/ 1735559 w 2938983"/>
              <a:gd name="connsiteY64" fmla="*/ 2910016 h 2928238"/>
              <a:gd name="connsiteX65" fmla="*/ 1689447 w 2938983"/>
              <a:gd name="connsiteY65" fmla="*/ 2882758 h 2928238"/>
              <a:gd name="connsiteX66" fmla="*/ 1669730 w 2938983"/>
              <a:gd name="connsiteY66" fmla="*/ 2794474 h 2928238"/>
              <a:gd name="connsiteX67" fmla="*/ 1536284 w 2938983"/>
              <a:gd name="connsiteY67" fmla="*/ 2801798 h 2928238"/>
              <a:gd name="connsiteX68" fmla="*/ 1447321 w 2938983"/>
              <a:gd name="connsiteY68" fmla="*/ 2806680 h 2928238"/>
              <a:gd name="connsiteX69" fmla="*/ 1437384 w 2938983"/>
              <a:gd name="connsiteY69" fmla="*/ 2896592 h 2928238"/>
              <a:gd name="connsiteX70" fmla="*/ 1409359 w 2938983"/>
              <a:gd name="connsiteY70" fmla="*/ 2927919 h 2928238"/>
              <a:gd name="connsiteX71" fmla="*/ 1275099 w 2938983"/>
              <a:gd name="connsiteY71" fmla="*/ 2920393 h 2928238"/>
              <a:gd name="connsiteX72" fmla="*/ 1242999 w 2938983"/>
              <a:gd name="connsiteY72" fmla="*/ 2877472 h 2928238"/>
              <a:gd name="connsiteX73" fmla="*/ 1252936 w 2938983"/>
              <a:gd name="connsiteY73" fmla="*/ 2787560 h 2928238"/>
              <a:gd name="connsiteX74" fmla="*/ 1027267 w 2938983"/>
              <a:gd name="connsiteY74" fmla="*/ 2740368 h 2928238"/>
              <a:gd name="connsiteX75" fmla="*/ 1001688 w 2938983"/>
              <a:gd name="connsiteY75" fmla="*/ 2816244 h 2928238"/>
              <a:gd name="connsiteX76" fmla="*/ 973663 w 2938983"/>
              <a:gd name="connsiteY76" fmla="*/ 2847571 h 2928238"/>
              <a:gd name="connsiteX77" fmla="*/ 958021 w 2938983"/>
              <a:gd name="connsiteY77" fmla="*/ 2833535 h 2928238"/>
              <a:gd name="connsiteX78" fmla="*/ 836958 w 2938983"/>
              <a:gd name="connsiteY78" fmla="*/ 2795497 h 2928238"/>
              <a:gd name="connsiteX79" fmla="*/ 819685 w 2938983"/>
              <a:gd name="connsiteY79" fmla="*/ 2751761 h 2928238"/>
              <a:gd name="connsiteX80" fmla="*/ 859277 w 2938983"/>
              <a:gd name="connsiteY80" fmla="*/ 2660222 h 2928238"/>
              <a:gd name="connsiteX81" fmla="*/ 659187 w 2938983"/>
              <a:gd name="connsiteY81" fmla="*/ 2537156 h 2928238"/>
              <a:gd name="connsiteX82" fmla="*/ 603954 w 2938983"/>
              <a:gd name="connsiteY82" fmla="*/ 2614658 h 2928238"/>
              <a:gd name="connsiteX83" fmla="*/ 574299 w 2938983"/>
              <a:gd name="connsiteY83" fmla="*/ 2616285 h 2928238"/>
              <a:gd name="connsiteX84" fmla="*/ 544645 w 2938983"/>
              <a:gd name="connsiteY84" fmla="*/ 2617913 h 2928238"/>
              <a:gd name="connsiteX85" fmla="*/ 450791 w 2938983"/>
              <a:gd name="connsiteY85" fmla="*/ 2533699 h 2928238"/>
              <a:gd name="connsiteX86" fmla="*/ 448346 w 2938983"/>
              <a:gd name="connsiteY86" fmla="*/ 2489150 h 2928238"/>
              <a:gd name="connsiteX87" fmla="*/ 518407 w 2938983"/>
              <a:gd name="connsiteY87" fmla="*/ 2410833 h 2928238"/>
              <a:gd name="connsiteX88" fmla="*/ 360354 w 2938983"/>
              <a:gd name="connsiteY88" fmla="*/ 2240775 h 2928238"/>
              <a:gd name="connsiteX89" fmla="*/ 288663 w 2938983"/>
              <a:gd name="connsiteY89" fmla="*/ 2289393 h 2928238"/>
              <a:gd name="connsiteX90" fmla="*/ 273836 w 2938983"/>
              <a:gd name="connsiteY90" fmla="*/ 2290206 h 2928238"/>
              <a:gd name="connsiteX91" fmla="*/ 243366 w 2938983"/>
              <a:gd name="connsiteY91" fmla="*/ 2276984 h 2928238"/>
              <a:gd name="connsiteX92" fmla="*/ 177537 w 2938983"/>
              <a:gd name="connsiteY92" fmla="*/ 2161442 h 2928238"/>
              <a:gd name="connsiteX93" fmla="*/ 190735 w 2938983"/>
              <a:gd name="connsiteY93" fmla="*/ 2130929 h 2928238"/>
              <a:gd name="connsiteX94" fmla="*/ 261611 w 2938983"/>
              <a:gd name="connsiteY94" fmla="*/ 2067461 h 2928238"/>
              <a:gd name="connsiteX95" fmla="*/ 211424 w 2938983"/>
              <a:gd name="connsiteY95" fmla="*/ 1965955 h 2928238"/>
              <a:gd name="connsiteX96" fmla="*/ 176064 w 2938983"/>
              <a:gd name="connsiteY96" fmla="*/ 1863635 h 2928238"/>
              <a:gd name="connsiteX97" fmla="*/ 87915 w 2938983"/>
              <a:gd name="connsiteY97" fmla="*/ 1883368 h 2928238"/>
              <a:gd name="connsiteX98" fmla="*/ 41803 w 2938983"/>
              <a:gd name="connsiteY98" fmla="*/ 1856110 h 2928238"/>
              <a:gd name="connsiteX99" fmla="*/ 20456 w 2938983"/>
              <a:gd name="connsiteY99" fmla="*/ 1738126 h 2928238"/>
              <a:gd name="connsiteX100" fmla="*/ 47666 w 2938983"/>
              <a:gd name="connsiteY100" fmla="*/ 1691951 h 2928238"/>
              <a:gd name="connsiteX101" fmla="*/ 135815 w 2938983"/>
              <a:gd name="connsiteY101" fmla="*/ 1672218 h 2928238"/>
              <a:gd name="connsiteX102" fmla="*/ 123590 w 2938983"/>
              <a:gd name="connsiteY102" fmla="*/ 1449474 h 2928238"/>
              <a:gd name="connsiteX103" fmla="*/ 33811 w 2938983"/>
              <a:gd name="connsiteY103" fmla="*/ 1439507 h 2928238"/>
              <a:gd name="connsiteX104" fmla="*/ 1711 w 2938983"/>
              <a:gd name="connsiteY104" fmla="*/ 1396585 h 2928238"/>
              <a:gd name="connsiteX105" fmla="*/ 10018 w 2938983"/>
              <a:gd name="connsiteY105" fmla="*/ 1276974 h 2928238"/>
              <a:gd name="connsiteX106" fmla="*/ 38043 w 2938983"/>
              <a:gd name="connsiteY106" fmla="*/ 1245647 h 2928238"/>
              <a:gd name="connsiteX107" fmla="*/ 142649 w 2938983"/>
              <a:gd name="connsiteY107" fmla="*/ 1254801 h 2928238"/>
              <a:gd name="connsiteX108" fmla="*/ 189733 w 2938983"/>
              <a:gd name="connsiteY108" fmla="*/ 1028801 h 2928238"/>
              <a:gd name="connsiteX109" fmla="*/ 113151 w 2938983"/>
              <a:gd name="connsiteY109" fmla="*/ 988321 h 2928238"/>
              <a:gd name="connsiteX110" fmla="*/ 95879 w 2938983"/>
              <a:gd name="connsiteY110" fmla="*/ 944585 h 2928238"/>
              <a:gd name="connsiteX111" fmla="*/ 134655 w 2938983"/>
              <a:gd name="connsiteY111" fmla="*/ 838197 h 2928238"/>
              <a:gd name="connsiteX112" fmla="*/ 162680 w 2938983"/>
              <a:gd name="connsiteY112" fmla="*/ 806870 h 2928238"/>
              <a:gd name="connsiteX113" fmla="*/ 178322 w 2938983"/>
              <a:gd name="connsiteY113" fmla="*/ 820906 h 2928238"/>
              <a:gd name="connsiteX114" fmla="*/ 268916 w 2938983"/>
              <a:gd name="connsiteY114" fmla="*/ 845722 h 2928238"/>
              <a:gd name="connsiteX115" fmla="*/ 392582 w 2938983"/>
              <a:gd name="connsiteY115" fmla="*/ 660203 h 2928238"/>
              <a:gd name="connsiteX116" fmla="*/ 329197 w 2938983"/>
              <a:gd name="connsiteY116" fmla="*/ 589210 h 2928238"/>
              <a:gd name="connsiteX117" fmla="*/ 311925 w 2938983"/>
              <a:gd name="connsiteY117" fmla="*/ 545475 h 2928238"/>
              <a:gd name="connsiteX118" fmla="*/ 395998 w 2938983"/>
              <a:gd name="connsiteY118" fmla="*/ 451494 h 2928238"/>
              <a:gd name="connsiteX119" fmla="*/ 425653 w 2938983"/>
              <a:gd name="connsiteY119" fmla="*/ 449867 h 2928238"/>
              <a:gd name="connsiteX120" fmla="*/ 455308 w 2938983"/>
              <a:gd name="connsiteY120" fmla="*/ 448239 h 2928238"/>
              <a:gd name="connsiteX121" fmla="*/ 517877 w 2938983"/>
              <a:gd name="connsiteY121" fmla="*/ 504383 h 2928238"/>
              <a:gd name="connsiteX122" fmla="*/ 688469 w 2938983"/>
              <a:gd name="connsiteY122" fmla="*/ 360970 h 2928238"/>
              <a:gd name="connsiteX123" fmla="*/ 639912 w 2938983"/>
              <a:gd name="connsiteY123" fmla="*/ 289164 h 2928238"/>
              <a:gd name="connsiteX124" fmla="*/ 652294 w 2938983"/>
              <a:gd name="connsiteY124" fmla="*/ 243801 h 2928238"/>
              <a:gd name="connsiteX125" fmla="*/ 767653 w 2938983"/>
              <a:gd name="connsiteY125" fmla="*/ 177892 h 2928238"/>
              <a:gd name="connsiteX126" fmla="*/ 782479 w 2938983"/>
              <a:gd name="connsiteY126" fmla="*/ 177078 h 2928238"/>
              <a:gd name="connsiteX127" fmla="*/ 812949 w 2938983"/>
              <a:gd name="connsiteY127" fmla="*/ 190300 h 2928238"/>
              <a:gd name="connsiteX128" fmla="*/ 861506 w 2938983"/>
              <a:gd name="connsiteY128" fmla="*/ 262107 h 2928238"/>
              <a:gd name="connsiteX129" fmla="*/ 963667 w 2938983"/>
              <a:gd name="connsiteY129" fmla="*/ 226711 h 2928238"/>
              <a:gd name="connsiteX130" fmla="*/ 1065012 w 2938983"/>
              <a:gd name="connsiteY130" fmla="*/ 176466 h 2928238"/>
              <a:gd name="connsiteX131" fmla="*/ 1045296 w 2938983"/>
              <a:gd name="connsiteY131" fmla="*/ 88182 h 2928238"/>
              <a:gd name="connsiteX132" fmla="*/ 1073320 w 2938983"/>
              <a:gd name="connsiteY132" fmla="*/ 56855 h 2928238"/>
              <a:gd name="connsiteX133" fmla="*/ 1205135 w 2938983"/>
              <a:gd name="connsiteY133" fmla="*/ 19832 h 2928238"/>
              <a:gd name="connsiteX134" fmla="*/ 1236420 w 2938983"/>
              <a:gd name="connsiteY134" fmla="*/ 47903 h 2928238"/>
              <a:gd name="connsiteX135" fmla="*/ 1256137 w 2938983"/>
              <a:gd name="connsiteY135" fmla="*/ 136187 h 2928238"/>
              <a:gd name="connsiteX136" fmla="*/ 1404410 w 2938983"/>
              <a:gd name="connsiteY136" fmla="*/ 128050 h 2928238"/>
              <a:gd name="connsiteX137" fmla="*/ 1478547 w 2938983"/>
              <a:gd name="connsiteY137" fmla="*/ 123981 h 2928238"/>
              <a:gd name="connsiteX138" fmla="*/ 1488483 w 2938983"/>
              <a:gd name="connsiteY138" fmla="*/ 34069 h 2928238"/>
              <a:gd name="connsiteX139" fmla="*/ 1531335 w 2938983"/>
              <a:gd name="connsiteY139" fmla="*/ 1928 h 2928238"/>
              <a:gd name="connsiteX140" fmla="*/ 1596306 w 2938983"/>
              <a:gd name="connsiteY140" fmla="*/ 224 h 292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938983" h="2928238">
                <a:moveTo>
                  <a:pt x="1596306" y="224"/>
                </a:moveTo>
                <a:cubicBezTo>
                  <a:pt x="1616796" y="962"/>
                  <a:pt x="1635534" y="3657"/>
                  <a:pt x="1650769" y="10268"/>
                </a:cubicBezTo>
                <a:cubicBezTo>
                  <a:pt x="1680423" y="8640"/>
                  <a:pt x="1681238" y="23490"/>
                  <a:pt x="1682053" y="38339"/>
                </a:cubicBezTo>
                <a:cubicBezTo>
                  <a:pt x="1672930" y="143101"/>
                  <a:pt x="1672930" y="143101"/>
                  <a:pt x="1672930" y="143101"/>
                </a:cubicBezTo>
                <a:cubicBezTo>
                  <a:pt x="1747882" y="153882"/>
                  <a:pt x="1822833" y="164662"/>
                  <a:pt x="1898600" y="190293"/>
                </a:cubicBezTo>
                <a:cubicBezTo>
                  <a:pt x="1938192" y="98753"/>
                  <a:pt x="1938192" y="98753"/>
                  <a:pt x="1938192" y="98753"/>
                </a:cubicBezTo>
                <a:cubicBezTo>
                  <a:pt x="1938192" y="98753"/>
                  <a:pt x="1952203" y="83090"/>
                  <a:pt x="1967031" y="82276"/>
                </a:cubicBezTo>
                <a:cubicBezTo>
                  <a:pt x="1967031" y="82276"/>
                  <a:pt x="1981858" y="81462"/>
                  <a:pt x="1981858" y="81462"/>
                </a:cubicBezTo>
                <a:cubicBezTo>
                  <a:pt x="2012328" y="94684"/>
                  <a:pt x="2058439" y="121942"/>
                  <a:pt x="2088909" y="135165"/>
                </a:cubicBezTo>
                <a:cubicBezTo>
                  <a:pt x="2119379" y="148387"/>
                  <a:pt x="2120194" y="163236"/>
                  <a:pt x="2106181" y="178900"/>
                </a:cubicBezTo>
                <a:cubicBezTo>
                  <a:pt x="2081417" y="269625"/>
                  <a:pt x="2081417" y="269625"/>
                  <a:pt x="2081417" y="269625"/>
                </a:cubicBezTo>
                <a:cubicBezTo>
                  <a:pt x="2142356" y="296069"/>
                  <a:pt x="2204111" y="337363"/>
                  <a:pt x="2265864" y="378657"/>
                </a:cubicBezTo>
                <a:cubicBezTo>
                  <a:pt x="2336741" y="315189"/>
                  <a:pt x="2336741" y="315189"/>
                  <a:pt x="2336741" y="315189"/>
                </a:cubicBezTo>
                <a:cubicBezTo>
                  <a:pt x="2336741" y="315189"/>
                  <a:pt x="2350752" y="299526"/>
                  <a:pt x="2350752" y="299526"/>
                </a:cubicBezTo>
                <a:cubicBezTo>
                  <a:pt x="2365580" y="298712"/>
                  <a:pt x="2381223" y="312748"/>
                  <a:pt x="2381223" y="312748"/>
                </a:cubicBezTo>
                <a:cubicBezTo>
                  <a:pt x="2412507" y="340820"/>
                  <a:pt x="2443792" y="368892"/>
                  <a:pt x="2475076" y="396963"/>
                </a:cubicBezTo>
                <a:cubicBezTo>
                  <a:pt x="2490719" y="410999"/>
                  <a:pt x="2491534" y="425849"/>
                  <a:pt x="2477521" y="441512"/>
                </a:cubicBezTo>
                <a:cubicBezTo>
                  <a:pt x="2422287" y="519016"/>
                  <a:pt x="2422287" y="519016"/>
                  <a:pt x="2422287" y="519016"/>
                </a:cubicBezTo>
                <a:cubicBezTo>
                  <a:pt x="2469213" y="561123"/>
                  <a:pt x="2516955" y="618080"/>
                  <a:pt x="2565513" y="689886"/>
                </a:cubicBezTo>
                <a:cubicBezTo>
                  <a:pt x="2652031" y="640455"/>
                  <a:pt x="2652031" y="640455"/>
                  <a:pt x="2652031" y="640455"/>
                </a:cubicBezTo>
                <a:cubicBezTo>
                  <a:pt x="2652031" y="640455"/>
                  <a:pt x="2652031" y="640455"/>
                  <a:pt x="2666858" y="639641"/>
                </a:cubicBezTo>
                <a:cubicBezTo>
                  <a:pt x="2681686" y="638827"/>
                  <a:pt x="2681686" y="638827"/>
                  <a:pt x="2697328" y="652863"/>
                </a:cubicBezTo>
                <a:cubicBezTo>
                  <a:pt x="2713785" y="681749"/>
                  <a:pt x="2731057" y="725484"/>
                  <a:pt x="2762343" y="753556"/>
                </a:cubicBezTo>
                <a:cubicBezTo>
                  <a:pt x="2763158" y="768405"/>
                  <a:pt x="2764788" y="798104"/>
                  <a:pt x="2749960" y="798918"/>
                </a:cubicBezTo>
                <a:cubicBezTo>
                  <a:pt x="2663441" y="848350"/>
                  <a:pt x="2663441" y="848350"/>
                  <a:pt x="2663441" y="848350"/>
                </a:cubicBezTo>
                <a:cubicBezTo>
                  <a:pt x="2680714" y="892085"/>
                  <a:pt x="2697171" y="920971"/>
                  <a:pt x="2714443" y="964706"/>
                </a:cubicBezTo>
                <a:cubicBezTo>
                  <a:pt x="2730901" y="993591"/>
                  <a:pt x="2747357" y="1022477"/>
                  <a:pt x="2749802" y="1067026"/>
                </a:cubicBezTo>
                <a:cubicBezTo>
                  <a:pt x="2837952" y="1047293"/>
                  <a:pt x="2837952" y="1047293"/>
                  <a:pt x="2837952" y="1047293"/>
                </a:cubicBezTo>
                <a:cubicBezTo>
                  <a:pt x="2852778" y="1046480"/>
                  <a:pt x="2852778" y="1046480"/>
                  <a:pt x="2852778" y="1046480"/>
                </a:cubicBezTo>
                <a:cubicBezTo>
                  <a:pt x="2867606" y="1045666"/>
                  <a:pt x="2883249" y="1059702"/>
                  <a:pt x="2884064" y="1074551"/>
                </a:cubicBezTo>
                <a:cubicBezTo>
                  <a:pt x="2901335" y="1118287"/>
                  <a:pt x="2902965" y="1147986"/>
                  <a:pt x="2920238" y="1191721"/>
                </a:cubicBezTo>
                <a:cubicBezTo>
                  <a:pt x="2921053" y="1206571"/>
                  <a:pt x="2907040" y="1222234"/>
                  <a:pt x="2893029" y="1237898"/>
                </a:cubicBezTo>
                <a:cubicBezTo>
                  <a:pt x="2804880" y="1257630"/>
                  <a:pt x="2804880" y="1257630"/>
                  <a:pt x="2804880" y="1257630"/>
                </a:cubicBezTo>
                <a:cubicBezTo>
                  <a:pt x="2808955" y="1331878"/>
                  <a:pt x="2813030" y="1406126"/>
                  <a:pt x="2817105" y="1480375"/>
                </a:cubicBezTo>
                <a:cubicBezTo>
                  <a:pt x="2906884" y="1490342"/>
                  <a:pt x="2906884" y="1490342"/>
                  <a:pt x="2906884" y="1490342"/>
                </a:cubicBezTo>
                <a:cubicBezTo>
                  <a:pt x="2921711" y="1489528"/>
                  <a:pt x="2937353" y="1503564"/>
                  <a:pt x="2938983" y="1533263"/>
                </a:cubicBezTo>
                <a:cubicBezTo>
                  <a:pt x="2925786" y="1563776"/>
                  <a:pt x="2928231" y="1608324"/>
                  <a:pt x="2930676" y="1652873"/>
                </a:cubicBezTo>
                <a:cubicBezTo>
                  <a:pt x="2916664" y="1668536"/>
                  <a:pt x="2902651" y="1684200"/>
                  <a:pt x="2887824" y="1685014"/>
                </a:cubicBezTo>
                <a:cubicBezTo>
                  <a:pt x="2798046" y="1675047"/>
                  <a:pt x="2798046" y="1675047"/>
                  <a:pt x="2798046" y="1675047"/>
                </a:cubicBezTo>
                <a:cubicBezTo>
                  <a:pt x="2787293" y="1750109"/>
                  <a:pt x="2761714" y="1825985"/>
                  <a:pt x="2736134" y="1901860"/>
                </a:cubicBezTo>
                <a:cubicBezTo>
                  <a:pt x="2827543" y="1941527"/>
                  <a:pt x="2827543" y="1941527"/>
                  <a:pt x="2827543" y="1941527"/>
                </a:cubicBezTo>
                <a:cubicBezTo>
                  <a:pt x="2842370" y="1940713"/>
                  <a:pt x="2843185" y="1955562"/>
                  <a:pt x="2844815" y="1985262"/>
                </a:cubicBezTo>
                <a:cubicBezTo>
                  <a:pt x="2831619" y="2015775"/>
                  <a:pt x="2804408" y="2061951"/>
                  <a:pt x="2791212" y="2092465"/>
                </a:cubicBezTo>
                <a:cubicBezTo>
                  <a:pt x="2792027" y="2107314"/>
                  <a:pt x="2777199" y="2108128"/>
                  <a:pt x="2762372" y="2108942"/>
                </a:cubicBezTo>
                <a:cubicBezTo>
                  <a:pt x="2762372" y="2108942"/>
                  <a:pt x="2747544" y="2109756"/>
                  <a:pt x="2747544" y="2109756"/>
                </a:cubicBezTo>
                <a:cubicBezTo>
                  <a:pt x="2656951" y="2084939"/>
                  <a:pt x="2656951" y="2084939"/>
                  <a:pt x="2656951" y="2084939"/>
                </a:cubicBezTo>
                <a:cubicBezTo>
                  <a:pt x="2630556" y="2145965"/>
                  <a:pt x="2589335" y="2207805"/>
                  <a:pt x="2548113" y="2269645"/>
                </a:cubicBezTo>
                <a:cubicBezTo>
                  <a:pt x="2610682" y="2325789"/>
                  <a:pt x="2610682" y="2325789"/>
                  <a:pt x="2610682" y="2325789"/>
                </a:cubicBezTo>
                <a:cubicBezTo>
                  <a:pt x="2626324" y="2339824"/>
                  <a:pt x="2627955" y="2369524"/>
                  <a:pt x="2613127" y="2370338"/>
                </a:cubicBezTo>
                <a:cubicBezTo>
                  <a:pt x="2585917" y="2416514"/>
                  <a:pt x="2557893" y="2447841"/>
                  <a:pt x="2529869" y="2479168"/>
                </a:cubicBezTo>
                <a:cubicBezTo>
                  <a:pt x="2529869" y="2479168"/>
                  <a:pt x="2515041" y="2479982"/>
                  <a:pt x="2500214" y="2480795"/>
                </a:cubicBezTo>
                <a:cubicBezTo>
                  <a:pt x="2500214" y="2480795"/>
                  <a:pt x="2485387" y="2481609"/>
                  <a:pt x="2485387" y="2481609"/>
                </a:cubicBezTo>
                <a:cubicBezTo>
                  <a:pt x="2407175" y="2411430"/>
                  <a:pt x="2407175" y="2411430"/>
                  <a:pt x="2407175" y="2411430"/>
                </a:cubicBezTo>
                <a:cubicBezTo>
                  <a:pt x="2365953" y="2473270"/>
                  <a:pt x="2294262" y="2521887"/>
                  <a:pt x="2236583" y="2554841"/>
                </a:cubicBezTo>
                <a:cubicBezTo>
                  <a:pt x="2285955" y="2641498"/>
                  <a:pt x="2285955" y="2641498"/>
                  <a:pt x="2285955" y="2641498"/>
                </a:cubicBezTo>
                <a:cubicBezTo>
                  <a:pt x="2286770" y="2656347"/>
                  <a:pt x="2287585" y="2671197"/>
                  <a:pt x="2273573" y="2686860"/>
                </a:cubicBezTo>
                <a:cubicBezTo>
                  <a:pt x="2244733" y="2703338"/>
                  <a:pt x="2201881" y="2735478"/>
                  <a:pt x="2158215" y="2752769"/>
                </a:cubicBezTo>
                <a:cubicBezTo>
                  <a:pt x="2158215" y="2752769"/>
                  <a:pt x="2158215" y="2752769"/>
                  <a:pt x="2143387" y="2753583"/>
                </a:cubicBezTo>
                <a:cubicBezTo>
                  <a:pt x="2143387" y="2753583"/>
                  <a:pt x="2128560" y="2754397"/>
                  <a:pt x="2127745" y="2739547"/>
                </a:cubicBezTo>
                <a:cubicBezTo>
                  <a:pt x="2064361" y="2668554"/>
                  <a:pt x="2064361" y="2668554"/>
                  <a:pt x="2064361" y="2668554"/>
                </a:cubicBezTo>
                <a:cubicBezTo>
                  <a:pt x="2035522" y="2685031"/>
                  <a:pt x="2005867" y="2686659"/>
                  <a:pt x="1962200" y="2703950"/>
                </a:cubicBezTo>
                <a:cubicBezTo>
                  <a:pt x="1933361" y="2720427"/>
                  <a:pt x="1904521" y="2736904"/>
                  <a:pt x="1860039" y="2739346"/>
                </a:cubicBezTo>
                <a:cubicBezTo>
                  <a:pt x="1880571" y="2842479"/>
                  <a:pt x="1880571" y="2842479"/>
                  <a:pt x="1880571" y="2842479"/>
                </a:cubicBezTo>
                <a:cubicBezTo>
                  <a:pt x="1881386" y="2857329"/>
                  <a:pt x="1882201" y="2872179"/>
                  <a:pt x="1852547" y="2873806"/>
                </a:cubicBezTo>
                <a:cubicBezTo>
                  <a:pt x="1808881" y="2891097"/>
                  <a:pt x="1779225" y="2892725"/>
                  <a:pt x="1735559" y="2910016"/>
                </a:cubicBezTo>
                <a:cubicBezTo>
                  <a:pt x="1720732" y="2910830"/>
                  <a:pt x="1705089" y="2896794"/>
                  <a:pt x="1689447" y="2882758"/>
                </a:cubicBezTo>
                <a:cubicBezTo>
                  <a:pt x="1669730" y="2794474"/>
                  <a:pt x="1669730" y="2794474"/>
                  <a:pt x="1669730" y="2794474"/>
                </a:cubicBezTo>
                <a:cubicBezTo>
                  <a:pt x="1625248" y="2796915"/>
                  <a:pt x="1580766" y="2799356"/>
                  <a:pt x="1536284" y="2801798"/>
                </a:cubicBezTo>
                <a:cubicBezTo>
                  <a:pt x="1506630" y="2803425"/>
                  <a:pt x="1476976" y="2805053"/>
                  <a:pt x="1447321" y="2806680"/>
                </a:cubicBezTo>
                <a:cubicBezTo>
                  <a:pt x="1437384" y="2896592"/>
                  <a:pt x="1437384" y="2896592"/>
                  <a:pt x="1437384" y="2896592"/>
                </a:cubicBezTo>
                <a:cubicBezTo>
                  <a:pt x="1438199" y="2911442"/>
                  <a:pt x="1424186" y="2927105"/>
                  <a:pt x="1409359" y="2927919"/>
                </a:cubicBezTo>
                <a:cubicBezTo>
                  <a:pt x="1364877" y="2930360"/>
                  <a:pt x="1319580" y="2917952"/>
                  <a:pt x="1275099" y="2920393"/>
                </a:cubicBezTo>
                <a:cubicBezTo>
                  <a:pt x="1260271" y="2921207"/>
                  <a:pt x="1244629" y="2907171"/>
                  <a:pt x="1242999" y="2877472"/>
                </a:cubicBezTo>
                <a:cubicBezTo>
                  <a:pt x="1252936" y="2787560"/>
                  <a:pt x="1252936" y="2787560"/>
                  <a:pt x="1252936" y="2787560"/>
                </a:cubicBezTo>
                <a:cubicBezTo>
                  <a:pt x="1177985" y="2776780"/>
                  <a:pt x="1103033" y="2765999"/>
                  <a:pt x="1027267" y="2740368"/>
                </a:cubicBezTo>
                <a:cubicBezTo>
                  <a:pt x="1001688" y="2816244"/>
                  <a:pt x="1001688" y="2816244"/>
                  <a:pt x="1001688" y="2816244"/>
                </a:cubicBezTo>
                <a:cubicBezTo>
                  <a:pt x="987675" y="2831908"/>
                  <a:pt x="973663" y="2847571"/>
                  <a:pt x="973663" y="2847571"/>
                </a:cubicBezTo>
                <a:cubicBezTo>
                  <a:pt x="958836" y="2848385"/>
                  <a:pt x="958836" y="2848385"/>
                  <a:pt x="958021" y="2833535"/>
                </a:cubicBezTo>
                <a:cubicBezTo>
                  <a:pt x="912725" y="2821127"/>
                  <a:pt x="882254" y="2807905"/>
                  <a:pt x="836958" y="2795497"/>
                </a:cubicBezTo>
                <a:cubicBezTo>
                  <a:pt x="821315" y="2781461"/>
                  <a:pt x="805673" y="2767425"/>
                  <a:pt x="819685" y="2751761"/>
                </a:cubicBezTo>
                <a:cubicBezTo>
                  <a:pt x="859277" y="2660222"/>
                  <a:pt x="859277" y="2660222"/>
                  <a:pt x="859277" y="2660222"/>
                </a:cubicBezTo>
                <a:cubicBezTo>
                  <a:pt x="783511" y="2634592"/>
                  <a:pt x="721757" y="2593299"/>
                  <a:pt x="659187" y="2537156"/>
                </a:cubicBezTo>
                <a:cubicBezTo>
                  <a:pt x="603954" y="2614658"/>
                  <a:pt x="603954" y="2614658"/>
                  <a:pt x="603954" y="2614658"/>
                </a:cubicBezTo>
                <a:cubicBezTo>
                  <a:pt x="589126" y="2615472"/>
                  <a:pt x="589126" y="2615472"/>
                  <a:pt x="574299" y="2616285"/>
                </a:cubicBezTo>
                <a:cubicBezTo>
                  <a:pt x="559472" y="2617099"/>
                  <a:pt x="559472" y="2617099"/>
                  <a:pt x="544645" y="2617913"/>
                </a:cubicBezTo>
                <a:cubicBezTo>
                  <a:pt x="513360" y="2589842"/>
                  <a:pt x="482075" y="2561771"/>
                  <a:pt x="450791" y="2533699"/>
                </a:cubicBezTo>
                <a:cubicBezTo>
                  <a:pt x="435148" y="2519663"/>
                  <a:pt x="434333" y="2504813"/>
                  <a:pt x="448346" y="2489150"/>
                </a:cubicBezTo>
                <a:cubicBezTo>
                  <a:pt x="518407" y="2410833"/>
                  <a:pt x="518407" y="2410833"/>
                  <a:pt x="518407" y="2410833"/>
                </a:cubicBezTo>
                <a:cubicBezTo>
                  <a:pt x="456653" y="2369539"/>
                  <a:pt x="408096" y="2297732"/>
                  <a:pt x="360354" y="2240775"/>
                </a:cubicBezTo>
                <a:cubicBezTo>
                  <a:pt x="288663" y="2289393"/>
                  <a:pt x="288663" y="2289393"/>
                  <a:pt x="288663" y="2289393"/>
                </a:cubicBezTo>
                <a:cubicBezTo>
                  <a:pt x="273836" y="2290206"/>
                  <a:pt x="273836" y="2290206"/>
                  <a:pt x="273836" y="2290206"/>
                </a:cubicBezTo>
                <a:cubicBezTo>
                  <a:pt x="259008" y="2291020"/>
                  <a:pt x="244181" y="2291834"/>
                  <a:pt x="243366" y="2276984"/>
                </a:cubicBezTo>
                <a:cubicBezTo>
                  <a:pt x="212081" y="2248913"/>
                  <a:pt x="194810" y="2205177"/>
                  <a:pt x="177537" y="2161442"/>
                </a:cubicBezTo>
                <a:cubicBezTo>
                  <a:pt x="161895" y="2147406"/>
                  <a:pt x="175907" y="2131743"/>
                  <a:pt x="190735" y="2130929"/>
                </a:cubicBezTo>
                <a:cubicBezTo>
                  <a:pt x="261611" y="2067461"/>
                  <a:pt x="261611" y="2067461"/>
                  <a:pt x="261611" y="2067461"/>
                </a:cubicBezTo>
                <a:cubicBezTo>
                  <a:pt x="245153" y="2038576"/>
                  <a:pt x="228696" y="2009690"/>
                  <a:pt x="211424" y="1965955"/>
                </a:cubicBezTo>
                <a:cubicBezTo>
                  <a:pt x="194966" y="1937070"/>
                  <a:pt x="192521" y="1892521"/>
                  <a:pt x="176064" y="1863635"/>
                </a:cubicBezTo>
                <a:cubicBezTo>
                  <a:pt x="87915" y="1883368"/>
                  <a:pt x="87915" y="1883368"/>
                  <a:pt x="87915" y="1883368"/>
                </a:cubicBezTo>
                <a:cubicBezTo>
                  <a:pt x="73089" y="1884181"/>
                  <a:pt x="57446" y="1870146"/>
                  <a:pt x="41803" y="1856110"/>
                </a:cubicBezTo>
                <a:cubicBezTo>
                  <a:pt x="39358" y="1811561"/>
                  <a:pt x="22086" y="1767826"/>
                  <a:pt x="20456" y="1738126"/>
                </a:cubicBezTo>
                <a:cubicBezTo>
                  <a:pt x="19641" y="1723278"/>
                  <a:pt x="32838" y="1692765"/>
                  <a:pt x="47666" y="1691951"/>
                </a:cubicBezTo>
                <a:cubicBezTo>
                  <a:pt x="135815" y="1672218"/>
                  <a:pt x="135815" y="1672218"/>
                  <a:pt x="135815" y="1672218"/>
                </a:cubicBezTo>
                <a:cubicBezTo>
                  <a:pt x="116912" y="1598784"/>
                  <a:pt x="112837" y="1524536"/>
                  <a:pt x="123590" y="1449474"/>
                </a:cubicBezTo>
                <a:cubicBezTo>
                  <a:pt x="33811" y="1439507"/>
                  <a:pt x="33811" y="1439507"/>
                  <a:pt x="33811" y="1439507"/>
                </a:cubicBezTo>
                <a:cubicBezTo>
                  <a:pt x="3341" y="1426285"/>
                  <a:pt x="2526" y="1411435"/>
                  <a:pt x="1711" y="1396585"/>
                </a:cubicBezTo>
                <a:cubicBezTo>
                  <a:pt x="-734" y="1352036"/>
                  <a:pt x="-2364" y="1322337"/>
                  <a:pt x="10018" y="1276974"/>
                </a:cubicBezTo>
                <a:cubicBezTo>
                  <a:pt x="9203" y="1262125"/>
                  <a:pt x="23215" y="1246461"/>
                  <a:pt x="38043" y="1245647"/>
                </a:cubicBezTo>
                <a:cubicBezTo>
                  <a:pt x="142649" y="1254801"/>
                  <a:pt x="142649" y="1254801"/>
                  <a:pt x="142649" y="1254801"/>
                </a:cubicBezTo>
                <a:cubicBezTo>
                  <a:pt x="153401" y="1179739"/>
                  <a:pt x="164153" y="1104676"/>
                  <a:pt x="189733" y="1028801"/>
                </a:cubicBezTo>
                <a:cubicBezTo>
                  <a:pt x="113151" y="988321"/>
                  <a:pt x="113151" y="988321"/>
                  <a:pt x="113151" y="988321"/>
                </a:cubicBezTo>
                <a:cubicBezTo>
                  <a:pt x="98324" y="989134"/>
                  <a:pt x="81867" y="960249"/>
                  <a:pt x="95879" y="944585"/>
                </a:cubicBezTo>
                <a:cubicBezTo>
                  <a:pt x="109076" y="914072"/>
                  <a:pt x="121459" y="868710"/>
                  <a:pt x="134655" y="838197"/>
                </a:cubicBezTo>
                <a:cubicBezTo>
                  <a:pt x="148668" y="822533"/>
                  <a:pt x="162680" y="806870"/>
                  <a:pt x="162680" y="806870"/>
                </a:cubicBezTo>
                <a:cubicBezTo>
                  <a:pt x="177507" y="806056"/>
                  <a:pt x="178322" y="820906"/>
                  <a:pt x="178322" y="820906"/>
                </a:cubicBezTo>
                <a:cubicBezTo>
                  <a:pt x="268916" y="845722"/>
                  <a:pt x="268916" y="845722"/>
                  <a:pt x="268916" y="845722"/>
                </a:cubicBezTo>
                <a:cubicBezTo>
                  <a:pt x="310137" y="783882"/>
                  <a:pt x="351359" y="722042"/>
                  <a:pt x="392582" y="660203"/>
                </a:cubicBezTo>
                <a:cubicBezTo>
                  <a:pt x="329197" y="589210"/>
                  <a:pt x="329197" y="589210"/>
                  <a:pt x="329197" y="589210"/>
                </a:cubicBezTo>
                <a:cubicBezTo>
                  <a:pt x="314370" y="590024"/>
                  <a:pt x="312740" y="560325"/>
                  <a:pt x="311925" y="545475"/>
                </a:cubicBezTo>
                <a:cubicBezTo>
                  <a:pt x="339949" y="514148"/>
                  <a:pt x="367974" y="482821"/>
                  <a:pt x="395998" y="451494"/>
                </a:cubicBezTo>
                <a:cubicBezTo>
                  <a:pt x="410826" y="450681"/>
                  <a:pt x="410826" y="450681"/>
                  <a:pt x="425653" y="449867"/>
                </a:cubicBezTo>
                <a:cubicBezTo>
                  <a:pt x="440480" y="449053"/>
                  <a:pt x="440480" y="449053"/>
                  <a:pt x="455308" y="448239"/>
                </a:cubicBezTo>
                <a:cubicBezTo>
                  <a:pt x="517877" y="504383"/>
                  <a:pt x="517877" y="504383"/>
                  <a:pt x="517877" y="504383"/>
                </a:cubicBezTo>
                <a:cubicBezTo>
                  <a:pt x="574740" y="456579"/>
                  <a:pt x="631605" y="408775"/>
                  <a:pt x="688469" y="360970"/>
                </a:cubicBezTo>
                <a:cubicBezTo>
                  <a:pt x="639912" y="289164"/>
                  <a:pt x="639912" y="289164"/>
                  <a:pt x="639912" y="289164"/>
                </a:cubicBezTo>
                <a:cubicBezTo>
                  <a:pt x="639097" y="274314"/>
                  <a:pt x="637467" y="244615"/>
                  <a:pt x="652294" y="243801"/>
                </a:cubicBezTo>
                <a:cubicBezTo>
                  <a:pt x="695961" y="226510"/>
                  <a:pt x="723986" y="195183"/>
                  <a:pt x="767653" y="177892"/>
                </a:cubicBezTo>
                <a:cubicBezTo>
                  <a:pt x="767653" y="177892"/>
                  <a:pt x="782479" y="177078"/>
                  <a:pt x="782479" y="177078"/>
                </a:cubicBezTo>
                <a:cubicBezTo>
                  <a:pt x="797307" y="176264"/>
                  <a:pt x="797307" y="176264"/>
                  <a:pt x="812949" y="190300"/>
                </a:cubicBezTo>
                <a:cubicBezTo>
                  <a:pt x="861506" y="262107"/>
                  <a:pt x="861506" y="262107"/>
                  <a:pt x="861506" y="262107"/>
                </a:cubicBezTo>
                <a:cubicBezTo>
                  <a:pt x="890345" y="245630"/>
                  <a:pt x="934012" y="228339"/>
                  <a:pt x="963667" y="226711"/>
                </a:cubicBezTo>
                <a:cubicBezTo>
                  <a:pt x="992506" y="210234"/>
                  <a:pt x="1036173" y="192943"/>
                  <a:pt x="1065012" y="176466"/>
                </a:cubicBezTo>
                <a:cubicBezTo>
                  <a:pt x="1045296" y="88182"/>
                  <a:pt x="1045296" y="88182"/>
                  <a:pt x="1045296" y="88182"/>
                </a:cubicBezTo>
                <a:cubicBezTo>
                  <a:pt x="1044481" y="73332"/>
                  <a:pt x="1058492" y="57669"/>
                  <a:pt x="1073320" y="56855"/>
                </a:cubicBezTo>
                <a:cubicBezTo>
                  <a:pt x="1116987" y="39564"/>
                  <a:pt x="1161468" y="37123"/>
                  <a:pt x="1205135" y="19832"/>
                </a:cubicBezTo>
                <a:cubicBezTo>
                  <a:pt x="1219963" y="19018"/>
                  <a:pt x="1235604" y="33054"/>
                  <a:pt x="1236420" y="47903"/>
                </a:cubicBezTo>
                <a:cubicBezTo>
                  <a:pt x="1256137" y="136187"/>
                  <a:pt x="1256137" y="136187"/>
                  <a:pt x="1256137" y="136187"/>
                </a:cubicBezTo>
                <a:cubicBezTo>
                  <a:pt x="1300619" y="133746"/>
                  <a:pt x="1345100" y="131305"/>
                  <a:pt x="1404410" y="128050"/>
                </a:cubicBezTo>
                <a:cubicBezTo>
                  <a:pt x="1434064" y="126422"/>
                  <a:pt x="1448891" y="125608"/>
                  <a:pt x="1478547" y="123981"/>
                </a:cubicBezTo>
                <a:cubicBezTo>
                  <a:pt x="1488483" y="34069"/>
                  <a:pt x="1488483" y="34069"/>
                  <a:pt x="1488483" y="34069"/>
                </a:cubicBezTo>
                <a:cubicBezTo>
                  <a:pt x="1502496" y="18406"/>
                  <a:pt x="1516508" y="2742"/>
                  <a:pt x="1531335" y="1928"/>
                </a:cubicBezTo>
                <a:cubicBezTo>
                  <a:pt x="1553576" y="708"/>
                  <a:pt x="1575817" y="-513"/>
                  <a:pt x="1596306" y="224"/>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9" name="Freeform 37"/>
          <p:cNvSpPr/>
          <p:nvPr/>
        </p:nvSpPr>
        <p:spPr>
          <a:xfrm>
            <a:off x="3446463" y="2346643"/>
            <a:ext cx="990600" cy="989012"/>
          </a:xfrm>
          <a:custGeom>
            <a:avLst/>
            <a:gdLst>
              <a:gd name="connsiteX0" fmla="*/ 509208 w 992482"/>
              <a:gd name="connsiteY0" fmla="*/ 260 h 991385"/>
              <a:gd name="connsiteX1" fmla="*/ 541875 w 992482"/>
              <a:gd name="connsiteY1" fmla="*/ 4067 h 991385"/>
              <a:gd name="connsiteX2" fmla="*/ 557655 w 992482"/>
              <a:gd name="connsiteY2" fmla="*/ 15160 h 991385"/>
              <a:gd name="connsiteX3" fmla="*/ 554816 w 992482"/>
              <a:gd name="connsiteY3" fmla="*/ 78001 h 991385"/>
              <a:gd name="connsiteX4" fmla="*/ 619941 w 992482"/>
              <a:gd name="connsiteY4" fmla="*/ 94311 h 991385"/>
              <a:gd name="connsiteX5" fmla="*/ 644097 w 992482"/>
              <a:gd name="connsiteY5" fmla="*/ 34666 h 991385"/>
              <a:gd name="connsiteX6" fmla="*/ 656347 w 992482"/>
              <a:gd name="connsiteY6" fmla="*/ 25594 h 991385"/>
              <a:gd name="connsiteX7" fmla="*/ 664237 w 992482"/>
              <a:gd name="connsiteY7" fmla="*/ 31141 h 991385"/>
              <a:gd name="connsiteX8" fmla="*/ 723825 w 992482"/>
              <a:gd name="connsiteY8" fmla="*/ 55347 h 991385"/>
              <a:gd name="connsiteX9" fmla="*/ 734068 w 992482"/>
              <a:gd name="connsiteY9" fmla="*/ 74335 h 991385"/>
              <a:gd name="connsiteX10" fmla="*/ 709913 w 992482"/>
              <a:gd name="connsiteY10" fmla="*/ 133981 h 991385"/>
              <a:gd name="connsiteX11" fmla="*/ 763964 w 992482"/>
              <a:gd name="connsiteY11" fmla="*/ 166083 h 991385"/>
              <a:gd name="connsiteX12" fmla="*/ 812965 w 992482"/>
              <a:gd name="connsiteY12" fmla="*/ 129797 h 991385"/>
              <a:gd name="connsiteX13" fmla="*/ 818502 w 992482"/>
              <a:gd name="connsiteY13" fmla="*/ 121901 h 991385"/>
              <a:gd name="connsiteX14" fmla="*/ 833105 w 992482"/>
              <a:gd name="connsiteY14" fmla="*/ 126272 h 991385"/>
              <a:gd name="connsiteX15" fmla="*/ 876083 w 992482"/>
              <a:gd name="connsiteY15" fmla="*/ 174167 h 991385"/>
              <a:gd name="connsiteX16" fmla="*/ 879612 w 992482"/>
              <a:gd name="connsiteY16" fmla="*/ 194331 h 991385"/>
              <a:gd name="connsiteX17" fmla="*/ 832964 w 992482"/>
              <a:gd name="connsiteY17" fmla="*/ 244059 h 991385"/>
              <a:gd name="connsiteX18" fmla="*/ 869229 w 992482"/>
              <a:gd name="connsiteY18" fmla="*/ 293128 h 991385"/>
              <a:gd name="connsiteX19" fmla="*/ 870405 w 992482"/>
              <a:gd name="connsiteY19" fmla="*/ 299850 h 991385"/>
              <a:gd name="connsiteX20" fmla="*/ 928473 w 992482"/>
              <a:gd name="connsiteY20" fmla="*/ 275832 h 991385"/>
              <a:gd name="connsiteX21" fmla="*/ 944252 w 992482"/>
              <a:gd name="connsiteY21" fmla="*/ 286924 h 991385"/>
              <a:gd name="connsiteX22" fmla="*/ 968266 w 992482"/>
              <a:gd name="connsiteY22" fmla="*/ 345065 h 991385"/>
              <a:gd name="connsiteX23" fmla="*/ 965082 w 992482"/>
              <a:gd name="connsiteY23" fmla="*/ 366404 h 991385"/>
              <a:gd name="connsiteX24" fmla="*/ 907015 w 992482"/>
              <a:gd name="connsiteY24" fmla="*/ 390422 h 991385"/>
              <a:gd name="connsiteX25" fmla="*/ 918779 w 992482"/>
              <a:gd name="connsiteY25" fmla="*/ 457634 h 991385"/>
              <a:gd name="connsiteX26" fmla="*/ 981552 w 992482"/>
              <a:gd name="connsiteY26" fmla="*/ 460502 h 991385"/>
              <a:gd name="connsiteX27" fmla="*/ 990618 w 992482"/>
              <a:gd name="connsiteY27" fmla="*/ 472769 h 991385"/>
              <a:gd name="connsiteX28" fmla="*/ 988955 w 992482"/>
              <a:gd name="connsiteY28" fmla="*/ 542331 h 991385"/>
              <a:gd name="connsiteX29" fmla="*/ 976705 w 992482"/>
              <a:gd name="connsiteY29" fmla="*/ 551403 h 991385"/>
              <a:gd name="connsiteX30" fmla="*/ 915109 w 992482"/>
              <a:gd name="connsiteY30" fmla="*/ 555257 h 991385"/>
              <a:gd name="connsiteX31" fmla="*/ 904380 w 992482"/>
              <a:gd name="connsiteY31" fmla="*/ 612552 h 991385"/>
              <a:gd name="connsiteX32" fmla="*/ 898843 w 992482"/>
              <a:gd name="connsiteY32" fmla="*/ 620448 h 991385"/>
              <a:gd name="connsiteX33" fmla="*/ 951719 w 992482"/>
              <a:gd name="connsiteY33" fmla="*/ 645829 h 991385"/>
              <a:gd name="connsiteX34" fmla="*/ 961961 w 992482"/>
              <a:gd name="connsiteY34" fmla="*/ 664818 h 991385"/>
              <a:gd name="connsiteX35" fmla="*/ 937806 w 992482"/>
              <a:gd name="connsiteY35" fmla="*/ 724463 h 991385"/>
              <a:gd name="connsiteX36" fmla="*/ 925556 w 992482"/>
              <a:gd name="connsiteY36" fmla="*/ 733534 h 991385"/>
              <a:gd name="connsiteX37" fmla="*/ 918842 w 992482"/>
              <a:gd name="connsiteY37" fmla="*/ 734709 h 991385"/>
              <a:gd name="connsiteX38" fmla="*/ 859254 w 992482"/>
              <a:gd name="connsiteY38" fmla="*/ 710503 h 991385"/>
              <a:gd name="connsiteX39" fmla="*/ 820495 w 992482"/>
              <a:gd name="connsiteY39" fmla="*/ 765777 h 991385"/>
              <a:gd name="connsiteX40" fmla="*/ 862297 w 992482"/>
              <a:gd name="connsiteY40" fmla="*/ 806951 h 991385"/>
              <a:gd name="connsiteX41" fmla="*/ 859113 w 992482"/>
              <a:gd name="connsiteY41" fmla="*/ 828290 h 991385"/>
              <a:gd name="connsiteX42" fmla="*/ 812465 w 992482"/>
              <a:gd name="connsiteY42" fmla="*/ 878017 h 991385"/>
              <a:gd name="connsiteX43" fmla="*/ 805751 w 992482"/>
              <a:gd name="connsiteY43" fmla="*/ 879192 h 991385"/>
              <a:gd name="connsiteX44" fmla="*/ 791148 w 992482"/>
              <a:gd name="connsiteY44" fmla="*/ 874821 h 991385"/>
              <a:gd name="connsiteX45" fmla="*/ 749346 w 992482"/>
              <a:gd name="connsiteY45" fmla="*/ 833647 h 991385"/>
              <a:gd name="connsiteX46" fmla="*/ 699169 w 992482"/>
              <a:gd name="connsiteY46" fmla="*/ 863211 h 991385"/>
              <a:gd name="connsiteX47" fmla="*/ 693632 w 992482"/>
              <a:gd name="connsiteY47" fmla="*/ 871107 h 991385"/>
              <a:gd name="connsiteX48" fmla="*/ 716470 w 992482"/>
              <a:gd name="connsiteY48" fmla="*/ 922527 h 991385"/>
              <a:gd name="connsiteX49" fmla="*/ 706573 w 992482"/>
              <a:gd name="connsiteY49" fmla="*/ 945041 h 991385"/>
              <a:gd name="connsiteX50" fmla="*/ 641792 w 992482"/>
              <a:gd name="connsiteY50" fmla="*/ 970234 h 991385"/>
              <a:gd name="connsiteX51" fmla="*/ 626013 w 992482"/>
              <a:gd name="connsiteY51" fmla="*/ 959141 h 991385"/>
              <a:gd name="connsiteX52" fmla="*/ 601999 w 992482"/>
              <a:gd name="connsiteY52" fmla="*/ 901000 h 991385"/>
              <a:gd name="connsiteX53" fmla="*/ 569608 w 992482"/>
              <a:gd name="connsiteY53" fmla="*/ 913597 h 991385"/>
              <a:gd name="connsiteX54" fmla="*/ 534865 w 992482"/>
              <a:gd name="connsiteY54" fmla="*/ 912750 h 991385"/>
              <a:gd name="connsiteX55" fmla="*/ 532026 w 992482"/>
              <a:gd name="connsiteY55" fmla="*/ 975592 h 991385"/>
              <a:gd name="connsiteX56" fmla="*/ 520952 w 992482"/>
              <a:gd name="connsiteY56" fmla="*/ 991385 h 991385"/>
              <a:gd name="connsiteX57" fmla="*/ 451466 w 992482"/>
              <a:gd name="connsiteY57" fmla="*/ 989692 h 991385"/>
              <a:gd name="connsiteX58" fmla="*/ 434510 w 992482"/>
              <a:gd name="connsiteY58" fmla="*/ 971879 h 991385"/>
              <a:gd name="connsiteX59" fmla="*/ 438526 w 992482"/>
              <a:gd name="connsiteY59" fmla="*/ 915758 h 991385"/>
              <a:gd name="connsiteX60" fmla="*/ 373400 w 992482"/>
              <a:gd name="connsiteY60" fmla="*/ 899449 h 991385"/>
              <a:gd name="connsiteX61" fmla="*/ 348068 w 992482"/>
              <a:gd name="connsiteY61" fmla="*/ 952373 h 991385"/>
              <a:gd name="connsiteX62" fmla="*/ 335818 w 992482"/>
              <a:gd name="connsiteY62" fmla="*/ 961444 h 991385"/>
              <a:gd name="connsiteX63" fmla="*/ 329105 w 992482"/>
              <a:gd name="connsiteY63" fmla="*/ 962619 h 991385"/>
              <a:gd name="connsiteX64" fmla="*/ 262803 w 992482"/>
              <a:gd name="connsiteY64" fmla="*/ 939588 h 991385"/>
              <a:gd name="connsiteX65" fmla="*/ 259273 w 992482"/>
              <a:gd name="connsiteY65" fmla="*/ 919424 h 991385"/>
              <a:gd name="connsiteX66" fmla="*/ 283429 w 992482"/>
              <a:gd name="connsiteY66" fmla="*/ 859779 h 991385"/>
              <a:gd name="connsiteX67" fmla="*/ 228201 w 992482"/>
              <a:gd name="connsiteY67" fmla="*/ 820956 h 991385"/>
              <a:gd name="connsiteX68" fmla="*/ 180376 w 992482"/>
              <a:gd name="connsiteY68" fmla="*/ 863962 h 991385"/>
              <a:gd name="connsiteX69" fmla="*/ 173663 w 992482"/>
              <a:gd name="connsiteY69" fmla="*/ 865137 h 991385"/>
              <a:gd name="connsiteX70" fmla="*/ 159060 w 992482"/>
              <a:gd name="connsiteY70" fmla="*/ 860766 h 991385"/>
              <a:gd name="connsiteX71" fmla="*/ 116082 w 992482"/>
              <a:gd name="connsiteY71" fmla="*/ 812871 h 991385"/>
              <a:gd name="connsiteX72" fmla="*/ 112553 w 992482"/>
              <a:gd name="connsiteY72" fmla="*/ 792707 h 991385"/>
              <a:gd name="connsiteX73" fmla="*/ 160377 w 992482"/>
              <a:gd name="connsiteY73" fmla="*/ 749701 h 991385"/>
              <a:gd name="connsiteX74" fmla="*/ 124113 w 992482"/>
              <a:gd name="connsiteY74" fmla="*/ 700631 h 991385"/>
              <a:gd name="connsiteX75" fmla="*/ 122936 w 992482"/>
              <a:gd name="connsiteY75" fmla="*/ 693910 h 991385"/>
              <a:gd name="connsiteX76" fmla="*/ 63693 w 992482"/>
              <a:gd name="connsiteY76" fmla="*/ 711207 h 991385"/>
              <a:gd name="connsiteX77" fmla="*/ 42376 w 992482"/>
              <a:gd name="connsiteY77" fmla="*/ 708010 h 991385"/>
              <a:gd name="connsiteX78" fmla="*/ 23899 w 992482"/>
              <a:gd name="connsiteY78" fmla="*/ 641973 h 991385"/>
              <a:gd name="connsiteX79" fmla="*/ 28259 w 992482"/>
              <a:gd name="connsiteY79" fmla="*/ 627355 h 991385"/>
              <a:gd name="connsiteX80" fmla="*/ 86327 w 992482"/>
              <a:gd name="connsiteY80" fmla="*/ 603338 h 991385"/>
              <a:gd name="connsiteX81" fmla="*/ 74562 w 992482"/>
              <a:gd name="connsiteY81" fmla="*/ 536125 h 991385"/>
              <a:gd name="connsiteX82" fmla="*/ 11790 w 992482"/>
              <a:gd name="connsiteY82" fmla="*/ 533258 h 991385"/>
              <a:gd name="connsiteX83" fmla="*/ 1547 w 992482"/>
              <a:gd name="connsiteY83" fmla="*/ 514269 h 991385"/>
              <a:gd name="connsiteX84" fmla="*/ 4386 w 992482"/>
              <a:gd name="connsiteY84" fmla="*/ 451428 h 991385"/>
              <a:gd name="connsiteX85" fmla="*/ 15460 w 992482"/>
              <a:gd name="connsiteY85" fmla="*/ 435635 h 991385"/>
              <a:gd name="connsiteX86" fmla="*/ 78232 w 992482"/>
              <a:gd name="connsiteY86" fmla="*/ 438503 h 991385"/>
              <a:gd name="connsiteX87" fmla="*/ 88961 w 992482"/>
              <a:gd name="connsiteY87" fmla="*/ 381208 h 991385"/>
              <a:gd name="connsiteX88" fmla="*/ 94498 w 992482"/>
              <a:gd name="connsiteY88" fmla="*/ 373311 h 991385"/>
              <a:gd name="connsiteX89" fmla="*/ 41623 w 992482"/>
              <a:gd name="connsiteY89" fmla="*/ 347930 h 991385"/>
              <a:gd name="connsiteX90" fmla="*/ 31380 w 992482"/>
              <a:gd name="connsiteY90" fmla="*/ 328942 h 991385"/>
              <a:gd name="connsiteX91" fmla="*/ 54359 w 992482"/>
              <a:gd name="connsiteY91" fmla="*/ 262576 h 991385"/>
              <a:gd name="connsiteX92" fmla="*/ 67786 w 992482"/>
              <a:gd name="connsiteY92" fmla="*/ 260226 h 991385"/>
              <a:gd name="connsiteX93" fmla="*/ 74499 w 992482"/>
              <a:gd name="connsiteY93" fmla="*/ 259051 h 991385"/>
              <a:gd name="connsiteX94" fmla="*/ 134088 w 992482"/>
              <a:gd name="connsiteY94" fmla="*/ 283257 h 991385"/>
              <a:gd name="connsiteX95" fmla="*/ 172846 w 992482"/>
              <a:gd name="connsiteY95" fmla="*/ 227982 h 991385"/>
              <a:gd name="connsiteX96" fmla="*/ 129868 w 992482"/>
              <a:gd name="connsiteY96" fmla="*/ 180088 h 991385"/>
              <a:gd name="connsiteX97" fmla="*/ 133052 w 992482"/>
              <a:gd name="connsiteY97" fmla="*/ 158749 h 991385"/>
              <a:gd name="connsiteX98" fmla="*/ 180877 w 992482"/>
              <a:gd name="connsiteY98" fmla="*/ 115743 h 991385"/>
              <a:gd name="connsiteX99" fmla="*/ 187590 w 992482"/>
              <a:gd name="connsiteY99" fmla="*/ 114568 h 991385"/>
              <a:gd name="connsiteX100" fmla="*/ 202193 w 992482"/>
              <a:gd name="connsiteY100" fmla="*/ 118939 h 991385"/>
              <a:gd name="connsiteX101" fmla="*/ 243995 w 992482"/>
              <a:gd name="connsiteY101" fmla="*/ 160112 h 991385"/>
              <a:gd name="connsiteX102" fmla="*/ 292996 w 992482"/>
              <a:gd name="connsiteY102" fmla="*/ 123827 h 991385"/>
              <a:gd name="connsiteX103" fmla="*/ 299709 w 992482"/>
              <a:gd name="connsiteY103" fmla="*/ 122652 h 991385"/>
              <a:gd name="connsiteX104" fmla="*/ 275695 w 992482"/>
              <a:gd name="connsiteY104" fmla="*/ 64511 h 991385"/>
              <a:gd name="connsiteX105" fmla="*/ 286769 w 992482"/>
              <a:gd name="connsiteY105" fmla="*/ 48718 h 991385"/>
              <a:gd name="connsiteX106" fmla="*/ 351549 w 992482"/>
              <a:gd name="connsiteY106" fmla="*/ 23526 h 991385"/>
              <a:gd name="connsiteX107" fmla="*/ 367328 w 992482"/>
              <a:gd name="connsiteY107" fmla="*/ 34618 h 991385"/>
              <a:gd name="connsiteX108" fmla="*/ 390166 w 992482"/>
              <a:gd name="connsiteY108" fmla="*/ 86038 h 991385"/>
              <a:gd name="connsiteX109" fmla="*/ 423733 w 992482"/>
              <a:gd name="connsiteY109" fmla="*/ 80163 h 991385"/>
              <a:gd name="connsiteX110" fmla="*/ 457300 w 992482"/>
              <a:gd name="connsiteY110" fmla="*/ 74288 h 991385"/>
              <a:gd name="connsiteX111" fmla="*/ 460139 w 992482"/>
              <a:gd name="connsiteY111" fmla="*/ 11446 h 991385"/>
              <a:gd name="connsiteX112" fmla="*/ 472389 w 992482"/>
              <a:gd name="connsiteY112" fmla="*/ 2375 h 991385"/>
              <a:gd name="connsiteX113" fmla="*/ 509208 w 992482"/>
              <a:gd name="connsiteY113" fmla="*/ 260 h 991385"/>
              <a:gd name="connsiteX114" fmla="*/ 495780 w 992482"/>
              <a:gd name="connsiteY114" fmla="*/ 163029 h 991385"/>
              <a:gd name="connsiteX115" fmla="*/ 162439 w 992482"/>
              <a:gd name="connsiteY115" fmla="*/ 496370 h 991385"/>
              <a:gd name="connsiteX116" fmla="*/ 495780 w 992482"/>
              <a:gd name="connsiteY116" fmla="*/ 829712 h 991385"/>
              <a:gd name="connsiteX117" fmla="*/ 829122 w 992482"/>
              <a:gd name="connsiteY117" fmla="*/ 496370 h 991385"/>
              <a:gd name="connsiteX118" fmla="*/ 495780 w 992482"/>
              <a:gd name="connsiteY118" fmla="*/ 163029 h 99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992482" h="991385">
                <a:moveTo>
                  <a:pt x="509208" y="260"/>
                </a:moveTo>
                <a:cubicBezTo>
                  <a:pt x="520559" y="871"/>
                  <a:pt x="531217" y="2469"/>
                  <a:pt x="541875" y="4067"/>
                </a:cubicBezTo>
                <a:cubicBezTo>
                  <a:pt x="548588" y="2892"/>
                  <a:pt x="556478" y="8439"/>
                  <a:pt x="557655" y="15160"/>
                </a:cubicBezTo>
                <a:cubicBezTo>
                  <a:pt x="554816" y="78001"/>
                  <a:pt x="554816" y="78001"/>
                  <a:pt x="554816" y="78001"/>
                </a:cubicBezTo>
                <a:cubicBezTo>
                  <a:pt x="576132" y="81197"/>
                  <a:pt x="597449" y="84393"/>
                  <a:pt x="619941" y="94311"/>
                </a:cubicBezTo>
                <a:cubicBezTo>
                  <a:pt x="644097" y="34666"/>
                  <a:pt x="644097" y="34666"/>
                  <a:pt x="644097" y="34666"/>
                </a:cubicBezTo>
                <a:cubicBezTo>
                  <a:pt x="650810" y="33491"/>
                  <a:pt x="649634" y="26769"/>
                  <a:pt x="656347" y="25594"/>
                </a:cubicBezTo>
                <a:cubicBezTo>
                  <a:pt x="656347" y="25594"/>
                  <a:pt x="663060" y="24419"/>
                  <a:pt x="664237" y="31141"/>
                </a:cubicBezTo>
                <a:cubicBezTo>
                  <a:pt x="685553" y="34337"/>
                  <a:pt x="708046" y="44254"/>
                  <a:pt x="723825" y="55347"/>
                </a:cubicBezTo>
                <a:cubicBezTo>
                  <a:pt x="731715" y="60893"/>
                  <a:pt x="739605" y="66439"/>
                  <a:pt x="734068" y="74335"/>
                </a:cubicBezTo>
                <a:cubicBezTo>
                  <a:pt x="709913" y="133981"/>
                  <a:pt x="709913" y="133981"/>
                  <a:pt x="709913" y="133981"/>
                </a:cubicBezTo>
                <a:cubicBezTo>
                  <a:pt x="732405" y="143898"/>
                  <a:pt x="748185" y="154990"/>
                  <a:pt x="763964" y="166083"/>
                </a:cubicBezTo>
                <a:cubicBezTo>
                  <a:pt x="812965" y="129797"/>
                  <a:pt x="812965" y="129797"/>
                  <a:pt x="812965" y="129797"/>
                </a:cubicBezTo>
                <a:cubicBezTo>
                  <a:pt x="811789" y="123076"/>
                  <a:pt x="818502" y="121901"/>
                  <a:pt x="818502" y="121901"/>
                </a:cubicBezTo>
                <a:cubicBezTo>
                  <a:pt x="825215" y="120726"/>
                  <a:pt x="826392" y="127447"/>
                  <a:pt x="833105" y="126272"/>
                </a:cubicBezTo>
                <a:cubicBezTo>
                  <a:pt x="850061" y="144086"/>
                  <a:pt x="867017" y="161900"/>
                  <a:pt x="876083" y="174167"/>
                </a:cubicBezTo>
                <a:cubicBezTo>
                  <a:pt x="883973" y="179714"/>
                  <a:pt x="886326" y="193156"/>
                  <a:pt x="879612" y="194331"/>
                </a:cubicBezTo>
                <a:cubicBezTo>
                  <a:pt x="832964" y="244059"/>
                  <a:pt x="832964" y="244059"/>
                  <a:pt x="832964" y="244059"/>
                </a:cubicBezTo>
                <a:cubicBezTo>
                  <a:pt x="848744" y="255151"/>
                  <a:pt x="858986" y="274140"/>
                  <a:pt x="869229" y="293128"/>
                </a:cubicBezTo>
                <a:cubicBezTo>
                  <a:pt x="869229" y="293128"/>
                  <a:pt x="869229" y="293128"/>
                  <a:pt x="870405" y="299850"/>
                </a:cubicBezTo>
                <a:cubicBezTo>
                  <a:pt x="928473" y="275832"/>
                  <a:pt x="928473" y="275832"/>
                  <a:pt x="928473" y="275832"/>
                </a:cubicBezTo>
                <a:cubicBezTo>
                  <a:pt x="935186" y="274657"/>
                  <a:pt x="943076" y="280203"/>
                  <a:pt x="944252" y="286924"/>
                </a:cubicBezTo>
                <a:cubicBezTo>
                  <a:pt x="954495" y="305913"/>
                  <a:pt x="964737" y="324902"/>
                  <a:pt x="968266" y="345065"/>
                </a:cubicBezTo>
                <a:cubicBezTo>
                  <a:pt x="977333" y="357333"/>
                  <a:pt x="971796" y="365229"/>
                  <a:pt x="965082" y="366404"/>
                </a:cubicBezTo>
                <a:cubicBezTo>
                  <a:pt x="907015" y="390422"/>
                  <a:pt x="907015" y="390422"/>
                  <a:pt x="907015" y="390422"/>
                </a:cubicBezTo>
                <a:cubicBezTo>
                  <a:pt x="910544" y="410586"/>
                  <a:pt x="914074" y="430750"/>
                  <a:pt x="918779" y="457634"/>
                </a:cubicBezTo>
                <a:cubicBezTo>
                  <a:pt x="981552" y="460502"/>
                  <a:pt x="981552" y="460502"/>
                  <a:pt x="981552" y="460502"/>
                </a:cubicBezTo>
                <a:cubicBezTo>
                  <a:pt x="988265" y="459327"/>
                  <a:pt x="989442" y="466048"/>
                  <a:pt x="990618" y="472769"/>
                </a:cubicBezTo>
                <a:cubicBezTo>
                  <a:pt x="994147" y="492933"/>
                  <a:pt x="992140" y="520993"/>
                  <a:pt x="988955" y="542331"/>
                </a:cubicBezTo>
                <a:cubicBezTo>
                  <a:pt x="990132" y="549053"/>
                  <a:pt x="983418" y="550228"/>
                  <a:pt x="976705" y="551403"/>
                </a:cubicBezTo>
                <a:cubicBezTo>
                  <a:pt x="915109" y="555257"/>
                  <a:pt x="915109" y="555257"/>
                  <a:pt x="915109" y="555257"/>
                </a:cubicBezTo>
                <a:cubicBezTo>
                  <a:pt x="911925" y="576595"/>
                  <a:pt x="907564" y="591213"/>
                  <a:pt x="904380" y="612552"/>
                </a:cubicBezTo>
                <a:cubicBezTo>
                  <a:pt x="904380" y="612552"/>
                  <a:pt x="898843" y="620448"/>
                  <a:pt x="898843" y="620448"/>
                </a:cubicBezTo>
                <a:cubicBezTo>
                  <a:pt x="951719" y="645829"/>
                  <a:pt x="951719" y="645829"/>
                  <a:pt x="951719" y="645829"/>
                </a:cubicBezTo>
                <a:cubicBezTo>
                  <a:pt x="959608" y="651375"/>
                  <a:pt x="967498" y="656922"/>
                  <a:pt x="961961" y="664818"/>
                </a:cubicBezTo>
                <a:cubicBezTo>
                  <a:pt x="952064" y="687332"/>
                  <a:pt x="948880" y="708670"/>
                  <a:pt x="937806" y="724463"/>
                </a:cubicBezTo>
                <a:cubicBezTo>
                  <a:pt x="932269" y="732359"/>
                  <a:pt x="925556" y="733534"/>
                  <a:pt x="925556" y="733534"/>
                </a:cubicBezTo>
                <a:cubicBezTo>
                  <a:pt x="918842" y="734709"/>
                  <a:pt x="918842" y="734709"/>
                  <a:pt x="918842" y="734709"/>
                </a:cubicBezTo>
                <a:cubicBezTo>
                  <a:pt x="859254" y="710503"/>
                  <a:pt x="859254" y="710503"/>
                  <a:pt x="859254" y="710503"/>
                </a:cubicBezTo>
                <a:cubicBezTo>
                  <a:pt x="848180" y="726296"/>
                  <a:pt x="838282" y="748809"/>
                  <a:pt x="820495" y="765777"/>
                </a:cubicBezTo>
                <a:cubicBezTo>
                  <a:pt x="862297" y="806951"/>
                  <a:pt x="862297" y="806951"/>
                  <a:pt x="862297" y="806951"/>
                </a:cubicBezTo>
                <a:cubicBezTo>
                  <a:pt x="863473" y="813672"/>
                  <a:pt x="865826" y="827115"/>
                  <a:pt x="859113" y="828290"/>
                </a:cubicBezTo>
                <a:cubicBezTo>
                  <a:pt x="848039" y="844082"/>
                  <a:pt x="830252" y="861050"/>
                  <a:pt x="812465" y="878017"/>
                </a:cubicBezTo>
                <a:cubicBezTo>
                  <a:pt x="812465" y="878017"/>
                  <a:pt x="805751" y="879192"/>
                  <a:pt x="805751" y="879192"/>
                </a:cubicBezTo>
                <a:cubicBezTo>
                  <a:pt x="799038" y="880367"/>
                  <a:pt x="799038" y="880367"/>
                  <a:pt x="791148" y="874821"/>
                </a:cubicBezTo>
                <a:cubicBezTo>
                  <a:pt x="749346" y="833647"/>
                  <a:pt x="749346" y="833647"/>
                  <a:pt x="749346" y="833647"/>
                </a:cubicBezTo>
                <a:cubicBezTo>
                  <a:pt x="730383" y="843894"/>
                  <a:pt x="718133" y="852965"/>
                  <a:pt x="699169" y="863211"/>
                </a:cubicBezTo>
                <a:cubicBezTo>
                  <a:pt x="699169" y="863211"/>
                  <a:pt x="692456" y="864386"/>
                  <a:pt x="693632" y="871107"/>
                </a:cubicBezTo>
                <a:cubicBezTo>
                  <a:pt x="716470" y="922527"/>
                  <a:pt x="716470" y="922527"/>
                  <a:pt x="716470" y="922527"/>
                </a:cubicBezTo>
                <a:cubicBezTo>
                  <a:pt x="717646" y="929249"/>
                  <a:pt x="713286" y="943866"/>
                  <a:pt x="706573" y="945041"/>
                </a:cubicBezTo>
                <a:cubicBezTo>
                  <a:pt x="687609" y="955287"/>
                  <a:pt x="660756" y="959987"/>
                  <a:pt x="641792" y="970234"/>
                </a:cubicBezTo>
                <a:cubicBezTo>
                  <a:pt x="635079" y="971409"/>
                  <a:pt x="627189" y="965862"/>
                  <a:pt x="626013" y="959141"/>
                </a:cubicBezTo>
                <a:cubicBezTo>
                  <a:pt x="601999" y="901000"/>
                  <a:pt x="601999" y="901000"/>
                  <a:pt x="601999" y="901000"/>
                </a:cubicBezTo>
                <a:cubicBezTo>
                  <a:pt x="589748" y="910071"/>
                  <a:pt x="576321" y="912422"/>
                  <a:pt x="569608" y="913597"/>
                </a:cubicBezTo>
                <a:cubicBezTo>
                  <a:pt x="556181" y="915947"/>
                  <a:pt x="549468" y="917122"/>
                  <a:pt x="534865" y="912750"/>
                </a:cubicBezTo>
                <a:cubicBezTo>
                  <a:pt x="532026" y="975592"/>
                  <a:pt x="532026" y="975592"/>
                  <a:pt x="532026" y="975592"/>
                </a:cubicBezTo>
                <a:cubicBezTo>
                  <a:pt x="533203" y="982313"/>
                  <a:pt x="527666" y="990209"/>
                  <a:pt x="520952" y="991385"/>
                </a:cubicBezTo>
                <a:cubicBezTo>
                  <a:pt x="492922" y="989363"/>
                  <a:pt x="472783" y="992888"/>
                  <a:pt x="451466" y="989692"/>
                </a:cubicBezTo>
                <a:cubicBezTo>
                  <a:pt x="444753" y="990867"/>
                  <a:pt x="436863" y="985321"/>
                  <a:pt x="434510" y="971879"/>
                </a:cubicBezTo>
                <a:cubicBezTo>
                  <a:pt x="438526" y="915758"/>
                  <a:pt x="438526" y="915758"/>
                  <a:pt x="438526" y="915758"/>
                </a:cubicBezTo>
                <a:cubicBezTo>
                  <a:pt x="417209" y="912562"/>
                  <a:pt x="395893" y="909366"/>
                  <a:pt x="373400" y="899449"/>
                </a:cubicBezTo>
                <a:cubicBezTo>
                  <a:pt x="348068" y="952373"/>
                  <a:pt x="348068" y="952373"/>
                  <a:pt x="348068" y="952373"/>
                </a:cubicBezTo>
                <a:cubicBezTo>
                  <a:pt x="342531" y="960269"/>
                  <a:pt x="342531" y="960269"/>
                  <a:pt x="335818" y="961444"/>
                </a:cubicBezTo>
                <a:cubicBezTo>
                  <a:pt x="329105" y="962619"/>
                  <a:pt x="329105" y="962619"/>
                  <a:pt x="329105" y="962619"/>
                </a:cubicBezTo>
                <a:cubicBezTo>
                  <a:pt x="306612" y="952702"/>
                  <a:pt x="284119" y="942784"/>
                  <a:pt x="262803" y="939588"/>
                </a:cubicBezTo>
                <a:cubicBezTo>
                  <a:pt x="261627" y="932867"/>
                  <a:pt x="253736" y="927321"/>
                  <a:pt x="259273" y="919424"/>
                </a:cubicBezTo>
                <a:cubicBezTo>
                  <a:pt x="283429" y="859779"/>
                  <a:pt x="283429" y="859779"/>
                  <a:pt x="283429" y="859779"/>
                </a:cubicBezTo>
                <a:cubicBezTo>
                  <a:pt x="260936" y="849862"/>
                  <a:pt x="245157" y="838769"/>
                  <a:pt x="228201" y="820956"/>
                </a:cubicBezTo>
                <a:cubicBezTo>
                  <a:pt x="180376" y="863962"/>
                  <a:pt x="180376" y="863962"/>
                  <a:pt x="180376" y="863962"/>
                </a:cubicBezTo>
                <a:cubicBezTo>
                  <a:pt x="180376" y="863962"/>
                  <a:pt x="173663" y="865137"/>
                  <a:pt x="173663" y="865137"/>
                </a:cubicBezTo>
                <a:cubicBezTo>
                  <a:pt x="166949" y="866312"/>
                  <a:pt x="166949" y="866312"/>
                  <a:pt x="159060" y="860766"/>
                </a:cubicBezTo>
                <a:cubicBezTo>
                  <a:pt x="143280" y="849673"/>
                  <a:pt x="126324" y="831860"/>
                  <a:pt x="116082" y="812871"/>
                </a:cubicBezTo>
                <a:cubicBezTo>
                  <a:pt x="108192" y="807325"/>
                  <a:pt x="107016" y="800604"/>
                  <a:pt x="112553" y="792707"/>
                </a:cubicBezTo>
                <a:cubicBezTo>
                  <a:pt x="160377" y="749701"/>
                  <a:pt x="160377" y="749701"/>
                  <a:pt x="160377" y="749701"/>
                </a:cubicBezTo>
                <a:cubicBezTo>
                  <a:pt x="143421" y="731887"/>
                  <a:pt x="134355" y="719620"/>
                  <a:pt x="124113" y="700631"/>
                </a:cubicBezTo>
                <a:cubicBezTo>
                  <a:pt x="124113" y="700631"/>
                  <a:pt x="122936" y="693910"/>
                  <a:pt x="122936" y="693910"/>
                </a:cubicBezTo>
                <a:cubicBezTo>
                  <a:pt x="63693" y="711207"/>
                  <a:pt x="63693" y="711207"/>
                  <a:pt x="63693" y="711207"/>
                </a:cubicBezTo>
                <a:cubicBezTo>
                  <a:pt x="56979" y="712382"/>
                  <a:pt x="50266" y="713557"/>
                  <a:pt x="42376" y="708010"/>
                </a:cubicBezTo>
                <a:cubicBezTo>
                  <a:pt x="38847" y="687847"/>
                  <a:pt x="27428" y="662137"/>
                  <a:pt x="23899" y="641973"/>
                </a:cubicBezTo>
                <a:cubicBezTo>
                  <a:pt x="16009" y="636426"/>
                  <a:pt x="21546" y="628530"/>
                  <a:pt x="28259" y="627355"/>
                </a:cubicBezTo>
                <a:cubicBezTo>
                  <a:pt x="86327" y="603338"/>
                  <a:pt x="86327" y="603338"/>
                  <a:pt x="86327" y="603338"/>
                </a:cubicBezTo>
                <a:cubicBezTo>
                  <a:pt x="81621" y="576453"/>
                  <a:pt x="78092" y="556289"/>
                  <a:pt x="74562" y="536125"/>
                </a:cubicBezTo>
                <a:cubicBezTo>
                  <a:pt x="11790" y="533258"/>
                  <a:pt x="11790" y="533258"/>
                  <a:pt x="11790" y="533258"/>
                </a:cubicBezTo>
                <a:cubicBezTo>
                  <a:pt x="5076" y="534433"/>
                  <a:pt x="-2814" y="528887"/>
                  <a:pt x="1547" y="514269"/>
                </a:cubicBezTo>
                <a:cubicBezTo>
                  <a:pt x="-1982" y="494106"/>
                  <a:pt x="1202" y="472767"/>
                  <a:pt x="4386" y="451428"/>
                </a:cubicBezTo>
                <a:cubicBezTo>
                  <a:pt x="3209" y="444707"/>
                  <a:pt x="8746" y="436810"/>
                  <a:pt x="15460" y="435635"/>
                </a:cubicBezTo>
                <a:cubicBezTo>
                  <a:pt x="78232" y="438503"/>
                  <a:pt x="78232" y="438503"/>
                  <a:pt x="78232" y="438503"/>
                </a:cubicBezTo>
                <a:cubicBezTo>
                  <a:pt x="81417" y="417164"/>
                  <a:pt x="84601" y="395825"/>
                  <a:pt x="88961" y="381208"/>
                </a:cubicBezTo>
                <a:cubicBezTo>
                  <a:pt x="87785" y="374486"/>
                  <a:pt x="94498" y="373311"/>
                  <a:pt x="94498" y="373311"/>
                </a:cubicBezTo>
                <a:cubicBezTo>
                  <a:pt x="41623" y="347930"/>
                  <a:pt x="41623" y="347930"/>
                  <a:pt x="41623" y="347930"/>
                </a:cubicBezTo>
                <a:cubicBezTo>
                  <a:pt x="33733" y="342384"/>
                  <a:pt x="25843" y="336838"/>
                  <a:pt x="31380" y="328942"/>
                </a:cubicBezTo>
                <a:cubicBezTo>
                  <a:pt x="41278" y="306428"/>
                  <a:pt x="44462" y="285089"/>
                  <a:pt x="54359" y="262576"/>
                </a:cubicBezTo>
                <a:cubicBezTo>
                  <a:pt x="61073" y="261401"/>
                  <a:pt x="61073" y="261401"/>
                  <a:pt x="67786" y="260226"/>
                </a:cubicBezTo>
                <a:cubicBezTo>
                  <a:pt x="74499" y="259051"/>
                  <a:pt x="74499" y="259051"/>
                  <a:pt x="74499" y="259051"/>
                </a:cubicBezTo>
                <a:cubicBezTo>
                  <a:pt x="134088" y="283257"/>
                  <a:pt x="134088" y="283257"/>
                  <a:pt x="134088" y="283257"/>
                </a:cubicBezTo>
                <a:cubicBezTo>
                  <a:pt x="143985" y="260743"/>
                  <a:pt x="155059" y="244950"/>
                  <a:pt x="172846" y="227982"/>
                </a:cubicBezTo>
                <a:cubicBezTo>
                  <a:pt x="129868" y="180088"/>
                  <a:pt x="129868" y="180088"/>
                  <a:pt x="129868" y="180088"/>
                </a:cubicBezTo>
                <a:cubicBezTo>
                  <a:pt x="121979" y="174541"/>
                  <a:pt x="127516" y="166645"/>
                  <a:pt x="133052" y="158749"/>
                </a:cubicBezTo>
                <a:cubicBezTo>
                  <a:pt x="144126" y="142956"/>
                  <a:pt x="161913" y="125989"/>
                  <a:pt x="180877" y="115743"/>
                </a:cubicBezTo>
                <a:cubicBezTo>
                  <a:pt x="180877" y="115743"/>
                  <a:pt x="187590" y="114568"/>
                  <a:pt x="187590" y="114568"/>
                </a:cubicBezTo>
                <a:cubicBezTo>
                  <a:pt x="194304" y="113393"/>
                  <a:pt x="194304" y="113393"/>
                  <a:pt x="202193" y="118939"/>
                </a:cubicBezTo>
                <a:cubicBezTo>
                  <a:pt x="243995" y="160112"/>
                  <a:pt x="243995" y="160112"/>
                  <a:pt x="243995" y="160112"/>
                </a:cubicBezTo>
                <a:cubicBezTo>
                  <a:pt x="255069" y="144320"/>
                  <a:pt x="274032" y="134073"/>
                  <a:pt x="292996" y="123827"/>
                </a:cubicBezTo>
                <a:cubicBezTo>
                  <a:pt x="292996" y="123827"/>
                  <a:pt x="299709" y="122652"/>
                  <a:pt x="299709" y="122652"/>
                </a:cubicBezTo>
                <a:cubicBezTo>
                  <a:pt x="275695" y="64511"/>
                  <a:pt x="275695" y="64511"/>
                  <a:pt x="275695" y="64511"/>
                </a:cubicBezTo>
                <a:cubicBezTo>
                  <a:pt x="274518" y="57790"/>
                  <a:pt x="280055" y="49893"/>
                  <a:pt x="286769" y="48718"/>
                </a:cubicBezTo>
                <a:cubicBezTo>
                  <a:pt x="305733" y="38472"/>
                  <a:pt x="324696" y="28226"/>
                  <a:pt x="351549" y="23526"/>
                </a:cubicBezTo>
                <a:cubicBezTo>
                  <a:pt x="358263" y="22351"/>
                  <a:pt x="364976" y="21176"/>
                  <a:pt x="367328" y="34618"/>
                </a:cubicBezTo>
                <a:cubicBezTo>
                  <a:pt x="390166" y="86038"/>
                  <a:pt x="390166" y="86038"/>
                  <a:pt x="390166" y="86038"/>
                </a:cubicBezTo>
                <a:cubicBezTo>
                  <a:pt x="403593" y="83688"/>
                  <a:pt x="410307" y="82513"/>
                  <a:pt x="423733" y="80163"/>
                </a:cubicBezTo>
                <a:cubicBezTo>
                  <a:pt x="437160" y="77813"/>
                  <a:pt x="443873" y="76638"/>
                  <a:pt x="457300" y="74288"/>
                </a:cubicBezTo>
                <a:cubicBezTo>
                  <a:pt x="460139" y="11446"/>
                  <a:pt x="460139" y="11446"/>
                  <a:pt x="460139" y="11446"/>
                </a:cubicBezTo>
                <a:cubicBezTo>
                  <a:pt x="458962" y="4725"/>
                  <a:pt x="465676" y="3550"/>
                  <a:pt x="472389" y="2375"/>
                </a:cubicBezTo>
                <a:cubicBezTo>
                  <a:pt x="485816" y="25"/>
                  <a:pt x="497858" y="-351"/>
                  <a:pt x="509208" y="260"/>
                </a:cubicBezTo>
                <a:close/>
                <a:moveTo>
                  <a:pt x="495780" y="163029"/>
                </a:moveTo>
                <a:cubicBezTo>
                  <a:pt x="311681" y="163029"/>
                  <a:pt x="162439" y="312271"/>
                  <a:pt x="162439" y="496370"/>
                </a:cubicBezTo>
                <a:cubicBezTo>
                  <a:pt x="162439" y="680470"/>
                  <a:pt x="311681" y="829712"/>
                  <a:pt x="495780" y="829712"/>
                </a:cubicBezTo>
                <a:cubicBezTo>
                  <a:pt x="679880" y="829712"/>
                  <a:pt x="829122" y="680470"/>
                  <a:pt x="829122" y="496370"/>
                </a:cubicBezTo>
                <a:cubicBezTo>
                  <a:pt x="829122" y="312271"/>
                  <a:pt x="679880" y="163029"/>
                  <a:pt x="495780" y="163029"/>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Freeform 38"/>
          <p:cNvSpPr/>
          <p:nvPr/>
        </p:nvSpPr>
        <p:spPr>
          <a:xfrm>
            <a:off x="7466013" y="2978468"/>
            <a:ext cx="646112" cy="646112"/>
          </a:xfrm>
          <a:custGeom>
            <a:avLst/>
            <a:gdLst>
              <a:gd name="connsiteX0" fmla="*/ 332140 w 647363"/>
              <a:gd name="connsiteY0" fmla="*/ 170 h 646647"/>
              <a:gd name="connsiteX1" fmla="*/ 353448 w 647363"/>
              <a:gd name="connsiteY1" fmla="*/ 2653 h 646647"/>
              <a:gd name="connsiteX2" fmla="*/ 363740 w 647363"/>
              <a:gd name="connsiteY2" fmla="*/ 9888 h 646647"/>
              <a:gd name="connsiteX3" fmla="*/ 361888 w 647363"/>
              <a:gd name="connsiteY3" fmla="*/ 50877 h 646647"/>
              <a:gd name="connsiteX4" fmla="*/ 404368 w 647363"/>
              <a:gd name="connsiteY4" fmla="*/ 61516 h 646647"/>
              <a:gd name="connsiteX5" fmla="*/ 420123 w 647363"/>
              <a:gd name="connsiteY5" fmla="*/ 22611 h 646647"/>
              <a:gd name="connsiteX6" fmla="*/ 428114 w 647363"/>
              <a:gd name="connsiteY6" fmla="*/ 16694 h 646647"/>
              <a:gd name="connsiteX7" fmla="*/ 433260 w 647363"/>
              <a:gd name="connsiteY7" fmla="*/ 20312 h 646647"/>
              <a:gd name="connsiteX8" fmla="*/ 472128 w 647363"/>
              <a:gd name="connsiteY8" fmla="*/ 36101 h 646647"/>
              <a:gd name="connsiteX9" fmla="*/ 478808 w 647363"/>
              <a:gd name="connsiteY9" fmla="*/ 48486 h 646647"/>
              <a:gd name="connsiteX10" fmla="*/ 463053 w 647363"/>
              <a:gd name="connsiteY10" fmla="*/ 87391 h 646647"/>
              <a:gd name="connsiteX11" fmla="*/ 498309 w 647363"/>
              <a:gd name="connsiteY11" fmla="*/ 108330 h 646647"/>
              <a:gd name="connsiteX12" fmla="*/ 530271 w 647363"/>
              <a:gd name="connsiteY12" fmla="*/ 84662 h 646647"/>
              <a:gd name="connsiteX13" fmla="*/ 533882 w 647363"/>
              <a:gd name="connsiteY13" fmla="*/ 79512 h 646647"/>
              <a:gd name="connsiteX14" fmla="*/ 543407 w 647363"/>
              <a:gd name="connsiteY14" fmla="*/ 82363 h 646647"/>
              <a:gd name="connsiteX15" fmla="*/ 571441 w 647363"/>
              <a:gd name="connsiteY15" fmla="*/ 113603 h 646647"/>
              <a:gd name="connsiteX16" fmla="*/ 573742 w 647363"/>
              <a:gd name="connsiteY16" fmla="*/ 126755 h 646647"/>
              <a:gd name="connsiteX17" fmla="*/ 543315 w 647363"/>
              <a:gd name="connsiteY17" fmla="*/ 159191 h 646647"/>
              <a:gd name="connsiteX18" fmla="*/ 566970 w 647363"/>
              <a:gd name="connsiteY18" fmla="*/ 191198 h 646647"/>
              <a:gd name="connsiteX19" fmla="*/ 567737 w 647363"/>
              <a:gd name="connsiteY19" fmla="*/ 195582 h 646647"/>
              <a:gd name="connsiteX20" fmla="*/ 605612 w 647363"/>
              <a:gd name="connsiteY20" fmla="*/ 179916 h 646647"/>
              <a:gd name="connsiteX21" fmla="*/ 615905 w 647363"/>
              <a:gd name="connsiteY21" fmla="*/ 187151 h 646647"/>
              <a:gd name="connsiteX22" fmla="*/ 631568 w 647363"/>
              <a:gd name="connsiteY22" fmla="*/ 225074 h 646647"/>
              <a:gd name="connsiteX23" fmla="*/ 629492 w 647363"/>
              <a:gd name="connsiteY23" fmla="*/ 238993 h 646647"/>
              <a:gd name="connsiteX24" fmla="*/ 591616 w 647363"/>
              <a:gd name="connsiteY24" fmla="*/ 254659 h 646647"/>
              <a:gd name="connsiteX25" fmla="*/ 599290 w 647363"/>
              <a:gd name="connsiteY25" fmla="*/ 298499 h 646647"/>
              <a:gd name="connsiteX26" fmla="*/ 640234 w 647363"/>
              <a:gd name="connsiteY26" fmla="*/ 300369 h 646647"/>
              <a:gd name="connsiteX27" fmla="*/ 646148 w 647363"/>
              <a:gd name="connsiteY27" fmla="*/ 308371 h 646647"/>
              <a:gd name="connsiteX28" fmla="*/ 645063 w 647363"/>
              <a:gd name="connsiteY28" fmla="*/ 353744 h 646647"/>
              <a:gd name="connsiteX29" fmla="*/ 637073 w 647363"/>
              <a:gd name="connsiteY29" fmla="*/ 359661 h 646647"/>
              <a:gd name="connsiteX30" fmla="*/ 596896 w 647363"/>
              <a:gd name="connsiteY30" fmla="*/ 362175 h 646647"/>
              <a:gd name="connsiteX31" fmla="*/ 589898 w 647363"/>
              <a:gd name="connsiteY31" fmla="*/ 399547 h 646647"/>
              <a:gd name="connsiteX32" fmla="*/ 586286 w 647363"/>
              <a:gd name="connsiteY32" fmla="*/ 404697 h 646647"/>
              <a:gd name="connsiteX33" fmla="*/ 620775 w 647363"/>
              <a:gd name="connsiteY33" fmla="*/ 421252 h 646647"/>
              <a:gd name="connsiteX34" fmla="*/ 627456 w 647363"/>
              <a:gd name="connsiteY34" fmla="*/ 433638 h 646647"/>
              <a:gd name="connsiteX35" fmla="*/ 611700 w 647363"/>
              <a:gd name="connsiteY35" fmla="*/ 472542 h 646647"/>
              <a:gd name="connsiteX36" fmla="*/ 603710 w 647363"/>
              <a:gd name="connsiteY36" fmla="*/ 478460 h 646647"/>
              <a:gd name="connsiteX37" fmla="*/ 599331 w 647363"/>
              <a:gd name="connsiteY37" fmla="*/ 479226 h 646647"/>
              <a:gd name="connsiteX38" fmla="*/ 560463 w 647363"/>
              <a:gd name="connsiteY38" fmla="*/ 463437 h 646647"/>
              <a:gd name="connsiteX39" fmla="*/ 535182 w 647363"/>
              <a:gd name="connsiteY39" fmla="*/ 499490 h 646647"/>
              <a:gd name="connsiteX40" fmla="*/ 562448 w 647363"/>
              <a:gd name="connsiteY40" fmla="*/ 526346 h 646647"/>
              <a:gd name="connsiteX41" fmla="*/ 560371 w 647363"/>
              <a:gd name="connsiteY41" fmla="*/ 540265 h 646647"/>
              <a:gd name="connsiteX42" fmla="*/ 529944 w 647363"/>
              <a:gd name="connsiteY42" fmla="*/ 572701 h 646647"/>
              <a:gd name="connsiteX43" fmla="*/ 525565 w 647363"/>
              <a:gd name="connsiteY43" fmla="*/ 573467 h 646647"/>
              <a:gd name="connsiteX44" fmla="*/ 516040 w 647363"/>
              <a:gd name="connsiteY44" fmla="*/ 570616 h 646647"/>
              <a:gd name="connsiteX45" fmla="*/ 488774 w 647363"/>
              <a:gd name="connsiteY45" fmla="*/ 543760 h 646647"/>
              <a:gd name="connsiteX46" fmla="*/ 456045 w 647363"/>
              <a:gd name="connsiteY46" fmla="*/ 563043 h 646647"/>
              <a:gd name="connsiteX47" fmla="*/ 452434 w 647363"/>
              <a:gd name="connsiteY47" fmla="*/ 568194 h 646647"/>
              <a:gd name="connsiteX48" fmla="*/ 467330 w 647363"/>
              <a:gd name="connsiteY48" fmla="*/ 601733 h 646647"/>
              <a:gd name="connsiteX49" fmla="*/ 460874 w 647363"/>
              <a:gd name="connsiteY49" fmla="*/ 616418 h 646647"/>
              <a:gd name="connsiteX50" fmla="*/ 418620 w 647363"/>
              <a:gd name="connsiteY50" fmla="*/ 632851 h 646647"/>
              <a:gd name="connsiteX51" fmla="*/ 408328 w 647363"/>
              <a:gd name="connsiteY51" fmla="*/ 625615 h 646647"/>
              <a:gd name="connsiteX52" fmla="*/ 392664 w 647363"/>
              <a:gd name="connsiteY52" fmla="*/ 587692 h 646647"/>
              <a:gd name="connsiteX53" fmla="*/ 371537 w 647363"/>
              <a:gd name="connsiteY53" fmla="*/ 595908 h 646647"/>
              <a:gd name="connsiteX54" fmla="*/ 348875 w 647363"/>
              <a:gd name="connsiteY54" fmla="*/ 595356 h 646647"/>
              <a:gd name="connsiteX55" fmla="*/ 347024 w 647363"/>
              <a:gd name="connsiteY55" fmla="*/ 636346 h 646647"/>
              <a:gd name="connsiteX56" fmla="*/ 339800 w 647363"/>
              <a:gd name="connsiteY56" fmla="*/ 646647 h 646647"/>
              <a:gd name="connsiteX57" fmla="*/ 294477 w 647363"/>
              <a:gd name="connsiteY57" fmla="*/ 645543 h 646647"/>
              <a:gd name="connsiteX58" fmla="*/ 283417 w 647363"/>
              <a:gd name="connsiteY58" fmla="*/ 633923 h 646647"/>
              <a:gd name="connsiteX59" fmla="*/ 286036 w 647363"/>
              <a:gd name="connsiteY59" fmla="*/ 597318 h 646647"/>
              <a:gd name="connsiteX60" fmla="*/ 243557 w 647363"/>
              <a:gd name="connsiteY60" fmla="*/ 586680 h 646647"/>
              <a:gd name="connsiteX61" fmla="*/ 227034 w 647363"/>
              <a:gd name="connsiteY61" fmla="*/ 621200 h 646647"/>
              <a:gd name="connsiteX62" fmla="*/ 219044 w 647363"/>
              <a:gd name="connsiteY62" fmla="*/ 627117 h 646647"/>
              <a:gd name="connsiteX63" fmla="*/ 214665 w 647363"/>
              <a:gd name="connsiteY63" fmla="*/ 627884 h 646647"/>
              <a:gd name="connsiteX64" fmla="*/ 171418 w 647363"/>
              <a:gd name="connsiteY64" fmla="*/ 612861 h 646647"/>
              <a:gd name="connsiteX65" fmla="*/ 169116 w 647363"/>
              <a:gd name="connsiteY65" fmla="*/ 599709 h 646647"/>
              <a:gd name="connsiteX66" fmla="*/ 184872 w 647363"/>
              <a:gd name="connsiteY66" fmla="*/ 560805 h 646647"/>
              <a:gd name="connsiteX67" fmla="*/ 148848 w 647363"/>
              <a:gd name="connsiteY67" fmla="*/ 535482 h 646647"/>
              <a:gd name="connsiteX68" fmla="*/ 117654 w 647363"/>
              <a:gd name="connsiteY68" fmla="*/ 563533 h 646647"/>
              <a:gd name="connsiteX69" fmla="*/ 113275 w 647363"/>
              <a:gd name="connsiteY69" fmla="*/ 564299 h 646647"/>
              <a:gd name="connsiteX70" fmla="*/ 103750 w 647363"/>
              <a:gd name="connsiteY70" fmla="*/ 561448 h 646647"/>
              <a:gd name="connsiteX71" fmla="*/ 75717 w 647363"/>
              <a:gd name="connsiteY71" fmla="*/ 530208 h 646647"/>
              <a:gd name="connsiteX72" fmla="*/ 73415 w 647363"/>
              <a:gd name="connsiteY72" fmla="*/ 517056 h 646647"/>
              <a:gd name="connsiteX73" fmla="*/ 104609 w 647363"/>
              <a:gd name="connsiteY73" fmla="*/ 489005 h 646647"/>
              <a:gd name="connsiteX74" fmla="*/ 80955 w 647363"/>
              <a:gd name="connsiteY74" fmla="*/ 456998 h 646647"/>
              <a:gd name="connsiteX75" fmla="*/ 80188 w 647363"/>
              <a:gd name="connsiteY75" fmla="*/ 452614 h 646647"/>
              <a:gd name="connsiteX76" fmla="*/ 41545 w 647363"/>
              <a:gd name="connsiteY76" fmla="*/ 463896 h 646647"/>
              <a:gd name="connsiteX77" fmla="*/ 27641 w 647363"/>
              <a:gd name="connsiteY77" fmla="*/ 461811 h 646647"/>
              <a:gd name="connsiteX78" fmla="*/ 15589 w 647363"/>
              <a:gd name="connsiteY78" fmla="*/ 418737 h 646647"/>
              <a:gd name="connsiteX79" fmla="*/ 18433 w 647363"/>
              <a:gd name="connsiteY79" fmla="*/ 409203 h 646647"/>
              <a:gd name="connsiteX80" fmla="*/ 56308 w 647363"/>
              <a:gd name="connsiteY80" fmla="*/ 393537 h 646647"/>
              <a:gd name="connsiteX81" fmla="*/ 48635 w 647363"/>
              <a:gd name="connsiteY81" fmla="*/ 349696 h 646647"/>
              <a:gd name="connsiteX82" fmla="*/ 7691 w 647363"/>
              <a:gd name="connsiteY82" fmla="*/ 347826 h 646647"/>
              <a:gd name="connsiteX83" fmla="*/ 1009 w 647363"/>
              <a:gd name="connsiteY83" fmla="*/ 335440 h 646647"/>
              <a:gd name="connsiteX84" fmla="*/ 2861 w 647363"/>
              <a:gd name="connsiteY84" fmla="*/ 294451 h 646647"/>
              <a:gd name="connsiteX85" fmla="*/ 10084 w 647363"/>
              <a:gd name="connsiteY85" fmla="*/ 284150 h 646647"/>
              <a:gd name="connsiteX86" fmla="*/ 51029 w 647363"/>
              <a:gd name="connsiteY86" fmla="*/ 286021 h 646647"/>
              <a:gd name="connsiteX87" fmla="*/ 58027 w 647363"/>
              <a:gd name="connsiteY87" fmla="*/ 248649 h 646647"/>
              <a:gd name="connsiteX88" fmla="*/ 61639 w 647363"/>
              <a:gd name="connsiteY88" fmla="*/ 243498 h 646647"/>
              <a:gd name="connsiteX89" fmla="*/ 27150 w 647363"/>
              <a:gd name="connsiteY89" fmla="*/ 226943 h 646647"/>
              <a:gd name="connsiteX90" fmla="*/ 20469 w 647363"/>
              <a:gd name="connsiteY90" fmla="*/ 214557 h 646647"/>
              <a:gd name="connsiteX91" fmla="*/ 35457 w 647363"/>
              <a:gd name="connsiteY91" fmla="*/ 171269 h 646647"/>
              <a:gd name="connsiteX92" fmla="*/ 44215 w 647363"/>
              <a:gd name="connsiteY92" fmla="*/ 169736 h 646647"/>
              <a:gd name="connsiteX93" fmla="*/ 48594 w 647363"/>
              <a:gd name="connsiteY93" fmla="*/ 168970 h 646647"/>
              <a:gd name="connsiteX94" fmla="*/ 87462 w 647363"/>
              <a:gd name="connsiteY94" fmla="*/ 184758 h 646647"/>
              <a:gd name="connsiteX95" fmla="*/ 112742 w 647363"/>
              <a:gd name="connsiteY95" fmla="*/ 148705 h 646647"/>
              <a:gd name="connsiteX96" fmla="*/ 84709 w 647363"/>
              <a:gd name="connsiteY96" fmla="*/ 117465 h 646647"/>
              <a:gd name="connsiteX97" fmla="*/ 86786 w 647363"/>
              <a:gd name="connsiteY97" fmla="*/ 103546 h 646647"/>
              <a:gd name="connsiteX98" fmla="*/ 117981 w 647363"/>
              <a:gd name="connsiteY98" fmla="*/ 75495 h 646647"/>
              <a:gd name="connsiteX99" fmla="*/ 122359 w 647363"/>
              <a:gd name="connsiteY99" fmla="*/ 74728 h 646647"/>
              <a:gd name="connsiteX100" fmla="*/ 131884 w 647363"/>
              <a:gd name="connsiteY100" fmla="*/ 77579 h 646647"/>
              <a:gd name="connsiteX101" fmla="*/ 159150 w 647363"/>
              <a:gd name="connsiteY101" fmla="*/ 104436 h 646647"/>
              <a:gd name="connsiteX102" fmla="*/ 191112 w 647363"/>
              <a:gd name="connsiteY102" fmla="*/ 80768 h 646647"/>
              <a:gd name="connsiteX103" fmla="*/ 195491 w 647363"/>
              <a:gd name="connsiteY103" fmla="*/ 80002 h 646647"/>
              <a:gd name="connsiteX104" fmla="*/ 179827 w 647363"/>
              <a:gd name="connsiteY104" fmla="*/ 42078 h 646647"/>
              <a:gd name="connsiteX105" fmla="*/ 187050 w 647363"/>
              <a:gd name="connsiteY105" fmla="*/ 31777 h 646647"/>
              <a:gd name="connsiteX106" fmla="*/ 229304 w 647363"/>
              <a:gd name="connsiteY106" fmla="*/ 15345 h 646647"/>
              <a:gd name="connsiteX107" fmla="*/ 239597 w 647363"/>
              <a:gd name="connsiteY107" fmla="*/ 22580 h 646647"/>
              <a:gd name="connsiteX108" fmla="*/ 254493 w 647363"/>
              <a:gd name="connsiteY108" fmla="*/ 56119 h 646647"/>
              <a:gd name="connsiteX109" fmla="*/ 276388 w 647363"/>
              <a:gd name="connsiteY109" fmla="*/ 52287 h 646647"/>
              <a:gd name="connsiteX110" fmla="*/ 298282 w 647363"/>
              <a:gd name="connsiteY110" fmla="*/ 48455 h 646647"/>
              <a:gd name="connsiteX111" fmla="*/ 300134 w 647363"/>
              <a:gd name="connsiteY111" fmla="*/ 7466 h 646647"/>
              <a:gd name="connsiteX112" fmla="*/ 308124 w 647363"/>
              <a:gd name="connsiteY112" fmla="*/ 1549 h 646647"/>
              <a:gd name="connsiteX113" fmla="*/ 332140 w 647363"/>
              <a:gd name="connsiteY113" fmla="*/ 170 h 646647"/>
              <a:gd name="connsiteX114" fmla="*/ 323382 w 647363"/>
              <a:gd name="connsiteY114" fmla="*/ 106338 h 646647"/>
              <a:gd name="connsiteX115" fmla="*/ 105954 w 647363"/>
              <a:gd name="connsiteY115" fmla="*/ 323766 h 646647"/>
              <a:gd name="connsiteX116" fmla="*/ 323382 w 647363"/>
              <a:gd name="connsiteY116" fmla="*/ 541193 h 646647"/>
              <a:gd name="connsiteX117" fmla="*/ 540809 w 647363"/>
              <a:gd name="connsiteY117" fmla="*/ 323765 h 646647"/>
              <a:gd name="connsiteX118" fmla="*/ 323382 w 647363"/>
              <a:gd name="connsiteY118" fmla="*/ 106338 h 64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47363" h="646647">
                <a:moveTo>
                  <a:pt x="332140" y="170"/>
                </a:moveTo>
                <a:cubicBezTo>
                  <a:pt x="339544" y="568"/>
                  <a:pt x="346496" y="1610"/>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0"/>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29"/>
                  <a:pt x="543407" y="82363"/>
                </a:cubicBezTo>
                <a:cubicBezTo>
                  <a:pt x="554467" y="93982"/>
                  <a:pt x="565527" y="105601"/>
                  <a:pt x="571441" y="113603"/>
                </a:cubicBezTo>
                <a:cubicBezTo>
                  <a:pt x="576587" y="117221"/>
                  <a:pt x="578121" y="125989"/>
                  <a:pt x="573742" y="126755"/>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6"/>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69"/>
                  <a:pt x="640234" y="300369"/>
                  <a:pt x="640234" y="300369"/>
                </a:cubicBezTo>
                <a:cubicBezTo>
                  <a:pt x="644613" y="299603"/>
                  <a:pt x="645380" y="303987"/>
                  <a:pt x="646148" y="308371"/>
                </a:cubicBezTo>
                <a:cubicBezTo>
                  <a:pt x="648450" y="321523"/>
                  <a:pt x="647140" y="339826"/>
                  <a:pt x="645063" y="353744"/>
                </a:cubicBezTo>
                <a:cubicBezTo>
                  <a:pt x="645831" y="358128"/>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2"/>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6"/>
                  <a:pt x="562448" y="526346"/>
                  <a:pt x="562448" y="526346"/>
                </a:cubicBezTo>
                <a:cubicBezTo>
                  <a:pt x="563215" y="530731"/>
                  <a:pt x="564750" y="539499"/>
                  <a:pt x="560371" y="540265"/>
                </a:cubicBezTo>
                <a:cubicBezTo>
                  <a:pt x="553148" y="550566"/>
                  <a:pt x="541546" y="561633"/>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3"/>
                </a:cubicBezTo>
                <a:cubicBezTo>
                  <a:pt x="456045" y="563043"/>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29999"/>
                  <a:pt x="408328" y="625615"/>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3"/>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7"/>
                </a:cubicBezTo>
                <a:cubicBezTo>
                  <a:pt x="214665" y="627884"/>
                  <a:pt x="214665" y="627884"/>
                  <a:pt x="214665" y="627884"/>
                </a:cubicBezTo>
                <a:cubicBezTo>
                  <a:pt x="199993" y="621415"/>
                  <a:pt x="185322" y="614946"/>
                  <a:pt x="171418" y="612861"/>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299"/>
                  <a:pt x="113275" y="564299"/>
                </a:cubicBezTo>
                <a:cubicBezTo>
                  <a:pt x="108896" y="565066"/>
                  <a:pt x="108896" y="565066"/>
                  <a:pt x="103750" y="561448"/>
                </a:cubicBezTo>
                <a:cubicBezTo>
                  <a:pt x="93458" y="554213"/>
                  <a:pt x="82398" y="542594"/>
                  <a:pt x="75717" y="530208"/>
                </a:cubicBezTo>
                <a:cubicBezTo>
                  <a:pt x="70571" y="526591"/>
                  <a:pt x="69803" y="522207"/>
                  <a:pt x="73415" y="517056"/>
                </a:cubicBezTo>
                <a:cubicBezTo>
                  <a:pt x="104609" y="489005"/>
                  <a:pt x="104609" y="489005"/>
                  <a:pt x="104609" y="489005"/>
                </a:cubicBezTo>
                <a:cubicBezTo>
                  <a:pt x="93549" y="477385"/>
                  <a:pt x="87636" y="469383"/>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7"/>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8"/>
                  <a:pt x="87462" y="184758"/>
                  <a:pt x="87462" y="184758"/>
                </a:cubicBezTo>
                <a:cubicBezTo>
                  <a:pt x="93917" y="170073"/>
                  <a:pt x="101140" y="159772"/>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8"/>
                  <a:pt x="122359" y="74728"/>
                </a:cubicBezTo>
                <a:cubicBezTo>
                  <a:pt x="126738" y="73962"/>
                  <a:pt x="126738" y="73962"/>
                  <a:pt x="131884" y="77579"/>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8"/>
                  <a:pt x="238062" y="13812"/>
                  <a:pt x="239597" y="22580"/>
                </a:cubicBezTo>
                <a:cubicBezTo>
                  <a:pt x="254493" y="56119"/>
                  <a:pt x="254493" y="56119"/>
                  <a:pt x="254493" y="56119"/>
                </a:cubicBezTo>
                <a:cubicBezTo>
                  <a:pt x="263251" y="54587"/>
                  <a:pt x="267630" y="53820"/>
                  <a:pt x="276388" y="52287"/>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7"/>
                  <a:pt x="203300" y="541193"/>
                  <a:pt x="323382" y="541193"/>
                </a:cubicBezTo>
                <a:cubicBezTo>
                  <a:pt x="443464" y="541193"/>
                  <a:pt x="540809" y="443847"/>
                  <a:pt x="540809" y="323765"/>
                </a:cubicBezTo>
                <a:cubicBezTo>
                  <a:pt x="540809" y="203683"/>
                  <a:pt x="443464" y="106338"/>
                  <a:pt x="323382" y="106338"/>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39"/>
          <p:cNvSpPr/>
          <p:nvPr/>
        </p:nvSpPr>
        <p:spPr>
          <a:xfrm>
            <a:off x="6818313" y="3638868"/>
            <a:ext cx="2116137" cy="2103437"/>
          </a:xfrm>
          <a:custGeom>
            <a:avLst/>
            <a:gdLst>
              <a:gd name="connsiteX0" fmla="*/ 1165358 w 2166551"/>
              <a:gd name="connsiteY0" fmla="*/ 311 h 2154114"/>
              <a:gd name="connsiteX1" fmla="*/ 1300470 w 2166551"/>
              <a:gd name="connsiteY1" fmla="*/ 22679 h 2154114"/>
              <a:gd name="connsiteX2" fmla="*/ 1331762 w 2166551"/>
              <a:gd name="connsiteY2" fmla="*/ 50747 h 2154114"/>
              <a:gd name="connsiteX3" fmla="*/ 1309433 w 2166551"/>
              <a:gd name="connsiteY3" fmla="*/ 185999 h 2154114"/>
              <a:gd name="connsiteX4" fmla="*/ 1446175 w 2166551"/>
              <a:gd name="connsiteY4" fmla="*/ 238063 h 2154114"/>
              <a:gd name="connsiteX5" fmla="*/ 1529458 w 2166551"/>
              <a:gd name="connsiteY5" fmla="*/ 129247 h 2154114"/>
              <a:gd name="connsiteX6" fmla="*/ 1543474 w 2166551"/>
              <a:gd name="connsiteY6" fmla="*/ 113587 h 2154114"/>
              <a:gd name="connsiteX7" fmla="*/ 1573137 w 2166551"/>
              <a:gd name="connsiteY7" fmla="*/ 111959 h 2154114"/>
              <a:gd name="connsiteX8" fmla="*/ 1695862 w 2166551"/>
              <a:gd name="connsiteY8" fmla="*/ 179683 h 2154114"/>
              <a:gd name="connsiteX9" fmla="*/ 1698306 w 2166551"/>
              <a:gd name="connsiteY9" fmla="*/ 224225 h 2154114"/>
              <a:gd name="connsiteX10" fmla="*/ 1645501 w 2166551"/>
              <a:gd name="connsiteY10" fmla="*/ 346259 h 2154114"/>
              <a:gd name="connsiteX11" fmla="*/ 1755023 w 2166551"/>
              <a:gd name="connsiteY11" fmla="*/ 444492 h 2154114"/>
              <a:gd name="connsiteX12" fmla="*/ 1854769 w 2166551"/>
              <a:gd name="connsiteY12" fmla="*/ 364557 h 2154114"/>
              <a:gd name="connsiteX13" fmla="*/ 1869599 w 2166551"/>
              <a:gd name="connsiteY13" fmla="*/ 363743 h 2154114"/>
              <a:gd name="connsiteX14" fmla="*/ 1900077 w 2166551"/>
              <a:gd name="connsiteY14" fmla="*/ 376963 h 2154114"/>
              <a:gd name="connsiteX15" fmla="*/ 1995584 w 2166551"/>
              <a:gd name="connsiteY15" fmla="*/ 490857 h 2154114"/>
              <a:gd name="connsiteX16" fmla="*/ 1983198 w 2166551"/>
              <a:gd name="connsiteY16" fmla="*/ 536213 h 2154114"/>
              <a:gd name="connsiteX17" fmla="*/ 1883452 w 2166551"/>
              <a:gd name="connsiteY17" fmla="*/ 616148 h 2154114"/>
              <a:gd name="connsiteX18" fmla="*/ 1934466 w 2166551"/>
              <a:gd name="connsiteY18" fmla="*/ 732484 h 2154114"/>
              <a:gd name="connsiteX19" fmla="*/ 1935280 w 2166551"/>
              <a:gd name="connsiteY19" fmla="*/ 747332 h 2154114"/>
              <a:gd name="connsiteX20" fmla="*/ 2067133 w 2166551"/>
              <a:gd name="connsiteY20" fmla="*/ 710310 h 2154114"/>
              <a:gd name="connsiteX21" fmla="*/ 2081963 w 2166551"/>
              <a:gd name="connsiteY21" fmla="*/ 709496 h 2154114"/>
              <a:gd name="connsiteX22" fmla="*/ 2113257 w 2166551"/>
              <a:gd name="connsiteY22" fmla="*/ 737563 h 2154114"/>
              <a:gd name="connsiteX23" fmla="*/ 2151068 w 2166551"/>
              <a:gd name="connsiteY23" fmla="*/ 884408 h 2154114"/>
              <a:gd name="connsiteX24" fmla="*/ 2123035 w 2166551"/>
              <a:gd name="connsiteY24" fmla="*/ 915730 h 2154114"/>
              <a:gd name="connsiteX25" fmla="*/ 1991183 w 2166551"/>
              <a:gd name="connsiteY25" fmla="*/ 952752 h 2154114"/>
              <a:gd name="connsiteX26" fmla="*/ 1999332 w 2166551"/>
              <a:gd name="connsiteY26" fmla="*/ 1101224 h 2154114"/>
              <a:gd name="connsiteX27" fmla="*/ 2134444 w 2166551"/>
              <a:gd name="connsiteY27" fmla="*/ 1123592 h 2154114"/>
              <a:gd name="connsiteX28" fmla="*/ 2166551 w 2166551"/>
              <a:gd name="connsiteY28" fmla="*/ 1166506 h 2154114"/>
              <a:gd name="connsiteX29" fmla="*/ 2144222 w 2166551"/>
              <a:gd name="connsiteY29" fmla="*/ 1301760 h 2154114"/>
              <a:gd name="connsiteX30" fmla="*/ 2101358 w 2166551"/>
              <a:gd name="connsiteY30" fmla="*/ 1333897 h 2154114"/>
              <a:gd name="connsiteX31" fmla="*/ 1966246 w 2166551"/>
              <a:gd name="connsiteY31" fmla="*/ 1311528 h 2154114"/>
              <a:gd name="connsiteX32" fmla="*/ 1928271 w 2166551"/>
              <a:gd name="connsiteY32" fmla="*/ 1432749 h 2154114"/>
              <a:gd name="connsiteX33" fmla="*/ 1929086 w 2166551"/>
              <a:gd name="connsiteY33" fmla="*/ 1447595 h 2154114"/>
              <a:gd name="connsiteX34" fmla="*/ 2036980 w 2166551"/>
              <a:gd name="connsiteY34" fmla="*/ 1516135 h 2154114"/>
              <a:gd name="connsiteX35" fmla="*/ 2039425 w 2166551"/>
              <a:gd name="connsiteY35" fmla="*/ 1560675 h 2154114"/>
              <a:gd name="connsiteX36" fmla="*/ 1972601 w 2166551"/>
              <a:gd name="connsiteY36" fmla="*/ 1698371 h 2154114"/>
              <a:gd name="connsiteX37" fmla="*/ 1942939 w 2166551"/>
              <a:gd name="connsiteY37" fmla="*/ 1699999 h 2154114"/>
              <a:gd name="connsiteX38" fmla="*/ 1928108 w 2166551"/>
              <a:gd name="connsiteY38" fmla="*/ 1700813 h 2154114"/>
              <a:gd name="connsiteX39" fmla="*/ 1805383 w 2166551"/>
              <a:gd name="connsiteY39" fmla="*/ 1633089 h 2154114"/>
              <a:gd name="connsiteX40" fmla="*/ 1707268 w 2166551"/>
              <a:gd name="connsiteY40" fmla="*/ 1742718 h 2154114"/>
              <a:gd name="connsiteX41" fmla="*/ 1787943 w 2166551"/>
              <a:gd name="connsiteY41" fmla="*/ 1857426 h 2154114"/>
              <a:gd name="connsiteX42" fmla="*/ 1790388 w 2166551"/>
              <a:gd name="connsiteY42" fmla="*/ 1901968 h 2154114"/>
              <a:gd name="connsiteX43" fmla="*/ 1660981 w 2166551"/>
              <a:gd name="connsiteY43" fmla="*/ 1983530 h 2154114"/>
              <a:gd name="connsiteX44" fmla="*/ 1646149 w 2166551"/>
              <a:gd name="connsiteY44" fmla="*/ 1984344 h 2154114"/>
              <a:gd name="connsiteX45" fmla="*/ 1615672 w 2166551"/>
              <a:gd name="connsiteY45" fmla="*/ 1971126 h 2154114"/>
              <a:gd name="connsiteX46" fmla="*/ 1535812 w 2166551"/>
              <a:gd name="connsiteY46" fmla="*/ 1871264 h 2154114"/>
              <a:gd name="connsiteX47" fmla="*/ 1420421 w 2166551"/>
              <a:gd name="connsiteY47" fmla="*/ 1937166 h 2154114"/>
              <a:gd name="connsiteX48" fmla="*/ 1405589 w 2166551"/>
              <a:gd name="connsiteY48" fmla="*/ 1937980 h 2154114"/>
              <a:gd name="connsiteX49" fmla="*/ 1442586 w 2166551"/>
              <a:gd name="connsiteY49" fmla="*/ 2069978 h 2154114"/>
              <a:gd name="connsiteX50" fmla="*/ 1414553 w 2166551"/>
              <a:gd name="connsiteY50" fmla="*/ 2101300 h 2154114"/>
              <a:gd name="connsiteX51" fmla="*/ 1282701 w 2166551"/>
              <a:gd name="connsiteY51" fmla="*/ 2138320 h 2154114"/>
              <a:gd name="connsiteX52" fmla="*/ 1267870 w 2166551"/>
              <a:gd name="connsiteY52" fmla="*/ 2139134 h 2154114"/>
              <a:gd name="connsiteX53" fmla="*/ 1236577 w 2166551"/>
              <a:gd name="connsiteY53" fmla="*/ 2111068 h 2154114"/>
              <a:gd name="connsiteX54" fmla="*/ 1200396 w 2166551"/>
              <a:gd name="connsiteY54" fmla="*/ 1993918 h 2154114"/>
              <a:gd name="connsiteX55" fmla="*/ 1126239 w 2166551"/>
              <a:gd name="connsiteY55" fmla="*/ 1997988 h 2154114"/>
              <a:gd name="connsiteX56" fmla="*/ 1052083 w 2166551"/>
              <a:gd name="connsiteY56" fmla="*/ 2002058 h 2154114"/>
              <a:gd name="connsiteX57" fmla="*/ 1028939 w 2166551"/>
              <a:gd name="connsiteY57" fmla="*/ 2122464 h 2154114"/>
              <a:gd name="connsiteX58" fmla="*/ 1000906 w 2166551"/>
              <a:gd name="connsiteY58" fmla="*/ 2153786 h 2154114"/>
              <a:gd name="connsiteX59" fmla="*/ 850963 w 2166551"/>
              <a:gd name="connsiteY59" fmla="*/ 2132232 h 2154114"/>
              <a:gd name="connsiteX60" fmla="*/ 834502 w 2166551"/>
              <a:gd name="connsiteY60" fmla="*/ 2103352 h 2154114"/>
              <a:gd name="connsiteX61" fmla="*/ 842000 w 2166551"/>
              <a:gd name="connsiteY61" fmla="*/ 1968912 h 2154114"/>
              <a:gd name="connsiteX62" fmla="*/ 705258 w 2166551"/>
              <a:gd name="connsiteY62" fmla="*/ 1916848 h 2154114"/>
              <a:gd name="connsiteX63" fmla="*/ 637621 w 2166551"/>
              <a:gd name="connsiteY63" fmla="*/ 2039697 h 2154114"/>
              <a:gd name="connsiteX64" fmla="*/ 608773 w 2166551"/>
              <a:gd name="connsiteY64" fmla="*/ 2056172 h 2154114"/>
              <a:gd name="connsiteX65" fmla="*/ 593127 w 2166551"/>
              <a:gd name="connsiteY65" fmla="*/ 2042139 h 2154114"/>
              <a:gd name="connsiteX66" fmla="*/ 470402 w 2166551"/>
              <a:gd name="connsiteY66" fmla="*/ 1974414 h 2154114"/>
              <a:gd name="connsiteX67" fmla="*/ 453126 w 2166551"/>
              <a:gd name="connsiteY67" fmla="*/ 1930686 h 2154114"/>
              <a:gd name="connsiteX68" fmla="*/ 520764 w 2166551"/>
              <a:gd name="connsiteY68" fmla="*/ 1807838 h 2154114"/>
              <a:gd name="connsiteX69" fmla="*/ 411241 w 2166551"/>
              <a:gd name="connsiteY69" fmla="*/ 1709606 h 2154114"/>
              <a:gd name="connsiteX70" fmla="*/ 296664 w 2166551"/>
              <a:gd name="connsiteY70" fmla="*/ 1790354 h 2154114"/>
              <a:gd name="connsiteX71" fmla="*/ 282648 w 2166551"/>
              <a:gd name="connsiteY71" fmla="*/ 1806016 h 2154114"/>
              <a:gd name="connsiteX72" fmla="*/ 252171 w 2166551"/>
              <a:gd name="connsiteY72" fmla="*/ 1792796 h 2154114"/>
              <a:gd name="connsiteX73" fmla="*/ 171494 w 2166551"/>
              <a:gd name="connsiteY73" fmla="*/ 1678088 h 2154114"/>
              <a:gd name="connsiteX74" fmla="*/ 183881 w 2166551"/>
              <a:gd name="connsiteY74" fmla="*/ 1632732 h 2154114"/>
              <a:gd name="connsiteX75" fmla="*/ 282811 w 2166551"/>
              <a:gd name="connsiteY75" fmla="*/ 1537950 h 2154114"/>
              <a:gd name="connsiteX76" fmla="*/ 216967 w 2166551"/>
              <a:gd name="connsiteY76" fmla="*/ 1422428 h 2154114"/>
              <a:gd name="connsiteX77" fmla="*/ 216152 w 2166551"/>
              <a:gd name="connsiteY77" fmla="*/ 1407581 h 2154114"/>
              <a:gd name="connsiteX78" fmla="*/ 84300 w 2166551"/>
              <a:gd name="connsiteY78" fmla="*/ 1444601 h 2154114"/>
              <a:gd name="connsiteX79" fmla="*/ 53008 w 2166551"/>
              <a:gd name="connsiteY79" fmla="*/ 1416535 h 2154114"/>
              <a:gd name="connsiteX80" fmla="*/ 16011 w 2166551"/>
              <a:gd name="connsiteY80" fmla="*/ 1284537 h 2154114"/>
              <a:gd name="connsiteX81" fmla="*/ 43229 w 2166551"/>
              <a:gd name="connsiteY81" fmla="*/ 1238367 h 2154114"/>
              <a:gd name="connsiteX82" fmla="*/ 160250 w 2166551"/>
              <a:gd name="connsiteY82" fmla="*/ 1202161 h 2154114"/>
              <a:gd name="connsiteX83" fmla="*/ 152101 w 2166551"/>
              <a:gd name="connsiteY83" fmla="*/ 1053688 h 2154114"/>
              <a:gd name="connsiteX84" fmla="*/ 31821 w 2166551"/>
              <a:gd name="connsiteY84" fmla="*/ 1030505 h 2154114"/>
              <a:gd name="connsiteX85" fmla="*/ 529 w 2166551"/>
              <a:gd name="connsiteY85" fmla="*/ 1002439 h 2154114"/>
              <a:gd name="connsiteX86" fmla="*/ 22042 w 2166551"/>
              <a:gd name="connsiteY86" fmla="*/ 852338 h 2154114"/>
              <a:gd name="connsiteX87" fmla="*/ 50075 w 2166551"/>
              <a:gd name="connsiteY87" fmla="*/ 821015 h 2154114"/>
              <a:gd name="connsiteX88" fmla="*/ 185187 w 2166551"/>
              <a:gd name="connsiteY88" fmla="*/ 843384 h 2154114"/>
              <a:gd name="connsiteX89" fmla="*/ 223162 w 2166551"/>
              <a:gd name="connsiteY89" fmla="*/ 722164 h 2154114"/>
              <a:gd name="connsiteX90" fmla="*/ 237177 w 2166551"/>
              <a:gd name="connsiteY90" fmla="*/ 706502 h 2154114"/>
              <a:gd name="connsiteX91" fmla="*/ 129284 w 2166551"/>
              <a:gd name="connsiteY91" fmla="*/ 637964 h 2154114"/>
              <a:gd name="connsiteX92" fmla="*/ 112008 w 2166551"/>
              <a:gd name="connsiteY92" fmla="*/ 594236 h 2154114"/>
              <a:gd name="connsiteX93" fmla="*/ 194477 w 2166551"/>
              <a:gd name="connsiteY93" fmla="*/ 470574 h 2154114"/>
              <a:gd name="connsiteX94" fmla="*/ 208494 w 2166551"/>
              <a:gd name="connsiteY94" fmla="*/ 454912 h 2154114"/>
              <a:gd name="connsiteX95" fmla="*/ 238156 w 2166551"/>
              <a:gd name="connsiteY95" fmla="*/ 453284 h 2154114"/>
              <a:gd name="connsiteX96" fmla="*/ 346050 w 2166551"/>
              <a:gd name="connsiteY96" fmla="*/ 521822 h 2154114"/>
              <a:gd name="connsiteX97" fmla="*/ 444165 w 2166551"/>
              <a:gd name="connsiteY97" fmla="*/ 412194 h 2154114"/>
              <a:gd name="connsiteX98" fmla="*/ 364304 w 2166551"/>
              <a:gd name="connsiteY98" fmla="*/ 312333 h 2154114"/>
              <a:gd name="connsiteX99" fmla="*/ 376690 w 2166551"/>
              <a:gd name="connsiteY99" fmla="*/ 266977 h 2154114"/>
              <a:gd name="connsiteX100" fmla="*/ 490451 w 2166551"/>
              <a:gd name="connsiteY100" fmla="*/ 171381 h 2154114"/>
              <a:gd name="connsiteX101" fmla="*/ 505283 w 2166551"/>
              <a:gd name="connsiteY101" fmla="*/ 170567 h 2154114"/>
              <a:gd name="connsiteX102" fmla="*/ 535760 w 2166551"/>
              <a:gd name="connsiteY102" fmla="*/ 183786 h 2154114"/>
              <a:gd name="connsiteX103" fmla="*/ 615621 w 2166551"/>
              <a:gd name="connsiteY103" fmla="*/ 283647 h 2154114"/>
              <a:gd name="connsiteX104" fmla="*/ 731827 w 2166551"/>
              <a:gd name="connsiteY104" fmla="*/ 232593 h 2154114"/>
              <a:gd name="connsiteX105" fmla="*/ 745843 w 2166551"/>
              <a:gd name="connsiteY105" fmla="*/ 216932 h 2154114"/>
              <a:gd name="connsiteX106" fmla="*/ 724493 w 2166551"/>
              <a:gd name="connsiteY106" fmla="*/ 98967 h 2154114"/>
              <a:gd name="connsiteX107" fmla="*/ 736880 w 2166551"/>
              <a:gd name="connsiteY107" fmla="*/ 53611 h 2154114"/>
              <a:gd name="connsiteX108" fmla="*/ 883563 w 2166551"/>
              <a:gd name="connsiteY108" fmla="*/ 15777 h 2154114"/>
              <a:gd name="connsiteX109" fmla="*/ 914856 w 2166551"/>
              <a:gd name="connsiteY109" fmla="*/ 43843 h 2154114"/>
              <a:gd name="connsiteX110" fmla="*/ 951037 w 2166551"/>
              <a:gd name="connsiteY110" fmla="*/ 160994 h 2154114"/>
              <a:gd name="connsiteX111" fmla="*/ 1040025 w 2166551"/>
              <a:gd name="connsiteY111" fmla="*/ 156110 h 2154114"/>
              <a:gd name="connsiteX112" fmla="*/ 1099350 w 2166551"/>
              <a:gd name="connsiteY112" fmla="*/ 152854 h 2154114"/>
              <a:gd name="connsiteX113" fmla="*/ 1122493 w 2166551"/>
              <a:gd name="connsiteY113" fmla="*/ 32447 h 2154114"/>
              <a:gd name="connsiteX114" fmla="*/ 1150527 w 2166551"/>
              <a:gd name="connsiteY114" fmla="*/ 1125 h 2154114"/>
              <a:gd name="connsiteX115" fmla="*/ 1165358 w 2166551"/>
              <a:gd name="connsiteY115" fmla="*/ 311 h 215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166551" h="2154114">
                <a:moveTo>
                  <a:pt x="1165358" y="311"/>
                </a:moveTo>
                <a:cubicBezTo>
                  <a:pt x="1209852" y="-2131"/>
                  <a:pt x="1255161" y="10275"/>
                  <a:pt x="1300470" y="22679"/>
                </a:cubicBezTo>
                <a:cubicBezTo>
                  <a:pt x="1315301" y="21865"/>
                  <a:pt x="1330947" y="35899"/>
                  <a:pt x="1331762" y="50747"/>
                </a:cubicBezTo>
                <a:cubicBezTo>
                  <a:pt x="1309433" y="185999"/>
                  <a:pt x="1309433" y="185999"/>
                  <a:pt x="1309433" y="185999"/>
                </a:cubicBezTo>
                <a:cubicBezTo>
                  <a:pt x="1369573" y="197591"/>
                  <a:pt x="1414882" y="209997"/>
                  <a:pt x="1446175" y="238063"/>
                </a:cubicBezTo>
                <a:cubicBezTo>
                  <a:pt x="1529458" y="129247"/>
                  <a:pt x="1529458" y="129247"/>
                  <a:pt x="1529458" y="129247"/>
                </a:cubicBezTo>
                <a:cubicBezTo>
                  <a:pt x="1528643" y="114401"/>
                  <a:pt x="1543474" y="113587"/>
                  <a:pt x="1543474" y="113587"/>
                </a:cubicBezTo>
                <a:cubicBezTo>
                  <a:pt x="1558306" y="112773"/>
                  <a:pt x="1558306" y="112773"/>
                  <a:pt x="1573137" y="111959"/>
                </a:cubicBezTo>
                <a:cubicBezTo>
                  <a:pt x="1604430" y="140025"/>
                  <a:pt x="1649738" y="152431"/>
                  <a:pt x="1695862" y="179683"/>
                </a:cubicBezTo>
                <a:cubicBezTo>
                  <a:pt x="1711508" y="193717"/>
                  <a:pt x="1712323" y="208563"/>
                  <a:pt x="1698306" y="224225"/>
                </a:cubicBezTo>
                <a:cubicBezTo>
                  <a:pt x="1645501" y="346259"/>
                  <a:pt x="1645501" y="346259"/>
                  <a:pt x="1645501" y="346259"/>
                </a:cubicBezTo>
                <a:cubicBezTo>
                  <a:pt x="1676793" y="374325"/>
                  <a:pt x="1708085" y="402393"/>
                  <a:pt x="1755023" y="444492"/>
                </a:cubicBezTo>
                <a:cubicBezTo>
                  <a:pt x="1854769" y="364557"/>
                  <a:pt x="1854769" y="364557"/>
                  <a:pt x="1854769" y="364557"/>
                </a:cubicBezTo>
                <a:cubicBezTo>
                  <a:pt x="1854769" y="364557"/>
                  <a:pt x="1869599" y="363743"/>
                  <a:pt x="1869599" y="363743"/>
                </a:cubicBezTo>
                <a:cubicBezTo>
                  <a:pt x="1884431" y="362929"/>
                  <a:pt x="1899262" y="362115"/>
                  <a:pt x="1900077" y="376963"/>
                </a:cubicBezTo>
                <a:cubicBezTo>
                  <a:pt x="1931370" y="405029"/>
                  <a:pt x="1963477" y="447943"/>
                  <a:pt x="1995584" y="490857"/>
                </a:cubicBezTo>
                <a:cubicBezTo>
                  <a:pt x="1996399" y="505705"/>
                  <a:pt x="1997214" y="520552"/>
                  <a:pt x="1983198" y="536213"/>
                </a:cubicBezTo>
                <a:cubicBezTo>
                  <a:pt x="1883452" y="616148"/>
                  <a:pt x="1883452" y="616148"/>
                  <a:pt x="1883452" y="616148"/>
                </a:cubicBezTo>
                <a:cubicBezTo>
                  <a:pt x="1899914" y="645028"/>
                  <a:pt x="1917189" y="688756"/>
                  <a:pt x="1934466" y="732484"/>
                </a:cubicBezTo>
                <a:cubicBezTo>
                  <a:pt x="1934466" y="732484"/>
                  <a:pt x="1935280" y="747332"/>
                  <a:pt x="1935280" y="747332"/>
                </a:cubicBezTo>
                <a:cubicBezTo>
                  <a:pt x="2067133" y="710310"/>
                  <a:pt x="2067133" y="710310"/>
                  <a:pt x="2067133" y="710310"/>
                </a:cubicBezTo>
                <a:cubicBezTo>
                  <a:pt x="2067133" y="710310"/>
                  <a:pt x="2067133" y="710310"/>
                  <a:pt x="2081963" y="709496"/>
                </a:cubicBezTo>
                <a:cubicBezTo>
                  <a:pt x="2096795" y="708682"/>
                  <a:pt x="2097610" y="723530"/>
                  <a:pt x="2113257" y="737563"/>
                </a:cubicBezTo>
                <a:cubicBezTo>
                  <a:pt x="2130532" y="781291"/>
                  <a:pt x="2133791" y="840680"/>
                  <a:pt x="2151068" y="884408"/>
                </a:cubicBezTo>
                <a:cubicBezTo>
                  <a:pt x="2151883" y="899256"/>
                  <a:pt x="2137866" y="914916"/>
                  <a:pt x="2123035" y="915730"/>
                </a:cubicBezTo>
                <a:cubicBezTo>
                  <a:pt x="1991183" y="952752"/>
                  <a:pt x="1991183" y="952752"/>
                  <a:pt x="1991183" y="952752"/>
                </a:cubicBezTo>
                <a:cubicBezTo>
                  <a:pt x="2008459" y="996479"/>
                  <a:pt x="2011719" y="1055868"/>
                  <a:pt x="1999332" y="1101224"/>
                </a:cubicBezTo>
                <a:cubicBezTo>
                  <a:pt x="2134444" y="1123592"/>
                  <a:pt x="2134444" y="1123592"/>
                  <a:pt x="2134444" y="1123592"/>
                </a:cubicBezTo>
                <a:cubicBezTo>
                  <a:pt x="2149274" y="1122779"/>
                  <a:pt x="2164921" y="1136812"/>
                  <a:pt x="2166551" y="1166506"/>
                </a:cubicBezTo>
                <a:cubicBezTo>
                  <a:pt x="2154164" y="1211862"/>
                  <a:pt x="2141777" y="1257218"/>
                  <a:pt x="2144222" y="1301760"/>
                </a:cubicBezTo>
                <a:cubicBezTo>
                  <a:pt x="2130205" y="1317421"/>
                  <a:pt x="2116189" y="1333083"/>
                  <a:pt x="2101358" y="1333897"/>
                </a:cubicBezTo>
                <a:cubicBezTo>
                  <a:pt x="1966246" y="1311528"/>
                  <a:pt x="1966246" y="1311528"/>
                  <a:pt x="1966246" y="1311528"/>
                </a:cubicBezTo>
                <a:cubicBezTo>
                  <a:pt x="1953859" y="1356884"/>
                  <a:pt x="1941473" y="1402239"/>
                  <a:pt x="1928271" y="1432749"/>
                </a:cubicBezTo>
                <a:cubicBezTo>
                  <a:pt x="1929086" y="1447595"/>
                  <a:pt x="1929086" y="1447595"/>
                  <a:pt x="1929086" y="1447595"/>
                </a:cubicBezTo>
                <a:cubicBezTo>
                  <a:pt x="2036980" y="1516135"/>
                  <a:pt x="2036980" y="1516135"/>
                  <a:pt x="2036980" y="1516135"/>
                </a:cubicBezTo>
                <a:cubicBezTo>
                  <a:pt x="2052626" y="1530167"/>
                  <a:pt x="2053440" y="1545015"/>
                  <a:pt x="2039425" y="1560675"/>
                </a:cubicBezTo>
                <a:cubicBezTo>
                  <a:pt x="2027038" y="1606031"/>
                  <a:pt x="1999820" y="1652201"/>
                  <a:pt x="1972601" y="1698371"/>
                </a:cubicBezTo>
                <a:cubicBezTo>
                  <a:pt x="1957771" y="1699185"/>
                  <a:pt x="1957771" y="1699185"/>
                  <a:pt x="1942939" y="1699999"/>
                </a:cubicBezTo>
                <a:cubicBezTo>
                  <a:pt x="1942939" y="1699999"/>
                  <a:pt x="1928108" y="1700813"/>
                  <a:pt x="1928108" y="1700813"/>
                </a:cubicBezTo>
                <a:cubicBezTo>
                  <a:pt x="1805383" y="1633089"/>
                  <a:pt x="1805383" y="1633089"/>
                  <a:pt x="1805383" y="1633089"/>
                </a:cubicBezTo>
                <a:cubicBezTo>
                  <a:pt x="1778165" y="1679259"/>
                  <a:pt x="1750132" y="1710582"/>
                  <a:pt x="1707268" y="1742718"/>
                </a:cubicBezTo>
                <a:cubicBezTo>
                  <a:pt x="1787943" y="1857426"/>
                  <a:pt x="1787943" y="1857426"/>
                  <a:pt x="1787943" y="1857426"/>
                </a:cubicBezTo>
                <a:cubicBezTo>
                  <a:pt x="1803590" y="1871460"/>
                  <a:pt x="1804405" y="1886307"/>
                  <a:pt x="1790388" y="1901968"/>
                </a:cubicBezTo>
                <a:cubicBezTo>
                  <a:pt x="1747524" y="1934105"/>
                  <a:pt x="1703845" y="1951394"/>
                  <a:pt x="1660981" y="1983530"/>
                </a:cubicBezTo>
                <a:cubicBezTo>
                  <a:pt x="1660981" y="1983530"/>
                  <a:pt x="1660981" y="1983530"/>
                  <a:pt x="1646149" y="1984344"/>
                </a:cubicBezTo>
                <a:cubicBezTo>
                  <a:pt x="1646149" y="1984344"/>
                  <a:pt x="1631318" y="1985158"/>
                  <a:pt x="1615672" y="1971126"/>
                </a:cubicBezTo>
                <a:cubicBezTo>
                  <a:pt x="1535812" y="1871264"/>
                  <a:pt x="1535812" y="1871264"/>
                  <a:pt x="1535812" y="1871264"/>
                </a:cubicBezTo>
                <a:cubicBezTo>
                  <a:pt x="1507778" y="1902587"/>
                  <a:pt x="1464099" y="1919876"/>
                  <a:pt x="1420421" y="1937166"/>
                </a:cubicBezTo>
                <a:cubicBezTo>
                  <a:pt x="1420421" y="1937166"/>
                  <a:pt x="1420421" y="1937166"/>
                  <a:pt x="1405589" y="1937980"/>
                </a:cubicBezTo>
                <a:cubicBezTo>
                  <a:pt x="1442586" y="2069978"/>
                  <a:pt x="1442586" y="2069978"/>
                  <a:pt x="1442586" y="2069978"/>
                </a:cubicBezTo>
                <a:cubicBezTo>
                  <a:pt x="1443401" y="2084824"/>
                  <a:pt x="1429385" y="2100486"/>
                  <a:pt x="1414553" y="2101300"/>
                </a:cubicBezTo>
                <a:cubicBezTo>
                  <a:pt x="1370874" y="2118589"/>
                  <a:pt x="1327195" y="2135878"/>
                  <a:pt x="1282701" y="2138320"/>
                </a:cubicBezTo>
                <a:cubicBezTo>
                  <a:pt x="1267870" y="2139134"/>
                  <a:pt x="1267870" y="2139134"/>
                  <a:pt x="1267870" y="2139134"/>
                </a:cubicBezTo>
                <a:cubicBezTo>
                  <a:pt x="1253038" y="2139948"/>
                  <a:pt x="1237392" y="2125915"/>
                  <a:pt x="1236577" y="2111068"/>
                </a:cubicBezTo>
                <a:cubicBezTo>
                  <a:pt x="1200396" y="1993918"/>
                  <a:pt x="1200396" y="1993918"/>
                  <a:pt x="1200396" y="1993918"/>
                </a:cubicBezTo>
                <a:cubicBezTo>
                  <a:pt x="1170733" y="1995546"/>
                  <a:pt x="1155901" y="1996360"/>
                  <a:pt x="1126239" y="1997988"/>
                </a:cubicBezTo>
                <a:cubicBezTo>
                  <a:pt x="1096577" y="1999616"/>
                  <a:pt x="1081745" y="2000430"/>
                  <a:pt x="1052083" y="2002058"/>
                </a:cubicBezTo>
                <a:cubicBezTo>
                  <a:pt x="1028939" y="2122464"/>
                  <a:pt x="1028939" y="2122464"/>
                  <a:pt x="1028939" y="2122464"/>
                </a:cubicBezTo>
                <a:cubicBezTo>
                  <a:pt x="1029754" y="2137311"/>
                  <a:pt x="1015737" y="2152972"/>
                  <a:pt x="1000906" y="2153786"/>
                </a:cubicBezTo>
                <a:cubicBezTo>
                  <a:pt x="956412" y="2156228"/>
                  <a:pt x="896272" y="2144637"/>
                  <a:pt x="850963" y="2132232"/>
                </a:cubicBezTo>
                <a:cubicBezTo>
                  <a:pt x="836132" y="2133046"/>
                  <a:pt x="820486" y="2119013"/>
                  <a:pt x="834502" y="2103352"/>
                </a:cubicBezTo>
                <a:cubicBezTo>
                  <a:pt x="842000" y="1968912"/>
                  <a:pt x="842000" y="1968912"/>
                  <a:pt x="842000" y="1968912"/>
                </a:cubicBezTo>
                <a:cubicBezTo>
                  <a:pt x="796691" y="1956506"/>
                  <a:pt x="751382" y="1944102"/>
                  <a:pt x="705258" y="1916848"/>
                </a:cubicBezTo>
                <a:cubicBezTo>
                  <a:pt x="637621" y="2039697"/>
                  <a:pt x="637621" y="2039697"/>
                  <a:pt x="637621" y="2039697"/>
                </a:cubicBezTo>
                <a:cubicBezTo>
                  <a:pt x="637621" y="2039697"/>
                  <a:pt x="623605" y="2055358"/>
                  <a:pt x="608773" y="2056172"/>
                </a:cubicBezTo>
                <a:cubicBezTo>
                  <a:pt x="608773" y="2056172"/>
                  <a:pt x="593127" y="2042139"/>
                  <a:pt x="593127" y="2042139"/>
                </a:cubicBezTo>
                <a:cubicBezTo>
                  <a:pt x="547819" y="2029734"/>
                  <a:pt x="501695" y="2002482"/>
                  <a:pt x="470402" y="1974414"/>
                </a:cubicBezTo>
                <a:cubicBezTo>
                  <a:pt x="454756" y="1960382"/>
                  <a:pt x="453941" y="1945534"/>
                  <a:pt x="453126" y="1930686"/>
                </a:cubicBezTo>
                <a:cubicBezTo>
                  <a:pt x="520764" y="1807838"/>
                  <a:pt x="520764" y="1807838"/>
                  <a:pt x="520764" y="1807838"/>
                </a:cubicBezTo>
                <a:cubicBezTo>
                  <a:pt x="474640" y="1780586"/>
                  <a:pt x="443348" y="1752520"/>
                  <a:pt x="411241" y="1709606"/>
                </a:cubicBezTo>
                <a:cubicBezTo>
                  <a:pt x="296664" y="1790354"/>
                  <a:pt x="296664" y="1790354"/>
                  <a:pt x="296664" y="1790354"/>
                </a:cubicBezTo>
                <a:cubicBezTo>
                  <a:pt x="296664" y="1790354"/>
                  <a:pt x="297479" y="1805202"/>
                  <a:pt x="282648" y="1806016"/>
                </a:cubicBezTo>
                <a:cubicBezTo>
                  <a:pt x="282648" y="1806016"/>
                  <a:pt x="267001" y="1791982"/>
                  <a:pt x="252171" y="1792796"/>
                </a:cubicBezTo>
                <a:cubicBezTo>
                  <a:pt x="220063" y="1749882"/>
                  <a:pt x="202787" y="1706154"/>
                  <a:pt x="171494" y="1678088"/>
                </a:cubicBezTo>
                <a:cubicBezTo>
                  <a:pt x="155849" y="1664054"/>
                  <a:pt x="169050" y="1633546"/>
                  <a:pt x="183881" y="1632732"/>
                </a:cubicBezTo>
                <a:cubicBezTo>
                  <a:pt x="282811" y="1537950"/>
                  <a:pt x="282811" y="1537950"/>
                  <a:pt x="282811" y="1537950"/>
                </a:cubicBezTo>
                <a:cubicBezTo>
                  <a:pt x="266350" y="1509070"/>
                  <a:pt x="234243" y="1466156"/>
                  <a:pt x="216967" y="1422428"/>
                </a:cubicBezTo>
                <a:cubicBezTo>
                  <a:pt x="216967" y="1422428"/>
                  <a:pt x="216967" y="1422428"/>
                  <a:pt x="216152" y="1407581"/>
                </a:cubicBezTo>
                <a:cubicBezTo>
                  <a:pt x="84300" y="1444601"/>
                  <a:pt x="84300" y="1444601"/>
                  <a:pt x="84300" y="1444601"/>
                </a:cubicBezTo>
                <a:cubicBezTo>
                  <a:pt x="69469" y="1445415"/>
                  <a:pt x="53823" y="1431382"/>
                  <a:pt x="53008" y="1416535"/>
                </a:cubicBezTo>
                <a:cubicBezTo>
                  <a:pt x="35732" y="1372807"/>
                  <a:pt x="18456" y="1329079"/>
                  <a:pt x="16011" y="1284537"/>
                </a:cubicBezTo>
                <a:cubicBezTo>
                  <a:pt x="14382" y="1254843"/>
                  <a:pt x="13567" y="1239995"/>
                  <a:pt x="43229" y="1238367"/>
                </a:cubicBezTo>
                <a:cubicBezTo>
                  <a:pt x="160250" y="1202161"/>
                  <a:pt x="160250" y="1202161"/>
                  <a:pt x="160250" y="1202161"/>
                </a:cubicBezTo>
                <a:cubicBezTo>
                  <a:pt x="157805" y="1157619"/>
                  <a:pt x="154546" y="1098229"/>
                  <a:pt x="152101" y="1053688"/>
                </a:cubicBezTo>
                <a:cubicBezTo>
                  <a:pt x="31821" y="1030505"/>
                  <a:pt x="31821" y="1030505"/>
                  <a:pt x="31821" y="1030505"/>
                </a:cubicBezTo>
                <a:cubicBezTo>
                  <a:pt x="16990" y="1031319"/>
                  <a:pt x="1344" y="1017286"/>
                  <a:pt x="529" y="1002439"/>
                </a:cubicBezTo>
                <a:cubicBezTo>
                  <a:pt x="-2731" y="943050"/>
                  <a:pt x="9656" y="897694"/>
                  <a:pt x="22042" y="852338"/>
                </a:cubicBezTo>
                <a:cubicBezTo>
                  <a:pt x="21227" y="837491"/>
                  <a:pt x="35244" y="821829"/>
                  <a:pt x="50075" y="821015"/>
                </a:cubicBezTo>
                <a:cubicBezTo>
                  <a:pt x="185187" y="843384"/>
                  <a:pt x="185187" y="843384"/>
                  <a:pt x="185187" y="843384"/>
                </a:cubicBezTo>
                <a:cubicBezTo>
                  <a:pt x="197574" y="798028"/>
                  <a:pt x="210775" y="767520"/>
                  <a:pt x="223162" y="722164"/>
                </a:cubicBezTo>
                <a:cubicBezTo>
                  <a:pt x="237992" y="721350"/>
                  <a:pt x="237177" y="706502"/>
                  <a:pt x="237177" y="706502"/>
                </a:cubicBezTo>
                <a:cubicBezTo>
                  <a:pt x="129284" y="637964"/>
                  <a:pt x="129284" y="637964"/>
                  <a:pt x="129284" y="637964"/>
                </a:cubicBezTo>
                <a:cubicBezTo>
                  <a:pt x="113638" y="623930"/>
                  <a:pt x="112823" y="609084"/>
                  <a:pt x="112008" y="594236"/>
                </a:cubicBezTo>
                <a:cubicBezTo>
                  <a:pt x="139227" y="548066"/>
                  <a:pt x="166444" y="501896"/>
                  <a:pt x="194477" y="470574"/>
                </a:cubicBezTo>
                <a:cubicBezTo>
                  <a:pt x="193662" y="455726"/>
                  <a:pt x="208494" y="454912"/>
                  <a:pt x="208494" y="454912"/>
                </a:cubicBezTo>
                <a:cubicBezTo>
                  <a:pt x="223324" y="454098"/>
                  <a:pt x="223324" y="454098"/>
                  <a:pt x="238156" y="453284"/>
                </a:cubicBezTo>
                <a:cubicBezTo>
                  <a:pt x="346050" y="521822"/>
                  <a:pt x="346050" y="521822"/>
                  <a:pt x="346050" y="521822"/>
                </a:cubicBezTo>
                <a:cubicBezTo>
                  <a:pt x="373268" y="475653"/>
                  <a:pt x="416132" y="443516"/>
                  <a:pt x="444165" y="412194"/>
                </a:cubicBezTo>
                <a:cubicBezTo>
                  <a:pt x="364304" y="312333"/>
                  <a:pt x="364304" y="312333"/>
                  <a:pt x="364304" y="312333"/>
                </a:cubicBezTo>
                <a:cubicBezTo>
                  <a:pt x="363489" y="297485"/>
                  <a:pt x="361860" y="267791"/>
                  <a:pt x="376690" y="266977"/>
                </a:cubicBezTo>
                <a:cubicBezTo>
                  <a:pt x="419555" y="234840"/>
                  <a:pt x="447588" y="203517"/>
                  <a:pt x="490451" y="171381"/>
                </a:cubicBezTo>
                <a:cubicBezTo>
                  <a:pt x="490451" y="171381"/>
                  <a:pt x="505283" y="170567"/>
                  <a:pt x="505283" y="170567"/>
                </a:cubicBezTo>
                <a:cubicBezTo>
                  <a:pt x="520115" y="169753"/>
                  <a:pt x="534945" y="168939"/>
                  <a:pt x="535760" y="183786"/>
                </a:cubicBezTo>
                <a:cubicBezTo>
                  <a:pt x="615621" y="283647"/>
                  <a:pt x="615621" y="283647"/>
                  <a:pt x="615621" y="283647"/>
                </a:cubicBezTo>
                <a:cubicBezTo>
                  <a:pt x="659300" y="266358"/>
                  <a:pt x="688149" y="249883"/>
                  <a:pt x="731827" y="232593"/>
                </a:cubicBezTo>
                <a:cubicBezTo>
                  <a:pt x="746658" y="231779"/>
                  <a:pt x="745843" y="216932"/>
                  <a:pt x="745843" y="216932"/>
                </a:cubicBezTo>
                <a:cubicBezTo>
                  <a:pt x="724493" y="98967"/>
                  <a:pt x="724493" y="98967"/>
                  <a:pt x="724493" y="98967"/>
                </a:cubicBezTo>
                <a:cubicBezTo>
                  <a:pt x="708847" y="84935"/>
                  <a:pt x="722048" y="54425"/>
                  <a:pt x="736880" y="53611"/>
                </a:cubicBezTo>
                <a:cubicBezTo>
                  <a:pt x="795391" y="35509"/>
                  <a:pt x="839884" y="33067"/>
                  <a:pt x="883563" y="15777"/>
                </a:cubicBezTo>
                <a:cubicBezTo>
                  <a:pt x="898394" y="14963"/>
                  <a:pt x="914041" y="28997"/>
                  <a:pt x="914856" y="43843"/>
                </a:cubicBezTo>
                <a:cubicBezTo>
                  <a:pt x="951037" y="160994"/>
                  <a:pt x="951037" y="160994"/>
                  <a:pt x="951037" y="160994"/>
                </a:cubicBezTo>
                <a:cubicBezTo>
                  <a:pt x="980700" y="159366"/>
                  <a:pt x="1010362" y="157738"/>
                  <a:pt x="1040025" y="156110"/>
                </a:cubicBezTo>
                <a:cubicBezTo>
                  <a:pt x="1054856" y="155296"/>
                  <a:pt x="1084518" y="153668"/>
                  <a:pt x="1099350" y="152854"/>
                </a:cubicBezTo>
                <a:cubicBezTo>
                  <a:pt x="1122493" y="32447"/>
                  <a:pt x="1122493" y="32447"/>
                  <a:pt x="1122493" y="32447"/>
                </a:cubicBezTo>
                <a:cubicBezTo>
                  <a:pt x="1121679" y="17601"/>
                  <a:pt x="1135695" y="1939"/>
                  <a:pt x="1150527" y="1125"/>
                </a:cubicBezTo>
                <a:cubicBezTo>
                  <a:pt x="1150527" y="1125"/>
                  <a:pt x="1150527" y="1125"/>
                  <a:pt x="1165358" y="311"/>
                </a:cubicBezTo>
                <a:close/>
              </a:path>
            </a:pathLst>
          </a:custGeom>
          <a:solidFill>
            <a:schemeClr val="tx1">
              <a:lumMod val="50000"/>
              <a:lumOff val="50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14" name="Freeform 40"/>
          <p:cNvSpPr/>
          <p:nvPr/>
        </p:nvSpPr>
        <p:spPr>
          <a:xfrm>
            <a:off x="6172200" y="4758055"/>
            <a:ext cx="646113" cy="646113"/>
          </a:xfrm>
          <a:custGeom>
            <a:avLst/>
            <a:gdLst>
              <a:gd name="connsiteX0" fmla="*/ 332140 w 647363"/>
              <a:gd name="connsiteY0" fmla="*/ 170 h 646647"/>
              <a:gd name="connsiteX1" fmla="*/ 353448 w 647363"/>
              <a:gd name="connsiteY1" fmla="*/ 2653 h 646647"/>
              <a:gd name="connsiteX2" fmla="*/ 363740 w 647363"/>
              <a:gd name="connsiteY2" fmla="*/ 9888 h 646647"/>
              <a:gd name="connsiteX3" fmla="*/ 361888 w 647363"/>
              <a:gd name="connsiteY3" fmla="*/ 50877 h 646647"/>
              <a:gd name="connsiteX4" fmla="*/ 404368 w 647363"/>
              <a:gd name="connsiteY4" fmla="*/ 61516 h 646647"/>
              <a:gd name="connsiteX5" fmla="*/ 420123 w 647363"/>
              <a:gd name="connsiteY5" fmla="*/ 22611 h 646647"/>
              <a:gd name="connsiteX6" fmla="*/ 428114 w 647363"/>
              <a:gd name="connsiteY6" fmla="*/ 16694 h 646647"/>
              <a:gd name="connsiteX7" fmla="*/ 433260 w 647363"/>
              <a:gd name="connsiteY7" fmla="*/ 20312 h 646647"/>
              <a:gd name="connsiteX8" fmla="*/ 472128 w 647363"/>
              <a:gd name="connsiteY8" fmla="*/ 36101 h 646647"/>
              <a:gd name="connsiteX9" fmla="*/ 478808 w 647363"/>
              <a:gd name="connsiteY9" fmla="*/ 48486 h 646647"/>
              <a:gd name="connsiteX10" fmla="*/ 463053 w 647363"/>
              <a:gd name="connsiteY10" fmla="*/ 87391 h 646647"/>
              <a:gd name="connsiteX11" fmla="*/ 498309 w 647363"/>
              <a:gd name="connsiteY11" fmla="*/ 108330 h 646647"/>
              <a:gd name="connsiteX12" fmla="*/ 530271 w 647363"/>
              <a:gd name="connsiteY12" fmla="*/ 84662 h 646647"/>
              <a:gd name="connsiteX13" fmla="*/ 533882 w 647363"/>
              <a:gd name="connsiteY13" fmla="*/ 79512 h 646647"/>
              <a:gd name="connsiteX14" fmla="*/ 543407 w 647363"/>
              <a:gd name="connsiteY14" fmla="*/ 82363 h 646647"/>
              <a:gd name="connsiteX15" fmla="*/ 571441 w 647363"/>
              <a:gd name="connsiteY15" fmla="*/ 113603 h 646647"/>
              <a:gd name="connsiteX16" fmla="*/ 573742 w 647363"/>
              <a:gd name="connsiteY16" fmla="*/ 126756 h 646647"/>
              <a:gd name="connsiteX17" fmla="*/ 543315 w 647363"/>
              <a:gd name="connsiteY17" fmla="*/ 159191 h 646647"/>
              <a:gd name="connsiteX18" fmla="*/ 566970 w 647363"/>
              <a:gd name="connsiteY18" fmla="*/ 191198 h 646647"/>
              <a:gd name="connsiteX19" fmla="*/ 567737 w 647363"/>
              <a:gd name="connsiteY19" fmla="*/ 195582 h 646647"/>
              <a:gd name="connsiteX20" fmla="*/ 605612 w 647363"/>
              <a:gd name="connsiteY20" fmla="*/ 179916 h 646647"/>
              <a:gd name="connsiteX21" fmla="*/ 615905 w 647363"/>
              <a:gd name="connsiteY21" fmla="*/ 187151 h 646647"/>
              <a:gd name="connsiteX22" fmla="*/ 631568 w 647363"/>
              <a:gd name="connsiteY22" fmla="*/ 225074 h 646647"/>
              <a:gd name="connsiteX23" fmla="*/ 629492 w 647363"/>
              <a:gd name="connsiteY23" fmla="*/ 238993 h 646647"/>
              <a:gd name="connsiteX24" fmla="*/ 591616 w 647363"/>
              <a:gd name="connsiteY24" fmla="*/ 254659 h 646647"/>
              <a:gd name="connsiteX25" fmla="*/ 599290 w 647363"/>
              <a:gd name="connsiteY25" fmla="*/ 298499 h 646647"/>
              <a:gd name="connsiteX26" fmla="*/ 640234 w 647363"/>
              <a:gd name="connsiteY26" fmla="*/ 300370 h 646647"/>
              <a:gd name="connsiteX27" fmla="*/ 646148 w 647363"/>
              <a:gd name="connsiteY27" fmla="*/ 308371 h 646647"/>
              <a:gd name="connsiteX28" fmla="*/ 645063 w 647363"/>
              <a:gd name="connsiteY28" fmla="*/ 353744 h 646647"/>
              <a:gd name="connsiteX29" fmla="*/ 637073 w 647363"/>
              <a:gd name="connsiteY29" fmla="*/ 359661 h 646647"/>
              <a:gd name="connsiteX30" fmla="*/ 596896 w 647363"/>
              <a:gd name="connsiteY30" fmla="*/ 362175 h 646647"/>
              <a:gd name="connsiteX31" fmla="*/ 589898 w 647363"/>
              <a:gd name="connsiteY31" fmla="*/ 399547 h 646647"/>
              <a:gd name="connsiteX32" fmla="*/ 586286 w 647363"/>
              <a:gd name="connsiteY32" fmla="*/ 404697 h 646647"/>
              <a:gd name="connsiteX33" fmla="*/ 620775 w 647363"/>
              <a:gd name="connsiteY33" fmla="*/ 421252 h 646647"/>
              <a:gd name="connsiteX34" fmla="*/ 627456 w 647363"/>
              <a:gd name="connsiteY34" fmla="*/ 433638 h 646647"/>
              <a:gd name="connsiteX35" fmla="*/ 611700 w 647363"/>
              <a:gd name="connsiteY35" fmla="*/ 472543 h 646647"/>
              <a:gd name="connsiteX36" fmla="*/ 603710 w 647363"/>
              <a:gd name="connsiteY36" fmla="*/ 478460 h 646647"/>
              <a:gd name="connsiteX37" fmla="*/ 599331 w 647363"/>
              <a:gd name="connsiteY37" fmla="*/ 479226 h 646647"/>
              <a:gd name="connsiteX38" fmla="*/ 560463 w 647363"/>
              <a:gd name="connsiteY38" fmla="*/ 463437 h 646647"/>
              <a:gd name="connsiteX39" fmla="*/ 535182 w 647363"/>
              <a:gd name="connsiteY39" fmla="*/ 499490 h 646647"/>
              <a:gd name="connsiteX40" fmla="*/ 562448 w 647363"/>
              <a:gd name="connsiteY40" fmla="*/ 526347 h 646647"/>
              <a:gd name="connsiteX41" fmla="*/ 560371 w 647363"/>
              <a:gd name="connsiteY41" fmla="*/ 540265 h 646647"/>
              <a:gd name="connsiteX42" fmla="*/ 529944 w 647363"/>
              <a:gd name="connsiteY42" fmla="*/ 572701 h 646647"/>
              <a:gd name="connsiteX43" fmla="*/ 525565 w 647363"/>
              <a:gd name="connsiteY43" fmla="*/ 573467 h 646647"/>
              <a:gd name="connsiteX44" fmla="*/ 516040 w 647363"/>
              <a:gd name="connsiteY44" fmla="*/ 570616 h 646647"/>
              <a:gd name="connsiteX45" fmla="*/ 488774 w 647363"/>
              <a:gd name="connsiteY45" fmla="*/ 543760 h 646647"/>
              <a:gd name="connsiteX46" fmla="*/ 456045 w 647363"/>
              <a:gd name="connsiteY46" fmla="*/ 563044 h 646647"/>
              <a:gd name="connsiteX47" fmla="*/ 452434 w 647363"/>
              <a:gd name="connsiteY47" fmla="*/ 568194 h 646647"/>
              <a:gd name="connsiteX48" fmla="*/ 467330 w 647363"/>
              <a:gd name="connsiteY48" fmla="*/ 601733 h 646647"/>
              <a:gd name="connsiteX49" fmla="*/ 460874 w 647363"/>
              <a:gd name="connsiteY49" fmla="*/ 616418 h 646647"/>
              <a:gd name="connsiteX50" fmla="*/ 418620 w 647363"/>
              <a:gd name="connsiteY50" fmla="*/ 632851 h 646647"/>
              <a:gd name="connsiteX51" fmla="*/ 408328 w 647363"/>
              <a:gd name="connsiteY51" fmla="*/ 625616 h 646647"/>
              <a:gd name="connsiteX52" fmla="*/ 392664 w 647363"/>
              <a:gd name="connsiteY52" fmla="*/ 587692 h 646647"/>
              <a:gd name="connsiteX53" fmla="*/ 371537 w 647363"/>
              <a:gd name="connsiteY53" fmla="*/ 595908 h 646647"/>
              <a:gd name="connsiteX54" fmla="*/ 348875 w 647363"/>
              <a:gd name="connsiteY54" fmla="*/ 595356 h 646647"/>
              <a:gd name="connsiteX55" fmla="*/ 347024 w 647363"/>
              <a:gd name="connsiteY55" fmla="*/ 636346 h 646647"/>
              <a:gd name="connsiteX56" fmla="*/ 339800 w 647363"/>
              <a:gd name="connsiteY56" fmla="*/ 646647 h 646647"/>
              <a:gd name="connsiteX57" fmla="*/ 294477 w 647363"/>
              <a:gd name="connsiteY57" fmla="*/ 645543 h 646647"/>
              <a:gd name="connsiteX58" fmla="*/ 283417 w 647363"/>
              <a:gd name="connsiteY58" fmla="*/ 633924 h 646647"/>
              <a:gd name="connsiteX59" fmla="*/ 286036 w 647363"/>
              <a:gd name="connsiteY59" fmla="*/ 597318 h 646647"/>
              <a:gd name="connsiteX60" fmla="*/ 243557 w 647363"/>
              <a:gd name="connsiteY60" fmla="*/ 586680 h 646647"/>
              <a:gd name="connsiteX61" fmla="*/ 227034 w 647363"/>
              <a:gd name="connsiteY61" fmla="*/ 621200 h 646647"/>
              <a:gd name="connsiteX62" fmla="*/ 219044 w 647363"/>
              <a:gd name="connsiteY62" fmla="*/ 627118 h 646647"/>
              <a:gd name="connsiteX63" fmla="*/ 214665 w 647363"/>
              <a:gd name="connsiteY63" fmla="*/ 627884 h 646647"/>
              <a:gd name="connsiteX64" fmla="*/ 171418 w 647363"/>
              <a:gd name="connsiteY64" fmla="*/ 612862 h 646647"/>
              <a:gd name="connsiteX65" fmla="*/ 169116 w 647363"/>
              <a:gd name="connsiteY65" fmla="*/ 599709 h 646647"/>
              <a:gd name="connsiteX66" fmla="*/ 184872 w 647363"/>
              <a:gd name="connsiteY66" fmla="*/ 560805 h 646647"/>
              <a:gd name="connsiteX67" fmla="*/ 148848 w 647363"/>
              <a:gd name="connsiteY67" fmla="*/ 535482 h 646647"/>
              <a:gd name="connsiteX68" fmla="*/ 117654 w 647363"/>
              <a:gd name="connsiteY68" fmla="*/ 563533 h 646647"/>
              <a:gd name="connsiteX69" fmla="*/ 113275 w 647363"/>
              <a:gd name="connsiteY69" fmla="*/ 564300 h 646647"/>
              <a:gd name="connsiteX70" fmla="*/ 103750 w 647363"/>
              <a:gd name="connsiteY70" fmla="*/ 561449 h 646647"/>
              <a:gd name="connsiteX71" fmla="*/ 75717 w 647363"/>
              <a:gd name="connsiteY71" fmla="*/ 530209 h 646647"/>
              <a:gd name="connsiteX72" fmla="*/ 73415 w 647363"/>
              <a:gd name="connsiteY72" fmla="*/ 517056 h 646647"/>
              <a:gd name="connsiteX73" fmla="*/ 104609 w 647363"/>
              <a:gd name="connsiteY73" fmla="*/ 489005 h 646647"/>
              <a:gd name="connsiteX74" fmla="*/ 80955 w 647363"/>
              <a:gd name="connsiteY74" fmla="*/ 456998 h 646647"/>
              <a:gd name="connsiteX75" fmla="*/ 80188 w 647363"/>
              <a:gd name="connsiteY75" fmla="*/ 452614 h 646647"/>
              <a:gd name="connsiteX76" fmla="*/ 41545 w 647363"/>
              <a:gd name="connsiteY76" fmla="*/ 463896 h 646647"/>
              <a:gd name="connsiteX77" fmla="*/ 27641 w 647363"/>
              <a:gd name="connsiteY77" fmla="*/ 461811 h 646647"/>
              <a:gd name="connsiteX78" fmla="*/ 15589 w 647363"/>
              <a:gd name="connsiteY78" fmla="*/ 418737 h 646647"/>
              <a:gd name="connsiteX79" fmla="*/ 18433 w 647363"/>
              <a:gd name="connsiteY79" fmla="*/ 409203 h 646647"/>
              <a:gd name="connsiteX80" fmla="*/ 56308 w 647363"/>
              <a:gd name="connsiteY80" fmla="*/ 393537 h 646647"/>
              <a:gd name="connsiteX81" fmla="*/ 48635 w 647363"/>
              <a:gd name="connsiteY81" fmla="*/ 349696 h 646647"/>
              <a:gd name="connsiteX82" fmla="*/ 7691 w 647363"/>
              <a:gd name="connsiteY82" fmla="*/ 347826 h 646647"/>
              <a:gd name="connsiteX83" fmla="*/ 1009 w 647363"/>
              <a:gd name="connsiteY83" fmla="*/ 335440 h 646647"/>
              <a:gd name="connsiteX84" fmla="*/ 2861 w 647363"/>
              <a:gd name="connsiteY84" fmla="*/ 294451 h 646647"/>
              <a:gd name="connsiteX85" fmla="*/ 10084 w 647363"/>
              <a:gd name="connsiteY85" fmla="*/ 284150 h 646647"/>
              <a:gd name="connsiteX86" fmla="*/ 51029 w 647363"/>
              <a:gd name="connsiteY86" fmla="*/ 286021 h 646647"/>
              <a:gd name="connsiteX87" fmla="*/ 58027 w 647363"/>
              <a:gd name="connsiteY87" fmla="*/ 248649 h 646647"/>
              <a:gd name="connsiteX88" fmla="*/ 61639 w 647363"/>
              <a:gd name="connsiteY88" fmla="*/ 243498 h 646647"/>
              <a:gd name="connsiteX89" fmla="*/ 27150 w 647363"/>
              <a:gd name="connsiteY89" fmla="*/ 226943 h 646647"/>
              <a:gd name="connsiteX90" fmla="*/ 20469 w 647363"/>
              <a:gd name="connsiteY90" fmla="*/ 214558 h 646647"/>
              <a:gd name="connsiteX91" fmla="*/ 35457 w 647363"/>
              <a:gd name="connsiteY91" fmla="*/ 171269 h 646647"/>
              <a:gd name="connsiteX92" fmla="*/ 44215 w 647363"/>
              <a:gd name="connsiteY92" fmla="*/ 169736 h 646647"/>
              <a:gd name="connsiteX93" fmla="*/ 48594 w 647363"/>
              <a:gd name="connsiteY93" fmla="*/ 168970 h 646647"/>
              <a:gd name="connsiteX94" fmla="*/ 87462 w 647363"/>
              <a:gd name="connsiteY94" fmla="*/ 184759 h 646647"/>
              <a:gd name="connsiteX95" fmla="*/ 112742 w 647363"/>
              <a:gd name="connsiteY95" fmla="*/ 148705 h 646647"/>
              <a:gd name="connsiteX96" fmla="*/ 84709 w 647363"/>
              <a:gd name="connsiteY96" fmla="*/ 117465 h 646647"/>
              <a:gd name="connsiteX97" fmla="*/ 86786 w 647363"/>
              <a:gd name="connsiteY97" fmla="*/ 103546 h 646647"/>
              <a:gd name="connsiteX98" fmla="*/ 117981 w 647363"/>
              <a:gd name="connsiteY98" fmla="*/ 75495 h 646647"/>
              <a:gd name="connsiteX99" fmla="*/ 122359 w 647363"/>
              <a:gd name="connsiteY99" fmla="*/ 74729 h 646647"/>
              <a:gd name="connsiteX100" fmla="*/ 131884 w 647363"/>
              <a:gd name="connsiteY100" fmla="*/ 77580 h 646647"/>
              <a:gd name="connsiteX101" fmla="*/ 159150 w 647363"/>
              <a:gd name="connsiteY101" fmla="*/ 104436 h 646647"/>
              <a:gd name="connsiteX102" fmla="*/ 191112 w 647363"/>
              <a:gd name="connsiteY102" fmla="*/ 80768 h 646647"/>
              <a:gd name="connsiteX103" fmla="*/ 195491 w 647363"/>
              <a:gd name="connsiteY103" fmla="*/ 80002 h 646647"/>
              <a:gd name="connsiteX104" fmla="*/ 179827 w 647363"/>
              <a:gd name="connsiteY104" fmla="*/ 42078 h 646647"/>
              <a:gd name="connsiteX105" fmla="*/ 187050 w 647363"/>
              <a:gd name="connsiteY105" fmla="*/ 31777 h 646647"/>
              <a:gd name="connsiteX106" fmla="*/ 229304 w 647363"/>
              <a:gd name="connsiteY106" fmla="*/ 15345 h 646647"/>
              <a:gd name="connsiteX107" fmla="*/ 239597 w 647363"/>
              <a:gd name="connsiteY107" fmla="*/ 22580 h 646647"/>
              <a:gd name="connsiteX108" fmla="*/ 254493 w 647363"/>
              <a:gd name="connsiteY108" fmla="*/ 56120 h 646647"/>
              <a:gd name="connsiteX109" fmla="*/ 276388 w 647363"/>
              <a:gd name="connsiteY109" fmla="*/ 52288 h 646647"/>
              <a:gd name="connsiteX110" fmla="*/ 298282 w 647363"/>
              <a:gd name="connsiteY110" fmla="*/ 48455 h 646647"/>
              <a:gd name="connsiteX111" fmla="*/ 300134 w 647363"/>
              <a:gd name="connsiteY111" fmla="*/ 7466 h 646647"/>
              <a:gd name="connsiteX112" fmla="*/ 308124 w 647363"/>
              <a:gd name="connsiteY112" fmla="*/ 1549 h 646647"/>
              <a:gd name="connsiteX113" fmla="*/ 332140 w 647363"/>
              <a:gd name="connsiteY113" fmla="*/ 170 h 646647"/>
              <a:gd name="connsiteX114" fmla="*/ 323382 w 647363"/>
              <a:gd name="connsiteY114" fmla="*/ 106338 h 646647"/>
              <a:gd name="connsiteX115" fmla="*/ 105954 w 647363"/>
              <a:gd name="connsiteY115" fmla="*/ 323766 h 646647"/>
              <a:gd name="connsiteX116" fmla="*/ 323382 w 647363"/>
              <a:gd name="connsiteY116" fmla="*/ 541193 h 646647"/>
              <a:gd name="connsiteX117" fmla="*/ 540809 w 647363"/>
              <a:gd name="connsiteY117" fmla="*/ 323766 h 646647"/>
              <a:gd name="connsiteX118" fmla="*/ 323382 w 647363"/>
              <a:gd name="connsiteY118" fmla="*/ 106338 h 64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47363" h="646647">
                <a:moveTo>
                  <a:pt x="332140" y="170"/>
                </a:moveTo>
                <a:cubicBezTo>
                  <a:pt x="339544" y="568"/>
                  <a:pt x="346496" y="1611"/>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1"/>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30"/>
                  <a:pt x="543407" y="82363"/>
                </a:cubicBezTo>
                <a:cubicBezTo>
                  <a:pt x="554467" y="93982"/>
                  <a:pt x="565527" y="105602"/>
                  <a:pt x="571441" y="113603"/>
                </a:cubicBezTo>
                <a:cubicBezTo>
                  <a:pt x="576587" y="117221"/>
                  <a:pt x="578121" y="125989"/>
                  <a:pt x="573742" y="126756"/>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7"/>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70"/>
                  <a:pt x="640234" y="300370"/>
                  <a:pt x="640234" y="300370"/>
                </a:cubicBezTo>
                <a:cubicBezTo>
                  <a:pt x="644613" y="299603"/>
                  <a:pt x="645380" y="303987"/>
                  <a:pt x="646148" y="308371"/>
                </a:cubicBezTo>
                <a:cubicBezTo>
                  <a:pt x="648450" y="321523"/>
                  <a:pt x="647140" y="339826"/>
                  <a:pt x="645063" y="353744"/>
                </a:cubicBezTo>
                <a:cubicBezTo>
                  <a:pt x="645831" y="358129"/>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3"/>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7"/>
                  <a:pt x="562448" y="526347"/>
                  <a:pt x="562448" y="526347"/>
                </a:cubicBezTo>
                <a:cubicBezTo>
                  <a:pt x="563215" y="530731"/>
                  <a:pt x="564750" y="539499"/>
                  <a:pt x="560371" y="540265"/>
                </a:cubicBezTo>
                <a:cubicBezTo>
                  <a:pt x="553148" y="550566"/>
                  <a:pt x="541546" y="561634"/>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4"/>
                </a:cubicBezTo>
                <a:cubicBezTo>
                  <a:pt x="456045" y="563044"/>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30000"/>
                  <a:pt x="408328" y="625616"/>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4"/>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8"/>
                </a:cubicBezTo>
                <a:cubicBezTo>
                  <a:pt x="214665" y="627884"/>
                  <a:pt x="214665" y="627884"/>
                  <a:pt x="214665" y="627884"/>
                </a:cubicBezTo>
                <a:cubicBezTo>
                  <a:pt x="199993" y="621415"/>
                  <a:pt x="185322" y="614946"/>
                  <a:pt x="171418" y="612862"/>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300"/>
                  <a:pt x="113275" y="564300"/>
                </a:cubicBezTo>
                <a:cubicBezTo>
                  <a:pt x="108896" y="565066"/>
                  <a:pt x="108896" y="565066"/>
                  <a:pt x="103750" y="561449"/>
                </a:cubicBezTo>
                <a:cubicBezTo>
                  <a:pt x="93458" y="554213"/>
                  <a:pt x="82398" y="542594"/>
                  <a:pt x="75717" y="530209"/>
                </a:cubicBezTo>
                <a:cubicBezTo>
                  <a:pt x="70571" y="526591"/>
                  <a:pt x="69803" y="522207"/>
                  <a:pt x="73415" y="517056"/>
                </a:cubicBezTo>
                <a:cubicBezTo>
                  <a:pt x="104609" y="489005"/>
                  <a:pt x="104609" y="489005"/>
                  <a:pt x="104609" y="489005"/>
                </a:cubicBezTo>
                <a:cubicBezTo>
                  <a:pt x="93549" y="477385"/>
                  <a:pt x="87636" y="469384"/>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8"/>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9"/>
                  <a:pt x="87462" y="184759"/>
                  <a:pt x="87462" y="184759"/>
                </a:cubicBezTo>
                <a:cubicBezTo>
                  <a:pt x="93917" y="170073"/>
                  <a:pt x="101140" y="159773"/>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9"/>
                  <a:pt x="122359" y="74729"/>
                </a:cubicBezTo>
                <a:cubicBezTo>
                  <a:pt x="126738" y="73962"/>
                  <a:pt x="126738" y="73962"/>
                  <a:pt x="131884" y="77580"/>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9"/>
                  <a:pt x="238062" y="13812"/>
                  <a:pt x="239597" y="22580"/>
                </a:cubicBezTo>
                <a:cubicBezTo>
                  <a:pt x="254493" y="56120"/>
                  <a:pt x="254493" y="56120"/>
                  <a:pt x="254493" y="56120"/>
                </a:cubicBezTo>
                <a:cubicBezTo>
                  <a:pt x="263251" y="54587"/>
                  <a:pt x="267630" y="53820"/>
                  <a:pt x="276388" y="52288"/>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8"/>
                  <a:pt x="203300" y="541193"/>
                  <a:pt x="323382" y="541193"/>
                </a:cubicBezTo>
                <a:cubicBezTo>
                  <a:pt x="443464" y="541193"/>
                  <a:pt x="540809" y="443848"/>
                  <a:pt x="540809" y="323766"/>
                </a:cubicBezTo>
                <a:cubicBezTo>
                  <a:pt x="540809" y="203684"/>
                  <a:pt x="443464" y="106338"/>
                  <a:pt x="323382" y="106338"/>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Freeform 41"/>
          <p:cNvSpPr/>
          <p:nvPr/>
        </p:nvSpPr>
        <p:spPr>
          <a:xfrm>
            <a:off x="2446338" y="3294380"/>
            <a:ext cx="2112962" cy="2109788"/>
          </a:xfrm>
          <a:custGeom>
            <a:avLst/>
            <a:gdLst>
              <a:gd name="connsiteX0" fmla="*/ 1109669 w 2162823"/>
              <a:gd name="connsiteY0" fmla="*/ 566 h 2160430"/>
              <a:gd name="connsiteX1" fmla="*/ 1180857 w 2162823"/>
              <a:gd name="connsiteY1" fmla="*/ 8862 h 2160430"/>
              <a:gd name="connsiteX2" fmla="*/ 1215244 w 2162823"/>
              <a:gd name="connsiteY2" fmla="*/ 33035 h 2160430"/>
              <a:gd name="connsiteX3" fmla="*/ 1209057 w 2162823"/>
              <a:gd name="connsiteY3" fmla="*/ 169979 h 2160430"/>
              <a:gd name="connsiteX4" fmla="*/ 1350979 w 2162823"/>
              <a:gd name="connsiteY4" fmla="*/ 205522 h 2160430"/>
              <a:gd name="connsiteX5" fmla="*/ 1403619 w 2162823"/>
              <a:gd name="connsiteY5" fmla="*/ 75543 h 2160430"/>
              <a:gd name="connsiteX6" fmla="*/ 1430315 w 2162823"/>
              <a:gd name="connsiteY6" fmla="*/ 55774 h 2160430"/>
              <a:gd name="connsiteX7" fmla="*/ 1447508 w 2162823"/>
              <a:gd name="connsiteY7" fmla="*/ 67861 h 2160430"/>
              <a:gd name="connsiteX8" fmla="*/ 1577364 w 2162823"/>
              <a:gd name="connsiteY8" fmla="*/ 120611 h 2160430"/>
              <a:gd name="connsiteX9" fmla="*/ 1599684 w 2162823"/>
              <a:gd name="connsiteY9" fmla="*/ 161991 h 2160430"/>
              <a:gd name="connsiteX10" fmla="*/ 1547045 w 2162823"/>
              <a:gd name="connsiteY10" fmla="*/ 291970 h 2160430"/>
              <a:gd name="connsiteX11" fmla="*/ 1664835 w 2162823"/>
              <a:gd name="connsiteY11" fmla="*/ 361927 h 2160430"/>
              <a:gd name="connsiteX12" fmla="*/ 1771618 w 2162823"/>
              <a:gd name="connsiteY12" fmla="*/ 282854 h 2160430"/>
              <a:gd name="connsiteX13" fmla="*/ 1783684 w 2162823"/>
              <a:gd name="connsiteY13" fmla="*/ 265647 h 2160430"/>
              <a:gd name="connsiteX14" fmla="*/ 1815507 w 2162823"/>
              <a:gd name="connsiteY14" fmla="*/ 275172 h 2160430"/>
              <a:gd name="connsiteX15" fmla="*/ 1909166 w 2162823"/>
              <a:gd name="connsiteY15" fmla="*/ 379545 h 2160430"/>
              <a:gd name="connsiteX16" fmla="*/ 1916856 w 2162823"/>
              <a:gd name="connsiteY16" fmla="*/ 423486 h 2160430"/>
              <a:gd name="connsiteX17" fmla="*/ 1815200 w 2162823"/>
              <a:gd name="connsiteY17" fmla="*/ 531853 h 2160430"/>
              <a:gd name="connsiteX18" fmla="*/ 1894228 w 2162823"/>
              <a:gd name="connsiteY18" fmla="*/ 638786 h 2160430"/>
              <a:gd name="connsiteX19" fmla="*/ 1896792 w 2162823"/>
              <a:gd name="connsiteY19" fmla="*/ 653433 h 2160430"/>
              <a:gd name="connsiteX20" fmla="*/ 2023333 w 2162823"/>
              <a:gd name="connsiteY20" fmla="*/ 601093 h 2160430"/>
              <a:gd name="connsiteX21" fmla="*/ 2057719 w 2162823"/>
              <a:gd name="connsiteY21" fmla="*/ 625266 h 2160430"/>
              <a:gd name="connsiteX22" fmla="*/ 2110051 w 2162823"/>
              <a:gd name="connsiteY22" fmla="*/ 751967 h 2160430"/>
              <a:gd name="connsiteX23" fmla="*/ 2103113 w 2162823"/>
              <a:gd name="connsiteY23" fmla="*/ 798470 h 2160430"/>
              <a:gd name="connsiteX24" fmla="*/ 1976572 w 2162823"/>
              <a:gd name="connsiteY24" fmla="*/ 850809 h 2160430"/>
              <a:gd name="connsiteX25" fmla="*/ 2002208 w 2162823"/>
              <a:gd name="connsiteY25" fmla="*/ 997278 h 2160430"/>
              <a:gd name="connsiteX26" fmla="*/ 2139003 w 2162823"/>
              <a:gd name="connsiteY26" fmla="*/ 1003527 h 2160430"/>
              <a:gd name="connsiteX27" fmla="*/ 2158760 w 2162823"/>
              <a:gd name="connsiteY27" fmla="*/ 1030260 h 2160430"/>
              <a:gd name="connsiteX28" fmla="*/ 2155137 w 2162823"/>
              <a:gd name="connsiteY28" fmla="*/ 1181851 h 2160430"/>
              <a:gd name="connsiteX29" fmla="*/ 2128441 w 2162823"/>
              <a:gd name="connsiteY29" fmla="*/ 1201619 h 2160430"/>
              <a:gd name="connsiteX30" fmla="*/ 1994211 w 2162823"/>
              <a:gd name="connsiteY30" fmla="*/ 1210018 h 2160430"/>
              <a:gd name="connsiteX31" fmla="*/ 1970830 w 2162823"/>
              <a:gd name="connsiteY31" fmla="*/ 1334875 h 2160430"/>
              <a:gd name="connsiteX32" fmla="*/ 1958764 w 2162823"/>
              <a:gd name="connsiteY32" fmla="*/ 1352083 h 2160430"/>
              <a:gd name="connsiteX33" fmla="*/ 2073990 w 2162823"/>
              <a:gd name="connsiteY33" fmla="*/ 1407394 h 2160430"/>
              <a:gd name="connsiteX34" fmla="*/ 2096312 w 2162823"/>
              <a:gd name="connsiteY34" fmla="*/ 1448774 h 2160430"/>
              <a:gd name="connsiteX35" fmla="*/ 2043672 w 2162823"/>
              <a:gd name="connsiteY35" fmla="*/ 1578753 h 2160430"/>
              <a:gd name="connsiteX36" fmla="*/ 2016976 w 2162823"/>
              <a:gd name="connsiteY36" fmla="*/ 1598521 h 2160430"/>
              <a:gd name="connsiteX37" fmla="*/ 2002346 w 2162823"/>
              <a:gd name="connsiteY37" fmla="*/ 1601082 h 2160430"/>
              <a:gd name="connsiteX38" fmla="*/ 1872490 w 2162823"/>
              <a:gd name="connsiteY38" fmla="*/ 1548332 h 2160430"/>
              <a:gd name="connsiteX39" fmla="*/ 1788027 w 2162823"/>
              <a:gd name="connsiteY39" fmla="*/ 1668785 h 2160430"/>
              <a:gd name="connsiteX40" fmla="*/ 1879121 w 2162823"/>
              <a:gd name="connsiteY40" fmla="*/ 1758510 h 2160430"/>
              <a:gd name="connsiteX41" fmla="*/ 1872183 w 2162823"/>
              <a:gd name="connsiteY41" fmla="*/ 1805013 h 2160430"/>
              <a:gd name="connsiteX42" fmla="*/ 1770527 w 2162823"/>
              <a:gd name="connsiteY42" fmla="*/ 1913379 h 2160430"/>
              <a:gd name="connsiteX43" fmla="*/ 1755898 w 2162823"/>
              <a:gd name="connsiteY43" fmla="*/ 1915940 h 2160430"/>
              <a:gd name="connsiteX44" fmla="*/ 1724074 w 2162823"/>
              <a:gd name="connsiteY44" fmla="*/ 1906414 h 2160430"/>
              <a:gd name="connsiteX45" fmla="*/ 1632980 w 2162823"/>
              <a:gd name="connsiteY45" fmla="*/ 1816688 h 2160430"/>
              <a:gd name="connsiteX46" fmla="*/ 1523633 w 2162823"/>
              <a:gd name="connsiteY46" fmla="*/ 1881114 h 2160430"/>
              <a:gd name="connsiteX47" fmla="*/ 1511567 w 2162823"/>
              <a:gd name="connsiteY47" fmla="*/ 1898321 h 2160430"/>
              <a:gd name="connsiteX48" fmla="*/ 1561335 w 2162823"/>
              <a:gd name="connsiteY48" fmla="*/ 2010376 h 2160430"/>
              <a:gd name="connsiteX49" fmla="*/ 1539767 w 2162823"/>
              <a:gd name="connsiteY49" fmla="*/ 2059438 h 2160430"/>
              <a:gd name="connsiteX50" fmla="*/ 1398597 w 2162823"/>
              <a:gd name="connsiteY50" fmla="*/ 2114339 h 2160430"/>
              <a:gd name="connsiteX51" fmla="*/ 1364211 w 2162823"/>
              <a:gd name="connsiteY51" fmla="*/ 2090166 h 2160430"/>
              <a:gd name="connsiteX52" fmla="*/ 1311879 w 2162823"/>
              <a:gd name="connsiteY52" fmla="*/ 1963464 h 2160430"/>
              <a:gd name="connsiteX53" fmla="*/ 1241293 w 2162823"/>
              <a:gd name="connsiteY53" fmla="*/ 1990915 h 2160430"/>
              <a:gd name="connsiteX54" fmla="*/ 1165581 w 2162823"/>
              <a:gd name="connsiteY54" fmla="*/ 1989070 h 2160430"/>
              <a:gd name="connsiteX55" fmla="*/ 1159395 w 2162823"/>
              <a:gd name="connsiteY55" fmla="*/ 2126015 h 2160430"/>
              <a:gd name="connsiteX56" fmla="*/ 1135262 w 2162823"/>
              <a:gd name="connsiteY56" fmla="*/ 2160430 h 2160430"/>
              <a:gd name="connsiteX57" fmla="*/ 983838 w 2162823"/>
              <a:gd name="connsiteY57" fmla="*/ 2156742 h 2160430"/>
              <a:gd name="connsiteX58" fmla="*/ 946887 w 2162823"/>
              <a:gd name="connsiteY58" fmla="*/ 2117923 h 2160430"/>
              <a:gd name="connsiteX59" fmla="*/ 955638 w 2162823"/>
              <a:gd name="connsiteY59" fmla="*/ 1995625 h 2160430"/>
              <a:gd name="connsiteX60" fmla="*/ 813716 w 2162823"/>
              <a:gd name="connsiteY60" fmla="*/ 1960083 h 2160430"/>
              <a:gd name="connsiteX61" fmla="*/ 758512 w 2162823"/>
              <a:gd name="connsiteY61" fmla="*/ 2075415 h 2160430"/>
              <a:gd name="connsiteX62" fmla="*/ 731816 w 2162823"/>
              <a:gd name="connsiteY62" fmla="*/ 2095184 h 2160430"/>
              <a:gd name="connsiteX63" fmla="*/ 717187 w 2162823"/>
              <a:gd name="connsiteY63" fmla="*/ 2097744 h 2160430"/>
              <a:gd name="connsiteX64" fmla="*/ 572701 w 2162823"/>
              <a:gd name="connsiteY64" fmla="*/ 2047555 h 2160430"/>
              <a:gd name="connsiteX65" fmla="*/ 565009 w 2162823"/>
              <a:gd name="connsiteY65" fmla="*/ 2003613 h 2160430"/>
              <a:gd name="connsiteX66" fmla="*/ 617650 w 2162823"/>
              <a:gd name="connsiteY66" fmla="*/ 1873635 h 2160430"/>
              <a:gd name="connsiteX67" fmla="*/ 497296 w 2162823"/>
              <a:gd name="connsiteY67" fmla="*/ 1789031 h 2160430"/>
              <a:gd name="connsiteX68" fmla="*/ 393077 w 2162823"/>
              <a:gd name="connsiteY68" fmla="*/ 1882750 h 2160430"/>
              <a:gd name="connsiteX69" fmla="*/ 378447 w 2162823"/>
              <a:gd name="connsiteY69" fmla="*/ 1885311 h 2160430"/>
              <a:gd name="connsiteX70" fmla="*/ 346623 w 2162823"/>
              <a:gd name="connsiteY70" fmla="*/ 1875785 h 2160430"/>
              <a:gd name="connsiteX71" fmla="*/ 252966 w 2162823"/>
              <a:gd name="connsiteY71" fmla="*/ 1771413 h 2160430"/>
              <a:gd name="connsiteX72" fmla="*/ 245275 w 2162823"/>
              <a:gd name="connsiteY72" fmla="*/ 1727471 h 2160430"/>
              <a:gd name="connsiteX73" fmla="*/ 349495 w 2162823"/>
              <a:gd name="connsiteY73" fmla="*/ 1633752 h 2160430"/>
              <a:gd name="connsiteX74" fmla="*/ 270467 w 2162823"/>
              <a:gd name="connsiteY74" fmla="*/ 1526818 h 2160430"/>
              <a:gd name="connsiteX75" fmla="*/ 267902 w 2162823"/>
              <a:gd name="connsiteY75" fmla="*/ 1512172 h 2160430"/>
              <a:gd name="connsiteX76" fmla="*/ 138799 w 2162823"/>
              <a:gd name="connsiteY76" fmla="*/ 1549865 h 2160430"/>
              <a:gd name="connsiteX77" fmla="*/ 92346 w 2162823"/>
              <a:gd name="connsiteY77" fmla="*/ 1542899 h 2160430"/>
              <a:gd name="connsiteX78" fmla="*/ 52080 w 2162823"/>
              <a:gd name="connsiteY78" fmla="*/ 1398990 h 2160430"/>
              <a:gd name="connsiteX79" fmla="*/ 61582 w 2162823"/>
              <a:gd name="connsiteY79" fmla="*/ 1367136 h 2160430"/>
              <a:gd name="connsiteX80" fmla="*/ 188123 w 2162823"/>
              <a:gd name="connsiteY80" fmla="*/ 1314796 h 2160430"/>
              <a:gd name="connsiteX81" fmla="*/ 162485 w 2162823"/>
              <a:gd name="connsiteY81" fmla="*/ 1168326 h 2160430"/>
              <a:gd name="connsiteX82" fmla="*/ 25691 w 2162823"/>
              <a:gd name="connsiteY82" fmla="*/ 1162078 h 2160430"/>
              <a:gd name="connsiteX83" fmla="*/ 3370 w 2162823"/>
              <a:gd name="connsiteY83" fmla="*/ 1120697 h 2160430"/>
              <a:gd name="connsiteX84" fmla="*/ 9558 w 2162823"/>
              <a:gd name="connsiteY84" fmla="*/ 983754 h 2160430"/>
              <a:gd name="connsiteX85" fmla="*/ 33689 w 2162823"/>
              <a:gd name="connsiteY85" fmla="*/ 949338 h 2160430"/>
              <a:gd name="connsiteX86" fmla="*/ 170484 w 2162823"/>
              <a:gd name="connsiteY86" fmla="*/ 955587 h 2160430"/>
              <a:gd name="connsiteX87" fmla="*/ 193865 w 2162823"/>
              <a:gd name="connsiteY87" fmla="*/ 830729 h 2160430"/>
              <a:gd name="connsiteX88" fmla="*/ 205931 w 2162823"/>
              <a:gd name="connsiteY88" fmla="*/ 813521 h 2160430"/>
              <a:gd name="connsiteX89" fmla="*/ 90703 w 2162823"/>
              <a:gd name="connsiteY89" fmla="*/ 758211 h 2160430"/>
              <a:gd name="connsiteX90" fmla="*/ 68383 w 2162823"/>
              <a:gd name="connsiteY90" fmla="*/ 716831 h 2160430"/>
              <a:gd name="connsiteX91" fmla="*/ 118459 w 2162823"/>
              <a:gd name="connsiteY91" fmla="*/ 572205 h 2160430"/>
              <a:gd name="connsiteX92" fmla="*/ 147719 w 2162823"/>
              <a:gd name="connsiteY92" fmla="*/ 567084 h 2160430"/>
              <a:gd name="connsiteX93" fmla="*/ 162349 w 2162823"/>
              <a:gd name="connsiteY93" fmla="*/ 564523 h 2160430"/>
              <a:gd name="connsiteX94" fmla="*/ 292205 w 2162823"/>
              <a:gd name="connsiteY94" fmla="*/ 617273 h 2160430"/>
              <a:gd name="connsiteX95" fmla="*/ 376667 w 2162823"/>
              <a:gd name="connsiteY95" fmla="*/ 496819 h 2160430"/>
              <a:gd name="connsiteX96" fmla="*/ 283009 w 2162823"/>
              <a:gd name="connsiteY96" fmla="*/ 392447 h 2160430"/>
              <a:gd name="connsiteX97" fmla="*/ 289948 w 2162823"/>
              <a:gd name="connsiteY97" fmla="*/ 345945 h 2160430"/>
              <a:gd name="connsiteX98" fmla="*/ 394168 w 2162823"/>
              <a:gd name="connsiteY98" fmla="*/ 252226 h 2160430"/>
              <a:gd name="connsiteX99" fmla="*/ 408797 w 2162823"/>
              <a:gd name="connsiteY99" fmla="*/ 249665 h 2160430"/>
              <a:gd name="connsiteX100" fmla="*/ 440620 w 2162823"/>
              <a:gd name="connsiteY100" fmla="*/ 259191 h 2160430"/>
              <a:gd name="connsiteX101" fmla="*/ 531714 w 2162823"/>
              <a:gd name="connsiteY101" fmla="*/ 348916 h 2160430"/>
              <a:gd name="connsiteX102" fmla="*/ 638498 w 2162823"/>
              <a:gd name="connsiteY102" fmla="*/ 269844 h 2160430"/>
              <a:gd name="connsiteX103" fmla="*/ 653128 w 2162823"/>
              <a:gd name="connsiteY103" fmla="*/ 267283 h 2160430"/>
              <a:gd name="connsiteX104" fmla="*/ 600796 w 2162823"/>
              <a:gd name="connsiteY104" fmla="*/ 140581 h 2160430"/>
              <a:gd name="connsiteX105" fmla="*/ 624927 w 2162823"/>
              <a:gd name="connsiteY105" fmla="*/ 106166 h 2160430"/>
              <a:gd name="connsiteX106" fmla="*/ 766098 w 2162823"/>
              <a:gd name="connsiteY106" fmla="*/ 51266 h 2160430"/>
              <a:gd name="connsiteX107" fmla="*/ 800484 w 2162823"/>
              <a:gd name="connsiteY107" fmla="*/ 75438 h 2160430"/>
              <a:gd name="connsiteX108" fmla="*/ 850253 w 2162823"/>
              <a:gd name="connsiteY108" fmla="*/ 187493 h 2160430"/>
              <a:gd name="connsiteX109" fmla="*/ 923402 w 2162823"/>
              <a:gd name="connsiteY109" fmla="*/ 174690 h 2160430"/>
              <a:gd name="connsiteX110" fmla="*/ 996550 w 2162823"/>
              <a:gd name="connsiteY110" fmla="*/ 161887 h 2160430"/>
              <a:gd name="connsiteX111" fmla="*/ 1002737 w 2162823"/>
              <a:gd name="connsiteY111" fmla="*/ 24943 h 2160430"/>
              <a:gd name="connsiteX112" fmla="*/ 1029432 w 2162823"/>
              <a:gd name="connsiteY112" fmla="*/ 5175 h 2160430"/>
              <a:gd name="connsiteX113" fmla="*/ 1109669 w 2162823"/>
              <a:gd name="connsiteY113" fmla="*/ 566 h 21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162823" h="2160430">
                <a:moveTo>
                  <a:pt x="1109669" y="566"/>
                </a:moveTo>
                <a:cubicBezTo>
                  <a:pt x="1134405" y="1897"/>
                  <a:pt x="1157631" y="5380"/>
                  <a:pt x="1180857" y="8862"/>
                </a:cubicBezTo>
                <a:cubicBezTo>
                  <a:pt x="1195487" y="6302"/>
                  <a:pt x="1212680" y="18388"/>
                  <a:pt x="1215244" y="33035"/>
                </a:cubicBezTo>
                <a:cubicBezTo>
                  <a:pt x="1209057" y="169979"/>
                  <a:pt x="1209057" y="169979"/>
                  <a:pt x="1209057" y="169979"/>
                </a:cubicBezTo>
                <a:cubicBezTo>
                  <a:pt x="1255510" y="176945"/>
                  <a:pt x="1301963" y="183909"/>
                  <a:pt x="1350979" y="205522"/>
                </a:cubicBezTo>
                <a:cubicBezTo>
                  <a:pt x="1403619" y="75543"/>
                  <a:pt x="1403619" y="75543"/>
                  <a:pt x="1403619" y="75543"/>
                </a:cubicBezTo>
                <a:cubicBezTo>
                  <a:pt x="1418249" y="72982"/>
                  <a:pt x="1415685" y="58334"/>
                  <a:pt x="1430315" y="55774"/>
                </a:cubicBezTo>
                <a:cubicBezTo>
                  <a:pt x="1430315" y="55774"/>
                  <a:pt x="1444944" y="53213"/>
                  <a:pt x="1447508" y="67861"/>
                </a:cubicBezTo>
                <a:cubicBezTo>
                  <a:pt x="1493961" y="74826"/>
                  <a:pt x="1542978" y="96438"/>
                  <a:pt x="1577364" y="120611"/>
                </a:cubicBezTo>
                <a:cubicBezTo>
                  <a:pt x="1594557" y="132697"/>
                  <a:pt x="1611750" y="144783"/>
                  <a:pt x="1599684" y="161991"/>
                </a:cubicBezTo>
                <a:cubicBezTo>
                  <a:pt x="1547045" y="291970"/>
                  <a:pt x="1547045" y="291970"/>
                  <a:pt x="1547045" y="291970"/>
                </a:cubicBezTo>
                <a:cubicBezTo>
                  <a:pt x="1596061" y="313582"/>
                  <a:pt x="1630449" y="337754"/>
                  <a:pt x="1664835" y="361927"/>
                </a:cubicBezTo>
                <a:cubicBezTo>
                  <a:pt x="1771618" y="282854"/>
                  <a:pt x="1771618" y="282854"/>
                  <a:pt x="1771618" y="282854"/>
                </a:cubicBezTo>
                <a:cubicBezTo>
                  <a:pt x="1769055" y="268208"/>
                  <a:pt x="1783684" y="265647"/>
                  <a:pt x="1783684" y="265647"/>
                </a:cubicBezTo>
                <a:cubicBezTo>
                  <a:pt x="1798314" y="263086"/>
                  <a:pt x="1800878" y="277733"/>
                  <a:pt x="1815507" y="275172"/>
                </a:cubicBezTo>
                <a:cubicBezTo>
                  <a:pt x="1852458" y="313992"/>
                  <a:pt x="1889408" y="352811"/>
                  <a:pt x="1909166" y="379545"/>
                </a:cubicBezTo>
                <a:cubicBezTo>
                  <a:pt x="1926359" y="391632"/>
                  <a:pt x="1931486" y="420926"/>
                  <a:pt x="1916856" y="423486"/>
                </a:cubicBezTo>
                <a:cubicBezTo>
                  <a:pt x="1815200" y="531853"/>
                  <a:pt x="1815200" y="531853"/>
                  <a:pt x="1815200" y="531853"/>
                </a:cubicBezTo>
                <a:cubicBezTo>
                  <a:pt x="1849587" y="556026"/>
                  <a:pt x="1871908" y="597406"/>
                  <a:pt x="1894228" y="638786"/>
                </a:cubicBezTo>
                <a:cubicBezTo>
                  <a:pt x="1894228" y="638786"/>
                  <a:pt x="1894228" y="638786"/>
                  <a:pt x="1896792" y="653433"/>
                </a:cubicBezTo>
                <a:cubicBezTo>
                  <a:pt x="2023333" y="601093"/>
                  <a:pt x="2023333" y="601093"/>
                  <a:pt x="2023333" y="601093"/>
                </a:cubicBezTo>
                <a:cubicBezTo>
                  <a:pt x="2037962" y="598532"/>
                  <a:pt x="2055155" y="610619"/>
                  <a:pt x="2057719" y="625266"/>
                </a:cubicBezTo>
                <a:cubicBezTo>
                  <a:pt x="2080040" y="666646"/>
                  <a:pt x="2102360" y="708027"/>
                  <a:pt x="2110051" y="751967"/>
                </a:cubicBezTo>
                <a:cubicBezTo>
                  <a:pt x="2129809" y="778701"/>
                  <a:pt x="2117743" y="795909"/>
                  <a:pt x="2103113" y="798470"/>
                </a:cubicBezTo>
                <a:cubicBezTo>
                  <a:pt x="1976572" y="850809"/>
                  <a:pt x="1976572" y="850809"/>
                  <a:pt x="1976572" y="850809"/>
                </a:cubicBezTo>
                <a:cubicBezTo>
                  <a:pt x="1984263" y="894749"/>
                  <a:pt x="1991954" y="938691"/>
                  <a:pt x="2002208" y="997278"/>
                </a:cubicBezTo>
                <a:cubicBezTo>
                  <a:pt x="2139003" y="1003527"/>
                  <a:pt x="2139003" y="1003527"/>
                  <a:pt x="2139003" y="1003527"/>
                </a:cubicBezTo>
                <a:cubicBezTo>
                  <a:pt x="2153633" y="1000966"/>
                  <a:pt x="2156197" y="1015613"/>
                  <a:pt x="2158760" y="1030260"/>
                </a:cubicBezTo>
                <a:cubicBezTo>
                  <a:pt x="2166452" y="1074201"/>
                  <a:pt x="2162076" y="1135350"/>
                  <a:pt x="2155137" y="1181851"/>
                </a:cubicBezTo>
                <a:cubicBezTo>
                  <a:pt x="2157701" y="1196498"/>
                  <a:pt x="2143071" y="1199059"/>
                  <a:pt x="2128441" y="1201619"/>
                </a:cubicBezTo>
                <a:cubicBezTo>
                  <a:pt x="1994211" y="1210018"/>
                  <a:pt x="1994211" y="1210018"/>
                  <a:pt x="1994211" y="1210018"/>
                </a:cubicBezTo>
                <a:cubicBezTo>
                  <a:pt x="1987272" y="1256519"/>
                  <a:pt x="1977769" y="1288374"/>
                  <a:pt x="1970830" y="1334875"/>
                </a:cubicBezTo>
                <a:cubicBezTo>
                  <a:pt x="1970830" y="1334875"/>
                  <a:pt x="1958764" y="1352083"/>
                  <a:pt x="1958764" y="1352083"/>
                </a:cubicBezTo>
                <a:cubicBezTo>
                  <a:pt x="2073990" y="1407394"/>
                  <a:pt x="2073990" y="1407394"/>
                  <a:pt x="2073990" y="1407394"/>
                </a:cubicBezTo>
                <a:cubicBezTo>
                  <a:pt x="2091184" y="1419480"/>
                  <a:pt x="2108378" y="1431566"/>
                  <a:pt x="2096312" y="1448774"/>
                </a:cubicBezTo>
                <a:cubicBezTo>
                  <a:pt x="2074743" y="1497836"/>
                  <a:pt x="2067804" y="1544337"/>
                  <a:pt x="2043672" y="1578753"/>
                </a:cubicBezTo>
                <a:cubicBezTo>
                  <a:pt x="2031605" y="1595961"/>
                  <a:pt x="2016976" y="1598521"/>
                  <a:pt x="2016976" y="1598521"/>
                </a:cubicBezTo>
                <a:cubicBezTo>
                  <a:pt x="2002346" y="1601082"/>
                  <a:pt x="2002346" y="1601082"/>
                  <a:pt x="2002346" y="1601082"/>
                </a:cubicBezTo>
                <a:cubicBezTo>
                  <a:pt x="1872490" y="1548332"/>
                  <a:pt x="1872490" y="1548332"/>
                  <a:pt x="1872490" y="1548332"/>
                </a:cubicBezTo>
                <a:cubicBezTo>
                  <a:pt x="1848358" y="1582747"/>
                  <a:pt x="1826789" y="1631809"/>
                  <a:pt x="1788027" y="1668785"/>
                </a:cubicBezTo>
                <a:cubicBezTo>
                  <a:pt x="1879121" y="1758510"/>
                  <a:pt x="1879121" y="1758510"/>
                  <a:pt x="1879121" y="1758510"/>
                </a:cubicBezTo>
                <a:cubicBezTo>
                  <a:pt x="1881685" y="1773158"/>
                  <a:pt x="1886813" y="1802452"/>
                  <a:pt x="1872183" y="1805013"/>
                </a:cubicBezTo>
                <a:cubicBezTo>
                  <a:pt x="1848051" y="1839428"/>
                  <a:pt x="1809289" y="1876404"/>
                  <a:pt x="1770527" y="1913379"/>
                </a:cubicBezTo>
                <a:cubicBezTo>
                  <a:pt x="1770527" y="1913379"/>
                  <a:pt x="1755898" y="1915940"/>
                  <a:pt x="1755898" y="1915940"/>
                </a:cubicBezTo>
                <a:cubicBezTo>
                  <a:pt x="1741268" y="1918500"/>
                  <a:pt x="1741268" y="1918500"/>
                  <a:pt x="1724074" y="1906414"/>
                </a:cubicBezTo>
                <a:cubicBezTo>
                  <a:pt x="1632980" y="1816688"/>
                  <a:pt x="1632980" y="1816688"/>
                  <a:pt x="1632980" y="1816688"/>
                </a:cubicBezTo>
                <a:cubicBezTo>
                  <a:pt x="1591654" y="1839017"/>
                  <a:pt x="1564958" y="1858785"/>
                  <a:pt x="1523633" y="1881114"/>
                </a:cubicBezTo>
                <a:cubicBezTo>
                  <a:pt x="1523633" y="1881114"/>
                  <a:pt x="1509003" y="1883675"/>
                  <a:pt x="1511567" y="1898321"/>
                </a:cubicBezTo>
                <a:cubicBezTo>
                  <a:pt x="1561335" y="2010376"/>
                  <a:pt x="1561335" y="2010376"/>
                  <a:pt x="1561335" y="2010376"/>
                </a:cubicBezTo>
                <a:cubicBezTo>
                  <a:pt x="1563899" y="2025024"/>
                  <a:pt x="1554396" y="2056877"/>
                  <a:pt x="1539767" y="2059438"/>
                </a:cubicBezTo>
                <a:cubicBezTo>
                  <a:pt x="1498441" y="2081767"/>
                  <a:pt x="1439923" y="2092009"/>
                  <a:pt x="1398597" y="2114339"/>
                </a:cubicBezTo>
                <a:cubicBezTo>
                  <a:pt x="1383967" y="2116899"/>
                  <a:pt x="1366774" y="2104812"/>
                  <a:pt x="1364211" y="2090166"/>
                </a:cubicBezTo>
                <a:cubicBezTo>
                  <a:pt x="1311879" y="1963464"/>
                  <a:pt x="1311879" y="1963464"/>
                  <a:pt x="1311879" y="1963464"/>
                </a:cubicBezTo>
                <a:cubicBezTo>
                  <a:pt x="1285183" y="1983232"/>
                  <a:pt x="1255923" y="1988354"/>
                  <a:pt x="1241293" y="1990915"/>
                </a:cubicBezTo>
                <a:cubicBezTo>
                  <a:pt x="1212034" y="1996036"/>
                  <a:pt x="1197404" y="1998597"/>
                  <a:pt x="1165581" y="1989070"/>
                </a:cubicBezTo>
                <a:cubicBezTo>
                  <a:pt x="1159395" y="2126015"/>
                  <a:pt x="1159395" y="2126015"/>
                  <a:pt x="1159395" y="2126015"/>
                </a:cubicBezTo>
                <a:cubicBezTo>
                  <a:pt x="1161958" y="2140662"/>
                  <a:pt x="1149892" y="2157869"/>
                  <a:pt x="1135262" y="2160430"/>
                </a:cubicBezTo>
                <a:cubicBezTo>
                  <a:pt x="1074179" y="2156025"/>
                  <a:pt x="1030290" y="2163707"/>
                  <a:pt x="983838" y="2156742"/>
                </a:cubicBezTo>
                <a:cubicBezTo>
                  <a:pt x="969208" y="2159303"/>
                  <a:pt x="952015" y="2147217"/>
                  <a:pt x="946887" y="2117923"/>
                </a:cubicBezTo>
                <a:cubicBezTo>
                  <a:pt x="955638" y="1995625"/>
                  <a:pt x="955638" y="1995625"/>
                  <a:pt x="955638" y="1995625"/>
                </a:cubicBezTo>
                <a:cubicBezTo>
                  <a:pt x="909184" y="1988661"/>
                  <a:pt x="862732" y="1981695"/>
                  <a:pt x="813716" y="1960083"/>
                </a:cubicBezTo>
                <a:cubicBezTo>
                  <a:pt x="758512" y="2075415"/>
                  <a:pt x="758512" y="2075415"/>
                  <a:pt x="758512" y="2075415"/>
                </a:cubicBezTo>
                <a:cubicBezTo>
                  <a:pt x="746446" y="2092622"/>
                  <a:pt x="746446" y="2092622"/>
                  <a:pt x="731816" y="2095184"/>
                </a:cubicBezTo>
                <a:cubicBezTo>
                  <a:pt x="717187" y="2097744"/>
                  <a:pt x="717187" y="2097744"/>
                  <a:pt x="717187" y="2097744"/>
                </a:cubicBezTo>
                <a:cubicBezTo>
                  <a:pt x="668170" y="2076132"/>
                  <a:pt x="619154" y="2054520"/>
                  <a:pt x="572701" y="2047555"/>
                </a:cubicBezTo>
                <a:cubicBezTo>
                  <a:pt x="570138" y="2032907"/>
                  <a:pt x="552943" y="2020821"/>
                  <a:pt x="565009" y="2003613"/>
                </a:cubicBezTo>
                <a:cubicBezTo>
                  <a:pt x="617650" y="1873635"/>
                  <a:pt x="617650" y="1873635"/>
                  <a:pt x="617650" y="1873635"/>
                </a:cubicBezTo>
                <a:cubicBezTo>
                  <a:pt x="568633" y="1852023"/>
                  <a:pt x="534246" y="1827850"/>
                  <a:pt x="497296" y="1789031"/>
                </a:cubicBezTo>
                <a:cubicBezTo>
                  <a:pt x="393077" y="1882750"/>
                  <a:pt x="393077" y="1882750"/>
                  <a:pt x="393077" y="1882750"/>
                </a:cubicBezTo>
                <a:cubicBezTo>
                  <a:pt x="393077" y="1882750"/>
                  <a:pt x="378447" y="1885311"/>
                  <a:pt x="378447" y="1885311"/>
                </a:cubicBezTo>
                <a:cubicBezTo>
                  <a:pt x="363816" y="1887871"/>
                  <a:pt x="363816" y="1887871"/>
                  <a:pt x="346623" y="1875785"/>
                </a:cubicBezTo>
                <a:cubicBezTo>
                  <a:pt x="312237" y="1851612"/>
                  <a:pt x="275286" y="1812793"/>
                  <a:pt x="252966" y="1771413"/>
                </a:cubicBezTo>
                <a:cubicBezTo>
                  <a:pt x="235772" y="1759326"/>
                  <a:pt x="233209" y="1744680"/>
                  <a:pt x="245275" y="1727471"/>
                </a:cubicBezTo>
                <a:cubicBezTo>
                  <a:pt x="349495" y="1633752"/>
                  <a:pt x="349495" y="1633752"/>
                  <a:pt x="349495" y="1633752"/>
                </a:cubicBezTo>
                <a:cubicBezTo>
                  <a:pt x="312544" y="1594932"/>
                  <a:pt x="292787" y="1568198"/>
                  <a:pt x="270467" y="1526818"/>
                </a:cubicBezTo>
                <a:cubicBezTo>
                  <a:pt x="270467" y="1526818"/>
                  <a:pt x="267902" y="1512172"/>
                  <a:pt x="267902" y="1512172"/>
                </a:cubicBezTo>
                <a:cubicBezTo>
                  <a:pt x="138799" y="1549865"/>
                  <a:pt x="138799" y="1549865"/>
                  <a:pt x="138799" y="1549865"/>
                </a:cubicBezTo>
                <a:cubicBezTo>
                  <a:pt x="124169" y="1552425"/>
                  <a:pt x="109539" y="1554986"/>
                  <a:pt x="92346" y="1542899"/>
                </a:cubicBezTo>
                <a:cubicBezTo>
                  <a:pt x="84655" y="1498958"/>
                  <a:pt x="59771" y="1442931"/>
                  <a:pt x="52080" y="1398990"/>
                </a:cubicBezTo>
                <a:cubicBezTo>
                  <a:pt x="34886" y="1386903"/>
                  <a:pt x="46952" y="1369696"/>
                  <a:pt x="61582" y="1367136"/>
                </a:cubicBezTo>
                <a:cubicBezTo>
                  <a:pt x="188123" y="1314796"/>
                  <a:pt x="188123" y="1314796"/>
                  <a:pt x="188123" y="1314796"/>
                </a:cubicBezTo>
                <a:cubicBezTo>
                  <a:pt x="177868" y="1256208"/>
                  <a:pt x="170177" y="1212267"/>
                  <a:pt x="162485" y="1168326"/>
                </a:cubicBezTo>
                <a:cubicBezTo>
                  <a:pt x="25691" y="1162078"/>
                  <a:pt x="25691" y="1162078"/>
                  <a:pt x="25691" y="1162078"/>
                </a:cubicBezTo>
                <a:cubicBezTo>
                  <a:pt x="11062" y="1164639"/>
                  <a:pt x="-6132" y="1152552"/>
                  <a:pt x="3370" y="1120697"/>
                </a:cubicBezTo>
                <a:cubicBezTo>
                  <a:pt x="-4320" y="1076757"/>
                  <a:pt x="2619" y="1030256"/>
                  <a:pt x="9558" y="983754"/>
                </a:cubicBezTo>
                <a:cubicBezTo>
                  <a:pt x="6993" y="969107"/>
                  <a:pt x="19059" y="951899"/>
                  <a:pt x="33689" y="949338"/>
                </a:cubicBezTo>
                <a:cubicBezTo>
                  <a:pt x="170484" y="955587"/>
                  <a:pt x="170484" y="955587"/>
                  <a:pt x="170484" y="955587"/>
                </a:cubicBezTo>
                <a:cubicBezTo>
                  <a:pt x="177423" y="909085"/>
                  <a:pt x="184362" y="862584"/>
                  <a:pt x="193865" y="830729"/>
                </a:cubicBezTo>
                <a:cubicBezTo>
                  <a:pt x="191300" y="816082"/>
                  <a:pt x="205931" y="813521"/>
                  <a:pt x="205931" y="813521"/>
                </a:cubicBezTo>
                <a:cubicBezTo>
                  <a:pt x="90703" y="758211"/>
                  <a:pt x="90703" y="758211"/>
                  <a:pt x="90703" y="758211"/>
                </a:cubicBezTo>
                <a:cubicBezTo>
                  <a:pt x="73510" y="746125"/>
                  <a:pt x="56317" y="734039"/>
                  <a:pt x="68383" y="716831"/>
                </a:cubicBezTo>
                <a:cubicBezTo>
                  <a:pt x="89952" y="667769"/>
                  <a:pt x="96891" y="621267"/>
                  <a:pt x="118459" y="572205"/>
                </a:cubicBezTo>
                <a:cubicBezTo>
                  <a:pt x="133089" y="569644"/>
                  <a:pt x="133089" y="569644"/>
                  <a:pt x="147719" y="567084"/>
                </a:cubicBezTo>
                <a:cubicBezTo>
                  <a:pt x="162349" y="564523"/>
                  <a:pt x="162349" y="564523"/>
                  <a:pt x="162349" y="564523"/>
                </a:cubicBezTo>
                <a:cubicBezTo>
                  <a:pt x="292205" y="617273"/>
                  <a:pt x="292205" y="617273"/>
                  <a:pt x="292205" y="617273"/>
                </a:cubicBezTo>
                <a:cubicBezTo>
                  <a:pt x="313773" y="568210"/>
                  <a:pt x="337905" y="533795"/>
                  <a:pt x="376667" y="496819"/>
                </a:cubicBezTo>
                <a:cubicBezTo>
                  <a:pt x="283009" y="392447"/>
                  <a:pt x="283009" y="392447"/>
                  <a:pt x="283009" y="392447"/>
                </a:cubicBezTo>
                <a:cubicBezTo>
                  <a:pt x="265816" y="380360"/>
                  <a:pt x="277882" y="363153"/>
                  <a:pt x="289948" y="345945"/>
                </a:cubicBezTo>
                <a:cubicBezTo>
                  <a:pt x="314080" y="311530"/>
                  <a:pt x="352842" y="274554"/>
                  <a:pt x="394168" y="252226"/>
                </a:cubicBezTo>
                <a:cubicBezTo>
                  <a:pt x="394168" y="252226"/>
                  <a:pt x="408797" y="249665"/>
                  <a:pt x="408797" y="249665"/>
                </a:cubicBezTo>
                <a:cubicBezTo>
                  <a:pt x="423427" y="247105"/>
                  <a:pt x="423427" y="247105"/>
                  <a:pt x="440620" y="259191"/>
                </a:cubicBezTo>
                <a:cubicBezTo>
                  <a:pt x="531714" y="348916"/>
                  <a:pt x="531714" y="348916"/>
                  <a:pt x="531714" y="348916"/>
                </a:cubicBezTo>
                <a:cubicBezTo>
                  <a:pt x="555846" y="314501"/>
                  <a:pt x="597172" y="292172"/>
                  <a:pt x="638498" y="269844"/>
                </a:cubicBezTo>
                <a:cubicBezTo>
                  <a:pt x="638498" y="269844"/>
                  <a:pt x="653128" y="267283"/>
                  <a:pt x="653128" y="267283"/>
                </a:cubicBezTo>
                <a:cubicBezTo>
                  <a:pt x="600796" y="140581"/>
                  <a:pt x="600796" y="140581"/>
                  <a:pt x="600796" y="140581"/>
                </a:cubicBezTo>
                <a:cubicBezTo>
                  <a:pt x="598231" y="125934"/>
                  <a:pt x="610297" y="108727"/>
                  <a:pt x="624927" y="106166"/>
                </a:cubicBezTo>
                <a:cubicBezTo>
                  <a:pt x="666254" y="83837"/>
                  <a:pt x="707579" y="61509"/>
                  <a:pt x="766098" y="51266"/>
                </a:cubicBezTo>
                <a:cubicBezTo>
                  <a:pt x="780727" y="48706"/>
                  <a:pt x="795357" y="46145"/>
                  <a:pt x="800484" y="75438"/>
                </a:cubicBezTo>
                <a:cubicBezTo>
                  <a:pt x="850253" y="187493"/>
                  <a:pt x="850253" y="187493"/>
                  <a:pt x="850253" y="187493"/>
                </a:cubicBezTo>
                <a:cubicBezTo>
                  <a:pt x="879512" y="182372"/>
                  <a:pt x="894143" y="179811"/>
                  <a:pt x="923402" y="174690"/>
                </a:cubicBezTo>
                <a:cubicBezTo>
                  <a:pt x="952661" y="169569"/>
                  <a:pt x="967291" y="167009"/>
                  <a:pt x="996550" y="161887"/>
                </a:cubicBezTo>
                <a:cubicBezTo>
                  <a:pt x="1002737" y="24943"/>
                  <a:pt x="1002737" y="24943"/>
                  <a:pt x="1002737" y="24943"/>
                </a:cubicBezTo>
                <a:cubicBezTo>
                  <a:pt x="1000173" y="10296"/>
                  <a:pt x="1014803" y="7736"/>
                  <a:pt x="1029432" y="5175"/>
                </a:cubicBezTo>
                <a:cubicBezTo>
                  <a:pt x="1058692" y="54"/>
                  <a:pt x="1084935" y="-766"/>
                  <a:pt x="1109669" y="566"/>
                </a:cubicBezTo>
                <a:close/>
              </a:path>
            </a:pathLst>
          </a:custGeom>
          <a:solidFill>
            <a:schemeClr val="tx1">
              <a:lumMod val="50000"/>
              <a:lumOff val="50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16" name="文本框 15"/>
          <p:cNvSpPr txBox="1"/>
          <p:nvPr/>
        </p:nvSpPr>
        <p:spPr>
          <a:xfrm>
            <a:off x="1190503" y="2481184"/>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7" name="文本框 16"/>
          <p:cNvSpPr txBox="1"/>
          <p:nvPr/>
        </p:nvSpPr>
        <p:spPr>
          <a:xfrm>
            <a:off x="1421715" y="2237099"/>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18" name="文本框 17"/>
          <p:cNvSpPr txBox="1"/>
          <p:nvPr/>
        </p:nvSpPr>
        <p:spPr>
          <a:xfrm>
            <a:off x="2629510" y="4005379"/>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9" name="文本框 18"/>
          <p:cNvSpPr txBox="1"/>
          <p:nvPr/>
        </p:nvSpPr>
        <p:spPr>
          <a:xfrm>
            <a:off x="2860722" y="3761294"/>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20" name="文本框 19"/>
          <p:cNvSpPr txBox="1"/>
          <p:nvPr/>
        </p:nvSpPr>
        <p:spPr>
          <a:xfrm>
            <a:off x="4875945" y="3094355"/>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1" name="文本框 20"/>
          <p:cNvSpPr txBox="1"/>
          <p:nvPr/>
        </p:nvSpPr>
        <p:spPr>
          <a:xfrm>
            <a:off x="5107157" y="2850270"/>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22" name="文本框 21"/>
          <p:cNvSpPr txBox="1"/>
          <p:nvPr/>
        </p:nvSpPr>
        <p:spPr>
          <a:xfrm>
            <a:off x="8681915" y="2443683"/>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3" name="文本框 22"/>
          <p:cNvSpPr txBox="1"/>
          <p:nvPr/>
        </p:nvSpPr>
        <p:spPr>
          <a:xfrm>
            <a:off x="8913127" y="2199598"/>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24" name="文本框 23"/>
          <p:cNvSpPr txBox="1"/>
          <p:nvPr/>
        </p:nvSpPr>
        <p:spPr>
          <a:xfrm>
            <a:off x="6960333" y="4321898"/>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5" name="文本框 24"/>
          <p:cNvSpPr txBox="1"/>
          <p:nvPr/>
        </p:nvSpPr>
        <p:spPr>
          <a:xfrm>
            <a:off x="7191545" y="4077813"/>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linds(horizontal)">
                                      <p:cBhvr>
                                        <p:cTn id="55" dur="500"/>
                                        <p:tgtEl>
                                          <p:spTgt spid="2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linds(horizontal)">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2" grpId="0" animBg="1"/>
      <p:bldP spid="11" grpId="0" animBg="1"/>
      <p:bldP spid="14" grpId="0" animBg="1"/>
      <p:bldP spid="15" grpId="0" animBg="1"/>
      <p:bldP spid="16" grpId="0"/>
      <p:bldP spid="17" grpId="0"/>
      <p:bldP spid="18" grpId="0"/>
      <p:bldP spid="19" grpId="0"/>
      <p:bldP spid="20" grpId="0"/>
      <p:bldP spid="21" grpId="0"/>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03</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pic>
        <p:nvPicPr>
          <p:cNvPr id="8" name="图片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84625" y="1492708"/>
            <a:ext cx="2194379" cy="4431427"/>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28330" y="1799969"/>
            <a:ext cx="2194761" cy="3816902"/>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033" y="1808182"/>
            <a:ext cx="2147720" cy="3819525"/>
          </a:xfrm>
          <a:prstGeom prst="rect">
            <a:avLst/>
          </a:prstGeom>
        </p:spPr>
      </p:pic>
      <p:sp>
        <p:nvSpPr>
          <p:cNvPr id="11" name="矩形 10"/>
          <p:cNvSpPr/>
          <p:nvPr/>
        </p:nvSpPr>
        <p:spPr>
          <a:xfrm>
            <a:off x="4520565" y="2027238"/>
            <a:ext cx="1908810" cy="3352800"/>
          </a:xfrm>
          <a:prstGeom prst="rect">
            <a:avLst/>
          </a:prstGeom>
          <a:solidFill>
            <a:srgbClr val="69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5" name="图片 1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527742" y="2028859"/>
            <a:ext cx="1908809" cy="3349558"/>
          </a:xfrm>
          <a:prstGeom prst="rect">
            <a:avLst/>
          </a:prstGeom>
        </p:spPr>
      </p:pic>
      <p:sp>
        <p:nvSpPr>
          <p:cNvPr id="3" name="TextBox 5"/>
          <p:cNvSpPr txBox="1"/>
          <p:nvPr/>
        </p:nvSpPr>
        <p:spPr>
          <a:xfrm>
            <a:off x="7160260" y="3606800"/>
            <a:ext cx="5440045" cy="2245360"/>
          </a:xfrm>
          <a:prstGeom prst="rect">
            <a:avLst/>
          </a:prstGeom>
          <a:noFill/>
        </p:spPr>
        <p:txBody>
          <a:bodyPr wrap="square" rtlCol="0">
            <a:spAutoFit/>
          </a:bodyPr>
          <a:lstStyle/>
          <a:p>
            <a:pPr>
              <a:lnSpc>
                <a:spcPts val="8400"/>
              </a:lnSpc>
            </a:pPr>
            <a:r>
              <a:rPr 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INTRODUCING </a:t>
            </a:r>
          </a:p>
          <a:p>
            <a:pPr>
              <a:lnSpc>
                <a:spcPts val="8400"/>
              </a:lnSpc>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12" name="文本框 11"/>
          <p:cNvSpPr txBox="1"/>
          <p:nvPr/>
        </p:nvSpPr>
        <p:spPr>
          <a:xfrm>
            <a:off x="6846094" y="1410612"/>
            <a:ext cx="5405717" cy="1170305"/>
          </a:xfrm>
          <a:prstGeom prst="rect">
            <a:avLst/>
          </a:prstGeom>
          <a:noFill/>
        </p:spPr>
        <p:txBody>
          <a:bodyPr wrap="square" rtlCol="0">
            <a:spAutoFit/>
          </a:bodyPr>
          <a:lstStyle/>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p>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p>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p>
        </p:txBody>
      </p:sp>
      <p:sp>
        <p:nvSpPr>
          <p:cNvPr id="14" name="燕尾形 13"/>
          <p:cNvSpPr/>
          <p:nvPr/>
        </p:nvSpPr>
        <p:spPr>
          <a:xfrm rot="16200000">
            <a:off x="7253605" y="2956560"/>
            <a:ext cx="1110615" cy="793750"/>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1"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bldLvl="0" animBg="1"/>
      <p:bldP spid="3" grpId="0"/>
      <p:bldP spid="12" grpId="0"/>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sp>
        <p:nvSpPr>
          <p:cNvPr id="2" name="Shape 1869"/>
          <p:cNvSpPr/>
          <p:nvPr/>
        </p:nvSpPr>
        <p:spPr>
          <a:xfrm rot="10800000">
            <a:off x="3922530" y="1334273"/>
            <a:ext cx="4365990" cy="21778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6" y="0"/>
                  <a:pt x="5272" y="2114"/>
                  <a:pt x="3163" y="6342"/>
                </a:cubicBezTo>
                <a:cubicBezTo>
                  <a:pt x="1060" y="10557"/>
                  <a:pt x="7" y="16076"/>
                  <a:pt x="0" y="21600"/>
                </a:cubicBezTo>
                <a:lnTo>
                  <a:pt x="21600" y="21600"/>
                </a:lnTo>
                <a:cubicBezTo>
                  <a:pt x="21593" y="16076"/>
                  <a:pt x="20540" y="10557"/>
                  <a:pt x="18437" y="6342"/>
                </a:cubicBezTo>
                <a:cubicBezTo>
                  <a:pt x="16328" y="2114"/>
                  <a:pt x="13564" y="0"/>
                  <a:pt x="10800" y="0"/>
                </a:cubicBezTo>
                <a:close/>
              </a:path>
            </a:pathLst>
          </a:custGeom>
          <a:solidFill>
            <a:schemeClr val="tx1">
              <a:lumMod val="75000"/>
              <a:lumOff val="25000"/>
            </a:schemeClr>
          </a:solidFill>
          <a:ln w="12700">
            <a:noFill/>
            <a:miter lim="400000"/>
          </a:ln>
        </p:spPr>
        <p:txBody>
          <a:bodyPr lIns="19050" tIns="19050" rIns="19050" bIns="19050" anchor="ctr"/>
          <a:lstStyle/>
          <a:p>
            <a:pPr lvl="0"/>
            <a:endParaRPr sz="1750"/>
          </a:p>
        </p:txBody>
      </p:sp>
      <p:sp>
        <p:nvSpPr>
          <p:cNvPr id="3" name="Shape 1852"/>
          <p:cNvSpPr/>
          <p:nvPr/>
        </p:nvSpPr>
        <p:spPr>
          <a:xfrm>
            <a:off x="2183793" y="1324272"/>
            <a:ext cx="898601" cy="898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25400" tIns="25400" rIns="25400" bIns="25400" numCol="1" anchor="ctr">
            <a:noAutofit/>
          </a:bodyPr>
          <a:lstStyle/>
          <a:p>
            <a:pPr lvl="0"/>
            <a:endParaRPr sz="1750"/>
          </a:p>
        </p:txBody>
      </p:sp>
      <p:sp>
        <p:nvSpPr>
          <p:cNvPr id="8" name="Shape 1853"/>
          <p:cNvSpPr/>
          <p:nvPr/>
        </p:nvSpPr>
        <p:spPr>
          <a:xfrm>
            <a:off x="2447025" y="1622121"/>
            <a:ext cx="372136" cy="302902"/>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9" name="Shape 1857"/>
          <p:cNvSpPr/>
          <p:nvPr/>
        </p:nvSpPr>
        <p:spPr>
          <a:xfrm>
            <a:off x="3745574" y="3338293"/>
            <a:ext cx="904653" cy="9046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lvl="0"/>
            <a:endParaRPr sz="1750"/>
          </a:p>
        </p:txBody>
      </p:sp>
      <p:sp>
        <p:nvSpPr>
          <p:cNvPr id="12" name="Shape 1861"/>
          <p:cNvSpPr/>
          <p:nvPr/>
        </p:nvSpPr>
        <p:spPr>
          <a:xfrm>
            <a:off x="7503127" y="3364732"/>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25400" tIns="25400" rIns="25400" bIns="25400" numCol="1" anchor="ctr">
            <a:noAutofit/>
          </a:bodyPr>
          <a:lstStyle/>
          <a:p>
            <a:pPr lvl="0"/>
            <a:endParaRPr sz="1750"/>
          </a:p>
        </p:txBody>
      </p:sp>
      <p:sp>
        <p:nvSpPr>
          <p:cNvPr id="11" name="Shape 1862"/>
          <p:cNvSpPr/>
          <p:nvPr/>
        </p:nvSpPr>
        <p:spPr>
          <a:xfrm>
            <a:off x="7781154" y="3627701"/>
            <a:ext cx="344443" cy="308093"/>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14" name="Shape 1866"/>
          <p:cNvSpPr/>
          <p:nvPr/>
        </p:nvSpPr>
        <p:spPr>
          <a:xfrm>
            <a:off x="9122457" y="1323323"/>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750"/>
          </a:p>
        </p:txBody>
      </p:sp>
      <p:sp>
        <p:nvSpPr>
          <p:cNvPr id="15" name="Text Placeholder 3"/>
          <p:cNvSpPr txBox="1"/>
          <p:nvPr/>
        </p:nvSpPr>
        <p:spPr>
          <a:xfrm>
            <a:off x="4703495" y="1672898"/>
            <a:ext cx="2785403" cy="1288402"/>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800"/>
              </a:lnSpc>
              <a:spcBef>
                <a:spcPts val="600"/>
              </a:spcBef>
            </a:pPr>
            <a:r>
              <a:rPr lang="id-ID" sz="40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KEY WORD</a:t>
            </a:r>
          </a:p>
        </p:txBody>
      </p:sp>
      <p:sp>
        <p:nvSpPr>
          <p:cNvPr id="16" name="Shape 1866"/>
          <p:cNvSpPr/>
          <p:nvPr/>
        </p:nvSpPr>
        <p:spPr>
          <a:xfrm>
            <a:off x="9122457" y="1322053"/>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50000"/>
              <a:lumOff val="50000"/>
            </a:schemeClr>
          </a:solidFill>
          <a:ln w="12700" cap="flat">
            <a:noFill/>
            <a:miter lim="400000"/>
          </a:ln>
          <a:effectLst/>
        </p:spPr>
        <p:txBody>
          <a:bodyPr wrap="square" lIns="25400" tIns="25400" rIns="25400" bIns="25400" numCol="1" anchor="ctr">
            <a:noAutofit/>
          </a:bodyPr>
          <a:lstStyle/>
          <a:p>
            <a:pPr lvl="0"/>
            <a:endParaRPr sz="1750"/>
          </a:p>
        </p:txBody>
      </p:sp>
      <p:sp>
        <p:nvSpPr>
          <p:cNvPr id="17" name="Shape 1857"/>
          <p:cNvSpPr/>
          <p:nvPr/>
        </p:nvSpPr>
        <p:spPr>
          <a:xfrm>
            <a:off x="3745574" y="3338915"/>
            <a:ext cx="904653" cy="9046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50000"/>
              <a:lumOff val="50000"/>
            </a:schemeClr>
          </a:solidFill>
          <a:ln w="12700">
            <a:miter lim="400000"/>
          </a:ln>
        </p:spPr>
        <p:txBody>
          <a:bodyPr lIns="25400" tIns="25400" rIns="25400" bIns="25400" anchor="ctr"/>
          <a:lstStyle/>
          <a:p>
            <a:pPr lvl="0"/>
            <a:endParaRPr sz="1750"/>
          </a:p>
        </p:txBody>
      </p:sp>
      <p:sp>
        <p:nvSpPr>
          <p:cNvPr id="18" name="Shape 1858"/>
          <p:cNvSpPr/>
          <p:nvPr/>
        </p:nvSpPr>
        <p:spPr>
          <a:xfrm>
            <a:off x="4087989" y="3590460"/>
            <a:ext cx="219821" cy="400320"/>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lvl="0"/>
            <a:endParaRPr sz="1750"/>
          </a:p>
        </p:txBody>
      </p:sp>
      <p:sp>
        <p:nvSpPr>
          <p:cNvPr id="19" name="Shape 1867"/>
          <p:cNvSpPr/>
          <p:nvPr/>
        </p:nvSpPr>
        <p:spPr>
          <a:xfrm>
            <a:off x="9413672" y="1607140"/>
            <a:ext cx="318067" cy="332864"/>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20" name="Text Placeholder 3"/>
          <p:cNvSpPr txBox="1"/>
          <p:nvPr/>
        </p:nvSpPr>
        <p:spPr>
          <a:xfrm>
            <a:off x="1596114" y="2267258"/>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1" name="文本框 20"/>
          <p:cNvSpPr txBox="1"/>
          <p:nvPr/>
        </p:nvSpPr>
        <p:spPr>
          <a:xfrm>
            <a:off x="633638" y="2579902"/>
            <a:ext cx="2509447"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2" name="Text Placeholder 3"/>
          <p:cNvSpPr txBox="1"/>
          <p:nvPr/>
        </p:nvSpPr>
        <p:spPr>
          <a:xfrm>
            <a:off x="3202330" y="4265231"/>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3" name="文本框 22"/>
          <p:cNvSpPr txBox="1"/>
          <p:nvPr/>
        </p:nvSpPr>
        <p:spPr>
          <a:xfrm>
            <a:off x="1655358" y="4552980"/>
            <a:ext cx="3093944"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4" name="Text Placeholder 3"/>
          <p:cNvSpPr txBox="1"/>
          <p:nvPr/>
        </p:nvSpPr>
        <p:spPr>
          <a:xfrm>
            <a:off x="9159197" y="2292153"/>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5" name="文本框 24"/>
          <p:cNvSpPr txBox="1"/>
          <p:nvPr/>
        </p:nvSpPr>
        <p:spPr>
          <a:xfrm>
            <a:off x="9065758" y="2579902"/>
            <a:ext cx="2509447" cy="1015663"/>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6" name="Text Placeholder 3"/>
          <p:cNvSpPr txBox="1"/>
          <p:nvPr/>
        </p:nvSpPr>
        <p:spPr>
          <a:xfrm>
            <a:off x="7554169" y="4265231"/>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7" name="文本框 26"/>
          <p:cNvSpPr txBox="1"/>
          <p:nvPr/>
        </p:nvSpPr>
        <p:spPr>
          <a:xfrm>
            <a:off x="7467085" y="4552980"/>
            <a:ext cx="3093944"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heckerboard(across)">
                                      <p:cBhvr>
                                        <p:cTn id="37" dur="500"/>
                                        <p:tgtEl>
                                          <p:spTgt spid="18"/>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heckerboard(across)">
                                      <p:cBhvr>
                                        <p:cTn id="40" dur="500"/>
                                        <p:tgtEl>
                                          <p:spTgt spid="19"/>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checkerboard(across)">
                                      <p:cBhvr>
                                        <p:cTn id="43" dur="500"/>
                                        <p:tgtEl>
                                          <p:spTgt spid="2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checkerboard(across)">
                                      <p:cBhvr>
                                        <p:cTn id="46" dur="500"/>
                                        <p:tgtEl>
                                          <p:spTgt spid="21"/>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checkerboard(across)">
                                      <p:cBhvr>
                                        <p:cTn id="49" dur="500"/>
                                        <p:tgtEl>
                                          <p:spTgt spid="22"/>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checkerboard(across)">
                                      <p:cBhvr>
                                        <p:cTn id="55" dur="500"/>
                                        <p:tgtEl>
                                          <p:spTgt spid="24"/>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checkerboard(across)">
                                      <p:cBhvr>
                                        <p:cTn id="58" dur="500"/>
                                        <p:tgtEl>
                                          <p:spTgt spid="25"/>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checkerboard(across)">
                                      <p:cBhvr>
                                        <p:cTn id="61" dur="500"/>
                                        <p:tgtEl>
                                          <p:spTgt spid="26"/>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checkerboard(across)">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8" grpId="0" animBg="1"/>
      <p:bldP spid="9" grpId="0" animBg="1"/>
      <p:bldP spid="12" grpId="0" bldLvl="0" animBg="1"/>
      <p:bldP spid="11" grpId="0" animBg="1"/>
      <p:bldP spid="14" grpId="0" animBg="1"/>
      <p:bldP spid="15" grpId="0"/>
      <p:bldP spid="16" grpId="0" bldLvl="0" animBg="1"/>
      <p:bldP spid="17" grpId="0" bldLvl="0" animBg="1"/>
      <p:bldP spid="18" grpId="0" animBg="1"/>
      <p:bldP spid="19" grpId="0" animBg="1"/>
      <p:bldP spid="20" grpId="0"/>
      <p:bldP spid="21" grpId="0"/>
      <p:bldP spid="22" grpId="0"/>
      <p:bldP spid="23" grpId="0"/>
      <p:bldP spid="24" grpId="0"/>
      <p:bldP spid="25"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sp>
        <p:nvSpPr>
          <p:cNvPr id="37" name="椭圆 3"/>
          <p:cNvSpPr>
            <a:spLocks noChangeArrowheads="1"/>
          </p:cNvSpPr>
          <p:nvPr/>
        </p:nvSpPr>
        <p:spPr bwMode="auto">
          <a:xfrm>
            <a:off x="1384935" y="1494155"/>
            <a:ext cx="4327525" cy="4325938"/>
          </a:xfrm>
          <a:prstGeom prst="ellipse">
            <a:avLst/>
          </a:prstGeom>
          <a:noFill/>
          <a:ln w="9525">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148523" y="3648393"/>
            <a:ext cx="1350962" cy="1350962"/>
          </a:xfrm>
          <a:prstGeom prst="ellipse">
            <a:avLst/>
          </a:prstGeom>
          <a:solidFill>
            <a:schemeClr val="tx1">
              <a:lumMod val="75000"/>
              <a:lumOff val="2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3780790" y="3339783"/>
            <a:ext cx="1350963" cy="1352550"/>
          </a:xfrm>
          <a:prstGeom prst="ellipse">
            <a:avLst/>
          </a:prstGeom>
          <a:solidFill>
            <a:schemeClr val="tx1">
              <a:lumMod val="65000"/>
              <a:lumOff val="3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688590" y="2095183"/>
            <a:ext cx="1352550" cy="1350962"/>
          </a:xfrm>
          <a:prstGeom prst="ellipse">
            <a:avLst/>
          </a:prstGeom>
          <a:solidFill>
            <a:schemeClr val="tx1">
              <a:lumMod val="65000"/>
              <a:lumOff val="3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3" name="TextBox 12"/>
          <p:cNvSpPr txBox="1">
            <a:spLocks noChangeArrowheads="1"/>
          </p:cNvSpPr>
          <p:nvPr/>
        </p:nvSpPr>
        <p:spPr bwMode="auto">
          <a:xfrm>
            <a:off x="2924810" y="246570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p>
        </p:txBody>
      </p:sp>
      <p:sp>
        <p:nvSpPr>
          <p:cNvPr id="44" name="TextBox 9"/>
          <p:cNvSpPr txBox="1">
            <a:spLocks noChangeArrowheads="1"/>
          </p:cNvSpPr>
          <p:nvPr/>
        </p:nvSpPr>
        <p:spPr bwMode="auto">
          <a:xfrm>
            <a:off x="2353310" y="402145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p>
        </p:txBody>
      </p:sp>
      <p:sp>
        <p:nvSpPr>
          <p:cNvPr id="45" name="TextBox 10"/>
          <p:cNvSpPr txBox="1">
            <a:spLocks noChangeArrowheads="1"/>
          </p:cNvSpPr>
          <p:nvPr/>
        </p:nvSpPr>
        <p:spPr bwMode="auto">
          <a:xfrm>
            <a:off x="4040823" y="368808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p>
        </p:txBody>
      </p:sp>
      <p:sp>
        <p:nvSpPr>
          <p:cNvPr id="25" name="矩形 24"/>
          <p:cNvSpPr/>
          <p:nvPr/>
        </p:nvSpPr>
        <p:spPr>
          <a:xfrm>
            <a:off x="6990715" y="1358900"/>
            <a:ext cx="3432810" cy="4596765"/>
          </a:xfrm>
          <a:prstGeom prst="rect">
            <a:avLst/>
          </a:prstGeom>
          <a:blipFill dpi="0" rotWithShape="1">
            <a:blip r:embed="rId2">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1000"/>
                                        <p:tgtEl>
                                          <p:spTgt spid="37"/>
                                        </p:tgtEl>
                                      </p:cBhvr>
                                    </p:animEffect>
                                  </p:childTnLst>
                                </p:cTn>
                              </p:par>
                              <p:par>
                                <p:cTn id="8" presetID="52"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Scale>
                                      <p:cBhvr>
                                        <p:cTn id="10"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 dur="1000" decel="50000" fill="hold">
                                          <p:stCondLst>
                                            <p:cond delay="0"/>
                                          </p:stCondLst>
                                        </p:cTn>
                                        <p:tgtEl>
                                          <p:spTgt spid="40"/>
                                        </p:tgtEl>
                                        <p:attrNameLst>
                                          <p:attrName>ppt_x</p:attrName>
                                          <p:attrName>ppt_y</p:attrName>
                                        </p:attrNameLst>
                                      </p:cBhvr>
                                      <p:rCtr x="0" y="0"/>
                                    </p:animMotion>
                                    <p:animEffect transition="in" filter="fade">
                                      <p:cBhvr>
                                        <p:cTn id="12" dur="1000"/>
                                        <p:tgtEl>
                                          <p:spTgt spid="40"/>
                                        </p:tgtEl>
                                      </p:cBhvr>
                                    </p:animEffect>
                                  </p:childTnLst>
                                </p:cTn>
                              </p:par>
                              <p:par>
                                <p:cTn id="13" presetID="52"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Scale>
                                      <p:cBhvr>
                                        <p:cTn id="15"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6" dur="1000" decel="50000" fill="hold">
                                          <p:stCondLst>
                                            <p:cond delay="0"/>
                                          </p:stCondLst>
                                        </p:cTn>
                                        <p:tgtEl>
                                          <p:spTgt spid="43"/>
                                        </p:tgtEl>
                                        <p:attrNameLst>
                                          <p:attrName>ppt_x</p:attrName>
                                          <p:attrName>ppt_y</p:attrName>
                                        </p:attrNameLst>
                                      </p:cBhvr>
                                      <p:rCtr x="0" y="0"/>
                                    </p:animMotion>
                                    <p:animEffect transition="in" filter="fade">
                                      <p:cBhvr>
                                        <p:cTn id="17" dur="1000"/>
                                        <p:tgtEl>
                                          <p:spTgt spid="43"/>
                                        </p:tgtEl>
                                      </p:cBhvr>
                                    </p:animEffect>
                                  </p:childTnLst>
                                </p:cTn>
                              </p:par>
                              <p:par>
                                <p:cTn id="18" presetID="52" presetClass="entr" presetSubtype="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Scale>
                                      <p:cBhvr>
                                        <p:cTn id="20"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38"/>
                                        </p:tgtEl>
                                        <p:attrNameLst>
                                          <p:attrName>ppt_x</p:attrName>
                                          <p:attrName>ppt_y</p:attrName>
                                        </p:attrNameLst>
                                      </p:cBhvr>
                                      <p:rCtr x="0" y="0"/>
                                    </p:animMotion>
                                    <p:animEffect transition="in" filter="fade">
                                      <p:cBhvr>
                                        <p:cTn id="22" dur="1000"/>
                                        <p:tgtEl>
                                          <p:spTgt spid="38"/>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Scale>
                                      <p:cBhvr>
                                        <p:cTn id="25"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4"/>
                                        </p:tgtEl>
                                        <p:attrNameLst>
                                          <p:attrName>ppt_x</p:attrName>
                                          <p:attrName>ppt_y</p:attrName>
                                        </p:attrNameLst>
                                      </p:cBhvr>
                                      <p:rCtr x="0" y="0"/>
                                    </p:animMotion>
                                    <p:animEffect transition="in" filter="fade">
                                      <p:cBhvr>
                                        <p:cTn id="27" dur="1000"/>
                                        <p:tgtEl>
                                          <p:spTgt spid="44"/>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Scale>
                                      <p:cBhvr>
                                        <p:cTn id="30"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39"/>
                                        </p:tgtEl>
                                        <p:attrNameLst>
                                          <p:attrName>ppt_x</p:attrName>
                                          <p:attrName>ppt_y</p:attrName>
                                        </p:attrNameLst>
                                      </p:cBhvr>
                                      <p:rCtr x="0" y="0"/>
                                    </p:animMotion>
                                    <p:animEffect transition="in" filter="fade">
                                      <p:cBhvr>
                                        <p:cTn id="32" dur="1000"/>
                                        <p:tgtEl>
                                          <p:spTgt spid="39"/>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Scale>
                                      <p:cBhvr>
                                        <p:cTn id="35"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45"/>
                                        </p:tgtEl>
                                        <p:attrNameLst>
                                          <p:attrName>ppt_x</p:attrName>
                                          <p:attrName>ppt_y</p:attrName>
                                        </p:attrNameLst>
                                      </p:cBhvr>
                                      <p:rCtr x="0" y="0"/>
                                    </p:animMotion>
                                    <p:animEffect transition="in" filter="fade">
                                      <p:cBhvr>
                                        <p:cTn id="3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autoUpdateAnimBg="0"/>
      <p:bldP spid="38" grpId="0" bldLvl="0" animBg="1" autoUpdateAnimBg="0"/>
      <p:bldP spid="39" grpId="0" bldLvl="0" animBg="1" autoUpdateAnimBg="0"/>
      <p:bldP spid="40" grpId="0" bldLvl="0" animBg="1" autoUpdateAnimBg="0"/>
      <p:bldP spid="43" grpId="0" autoUpdateAnimBg="0"/>
      <p:bldP spid="44" grpId="0" autoUpdateAnimBg="0"/>
      <p:bldP spid="4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04</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sp>
        <p:nvSpPr>
          <p:cNvPr id="2" name="Freeform 5"/>
          <p:cNvSpPr/>
          <p:nvPr/>
        </p:nvSpPr>
        <p:spPr bwMode="auto">
          <a:xfrm>
            <a:off x="5738117" y="1398626"/>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3" name="Freeform 6"/>
          <p:cNvSpPr/>
          <p:nvPr/>
        </p:nvSpPr>
        <p:spPr bwMode="auto">
          <a:xfrm>
            <a:off x="5059366" y="1126105"/>
            <a:ext cx="1007410" cy="1329943"/>
          </a:xfrm>
          <a:custGeom>
            <a:avLst/>
            <a:gdLst>
              <a:gd name="T0" fmla="*/ 529 w 787"/>
              <a:gd name="T1" fmla="*/ 0 h 1036"/>
              <a:gd name="T2" fmla="*/ 450 w 787"/>
              <a:gd name="T3" fmla="*/ 33 h 1036"/>
              <a:gd name="T4" fmla="*/ 44 w 787"/>
              <a:gd name="T5" fmla="*/ 439 h 1036"/>
              <a:gd name="T6" fmla="*/ 44 w 787"/>
              <a:gd name="T7" fmla="*/ 596 h 1036"/>
              <a:gd name="T8" fmla="*/ 450 w 787"/>
              <a:gd name="T9" fmla="*/ 1003 h 1036"/>
              <a:gd name="T10" fmla="*/ 529 w 787"/>
              <a:gd name="T11" fmla="*/ 1036 h 1036"/>
              <a:gd name="T12" fmla="*/ 607 w 787"/>
              <a:gd name="T13" fmla="*/ 1003 h 1036"/>
              <a:gd name="T14" fmla="*/ 787 w 787"/>
              <a:gd name="T15" fmla="*/ 824 h 1036"/>
              <a:gd name="T16" fmla="*/ 530 w 787"/>
              <a:gd name="T17" fmla="*/ 824 h 1036"/>
              <a:gd name="T18" fmla="*/ 530 w 787"/>
              <a:gd name="T19" fmla="*/ 212 h 1036"/>
              <a:gd name="T20" fmla="*/ 786 w 787"/>
              <a:gd name="T21" fmla="*/ 212 h 1036"/>
              <a:gd name="T22" fmla="*/ 607 w 787"/>
              <a:gd name="T23" fmla="*/ 33 h 1036"/>
              <a:gd name="T24" fmla="*/ 529 w 787"/>
              <a:gd name="T2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7" h="1036">
                <a:moveTo>
                  <a:pt x="529" y="0"/>
                </a:moveTo>
                <a:cubicBezTo>
                  <a:pt x="500" y="0"/>
                  <a:pt x="472" y="11"/>
                  <a:pt x="450" y="33"/>
                </a:cubicBezTo>
                <a:cubicBezTo>
                  <a:pt x="44" y="439"/>
                  <a:pt x="44" y="439"/>
                  <a:pt x="44" y="439"/>
                </a:cubicBezTo>
                <a:cubicBezTo>
                  <a:pt x="0" y="483"/>
                  <a:pt x="0" y="553"/>
                  <a:pt x="44" y="596"/>
                </a:cubicBezTo>
                <a:cubicBezTo>
                  <a:pt x="450" y="1003"/>
                  <a:pt x="450" y="1003"/>
                  <a:pt x="450" y="1003"/>
                </a:cubicBezTo>
                <a:cubicBezTo>
                  <a:pt x="472" y="1025"/>
                  <a:pt x="500" y="1036"/>
                  <a:pt x="529" y="1036"/>
                </a:cubicBezTo>
                <a:cubicBezTo>
                  <a:pt x="557" y="1036"/>
                  <a:pt x="585" y="1025"/>
                  <a:pt x="607" y="1003"/>
                </a:cubicBezTo>
                <a:cubicBezTo>
                  <a:pt x="787" y="824"/>
                  <a:pt x="787" y="824"/>
                  <a:pt x="787" y="824"/>
                </a:cubicBezTo>
                <a:cubicBezTo>
                  <a:pt x="530" y="824"/>
                  <a:pt x="530" y="824"/>
                  <a:pt x="530" y="824"/>
                </a:cubicBezTo>
                <a:cubicBezTo>
                  <a:pt x="530" y="212"/>
                  <a:pt x="530" y="212"/>
                  <a:pt x="530" y="212"/>
                </a:cubicBezTo>
                <a:cubicBezTo>
                  <a:pt x="786" y="212"/>
                  <a:pt x="786" y="212"/>
                  <a:pt x="786" y="212"/>
                </a:cubicBezTo>
                <a:cubicBezTo>
                  <a:pt x="607" y="33"/>
                  <a:pt x="607" y="33"/>
                  <a:pt x="607" y="33"/>
                </a:cubicBezTo>
                <a:cubicBezTo>
                  <a:pt x="585" y="11"/>
                  <a:pt x="557" y="0"/>
                  <a:pt x="529" y="0"/>
                </a:cubicBezTo>
              </a:path>
            </a:pathLst>
          </a:custGeom>
          <a:gradFill>
            <a:gsLst>
              <a:gs pos="42000">
                <a:schemeClr val="bg1"/>
              </a:gs>
              <a:gs pos="100000">
                <a:schemeClr val="bg1">
                  <a:lumMod val="95000"/>
                </a:schemeClr>
              </a:gs>
              <a:gs pos="0">
                <a:schemeClr val="bg1">
                  <a:lumMod val="95000"/>
                </a:schemeClr>
              </a:gs>
            </a:gsLst>
            <a:lin ang="0" scaled="0"/>
          </a:gradFill>
          <a:ln>
            <a:noFill/>
          </a:ln>
        </p:spPr>
        <p:txBody>
          <a:bodyPr vert="horz" wrap="square" lIns="91440" tIns="45720" rIns="91440" bIns="45720" numCol="1" anchor="t" anchorCtr="0" compatLnSpc="1"/>
          <a:lstStyle/>
          <a:p>
            <a:endParaRPr lang="en-US"/>
          </a:p>
        </p:txBody>
      </p:sp>
      <p:sp>
        <p:nvSpPr>
          <p:cNvPr id="9" name="Freeform 8"/>
          <p:cNvSpPr>
            <a:spLocks noEditPoints="1"/>
          </p:cNvSpPr>
          <p:nvPr/>
        </p:nvSpPr>
        <p:spPr bwMode="auto">
          <a:xfrm>
            <a:off x="5053242" y="1119981"/>
            <a:ext cx="1366689" cy="1342191"/>
          </a:xfrm>
          <a:custGeom>
            <a:avLst/>
            <a:gdLst>
              <a:gd name="T0" fmla="*/ 534 w 1068"/>
              <a:gd name="T1" fmla="*/ 1046 h 1046"/>
              <a:gd name="T2" fmla="*/ 452 w 1068"/>
              <a:gd name="T3" fmla="*/ 1012 h 1046"/>
              <a:gd name="T4" fmla="*/ 45 w 1068"/>
              <a:gd name="T5" fmla="*/ 605 h 1046"/>
              <a:gd name="T6" fmla="*/ 45 w 1068"/>
              <a:gd name="T7" fmla="*/ 441 h 1046"/>
              <a:gd name="T8" fmla="*/ 452 w 1068"/>
              <a:gd name="T9" fmla="*/ 34 h 1046"/>
              <a:gd name="T10" fmla="*/ 534 w 1068"/>
              <a:gd name="T11" fmla="*/ 0 h 1046"/>
              <a:gd name="T12" fmla="*/ 616 w 1068"/>
              <a:gd name="T13" fmla="*/ 34 h 1046"/>
              <a:gd name="T14" fmla="*/ 1022 w 1068"/>
              <a:gd name="T15" fmla="*/ 441 h 1046"/>
              <a:gd name="T16" fmla="*/ 1022 w 1068"/>
              <a:gd name="T17" fmla="*/ 605 h 1046"/>
              <a:gd name="T18" fmla="*/ 616 w 1068"/>
              <a:gd name="T19" fmla="*/ 1012 h 1046"/>
              <a:gd name="T20" fmla="*/ 534 w 1068"/>
              <a:gd name="T21" fmla="*/ 1046 h 1046"/>
              <a:gd name="T22" fmla="*/ 534 w 1068"/>
              <a:gd name="T23" fmla="*/ 10 h 1046"/>
              <a:gd name="T24" fmla="*/ 459 w 1068"/>
              <a:gd name="T25" fmla="*/ 41 h 1046"/>
              <a:gd name="T26" fmla="*/ 52 w 1068"/>
              <a:gd name="T27" fmla="*/ 448 h 1046"/>
              <a:gd name="T28" fmla="*/ 52 w 1068"/>
              <a:gd name="T29" fmla="*/ 598 h 1046"/>
              <a:gd name="T30" fmla="*/ 459 w 1068"/>
              <a:gd name="T31" fmla="*/ 1004 h 1046"/>
              <a:gd name="T32" fmla="*/ 534 w 1068"/>
              <a:gd name="T33" fmla="*/ 1036 h 1046"/>
              <a:gd name="T34" fmla="*/ 609 w 1068"/>
              <a:gd name="T35" fmla="*/ 1004 h 1046"/>
              <a:gd name="T36" fmla="*/ 1015 w 1068"/>
              <a:gd name="T37" fmla="*/ 598 h 1046"/>
              <a:gd name="T38" fmla="*/ 1015 w 1068"/>
              <a:gd name="T39" fmla="*/ 448 h 1046"/>
              <a:gd name="T40" fmla="*/ 609 w 1068"/>
              <a:gd name="T41" fmla="*/ 41 h 1046"/>
              <a:gd name="T42" fmla="*/ 534 w 1068"/>
              <a:gd name="T43" fmla="*/ 1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8" h="1046">
                <a:moveTo>
                  <a:pt x="534" y="1046"/>
                </a:moveTo>
                <a:cubicBezTo>
                  <a:pt x="503" y="1046"/>
                  <a:pt x="474" y="1034"/>
                  <a:pt x="452" y="1012"/>
                </a:cubicBezTo>
                <a:cubicBezTo>
                  <a:pt x="45" y="605"/>
                  <a:pt x="45" y="605"/>
                  <a:pt x="45" y="605"/>
                </a:cubicBezTo>
                <a:cubicBezTo>
                  <a:pt x="0" y="560"/>
                  <a:pt x="0" y="486"/>
                  <a:pt x="45" y="441"/>
                </a:cubicBezTo>
                <a:cubicBezTo>
                  <a:pt x="452" y="34"/>
                  <a:pt x="452" y="34"/>
                  <a:pt x="452" y="34"/>
                </a:cubicBezTo>
                <a:cubicBezTo>
                  <a:pt x="474" y="12"/>
                  <a:pt x="503" y="0"/>
                  <a:pt x="534" y="0"/>
                </a:cubicBezTo>
                <a:cubicBezTo>
                  <a:pt x="565" y="0"/>
                  <a:pt x="594" y="12"/>
                  <a:pt x="616" y="34"/>
                </a:cubicBezTo>
                <a:cubicBezTo>
                  <a:pt x="1022" y="441"/>
                  <a:pt x="1022" y="441"/>
                  <a:pt x="1022" y="441"/>
                </a:cubicBezTo>
                <a:cubicBezTo>
                  <a:pt x="1068" y="486"/>
                  <a:pt x="1068" y="560"/>
                  <a:pt x="1022" y="605"/>
                </a:cubicBezTo>
                <a:cubicBezTo>
                  <a:pt x="616" y="1012"/>
                  <a:pt x="616" y="1012"/>
                  <a:pt x="616" y="1012"/>
                </a:cubicBezTo>
                <a:cubicBezTo>
                  <a:pt x="594" y="1034"/>
                  <a:pt x="565" y="1046"/>
                  <a:pt x="534" y="1046"/>
                </a:cubicBezTo>
                <a:close/>
                <a:moveTo>
                  <a:pt x="534" y="10"/>
                </a:moveTo>
                <a:cubicBezTo>
                  <a:pt x="505" y="10"/>
                  <a:pt x="479" y="21"/>
                  <a:pt x="459" y="41"/>
                </a:cubicBezTo>
                <a:cubicBezTo>
                  <a:pt x="52" y="448"/>
                  <a:pt x="52" y="448"/>
                  <a:pt x="52" y="448"/>
                </a:cubicBezTo>
                <a:cubicBezTo>
                  <a:pt x="11" y="489"/>
                  <a:pt x="11" y="557"/>
                  <a:pt x="52" y="598"/>
                </a:cubicBezTo>
                <a:cubicBezTo>
                  <a:pt x="459" y="1004"/>
                  <a:pt x="459" y="1004"/>
                  <a:pt x="459" y="1004"/>
                </a:cubicBezTo>
                <a:cubicBezTo>
                  <a:pt x="479" y="1024"/>
                  <a:pt x="505" y="1036"/>
                  <a:pt x="534" y="1036"/>
                </a:cubicBezTo>
                <a:cubicBezTo>
                  <a:pt x="562" y="1036"/>
                  <a:pt x="589" y="1024"/>
                  <a:pt x="609" y="1004"/>
                </a:cubicBezTo>
                <a:cubicBezTo>
                  <a:pt x="1015" y="598"/>
                  <a:pt x="1015" y="598"/>
                  <a:pt x="1015" y="598"/>
                </a:cubicBezTo>
                <a:cubicBezTo>
                  <a:pt x="1057" y="557"/>
                  <a:pt x="1056" y="489"/>
                  <a:pt x="1015" y="448"/>
                </a:cubicBezTo>
                <a:cubicBezTo>
                  <a:pt x="609" y="41"/>
                  <a:pt x="609" y="41"/>
                  <a:pt x="609" y="41"/>
                </a:cubicBezTo>
                <a:cubicBezTo>
                  <a:pt x="589" y="21"/>
                  <a:pt x="562" y="10"/>
                  <a:pt x="534" y="1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14" name="Freeform 5"/>
          <p:cNvSpPr/>
          <p:nvPr/>
        </p:nvSpPr>
        <p:spPr bwMode="auto">
          <a:xfrm flipH="1">
            <a:off x="3472648" y="2533913"/>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0" name="Freeform 5"/>
          <p:cNvSpPr/>
          <p:nvPr/>
        </p:nvSpPr>
        <p:spPr bwMode="auto">
          <a:xfrm>
            <a:off x="5738117" y="3669200"/>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1" name="Freeform 6"/>
          <p:cNvSpPr/>
          <p:nvPr/>
        </p:nvSpPr>
        <p:spPr bwMode="auto">
          <a:xfrm>
            <a:off x="5059366" y="3396679"/>
            <a:ext cx="1007410" cy="1329943"/>
          </a:xfrm>
          <a:custGeom>
            <a:avLst/>
            <a:gdLst>
              <a:gd name="T0" fmla="*/ 529 w 787"/>
              <a:gd name="T1" fmla="*/ 0 h 1036"/>
              <a:gd name="T2" fmla="*/ 450 w 787"/>
              <a:gd name="T3" fmla="*/ 33 h 1036"/>
              <a:gd name="T4" fmla="*/ 44 w 787"/>
              <a:gd name="T5" fmla="*/ 439 h 1036"/>
              <a:gd name="T6" fmla="*/ 44 w 787"/>
              <a:gd name="T7" fmla="*/ 596 h 1036"/>
              <a:gd name="T8" fmla="*/ 450 w 787"/>
              <a:gd name="T9" fmla="*/ 1003 h 1036"/>
              <a:gd name="T10" fmla="*/ 529 w 787"/>
              <a:gd name="T11" fmla="*/ 1036 h 1036"/>
              <a:gd name="T12" fmla="*/ 607 w 787"/>
              <a:gd name="T13" fmla="*/ 1003 h 1036"/>
              <a:gd name="T14" fmla="*/ 787 w 787"/>
              <a:gd name="T15" fmla="*/ 824 h 1036"/>
              <a:gd name="T16" fmla="*/ 530 w 787"/>
              <a:gd name="T17" fmla="*/ 824 h 1036"/>
              <a:gd name="T18" fmla="*/ 530 w 787"/>
              <a:gd name="T19" fmla="*/ 212 h 1036"/>
              <a:gd name="T20" fmla="*/ 786 w 787"/>
              <a:gd name="T21" fmla="*/ 212 h 1036"/>
              <a:gd name="T22" fmla="*/ 607 w 787"/>
              <a:gd name="T23" fmla="*/ 33 h 1036"/>
              <a:gd name="T24" fmla="*/ 529 w 787"/>
              <a:gd name="T2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7" h="1036">
                <a:moveTo>
                  <a:pt x="529" y="0"/>
                </a:moveTo>
                <a:cubicBezTo>
                  <a:pt x="500" y="0"/>
                  <a:pt x="472" y="11"/>
                  <a:pt x="450" y="33"/>
                </a:cubicBezTo>
                <a:cubicBezTo>
                  <a:pt x="44" y="439"/>
                  <a:pt x="44" y="439"/>
                  <a:pt x="44" y="439"/>
                </a:cubicBezTo>
                <a:cubicBezTo>
                  <a:pt x="0" y="483"/>
                  <a:pt x="0" y="553"/>
                  <a:pt x="44" y="596"/>
                </a:cubicBezTo>
                <a:cubicBezTo>
                  <a:pt x="450" y="1003"/>
                  <a:pt x="450" y="1003"/>
                  <a:pt x="450" y="1003"/>
                </a:cubicBezTo>
                <a:cubicBezTo>
                  <a:pt x="472" y="1025"/>
                  <a:pt x="500" y="1036"/>
                  <a:pt x="529" y="1036"/>
                </a:cubicBezTo>
                <a:cubicBezTo>
                  <a:pt x="557" y="1036"/>
                  <a:pt x="585" y="1025"/>
                  <a:pt x="607" y="1003"/>
                </a:cubicBezTo>
                <a:cubicBezTo>
                  <a:pt x="787" y="824"/>
                  <a:pt x="787" y="824"/>
                  <a:pt x="787" y="824"/>
                </a:cubicBezTo>
                <a:cubicBezTo>
                  <a:pt x="530" y="824"/>
                  <a:pt x="530" y="824"/>
                  <a:pt x="530" y="824"/>
                </a:cubicBezTo>
                <a:cubicBezTo>
                  <a:pt x="530" y="212"/>
                  <a:pt x="530" y="212"/>
                  <a:pt x="530" y="212"/>
                </a:cubicBezTo>
                <a:cubicBezTo>
                  <a:pt x="786" y="212"/>
                  <a:pt x="786" y="212"/>
                  <a:pt x="786" y="212"/>
                </a:cubicBezTo>
                <a:cubicBezTo>
                  <a:pt x="607" y="33"/>
                  <a:pt x="607" y="33"/>
                  <a:pt x="607" y="33"/>
                </a:cubicBezTo>
                <a:cubicBezTo>
                  <a:pt x="585" y="11"/>
                  <a:pt x="557" y="0"/>
                  <a:pt x="529" y="0"/>
                </a:cubicBezTo>
              </a:path>
            </a:pathLst>
          </a:custGeom>
          <a:gradFill>
            <a:gsLst>
              <a:gs pos="42000">
                <a:schemeClr val="bg1"/>
              </a:gs>
              <a:gs pos="100000">
                <a:schemeClr val="bg1">
                  <a:lumMod val="95000"/>
                </a:schemeClr>
              </a:gs>
              <a:gs pos="0">
                <a:schemeClr val="bg1">
                  <a:lumMod val="95000"/>
                </a:schemeClr>
              </a:gs>
            </a:gsLst>
            <a:lin ang="0" scaled="0"/>
          </a:gradFill>
          <a:ln>
            <a:noFill/>
          </a:ln>
        </p:spPr>
        <p:txBody>
          <a:bodyPr vert="horz" wrap="square" lIns="91440" tIns="45720" rIns="91440" bIns="45720" numCol="1" anchor="t" anchorCtr="0" compatLnSpc="1"/>
          <a:lstStyle/>
          <a:p>
            <a:endParaRPr lang="en-US"/>
          </a:p>
        </p:txBody>
      </p:sp>
      <p:sp>
        <p:nvSpPr>
          <p:cNvPr id="23" name="Freeform 8"/>
          <p:cNvSpPr>
            <a:spLocks noEditPoints="1"/>
          </p:cNvSpPr>
          <p:nvPr/>
        </p:nvSpPr>
        <p:spPr bwMode="auto">
          <a:xfrm>
            <a:off x="5053242" y="3390555"/>
            <a:ext cx="1366689" cy="1342191"/>
          </a:xfrm>
          <a:custGeom>
            <a:avLst/>
            <a:gdLst>
              <a:gd name="T0" fmla="*/ 534 w 1068"/>
              <a:gd name="T1" fmla="*/ 1046 h 1046"/>
              <a:gd name="T2" fmla="*/ 452 w 1068"/>
              <a:gd name="T3" fmla="*/ 1012 h 1046"/>
              <a:gd name="T4" fmla="*/ 45 w 1068"/>
              <a:gd name="T5" fmla="*/ 605 h 1046"/>
              <a:gd name="T6" fmla="*/ 45 w 1068"/>
              <a:gd name="T7" fmla="*/ 441 h 1046"/>
              <a:gd name="T8" fmla="*/ 452 w 1068"/>
              <a:gd name="T9" fmla="*/ 34 h 1046"/>
              <a:gd name="T10" fmla="*/ 534 w 1068"/>
              <a:gd name="T11" fmla="*/ 0 h 1046"/>
              <a:gd name="T12" fmla="*/ 616 w 1068"/>
              <a:gd name="T13" fmla="*/ 34 h 1046"/>
              <a:gd name="T14" fmla="*/ 1022 w 1068"/>
              <a:gd name="T15" fmla="*/ 441 h 1046"/>
              <a:gd name="T16" fmla="*/ 1022 w 1068"/>
              <a:gd name="T17" fmla="*/ 605 h 1046"/>
              <a:gd name="T18" fmla="*/ 616 w 1068"/>
              <a:gd name="T19" fmla="*/ 1012 h 1046"/>
              <a:gd name="T20" fmla="*/ 534 w 1068"/>
              <a:gd name="T21" fmla="*/ 1046 h 1046"/>
              <a:gd name="T22" fmla="*/ 534 w 1068"/>
              <a:gd name="T23" fmla="*/ 10 h 1046"/>
              <a:gd name="T24" fmla="*/ 459 w 1068"/>
              <a:gd name="T25" fmla="*/ 41 h 1046"/>
              <a:gd name="T26" fmla="*/ 52 w 1068"/>
              <a:gd name="T27" fmla="*/ 448 h 1046"/>
              <a:gd name="T28" fmla="*/ 52 w 1068"/>
              <a:gd name="T29" fmla="*/ 598 h 1046"/>
              <a:gd name="T30" fmla="*/ 459 w 1068"/>
              <a:gd name="T31" fmla="*/ 1004 h 1046"/>
              <a:gd name="T32" fmla="*/ 534 w 1068"/>
              <a:gd name="T33" fmla="*/ 1036 h 1046"/>
              <a:gd name="T34" fmla="*/ 609 w 1068"/>
              <a:gd name="T35" fmla="*/ 1004 h 1046"/>
              <a:gd name="T36" fmla="*/ 1015 w 1068"/>
              <a:gd name="T37" fmla="*/ 598 h 1046"/>
              <a:gd name="T38" fmla="*/ 1015 w 1068"/>
              <a:gd name="T39" fmla="*/ 448 h 1046"/>
              <a:gd name="T40" fmla="*/ 609 w 1068"/>
              <a:gd name="T41" fmla="*/ 41 h 1046"/>
              <a:gd name="T42" fmla="*/ 534 w 1068"/>
              <a:gd name="T43" fmla="*/ 1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8" h="1046">
                <a:moveTo>
                  <a:pt x="534" y="1046"/>
                </a:moveTo>
                <a:cubicBezTo>
                  <a:pt x="503" y="1046"/>
                  <a:pt x="474" y="1034"/>
                  <a:pt x="452" y="1012"/>
                </a:cubicBezTo>
                <a:cubicBezTo>
                  <a:pt x="45" y="605"/>
                  <a:pt x="45" y="605"/>
                  <a:pt x="45" y="605"/>
                </a:cubicBezTo>
                <a:cubicBezTo>
                  <a:pt x="0" y="560"/>
                  <a:pt x="0" y="486"/>
                  <a:pt x="45" y="441"/>
                </a:cubicBezTo>
                <a:cubicBezTo>
                  <a:pt x="452" y="34"/>
                  <a:pt x="452" y="34"/>
                  <a:pt x="452" y="34"/>
                </a:cubicBezTo>
                <a:cubicBezTo>
                  <a:pt x="474" y="12"/>
                  <a:pt x="503" y="0"/>
                  <a:pt x="534" y="0"/>
                </a:cubicBezTo>
                <a:cubicBezTo>
                  <a:pt x="565" y="0"/>
                  <a:pt x="594" y="12"/>
                  <a:pt x="616" y="34"/>
                </a:cubicBezTo>
                <a:cubicBezTo>
                  <a:pt x="1022" y="441"/>
                  <a:pt x="1022" y="441"/>
                  <a:pt x="1022" y="441"/>
                </a:cubicBezTo>
                <a:cubicBezTo>
                  <a:pt x="1068" y="486"/>
                  <a:pt x="1068" y="560"/>
                  <a:pt x="1022" y="605"/>
                </a:cubicBezTo>
                <a:cubicBezTo>
                  <a:pt x="616" y="1012"/>
                  <a:pt x="616" y="1012"/>
                  <a:pt x="616" y="1012"/>
                </a:cubicBezTo>
                <a:cubicBezTo>
                  <a:pt x="594" y="1034"/>
                  <a:pt x="565" y="1046"/>
                  <a:pt x="534" y="1046"/>
                </a:cubicBezTo>
                <a:close/>
                <a:moveTo>
                  <a:pt x="534" y="10"/>
                </a:moveTo>
                <a:cubicBezTo>
                  <a:pt x="505" y="10"/>
                  <a:pt x="479" y="21"/>
                  <a:pt x="459" y="41"/>
                </a:cubicBezTo>
                <a:cubicBezTo>
                  <a:pt x="52" y="448"/>
                  <a:pt x="52" y="448"/>
                  <a:pt x="52" y="448"/>
                </a:cubicBezTo>
                <a:cubicBezTo>
                  <a:pt x="11" y="489"/>
                  <a:pt x="11" y="557"/>
                  <a:pt x="52" y="598"/>
                </a:cubicBezTo>
                <a:cubicBezTo>
                  <a:pt x="459" y="1004"/>
                  <a:pt x="459" y="1004"/>
                  <a:pt x="459" y="1004"/>
                </a:cubicBezTo>
                <a:cubicBezTo>
                  <a:pt x="479" y="1024"/>
                  <a:pt x="505" y="1036"/>
                  <a:pt x="534" y="1036"/>
                </a:cubicBezTo>
                <a:cubicBezTo>
                  <a:pt x="562" y="1036"/>
                  <a:pt x="589" y="1024"/>
                  <a:pt x="609" y="1004"/>
                </a:cubicBezTo>
                <a:cubicBezTo>
                  <a:pt x="1015" y="598"/>
                  <a:pt x="1015" y="598"/>
                  <a:pt x="1015" y="598"/>
                </a:cubicBezTo>
                <a:cubicBezTo>
                  <a:pt x="1057" y="557"/>
                  <a:pt x="1056" y="489"/>
                  <a:pt x="1015" y="448"/>
                </a:cubicBezTo>
                <a:cubicBezTo>
                  <a:pt x="609" y="41"/>
                  <a:pt x="609" y="41"/>
                  <a:pt x="609" y="41"/>
                </a:cubicBezTo>
                <a:cubicBezTo>
                  <a:pt x="589" y="21"/>
                  <a:pt x="562" y="10"/>
                  <a:pt x="534" y="1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6" name="Freeform 5"/>
          <p:cNvSpPr/>
          <p:nvPr/>
        </p:nvSpPr>
        <p:spPr bwMode="auto">
          <a:xfrm flipH="1">
            <a:off x="3472648" y="4804487"/>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47" name="Inhaltsplatzhalter 4"/>
          <p:cNvSpPr txBox="1"/>
          <p:nvPr/>
        </p:nvSpPr>
        <p:spPr>
          <a:xfrm>
            <a:off x="6723072" y="1567764"/>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60%</a:t>
            </a:r>
            <a:endParaRPr lang="en-US" sz="2000" dirty="0">
              <a:latin typeface="+mn-lt"/>
            </a:endParaRPr>
          </a:p>
        </p:txBody>
      </p:sp>
      <p:sp>
        <p:nvSpPr>
          <p:cNvPr id="48" name="Inhaltsplatzhalter 4"/>
          <p:cNvSpPr txBox="1"/>
          <p:nvPr/>
        </p:nvSpPr>
        <p:spPr>
          <a:xfrm>
            <a:off x="4371732" y="2710920"/>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40%</a:t>
            </a:r>
            <a:endParaRPr lang="en-US" sz="2000" dirty="0">
              <a:latin typeface="+mn-lt"/>
            </a:endParaRPr>
          </a:p>
        </p:txBody>
      </p:sp>
      <p:sp>
        <p:nvSpPr>
          <p:cNvPr id="49" name="Inhaltsplatzhalter 4"/>
          <p:cNvSpPr txBox="1"/>
          <p:nvPr/>
        </p:nvSpPr>
        <p:spPr>
          <a:xfrm>
            <a:off x="6664579" y="3846207"/>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70%</a:t>
            </a:r>
            <a:endParaRPr lang="en-US" sz="2000" dirty="0">
              <a:latin typeface="+mn-lt"/>
            </a:endParaRPr>
          </a:p>
        </p:txBody>
      </p:sp>
      <p:sp>
        <p:nvSpPr>
          <p:cNvPr id="50" name="Inhaltsplatzhalter 4"/>
          <p:cNvSpPr txBox="1"/>
          <p:nvPr/>
        </p:nvSpPr>
        <p:spPr>
          <a:xfrm>
            <a:off x="4414409" y="4981494"/>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30%</a:t>
            </a:r>
            <a:endParaRPr lang="en-US" sz="2000" dirty="0">
              <a:latin typeface="+mn-lt"/>
            </a:endParaRPr>
          </a:p>
        </p:txBody>
      </p:sp>
      <p:sp>
        <p:nvSpPr>
          <p:cNvPr id="53" name="文本框 52"/>
          <p:cNvSpPr txBox="1"/>
          <p:nvPr/>
        </p:nvSpPr>
        <p:spPr>
          <a:xfrm>
            <a:off x="8652747" y="1539979"/>
            <a:ext cx="2712940"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4" name="文本框 53"/>
          <p:cNvSpPr txBox="1"/>
          <p:nvPr/>
        </p:nvSpPr>
        <p:spPr>
          <a:xfrm>
            <a:off x="8652746" y="1263648"/>
            <a:ext cx="124632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5" name="文本框 54"/>
          <p:cNvSpPr txBox="1"/>
          <p:nvPr/>
        </p:nvSpPr>
        <p:spPr>
          <a:xfrm>
            <a:off x="8652747" y="3803736"/>
            <a:ext cx="2712940"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6" name="文本框 55"/>
          <p:cNvSpPr txBox="1"/>
          <p:nvPr/>
        </p:nvSpPr>
        <p:spPr>
          <a:xfrm>
            <a:off x="8652746" y="3527405"/>
            <a:ext cx="124632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7" name="文本框 56"/>
          <p:cNvSpPr txBox="1"/>
          <p:nvPr/>
        </p:nvSpPr>
        <p:spPr>
          <a:xfrm>
            <a:off x="731415" y="263503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8" name="文本框 57"/>
          <p:cNvSpPr txBox="1"/>
          <p:nvPr/>
        </p:nvSpPr>
        <p:spPr>
          <a:xfrm>
            <a:off x="2198029" y="235870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9" name="文本框 58"/>
          <p:cNvSpPr txBox="1"/>
          <p:nvPr/>
        </p:nvSpPr>
        <p:spPr>
          <a:xfrm>
            <a:off x="731415" y="489878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0" name="文本框 59"/>
          <p:cNvSpPr txBox="1"/>
          <p:nvPr/>
        </p:nvSpPr>
        <p:spPr>
          <a:xfrm>
            <a:off x="2198029" y="462245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downLeft)">
                                      <p:cBhvr>
                                        <p:cTn id="13" dur="500"/>
                                        <p:tgtEl>
                                          <p:spTgt spid="9"/>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Left)">
                                      <p:cBhvr>
                                        <p:cTn id="16" dur="500"/>
                                        <p:tgtEl>
                                          <p:spTgt spid="14"/>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trips(downLeft)">
                                      <p:cBhvr>
                                        <p:cTn id="19" dur="500"/>
                                        <p:tgtEl>
                                          <p:spTgt spid="20"/>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trips(downLeft)">
                                      <p:cBhvr>
                                        <p:cTn id="22" dur="500"/>
                                        <p:tgtEl>
                                          <p:spTgt spid="21"/>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downLeft)">
                                      <p:cBhvr>
                                        <p:cTn id="25" dur="500"/>
                                        <p:tgtEl>
                                          <p:spTgt spid="23"/>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strips(downLeft)">
                                      <p:cBhvr>
                                        <p:cTn id="28" dur="500"/>
                                        <p:tgtEl>
                                          <p:spTgt spid="26"/>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strips(downLeft)">
                                      <p:cBhvr>
                                        <p:cTn id="31" dur="500"/>
                                        <p:tgtEl>
                                          <p:spTgt spid="47"/>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strips(downLeft)">
                                      <p:cBhvr>
                                        <p:cTn id="34" dur="500"/>
                                        <p:tgtEl>
                                          <p:spTgt spid="48"/>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strips(downLeft)">
                                      <p:cBhvr>
                                        <p:cTn id="37" dur="500"/>
                                        <p:tgtEl>
                                          <p:spTgt spid="49"/>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strips(downLeft)">
                                      <p:cBhvr>
                                        <p:cTn id="40" dur="500"/>
                                        <p:tgtEl>
                                          <p:spTgt spid="50"/>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strips(downLeft)">
                                      <p:cBhvr>
                                        <p:cTn id="43" dur="500"/>
                                        <p:tgtEl>
                                          <p:spTgt spid="53"/>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strips(downLeft)">
                                      <p:cBhvr>
                                        <p:cTn id="46" dur="500"/>
                                        <p:tgtEl>
                                          <p:spTgt spid="54"/>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strips(downLeft)">
                                      <p:cBhvr>
                                        <p:cTn id="49" dur="500"/>
                                        <p:tgtEl>
                                          <p:spTgt spid="55"/>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strips(downLeft)">
                                      <p:cBhvr>
                                        <p:cTn id="52" dur="500"/>
                                        <p:tgtEl>
                                          <p:spTgt spid="56"/>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strips(downLeft)">
                                      <p:cBhvr>
                                        <p:cTn id="55" dur="500"/>
                                        <p:tgtEl>
                                          <p:spTgt spid="57"/>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strips(downLeft)">
                                      <p:cBhvr>
                                        <p:cTn id="58" dur="500"/>
                                        <p:tgtEl>
                                          <p:spTgt spid="58"/>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strips(downLeft)">
                                      <p:cBhvr>
                                        <p:cTn id="61" dur="500"/>
                                        <p:tgtEl>
                                          <p:spTgt spid="59"/>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strips(downLeft)">
                                      <p:cBhvr>
                                        <p:cTn id="6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4" grpId="0" animBg="1"/>
      <p:bldP spid="20" grpId="0" animBg="1"/>
      <p:bldP spid="21" grpId="0" animBg="1"/>
      <p:bldP spid="23" grpId="0" animBg="1"/>
      <p:bldP spid="26" grpId="0" animBg="1"/>
      <p:bldP spid="47" grpId="0"/>
      <p:bldP spid="48" grpId="0"/>
      <p:bldP spid="49" grpId="0"/>
      <p:bldP spid="50" grpId="0"/>
      <p:bldP spid="53" grpId="0"/>
      <p:bldP spid="54" grpId="0"/>
      <p:bldP spid="55" grpId="0"/>
      <p:bldP spid="56" grpId="0"/>
      <p:bldP spid="57" grpId="0"/>
      <p:bldP spid="58" grpId="0"/>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pic>
        <p:nvPicPr>
          <p:cNvPr id="2" name="图片 1"/>
          <p:cNvPicPr>
            <a:picLocks noChangeAspect="1"/>
          </p:cNvPicPr>
          <p:nvPr/>
        </p:nvPicPr>
        <p:blipFill>
          <a:blip r:embed="rId2" cstate="email">
            <a:clrChange>
              <a:clrFrom>
                <a:srgbClr val="FFFFFF"/>
              </a:clrFrom>
              <a:clrTo>
                <a:srgbClr val="FFFFFF">
                  <a:alpha val="0"/>
                </a:srgbClr>
              </a:clrTo>
            </a:clrChange>
          </a:blip>
          <a:stretch>
            <a:fillRect/>
          </a:stretch>
        </p:blipFill>
        <p:spPr>
          <a:xfrm>
            <a:off x="156303" y="1485686"/>
            <a:ext cx="6032462" cy="3886628"/>
          </a:xfrm>
          <a:prstGeom prst="rect">
            <a:avLst/>
          </a:prstGeom>
        </p:spPr>
      </p:pic>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53325" y="1958995"/>
            <a:ext cx="4422284" cy="2803197"/>
          </a:xfrm>
          <a:custGeom>
            <a:avLst/>
            <a:gdLst>
              <a:gd name="connsiteX0" fmla="*/ 0 w 4371640"/>
              <a:gd name="connsiteY0" fmla="*/ 0 h 2757598"/>
              <a:gd name="connsiteX1" fmla="*/ 4371640 w 4371640"/>
              <a:gd name="connsiteY1" fmla="*/ 0 h 2757598"/>
              <a:gd name="connsiteX2" fmla="*/ 4371640 w 4371640"/>
              <a:gd name="connsiteY2" fmla="*/ 2757598 h 2757598"/>
              <a:gd name="connsiteX3" fmla="*/ 0 w 4371640"/>
              <a:gd name="connsiteY3" fmla="*/ 2757598 h 2757598"/>
            </a:gdLst>
            <a:ahLst/>
            <a:cxnLst>
              <a:cxn ang="0">
                <a:pos x="connsiteX0" y="connsiteY0"/>
              </a:cxn>
              <a:cxn ang="0">
                <a:pos x="connsiteX1" y="connsiteY1"/>
              </a:cxn>
              <a:cxn ang="0">
                <a:pos x="connsiteX2" y="connsiteY2"/>
              </a:cxn>
              <a:cxn ang="0">
                <a:pos x="connsiteX3" y="connsiteY3"/>
              </a:cxn>
            </a:cxnLst>
            <a:rect l="l" t="t" r="r" b="b"/>
            <a:pathLst>
              <a:path w="4371640" h="2757598">
                <a:moveTo>
                  <a:pt x="0" y="0"/>
                </a:moveTo>
                <a:lnTo>
                  <a:pt x="4371640" y="0"/>
                </a:lnTo>
                <a:lnTo>
                  <a:pt x="4371640" y="2757598"/>
                </a:lnTo>
                <a:lnTo>
                  <a:pt x="0" y="2757598"/>
                </a:lnTo>
                <a:close/>
              </a:path>
            </a:pathLst>
          </a:custGeom>
          <a:solidFill>
            <a:srgbClr val="1F4E79"/>
          </a:solidFill>
          <a:ln>
            <a:solidFill>
              <a:srgbClr val="1F4E79"/>
            </a:solidFill>
          </a:ln>
        </p:spPr>
      </p:pic>
      <p:grpSp>
        <p:nvGrpSpPr>
          <p:cNvPr id="12" name="组合 11"/>
          <p:cNvGrpSpPr/>
          <p:nvPr/>
        </p:nvGrpSpPr>
        <p:grpSpPr>
          <a:xfrm>
            <a:off x="6738620" y="1746250"/>
            <a:ext cx="3630295" cy="3324860"/>
            <a:chOff x="10612" y="2750"/>
            <a:chExt cx="5717" cy="5236"/>
          </a:xfrm>
        </p:grpSpPr>
        <p:sp>
          <p:nvSpPr>
            <p:cNvPr id="9" name="椭圆 8"/>
            <p:cNvSpPr/>
            <p:nvPr/>
          </p:nvSpPr>
          <p:spPr>
            <a:xfrm>
              <a:off x="10612" y="3441"/>
              <a:ext cx="399" cy="399"/>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1" name="椭圆 10"/>
            <p:cNvSpPr/>
            <p:nvPr/>
          </p:nvSpPr>
          <p:spPr>
            <a:xfrm>
              <a:off x="10612" y="6034"/>
              <a:ext cx="399" cy="399"/>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3" name="文本框 52"/>
            <p:cNvSpPr txBox="1"/>
            <p:nvPr/>
          </p:nvSpPr>
          <p:spPr>
            <a:xfrm>
              <a:off x="12057" y="3185"/>
              <a:ext cx="4272" cy="1236"/>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4" name="文本框 53"/>
            <p:cNvSpPr txBox="1"/>
            <p:nvPr/>
          </p:nvSpPr>
          <p:spPr>
            <a:xfrm>
              <a:off x="12057" y="2750"/>
              <a:ext cx="1963" cy="533"/>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5" name="文本框 54"/>
            <p:cNvSpPr txBox="1"/>
            <p:nvPr/>
          </p:nvSpPr>
          <p:spPr>
            <a:xfrm>
              <a:off x="12057" y="6750"/>
              <a:ext cx="4272" cy="1236"/>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6" name="文本框 55"/>
            <p:cNvSpPr txBox="1"/>
            <p:nvPr/>
          </p:nvSpPr>
          <p:spPr>
            <a:xfrm>
              <a:off x="12057" y="6315"/>
              <a:ext cx="1963" cy="533"/>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5" name="圆角矩形 4"/>
          <p:cNvSpPr/>
          <p:nvPr/>
        </p:nvSpPr>
        <p:spPr>
          <a:xfrm>
            <a:off x="585537" y="276609"/>
            <a:ext cx="10820660" cy="6178444"/>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64252" y="2144879"/>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p>
        </p:txBody>
      </p:sp>
      <p:sp>
        <p:nvSpPr>
          <p:cNvPr id="11" name="矩形 10"/>
          <p:cNvSpPr/>
          <p:nvPr/>
        </p:nvSpPr>
        <p:spPr>
          <a:xfrm>
            <a:off x="2611871" y="2144879"/>
            <a:ext cx="7721444"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社会基本矛盾在历史发展中的作用</a:t>
            </a:r>
          </a:p>
        </p:txBody>
      </p:sp>
      <p:sp>
        <p:nvSpPr>
          <p:cNvPr id="12" name="矩形 11"/>
          <p:cNvSpPr/>
          <p:nvPr/>
        </p:nvSpPr>
        <p:spPr>
          <a:xfrm>
            <a:off x="1864252" y="2983955"/>
            <a:ext cx="588049" cy="5847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p>
        </p:txBody>
      </p:sp>
      <p:sp>
        <p:nvSpPr>
          <p:cNvPr id="19" name="矩形 18"/>
          <p:cNvSpPr/>
          <p:nvPr/>
        </p:nvSpPr>
        <p:spPr>
          <a:xfrm>
            <a:off x="2611871" y="2983955"/>
            <a:ext cx="7721444"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阶级斗争和社会革命在阶级社会发展中的作用</a:t>
            </a:r>
          </a:p>
        </p:txBody>
      </p:sp>
      <p:sp>
        <p:nvSpPr>
          <p:cNvPr id="23" name="矩形 22"/>
          <p:cNvSpPr/>
          <p:nvPr/>
        </p:nvSpPr>
        <p:spPr>
          <a:xfrm>
            <a:off x="1864252" y="3823031"/>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p>
        </p:txBody>
      </p:sp>
      <p:sp>
        <p:nvSpPr>
          <p:cNvPr id="25" name="矩形 24"/>
          <p:cNvSpPr/>
          <p:nvPr/>
        </p:nvSpPr>
        <p:spPr>
          <a:xfrm>
            <a:off x="2611871" y="3823031"/>
            <a:ext cx="7721444"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改革在社会发展中的作用</a:t>
            </a:r>
          </a:p>
        </p:txBody>
      </p:sp>
      <p:sp>
        <p:nvSpPr>
          <p:cNvPr id="39" name="矩形 38"/>
          <p:cNvSpPr/>
          <p:nvPr/>
        </p:nvSpPr>
        <p:spPr>
          <a:xfrm>
            <a:off x="1864252" y="4662107"/>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p>
        </p:txBody>
      </p:sp>
      <p:sp>
        <p:nvSpPr>
          <p:cNvPr id="43" name="矩形 42"/>
          <p:cNvSpPr/>
          <p:nvPr/>
        </p:nvSpPr>
        <p:spPr>
          <a:xfrm>
            <a:off x="2611871" y="4662107"/>
            <a:ext cx="7721444"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科学技术在社会发展中的作用</a:t>
            </a:r>
          </a:p>
        </p:txBody>
      </p:sp>
      <p:sp>
        <p:nvSpPr>
          <p:cNvPr id="58" name="文本框 57"/>
          <p:cNvSpPr txBox="1"/>
          <p:nvPr/>
        </p:nvSpPr>
        <p:spPr>
          <a:xfrm>
            <a:off x="7664079" y="910158"/>
            <a:ext cx="2669236" cy="523220"/>
          </a:xfrm>
          <a:prstGeom prst="rect">
            <a:avLst/>
          </a:prstGeom>
          <a:noFill/>
        </p:spPr>
        <p:txBody>
          <a:bodyPr wrap="square" rtlCol="0">
            <a:spAutoFit/>
          </a:bodyPr>
          <a:lstStyle/>
          <a:p>
            <a:pPr algn="ctr"/>
            <a:r>
              <a:rPr lang="en-US" altLang="zh-CN" sz="2800" b="1" dirty="0">
                <a:solidFill>
                  <a:srgbClr val="48505B"/>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3200" b="1" dirty="0">
              <a:solidFill>
                <a:srgbClr val="48505B"/>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58"/>
          <p:cNvSpPr txBox="1"/>
          <p:nvPr/>
        </p:nvSpPr>
        <p:spPr>
          <a:xfrm>
            <a:off x="4782327" y="491434"/>
            <a:ext cx="2669236" cy="1107996"/>
          </a:xfrm>
          <a:prstGeom prst="rect">
            <a:avLst/>
          </a:prstGeom>
          <a:noFill/>
          <a:ln w="22225">
            <a:solidFill>
              <a:schemeClr val="tx1">
                <a:lumMod val="75000"/>
                <a:lumOff val="25000"/>
              </a:schemeClr>
            </a:solidFill>
            <a:prstDash val="lgDashDot"/>
          </a:ln>
        </p:spPr>
        <p:txBody>
          <a:bodyPr wrap="square" rtlCol="0">
            <a:spAutoFit/>
          </a:bodyPr>
          <a:lstStyle/>
          <a:p>
            <a:pPr algn="ctr"/>
            <a:r>
              <a:rPr lang="zh-CN" altLang="en-US" sz="6600" dirty="0">
                <a:solidFill>
                  <a:srgbClr val="48505B"/>
                </a:solidFill>
                <a:latin typeface="微软雅黑" panose="020B0503020204020204" pitchFamily="34" charset="-122"/>
                <a:ea typeface="微软雅黑" panose="020B0503020204020204" pitchFamily="34" charset="-122"/>
                <a:cs typeface="Arial" panose="020B0604020202020204" pitchFamily="34" charset="0"/>
              </a:rPr>
              <a:t>目  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heckerboard(across)">
                                      <p:cBhvr>
                                        <p:cTn id="23" dur="500"/>
                                        <p:tgtEl>
                                          <p:spTgt spid="11"/>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heckerboard(across)">
                                      <p:cBhvr>
                                        <p:cTn id="26" dur="500"/>
                                        <p:tgtEl>
                                          <p:spTgt spid="12"/>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checkerboard(across)">
                                      <p:cBhvr>
                                        <p:cTn id="29" dur="500"/>
                                        <p:tgtEl>
                                          <p:spTgt spid="19"/>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checkerboard(across)">
                                      <p:cBhvr>
                                        <p:cTn id="32" dur="500"/>
                                        <p:tgtEl>
                                          <p:spTgt spid="23"/>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checkerboard(across)">
                                      <p:cBhvr>
                                        <p:cTn id="35" dur="500"/>
                                        <p:tgtEl>
                                          <p:spTgt spid="25"/>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checkerboard(across)">
                                      <p:cBhvr>
                                        <p:cTn id="38" dur="500"/>
                                        <p:tgtEl>
                                          <p:spTgt spid="39"/>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checkerboard(across)">
                                      <p:cBhvr>
                                        <p:cTn id="41" dur="500"/>
                                        <p:tgtEl>
                                          <p:spTgt spid="43"/>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checkerboard(across)">
                                      <p:cBhvr>
                                        <p:cTn id="44" dur="500"/>
                                        <p:tgtEl>
                                          <p:spTgt spid="58"/>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checkerboard(across)">
                                      <p:cBhvr>
                                        <p:cTn id="4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9" grpId="0" animBg="1"/>
      <p:bldP spid="23" grpId="0" animBg="1"/>
      <p:bldP spid="25" grpId="0" animBg="1"/>
      <p:bldP spid="39" grpId="0" animBg="1"/>
      <p:bldP spid="43" grpId="0" animBg="1"/>
      <p:bldP spid="58" grpId="0"/>
      <p:bldP spid="5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grpSp>
        <p:nvGrpSpPr>
          <p:cNvPr id="2" name="Group 66"/>
          <p:cNvGrpSpPr/>
          <p:nvPr/>
        </p:nvGrpSpPr>
        <p:grpSpPr>
          <a:xfrm>
            <a:off x="2202585" y="1943410"/>
            <a:ext cx="1816912" cy="857500"/>
            <a:chOff x="3597042" y="1309582"/>
            <a:chExt cx="2312747" cy="1091512"/>
          </a:xfrm>
          <a:solidFill>
            <a:srgbClr val="48505B"/>
          </a:solidFill>
        </p:grpSpPr>
        <p:cxnSp>
          <p:nvCxnSpPr>
            <p:cNvPr id="3" name="Straight Connector 54"/>
            <p:cNvCxnSpPr/>
            <p:nvPr/>
          </p:nvCxnSpPr>
          <p:spPr>
            <a:xfrm flipH="1" flipV="1">
              <a:off x="4873630" y="1377949"/>
              <a:ext cx="1036159"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8" name="Straight Connector 59"/>
            <p:cNvCxnSpPr/>
            <p:nvPr/>
          </p:nvCxnSpPr>
          <p:spPr>
            <a:xfrm flipH="1">
              <a:off x="3597042" y="1377949"/>
              <a:ext cx="1276586" cy="1023145"/>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9" name="Oval 61"/>
            <p:cNvSpPr/>
            <p:nvPr/>
          </p:nvSpPr>
          <p:spPr>
            <a:xfrm>
              <a:off x="4793618" y="1309582"/>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67"/>
          <p:cNvGrpSpPr/>
          <p:nvPr/>
        </p:nvGrpSpPr>
        <p:grpSpPr>
          <a:xfrm>
            <a:off x="2697706" y="3011344"/>
            <a:ext cx="1321783" cy="494207"/>
            <a:chOff x="4227286" y="2668956"/>
            <a:chExt cx="1682498" cy="629076"/>
          </a:xfrm>
          <a:solidFill>
            <a:srgbClr val="48505B"/>
          </a:solidFill>
        </p:grpSpPr>
        <p:cxnSp>
          <p:nvCxnSpPr>
            <p:cNvPr id="11" name="Straight Connector 55"/>
            <p:cNvCxnSpPr/>
            <p:nvPr/>
          </p:nvCxnSpPr>
          <p:spPr>
            <a:xfrm flipH="1" flipV="1">
              <a:off x="4873626" y="2740551"/>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14" name="Straight Connector 62"/>
            <p:cNvCxnSpPr/>
            <p:nvPr/>
          </p:nvCxnSpPr>
          <p:spPr>
            <a:xfrm flipH="1">
              <a:off x="4227286" y="2748966"/>
              <a:ext cx="646342" cy="549066"/>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15" name="Oval 65"/>
            <p:cNvSpPr/>
            <p:nvPr/>
          </p:nvSpPr>
          <p:spPr>
            <a:xfrm>
              <a:off x="4793618" y="2668956"/>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79"/>
          <p:cNvGrpSpPr/>
          <p:nvPr/>
        </p:nvGrpSpPr>
        <p:grpSpPr>
          <a:xfrm flipV="1">
            <a:off x="2202582" y="4373905"/>
            <a:ext cx="1816907" cy="857500"/>
            <a:chOff x="3597042" y="1309582"/>
            <a:chExt cx="2312742" cy="1091512"/>
          </a:xfrm>
          <a:solidFill>
            <a:srgbClr val="48505B"/>
          </a:solidFill>
        </p:grpSpPr>
        <p:cxnSp>
          <p:nvCxnSpPr>
            <p:cNvPr id="17" name="Straight Connector 84"/>
            <p:cNvCxnSpPr/>
            <p:nvPr/>
          </p:nvCxnSpPr>
          <p:spPr>
            <a:xfrm flipH="1" flipV="1">
              <a:off x="4873626" y="1377949"/>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18" name="Straight Connector 85"/>
            <p:cNvCxnSpPr/>
            <p:nvPr/>
          </p:nvCxnSpPr>
          <p:spPr>
            <a:xfrm flipH="1">
              <a:off x="3597042" y="1377949"/>
              <a:ext cx="1276586" cy="1023145"/>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19" name="Oval 86"/>
            <p:cNvSpPr/>
            <p:nvPr/>
          </p:nvSpPr>
          <p:spPr>
            <a:xfrm>
              <a:off x="4793618" y="1309582"/>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80"/>
          <p:cNvGrpSpPr/>
          <p:nvPr/>
        </p:nvGrpSpPr>
        <p:grpSpPr>
          <a:xfrm flipV="1">
            <a:off x="2697706" y="3669264"/>
            <a:ext cx="1321783" cy="494207"/>
            <a:chOff x="4227286" y="2668956"/>
            <a:chExt cx="1682498" cy="629076"/>
          </a:xfrm>
          <a:solidFill>
            <a:srgbClr val="48505B"/>
          </a:solidFill>
        </p:grpSpPr>
        <p:cxnSp>
          <p:nvCxnSpPr>
            <p:cNvPr id="21" name="Straight Connector 81"/>
            <p:cNvCxnSpPr/>
            <p:nvPr/>
          </p:nvCxnSpPr>
          <p:spPr>
            <a:xfrm flipH="1" flipV="1">
              <a:off x="4873626" y="2740551"/>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22" name="Straight Connector 82"/>
            <p:cNvCxnSpPr/>
            <p:nvPr/>
          </p:nvCxnSpPr>
          <p:spPr>
            <a:xfrm flipH="1">
              <a:off x="4227286" y="2748966"/>
              <a:ext cx="646342" cy="549066"/>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23" name="Oval 83"/>
            <p:cNvSpPr/>
            <p:nvPr/>
          </p:nvSpPr>
          <p:spPr>
            <a:xfrm>
              <a:off x="4793618" y="2668956"/>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3"/>
          <p:cNvGrpSpPr/>
          <p:nvPr/>
        </p:nvGrpSpPr>
        <p:grpSpPr>
          <a:xfrm>
            <a:off x="868154" y="2668668"/>
            <a:ext cx="1829552" cy="1830906"/>
            <a:chOff x="508001" y="3192543"/>
            <a:chExt cx="1829552" cy="1830906"/>
          </a:xfrm>
        </p:grpSpPr>
        <p:sp>
          <p:nvSpPr>
            <p:cNvPr id="25" name="Oval 87"/>
            <p:cNvSpPr>
              <a:spLocks noChangeArrowheads="1"/>
            </p:cNvSpPr>
            <p:nvPr/>
          </p:nvSpPr>
          <p:spPr bwMode="auto">
            <a:xfrm>
              <a:off x="508001" y="3192543"/>
              <a:ext cx="1829552" cy="1830906"/>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6" name="Oval 88"/>
            <p:cNvSpPr>
              <a:spLocks noChangeArrowheads="1"/>
            </p:cNvSpPr>
            <p:nvPr/>
          </p:nvSpPr>
          <p:spPr bwMode="auto">
            <a:xfrm>
              <a:off x="655779" y="3342869"/>
              <a:ext cx="1532750" cy="153025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76"/>
          <p:cNvGrpSpPr/>
          <p:nvPr/>
        </p:nvGrpSpPr>
        <p:grpSpPr>
          <a:xfrm>
            <a:off x="1280160" y="3009822"/>
            <a:ext cx="1000460" cy="1144788"/>
            <a:chOff x="6326188" y="3460750"/>
            <a:chExt cx="484188" cy="554038"/>
          </a:xfrm>
          <a:solidFill>
            <a:srgbClr val="48505B"/>
          </a:solidFill>
        </p:grpSpPr>
        <p:sp>
          <p:nvSpPr>
            <p:cNvPr id="28"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9"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0"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1"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33" name="Round Same Side Corner Rectangle 94"/>
          <p:cNvSpPr/>
          <p:nvPr/>
        </p:nvSpPr>
        <p:spPr>
          <a:xfrm rot="16200000">
            <a:off x="4646462" y="877524"/>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95"/>
          <p:cNvSpPr/>
          <p:nvPr/>
        </p:nvSpPr>
        <p:spPr>
          <a:xfrm>
            <a:off x="4124562" y="1598031"/>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Same Side Corner Rectangle 96"/>
          <p:cNvSpPr/>
          <p:nvPr/>
        </p:nvSpPr>
        <p:spPr>
          <a:xfrm rot="16200000">
            <a:off x="4646460" y="1935524"/>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97"/>
          <p:cNvSpPr/>
          <p:nvPr/>
        </p:nvSpPr>
        <p:spPr>
          <a:xfrm>
            <a:off x="4124560" y="2656031"/>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 Same Side Corner Rectangle 98"/>
          <p:cNvSpPr/>
          <p:nvPr/>
        </p:nvSpPr>
        <p:spPr>
          <a:xfrm rot="16200000">
            <a:off x="4646460" y="2993525"/>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99"/>
          <p:cNvSpPr/>
          <p:nvPr/>
        </p:nvSpPr>
        <p:spPr>
          <a:xfrm>
            <a:off x="4124560" y="3714032"/>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 Same Side Corner Rectangle 100"/>
          <p:cNvSpPr/>
          <p:nvPr/>
        </p:nvSpPr>
        <p:spPr>
          <a:xfrm rot="16200000">
            <a:off x="4646460" y="4051525"/>
            <a:ext cx="985249" cy="2239191"/>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101"/>
          <p:cNvSpPr/>
          <p:nvPr/>
        </p:nvSpPr>
        <p:spPr>
          <a:xfrm>
            <a:off x="4124560" y="4772032"/>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02"/>
          <p:cNvGrpSpPr/>
          <p:nvPr/>
        </p:nvGrpSpPr>
        <p:grpSpPr>
          <a:xfrm>
            <a:off x="4248217" y="2855888"/>
            <a:ext cx="550863" cy="398462"/>
            <a:chOff x="4451350" y="1993900"/>
            <a:chExt cx="550863" cy="398462"/>
          </a:xfrm>
          <a:solidFill>
            <a:srgbClr val="48505B"/>
          </a:solidFill>
        </p:grpSpPr>
        <p:sp>
          <p:nvSpPr>
            <p:cNvPr id="42" name="Freeform 62"/>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3" name="Freeform 63"/>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4" name="Freeform 64"/>
            <p:cNvSpPr/>
            <p:nvPr/>
          </p:nvSpPr>
          <p:spPr bwMode="auto">
            <a:xfrm>
              <a:off x="4814888"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5" name="Freeform 65"/>
            <p:cNvSpPr/>
            <p:nvPr/>
          </p:nvSpPr>
          <p:spPr bwMode="auto">
            <a:xfrm>
              <a:off x="4814888"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46" name="Group 107"/>
          <p:cNvGrpSpPr/>
          <p:nvPr/>
        </p:nvGrpSpPr>
        <p:grpSpPr>
          <a:xfrm>
            <a:off x="4277588" y="1721688"/>
            <a:ext cx="492125" cy="550863"/>
            <a:chOff x="3471863" y="1916113"/>
            <a:chExt cx="492125" cy="550863"/>
          </a:xfrm>
          <a:solidFill>
            <a:srgbClr val="48505B"/>
          </a:solidFill>
        </p:grpSpPr>
        <p:sp>
          <p:nvSpPr>
            <p:cNvPr id="4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9" name="Freeform 72"/>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50" name="Group 111"/>
          <p:cNvGrpSpPr/>
          <p:nvPr/>
        </p:nvGrpSpPr>
        <p:grpSpPr>
          <a:xfrm>
            <a:off x="4247423" y="4895689"/>
            <a:ext cx="552450" cy="550862"/>
            <a:chOff x="8153400" y="2690813"/>
            <a:chExt cx="552450" cy="550862"/>
          </a:xfrm>
          <a:solidFill>
            <a:srgbClr val="48505B"/>
          </a:solidFill>
        </p:grpSpPr>
        <p:sp>
          <p:nvSpPr>
            <p:cNvPr id="51" name="Freeform 123"/>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2" name="Freeform 124"/>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53" name="Group 114"/>
          <p:cNvGrpSpPr/>
          <p:nvPr/>
        </p:nvGrpSpPr>
        <p:grpSpPr>
          <a:xfrm>
            <a:off x="4247423" y="3874995"/>
            <a:ext cx="552451" cy="476251"/>
            <a:chOff x="4411663" y="2727325"/>
            <a:chExt cx="552451" cy="476251"/>
          </a:xfrm>
          <a:solidFill>
            <a:srgbClr val="48505B"/>
          </a:solidFill>
        </p:grpSpPr>
        <p:sp>
          <p:nvSpPr>
            <p:cNvPr id="54" name="Freeform 153"/>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5" name="Freeform 154"/>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6" name="Freeform 155"/>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7" name="Freeform 156"/>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58" name="Inhaltsplatzhalter 4"/>
          <p:cNvSpPr txBox="1"/>
          <p:nvPr/>
        </p:nvSpPr>
        <p:spPr>
          <a:xfrm>
            <a:off x="5075765" y="1720121"/>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59" name="Inhaltsplatzhalter 4"/>
          <p:cNvSpPr txBox="1"/>
          <p:nvPr/>
        </p:nvSpPr>
        <p:spPr>
          <a:xfrm>
            <a:off x="5075765" y="2753123"/>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60" name="Inhaltsplatzhalter 4"/>
          <p:cNvSpPr txBox="1"/>
          <p:nvPr/>
        </p:nvSpPr>
        <p:spPr>
          <a:xfrm>
            <a:off x="5075765" y="3819907"/>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61" name="Inhaltsplatzhalter 4"/>
          <p:cNvSpPr txBox="1"/>
          <p:nvPr/>
        </p:nvSpPr>
        <p:spPr>
          <a:xfrm>
            <a:off x="5075765" y="4900696"/>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10%</a:t>
            </a:r>
            <a:endParaRPr lang="en-US" sz="2800" dirty="0">
              <a:latin typeface="+mn-lt"/>
            </a:endParaRPr>
          </a:p>
        </p:txBody>
      </p:sp>
      <p:sp>
        <p:nvSpPr>
          <p:cNvPr id="62" name="Rectangle 11"/>
          <p:cNvSpPr/>
          <p:nvPr/>
        </p:nvSpPr>
        <p:spPr>
          <a:xfrm>
            <a:off x="6456153" y="1790735"/>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3" name="Rectangle 11"/>
          <p:cNvSpPr/>
          <p:nvPr/>
        </p:nvSpPr>
        <p:spPr>
          <a:xfrm>
            <a:off x="6456153" y="143074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4" name="Rectangle 11"/>
          <p:cNvSpPr/>
          <p:nvPr/>
        </p:nvSpPr>
        <p:spPr>
          <a:xfrm>
            <a:off x="6456153" y="2908258"/>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5" name="Rectangle 11"/>
          <p:cNvSpPr/>
          <p:nvPr/>
        </p:nvSpPr>
        <p:spPr>
          <a:xfrm>
            <a:off x="6456153" y="2548271"/>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6" name="Rectangle 11"/>
          <p:cNvSpPr/>
          <p:nvPr/>
        </p:nvSpPr>
        <p:spPr>
          <a:xfrm>
            <a:off x="6456153" y="4025781"/>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7" name="Rectangle 11"/>
          <p:cNvSpPr/>
          <p:nvPr/>
        </p:nvSpPr>
        <p:spPr>
          <a:xfrm>
            <a:off x="6456153" y="3665794"/>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8" name="Rectangle 11"/>
          <p:cNvSpPr/>
          <p:nvPr/>
        </p:nvSpPr>
        <p:spPr>
          <a:xfrm>
            <a:off x="6456153" y="5143304"/>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9" name="Rectangle 11"/>
          <p:cNvSpPr/>
          <p:nvPr/>
        </p:nvSpPr>
        <p:spPr>
          <a:xfrm>
            <a:off x="6456153" y="4783317"/>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edge">
                                      <p:cBhvr>
                                        <p:cTn id="10" dur="2000"/>
                                        <p:tgtEl>
                                          <p:spTgt spid="12"/>
                                        </p:tgtEl>
                                      </p:cBhvr>
                                    </p:animEffect>
                                  </p:childTnLst>
                                </p:cTn>
                              </p:par>
                              <p:par>
                                <p:cTn id="11" presetID="2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edge">
                                      <p:cBhvr>
                                        <p:cTn id="13" dur="2000"/>
                                        <p:tgtEl>
                                          <p:spTgt spid="16"/>
                                        </p:tgtEl>
                                      </p:cBhvr>
                                    </p:animEffect>
                                  </p:childTnLst>
                                </p:cTn>
                              </p:par>
                              <p:par>
                                <p:cTn id="14" presetID="2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edge">
                                      <p:cBhvr>
                                        <p:cTn id="16" dur="2000"/>
                                        <p:tgtEl>
                                          <p:spTgt spid="20"/>
                                        </p:tgtEl>
                                      </p:cBhvr>
                                    </p:animEffect>
                                  </p:childTnLst>
                                </p:cTn>
                              </p:par>
                              <p:par>
                                <p:cTn id="17" presetID="2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edge">
                                      <p:cBhvr>
                                        <p:cTn id="19" dur="2000"/>
                                        <p:tgtEl>
                                          <p:spTgt spid="24"/>
                                        </p:tgtEl>
                                      </p:cBhvr>
                                    </p:animEffect>
                                  </p:childTnLst>
                                </p:cTn>
                              </p:par>
                              <p:par>
                                <p:cTn id="20" presetID="2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edge">
                                      <p:cBhvr>
                                        <p:cTn id="22" dur="2000"/>
                                        <p:tgtEl>
                                          <p:spTgt spid="27"/>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edge">
                                      <p:cBhvr>
                                        <p:cTn id="25" dur="2000"/>
                                        <p:tgtEl>
                                          <p:spTgt spid="33"/>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edge">
                                      <p:cBhvr>
                                        <p:cTn id="28" dur="2000"/>
                                        <p:tgtEl>
                                          <p:spTgt spid="34"/>
                                        </p:tgtEl>
                                      </p:cBhvr>
                                    </p:animEffect>
                                  </p:childTnLst>
                                </p:cTn>
                              </p:par>
                            </p:childTnLst>
                          </p:cTn>
                        </p:par>
                        <p:par>
                          <p:cTn id="29" fill="hold">
                            <p:stCondLst>
                              <p:cond delay="2000"/>
                            </p:stCondLst>
                            <p:childTnLst>
                              <p:par>
                                <p:cTn id="30" presetID="2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edge">
                                      <p:cBhvr>
                                        <p:cTn id="32" dur="2000"/>
                                        <p:tgtEl>
                                          <p:spTgt spid="35"/>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edge">
                                      <p:cBhvr>
                                        <p:cTn id="35" dur="2000"/>
                                        <p:tgtEl>
                                          <p:spTgt spid="36"/>
                                        </p:tgtEl>
                                      </p:cBhvr>
                                    </p:animEffect>
                                  </p:childTnLst>
                                </p:cTn>
                              </p:par>
                              <p:par>
                                <p:cTn id="36" presetID="2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edge">
                                      <p:cBhvr>
                                        <p:cTn id="38" dur="2000"/>
                                        <p:tgtEl>
                                          <p:spTgt spid="37"/>
                                        </p:tgtEl>
                                      </p:cBhvr>
                                    </p:animEffect>
                                  </p:childTnLst>
                                </p:cTn>
                              </p:par>
                              <p:par>
                                <p:cTn id="39" presetID="2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edge">
                                      <p:cBhvr>
                                        <p:cTn id="41" dur="2000"/>
                                        <p:tgtEl>
                                          <p:spTgt spid="38"/>
                                        </p:tgtEl>
                                      </p:cBhvr>
                                    </p:animEffect>
                                  </p:childTnLst>
                                </p:cTn>
                              </p:par>
                              <p:par>
                                <p:cTn id="42" presetID="20"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edge">
                                      <p:cBhvr>
                                        <p:cTn id="44" dur="2000"/>
                                        <p:tgtEl>
                                          <p:spTgt spid="39"/>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edge">
                                      <p:cBhvr>
                                        <p:cTn id="47" dur="2000"/>
                                        <p:tgtEl>
                                          <p:spTgt spid="40"/>
                                        </p:tgtEl>
                                      </p:cBhvr>
                                    </p:animEffect>
                                  </p:childTnLst>
                                </p:cTn>
                              </p:par>
                              <p:par>
                                <p:cTn id="48" presetID="2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edge">
                                      <p:cBhvr>
                                        <p:cTn id="50" dur="2000"/>
                                        <p:tgtEl>
                                          <p:spTgt spid="41"/>
                                        </p:tgtEl>
                                      </p:cBhvr>
                                    </p:animEffect>
                                  </p:childTnLst>
                                </p:cTn>
                              </p:par>
                              <p:par>
                                <p:cTn id="51" presetID="20"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edge">
                                      <p:cBhvr>
                                        <p:cTn id="53" dur="2000"/>
                                        <p:tgtEl>
                                          <p:spTgt spid="46"/>
                                        </p:tgtEl>
                                      </p:cBhvr>
                                    </p:animEffect>
                                  </p:childTnLst>
                                </p:cTn>
                              </p:par>
                              <p:par>
                                <p:cTn id="54" presetID="2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edge">
                                      <p:cBhvr>
                                        <p:cTn id="56" dur="2000"/>
                                        <p:tgtEl>
                                          <p:spTgt spid="50"/>
                                        </p:tgtEl>
                                      </p:cBhvr>
                                    </p:animEffect>
                                  </p:childTnLst>
                                </p:cTn>
                              </p:par>
                              <p:par>
                                <p:cTn id="57" presetID="20"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edge">
                                      <p:cBhvr>
                                        <p:cTn id="59" dur="2000"/>
                                        <p:tgtEl>
                                          <p:spTgt spid="53"/>
                                        </p:tgtEl>
                                      </p:cBhvr>
                                    </p:animEffect>
                                  </p:childTnLst>
                                </p:cTn>
                              </p:par>
                              <p:par>
                                <p:cTn id="60" presetID="20"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edge">
                                      <p:cBhvr>
                                        <p:cTn id="62" dur="2000"/>
                                        <p:tgtEl>
                                          <p:spTgt spid="58"/>
                                        </p:tgtEl>
                                      </p:cBhvr>
                                    </p:animEffect>
                                  </p:childTnLst>
                                </p:cTn>
                              </p:par>
                              <p:par>
                                <p:cTn id="63" presetID="20"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edge">
                                      <p:cBhvr>
                                        <p:cTn id="65" dur="2000"/>
                                        <p:tgtEl>
                                          <p:spTgt spid="59"/>
                                        </p:tgtEl>
                                      </p:cBhvr>
                                    </p:animEffect>
                                  </p:childTnLst>
                                </p:cTn>
                              </p:par>
                              <p:par>
                                <p:cTn id="66" presetID="20" presetClass="entr" presetSubtype="0" fill="hold" grpId="0"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edge">
                                      <p:cBhvr>
                                        <p:cTn id="68" dur="2000"/>
                                        <p:tgtEl>
                                          <p:spTgt spid="60"/>
                                        </p:tgtEl>
                                      </p:cBhvr>
                                    </p:animEffect>
                                  </p:childTnLst>
                                </p:cTn>
                              </p:par>
                              <p:par>
                                <p:cTn id="69" presetID="20"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edge">
                                      <p:cBhvr>
                                        <p:cTn id="71" dur="2000"/>
                                        <p:tgtEl>
                                          <p:spTgt spid="61"/>
                                        </p:tgtEl>
                                      </p:cBhvr>
                                    </p:animEffect>
                                  </p:childTnLst>
                                </p:cTn>
                              </p:par>
                              <p:par>
                                <p:cTn id="72" presetID="20" presetClass="entr" presetSubtype="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edge">
                                      <p:cBhvr>
                                        <p:cTn id="74" dur="2000"/>
                                        <p:tgtEl>
                                          <p:spTgt spid="62"/>
                                        </p:tgtEl>
                                      </p:cBhvr>
                                    </p:animEffect>
                                  </p:childTnLst>
                                </p:cTn>
                              </p:par>
                              <p:par>
                                <p:cTn id="75" presetID="20"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edge">
                                      <p:cBhvr>
                                        <p:cTn id="77" dur="2000"/>
                                        <p:tgtEl>
                                          <p:spTgt spid="63"/>
                                        </p:tgtEl>
                                      </p:cBhvr>
                                    </p:animEffect>
                                  </p:childTnLst>
                                </p:cTn>
                              </p:par>
                              <p:par>
                                <p:cTn id="78" presetID="20"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wedge">
                                      <p:cBhvr>
                                        <p:cTn id="80" dur="2000"/>
                                        <p:tgtEl>
                                          <p:spTgt spid="64"/>
                                        </p:tgtEl>
                                      </p:cBhvr>
                                    </p:animEffect>
                                  </p:childTnLst>
                                </p:cTn>
                              </p:par>
                              <p:par>
                                <p:cTn id="81" presetID="20"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edge">
                                      <p:cBhvr>
                                        <p:cTn id="83" dur="2000"/>
                                        <p:tgtEl>
                                          <p:spTgt spid="65"/>
                                        </p:tgtEl>
                                      </p:cBhvr>
                                    </p:animEffect>
                                  </p:childTnLst>
                                </p:cTn>
                              </p:par>
                              <p:par>
                                <p:cTn id="84" presetID="20" presetClass="entr" presetSubtype="0" fill="hold" grpId="0" nodeType="with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wedge">
                                      <p:cBhvr>
                                        <p:cTn id="86" dur="2000"/>
                                        <p:tgtEl>
                                          <p:spTgt spid="66"/>
                                        </p:tgtEl>
                                      </p:cBhvr>
                                    </p:animEffect>
                                  </p:childTnLst>
                                </p:cTn>
                              </p:par>
                              <p:par>
                                <p:cTn id="87" presetID="20" presetClass="entr" presetSubtype="0"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wedge">
                                      <p:cBhvr>
                                        <p:cTn id="89" dur="2000"/>
                                        <p:tgtEl>
                                          <p:spTgt spid="67"/>
                                        </p:tgtEl>
                                      </p:cBhvr>
                                    </p:animEffect>
                                  </p:childTnLst>
                                </p:cTn>
                              </p:par>
                              <p:par>
                                <p:cTn id="90" presetID="20"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edge">
                                      <p:cBhvr>
                                        <p:cTn id="92" dur="2000"/>
                                        <p:tgtEl>
                                          <p:spTgt spid="68"/>
                                        </p:tgtEl>
                                      </p:cBhvr>
                                    </p:animEffect>
                                  </p:childTnLst>
                                </p:cTn>
                              </p:par>
                              <p:par>
                                <p:cTn id="93" presetID="2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wedge">
                                      <p:cBhvr>
                                        <p:cTn id="95"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58" grpId="0"/>
      <p:bldP spid="59" grpId="0"/>
      <p:bldP spid="60" grpId="0"/>
      <p:bldP spid="61" grpId="0"/>
      <p:bldP spid="62" grpId="0"/>
      <p:bldP spid="63" grpId="0"/>
      <p:bldP spid="64" grpId="0"/>
      <p:bldP spid="65" grpId="0"/>
      <p:bldP spid="66" grpId="0"/>
      <p:bldP spid="67" grpId="0"/>
      <p:bldP spid="68" grpId="0"/>
      <p:bldP spid="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a:t>
            </a:r>
            <a:r>
              <a:rPr lang="en-US" sz="8800" dirty="0">
                <a:latin typeface="FuturaBookC" pitchFamily="2" charset="-52"/>
              </a:rPr>
              <a:t>5</a:t>
            </a: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p>
        </p:txBody>
      </p:sp>
      <p:grpSp>
        <p:nvGrpSpPr>
          <p:cNvPr id="40" name="组合 39"/>
          <p:cNvGrpSpPr/>
          <p:nvPr/>
        </p:nvGrpSpPr>
        <p:grpSpPr>
          <a:xfrm>
            <a:off x="4599239" y="2188373"/>
            <a:ext cx="2946912" cy="2844634"/>
            <a:chOff x="4599239" y="2188373"/>
            <a:chExt cx="2946912" cy="2844634"/>
          </a:xfrm>
          <a:effectLst/>
        </p:grpSpPr>
        <p:sp>
          <p:nvSpPr>
            <p:cNvPr id="41" name="任意多边形 40"/>
            <p:cNvSpPr/>
            <p:nvPr/>
          </p:nvSpPr>
          <p:spPr>
            <a:xfrm rot="13500000">
              <a:off x="5906036" y="2586194"/>
              <a:ext cx="1817916" cy="1462314"/>
            </a:xfrm>
            <a:custGeom>
              <a:avLst/>
              <a:gdLst>
                <a:gd name="connsiteX0" fmla="*/ 0 w 1817916"/>
                <a:gd name="connsiteY0" fmla="*/ 0 h 1462314"/>
                <a:gd name="connsiteX1" fmla="*/ 500744 w 1817916"/>
                <a:gd name="connsiteY1" fmla="*/ 0 h 1462314"/>
                <a:gd name="connsiteX2" fmla="*/ 500744 w 1817916"/>
                <a:gd name="connsiteY2" fmla="*/ 722086 h 1462314"/>
                <a:gd name="connsiteX3" fmla="*/ 1106715 w 1817916"/>
                <a:gd name="connsiteY3" fmla="*/ 722086 h 1462314"/>
                <a:gd name="connsiteX4" fmla="*/ 1106715 w 1817916"/>
                <a:gd name="connsiteY4" fmla="*/ 475343 h 1462314"/>
                <a:gd name="connsiteX5" fmla="*/ 1817916 w 1817916"/>
                <a:gd name="connsiteY5" fmla="*/ 968829 h 1462314"/>
                <a:gd name="connsiteX6" fmla="*/ 1106715 w 1817916"/>
                <a:gd name="connsiteY6" fmla="*/ 1462314 h 1462314"/>
                <a:gd name="connsiteX7" fmla="*/ 1106715 w 1817916"/>
                <a:gd name="connsiteY7" fmla="*/ 1215571 h 1462314"/>
                <a:gd name="connsiteX8" fmla="*/ 254001 w 1817916"/>
                <a:gd name="connsiteY8" fmla="*/ 1215571 h 1462314"/>
                <a:gd name="connsiteX9" fmla="*/ 250371 w 1817916"/>
                <a:gd name="connsiteY9" fmla="*/ 1219201 h 1462314"/>
                <a:gd name="connsiteX10" fmla="*/ 0 w 1817916"/>
                <a:gd name="connsiteY10" fmla="*/ 968830 h 146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7916" h="1462314">
                  <a:moveTo>
                    <a:pt x="0" y="0"/>
                  </a:moveTo>
                  <a:lnTo>
                    <a:pt x="500744" y="0"/>
                  </a:lnTo>
                  <a:lnTo>
                    <a:pt x="500744" y="722086"/>
                  </a:lnTo>
                  <a:lnTo>
                    <a:pt x="1106715" y="722086"/>
                  </a:lnTo>
                  <a:lnTo>
                    <a:pt x="1106715" y="475343"/>
                  </a:lnTo>
                  <a:lnTo>
                    <a:pt x="1817916" y="968829"/>
                  </a:lnTo>
                  <a:lnTo>
                    <a:pt x="1106715" y="1462314"/>
                  </a:lnTo>
                  <a:lnTo>
                    <a:pt x="1106715" y="1215571"/>
                  </a:lnTo>
                  <a:lnTo>
                    <a:pt x="254001" y="1215571"/>
                  </a:lnTo>
                  <a:lnTo>
                    <a:pt x="250371" y="1219201"/>
                  </a:lnTo>
                  <a:lnTo>
                    <a:pt x="0" y="968830"/>
                  </a:lnTo>
                  <a:close/>
                </a:path>
              </a:pathLst>
            </a:custGeom>
            <a:solidFill>
              <a:schemeClr val="bg1">
                <a:lumMod val="7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任意多边形 41"/>
            <p:cNvSpPr/>
            <p:nvPr/>
          </p:nvSpPr>
          <p:spPr>
            <a:xfrm rot="2700000">
              <a:off x="4421438" y="3158640"/>
              <a:ext cx="1817916" cy="1462314"/>
            </a:xfrm>
            <a:custGeom>
              <a:avLst/>
              <a:gdLst>
                <a:gd name="connsiteX0" fmla="*/ 0 w 1817916"/>
                <a:gd name="connsiteY0" fmla="*/ 0 h 1462314"/>
                <a:gd name="connsiteX1" fmla="*/ 500744 w 1817916"/>
                <a:gd name="connsiteY1" fmla="*/ 0 h 1462314"/>
                <a:gd name="connsiteX2" fmla="*/ 500744 w 1817916"/>
                <a:gd name="connsiteY2" fmla="*/ 722086 h 1462314"/>
                <a:gd name="connsiteX3" fmla="*/ 1106715 w 1817916"/>
                <a:gd name="connsiteY3" fmla="*/ 722086 h 1462314"/>
                <a:gd name="connsiteX4" fmla="*/ 1106715 w 1817916"/>
                <a:gd name="connsiteY4" fmla="*/ 475343 h 1462314"/>
                <a:gd name="connsiteX5" fmla="*/ 1817916 w 1817916"/>
                <a:gd name="connsiteY5" fmla="*/ 968829 h 1462314"/>
                <a:gd name="connsiteX6" fmla="*/ 1106715 w 1817916"/>
                <a:gd name="connsiteY6" fmla="*/ 1462314 h 1462314"/>
                <a:gd name="connsiteX7" fmla="*/ 1106715 w 1817916"/>
                <a:gd name="connsiteY7" fmla="*/ 1215571 h 1462314"/>
                <a:gd name="connsiteX8" fmla="*/ 254001 w 1817916"/>
                <a:gd name="connsiteY8" fmla="*/ 1215571 h 1462314"/>
                <a:gd name="connsiteX9" fmla="*/ 250371 w 1817916"/>
                <a:gd name="connsiteY9" fmla="*/ 1219201 h 1462314"/>
                <a:gd name="connsiteX10" fmla="*/ 0 w 1817916"/>
                <a:gd name="connsiteY10" fmla="*/ 968830 h 146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7916" h="1462314">
                  <a:moveTo>
                    <a:pt x="0" y="0"/>
                  </a:moveTo>
                  <a:lnTo>
                    <a:pt x="500744" y="0"/>
                  </a:lnTo>
                  <a:lnTo>
                    <a:pt x="500744" y="722086"/>
                  </a:lnTo>
                  <a:lnTo>
                    <a:pt x="1106715" y="722086"/>
                  </a:lnTo>
                  <a:lnTo>
                    <a:pt x="1106715" y="475343"/>
                  </a:lnTo>
                  <a:lnTo>
                    <a:pt x="1817916" y="968829"/>
                  </a:lnTo>
                  <a:lnTo>
                    <a:pt x="1106715" y="1462314"/>
                  </a:lnTo>
                  <a:lnTo>
                    <a:pt x="1106715" y="1215571"/>
                  </a:lnTo>
                  <a:lnTo>
                    <a:pt x="254001" y="1215571"/>
                  </a:lnTo>
                  <a:lnTo>
                    <a:pt x="250371" y="1219201"/>
                  </a:lnTo>
                  <a:lnTo>
                    <a:pt x="0" y="968830"/>
                  </a:lnTo>
                  <a:close/>
                </a:path>
              </a:pathLst>
            </a:custGeom>
            <a:solidFill>
              <a:schemeClr val="bg1">
                <a:lumMod val="7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任意多边形 42"/>
            <p:cNvSpPr/>
            <p:nvPr/>
          </p:nvSpPr>
          <p:spPr>
            <a:xfrm rot="8100000">
              <a:off x="4796584" y="2188373"/>
              <a:ext cx="1817916" cy="1244972"/>
            </a:xfrm>
            <a:custGeom>
              <a:avLst/>
              <a:gdLst>
                <a:gd name="connsiteX0" fmla="*/ 0 w 1817916"/>
                <a:gd name="connsiteY0" fmla="*/ 751488 h 1244972"/>
                <a:gd name="connsiteX1" fmla="*/ 0 w 1817916"/>
                <a:gd name="connsiteY1" fmla="*/ 15685 h 1244972"/>
                <a:gd name="connsiteX2" fmla="*/ 244930 w 1817916"/>
                <a:gd name="connsiteY2" fmla="*/ 368673 h 1244972"/>
                <a:gd name="connsiteX3" fmla="*/ 500744 w 1817916"/>
                <a:gd name="connsiteY3" fmla="*/ 0 h 1244972"/>
                <a:gd name="connsiteX4" fmla="*/ 500744 w 1817916"/>
                <a:gd name="connsiteY4" fmla="*/ 504744 h 1244972"/>
                <a:gd name="connsiteX5" fmla="*/ 1106715 w 1817916"/>
                <a:gd name="connsiteY5" fmla="*/ 504744 h 1244972"/>
                <a:gd name="connsiteX6" fmla="*/ 1106715 w 1817916"/>
                <a:gd name="connsiteY6" fmla="*/ 258001 h 1244972"/>
                <a:gd name="connsiteX7" fmla="*/ 1817916 w 1817916"/>
                <a:gd name="connsiteY7" fmla="*/ 751487 h 1244972"/>
                <a:gd name="connsiteX8" fmla="*/ 1106715 w 1817916"/>
                <a:gd name="connsiteY8" fmla="*/ 1244972 h 1244972"/>
                <a:gd name="connsiteX9" fmla="*/ 1106715 w 1817916"/>
                <a:gd name="connsiteY9" fmla="*/ 998229 h 1244972"/>
                <a:gd name="connsiteX10" fmla="*/ 254001 w 1817916"/>
                <a:gd name="connsiteY10" fmla="*/ 998229 h 1244972"/>
                <a:gd name="connsiteX11" fmla="*/ 250371 w 1817916"/>
                <a:gd name="connsiteY11" fmla="*/ 1001859 h 124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7916" h="1244972">
                  <a:moveTo>
                    <a:pt x="0" y="751488"/>
                  </a:moveTo>
                  <a:lnTo>
                    <a:pt x="0" y="15685"/>
                  </a:lnTo>
                  <a:lnTo>
                    <a:pt x="244930" y="368673"/>
                  </a:lnTo>
                  <a:lnTo>
                    <a:pt x="500744" y="0"/>
                  </a:lnTo>
                  <a:lnTo>
                    <a:pt x="500744" y="504744"/>
                  </a:lnTo>
                  <a:lnTo>
                    <a:pt x="1106715" y="504744"/>
                  </a:lnTo>
                  <a:lnTo>
                    <a:pt x="1106715" y="258001"/>
                  </a:lnTo>
                  <a:lnTo>
                    <a:pt x="1817916" y="751487"/>
                  </a:lnTo>
                  <a:lnTo>
                    <a:pt x="1106715" y="1244972"/>
                  </a:lnTo>
                  <a:lnTo>
                    <a:pt x="1106715" y="998229"/>
                  </a:lnTo>
                  <a:lnTo>
                    <a:pt x="254001" y="998229"/>
                  </a:lnTo>
                  <a:lnTo>
                    <a:pt x="250371" y="1001859"/>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44" name="任意多边形 43"/>
            <p:cNvSpPr/>
            <p:nvPr/>
          </p:nvSpPr>
          <p:spPr>
            <a:xfrm rot="18900000">
              <a:off x="5545120" y="3788035"/>
              <a:ext cx="1817916" cy="1244972"/>
            </a:xfrm>
            <a:custGeom>
              <a:avLst/>
              <a:gdLst>
                <a:gd name="connsiteX0" fmla="*/ 1817916 w 1817916"/>
                <a:gd name="connsiteY0" fmla="*/ 751487 h 1244972"/>
                <a:gd name="connsiteX1" fmla="*/ 1106715 w 1817916"/>
                <a:gd name="connsiteY1" fmla="*/ 1244972 h 1244972"/>
                <a:gd name="connsiteX2" fmla="*/ 1106715 w 1817916"/>
                <a:gd name="connsiteY2" fmla="*/ 998229 h 1244972"/>
                <a:gd name="connsiteX3" fmla="*/ 254001 w 1817916"/>
                <a:gd name="connsiteY3" fmla="*/ 998229 h 1244972"/>
                <a:gd name="connsiteX4" fmla="*/ 250371 w 1817916"/>
                <a:gd name="connsiteY4" fmla="*/ 1001859 h 1244972"/>
                <a:gd name="connsiteX5" fmla="*/ 0 w 1817916"/>
                <a:gd name="connsiteY5" fmla="*/ 751488 h 1244972"/>
                <a:gd name="connsiteX6" fmla="*/ 0 w 1817916"/>
                <a:gd name="connsiteY6" fmla="*/ 15685 h 1244972"/>
                <a:gd name="connsiteX7" fmla="*/ 244930 w 1817916"/>
                <a:gd name="connsiteY7" fmla="*/ 368673 h 1244972"/>
                <a:gd name="connsiteX8" fmla="*/ 500744 w 1817916"/>
                <a:gd name="connsiteY8" fmla="*/ 0 h 1244972"/>
                <a:gd name="connsiteX9" fmla="*/ 500744 w 1817916"/>
                <a:gd name="connsiteY9" fmla="*/ 504744 h 1244972"/>
                <a:gd name="connsiteX10" fmla="*/ 1106715 w 1817916"/>
                <a:gd name="connsiteY10" fmla="*/ 504744 h 1244972"/>
                <a:gd name="connsiteX11" fmla="*/ 1106715 w 1817916"/>
                <a:gd name="connsiteY11" fmla="*/ 258001 h 124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7916" h="1244972">
                  <a:moveTo>
                    <a:pt x="1817916" y="751487"/>
                  </a:moveTo>
                  <a:lnTo>
                    <a:pt x="1106715" y="1244972"/>
                  </a:lnTo>
                  <a:lnTo>
                    <a:pt x="1106715" y="998229"/>
                  </a:lnTo>
                  <a:lnTo>
                    <a:pt x="254001" y="998229"/>
                  </a:lnTo>
                  <a:lnTo>
                    <a:pt x="250371" y="1001859"/>
                  </a:lnTo>
                  <a:lnTo>
                    <a:pt x="0" y="751488"/>
                  </a:lnTo>
                  <a:lnTo>
                    <a:pt x="0" y="15685"/>
                  </a:lnTo>
                  <a:lnTo>
                    <a:pt x="244930" y="368673"/>
                  </a:lnTo>
                  <a:lnTo>
                    <a:pt x="500744" y="0"/>
                  </a:lnTo>
                  <a:lnTo>
                    <a:pt x="500744" y="504744"/>
                  </a:lnTo>
                  <a:lnTo>
                    <a:pt x="1106715" y="504744"/>
                  </a:lnTo>
                  <a:lnTo>
                    <a:pt x="1106715" y="258001"/>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文本框 56"/>
          <p:cNvSpPr txBox="1"/>
          <p:nvPr/>
        </p:nvSpPr>
        <p:spPr>
          <a:xfrm>
            <a:off x="1457855" y="236833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8" name="文本框 57"/>
          <p:cNvSpPr txBox="1"/>
          <p:nvPr/>
        </p:nvSpPr>
        <p:spPr>
          <a:xfrm>
            <a:off x="2924469" y="209200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9" name="文本框 58"/>
          <p:cNvSpPr txBox="1"/>
          <p:nvPr/>
        </p:nvSpPr>
        <p:spPr>
          <a:xfrm>
            <a:off x="1457855" y="463208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0" name="文本框 59"/>
          <p:cNvSpPr txBox="1"/>
          <p:nvPr/>
        </p:nvSpPr>
        <p:spPr>
          <a:xfrm>
            <a:off x="2924469" y="435575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 name="文本框 1"/>
          <p:cNvSpPr txBox="1"/>
          <p:nvPr/>
        </p:nvSpPr>
        <p:spPr>
          <a:xfrm>
            <a:off x="8444760" y="222482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 name="文本框 2"/>
          <p:cNvSpPr txBox="1"/>
          <p:nvPr/>
        </p:nvSpPr>
        <p:spPr>
          <a:xfrm>
            <a:off x="9911374" y="194849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 name="文本框 7"/>
          <p:cNvSpPr txBox="1"/>
          <p:nvPr/>
        </p:nvSpPr>
        <p:spPr>
          <a:xfrm>
            <a:off x="8444760" y="448857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 name="文本框 8"/>
          <p:cNvSpPr txBox="1"/>
          <p:nvPr/>
        </p:nvSpPr>
        <p:spPr>
          <a:xfrm>
            <a:off x="9911374" y="421224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downLeft)">
                                      <p:cBhvr>
                                        <p:cTn id="11" dur="500"/>
                                        <p:tgtEl>
                                          <p:spTgt spid="57"/>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strips(downLeft)">
                                      <p:cBhvr>
                                        <p:cTn id="14" dur="500"/>
                                        <p:tgtEl>
                                          <p:spTgt spid="58"/>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strips(downLeft)">
                                      <p:cBhvr>
                                        <p:cTn id="17" dur="500"/>
                                        <p:tgtEl>
                                          <p:spTgt spid="59"/>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strips(downLeft)">
                                      <p:cBhvr>
                                        <p:cTn id="20" dur="500"/>
                                        <p:tgtEl>
                                          <p:spTgt spid="60"/>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downLeft)">
                                      <p:cBhvr>
                                        <p:cTn id="23" dur="500"/>
                                        <p:tgtEl>
                                          <p:spTgt spid="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strips(downLeft)">
                                      <p:cBhvr>
                                        <p:cTn id="26" dur="500"/>
                                        <p:tgtEl>
                                          <p:spTgt spid="3"/>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Left)">
                                      <p:cBhvr>
                                        <p:cTn id="29" dur="500"/>
                                        <p:tgtEl>
                                          <p:spTgt spid="8"/>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2" grpId="0"/>
      <p:bldP spid="3"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p>
        </p:txBody>
      </p:sp>
      <p:sp>
        <p:nvSpPr>
          <p:cNvPr id="12" name="Shape 301"/>
          <p:cNvSpPr/>
          <p:nvPr/>
        </p:nvSpPr>
        <p:spPr>
          <a:xfrm>
            <a:off x="1204582" y="1612000"/>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8" name="Shape 302"/>
          <p:cNvSpPr/>
          <p:nvPr/>
        </p:nvSpPr>
        <p:spPr>
          <a:xfrm>
            <a:off x="1739774" y="1911646"/>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18" name="Shape 303"/>
          <p:cNvSpPr/>
          <p:nvPr/>
        </p:nvSpPr>
        <p:spPr>
          <a:xfrm>
            <a:off x="2075419" y="2254774"/>
            <a:ext cx="375272" cy="375272"/>
          </a:xfrm>
          <a:custGeom>
            <a:avLst/>
            <a:gdLst/>
            <a:ahLst/>
            <a:cxnLst>
              <a:cxn ang="0">
                <a:pos x="wd2" y="hd2"/>
              </a:cxn>
              <a:cxn ang="5400000">
                <a:pos x="wd2" y="hd2"/>
              </a:cxn>
              <a:cxn ang="10800000">
                <a:pos x="wd2" y="hd2"/>
              </a:cxn>
              <a:cxn ang="16200000">
                <a:pos x="wd2" y="hd2"/>
              </a:cxn>
            </a:cxnLst>
            <a:rect l="0" t="0" r="r" b="b"/>
            <a:pathLst>
              <a:path w="21600" h="21600" extrusionOk="0">
                <a:moveTo>
                  <a:pt x="16257" y="18983"/>
                </a:moveTo>
                <a:lnTo>
                  <a:pt x="11380" y="15409"/>
                </a:lnTo>
                <a:lnTo>
                  <a:pt x="10800" y="14984"/>
                </a:lnTo>
                <a:lnTo>
                  <a:pt x="10221" y="15409"/>
                </a:lnTo>
                <a:lnTo>
                  <a:pt x="5343" y="18983"/>
                </a:lnTo>
                <a:lnTo>
                  <a:pt x="7313" y="13075"/>
                </a:lnTo>
                <a:lnTo>
                  <a:pt x="7534" y="12412"/>
                </a:lnTo>
                <a:lnTo>
                  <a:pt x="6980" y="11985"/>
                </a:lnTo>
                <a:lnTo>
                  <a:pt x="2886" y="8835"/>
                </a:lnTo>
                <a:lnTo>
                  <a:pt x="8536" y="8835"/>
                </a:lnTo>
                <a:lnTo>
                  <a:pt x="8774" y="8200"/>
                </a:lnTo>
                <a:lnTo>
                  <a:pt x="10800" y="2797"/>
                </a:lnTo>
                <a:lnTo>
                  <a:pt x="12826" y="8200"/>
                </a:lnTo>
                <a:lnTo>
                  <a:pt x="13065" y="8835"/>
                </a:lnTo>
                <a:lnTo>
                  <a:pt x="18714" y="8835"/>
                </a:lnTo>
                <a:lnTo>
                  <a:pt x="14619" y="11985"/>
                </a:lnTo>
                <a:lnTo>
                  <a:pt x="14065" y="12412"/>
                </a:lnTo>
                <a:cubicBezTo>
                  <a:pt x="14065" y="12412"/>
                  <a:pt x="16257" y="18983"/>
                  <a:pt x="16257" y="18983"/>
                </a:cubicBezTo>
                <a:close/>
                <a:moveTo>
                  <a:pt x="21600" y="7855"/>
                </a:moveTo>
                <a:lnTo>
                  <a:pt x="13745" y="7855"/>
                </a:lnTo>
                <a:lnTo>
                  <a:pt x="10800" y="0"/>
                </a:lnTo>
                <a:lnTo>
                  <a:pt x="7854" y="7855"/>
                </a:lnTo>
                <a:lnTo>
                  <a:pt x="0" y="7855"/>
                </a:lnTo>
                <a:lnTo>
                  <a:pt x="6382" y="12764"/>
                </a:lnTo>
                <a:lnTo>
                  <a:pt x="3437" y="21600"/>
                </a:lnTo>
                <a:lnTo>
                  <a:pt x="10800" y="16200"/>
                </a:lnTo>
                <a:lnTo>
                  <a:pt x="18164" y="21600"/>
                </a:lnTo>
                <a:lnTo>
                  <a:pt x="15218" y="12764"/>
                </a:lnTo>
                <a:cubicBezTo>
                  <a:pt x="15218" y="12764"/>
                  <a:pt x="21600" y="7855"/>
                  <a:pt x="21600" y="7855"/>
                </a:cubicBezTo>
                <a:close/>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19" name="Shape 305"/>
          <p:cNvSpPr/>
          <p:nvPr/>
        </p:nvSpPr>
        <p:spPr>
          <a:xfrm>
            <a:off x="1171697" y="3565722"/>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0" name="Shape 308"/>
          <p:cNvSpPr/>
          <p:nvPr/>
        </p:nvSpPr>
        <p:spPr>
          <a:xfrm>
            <a:off x="6372578" y="1653054"/>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1" name="Shape 311"/>
          <p:cNvSpPr/>
          <p:nvPr/>
        </p:nvSpPr>
        <p:spPr>
          <a:xfrm>
            <a:off x="6399762" y="3586338"/>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2" name="Shape 306"/>
          <p:cNvSpPr/>
          <p:nvPr/>
        </p:nvSpPr>
        <p:spPr>
          <a:xfrm>
            <a:off x="1706889" y="3865368"/>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3" name="Shape 313"/>
          <p:cNvSpPr/>
          <p:nvPr/>
        </p:nvSpPr>
        <p:spPr>
          <a:xfrm>
            <a:off x="2042534" y="4213549"/>
            <a:ext cx="375272" cy="272931"/>
          </a:xfrm>
          <a:custGeom>
            <a:avLst/>
            <a:gdLst/>
            <a:ahLst/>
            <a:cxnLst>
              <a:cxn ang="0">
                <a:pos x="wd2" y="hd2"/>
              </a:cxn>
              <a:cxn ang="5400000">
                <a:pos x="wd2" y="hd2"/>
              </a:cxn>
              <a:cxn ang="10800000">
                <a:pos x="wd2" y="hd2"/>
              </a:cxn>
              <a:cxn ang="16200000">
                <a:pos x="wd2" y="hd2"/>
              </a:cxn>
            </a:cxnLst>
            <a:rect l="0" t="0" r="r" b="b"/>
            <a:pathLst>
              <a:path w="21600" h="21600" extrusionOk="0">
                <a:moveTo>
                  <a:pt x="5400" y="8101"/>
                </a:moveTo>
                <a:lnTo>
                  <a:pt x="4418" y="8101"/>
                </a:lnTo>
                <a:cubicBezTo>
                  <a:pt x="4147" y="8101"/>
                  <a:pt x="3927" y="8402"/>
                  <a:pt x="3927" y="8776"/>
                </a:cubicBezTo>
                <a:cubicBezTo>
                  <a:pt x="3927" y="9149"/>
                  <a:pt x="4147" y="9448"/>
                  <a:pt x="4418" y="9448"/>
                </a:cubicBezTo>
                <a:lnTo>
                  <a:pt x="5400" y="9448"/>
                </a:lnTo>
                <a:cubicBezTo>
                  <a:pt x="5671" y="9448"/>
                  <a:pt x="5891" y="9149"/>
                  <a:pt x="5891" y="8776"/>
                </a:cubicBezTo>
                <a:cubicBezTo>
                  <a:pt x="5891" y="8402"/>
                  <a:pt x="5671" y="8101"/>
                  <a:pt x="5400" y="8101"/>
                </a:cubicBezTo>
                <a:moveTo>
                  <a:pt x="11859" y="12529"/>
                </a:moveTo>
                <a:lnTo>
                  <a:pt x="11672" y="13126"/>
                </a:lnTo>
                <a:lnTo>
                  <a:pt x="9907" y="13126"/>
                </a:lnTo>
                <a:cubicBezTo>
                  <a:pt x="9902" y="13157"/>
                  <a:pt x="9900" y="13198"/>
                  <a:pt x="9900" y="13256"/>
                </a:cubicBezTo>
                <a:lnTo>
                  <a:pt x="9900" y="13469"/>
                </a:lnTo>
                <a:cubicBezTo>
                  <a:pt x="9900" y="13629"/>
                  <a:pt x="9902" y="13724"/>
                  <a:pt x="9907" y="13755"/>
                </a:cubicBezTo>
                <a:lnTo>
                  <a:pt x="11571" y="13755"/>
                </a:lnTo>
                <a:lnTo>
                  <a:pt x="11391" y="14340"/>
                </a:lnTo>
                <a:lnTo>
                  <a:pt x="9944" y="14340"/>
                </a:lnTo>
                <a:cubicBezTo>
                  <a:pt x="10001" y="14842"/>
                  <a:pt x="10124" y="15237"/>
                  <a:pt x="10311" y="15521"/>
                </a:cubicBezTo>
                <a:cubicBezTo>
                  <a:pt x="10526" y="15874"/>
                  <a:pt x="10819" y="16051"/>
                  <a:pt x="11189" y="16051"/>
                </a:cubicBezTo>
                <a:cubicBezTo>
                  <a:pt x="11428" y="16051"/>
                  <a:pt x="11628" y="16002"/>
                  <a:pt x="11786" y="15899"/>
                </a:cubicBezTo>
                <a:cubicBezTo>
                  <a:pt x="11930" y="15810"/>
                  <a:pt x="12093" y="15655"/>
                  <a:pt x="12277" y="15438"/>
                </a:cubicBezTo>
                <a:lnTo>
                  <a:pt x="12277" y="16469"/>
                </a:lnTo>
                <a:cubicBezTo>
                  <a:pt x="11950" y="16739"/>
                  <a:pt x="11587" y="16879"/>
                  <a:pt x="11189" y="16879"/>
                </a:cubicBezTo>
                <a:cubicBezTo>
                  <a:pt x="10546" y="16879"/>
                  <a:pt x="10044" y="16624"/>
                  <a:pt x="9684" y="16116"/>
                </a:cubicBezTo>
                <a:cubicBezTo>
                  <a:pt x="9372" y="15676"/>
                  <a:pt x="9178" y="15085"/>
                  <a:pt x="9101" y="14340"/>
                </a:cubicBezTo>
                <a:lnTo>
                  <a:pt x="8547" y="14340"/>
                </a:lnTo>
                <a:lnTo>
                  <a:pt x="8741" y="13755"/>
                </a:lnTo>
                <a:lnTo>
                  <a:pt x="9064" y="13755"/>
                </a:lnTo>
                <a:cubicBezTo>
                  <a:pt x="9061" y="13711"/>
                  <a:pt x="9056" y="13668"/>
                  <a:pt x="9054" y="13616"/>
                </a:cubicBezTo>
                <a:cubicBezTo>
                  <a:pt x="9051" y="13567"/>
                  <a:pt x="9050" y="13513"/>
                  <a:pt x="9050" y="13458"/>
                </a:cubicBezTo>
                <a:cubicBezTo>
                  <a:pt x="9050" y="13415"/>
                  <a:pt x="9051" y="13365"/>
                  <a:pt x="9054" y="13309"/>
                </a:cubicBezTo>
                <a:cubicBezTo>
                  <a:pt x="9056" y="13256"/>
                  <a:pt x="9061" y="13194"/>
                  <a:pt x="9064" y="13126"/>
                </a:cubicBezTo>
                <a:lnTo>
                  <a:pt x="8547" y="13126"/>
                </a:lnTo>
                <a:lnTo>
                  <a:pt x="8734" y="12529"/>
                </a:lnTo>
                <a:lnTo>
                  <a:pt x="9115" y="12529"/>
                </a:lnTo>
                <a:cubicBezTo>
                  <a:pt x="9235" y="11820"/>
                  <a:pt x="9453" y="11256"/>
                  <a:pt x="9770" y="10840"/>
                </a:cubicBezTo>
                <a:cubicBezTo>
                  <a:pt x="10140" y="10360"/>
                  <a:pt x="10614" y="10123"/>
                  <a:pt x="11189" y="10123"/>
                </a:cubicBezTo>
                <a:cubicBezTo>
                  <a:pt x="11606" y="10123"/>
                  <a:pt x="12033" y="10317"/>
                  <a:pt x="12471" y="10698"/>
                </a:cubicBezTo>
                <a:lnTo>
                  <a:pt x="12139" y="11544"/>
                </a:lnTo>
                <a:cubicBezTo>
                  <a:pt x="11832" y="11149"/>
                  <a:pt x="11496" y="10951"/>
                  <a:pt x="11131" y="10951"/>
                </a:cubicBezTo>
                <a:cubicBezTo>
                  <a:pt x="10810" y="10951"/>
                  <a:pt x="10541" y="11114"/>
                  <a:pt x="10325" y="11443"/>
                </a:cubicBezTo>
                <a:cubicBezTo>
                  <a:pt x="10144" y="11734"/>
                  <a:pt x="10019" y="12098"/>
                  <a:pt x="9958" y="12529"/>
                </a:cubicBezTo>
                <a:cubicBezTo>
                  <a:pt x="9958" y="12529"/>
                  <a:pt x="11859" y="12529"/>
                  <a:pt x="11859" y="12529"/>
                </a:cubicBezTo>
                <a:close/>
                <a:moveTo>
                  <a:pt x="10800" y="8101"/>
                </a:moveTo>
                <a:cubicBezTo>
                  <a:pt x="8631" y="8101"/>
                  <a:pt x="6872" y="10518"/>
                  <a:pt x="6872" y="13499"/>
                </a:cubicBezTo>
                <a:cubicBezTo>
                  <a:pt x="6872" y="16482"/>
                  <a:pt x="8631" y="18899"/>
                  <a:pt x="10800" y="18899"/>
                </a:cubicBezTo>
                <a:cubicBezTo>
                  <a:pt x="12969" y="18899"/>
                  <a:pt x="14727" y="16482"/>
                  <a:pt x="14727" y="13499"/>
                </a:cubicBezTo>
                <a:cubicBezTo>
                  <a:pt x="14727" y="10518"/>
                  <a:pt x="12969" y="8101"/>
                  <a:pt x="10800" y="8101"/>
                </a:cubicBezTo>
                <a:moveTo>
                  <a:pt x="20127" y="8101"/>
                </a:moveTo>
                <a:cubicBezTo>
                  <a:pt x="19857" y="8101"/>
                  <a:pt x="19636" y="7799"/>
                  <a:pt x="19636" y="7425"/>
                </a:cubicBezTo>
                <a:cubicBezTo>
                  <a:pt x="19636" y="7052"/>
                  <a:pt x="19857" y="6750"/>
                  <a:pt x="20127" y="6750"/>
                </a:cubicBezTo>
                <a:cubicBezTo>
                  <a:pt x="20399" y="6750"/>
                  <a:pt x="20618" y="7052"/>
                  <a:pt x="20618" y="7425"/>
                </a:cubicBezTo>
                <a:cubicBezTo>
                  <a:pt x="20618" y="7799"/>
                  <a:pt x="20399" y="8101"/>
                  <a:pt x="20127" y="8101"/>
                </a:cubicBezTo>
                <a:moveTo>
                  <a:pt x="20618" y="17672"/>
                </a:moveTo>
                <a:cubicBezTo>
                  <a:pt x="20464" y="17600"/>
                  <a:pt x="20299" y="17549"/>
                  <a:pt x="20127" y="17549"/>
                </a:cubicBezTo>
                <a:cubicBezTo>
                  <a:pt x="19314" y="17549"/>
                  <a:pt x="18655" y="18459"/>
                  <a:pt x="18655" y="19575"/>
                </a:cubicBezTo>
                <a:cubicBezTo>
                  <a:pt x="18655" y="19814"/>
                  <a:pt x="18690" y="20038"/>
                  <a:pt x="18745" y="20250"/>
                </a:cubicBezTo>
                <a:lnTo>
                  <a:pt x="2854" y="20250"/>
                </a:lnTo>
                <a:cubicBezTo>
                  <a:pt x="2910" y="20038"/>
                  <a:pt x="2946" y="19814"/>
                  <a:pt x="2946" y="19575"/>
                </a:cubicBezTo>
                <a:cubicBezTo>
                  <a:pt x="2946" y="18459"/>
                  <a:pt x="2285" y="17549"/>
                  <a:pt x="1472" y="17549"/>
                </a:cubicBezTo>
                <a:cubicBezTo>
                  <a:pt x="1299" y="17549"/>
                  <a:pt x="1136" y="17600"/>
                  <a:pt x="981" y="17672"/>
                </a:cubicBezTo>
                <a:lnTo>
                  <a:pt x="981" y="9324"/>
                </a:lnTo>
                <a:cubicBezTo>
                  <a:pt x="1136" y="9404"/>
                  <a:pt x="1299" y="9448"/>
                  <a:pt x="1472" y="9448"/>
                </a:cubicBezTo>
                <a:cubicBezTo>
                  <a:pt x="2285" y="9448"/>
                  <a:pt x="2946" y="8544"/>
                  <a:pt x="2946" y="7425"/>
                </a:cubicBezTo>
                <a:cubicBezTo>
                  <a:pt x="2946" y="7188"/>
                  <a:pt x="2910" y="6962"/>
                  <a:pt x="2854" y="6750"/>
                </a:cubicBezTo>
                <a:lnTo>
                  <a:pt x="18745" y="6750"/>
                </a:lnTo>
                <a:cubicBezTo>
                  <a:pt x="18690" y="6962"/>
                  <a:pt x="18655" y="7188"/>
                  <a:pt x="18655" y="7425"/>
                </a:cubicBezTo>
                <a:cubicBezTo>
                  <a:pt x="18655" y="8544"/>
                  <a:pt x="19314" y="9448"/>
                  <a:pt x="20127" y="9448"/>
                </a:cubicBezTo>
                <a:cubicBezTo>
                  <a:pt x="20299" y="9448"/>
                  <a:pt x="20464" y="9404"/>
                  <a:pt x="20618" y="9324"/>
                </a:cubicBezTo>
                <a:cubicBezTo>
                  <a:pt x="20618" y="9324"/>
                  <a:pt x="20618" y="17672"/>
                  <a:pt x="20618" y="17672"/>
                </a:cubicBezTo>
                <a:close/>
                <a:moveTo>
                  <a:pt x="20127" y="20250"/>
                </a:moveTo>
                <a:cubicBezTo>
                  <a:pt x="19857" y="20250"/>
                  <a:pt x="19636" y="19948"/>
                  <a:pt x="19636" y="19575"/>
                </a:cubicBezTo>
                <a:cubicBezTo>
                  <a:pt x="19636" y="19204"/>
                  <a:pt x="19857" y="18899"/>
                  <a:pt x="20127" y="18899"/>
                </a:cubicBezTo>
                <a:cubicBezTo>
                  <a:pt x="20399" y="18899"/>
                  <a:pt x="20618" y="19204"/>
                  <a:pt x="20618" y="19575"/>
                </a:cubicBezTo>
                <a:cubicBezTo>
                  <a:pt x="20618" y="19948"/>
                  <a:pt x="20399" y="20250"/>
                  <a:pt x="20127" y="20250"/>
                </a:cubicBezTo>
                <a:moveTo>
                  <a:pt x="1472" y="20250"/>
                </a:moveTo>
                <a:cubicBezTo>
                  <a:pt x="1201" y="20250"/>
                  <a:pt x="981" y="19948"/>
                  <a:pt x="981" y="19575"/>
                </a:cubicBezTo>
                <a:cubicBezTo>
                  <a:pt x="981" y="19204"/>
                  <a:pt x="1201" y="18899"/>
                  <a:pt x="1472" y="18899"/>
                </a:cubicBezTo>
                <a:cubicBezTo>
                  <a:pt x="1743" y="18899"/>
                  <a:pt x="1963" y="19204"/>
                  <a:pt x="1963" y="19575"/>
                </a:cubicBezTo>
                <a:cubicBezTo>
                  <a:pt x="1963" y="19948"/>
                  <a:pt x="1743" y="20250"/>
                  <a:pt x="1472" y="20250"/>
                </a:cubicBezTo>
                <a:moveTo>
                  <a:pt x="1472" y="6750"/>
                </a:moveTo>
                <a:cubicBezTo>
                  <a:pt x="1743" y="6750"/>
                  <a:pt x="1963" y="7052"/>
                  <a:pt x="1963" y="7425"/>
                </a:cubicBezTo>
                <a:cubicBezTo>
                  <a:pt x="1963" y="7799"/>
                  <a:pt x="1743" y="8101"/>
                  <a:pt x="1472" y="8101"/>
                </a:cubicBezTo>
                <a:cubicBezTo>
                  <a:pt x="1201" y="8101"/>
                  <a:pt x="981" y="7799"/>
                  <a:pt x="981" y="7425"/>
                </a:cubicBezTo>
                <a:cubicBezTo>
                  <a:pt x="981" y="7052"/>
                  <a:pt x="1201" y="6750"/>
                  <a:pt x="1472" y="6750"/>
                </a:cubicBezTo>
                <a:moveTo>
                  <a:pt x="20618" y="5400"/>
                </a:moveTo>
                <a:lnTo>
                  <a:pt x="981" y="5400"/>
                </a:lnTo>
                <a:cubicBezTo>
                  <a:pt x="440" y="5400"/>
                  <a:pt x="0" y="6006"/>
                  <a:pt x="0" y="6750"/>
                </a:cubicBezTo>
                <a:lnTo>
                  <a:pt x="0" y="20250"/>
                </a:lnTo>
                <a:cubicBezTo>
                  <a:pt x="0" y="20994"/>
                  <a:pt x="440" y="21600"/>
                  <a:pt x="981" y="21600"/>
                </a:cubicBezTo>
                <a:lnTo>
                  <a:pt x="20618" y="21600"/>
                </a:lnTo>
                <a:cubicBezTo>
                  <a:pt x="21160" y="21600"/>
                  <a:pt x="21600" y="20994"/>
                  <a:pt x="21600" y="20250"/>
                </a:cubicBezTo>
                <a:lnTo>
                  <a:pt x="21600" y="6750"/>
                </a:lnTo>
                <a:cubicBezTo>
                  <a:pt x="21600" y="6006"/>
                  <a:pt x="21160" y="5400"/>
                  <a:pt x="20618" y="5400"/>
                </a:cubicBezTo>
                <a:moveTo>
                  <a:pt x="17181" y="17549"/>
                </a:moveTo>
                <a:lnTo>
                  <a:pt x="16200" y="17549"/>
                </a:lnTo>
                <a:cubicBezTo>
                  <a:pt x="15928" y="17549"/>
                  <a:pt x="15709" y="17853"/>
                  <a:pt x="15709" y="18226"/>
                </a:cubicBezTo>
                <a:cubicBezTo>
                  <a:pt x="15709" y="18601"/>
                  <a:pt x="15928" y="18899"/>
                  <a:pt x="16200" y="18899"/>
                </a:cubicBezTo>
                <a:lnTo>
                  <a:pt x="17181" y="18899"/>
                </a:lnTo>
                <a:cubicBezTo>
                  <a:pt x="17453" y="18899"/>
                  <a:pt x="17673" y="18601"/>
                  <a:pt x="17673" y="18226"/>
                </a:cubicBezTo>
                <a:cubicBezTo>
                  <a:pt x="17673" y="17853"/>
                  <a:pt x="17453" y="17549"/>
                  <a:pt x="17181" y="17549"/>
                </a:cubicBezTo>
                <a:moveTo>
                  <a:pt x="4418" y="1351"/>
                </a:moveTo>
                <a:lnTo>
                  <a:pt x="17181" y="1351"/>
                </a:lnTo>
                <a:cubicBezTo>
                  <a:pt x="17453" y="1351"/>
                  <a:pt x="17673" y="1049"/>
                  <a:pt x="17673" y="675"/>
                </a:cubicBezTo>
                <a:cubicBezTo>
                  <a:pt x="17673" y="302"/>
                  <a:pt x="17453" y="0"/>
                  <a:pt x="17181" y="0"/>
                </a:cubicBezTo>
                <a:lnTo>
                  <a:pt x="4418" y="0"/>
                </a:lnTo>
                <a:cubicBezTo>
                  <a:pt x="4147" y="0"/>
                  <a:pt x="3927" y="302"/>
                  <a:pt x="3927" y="675"/>
                </a:cubicBezTo>
                <a:cubicBezTo>
                  <a:pt x="3927" y="1049"/>
                  <a:pt x="4147" y="1351"/>
                  <a:pt x="4418" y="1351"/>
                </a:cubicBezTo>
                <a:moveTo>
                  <a:pt x="2454" y="4049"/>
                </a:moveTo>
                <a:lnTo>
                  <a:pt x="19146" y="4049"/>
                </a:lnTo>
                <a:cubicBezTo>
                  <a:pt x="19416" y="4049"/>
                  <a:pt x="19636" y="3748"/>
                  <a:pt x="19636" y="3376"/>
                </a:cubicBezTo>
                <a:cubicBezTo>
                  <a:pt x="19636" y="3003"/>
                  <a:pt x="19416" y="2698"/>
                  <a:pt x="19146" y="2698"/>
                </a:cubicBezTo>
                <a:lnTo>
                  <a:pt x="2454" y="2698"/>
                </a:lnTo>
                <a:cubicBezTo>
                  <a:pt x="2184" y="2698"/>
                  <a:pt x="1963" y="3003"/>
                  <a:pt x="1963" y="3376"/>
                </a:cubicBezTo>
                <a:cubicBezTo>
                  <a:pt x="1963" y="3748"/>
                  <a:pt x="2184" y="4049"/>
                  <a:pt x="2454" y="4049"/>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4" name="Shape 309"/>
          <p:cNvSpPr/>
          <p:nvPr/>
        </p:nvSpPr>
        <p:spPr>
          <a:xfrm>
            <a:off x="6907770" y="1952700"/>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5" name="Shape 314"/>
          <p:cNvSpPr/>
          <p:nvPr/>
        </p:nvSpPr>
        <p:spPr>
          <a:xfrm>
            <a:off x="7243414" y="2249710"/>
            <a:ext cx="375272" cy="375272"/>
          </a:xfrm>
          <a:custGeom>
            <a:avLst/>
            <a:gdLst/>
            <a:ahLst/>
            <a:cxnLst>
              <a:cxn ang="0">
                <a:pos x="wd2" y="hd2"/>
              </a:cxn>
              <a:cxn ang="5400000">
                <a:pos x="wd2" y="hd2"/>
              </a:cxn>
              <a:cxn ang="10800000">
                <a:pos x="wd2" y="hd2"/>
              </a:cxn>
              <a:cxn ang="16200000">
                <a:pos x="wd2" y="hd2"/>
              </a:cxn>
            </a:cxnLst>
            <a:rect l="0" t="0" r="r" b="b"/>
            <a:pathLst>
              <a:path w="21600" h="21600" extrusionOk="0">
                <a:moveTo>
                  <a:pt x="17850" y="17619"/>
                </a:moveTo>
                <a:cubicBezTo>
                  <a:pt x="17269" y="17124"/>
                  <a:pt x="16604" y="16681"/>
                  <a:pt x="15855" y="16327"/>
                </a:cubicBezTo>
                <a:cubicBezTo>
                  <a:pt x="15868" y="16285"/>
                  <a:pt x="15882" y="16243"/>
                  <a:pt x="15895" y="16202"/>
                </a:cubicBezTo>
                <a:cubicBezTo>
                  <a:pt x="16132" y="15456"/>
                  <a:pt x="16320" y="14658"/>
                  <a:pt x="16454" y="13811"/>
                </a:cubicBezTo>
                <a:cubicBezTo>
                  <a:pt x="16471" y="13706"/>
                  <a:pt x="16484" y="13597"/>
                  <a:pt x="16499" y="13488"/>
                </a:cubicBezTo>
                <a:cubicBezTo>
                  <a:pt x="16544" y="13166"/>
                  <a:pt x="16580" y="12840"/>
                  <a:pt x="16610" y="12507"/>
                </a:cubicBezTo>
                <a:cubicBezTo>
                  <a:pt x="16620" y="12382"/>
                  <a:pt x="16632" y="12262"/>
                  <a:pt x="16641" y="12135"/>
                </a:cubicBezTo>
                <a:cubicBezTo>
                  <a:pt x="16660" y="11857"/>
                  <a:pt x="16663" y="11573"/>
                  <a:pt x="16672" y="11291"/>
                </a:cubicBezTo>
                <a:lnTo>
                  <a:pt x="20598" y="11291"/>
                </a:lnTo>
                <a:cubicBezTo>
                  <a:pt x="20476" y="13747"/>
                  <a:pt x="19450" y="15962"/>
                  <a:pt x="17850" y="17619"/>
                </a:cubicBezTo>
                <a:moveTo>
                  <a:pt x="13714" y="20180"/>
                </a:moveTo>
                <a:cubicBezTo>
                  <a:pt x="13925" y="19958"/>
                  <a:pt x="14126" y="19712"/>
                  <a:pt x="14321" y="19445"/>
                </a:cubicBezTo>
                <a:cubicBezTo>
                  <a:pt x="14338" y="19419"/>
                  <a:pt x="14358" y="19395"/>
                  <a:pt x="14375" y="19370"/>
                </a:cubicBezTo>
                <a:cubicBezTo>
                  <a:pt x="14764" y="18823"/>
                  <a:pt x="15116" y="18193"/>
                  <a:pt x="15419" y="17489"/>
                </a:cubicBezTo>
                <a:cubicBezTo>
                  <a:pt x="15436" y="17451"/>
                  <a:pt x="15451" y="17409"/>
                  <a:pt x="15467" y="17372"/>
                </a:cubicBezTo>
                <a:cubicBezTo>
                  <a:pt x="15485" y="17331"/>
                  <a:pt x="15499" y="17282"/>
                  <a:pt x="15516" y="17241"/>
                </a:cubicBezTo>
                <a:cubicBezTo>
                  <a:pt x="16123" y="17537"/>
                  <a:pt x="16665" y="17888"/>
                  <a:pt x="17141" y="18286"/>
                </a:cubicBezTo>
                <a:cubicBezTo>
                  <a:pt x="16148" y="19131"/>
                  <a:pt x="14989" y="19782"/>
                  <a:pt x="13714" y="20180"/>
                </a:cubicBezTo>
                <a:moveTo>
                  <a:pt x="11291" y="20569"/>
                </a:moveTo>
                <a:lnTo>
                  <a:pt x="11291" y="16222"/>
                </a:lnTo>
                <a:cubicBezTo>
                  <a:pt x="12498" y="16270"/>
                  <a:pt x="13637" y="16495"/>
                  <a:pt x="14651" y="16869"/>
                </a:cubicBezTo>
                <a:cubicBezTo>
                  <a:pt x="13851" y="18909"/>
                  <a:pt x="12653" y="20300"/>
                  <a:pt x="11291" y="20569"/>
                </a:cubicBezTo>
                <a:moveTo>
                  <a:pt x="11291" y="11291"/>
                </a:moveTo>
                <a:lnTo>
                  <a:pt x="15698" y="11291"/>
                </a:lnTo>
                <a:cubicBezTo>
                  <a:pt x="15655" y="12993"/>
                  <a:pt x="15392" y="14580"/>
                  <a:pt x="14970" y="15947"/>
                </a:cubicBezTo>
                <a:cubicBezTo>
                  <a:pt x="13856" y="15531"/>
                  <a:pt x="12608" y="15291"/>
                  <a:pt x="11291" y="15239"/>
                </a:cubicBezTo>
                <a:cubicBezTo>
                  <a:pt x="11291" y="15239"/>
                  <a:pt x="11291" y="11291"/>
                  <a:pt x="11291" y="11291"/>
                </a:cubicBezTo>
                <a:close/>
                <a:moveTo>
                  <a:pt x="11291" y="6362"/>
                </a:moveTo>
                <a:cubicBezTo>
                  <a:pt x="12608" y="6309"/>
                  <a:pt x="13856" y="6066"/>
                  <a:pt x="14970" y="5653"/>
                </a:cubicBezTo>
                <a:cubicBezTo>
                  <a:pt x="15392" y="7019"/>
                  <a:pt x="15655" y="8604"/>
                  <a:pt x="15698" y="10309"/>
                </a:cubicBezTo>
                <a:lnTo>
                  <a:pt x="11291" y="10309"/>
                </a:lnTo>
                <a:cubicBezTo>
                  <a:pt x="11291" y="10309"/>
                  <a:pt x="11291" y="6362"/>
                  <a:pt x="11291" y="6362"/>
                </a:cubicBezTo>
                <a:close/>
                <a:moveTo>
                  <a:pt x="11291" y="1031"/>
                </a:moveTo>
                <a:cubicBezTo>
                  <a:pt x="12653" y="1300"/>
                  <a:pt x="13851" y="2693"/>
                  <a:pt x="14651" y="4731"/>
                </a:cubicBezTo>
                <a:cubicBezTo>
                  <a:pt x="13637" y="5105"/>
                  <a:pt x="12498" y="5332"/>
                  <a:pt x="11291" y="5380"/>
                </a:cubicBezTo>
                <a:cubicBezTo>
                  <a:pt x="11291" y="5380"/>
                  <a:pt x="11291" y="1031"/>
                  <a:pt x="11291" y="1031"/>
                </a:cubicBezTo>
                <a:close/>
                <a:moveTo>
                  <a:pt x="17141" y="3314"/>
                </a:moveTo>
                <a:cubicBezTo>
                  <a:pt x="16665" y="3712"/>
                  <a:pt x="16123" y="4065"/>
                  <a:pt x="15516" y="4359"/>
                </a:cubicBezTo>
                <a:cubicBezTo>
                  <a:pt x="15499" y="4319"/>
                  <a:pt x="15485" y="4269"/>
                  <a:pt x="15467" y="4229"/>
                </a:cubicBezTo>
                <a:cubicBezTo>
                  <a:pt x="15451" y="4191"/>
                  <a:pt x="15436" y="4149"/>
                  <a:pt x="15419" y="4113"/>
                </a:cubicBezTo>
                <a:cubicBezTo>
                  <a:pt x="15116" y="3409"/>
                  <a:pt x="14764" y="2777"/>
                  <a:pt x="14375" y="2231"/>
                </a:cubicBezTo>
                <a:cubicBezTo>
                  <a:pt x="14358" y="2205"/>
                  <a:pt x="14338" y="2181"/>
                  <a:pt x="14321" y="2156"/>
                </a:cubicBezTo>
                <a:cubicBezTo>
                  <a:pt x="14126" y="1890"/>
                  <a:pt x="13925" y="1642"/>
                  <a:pt x="13714" y="1420"/>
                </a:cubicBezTo>
                <a:cubicBezTo>
                  <a:pt x="14989" y="1818"/>
                  <a:pt x="16148" y="2471"/>
                  <a:pt x="17141" y="3314"/>
                </a:cubicBezTo>
                <a:moveTo>
                  <a:pt x="20598" y="10309"/>
                </a:moveTo>
                <a:lnTo>
                  <a:pt x="16672" y="10309"/>
                </a:lnTo>
                <a:cubicBezTo>
                  <a:pt x="16663" y="10027"/>
                  <a:pt x="16660" y="9743"/>
                  <a:pt x="16641" y="9466"/>
                </a:cubicBezTo>
                <a:cubicBezTo>
                  <a:pt x="16632" y="9338"/>
                  <a:pt x="16620" y="9215"/>
                  <a:pt x="16610" y="9095"/>
                </a:cubicBezTo>
                <a:cubicBezTo>
                  <a:pt x="16580" y="8760"/>
                  <a:pt x="16544" y="8436"/>
                  <a:pt x="16499" y="8112"/>
                </a:cubicBezTo>
                <a:cubicBezTo>
                  <a:pt x="16484" y="8004"/>
                  <a:pt x="16471" y="7894"/>
                  <a:pt x="16454" y="7789"/>
                </a:cubicBezTo>
                <a:cubicBezTo>
                  <a:pt x="16320" y="6944"/>
                  <a:pt x="16132" y="6144"/>
                  <a:pt x="15895" y="5398"/>
                </a:cubicBezTo>
                <a:cubicBezTo>
                  <a:pt x="15882" y="5357"/>
                  <a:pt x="15868" y="5317"/>
                  <a:pt x="15855" y="5278"/>
                </a:cubicBezTo>
                <a:cubicBezTo>
                  <a:pt x="16604" y="4919"/>
                  <a:pt x="17269" y="4476"/>
                  <a:pt x="17850" y="3981"/>
                </a:cubicBezTo>
                <a:cubicBezTo>
                  <a:pt x="19450" y="5638"/>
                  <a:pt x="20476" y="7854"/>
                  <a:pt x="20598" y="10309"/>
                </a:cubicBezTo>
                <a:moveTo>
                  <a:pt x="10309" y="5380"/>
                </a:moveTo>
                <a:cubicBezTo>
                  <a:pt x="9101" y="5332"/>
                  <a:pt x="7961" y="5105"/>
                  <a:pt x="6946" y="4731"/>
                </a:cubicBezTo>
                <a:cubicBezTo>
                  <a:pt x="7749" y="2693"/>
                  <a:pt x="8945" y="1300"/>
                  <a:pt x="10309" y="1031"/>
                </a:cubicBezTo>
                <a:cubicBezTo>
                  <a:pt x="10309" y="1031"/>
                  <a:pt x="10309" y="5380"/>
                  <a:pt x="10309" y="5380"/>
                </a:cubicBezTo>
                <a:close/>
                <a:moveTo>
                  <a:pt x="10309" y="10309"/>
                </a:moveTo>
                <a:lnTo>
                  <a:pt x="5902" y="10309"/>
                </a:lnTo>
                <a:cubicBezTo>
                  <a:pt x="5945" y="8604"/>
                  <a:pt x="6207" y="7019"/>
                  <a:pt x="6630" y="5653"/>
                </a:cubicBezTo>
                <a:cubicBezTo>
                  <a:pt x="7744" y="6066"/>
                  <a:pt x="8991" y="6309"/>
                  <a:pt x="10309" y="6362"/>
                </a:cubicBezTo>
                <a:cubicBezTo>
                  <a:pt x="10309" y="6362"/>
                  <a:pt x="10309" y="10309"/>
                  <a:pt x="10309" y="10309"/>
                </a:cubicBezTo>
                <a:close/>
                <a:moveTo>
                  <a:pt x="10309" y="15239"/>
                </a:moveTo>
                <a:cubicBezTo>
                  <a:pt x="8991" y="15291"/>
                  <a:pt x="7744" y="15531"/>
                  <a:pt x="6630" y="15947"/>
                </a:cubicBezTo>
                <a:cubicBezTo>
                  <a:pt x="6207" y="14580"/>
                  <a:pt x="5945" y="12993"/>
                  <a:pt x="5902" y="11291"/>
                </a:cubicBezTo>
                <a:lnTo>
                  <a:pt x="10309" y="11291"/>
                </a:lnTo>
                <a:cubicBezTo>
                  <a:pt x="10309" y="11291"/>
                  <a:pt x="10309" y="15239"/>
                  <a:pt x="10309" y="15239"/>
                </a:cubicBezTo>
                <a:close/>
                <a:moveTo>
                  <a:pt x="10309" y="20569"/>
                </a:moveTo>
                <a:cubicBezTo>
                  <a:pt x="8945" y="20300"/>
                  <a:pt x="7749" y="18909"/>
                  <a:pt x="6946" y="16869"/>
                </a:cubicBezTo>
                <a:cubicBezTo>
                  <a:pt x="7961" y="16495"/>
                  <a:pt x="9101" y="16270"/>
                  <a:pt x="10309" y="16222"/>
                </a:cubicBezTo>
                <a:cubicBezTo>
                  <a:pt x="10309" y="16222"/>
                  <a:pt x="10309" y="20569"/>
                  <a:pt x="10309" y="20569"/>
                </a:cubicBezTo>
                <a:close/>
                <a:moveTo>
                  <a:pt x="4459" y="18286"/>
                </a:moveTo>
                <a:cubicBezTo>
                  <a:pt x="4934" y="17888"/>
                  <a:pt x="5476" y="17537"/>
                  <a:pt x="6083" y="17241"/>
                </a:cubicBezTo>
                <a:cubicBezTo>
                  <a:pt x="6100" y="17282"/>
                  <a:pt x="6115" y="17331"/>
                  <a:pt x="6132" y="17372"/>
                </a:cubicBezTo>
                <a:cubicBezTo>
                  <a:pt x="6148" y="17409"/>
                  <a:pt x="6163" y="17451"/>
                  <a:pt x="6179" y="17489"/>
                </a:cubicBezTo>
                <a:cubicBezTo>
                  <a:pt x="6483" y="18193"/>
                  <a:pt x="6835" y="18823"/>
                  <a:pt x="7223" y="19370"/>
                </a:cubicBezTo>
                <a:cubicBezTo>
                  <a:pt x="7242" y="19395"/>
                  <a:pt x="7260" y="19419"/>
                  <a:pt x="7278" y="19445"/>
                </a:cubicBezTo>
                <a:cubicBezTo>
                  <a:pt x="7472" y="19712"/>
                  <a:pt x="7675" y="19958"/>
                  <a:pt x="7885" y="20180"/>
                </a:cubicBezTo>
                <a:cubicBezTo>
                  <a:pt x="6610" y="19782"/>
                  <a:pt x="5452" y="19131"/>
                  <a:pt x="4459" y="18286"/>
                </a:cubicBezTo>
                <a:moveTo>
                  <a:pt x="1002" y="11291"/>
                </a:moveTo>
                <a:lnTo>
                  <a:pt x="4926" y="11291"/>
                </a:lnTo>
                <a:cubicBezTo>
                  <a:pt x="4935" y="11573"/>
                  <a:pt x="4940" y="11857"/>
                  <a:pt x="4959" y="12135"/>
                </a:cubicBezTo>
                <a:cubicBezTo>
                  <a:pt x="4967" y="12262"/>
                  <a:pt x="4979" y="12382"/>
                  <a:pt x="4990" y="12507"/>
                </a:cubicBezTo>
                <a:cubicBezTo>
                  <a:pt x="5019" y="12840"/>
                  <a:pt x="5055" y="13166"/>
                  <a:pt x="5100" y="13488"/>
                </a:cubicBezTo>
                <a:cubicBezTo>
                  <a:pt x="5115" y="13597"/>
                  <a:pt x="5129" y="13706"/>
                  <a:pt x="5146" y="13811"/>
                </a:cubicBezTo>
                <a:cubicBezTo>
                  <a:pt x="5279" y="14658"/>
                  <a:pt x="5467" y="15456"/>
                  <a:pt x="5704" y="16202"/>
                </a:cubicBezTo>
                <a:cubicBezTo>
                  <a:pt x="5717" y="16243"/>
                  <a:pt x="5731" y="16285"/>
                  <a:pt x="5744" y="16327"/>
                </a:cubicBezTo>
                <a:cubicBezTo>
                  <a:pt x="4996" y="16681"/>
                  <a:pt x="4329" y="17124"/>
                  <a:pt x="3748" y="17619"/>
                </a:cubicBezTo>
                <a:cubicBezTo>
                  <a:pt x="2150" y="15962"/>
                  <a:pt x="1124" y="13747"/>
                  <a:pt x="1002" y="11291"/>
                </a:cubicBezTo>
                <a:moveTo>
                  <a:pt x="3748" y="3981"/>
                </a:moveTo>
                <a:cubicBezTo>
                  <a:pt x="4329" y="4476"/>
                  <a:pt x="4996" y="4919"/>
                  <a:pt x="5744" y="5278"/>
                </a:cubicBezTo>
                <a:cubicBezTo>
                  <a:pt x="5731" y="5317"/>
                  <a:pt x="5717" y="5357"/>
                  <a:pt x="5704" y="5398"/>
                </a:cubicBezTo>
                <a:cubicBezTo>
                  <a:pt x="5468" y="6144"/>
                  <a:pt x="5279" y="6944"/>
                  <a:pt x="5146" y="7789"/>
                </a:cubicBezTo>
                <a:cubicBezTo>
                  <a:pt x="5129" y="7894"/>
                  <a:pt x="5115" y="8004"/>
                  <a:pt x="5100" y="8112"/>
                </a:cubicBezTo>
                <a:cubicBezTo>
                  <a:pt x="5055" y="8436"/>
                  <a:pt x="5019" y="8760"/>
                  <a:pt x="4990" y="9095"/>
                </a:cubicBezTo>
                <a:cubicBezTo>
                  <a:pt x="4979" y="9215"/>
                  <a:pt x="4967" y="9338"/>
                  <a:pt x="4959" y="9466"/>
                </a:cubicBezTo>
                <a:cubicBezTo>
                  <a:pt x="4940" y="9743"/>
                  <a:pt x="4935" y="10027"/>
                  <a:pt x="4926" y="10309"/>
                </a:cubicBezTo>
                <a:lnTo>
                  <a:pt x="1002" y="10309"/>
                </a:lnTo>
                <a:cubicBezTo>
                  <a:pt x="1124" y="7854"/>
                  <a:pt x="2150" y="5638"/>
                  <a:pt x="3748" y="3981"/>
                </a:cubicBezTo>
                <a:moveTo>
                  <a:pt x="7885" y="1420"/>
                </a:moveTo>
                <a:cubicBezTo>
                  <a:pt x="7675" y="1642"/>
                  <a:pt x="7472" y="1890"/>
                  <a:pt x="7278" y="2156"/>
                </a:cubicBezTo>
                <a:cubicBezTo>
                  <a:pt x="7260" y="2181"/>
                  <a:pt x="7242" y="2205"/>
                  <a:pt x="7223" y="2231"/>
                </a:cubicBezTo>
                <a:cubicBezTo>
                  <a:pt x="6835" y="2777"/>
                  <a:pt x="6483" y="3409"/>
                  <a:pt x="6179" y="4113"/>
                </a:cubicBezTo>
                <a:cubicBezTo>
                  <a:pt x="6163" y="4149"/>
                  <a:pt x="6148" y="4191"/>
                  <a:pt x="6132" y="4229"/>
                </a:cubicBezTo>
                <a:cubicBezTo>
                  <a:pt x="6115" y="4269"/>
                  <a:pt x="6100" y="4319"/>
                  <a:pt x="6083" y="4359"/>
                </a:cubicBezTo>
                <a:cubicBezTo>
                  <a:pt x="5476" y="4065"/>
                  <a:pt x="4934" y="3712"/>
                  <a:pt x="4459" y="3314"/>
                </a:cubicBezTo>
                <a:cubicBezTo>
                  <a:pt x="5452" y="2471"/>
                  <a:pt x="6610" y="1818"/>
                  <a:pt x="7885" y="1420"/>
                </a:cubicBezTo>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6" name="Shape 312"/>
          <p:cNvSpPr/>
          <p:nvPr/>
        </p:nvSpPr>
        <p:spPr>
          <a:xfrm>
            <a:off x="6934954" y="3885983"/>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7" name="Shape 315"/>
          <p:cNvSpPr/>
          <p:nvPr/>
        </p:nvSpPr>
        <p:spPr>
          <a:xfrm>
            <a:off x="7302236" y="4253306"/>
            <a:ext cx="311999" cy="311915"/>
          </a:xfrm>
          <a:custGeom>
            <a:avLst/>
            <a:gdLst/>
            <a:ahLst/>
            <a:cxnLst>
              <a:cxn ang="0">
                <a:pos x="wd2" y="hd2"/>
              </a:cxn>
              <a:cxn ang="5400000">
                <a:pos x="wd2" y="hd2"/>
              </a:cxn>
              <a:cxn ang="10800000">
                <a:pos x="wd2" y="hd2"/>
              </a:cxn>
              <a:cxn ang="16200000">
                <a:pos x="wd2" y="hd2"/>
              </a:cxn>
            </a:cxnLst>
            <a:rect l="0" t="0" r="r" b="b"/>
            <a:pathLst>
              <a:path w="21600" h="21600" extrusionOk="0">
                <a:moveTo>
                  <a:pt x="16440" y="20618"/>
                </a:moveTo>
                <a:cubicBezTo>
                  <a:pt x="15826" y="20618"/>
                  <a:pt x="15227" y="20481"/>
                  <a:pt x="14662" y="20215"/>
                </a:cubicBezTo>
                <a:cubicBezTo>
                  <a:pt x="14608" y="20190"/>
                  <a:pt x="14553" y="20168"/>
                  <a:pt x="14498" y="20155"/>
                </a:cubicBezTo>
                <a:cubicBezTo>
                  <a:pt x="8919" y="17307"/>
                  <a:pt x="4296" y="12685"/>
                  <a:pt x="1448" y="7103"/>
                </a:cubicBezTo>
                <a:cubicBezTo>
                  <a:pt x="1432" y="7048"/>
                  <a:pt x="1412" y="6991"/>
                  <a:pt x="1387" y="6937"/>
                </a:cubicBezTo>
                <a:cubicBezTo>
                  <a:pt x="1118" y="6369"/>
                  <a:pt x="982" y="5769"/>
                  <a:pt x="982" y="5154"/>
                </a:cubicBezTo>
                <a:cubicBezTo>
                  <a:pt x="982" y="2774"/>
                  <a:pt x="3066" y="982"/>
                  <a:pt x="4417" y="982"/>
                </a:cubicBezTo>
                <a:cubicBezTo>
                  <a:pt x="4595" y="982"/>
                  <a:pt x="4710" y="1072"/>
                  <a:pt x="4764" y="1126"/>
                </a:cubicBezTo>
                <a:cubicBezTo>
                  <a:pt x="4777" y="1137"/>
                  <a:pt x="4799" y="1164"/>
                  <a:pt x="4831" y="1216"/>
                </a:cubicBezTo>
                <a:cubicBezTo>
                  <a:pt x="4849" y="1242"/>
                  <a:pt x="4867" y="1269"/>
                  <a:pt x="4887" y="1295"/>
                </a:cubicBezTo>
                <a:lnTo>
                  <a:pt x="8118" y="5452"/>
                </a:lnTo>
                <a:cubicBezTo>
                  <a:pt x="8144" y="5484"/>
                  <a:pt x="8170" y="5514"/>
                  <a:pt x="8200" y="5542"/>
                </a:cubicBezTo>
                <a:cubicBezTo>
                  <a:pt x="8253" y="5596"/>
                  <a:pt x="8343" y="5715"/>
                  <a:pt x="8343" y="5891"/>
                </a:cubicBezTo>
                <a:cubicBezTo>
                  <a:pt x="8343" y="5977"/>
                  <a:pt x="8319" y="6059"/>
                  <a:pt x="8272" y="6136"/>
                </a:cubicBezTo>
                <a:lnTo>
                  <a:pt x="7178" y="7220"/>
                </a:lnTo>
                <a:cubicBezTo>
                  <a:pt x="7174" y="7225"/>
                  <a:pt x="7168" y="7229"/>
                  <a:pt x="7164" y="7235"/>
                </a:cubicBezTo>
                <a:cubicBezTo>
                  <a:pt x="6767" y="7608"/>
                  <a:pt x="6541" y="8125"/>
                  <a:pt x="6541" y="8667"/>
                </a:cubicBezTo>
                <a:cubicBezTo>
                  <a:pt x="6541" y="9175"/>
                  <a:pt x="6738" y="9659"/>
                  <a:pt x="7080" y="10020"/>
                </a:cubicBezTo>
                <a:cubicBezTo>
                  <a:pt x="7092" y="10039"/>
                  <a:pt x="7104" y="10057"/>
                  <a:pt x="7118" y="10077"/>
                </a:cubicBezTo>
                <a:cubicBezTo>
                  <a:pt x="8325" y="11746"/>
                  <a:pt x="9808" y="13221"/>
                  <a:pt x="11525" y="14468"/>
                </a:cubicBezTo>
                <a:cubicBezTo>
                  <a:pt x="11539" y="14477"/>
                  <a:pt x="11551" y="14487"/>
                  <a:pt x="11565" y="14497"/>
                </a:cubicBezTo>
                <a:cubicBezTo>
                  <a:pt x="11927" y="14845"/>
                  <a:pt x="12413" y="15043"/>
                  <a:pt x="12925" y="15043"/>
                </a:cubicBezTo>
                <a:cubicBezTo>
                  <a:pt x="13437" y="15043"/>
                  <a:pt x="13931" y="14840"/>
                  <a:pt x="14297" y="14478"/>
                </a:cubicBezTo>
                <a:cubicBezTo>
                  <a:pt x="14317" y="14462"/>
                  <a:pt x="14335" y="14445"/>
                  <a:pt x="14352" y="14427"/>
                </a:cubicBezTo>
                <a:lnTo>
                  <a:pt x="15452" y="13319"/>
                </a:lnTo>
                <a:cubicBezTo>
                  <a:pt x="15528" y="13269"/>
                  <a:pt x="15611" y="13248"/>
                  <a:pt x="15698" y="13248"/>
                </a:cubicBezTo>
                <a:cubicBezTo>
                  <a:pt x="15874" y="13248"/>
                  <a:pt x="15991" y="13338"/>
                  <a:pt x="16044" y="13389"/>
                </a:cubicBezTo>
                <a:cubicBezTo>
                  <a:pt x="16074" y="13418"/>
                  <a:pt x="16104" y="13446"/>
                  <a:pt x="16135" y="13471"/>
                </a:cubicBezTo>
                <a:lnTo>
                  <a:pt x="20291" y="16705"/>
                </a:lnTo>
                <a:cubicBezTo>
                  <a:pt x="20319" y="16725"/>
                  <a:pt x="20346" y="16743"/>
                  <a:pt x="20374" y="16759"/>
                </a:cubicBezTo>
                <a:cubicBezTo>
                  <a:pt x="20426" y="16794"/>
                  <a:pt x="20450" y="16814"/>
                  <a:pt x="20461" y="16826"/>
                </a:cubicBezTo>
                <a:cubicBezTo>
                  <a:pt x="20515" y="16879"/>
                  <a:pt x="20605" y="16996"/>
                  <a:pt x="20605" y="17174"/>
                </a:cubicBezTo>
                <a:cubicBezTo>
                  <a:pt x="20605" y="17206"/>
                  <a:pt x="20608" y="17237"/>
                  <a:pt x="20611" y="17272"/>
                </a:cubicBezTo>
                <a:cubicBezTo>
                  <a:pt x="20533" y="18623"/>
                  <a:pt x="18769" y="20618"/>
                  <a:pt x="16440" y="20618"/>
                </a:cubicBezTo>
                <a:moveTo>
                  <a:pt x="21588" y="17174"/>
                </a:moveTo>
                <a:cubicBezTo>
                  <a:pt x="21588" y="16766"/>
                  <a:pt x="21423" y="16400"/>
                  <a:pt x="21156" y="16132"/>
                </a:cubicBezTo>
                <a:cubicBezTo>
                  <a:pt x="21077" y="16053"/>
                  <a:pt x="20988" y="15987"/>
                  <a:pt x="20894" y="15929"/>
                </a:cubicBezTo>
                <a:lnTo>
                  <a:pt x="16738" y="12697"/>
                </a:lnTo>
                <a:cubicBezTo>
                  <a:pt x="16472" y="12430"/>
                  <a:pt x="16104" y="12265"/>
                  <a:pt x="15698" y="12265"/>
                </a:cubicBezTo>
                <a:cubicBezTo>
                  <a:pt x="15365" y="12265"/>
                  <a:pt x="15061" y="12380"/>
                  <a:pt x="14815" y="12567"/>
                </a:cubicBezTo>
                <a:lnTo>
                  <a:pt x="13656" y="13736"/>
                </a:lnTo>
                <a:lnTo>
                  <a:pt x="13654" y="13731"/>
                </a:lnTo>
                <a:cubicBezTo>
                  <a:pt x="13473" y="13934"/>
                  <a:pt x="13214" y="14060"/>
                  <a:pt x="12925" y="14060"/>
                </a:cubicBezTo>
                <a:cubicBezTo>
                  <a:pt x="12592" y="14060"/>
                  <a:pt x="12300" y="13895"/>
                  <a:pt x="12121" y="13646"/>
                </a:cubicBezTo>
                <a:cubicBezTo>
                  <a:pt x="12116" y="13654"/>
                  <a:pt x="12107" y="13662"/>
                  <a:pt x="12101" y="13672"/>
                </a:cubicBezTo>
                <a:cubicBezTo>
                  <a:pt x="10497" y="12508"/>
                  <a:pt x="9077" y="11110"/>
                  <a:pt x="7915" y="9501"/>
                </a:cubicBezTo>
                <a:cubicBezTo>
                  <a:pt x="7926" y="9495"/>
                  <a:pt x="7936" y="9484"/>
                  <a:pt x="7946" y="9478"/>
                </a:cubicBezTo>
                <a:cubicBezTo>
                  <a:pt x="7692" y="9298"/>
                  <a:pt x="7523" y="9002"/>
                  <a:pt x="7523" y="8667"/>
                </a:cubicBezTo>
                <a:cubicBezTo>
                  <a:pt x="7523" y="8366"/>
                  <a:pt x="7660" y="8099"/>
                  <a:pt x="7871" y="7919"/>
                </a:cubicBezTo>
                <a:lnTo>
                  <a:pt x="7871" y="7917"/>
                </a:lnTo>
                <a:lnTo>
                  <a:pt x="9024" y="6774"/>
                </a:lnTo>
                <a:cubicBezTo>
                  <a:pt x="9211" y="6528"/>
                  <a:pt x="9325" y="6224"/>
                  <a:pt x="9325" y="5891"/>
                </a:cubicBezTo>
                <a:cubicBezTo>
                  <a:pt x="9325" y="5484"/>
                  <a:pt x="9160" y="5117"/>
                  <a:pt x="8894" y="4849"/>
                </a:cubicBezTo>
                <a:lnTo>
                  <a:pt x="5662" y="691"/>
                </a:lnTo>
                <a:cubicBezTo>
                  <a:pt x="5603" y="599"/>
                  <a:pt x="5537" y="510"/>
                  <a:pt x="5458" y="430"/>
                </a:cubicBezTo>
                <a:cubicBezTo>
                  <a:pt x="5192" y="165"/>
                  <a:pt x="4823" y="0"/>
                  <a:pt x="4417" y="0"/>
                </a:cubicBezTo>
                <a:cubicBezTo>
                  <a:pt x="2455" y="0"/>
                  <a:pt x="0" y="2307"/>
                  <a:pt x="0" y="5154"/>
                </a:cubicBezTo>
                <a:cubicBezTo>
                  <a:pt x="0" y="5943"/>
                  <a:pt x="183" y="6687"/>
                  <a:pt x="499" y="7357"/>
                </a:cubicBezTo>
                <a:lnTo>
                  <a:pt x="483" y="7372"/>
                </a:lnTo>
                <a:cubicBezTo>
                  <a:pt x="3436" y="13253"/>
                  <a:pt x="8343" y="18162"/>
                  <a:pt x="14224" y="21119"/>
                </a:cubicBezTo>
                <a:lnTo>
                  <a:pt x="14240" y="21100"/>
                </a:lnTo>
                <a:cubicBezTo>
                  <a:pt x="14908" y="21417"/>
                  <a:pt x="15653" y="21600"/>
                  <a:pt x="16440" y="21600"/>
                </a:cubicBezTo>
                <a:cubicBezTo>
                  <a:pt x="19286" y="21600"/>
                  <a:pt x="21595" y="19144"/>
                  <a:pt x="21595" y="17181"/>
                </a:cubicBezTo>
                <a:cubicBezTo>
                  <a:pt x="21595" y="17177"/>
                  <a:pt x="21594" y="17176"/>
                  <a:pt x="21594" y="17174"/>
                </a:cubicBezTo>
                <a:cubicBezTo>
                  <a:pt x="21594" y="17174"/>
                  <a:pt x="21588" y="17174"/>
                  <a:pt x="21588" y="17174"/>
                </a:cubicBezTo>
                <a:close/>
                <a:moveTo>
                  <a:pt x="11785" y="10800"/>
                </a:moveTo>
                <a:cubicBezTo>
                  <a:pt x="12327" y="10800"/>
                  <a:pt x="12766" y="10359"/>
                  <a:pt x="12766" y="9819"/>
                </a:cubicBezTo>
                <a:cubicBezTo>
                  <a:pt x="12766" y="9276"/>
                  <a:pt x="12327" y="8835"/>
                  <a:pt x="11785" y="8835"/>
                </a:cubicBezTo>
                <a:cubicBezTo>
                  <a:pt x="11242" y="8835"/>
                  <a:pt x="10803" y="9276"/>
                  <a:pt x="10803" y="9819"/>
                </a:cubicBezTo>
                <a:cubicBezTo>
                  <a:pt x="10803" y="10359"/>
                  <a:pt x="11242" y="10800"/>
                  <a:pt x="11785" y="10800"/>
                </a:cubicBezTo>
                <a:moveTo>
                  <a:pt x="11785" y="5891"/>
                </a:moveTo>
                <a:cubicBezTo>
                  <a:pt x="13952" y="5891"/>
                  <a:pt x="15711" y="7649"/>
                  <a:pt x="15711" y="9819"/>
                </a:cubicBezTo>
                <a:cubicBezTo>
                  <a:pt x="15711" y="10089"/>
                  <a:pt x="15930" y="10309"/>
                  <a:pt x="16201" y="10309"/>
                </a:cubicBezTo>
                <a:cubicBezTo>
                  <a:pt x="16473" y="10309"/>
                  <a:pt x="16693" y="10089"/>
                  <a:pt x="16693" y="9819"/>
                </a:cubicBezTo>
                <a:cubicBezTo>
                  <a:pt x="16693" y="7108"/>
                  <a:pt x="14496" y="4909"/>
                  <a:pt x="11785" y="4909"/>
                </a:cubicBezTo>
                <a:cubicBezTo>
                  <a:pt x="11514" y="4909"/>
                  <a:pt x="11293" y="5128"/>
                  <a:pt x="11293" y="5398"/>
                </a:cubicBezTo>
                <a:cubicBezTo>
                  <a:pt x="11293" y="5670"/>
                  <a:pt x="11514" y="5891"/>
                  <a:pt x="11785" y="5891"/>
                </a:cubicBezTo>
                <a:moveTo>
                  <a:pt x="11785" y="982"/>
                </a:moveTo>
                <a:cubicBezTo>
                  <a:pt x="16663" y="982"/>
                  <a:pt x="20619" y="4939"/>
                  <a:pt x="20619" y="9819"/>
                </a:cubicBezTo>
                <a:cubicBezTo>
                  <a:pt x="20619" y="10089"/>
                  <a:pt x="20838" y="10309"/>
                  <a:pt x="21110" y="10309"/>
                </a:cubicBezTo>
                <a:cubicBezTo>
                  <a:pt x="21380" y="10309"/>
                  <a:pt x="21600" y="10089"/>
                  <a:pt x="21600" y="9819"/>
                </a:cubicBezTo>
                <a:cubicBezTo>
                  <a:pt x="21600" y="4395"/>
                  <a:pt x="17207" y="0"/>
                  <a:pt x="11785" y="0"/>
                </a:cubicBezTo>
                <a:cubicBezTo>
                  <a:pt x="11514" y="0"/>
                  <a:pt x="11293" y="219"/>
                  <a:pt x="11293" y="489"/>
                </a:cubicBezTo>
                <a:cubicBezTo>
                  <a:pt x="11293" y="761"/>
                  <a:pt x="11514" y="982"/>
                  <a:pt x="11785" y="982"/>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8" name="Text Placeholder 15"/>
          <p:cNvSpPr txBox="1"/>
          <p:nvPr/>
        </p:nvSpPr>
        <p:spPr>
          <a:xfrm>
            <a:off x="1243657" y="2251772"/>
            <a:ext cx="416580" cy="377340"/>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1</a:t>
            </a:r>
          </a:p>
        </p:txBody>
      </p:sp>
      <p:sp>
        <p:nvSpPr>
          <p:cNvPr id="29" name="Text Placeholder 15"/>
          <p:cNvSpPr txBox="1"/>
          <p:nvPr/>
        </p:nvSpPr>
        <p:spPr>
          <a:xfrm>
            <a:off x="6440345" y="2265116"/>
            <a:ext cx="41658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3</a:t>
            </a:r>
          </a:p>
        </p:txBody>
      </p:sp>
      <p:sp>
        <p:nvSpPr>
          <p:cNvPr id="30" name="Text Placeholder 15"/>
          <p:cNvSpPr txBox="1"/>
          <p:nvPr/>
        </p:nvSpPr>
        <p:spPr>
          <a:xfrm>
            <a:off x="1243657" y="4199979"/>
            <a:ext cx="416580" cy="377340"/>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2</a:t>
            </a:r>
          </a:p>
        </p:txBody>
      </p:sp>
      <p:sp>
        <p:nvSpPr>
          <p:cNvPr id="31" name="Text Placeholder 15"/>
          <p:cNvSpPr txBox="1"/>
          <p:nvPr/>
        </p:nvSpPr>
        <p:spPr>
          <a:xfrm>
            <a:off x="6452123" y="4192838"/>
            <a:ext cx="41658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4</a:t>
            </a:r>
          </a:p>
        </p:txBody>
      </p:sp>
      <p:sp>
        <p:nvSpPr>
          <p:cNvPr id="33" name="文本框 32"/>
          <p:cNvSpPr txBox="1"/>
          <p:nvPr/>
        </p:nvSpPr>
        <p:spPr>
          <a:xfrm>
            <a:off x="2875486" y="2194391"/>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文本框 33"/>
          <p:cNvSpPr txBox="1"/>
          <p:nvPr/>
        </p:nvSpPr>
        <p:spPr>
          <a:xfrm>
            <a:off x="2888932" y="1938030"/>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5" name="文本框 34"/>
          <p:cNvSpPr txBox="1"/>
          <p:nvPr/>
        </p:nvSpPr>
        <p:spPr>
          <a:xfrm>
            <a:off x="2875486" y="4155129"/>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6" name="文本框 35"/>
          <p:cNvSpPr txBox="1"/>
          <p:nvPr/>
        </p:nvSpPr>
        <p:spPr>
          <a:xfrm>
            <a:off x="2888932" y="3898768"/>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7" name="文本框 36"/>
          <p:cNvSpPr txBox="1"/>
          <p:nvPr/>
        </p:nvSpPr>
        <p:spPr>
          <a:xfrm>
            <a:off x="8121945" y="2194391"/>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8" name="文本框 37"/>
          <p:cNvSpPr txBox="1"/>
          <p:nvPr/>
        </p:nvSpPr>
        <p:spPr>
          <a:xfrm>
            <a:off x="8135391" y="1938030"/>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9" name="文本框 38"/>
          <p:cNvSpPr txBox="1"/>
          <p:nvPr/>
        </p:nvSpPr>
        <p:spPr>
          <a:xfrm>
            <a:off x="8121945" y="4155129"/>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0" name="文本框 39"/>
          <p:cNvSpPr txBox="1"/>
          <p:nvPr/>
        </p:nvSpPr>
        <p:spPr>
          <a:xfrm>
            <a:off x="8135391" y="3898768"/>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checkerboard(across)">
                                      <p:cBhvr>
                                        <p:cTn id="13" dur="500"/>
                                        <p:tgtEl>
                                          <p:spTgt spid="1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heckerboard(across)">
                                      <p:cBhvr>
                                        <p:cTn id="16" dur="500"/>
                                        <p:tgtEl>
                                          <p:spTgt spid="1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heckerboard(across)">
                                      <p:cBhvr>
                                        <p:cTn id="19" dur="500"/>
                                        <p:tgtEl>
                                          <p:spTgt spid="2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500"/>
                                        <p:tgtEl>
                                          <p:spTgt spid="2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checkerboard(across)">
                                      <p:cBhvr>
                                        <p:cTn id="31" dur="500"/>
                                        <p:tgtEl>
                                          <p:spTgt spid="2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checkerboard(across)">
                                      <p:cBhvr>
                                        <p:cTn id="37" dur="500"/>
                                        <p:tgtEl>
                                          <p:spTgt spid="26"/>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checkerboard(across)">
                                      <p:cBhvr>
                                        <p:cTn id="40" dur="500"/>
                                        <p:tgtEl>
                                          <p:spTgt spid="2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checkerboard(across)">
                                      <p:cBhvr>
                                        <p:cTn id="43" dur="500"/>
                                        <p:tgtEl>
                                          <p:spTgt spid="2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checkerboard(across)">
                                      <p:cBhvr>
                                        <p:cTn id="46" dur="500"/>
                                        <p:tgtEl>
                                          <p:spTgt spid="2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checkerboard(across)">
                                      <p:cBhvr>
                                        <p:cTn id="49" dur="500"/>
                                        <p:tgtEl>
                                          <p:spTgt spid="30"/>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checkerboard(across)">
                                      <p:cBhvr>
                                        <p:cTn id="52" dur="500"/>
                                        <p:tgtEl>
                                          <p:spTgt spid="31"/>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checkerboard(across)">
                                      <p:cBhvr>
                                        <p:cTn id="55" dur="500"/>
                                        <p:tgtEl>
                                          <p:spTgt spid="33"/>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checkerboard(across)">
                                      <p:cBhvr>
                                        <p:cTn id="58" dur="500"/>
                                        <p:tgtEl>
                                          <p:spTgt spid="3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checkerboard(across)">
                                      <p:cBhvr>
                                        <p:cTn id="61" dur="500"/>
                                        <p:tgtEl>
                                          <p:spTgt spid="35"/>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checkerboard(across)">
                                      <p:cBhvr>
                                        <p:cTn id="64" dur="500"/>
                                        <p:tgtEl>
                                          <p:spTgt spid="36"/>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checkerboard(across)">
                                      <p:cBhvr>
                                        <p:cTn id="67" dur="500"/>
                                        <p:tgtEl>
                                          <p:spTgt spid="37"/>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checkerboard(across)">
                                      <p:cBhvr>
                                        <p:cTn id="70" dur="500"/>
                                        <p:tgtEl>
                                          <p:spTgt spid="38"/>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checkerboard(across)">
                                      <p:cBhvr>
                                        <p:cTn id="73" dur="500"/>
                                        <p:tgtEl>
                                          <p:spTgt spid="39"/>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checkerboard(across)">
                                      <p:cBhvr>
                                        <p:cTn id="7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3" grpId="0"/>
      <p:bldP spid="34" grpId="0"/>
      <p:bldP spid="35" grpId="0"/>
      <p:bldP spid="36" grpId="0"/>
      <p:bldP spid="37" grpId="0"/>
      <p:bldP spid="38" grpId="0"/>
      <p:bldP spid="39" grpId="0"/>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736340" y="2251710"/>
            <a:ext cx="2322195" cy="2065655"/>
          </a:xfrm>
          <a:prstGeom prst="rect">
            <a:avLst/>
          </a:prstGeom>
          <a:solidFill>
            <a:schemeClr val="bg1"/>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58535" y="2251075"/>
            <a:ext cx="2399030" cy="206565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757420" y="2720975"/>
            <a:ext cx="3336925" cy="1322070"/>
          </a:xfrm>
          <a:prstGeom prst="rect">
            <a:avLst/>
          </a:prstGeom>
          <a:noFill/>
        </p:spPr>
        <p:txBody>
          <a:bodyPr vert="horz" wrap="square" rtlCol="0">
            <a:spAutoFit/>
          </a:bodyPr>
          <a:lstStyle/>
          <a:p>
            <a:r>
              <a:rPr lang="zh-CN" altLang="zh-CN" sz="8000" dirty="0">
                <a:latin typeface="微软雅黑" panose="020B0503020204020204" pitchFamily="34" charset="-122"/>
                <a:ea typeface="微软雅黑" panose="020B0503020204020204" pitchFamily="34" charset="-122"/>
                <a:cs typeface="微软雅黑" panose="020B0503020204020204" pitchFamily="34" charset="-122"/>
              </a:rPr>
              <a:t>再  </a:t>
            </a:r>
            <a:r>
              <a:rPr lang="zh-CN" altLang="zh-CN"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会</a:t>
            </a:r>
          </a:p>
        </p:txBody>
      </p:sp>
      <p:sp>
        <p:nvSpPr>
          <p:cNvPr id="6" name="文本框 5"/>
          <p:cNvSpPr txBox="1"/>
          <p:nvPr/>
        </p:nvSpPr>
        <p:spPr>
          <a:xfrm>
            <a:off x="3185160" y="4563110"/>
            <a:ext cx="6226810" cy="368300"/>
          </a:xfrm>
          <a:prstGeom prst="rect">
            <a:avLst/>
          </a:prstGeom>
          <a:noFill/>
        </p:spPr>
        <p:txBody>
          <a:bodyPr wrap="none" rtlCol="0" anchor="t">
            <a:spAutoFit/>
          </a:bodyPr>
          <a:lstStyle/>
          <a:p>
            <a:r>
              <a:rPr lang="en-US" altLang="zh-CN" dirty="0">
                <a:solidFill>
                  <a:srgbClr val="48505B"/>
                </a:solidFill>
                <a:latin typeface="微软雅黑" panose="020B0503020204020204" pitchFamily="34" charset="-122"/>
                <a:ea typeface="微软雅黑" panose="020B0503020204020204" pitchFamily="34" charset="-122"/>
                <a:sym typeface="+mn-ea"/>
              </a:rPr>
              <a:t>A company is an association or collection of individuals</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1000"/>
                                        <p:tgtEl>
                                          <p:spTgt spid="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1000"/>
                                        <p:tgtEl>
                                          <p:spTgt spid="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1000"/>
                                        <p:tgtEl>
                                          <p:spTgt spid="2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 grpId="0" bldLvl="0" animBg="1"/>
      <p:bldP spid="5" grpId="0" bldLvl="0" animBg="1"/>
      <p:bldP spid="21"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892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86645" y="487676"/>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Both"/>
            </a:pPr>
            <a:endParaRPr lang="en-US" altLang="zh-CN" dirty="0">
              <a:solidFill>
                <a:schemeClr val="tx1"/>
              </a:solidFill>
            </a:endParaRPr>
          </a:p>
          <a:p>
            <a:pPr marL="342900" indent="-342900" algn="ctr">
              <a:buAutoNum type="arabicParenBoth"/>
            </a:pPr>
            <a:endParaRPr lang="en-US" altLang="zh-CN" dirty="0">
              <a:solidFill>
                <a:schemeClr val="tx1"/>
              </a:solidFill>
            </a:endParaRPr>
          </a:p>
          <a:p>
            <a:pPr marL="342900" indent="-342900" algn="ctr">
              <a:buAutoNum type="arabicParenBoth"/>
            </a:pPr>
            <a:endParaRPr lang="en-US" altLang="zh-CN" dirty="0">
              <a:solidFill>
                <a:schemeClr val="tx1"/>
              </a:solidFill>
            </a:endParaRPr>
          </a:p>
          <a:p>
            <a:pPr marL="342900" indent="-342900" algn="ctr">
              <a:buAutoNum type="arabicParenBoth"/>
            </a:pPr>
            <a:endParaRPr lang="en-US" altLang="zh-CN" dirty="0">
              <a:solidFill>
                <a:schemeClr val="tx1"/>
              </a:solidFill>
            </a:endParaRPr>
          </a:p>
          <a:p>
            <a:pPr marL="342900" indent="-342900" algn="ctr">
              <a:buAutoNum type="arabicParenBoth"/>
            </a:pPr>
            <a:endParaRPr lang="en-US" altLang="zh-CN" dirty="0">
              <a:solidFill>
                <a:schemeClr val="tx1"/>
              </a:solidFill>
            </a:endParaRPr>
          </a:p>
          <a:p>
            <a:pPr marL="342900" indent="-342900" algn="ctr">
              <a:buAutoNum type="arabicParenBoth"/>
            </a:pPr>
            <a:endParaRPr lang="en-US" altLang="zh-CN" dirty="0">
              <a:solidFill>
                <a:schemeClr val="tx1"/>
              </a:solidFill>
            </a:endParaRPr>
          </a:p>
          <a:p>
            <a:pPr marL="342900" indent="-342900" algn="ctr">
              <a:buAutoNum type="arabicParenBoth"/>
            </a:pPr>
            <a:endParaRPr lang="en-US" altLang="zh-CN" dirty="0">
              <a:solidFill>
                <a:schemeClr val="tx1"/>
              </a:solidFill>
            </a:endParaRPr>
          </a:p>
          <a:p>
            <a:pPr marL="342900" indent="-342900" algn="ctr">
              <a:buAutoNum type="arabicParenBoth"/>
            </a:pPr>
            <a:r>
              <a:rPr lang="zh-CN" altLang="en-US" dirty="0">
                <a:solidFill>
                  <a:schemeClr val="tx1"/>
                </a:solidFill>
              </a:rPr>
              <a:t>生产力和生产关系、经济基础和上层建筑的矛盾是社会基本矛盾</a:t>
            </a:r>
            <a:endParaRPr lang="en-US" altLang="zh-CN" dirty="0">
              <a:solidFill>
                <a:schemeClr val="tx1"/>
              </a:solidFill>
            </a:endParaRPr>
          </a:p>
          <a:p>
            <a:pPr marL="342900" indent="-342900" algn="ctr">
              <a:buAutoNum type="arabicParenBoth"/>
            </a:pPr>
            <a:r>
              <a:rPr lang="zh-CN" altLang="en-US" dirty="0">
                <a:solidFill>
                  <a:schemeClr val="tx1"/>
                </a:solidFill>
              </a:rPr>
              <a:t>社会基本矛盾是历史发展的根本动力</a:t>
            </a:r>
            <a:endParaRPr lang="en-US" altLang="zh-CN" dirty="0">
              <a:solidFill>
                <a:schemeClr val="tx1"/>
              </a:solidFill>
            </a:endParaRPr>
          </a:p>
          <a:p>
            <a:pPr marL="342900" indent="-342900" algn="ctr">
              <a:buAutoNum type="arabicParenBoth"/>
            </a:pPr>
            <a:r>
              <a:rPr lang="zh-CN" altLang="en-US" dirty="0">
                <a:solidFill>
                  <a:schemeClr val="tx1"/>
                </a:solidFill>
              </a:rPr>
              <a:t>社会主要矛盾在历史发展中的作用</a:t>
            </a:r>
          </a:p>
        </p:txBody>
      </p:sp>
      <p:cxnSp>
        <p:nvCxnSpPr>
          <p:cNvPr id="26" name="直接连接符 25"/>
          <p:cNvCxnSpPr/>
          <p:nvPr/>
        </p:nvCxnSpPr>
        <p:spPr>
          <a:xfrm flipH="1">
            <a:off x="2945626" y="1864373"/>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295345" y="886427"/>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42421" y="1434016"/>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633810" y="970308"/>
            <a:ext cx="1715719" cy="1446550"/>
          </a:xfrm>
          <a:prstGeom prst="rect">
            <a:avLst/>
          </a:prstGeom>
          <a:noFill/>
        </p:spPr>
        <p:txBody>
          <a:bodyPr wrap="square" rtlCol="0">
            <a:spAutoFit/>
          </a:bodyPr>
          <a:lstStyle/>
          <a:p>
            <a:pPr algn="ctr"/>
            <a:r>
              <a:rPr lang="en-US" altLang="zh-CN" sz="8800" dirty="0">
                <a:latin typeface="FuturaBookC" pitchFamily="2" charset="-52"/>
              </a:rPr>
              <a:t>01</a:t>
            </a:r>
            <a:endParaRPr lang="zh-CN" altLang="en-US" sz="8800" dirty="0">
              <a:latin typeface="FuturaBookC" pitchFamily="2" charset="-52"/>
            </a:endParaRPr>
          </a:p>
        </p:txBody>
      </p:sp>
      <p:sp>
        <p:nvSpPr>
          <p:cNvPr id="32" name="文本框 31"/>
          <p:cNvSpPr txBox="1"/>
          <p:nvPr/>
        </p:nvSpPr>
        <p:spPr>
          <a:xfrm>
            <a:off x="4042152" y="1426823"/>
            <a:ext cx="6320822" cy="584775"/>
          </a:xfrm>
          <a:prstGeom prst="rect">
            <a:avLst/>
          </a:prstGeom>
          <a:noFill/>
        </p:spPr>
        <p:txBody>
          <a:bodyPr wrap="square" rtlCol="0">
            <a:spAutoFit/>
          </a:bodyPr>
          <a:lstStyle/>
          <a:p>
            <a:pPr algn="di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sym typeface="+mn-ea"/>
              </a:rPr>
              <a:t>社会基本矛盾在历史发展中的作用</a:t>
            </a: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2750F0AE-6727-49D3-AF88-D18292B79BCA}"/>
              </a:ext>
            </a:extLst>
          </p:cNvPr>
          <p:cNvSpPr txBox="1"/>
          <p:nvPr/>
        </p:nvSpPr>
        <p:spPr>
          <a:xfrm>
            <a:off x="6235909" y="2082228"/>
            <a:ext cx="4074695" cy="646331"/>
          </a:xfrm>
          <a:prstGeom prst="rect">
            <a:avLst/>
          </a:prstGeom>
          <a:noFill/>
        </p:spPr>
        <p:txBody>
          <a:bodyPr wrap="square" rtlCol="0">
            <a:spAutoFit/>
          </a:bodyPr>
          <a:lstStyle/>
          <a:p>
            <a:r>
              <a:rPr lang="zh-CN" altLang="en-US" dirty="0"/>
              <a:t>唯心史观</a:t>
            </a:r>
            <a:r>
              <a:rPr lang="en-US" altLang="zh-CN" dirty="0"/>
              <a:t>——</a:t>
            </a:r>
            <a:r>
              <a:rPr lang="zh-CN" altLang="en-US" dirty="0"/>
              <a:t>思想</a:t>
            </a:r>
            <a:r>
              <a:rPr lang="en-US" altLang="zh-CN" dirty="0"/>
              <a:t>\</a:t>
            </a:r>
            <a:r>
              <a:rPr lang="zh-CN" altLang="en-US" dirty="0"/>
              <a:t>精神</a:t>
            </a:r>
            <a:endParaRPr lang="en-US" altLang="zh-CN" dirty="0"/>
          </a:p>
          <a:p>
            <a:r>
              <a:rPr lang="zh-CN" altLang="en-US" dirty="0"/>
              <a:t>唯物史观</a:t>
            </a:r>
            <a:r>
              <a:rPr lang="en-US" altLang="zh-CN" dirty="0"/>
              <a:t>——</a:t>
            </a:r>
            <a:r>
              <a:rPr lang="zh-CN" altLang="en-US" dirty="0"/>
              <a:t>历史深处“动力的动力”</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EB87893A-4A48-4DCF-A410-2A6AD8E67A2F}"/>
              </a:ext>
            </a:extLst>
          </p:cNvPr>
          <p:cNvSpPr txBox="1"/>
          <p:nvPr/>
        </p:nvSpPr>
        <p:spPr>
          <a:xfrm>
            <a:off x="815658" y="792718"/>
            <a:ext cx="7920598" cy="646331"/>
          </a:xfrm>
          <a:prstGeom prst="rect">
            <a:avLst/>
          </a:prstGeom>
          <a:noFill/>
        </p:spPr>
        <p:txBody>
          <a:bodyPr wrap="square" rtlCol="0">
            <a:spAutoFit/>
          </a:bodyPr>
          <a:lstStyle/>
          <a:p>
            <a:r>
              <a:rPr lang="zh-CN" altLang="en-US" dirty="0">
                <a:solidFill>
                  <a:schemeClr val="tx1"/>
                </a:solidFill>
              </a:rPr>
              <a:t>（一</a:t>
            </a:r>
            <a:r>
              <a:rPr lang="zh-CN" altLang="en-US" dirty="0"/>
              <a:t>）</a:t>
            </a:r>
            <a:r>
              <a:rPr lang="zh-CN" altLang="en-US" dirty="0">
                <a:solidFill>
                  <a:schemeClr val="tx1"/>
                </a:solidFill>
              </a:rPr>
              <a:t>生产力和生产关系、经济基础和上层建筑的矛盾是社会基本矛盾</a:t>
            </a:r>
            <a:endParaRPr lang="en-US" altLang="zh-CN" dirty="0">
              <a:solidFill>
                <a:schemeClr val="tx1"/>
              </a:solidFill>
            </a:endParaRPr>
          </a:p>
          <a:p>
            <a:endParaRPr lang="zh-CN" altLang="en-US" dirty="0"/>
          </a:p>
        </p:txBody>
      </p:sp>
      <p:sp>
        <p:nvSpPr>
          <p:cNvPr id="9" name="文本框 8">
            <a:extLst>
              <a:ext uri="{FF2B5EF4-FFF2-40B4-BE49-F238E27FC236}">
                <a16:creationId xmlns:a16="http://schemas.microsoft.com/office/drawing/2014/main" id="{851AC889-D3A3-45A5-8207-B1586657D063}"/>
              </a:ext>
            </a:extLst>
          </p:cNvPr>
          <p:cNvSpPr txBox="1"/>
          <p:nvPr/>
        </p:nvSpPr>
        <p:spPr>
          <a:xfrm>
            <a:off x="1098883" y="1533902"/>
            <a:ext cx="9593179" cy="2031325"/>
          </a:xfrm>
          <a:prstGeom prst="rect">
            <a:avLst/>
          </a:prstGeom>
          <a:noFill/>
        </p:spPr>
        <p:txBody>
          <a:bodyPr wrap="square" rtlCol="0">
            <a:spAutoFit/>
          </a:bodyPr>
          <a:lstStyle/>
          <a:p>
            <a:r>
              <a:rPr lang="zh-CN" altLang="en-US" dirty="0"/>
              <a:t>社会领域中矛盾分类：基本和非基本矛盾</a:t>
            </a:r>
            <a:endParaRPr lang="en-US" altLang="zh-CN" dirty="0"/>
          </a:p>
          <a:p>
            <a:r>
              <a:rPr lang="zh-CN" altLang="en-US" dirty="0"/>
              <a:t>定义：社会基本矛盾是指贯穿社会发展过程始终，规定社会发展过程的基本性质和基本趋势，</a:t>
            </a:r>
            <a:r>
              <a:rPr lang="en-US" altLang="zh-CN" dirty="0"/>
              <a:t>	</a:t>
            </a:r>
            <a:r>
              <a:rPr lang="zh-CN" altLang="en-US" dirty="0"/>
              <a:t>并对社会历史发展起根本推动作用的矛盾</a:t>
            </a:r>
            <a:endParaRPr lang="en-US" altLang="zh-CN" dirty="0"/>
          </a:p>
          <a:p>
            <a:r>
              <a:rPr lang="zh-CN" altLang="en-US" dirty="0"/>
              <a:t>作用： 规定     制约</a:t>
            </a:r>
            <a:endParaRPr lang="en-US" altLang="zh-CN" dirty="0"/>
          </a:p>
          <a:p>
            <a:endParaRPr lang="en-US" altLang="zh-CN" dirty="0"/>
          </a:p>
          <a:p>
            <a:r>
              <a:rPr lang="zh-CN" altLang="en-US" dirty="0"/>
              <a:t>社会基本结构主要包括经济结构、政治结构和观念结构。</a:t>
            </a:r>
            <a:endParaRPr lang="en-US" altLang="zh-CN" dirty="0"/>
          </a:p>
          <a:p>
            <a:r>
              <a:rPr lang="zh-CN" altLang="en-US" dirty="0"/>
              <a:t>社会基本矛盾实际上也就是社会基本结构要素之间的矛盾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Rectangle 11"/>
          <p:cNvSpPr/>
          <p:nvPr/>
        </p:nvSpPr>
        <p:spPr>
          <a:xfrm>
            <a:off x="257199" y="980184"/>
            <a:ext cx="6232566" cy="369332"/>
          </a:xfrm>
          <a:prstGeom prst="rect">
            <a:avLst/>
          </a:prstGeom>
        </p:spPr>
        <p:txBody>
          <a:bodyPr wrap="square">
            <a:spAutoFit/>
          </a:bodyPr>
          <a:lstStyle/>
          <a:p>
            <a:pPr algn="ctr"/>
            <a:r>
              <a:rPr lang="zh-CN" altLang="en-US" dirty="0"/>
              <a:t>（二）社会基本矛盾是历史发展的根本动力</a:t>
            </a:r>
            <a:endParaRPr lang="en-US" altLang="zh-CN" dirty="0"/>
          </a:p>
        </p:txBody>
      </p:sp>
      <p:sp>
        <p:nvSpPr>
          <p:cNvPr id="48" name="Rectangle 11"/>
          <p:cNvSpPr/>
          <p:nvPr/>
        </p:nvSpPr>
        <p:spPr>
          <a:xfrm>
            <a:off x="1387642" y="1823526"/>
            <a:ext cx="7939238" cy="3302892"/>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社会基本矛盾在历史发展中的作用表现在：</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生产力是</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社会基本矛盾运动中最基本的动力因素</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人类社会发展和进步的最终决定力量</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社会进步的根本内容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社会基本矛盾决定着社会中其他矛盾的存在和发展</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生产力和生产关系是更为基本的矛盾</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生产力和生产关系决定经济基础和上层建筑，经济基础和上层建筑反作用于生产力和生产关系</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社会基本矛盾具有不同的表现形式和解决方式</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表现为利益矛盾及冲突</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引发阶级斗争和社会矛盾</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以改革方式解决</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学会和掌握社会基本矛盾分析方法</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Rectangle 11"/>
          <p:cNvSpPr/>
          <p:nvPr/>
        </p:nvSpPr>
        <p:spPr>
          <a:xfrm>
            <a:off x="1105317" y="1533902"/>
            <a:ext cx="7078563" cy="3533724"/>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社会领域：社会基本矛盾和主要矛盾</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社会基本矛盾规定和制约社会主要矛盾</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社会主要矛盾具体体现社会基本矛盾</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矛盾的不平衡性：</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主要矛盾为支配地位</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主要和非主要矛盾可互相转化</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社会主要矛盾的转化：</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矛盾内容的变化</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矛盾地位的变化</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矛盾影响的社会发展过程的变化</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中国社会主要矛盾转化为人民日益增长的美好生活需要和不平衡不充分的发展之间的矛盾</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把握主要矛盾的现实意义：</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带动其他矛盾，推动社会发展</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指导中国特色社会主义实践</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Rectangle 11">
            <a:extLst>
              <a:ext uri="{FF2B5EF4-FFF2-40B4-BE49-F238E27FC236}">
                <a16:creationId xmlns:a16="http://schemas.microsoft.com/office/drawing/2014/main" id="{2525301F-663C-4E90-9C3A-B3A4C7AE8F62}"/>
              </a:ext>
            </a:extLst>
          </p:cNvPr>
          <p:cNvSpPr/>
          <p:nvPr/>
        </p:nvSpPr>
        <p:spPr>
          <a:xfrm>
            <a:off x="0" y="887571"/>
            <a:ext cx="6232566" cy="646331"/>
          </a:xfrm>
          <a:prstGeom prst="rect">
            <a:avLst/>
          </a:prstGeom>
        </p:spPr>
        <p:txBody>
          <a:bodyPr wrap="square">
            <a:spAutoFit/>
          </a:bodyPr>
          <a:lstStyle/>
          <a:p>
            <a:pPr algn="ctr"/>
            <a:r>
              <a:rPr lang="zh-CN" altLang="en-US" dirty="0"/>
              <a:t>（三）社会主要矛盾在历史发展中的作用</a:t>
            </a:r>
          </a:p>
          <a:p>
            <a:pPr algn="ct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p>
        </p:txBody>
      </p:sp>
      <p:sp>
        <p:nvSpPr>
          <p:cNvPr id="11" name="Овал 4"/>
          <p:cNvSpPr/>
          <p:nvPr/>
        </p:nvSpPr>
        <p:spPr>
          <a:xfrm>
            <a:off x="1294030" y="5243650"/>
            <a:ext cx="191992" cy="19199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2" name="Овал 5"/>
          <p:cNvSpPr/>
          <p:nvPr/>
        </p:nvSpPr>
        <p:spPr>
          <a:xfrm>
            <a:off x="8973698" y="5243650"/>
            <a:ext cx="191992" cy="191992"/>
          </a:xfrm>
          <a:prstGeom prst="ellipse">
            <a:avLst/>
          </a:prstGeom>
          <a:solidFill>
            <a:srgbClr val="414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2" name="Овал 6"/>
          <p:cNvSpPr/>
          <p:nvPr/>
        </p:nvSpPr>
        <p:spPr>
          <a:xfrm>
            <a:off x="5133864" y="5233571"/>
            <a:ext cx="191992" cy="19199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cxnSp>
        <p:nvCxnSpPr>
          <p:cNvPr id="14" name="Прямая соединительная линия 8"/>
          <p:cNvCxnSpPr/>
          <p:nvPr/>
        </p:nvCxnSpPr>
        <p:spPr>
          <a:xfrm flipV="1">
            <a:off x="1486022" y="5339092"/>
            <a:ext cx="3647842" cy="10080"/>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9"/>
          <p:cNvCxnSpPr/>
          <p:nvPr/>
        </p:nvCxnSpPr>
        <p:spPr>
          <a:xfrm flipV="1">
            <a:off x="5325856" y="5331760"/>
            <a:ext cx="3647842" cy="10080"/>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sp>
        <p:nvSpPr>
          <p:cNvPr id="16" name="Пятиугольник 10"/>
          <p:cNvSpPr/>
          <p:nvPr/>
        </p:nvSpPr>
        <p:spPr>
          <a:xfrm rot="5400000">
            <a:off x="910049" y="4088903"/>
            <a:ext cx="959953" cy="959959"/>
          </a:xfrm>
          <a:prstGeom prst="homePlate">
            <a:avLst>
              <a:gd name="adj" fmla="val 2653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7" name="Пятиугольник 11"/>
          <p:cNvSpPr/>
          <p:nvPr/>
        </p:nvSpPr>
        <p:spPr>
          <a:xfrm rot="5400000">
            <a:off x="4749884" y="4089538"/>
            <a:ext cx="959953" cy="959959"/>
          </a:xfrm>
          <a:prstGeom prst="homePlate">
            <a:avLst>
              <a:gd name="adj" fmla="val 2653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8" name="Пятиугольник 12"/>
          <p:cNvSpPr/>
          <p:nvPr/>
        </p:nvSpPr>
        <p:spPr>
          <a:xfrm rot="5400000">
            <a:off x="8589718" y="4089194"/>
            <a:ext cx="959953" cy="959959"/>
          </a:xfrm>
          <a:prstGeom prst="homePlate">
            <a:avLst>
              <a:gd name="adj" fmla="val 2653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cxnSp>
        <p:nvCxnSpPr>
          <p:cNvPr id="19" name="Прямая соединительная линия 13"/>
          <p:cNvCxnSpPr/>
          <p:nvPr/>
        </p:nvCxnSpPr>
        <p:spPr>
          <a:xfrm flipV="1">
            <a:off x="9084837" y="5330123"/>
            <a:ext cx="3117323" cy="1"/>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sp>
        <p:nvSpPr>
          <p:cNvPr id="20" name="Freeform 14"/>
          <p:cNvSpPr>
            <a:spLocks noEditPoints="1"/>
          </p:cNvSpPr>
          <p:nvPr/>
        </p:nvSpPr>
        <p:spPr bwMode="auto">
          <a:xfrm>
            <a:off x="1099607" y="4217390"/>
            <a:ext cx="605533" cy="605533"/>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21901" tIns="60951" rIns="121901" bIns="60951" numCol="1" anchor="t" anchorCtr="0" compatLnSpc="1"/>
          <a:lstStyle/>
          <a:p>
            <a:endParaRPr lang="id-ID" sz="1865"/>
          </a:p>
        </p:txBody>
      </p:sp>
      <p:sp>
        <p:nvSpPr>
          <p:cNvPr id="21" name="Freeform 8"/>
          <p:cNvSpPr>
            <a:spLocks noEditPoints="1"/>
          </p:cNvSpPr>
          <p:nvPr/>
        </p:nvSpPr>
        <p:spPr bwMode="auto">
          <a:xfrm>
            <a:off x="4883903" y="4233347"/>
            <a:ext cx="676890" cy="593659"/>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21901" tIns="60951" rIns="121901" bIns="60951" numCol="1" anchor="t" anchorCtr="0" compatLnSpc="1"/>
          <a:lstStyle/>
          <a:p>
            <a:endParaRPr lang="id-ID" sz="1865"/>
          </a:p>
        </p:txBody>
      </p:sp>
      <p:grpSp>
        <p:nvGrpSpPr>
          <p:cNvPr id="22" name="Group 83"/>
          <p:cNvGrpSpPr/>
          <p:nvPr/>
        </p:nvGrpSpPr>
        <p:grpSpPr>
          <a:xfrm>
            <a:off x="8746101" y="4191468"/>
            <a:ext cx="671462" cy="671463"/>
            <a:chOff x="-2771775" y="66675"/>
            <a:chExt cx="827087" cy="827088"/>
          </a:xfrm>
          <a:solidFill>
            <a:schemeClr val="bg1"/>
          </a:solidFill>
        </p:grpSpPr>
        <p:sp>
          <p:nvSpPr>
            <p:cNvPr id="23"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sp>
          <p:nvSpPr>
            <p:cNvPr id="24"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sp>
          <p:nvSpPr>
            <p:cNvPr id="25"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grpSp>
      <p:sp>
        <p:nvSpPr>
          <p:cNvPr id="26" name="文本框 25"/>
          <p:cNvSpPr txBox="1"/>
          <p:nvPr/>
        </p:nvSpPr>
        <p:spPr>
          <a:xfrm>
            <a:off x="806104"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7" name="文本框 26"/>
          <p:cNvSpPr txBox="1"/>
          <p:nvPr/>
        </p:nvSpPr>
        <p:spPr>
          <a:xfrm>
            <a:off x="806105"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8" name="文本框 27"/>
          <p:cNvSpPr txBox="1"/>
          <p:nvPr/>
        </p:nvSpPr>
        <p:spPr>
          <a:xfrm>
            <a:off x="4749881"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9" name="文本框 28"/>
          <p:cNvSpPr txBox="1"/>
          <p:nvPr/>
        </p:nvSpPr>
        <p:spPr>
          <a:xfrm>
            <a:off x="4749882"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0" name="文本框 29"/>
          <p:cNvSpPr txBox="1"/>
          <p:nvPr/>
        </p:nvSpPr>
        <p:spPr>
          <a:xfrm>
            <a:off x="8589715"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31" name="文本框 30"/>
          <p:cNvSpPr txBox="1"/>
          <p:nvPr/>
        </p:nvSpPr>
        <p:spPr>
          <a:xfrm>
            <a:off x="8589716"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amond(in)">
                                      <p:cBhvr>
                                        <p:cTn id="10" dur="2000"/>
                                        <p:tgtEl>
                                          <p:spTgt spid="12"/>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par>
                                <p:cTn id="14" presetID="8"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amond(in)">
                                      <p:cBhvr>
                                        <p:cTn id="16" dur="2000"/>
                                        <p:tgtEl>
                                          <p:spTgt spid="14"/>
                                        </p:tgtEl>
                                      </p:cBhvr>
                                    </p:animEffect>
                                  </p:childTnLst>
                                </p:cTn>
                              </p:par>
                              <p:par>
                                <p:cTn id="17" presetID="8" presetClass="entr" presetSubtype="16"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amond(in)">
                                      <p:cBhvr>
                                        <p:cTn id="19" dur="2000"/>
                                        <p:tgtEl>
                                          <p:spTgt spid="15"/>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amond(in)">
                                      <p:cBhvr>
                                        <p:cTn id="22" dur="2000"/>
                                        <p:tgtEl>
                                          <p:spTgt spid="16"/>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amond(in)">
                                      <p:cBhvr>
                                        <p:cTn id="25" dur="2000"/>
                                        <p:tgtEl>
                                          <p:spTgt spid="17"/>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amond(in)">
                                      <p:cBhvr>
                                        <p:cTn id="28" dur="2000"/>
                                        <p:tgtEl>
                                          <p:spTgt spid="18"/>
                                        </p:tgtEl>
                                      </p:cBhvr>
                                    </p:animEffect>
                                  </p:childTnLst>
                                </p:cTn>
                              </p:par>
                              <p:par>
                                <p:cTn id="29" presetID="8" presetClass="entr" presetSubtype="16"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amond(in)">
                                      <p:cBhvr>
                                        <p:cTn id="31" dur="2000"/>
                                        <p:tgtEl>
                                          <p:spTgt spid="19"/>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2000"/>
                                        <p:tgtEl>
                                          <p:spTgt spid="20"/>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amond(in)">
                                      <p:cBhvr>
                                        <p:cTn id="37" dur="2000"/>
                                        <p:tgtEl>
                                          <p:spTgt spid="21"/>
                                        </p:tgtEl>
                                      </p:cBhvr>
                                    </p:animEffect>
                                  </p:childTnLst>
                                </p:cTn>
                              </p:par>
                              <p:par>
                                <p:cTn id="38" presetID="8" presetClass="entr" presetSubtype="16"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amond(in)">
                                      <p:cBhvr>
                                        <p:cTn id="40" dur="2000"/>
                                        <p:tgtEl>
                                          <p:spTgt spid="22"/>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diamond(in)">
                                      <p:cBhvr>
                                        <p:cTn id="43" dur="2000"/>
                                        <p:tgtEl>
                                          <p:spTgt spid="26"/>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diamond(in)">
                                      <p:cBhvr>
                                        <p:cTn id="46" dur="2000"/>
                                        <p:tgtEl>
                                          <p:spTgt spid="27"/>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diamond(in)">
                                      <p:cBhvr>
                                        <p:cTn id="49" dur="2000"/>
                                        <p:tgtEl>
                                          <p:spTgt spid="28"/>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amond(in)">
                                      <p:cBhvr>
                                        <p:cTn id="52" dur="2000"/>
                                        <p:tgtEl>
                                          <p:spTgt spid="29"/>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diamond(in)">
                                      <p:cBhvr>
                                        <p:cTn id="55" dur="2000"/>
                                        <p:tgtEl>
                                          <p:spTgt spid="30"/>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diamond(in)">
                                      <p:cBhvr>
                                        <p:cTn id="58"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animBg="1"/>
      <p:bldP spid="16" grpId="0" animBg="1"/>
      <p:bldP spid="17" grpId="0" animBg="1"/>
      <p:bldP spid="18" grpId="0" animBg="1"/>
      <p:bldP spid="20" grpId="0" animBg="1"/>
      <p:bldP spid="21" grpId="0" animBg="1"/>
      <p:bldP spid="26" grpId="0"/>
      <p:bldP spid="27" grpId="0"/>
      <p:bldP spid="28" grpId="0"/>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02</a:t>
            </a:r>
            <a:endParaRPr lang="zh-CN" altLang="en-US" sz="8800" dirty="0">
              <a:latin typeface="FuturaBookC" pitchFamily="2" charset="-52"/>
            </a:endParaRPr>
          </a:p>
        </p:txBody>
      </p:sp>
      <p:sp>
        <p:nvSpPr>
          <p:cNvPr id="32" name="文本框 31"/>
          <p:cNvSpPr txBox="1"/>
          <p:nvPr/>
        </p:nvSpPr>
        <p:spPr>
          <a:xfrm>
            <a:off x="5304472" y="2637065"/>
            <a:ext cx="4422225" cy="1322070"/>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dist"/>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sp>
        <p:nvSpPr>
          <p:cNvPr id="2" name="Donut 9"/>
          <p:cNvSpPr/>
          <p:nvPr/>
        </p:nvSpPr>
        <p:spPr>
          <a:xfrm rot="5400000" flipH="1">
            <a:off x="4636106" y="1969446"/>
            <a:ext cx="2919046" cy="2919047"/>
          </a:xfrm>
          <a:prstGeom prst="donut">
            <a:avLst>
              <a:gd name="adj" fmla="val 1069"/>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Block Arc 6"/>
          <p:cNvSpPr/>
          <p:nvPr/>
        </p:nvSpPr>
        <p:spPr>
          <a:xfrm rot="5400000" flipH="1">
            <a:off x="4583161" y="1916501"/>
            <a:ext cx="3024937" cy="3024938"/>
          </a:xfrm>
          <a:prstGeom prst="blockArc">
            <a:avLst>
              <a:gd name="adj1" fmla="val 18691106"/>
              <a:gd name="adj2" fmla="val 15728904"/>
              <a:gd name="adj3" fmla="val 42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lock Arc 5"/>
          <p:cNvSpPr/>
          <p:nvPr/>
        </p:nvSpPr>
        <p:spPr>
          <a:xfrm rot="5400000" flipH="1">
            <a:off x="4539363" y="1872702"/>
            <a:ext cx="3112533" cy="3112534"/>
          </a:xfrm>
          <a:prstGeom prst="blockArc">
            <a:avLst>
              <a:gd name="adj1" fmla="val 694495"/>
              <a:gd name="adj2" fmla="val 15873992"/>
              <a:gd name="adj3" fmla="val 7112"/>
            </a:avLst>
          </a:prstGeom>
          <a:solidFill>
            <a:srgbClr val="414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lock Arc 4"/>
          <p:cNvSpPr/>
          <p:nvPr/>
        </p:nvSpPr>
        <p:spPr>
          <a:xfrm rot="5400000" flipH="1">
            <a:off x="4467342" y="1800681"/>
            <a:ext cx="3256577" cy="3256578"/>
          </a:xfrm>
          <a:prstGeom prst="blockArc">
            <a:avLst>
              <a:gd name="adj1" fmla="val 6352315"/>
              <a:gd name="adj2" fmla="val 16072419"/>
              <a:gd name="adj3" fmla="val 1186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lock Arc 3"/>
          <p:cNvSpPr/>
          <p:nvPr/>
        </p:nvSpPr>
        <p:spPr>
          <a:xfrm rot="5400000" flipH="1">
            <a:off x="4290205" y="1623545"/>
            <a:ext cx="3610849" cy="3610850"/>
          </a:xfrm>
          <a:prstGeom prst="blockArc">
            <a:avLst>
              <a:gd name="adj1" fmla="val 9889163"/>
              <a:gd name="adj2" fmla="val 16249964"/>
              <a:gd name="adj3" fmla="val 1754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11"/>
          <p:cNvSpPr/>
          <p:nvPr/>
        </p:nvSpPr>
        <p:spPr>
          <a:xfrm rot="5400000" flipH="1">
            <a:off x="5085956" y="2419295"/>
            <a:ext cx="2019349" cy="2019350"/>
          </a:xfrm>
          <a:prstGeom prst="donut">
            <a:avLst>
              <a:gd name="adj" fmla="val 1069"/>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p:cNvGrpSpPr/>
          <p:nvPr/>
        </p:nvGrpSpPr>
        <p:grpSpPr>
          <a:xfrm>
            <a:off x="3496189" y="2525477"/>
            <a:ext cx="1191076" cy="192578"/>
            <a:chOff x="3934014" y="2856701"/>
            <a:chExt cx="1348342" cy="218005"/>
          </a:xfrm>
          <a:solidFill>
            <a:srgbClr val="414955"/>
          </a:solidFill>
        </p:grpSpPr>
        <p:sp>
          <p:nvSpPr>
            <p:cNvPr id="15" name="Freeform 14"/>
            <p:cNvSpPr/>
            <p:nvPr/>
          </p:nvSpPr>
          <p:spPr bwMode="auto">
            <a:xfrm>
              <a:off x="3934014" y="2856701"/>
              <a:ext cx="1320942"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15"/>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7" name="Freeform 29"/>
          <p:cNvSpPr>
            <a:spLocks noEditPoints="1"/>
          </p:cNvSpPr>
          <p:nvPr/>
        </p:nvSpPr>
        <p:spPr bwMode="auto">
          <a:xfrm>
            <a:off x="7454037" y="1363346"/>
            <a:ext cx="331366" cy="355259"/>
          </a:xfrm>
          <a:custGeom>
            <a:avLst/>
            <a:gdLst>
              <a:gd name="T0" fmla="*/ 2558 w 3187"/>
              <a:gd name="T1" fmla="*/ 2917 h 3426"/>
              <a:gd name="T2" fmla="*/ 2525 w 3187"/>
              <a:gd name="T3" fmla="*/ 3108 h 3426"/>
              <a:gd name="T4" fmla="*/ 2672 w 3187"/>
              <a:gd name="T5" fmla="*/ 3232 h 3426"/>
              <a:gd name="T6" fmla="*/ 2855 w 3187"/>
              <a:gd name="T7" fmla="*/ 3166 h 3426"/>
              <a:gd name="T8" fmla="*/ 2888 w 3187"/>
              <a:gd name="T9" fmla="*/ 2973 h 3426"/>
              <a:gd name="T10" fmla="*/ 2741 w 3187"/>
              <a:gd name="T11" fmla="*/ 2850 h 3426"/>
              <a:gd name="T12" fmla="*/ 1063 w 3187"/>
              <a:gd name="T13" fmla="*/ 2893 h 3426"/>
              <a:gd name="T14" fmla="*/ 997 w 3187"/>
              <a:gd name="T15" fmla="*/ 3075 h 3426"/>
              <a:gd name="T16" fmla="*/ 1120 w 3187"/>
              <a:gd name="T17" fmla="*/ 3222 h 3426"/>
              <a:gd name="T18" fmla="*/ 1313 w 3187"/>
              <a:gd name="T19" fmla="*/ 3189 h 3426"/>
              <a:gd name="T20" fmla="*/ 1378 w 3187"/>
              <a:gd name="T21" fmla="*/ 3006 h 3426"/>
              <a:gd name="T22" fmla="*/ 1255 w 3187"/>
              <a:gd name="T23" fmla="*/ 2860 h 3426"/>
              <a:gd name="T24" fmla="*/ 722 w 3187"/>
              <a:gd name="T25" fmla="*/ 1936 h 3426"/>
              <a:gd name="T26" fmla="*/ 872 w 3187"/>
              <a:gd name="T27" fmla="*/ 2062 h 3426"/>
              <a:gd name="T28" fmla="*/ 2926 w 3187"/>
              <a:gd name="T29" fmla="*/ 2018 h 3426"/>
              <a:gd name="T30" fmla="*/ 2997 w 3187"/>
              <a:gd name="T31" fmla="*/ 1154 h 3426"/>
              <a:gd name="T32" fmla="*/ 656 w 3187"/>
              <a:gd name="T33" fmla="*/ 229 h 3426"/>
              <a:gd name="T34" fmla="*/ 668 w 3187"/>
              <a:gd name="T35" fmla="*/ 236 h 3426"/>
              <a:gd name="T36" fmla="*/ 680 w 3187"/>
              <a:gd name="T37" fmla="*/ 245 h 3426"/>
              <a:gd name="T38" fmla="*/ 694 w 3187"/>
              <a:gd name="T39" fmla="*/ 263 h 3426"/>
              <a:gd name="T40" fmla="*/ 700 w 3187"/>
              <a:gd name="T41" fmla="*/ 272 h 3426"/>
              <a:gd name="T42" fmla="*/ 704 w 3187"/>
              <a:gd name="T43" fmla="*/ 281 h 3426"/>
              <a:gd name="T44" fmla="*/ 707 w 3187"/>
              <a:gd name="T45" fmla="*/ 294 h 3426"/>
              <a:gd name="T46" fmla="*/ 710 w 3187"/>
              <a:gd name="T47" fmla="*/ 308 h 3426"/>
              <a:gd name="T48" fmla="*/ 3109 w 3187"/>
              <a:gd name="T49" fmla="*/ 979 h 3426"/>
              <a:gd name="T50" fmla="*/ 3119 w 3187"/>
              <a:gd name="T51" fmla="*/ 981 h 3426"/>
              <a:gd name="T52" fmla="*/ 3139 w 3187"/>
              <a:gd name="T53" fmla="*/ 990 h 3426"/>
              <a:gd name="T54" fmla="*/ 3151 w 3187"/>
              <a:gd name="T55" fmla="*/ 998 h 3426"/>
              <a:gd name="T56" fmla="*/ 3161 w 3187"/>
              <a:gd name="T57" fmla="*/ 1005 h 3426"/>
              <a:gd name="T58" fmla="*/ 3166 w 3187"/>
              <a:gd name="T59" fmla="*/ 1012 h 3426"/>
              <a:gd name="T60" fmla="*/ 3172 w 3187"/>
              <a:gd name="T61" fmla="*/ 1022 h 3426"/>
              <a:gd name="T62" fmla="*/ 3180 w 3187"/>
              <a:gd name="T63" fmla="*/ 1035 h 3426"/>
              <a:gd name="T64" fmla="*/ 3185 w 3187"/>
              <a:gd name="T65" fmla="*/ 1049 h 3426"/>
              <a:gd name="T66" fmla="*/ 3187 w 3187"/>
              <a:gd name="T67" fmla="*/ 1060 h 3426"/>
              <a:gd name="T68" fmla="*/ 3161 w 3187"/>
              <a:gd name="T69" fmla="*/ 2007 h 3426"/>
              <a:gd name="T70" fmla="*/ 2981 w 3187"/>
              <a:gd name="T71" fmla="*/ 2210 h 3426"/>
              <a:gd name="T72" fmla="*/ 865 w 3187"/>
              <a:gd name="T73" fmla="*/ 2253 h 3426"/>
              <a:gd name="T74" fmla="*/ 712 w 3187"/>
              <a:gd name="T75" fmla="*/ 2495 h 3426"/>
              <a:gd name="T76" fmla="*/ 838 w 3187"/>
              <a:gd name="T77" fmla="*/ 2646 h 3426"/>
              <a:gd name="T78" fmla="*/ 2844 w 3187"/>
              <a:gd name="T79" fmla="*/ 2683 h 3426"/>
              <a:gd name="T80" fmla="*/ 3045 w 3187"/>
              <a:gd name="T81" fmla="*/ 2862 h 3426"/>
              <a:gd name="T82" fmla="*/ 3078 w 3187"/>
              <a:gd name="T83" fmla="*/ 3136 h 3426"/>
              <a:gd name="T84" fmla="*/ 2925 w 3187"/>
              <a:gd name="T85" fmla="*/ 3356 h 3426"/>
              <a:gd name="T86" fmla="*/ 2657 w 3187"/>
              <a:gd name="T87" fmla="*/ 3423 h 3426"/>
              <a:gd name="T88" fmla="*/ 2418 w 3187"/>
              <a:gd name="T89" fmla="*/ 3296 h 3426"/>
              <a:gd name="T90" fmla="*/ 2321 w 3187"/>
              <a:gd name="T91" fmla="*/ 3042 h 3426"/>
              <a:gd name="T92" fmla="*/ 1518 w 3187"/>
              <a:gd name="T93" fmla="*/ 2848 h 3426"/>
              <a:gd name="T94" fmla="*/ 1568 w 3187"/>
              <a:gd name="T95" fmla="*/ 3090 h 3426"/>
              <a:gd name="T96" fmla="*/ 1442 w 3187"/>
              <a:gd name="T97" fmla="*/ 3328 h 3426"/>
              <a:gd name="T98" fmla="*/ 1187 w 3187"/>
              <a:gd name="T99" fmla="*/ 3426 h 3426"/>
              <a:gd name="T100" fmla="*/ 932 w 3187"/>
              <a:gd name="T101" fmla="*/ 3329 h 3426"/>
              <a:gd name="T102" fmla="*/ 806 w 3187"/>
              <a:gd name="T103" fmla="*/ 3090 h 3426"/>
              <a:gd name="T104" fmla="*/ 858 w 3187"/>
              <a:gd name="T105" fmla="*/ 2845 h 3426"/>
              <a:gd name="T106" fmla="*/ 617 w 3187"/>
              <a:gd name="T107" fmla="*/ 2717 h 3426"/>
              <a:gd name="T108" fmla="*/ 519 w 3187"/>
              <a:gd name="T109" fmla="*/ 2459 h 3426"/>
              <a:gd name="T110" fmla="*/ 3 w 3187"/>
              <a:gd name="T111" fmla="*/ 122 h 3426"/>
              <a:gd name="T112" fmla="*/ 49 w 3187"/>
              <a:gd name="T113" fmla="*/ 12 h 3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87" h="3426">
                <a:moveTo>
                  <a:pt x="2707" y="2847"/>
                </a:moveTo>
                <a:lnTo>
                  <a:pt x="2672" y="2850"/>
                </a:lnTo>
                <a:lnTo>
                  <a:pt x="2639" y="2860"/>
                </a:lnTo>
                <a:lnTo>
                  <a:pt x="2608" y="2874"/>
                </a:lnTo>
                <a:lnTo>
                  <a:pt x="2582" y="2893"/>
                </a:lnTo>
                <a:lnTo>
                  <a:pt x="2558" y="2917"/>
                </a:lnTo>
                <a:lnTo>
                  <a:pt x="2539" y="2943"/>
                </a:lnTo>
                <a:lnTo>
                  <a:pt x="2525" y="2973"/>
                </a:lnTo>
                <a:lnTo>
                  <a:pt x="2515" y="3007"/>
                </a:lnTo>
                <a:lnTo>
                  <a:pt x="2512" y="3041"/>
                </a:lnTo>
                <a:lnTo>
                  <a:pt x="2515" y="3075"/>
                </a:lnTo>
                <a:lnTo>
                  <a:pt x="2525" y="3108"/>
                </a:lnTo>
                <a:lnTo>
                  <a:pt x="2539" y="3138"/>
                </a:lnTo>
                <a:lnTo>
                  <a:pt x="2558" y="3165"/>
                </a:lnTo>
                <a:lnTo>
                  <a:pt x="2582" y="3189"/>
                </a:lnTo>
                <a:lnTo>
                  <a:pt x="2608" y="3208"/>
                </a:lnTo>
                <a:lnTo>
                  <a:pt x="2639" y="3222"/>
                </a:lnTo>
                <a:lnTo>
                  <a:pt x="2672" y="3232"/>
                </a:lnTo>
                <a:lnTo>
                  <a:pt x="2707" y="3235"/>
                </a:lnTo>
                <a:lnTo>
                  <a:pt x="2741" y="3232"/>
                </a:lnTo>
                <a:lnTo>
                  <a:pt x="2773" y="3222"/>
                </a:lnTo>
                <a:lnTo>
                  <a:pt x="2804" y="3208"/>
                </a:lnTo>
                <a:lnTo>
                  <a:pt x="2831" y="3189"/>
                </a:lnTo>
                <a:lnTo>
                  <a:pt x="2855" y="3166"/>
                </a:lnTo>
                <a:lnTo>
                  <a:pt x="2874" y="3139"/>
                </a:lnTo>
                <a:lnTo>
                  <a:pt x="2888" y="3109"/>
                </a:lnTo>
                <a:lnTo>
                  <a:pt x="2898" y="3075"/>
                </a:lnTo>
                <a:lnTo>
                  <a:pt x="2901" y="3041"/>
                </a:lnTo>
                <a:lnTo>
                  <a:pt x="2898" y="3006"/>
                </a:lnTo>
                <a:lnTo>
                  <a:pt x="2888" y="2973"/>
                </a:lnTo>
                <a:lnTo>
                  <a:pt x="2874" y="2943"/>
                </a:lnTo>
                <a:lnTo>
                  <a:pt x="2855" y="2916"/>
                </a:lnTo>
                <a:lnTo>
                  <a:pt x="2831" y="2893"/>
                </a:lnTo>
                <a:lnTo>
                  <a:pt x="2804" y="2874"/>
                </a:lnTo>
                <a:lnTo>
                  <a:pt x="2773" y="2860"/>
                </a:lnTo>
                <a:lnTo>
                  <a:pt x="2741" y="2850"/>
                </a:lnTo>
                <a:lnTo>
                  <a:pt x="2707" y="2847"/>
                </a:lnTo>
                <a:close/>
                <a:moveTo>
                  <a:pt x="1188" y="2847"/>
                </a:moveTo>
                <a:lnTo>
                  <a:pt x="1153" y="2850"/>
                </a:lnTo>
                <a:lnTo>
                  <a:pt x="1120" y="2860"/>
                </a:lnTo>
                <a:lnTo>
                  <a:pt x="1090" y="2874"/>
                </a:lnTo>
                <a:lnTo>
                  <a:pt x="1063" y="2893"/>
                </a:lnTo>
                <a:lnTo>
                  <a:pt x="1040" y="2917"/>
                </a:lnTo>
                <a:lnTo>
                  <a:pt x="1020" y="2943"/>
                </a:lnTo>
                <a:lnTo>
                  <a:pt x="1007" y="2973"/>
                </a:lnTo>
                <a:lnTo>
                  <a:pt x="997" y="3007"/>
                </a:lnTo>
                <a:lnTo>
                  <a:pt x="994" y="3041"/>
                </a:lnTo>
                <a:lnTo>
                  <a:pt x="997" y="3075"/>
                </a:lnTo>
                <a:lnTo>
                  <a:pt x="1007" y="3108"/>
                </a:lnTo>
                <a:lnTo>
                  <a:pt x="1020" y="3138"/>
                </a:lnTo>
                <a:lnTo>
                  <a:pt x="1040" y="3165"/>
                </a:lnTo>
                <a:lnTo>
                  <a:pt x="1063" y="3189"/>
                </a:lnTo>
                <a:lnTo>
                  <a:pt x="1090" y="3208"/>
                </a:lnTo>
                <a:lnTo>
                  <a:pt x="1120" y="3222"/>
                </a:lnTo>
                <a:lnTo>
                  <a:pt x="1153" y="3232"/>
                </a:lnTo>
                <a:lnTo>
                  <a:pt x="1188" y="3235"/>
                </a:lnTo>
                <a:lnTo>
                  <a:pt x="1223" y="3232"/>
                </a:lnTo>
                <a:lnTo>
                  <a:pt x="1255" y="3222"/>
                </a:lnTo>
                <a:lnTo>
                  <a:pt x="1285" y="3208"/>
                </a:lnTo>
                <a:lnTo>
                  <a:pt x="1313" y="3189"/>
                </a:lnTo>
                <a:lnTo>
                  <a:pt x="1336" y="3166"/>
                </a:lnTo>
                <a:lnTo>
                  <a:pt x="1355" y="3139"/>
                </a:lnTo>
                <a:lnTo>
                  <a:pt x="1370" y="3109"/>
                </a:lnTo>
                <a:lnTo>
                  <a:pt x="1378" y="3075"/>
                </a:lnTo>
                <a:lnTo>
                  <a:pt x="1381" y="3041"/>
                </a:lnTo>
                <a:lnTo>
                  <a:pt x="1378" y="3006"/>
                </a:lnTo>
                <a:lnTo>
                  <a:pt x="1370" y="2973"/>
                </a:lnTo>
                <a:lnTo>
                  <a:pt x="1355" y="2943"/>
                </a:lnTo>
                <a:lnTo>
                  <a:pt x="1336" y="2916"/>
                </a:lnTo>
                <a:lnTo>
                  <a:pt x="1313" y="2893"/>
                </a:lnTo>
                <a:lnTo>
                  <a:pt x="1285" y="2874"/>
                </a:lnTo>
                <a:lnTo>
                  <a:pt x="1255" y="2860"/>
                </a:lnTo>
                <a:lnTo>
                  <a:pt x="1223" y="2850"/>
                </a:lnTo>
                <a:lnTo>
                  <a:pt x="1188" y="2847"/>
                </a:lnTo>
                <a:close/>
                <a:moveTo>
                  <a:pt x="709" y="840"/>
                </a:moveTo>
                <a:lnTo>
                  <a:pt x="709" y="1867"/>
                </a:lnTo>
                <a:lnTo>
                  <a:pt x="712" y="1903"/>
                </a:lnTo>
                <a:lnTo>
                  <a:pt x="722" y="1936"/>
                </a:lnTo>
                <a:lnTo>
                  <a:pt x="736" y="1967"/>
                </a:lnTo>
                <a:lnTo>
                  <a:pt x="756" y="1994"/>
                </a:lnTo>
                <a:lnTo>
                  <a:pt x="780" y="2018"/>
                </a:lnTo>
                <a:lnTo>
                  <a:pt x="807" y="2038"/>
                </a:lnTo>
                <a:lnTo>
                  <a:pt x="838" y="2053"/>
                </a:lnTo>
                <a:lnTo>
                  <a:pt x="872" y="2062"/>
                </a:lnTo>
                <a:lnTo>
                  <a:pt x="907" y="2065"/>
                </a:lnTo>
                <a:lnTo>
                  <a:pt x="2798" y="2065"/>
                </a:lnTo>
                <a:lnTo>
                  <a:pt x="2834" y="2062"/>
                </a:lnTo>
                <a:lnTo>
                  <a:pt x="2867" y="2053"/>
                </a:lnTo>
                <a:lnTo>
                  <a:pt x="2899" y="2038"/>
                </a:lnTo>
                <a:lnTo>
                  <a:pt x="2926" y="2018"/>
                </a:lnTo>
                <a:lnTo>
                  <a:pt x="2950" y="1994"/>
                </a:lnTo>
                <a:lnTo>
                  <a:pt x="2970" y="1967"/>
                </a:lnTo>
                <a:lnTo>
                  <a:pt x="2984" y="1936"/>
                </a:lnTo>
                <a:lnTo>
                  <a:pt x="2994" y="1902"/>
                </a:lnTo>
                <a:lnTo>
                  <a:pt x="2997" y="1866"/>
                </a:lnTo>
                <a:lnTo>
                  <a:pt x="2997" y="1154"/>
                </a:lnTo>
                <a:lnTo>
                  <a:pt x="709" y="840"/>
                </a:lnTo>
                <a:close/>
                <a:moveTo>
                  <a:pt x="89" y="0"/>
                </a:moveTo>
                <a:lnTo>
                  <a:pt x="111" y="2"/>
                </a:lnTo>
                <a:lnTo>
                  <a:pt x="132" y="9"/>
                </a:lnTo>
                <a:lnTo>
                  <a:pt x="652" y="226"/>
                </a:lnTo>
                <a:lnTo>
                  <a:pt x="656" y="229"/>
                </a:lnTo>
                <a:lnTo>
                  <a:pt x="661" y="231"/>
                </a:lnTo>
                <a:lnTo>
                  <a:pt x="662" y="232"/>
                </a:lnTo>
                <a:lnTo>
                  <a:pt x="663" y="232"/>
                </a:lnTo>
                <a:lnTo>
                  <a:pt x="664" y="233"/>
                </a:lnTo>
                <a:lnTo>
                  <a:pt x="666" y="234"/>
                </a:lnTo>
                <a:lnTo>
                  <a:pt x="668" y="236"/>
                </a:lnTo>
                <a:lnTo>
                  <a:pt x="670" y="237"/>
                </a:lnTo>
                <a:lnTo>
                  <a:pt x="672" y="239"/>
                </a:lnTo>
                <a:lnTo>
                  <a:pt x="674" y="240"/>
                </a:lnTo>
                <a:lnTo>
                  <a:pt x="676" y="241"/>
                </a:lnTo>
                <a:lnTo>
                  <a:pt x="678" y="243"/>
                </a:lnTo>
                <a:lnTo>
                  <a:pt x="680" y="245"/>
                </a:lnTo>
                <a:lnTo>
                  <a:pt x="682" y="247"/>
                </a:lnTo>
                <a:lnTo>
                  <a:pt x="689" y="254"/>
                </a:lnTo>
                <a:lnTo>
                  <a:pt x="690" y="256"/>
                </a:lnTo>
                <a:lnTo>
                  <a:pt x="691" y="258"/>
                </a:lnTo>
                <a:lnTo>
                  <a:pt x="693" y="262"/>
                </a:lnTo>
                <a:lnTo>
                  <a:pt x="694" y="263"/>
                </a:lnTo>
                <a:lnTo>
                  <a:pt x="695" y="265"/>
                </a:lnTo>
                <a:lnTo>
                  <a:pt x="698" y="267"/>
                </a:lnTo>
                <a:lnTo>
                  <a:pt x="699" y="269"/>
                </a:lnTo>
                <a:lnTo>
                  <a:pt x="699" y="270"/>
                </a:lnTo>
                <a:lnTo>
                  <a:pt x="700" y="271"/>
                </a:lnTo>
                <a:lnTo>
                  <a:pt x="700" y="272"/>
                </a:lnTo>
                <a:lnTo>
                  <a:pt x="701" y="274"/>
                </a:lnTo>
                <a:lnTo>
                  <a:pt x="702" y="275"/>
                </a:lnTo>
                <a:lnTo>
                  <a:pt x="703" y="278"/>
                </a:lnTo>
                <a:lnTo>
                  <a:pt x="703" y="279"/>
                </a:lnTo>
                <a:lnTo>
                  <a:pt x="704" y="280"/>
                </a:lnTo>
                <a:lnTo>
                  <a:pt x="704" y="281"/>
                </a:lnTo>
                <a:lnTo>
                  <a:pt x="706" y="287"/>
                </a:lnTo>
                <a:lnTo>
                  <a:pt x="706" y="288"/>
                </a:lnTo>
                <a:lnTo>
                  <a:pt x="706" y="289"/>
                </a:lnTo>
                <a:lnTo>
                  <a:pt x="706" y="290"/>
                </a:lnTo>
                <a:lnTo>
                  <a:pt x="707" y="292"/>
                </a:lnTo>
                <a:lnTo>
                  <a:pt x="707" y="294"/>
                </a:lnTo>
                <a:lnTo>
                  <a:pt x="708" y="296"/>
                </a:lnTo>
                <a:lnTo>
                  <a:pt x="708" y="299"/>
                </a:lnTo>
                <a:lnTo>
                  <a:pt x="708" y="303"/>
                </a:lnTo>
                <a:lnTo>
                  <a:pt x="709" y="304"/>
                </a:lnTo>
                <a:lnTo>
                  <a:pt x="709" y="305"/>
                </a:lnTo>
                <a:lnTo>
                  <a:pt x="710" y="308"/>
                </a:lnTo>
                <a:lnTo>
                  <a:pt x="710" y="312"/>
                </a:lnTo>
                <a:lnTo>
                  <a:pt x="710" y="315"/>
                </a:lnTo>
                <a:lnTo>
                  <a:pt x="710" y="649"/>
                </a:lnTo>
                <a:lnTo>
                  <a:pt x="3105" y="979"/>
                </a:lnTo>
                <a:lnTo>
                  <a:pt x="3108" y="979"/>
                </a:lnTo>
                <a:lnTo>
                  <a:pt x="3109" y="979"/>
                </a:lnTo>
                <a:lnTo>
                  <a:pt x="3111" y="979"/>
                </a:lnTo>
                <a:lnTo>
                  <a:pt x="3112" y="979"/>
                </a:lnTo>
                <a:lnTo>
                  <a:pt x="3114" y="980"/>
                </a:lnTo>
                <a:lnTo>
                  <a:pt x="3116" y="980"/>
                </a:lnTo>
                <a:lnTo>
                  <a:pt x="3118" y="981"/>
                </a:lnTo>
                <a:lnTo>
                  <a:pt x="3119" y="981"/>
                </a:lnTo>
                <a:lnTo>
                  <a:pt x="3121" y="981"/>
                </a:lnTo>
                <a:lnTo>
                  <a:pt x="3122" y="982"/>
                </a:lnTo>
                <a:lnTo>
                  <a:pt x="3124" y="983"/>
                </a:lnTo>
                <a:lnTo>
                  <a:pt x="3126" y="983"/>
                </a:lnTo>
                <a:lnTo>
                  <a:pt x="3130" y="985"/>
                </a:lnTo>
                <a:lnTo>
                  <a:pt x="3139" y="990"/>
                </a:lnTo>
                <a:lnTo>
                  <a:pt x="3141" y="992"/>
                </a:lnTo>
                <a:lnTo>
                  <a:pt x="3144" y="993"/>
                </a:lnTo>
                <a:lnTo>
                  <a:pt x="3145" y="994"/>
                </a:lnTo>
                <a:lnTo>
                  <a:pt x="3147" y="995"/>
                </a:lnTo>
                <a:lnTo>
                  <a:pt x="3149" y="996"/>
                </a:lnTo>
                <a:lnTo>
                  <a:pt x="3151" y="998"/>
                </a:lnTo>
                <a:lnTo>
                  <a:pt x="3152" y="999"/>
                </a:lnTo>
                <a:lnTo>
                  <a:pt x="3153" y="1000"/>
                </a:lnTo>
                <a:lnTo>
                  <a:pt x="3154" y="1001"/>
                </a:lnTo>
                <a:lnTo>
                  <a:pt x="3159" y="1004"/>
                </a:lnTo>
                <a:lnTo>
                  <a:pt x="3160" y="1005"/>
                </a:lnTo>
                <a:lnTo>
                  <a:pt x="3161" y="1005"/>
                </a:lnTo>
                <a:lnTo>
                  <a:pt x="3161" y="1007"/>
                </a:lnTo>
                <a:lnTo>
                  <a:pt x="3162" y="1008"/>
                </a:lnTo>
                <a:lnTo>
                  <a:pt x="3163" y="1009"/>
                </a:lnTo>
                <a:lnTo>
                  <a:pt x="3164" y="1010"/>
                </a:lnTo>
                <a:lnTo>
                  <a:pt x="3165" y="1011"/>
                </a:lnTo>
                <a:lnTo>
                  <a:pt x="3166" y="1012"/>
                </a:lnTo>
                <a:lnTo>
                  <a:pt x="3167" y="1013"/>
                </a:lnTo>
                <a:lnTo>
                  <a:pt x="3168" y="1016"/>
                </a:lnTo>
                <a:lnTo>
                  <a:pt x="3169" y="1017"/>
                </a:lnTo>
                <a:lnTo>
                  <a:pt x="3169" y="1018"/>
                </a:lnTo>
                <a:lnTo>
                  <a:pt x="3171" y="1020"/>
                </a:lnTo>
                <a:lnTo>
                  <a:pt x="3172" y="1022"/>
                </a:lnTo>
                <a:lnTo>
                  <a:pt x="3173" y="1023"/>
                </a:lnTo>
                <a:lnTo>
                  <a:pt x="3174" y="1025"/>
                </a:lnTo>
                <a:lnTo>
                  <a:pt x="3176" y="1029"/>
                </a:lnTo>
                <a:lnTo>
                  <a:pt x="3177" y="1031"/>
                </a:lnTo>
                <a:lnTo>
                  <a:pt x="3179" y="1033"/>
                </a:lnTo>
                <a:lnTo>
                  <a:pt x="3180" y="1035"/>
                </a:lnTo>
                <a:lnTo>
                  <a:pt x="3181" y="1037"/>
                </a:lnTo>
                <a:lnTo>
                  <a:pt x="3182" y="1040"/>
                </a:lnTo>
                <a:lnTo>
                  <a:pt x="3183" y="1042"/>
                </a:lnTo>
                <a:lnTo>
                  <a:pt x="3183" y="1044"/>
                </a:lnTo>
                <a:lnTo>
                  <a:pt x="3184" y="1046"/>
                </a:lnTo>
                <a:lnTo>
                  <a:pt x="3185" y="1049"/>
                </a:lnTo>
                <a:lnTo>
                  <a:pt x="3185" y="1051"/>
                </a:lnTo>
                <a:lnTo>
                  <a:pt x="3186" y="1053"/>
                </a:lnTo>
                <a:lnTo>
                  <a:pt x="3186" y="1055"/>
                </a:lnTo>
                <a:lnTo>
                  <a:pt x="3186" y="1057"/>
                </a:lnTo>
                <a:lnTo>
                  <a:pt x="3187" y="1058"/>
                </a:lnTo>
                <a:lnTo>
                  <a:pt x="3187" y="1060"/>
                </a:lnTo>
                <a:lnTo>
                  <a:pt x="3187" y="1062"/>
                </a:lnTo>
                <a:lnTo>
                  <a:pt x="3187" y="1065"/>
                </a:lnTo>
                <a:lnTo>
                  <a:pt x="3187" y="1867"/>
                </a:lnTo>
                <a:lnTo>
                  <a:pt x="3184" y="1915"/>
                </a:lnTo>
                <a:lnTo>
                  <a:pt x="3175" y="1962"/>
                </a:lnTo>
                <a:lnTo>
                  <a:pt x="3161" y="2007"/>
                </a:lnTo>
                <a:lnTo>
                  <a:pt x="3142" y="2050"/>
                </a:lnTo>
                <a:lnTo>
                  <a:pt x="3117" y="2088"/>
                </a:lnTo>
                <a:lnTo>
                  <a:pt x="3089" y="2125"/>
                </a:lnTo>
                <a:lnTo>
                  <a:pt x="3056" y="2157"/>
                </a:lnTo>
                <a:lnTo>
                  <a:pt x="3020" y="2185"/>
                </a:lnTo>
                <a:lnTo>
                  <a:pt x="2981" y="2210"/>
                </a:lnTo>
                <a:lnTo>
                  <a:pt x="2938" y="2229"/>
                </a:lnTo>
                <a:lnTo>
                  <a:pt x="2893" y="2244"/>
                </a:lnTo>
                <a:lnTo>
                  <a:pt x="2846" y="2252"/>
                </a:lnTo>
                <a:lnTo>
                  <a:pt x="2798" y="2255"/>
                </a:lnTo>
                <a:lnTo>
                  <a:pt x="907" y="2255"/>
                </a:lnTo>
                <a:lnTo>
                  <a:pt x="865" y="2253"/>
                </a:lnTo>
                <a:lnTo>
                  <a:pt x="823" y="2247"/>
                </a:lnTo>
                <a:lnTo>
                  <a:pt x="783" y="2235"/>
                </a:lnTo>
                <a:lnTo>
                  <a:pt x="745" y="2221"/>
                </a:lnTo>
                <a:lnTo>
                  <a:pt x="709" y="2202"/>
                </a:lnTo>
                <a:lnTo>
                  <a:pt x="709" y="2459"/>
                </a:lnTo>
                <a:lnTo>
                  <a:pt x="712" y="2495"/>
                </a:lnTo>
                <a:lnTo>
                  <a:pt x="722" y="2528"/>
                </a:lnTo>
                <a:lnTo>
                  <a:pt x="736" y="2559"/>
                </a:lnTo>
                <a:lnTo>
                  <a:pt x="756" y="2588"/>
                </a:lnTo>
                <a:lnTo>
                  <a:pt x="780" y="2612"/>
                </a:lnTo>
                <a:lnTo>
                  <a:pt x="807" y="2630"/>
                </a:lnTo>
                <a:lnTo>
                  <a:pt x="838" y="2646"/>
                </a:lnTo>
                <a:lnTo>
                  <a:pt x="872" y="2655"/>
                </a:lnTo>
                <a:lnTo>
                  <a:pt x="907" y="2658"/>
                </a:lnTo>
                <a:lnTo>
                  <a:pt x="2705" y="2658"/>
                </a:lnTo>
                <a:lnTo>
                  <a:pt x="2754" y="2661"/>
                </a:lnTo>
                <a:lnTo>
                  <a:pt x="2801" y="2670"/>
                </a:lnTo>
                <a:lnTo>
                  <a:pt x="2844" y="2683"/>
                </a:lnTo>
                <a:lnTo>
                  <a:pt x="2886" y="2703"/>
                </a:lnTo>
                <a:lnTo>
                  <a:pt x="2925" y="2727"/>
                </a:lnTo>
                <a:lnTo>
                  <a:pt x="2960" y="2755"/>
                </a:lnTo>
                <a:lnTo>
                  <a:pt x="2993" y="2787"/>
                </a:lnTo>
                <a:lnTo>
                  <a:pt x="3021" y="2823"/>
                </a:lnTo>
                <a:lnTo>
                  <a:pt x="3045" y="2862"/>
                </a:lnTo>
                <a:lnTo>
                  <a:pt x="3064" y="2903"/>
                </a:lnTo>
                <a:lnTo>
                  <a:pt x="3078" y="2947"/>
                </a:lnTo>
                <a:lnTo>
                  <a:pt x="3087" y="2994"/>
                </a:lnTo>
                <a:lnTo>
                  <a:pt x="3090" y="3042"/>
                </a:lnTo>
                <a:lnTo>
                  <a:pt x="3087" y="3090"/>
                </a:lnTo>
                <a:lnTo>
                  <a:pt x="3078" y="3136"/>
                </a:lnTo>
                <a:lnTo>
                  <a:pt x="3064" y="3180"/>
                </a:lnTo>
                <a:lnTo>
                  <a:pt x="3045" y="3221"/>
                </a:lnTo>
                <a:lnTo>
                  <a:pt x="3021" y="3261"/>
                </a:lnTo>
                <a:lnTo>
                  <a:pt x="2993" y="3296"/>
                </a:lnTo>
                <a:lnTo>
                  <a:pt x="2960" y="3328"/>
                </a:lnTo>
                <a:lnTo>
                  <a:pt x="2925" y="3356"/>
                </a:lnTo>
                <a:lnTo>
                  <a:pt x="2886" y="3380"/>
                </a:lnTo>
                <a:lnTo>
                  <a:pt x="2844" y="3400"/>
                </a:lnTo>
                <a:lnTo>
                  <a:pt x="2801" y="3413"/>
                </a:lnTo>
                <a:lnTo>
                  <a:pt x="2754" y="3423"/>
                </a:lnTo>
                <a:lnTo>
                  <a:pt x="2705" y="3426"/>
                </a:lnTo>
                <a:lnTo>
                  <a:pt x="2657" y="3423"/>
                </a:lnTo>
                <a:lnTo>
                  <a:pt x="2612" y="3413"/>
                </a:lnTo>
                <a:lnTo>
                  <a:pt x="2568" y="3400"/>
                </a:lnTo>
                <a:lnTo>
                  <a:pt x="2526" y="3380"/>
                </a:lnTo>
                <a:lnTo>
                  <a:pt x="2486" y="3357"/>
                </a:lnTo>
                <a:lnTo>
                  <a:pt x="2451" y="3329"/>
                </a:lnTo>
                <a:lnTo>
                  <a:pt x="2418" y="3296"/>
                </a:lnTo>
                <a:lnTo>
                  <a:pt x="2390" y="3261"/>
                </a:lnTo>
                <a:lnTo>
                  <a:pt x="2367" y="3222"/>
                </a:lnTo>
                <a:lnTo>
                  <a:pt x="2347" y="3181"/>
                </a:lnTo>
                <a:lnTo>
                  <a:pt x="2334" y="3136"/>
                </a:lnTo>
                <a:lnTo>
                  <a:pt x="2324" y="3090"/>
                </a:lnTo>
                <a:lnTo>
                  <a:pt x="2321" y="3042"/>
                </a:lnTo>
                <a:lnTo>
                  <a:pt x="2323" y="3000"/>
                </a:lnTo>
                <a:lnTo>
                  <a:pt x="2331" y="2960"/>
                </a:lnTo>
                <a:lnTo>
                  <a:pt x="2341" y="2920"/>
                </a:lnTo>
                <a:lnTo>
                  <a:pt x="2356" y="2884"/>
                </a:lnTo>
                <a:lnTo>
                  <a:pt x="2374" y="2848"/>
                </a:lnTo>
                <a:lnTo>
                  <a:pt x="1518" y="2848"/>
                </a:lnTo>
                <a:lnTo>
                  <a:pt x="1537" y="2883"/>
                </a:lnTo>
                <a:lnTo>
                  <a:pt x="1552" y="2920"/>
                </a:lnTo>
                <a:lnTo>
                  <a:pt x="1562" y="2960"/>
                </a:lnTo>
                <a:lnTo>
                  <a:pt x="1569" y="3000"/>
                </a:lnTo>
                <a:lnTo>
                  <a:pt x="1572" y="3042"/>
                </a:lnTo>
                <a:lnTo>
                  <a:pt x="1568" y="3090"/>
                </a:lnTo>
                <a:lnTo>
                  <a:pt x="1560" y="3136"/>
                </a:lnTo>
                <a:lnTo>
                  <a:pt x="1545" y="3180"/>
                </a:lnTo>
                <a:lnTo>
                  <a:pt x="1527" y="3221"/>
                </a:lnTo>
                <a:lnTo>
                  <a:pt x="1503" y="3261"/>
                </a:lnTo>
                <a:lnTo>
                  <a:pt x="1474" y="3296"/>
                </a:lnTo>
                <a:lnTo>
                  <a:pt x="1442" y="3328"/>
                </a:lnTo>
                <a:lnTo>
                  <a:pt x="1407" y="3356"/>
                </a:lnTo>
                <a:lnTo>
                  <a:pt x="1368" y="3380"/>
                </a:lnTo>
                <a:lnTo>
                  <a:pt x="1326" y="3400"/>
                </a:lnTo>
                <a:lnTo>
                  <a:pt x="1281" y="3413"/>
                </a:lnTo>
                <a:lnTo>
                  <a:pt x="1235" y="3423"/>
                </a:lnTo>
                <a:lnTo>
                  <a:pt x="1187" y="3426"/>
                </a:lnTo>
                <a:lnTo>
                  <a:pt x="1139" y="3423"/>
                </a:lnTo>
                <a:lnTo>
                  <a:pt x="1092" y="3413"/>
                </a:lnTo>
                <a:lnTo>
                  <a:pt x="1048" y="3400"/>
                </a:lnTo>
                <a:lnTo>
                  <a:pt x="1007" y="3380"/>
                </a:lnTo>
                <a:lnTo>
                  <a:pt x="968" y="3357"/>
                </a:lnTo>
                <a:lnTo>
                  <a:pt x="932" y="3329"/>
                </a:lnTo>
                <a:lnTo>
                  <a:pt x="900" y="3296"/>
                </a:lnTo>
                <a:lnTo>
                  <a:pt x="872" y="3261"/>
                </a:lnTo>
                <a:lnTo>
                  <a:pt x="848" y="3222"/>
                </a:lnTo>
                <a:lnTo>
                  <a:pt x="829" y="3181"/>
                </a:lnTo>
                <a:lnTo>
                  <a:pt x="814" y="3136"/>
                </a:lnTo>
                <a:lnTo>
                  <a:pt x="806" y="3090"/>
                </a:lnTo>
                <a:lnTo>
                  <a:pt x="803" y="3042"/>
                </a:lnTo>
                <a:lnTo>
                  <a:pt x="805" y="2999"/>
                </a:lnTo>
                <a:lnTo>
                  <a:pt x="812" y="2958"/>
                </a:lnTo>
                <a:lnTo>
                  <a:pt x="824" y="2918"/>
                </a:lnTo>
                <a:lnTo>
                  <a:pt x="838" y="2880"/>
                </a:lnTo>
                <a:lnTo>
                  <a:pt x="858" y="2845"/>
                </a:lnTo>
                <a:lnTo>
                  <a:pt x="811" y="2836"/>
                </a:lnTo>
                <a:lnTo>
                  <a:pt x="766" y="2821"/>
                </a:lnTo>
                <a:lnTo>
                  <a:pt x="725" y="2801"/>
                </a:lnTo>
                <a:lnTo>
                  <a:pt x="685" y="2777"/>
                </a:lnTo>
                <a:lnTo>
                  <a:pt x="649" y="2749"/>
                </a:lnTo>
                <a:lnTo>
                  <a:pt x="617" y="2717"/>
                </a:lnTo>
                <a:lnTo>
                  <a:pt x="588" y="2680"/>
                </a:lnTo>
                <a:lnTo>
                  <a:pt x="564" y="2642"/>
                </a:lnTo>
                <a:lnTo>
                  <a:pt x="545" y="2599"/>
                </a:lnTo>
                <a:lnTo>
                  <a:pt x="530" y="2555"/>
                </a:lnTo>
                <a:lnTo>
                  <a:pt x="522" y="2508"/>
                </a:lnTo>
                <a:lnTo>
                  <a:pt x="519" y="2459"/>
                </a:lnTo>
                <a:lnTo>
                  <a:pt x="519" y="378"/>
                </a:lnTo>
                <a:lnTo>
                  <a:pt x="57" y="184"/>
                </a:lnTo>
                <a:lnTo>
                  <a:pt x="39" y="172"/>
                </a:lnTo>
                <a:lnTo>
                  <a:pt x="23" y="159"/>
                </a:lnTo>
                <a:lnTo>
                  <a:pt x="10" y="141"/>
                </a:lnTo>
                <a:lnTo>
                  <a:pt x="3" y="122"/>
                </a:lnTo>
                <a:lnTo>
                  <a:pt x="0" y="101"/>
                </a:lnTo>
                <a:lnTo>
                  <a:pt x="1" y="79"/>
                </a:lnTo>
                <a:lnTo>
                  <a:pt x="7" y="59"/>
                </a:lnTo>
                <a:lnTo>
                  <a:pt x="18" y="40"/>
                </a:lnTo>
                <a:lnTo>
                  <a:pt x="32" y="24"/>
                </a:lnTo>
                <a:lnTo>
                  <a:pt x="49" y="12"/>
                </a:lnTo>
                <a:lnTo>
                  <a:pt x="69" y="4"/>
                </a:lnTo>
                <a:lnTo>
                  <a:pt x="89" y="0"/>
                </a:lnTo>
                <a:close/>
              </a:path>
            </a:pathLst>
          </a:custGeom>
          <a:solidFill>
            <a:srgbClr val="5F6A7B"/>
          </a:solidFill>
          <a:ln w="0">
            <a:noFill/>
            <a:prstDash val="solid"/>
            <a:round/>
          </a:ln>
        </p:spPr>
        <p:txBody>
          <a:bodyPr vert="horz" wrap="square" lIns="91440" tIns="45720" rIns="91440" bIns="45720" numCol="1" anchor="t" anchorCtr="0" compatLnSpc="1"/>
          <a:lstStyle/>
          <a:p>
            <a:endParaRPr lang="en-US"/>
          </a:p>
        </p:txBody>
      </p:sp>
      <p:grpSp>
        <p:nvGrpSpPr>
          <p:cNvPr id="18" name="Group 17"/>
          <p:cNvGrpSpPr/>
          <p:nvPr/>
        </p:nvGrpSpPr>
        <p:grpSpPr>
          <a:xfrm>
            <a:off x="3417429" y="4346794"/>
            <a:ext cx="322186" cy="377927"/>
            <a:chOff x="1671638" y="5013325"/>
            <a:chExt cx="458787" cy="538162"/>
          </a:xfrm>
          <a:solidFill>
            <a:srgbClr val="5F6A7B"/>
          </a:solidFill>
        </p:grpSpPr>
        <p:sp>
          <p:nvSpPr>
            <p:cNvPr id="19" name="Freeform 211"/>
            <p:cNvSpPr>
              <a:spLocks noEditPoints="1"/>
            </p:cNvSpPr>
            <p:nvPr/>
          </p:nvSpPr>
          <p:spPr bwMode="auto">
            <a:xfrm>
              <a:off x="1784350" y="5013325"/>
              <a:ext cx="233362" cy="290512"/>
            </a:xfrm>
            <a:custGeom>
              <a:avLst/>
              <a:gdLst>
                <a:gd name="T0" fmla="*/ 662 w 1465"/>
                <a:gd name="T1" fmla="*/ 193 h 1829"/>
                <a:gd name="T2" fmla="*/ 555 w 1465"/>
                <a:gd name="T3" fmla="*/ 214 h 1829"/>
                <a:gd name="T4" fmla="*/ 441 w 1465"/>
                <a:gd name="T5" fmla="*/ 263 h 1829"/>
                <a:gd name="T6" fmla="*/ 332 w 1465"/>
                <a:gd name="T7" fmla="*/ 351 h 1829"/>
                <a:gd name="T8" fmla="*/ 247 w 1465"/>
                <a:gd name="T9" fmla="*/ 489 h 1829"/>
                <a:gd name="T10" fmla="*/ 199 w 1465"/>
                <a:gd name="T11" fmla="*/ 688 h 1829"/>
                <a:gd name="T12" fmla="*/ 193 w 1465"/>
                <a:gd name="T13" fmla="*/ 755 h 1829"/>
                <a:gd name="T14" fmla="*/ 190 w 1465"/>
                <a:gd name="T15" fmla="*/ 808 h 1829"/>
                <a:gd name="T16" fmla="*/ 190 w 1465"/>
                <a:gd name="T17" fmla="*/ 943 h 1829"/>
                <a:gd name="T18" fmla="*/ 209 w 1465"/>
                <a:gd name="T19" fmla="*/ 1123 h 1829"/>
                <a:gd name="T20" fmla="*/ 264 w 1465"/>
                <a:gd name="T21" fmla="*/ 1317 h 1829"/>
                <a:gd name="T22" fmla="*/ 367 w 1465"/>
                <a:gd name="T23" fmla="*/ 1489 h 1829"/>
                <a:gd name="T24" fmla="*/ 523 w 1465"/>
                <a:gd name="T25" fmla="*/ 1601 h 1829"/>
                <a:gd name="T26" fmla="*/ 729 w 1465"/>
                <a:gd name="T27" fmla="*/ 1639 h 1829"/>
                <a:gd name="T28" fmla="*/ 895 w 1465"/>
                <a:gd name="T29" fmla="*/ 1617 h 1829"/>
                <a:gd name="T30" fmla="*/ 1063 w 1465"/>
                <a:gd name="T31" fmla="*/ 1524 h 1829"/>
                <a:gd name="T32" fmla="*/ 1181 w 1465"/>
                <a:gd name="T33" fmla="*/ 1363 h 1829"/>
                <a:gd name="T34" fmla="*/ 1246 w 1465"/>
                <a:gd name="T35" fmla="*/ 1172 h 1829"/>
                <a:gd name="T36" fmla="*/ 1272 w 1465"/>
                <a:gd name="T37" fmla="*/ 985 h 1829"/>
                <a:gd name="T38" fmla="*/ 1276 w 1465"/>
                <a:gd name="T39" fmla="*/ 836 h 1829"/>
                <a:gd name="T40" fmla="*/ 1272 w 1465"/>
                <a:gd name="T41" fmla="*/ 759 h 1829"/>
                <a:gd name="T42" fmla="*/ 1270 w 1465"/>
                <a:gd name="T43" fmla="*/ 748 h 1829"/>
                <a:gd name="T44" fmla="*/ 1234 w 1465"/>
                <a:gd name="T45" fmla="*/ 534 h 1829"/>
                <a:gd name="T46" fmla="*/ 1156 w 1465"/>
                <a:gd name="T47" fmla="*/ 383 h 1829"/>
                <a:gd name="T48" fmla="*/ 1052 w 1465"/>
                <a:gd name="T49" fmla="*/ 282 h 1829"/>
                <a:gd name="T50" fmla="*/ 934 w 1465"/>
                <a:gd name="T51" fmla="*/ 223 h 1829"/>
                <a:gd name="T52" fmla="*/ 817 w 1465"/>
                <a:gd name="T53" fmla="*/ 197 h 1829"/>
                <a:gd name="T54" fmla="*/ 728 w 1465"/>
                <a:gd name="T55" fmla="*/ 190 h 1829"/>
                <a:gd name="T56" fmla="*/ 878 w 1465"/>
                <a:gd name="T57" fmla="*/ 13 h 1829"/>
                <a:gd name="T58" fmla="*/ 1119 w 1465"/>
                <a:gd name="T59" fmla="*/ 99 h 1829"/>
                <a:gd name="T60" fmla="*/ 1225 w 1465"/>
                <a:gd name="T61" fmla="*/ 176 h 1829"/>
                <a:gd name="T62" fmla="*/ 1326 w 1465"/>
                <a:gd name="T63" fmla="*/ 292 h 1829"/>
                <a:gd name="T64" fmla="*/ 1407 w 1465"/>
                <a:gd name="T65" fmla="*/ 454 h 1829"/>
                <a:gd name="T66" fmla="*/ 1455 w 1465"/>
                <a:gd name="T67" fmla="*/ 673 h 1829"/>
                <a:gd name="T68" fmla="*/ 1463 w 1465"/>
                <a:gd name="T69" fmla="*/ 789 h 1829"/>
                <a:gd name="T70" fmla="*/ 1464 w 1465"/>
                <a:gd name="T71" fmla="*/ 933 h 1829"/>
                <a:gd name="T72" fmla="*/ 1445 w 1465"/>
                <a:gd name="T73" fmla="*/ 1134 h 1829"/>
                <a:gd name="T74" fmla="*/ 1388 w 1465"/>
                <a:gd name="T75" fmla="*/ 1356 h 1829"/>
                <a:gd name="T76" fmla="*/ 1277 w 1465"/>
                <a:gd name="T77" fmla="*/ 1568 h 1829"/>
                <a:gd name="T78" fmla="*/ 1102 w 1465"/>
                <a:gd name="T79" fmla="*/ 1731 h 1829"/>
                <a:gd name="T80" fmla="*/ 874 w 1465"/>
                <a:gd name="T81" fmla="*/ 1817 h 1829"/>
                <a:gd name="T82" fmla="*/ 653 w 1465"/>
                <a:gd name="T83" fmla="*/ 1826 h 1829"/>
                <a:gd name="T84" fmla="*/ 415 w 1465"/>
                <a:gd name="T85" fmla="*/ 1760 h 1829"/>
                <a:gd name="T86" fmla="*/ 226 w 1465"/>
                <a:gd name="T87" fmla="*/ 1615 h 1829"/>
                <a:gd name="T88" fmla="*/ 99 w 1465"/>
                <a:gd name="T89" fmla="*/ 1412 h 1829"/>
                <a:gd name="T90" fmla="*/ 31 w 1465"/>
                <a:gd name="T91" fmla="*/ 1189 h 1829"/>
                <a:gd name="T92" fmla="*/ 3 w 1465"/>
                <a:gd name="T93" fmla="*/ 980 h 1829"/>
                <a:gd name="T94" fmla="*/ 1 w 1465"/>
                <a:gd name="T95" fmla="*/ 818 h 1829"/>
                <a:gd name="T96" fmla="*/ 6 w 1465"/>
                <a:gd name="T97" fmla="*/ 737 h 1829"/>
                <a:gd name="T98" fmla="*/ 42 w 1465"/>
                <a:gd name="T99" fmla="*/ 502 h 1829"/>
                <a:gd name="T100" fmla="*/ 118 w 1465"/>
                <a:gd name="T101" fmla="*/ 325 h 1829"/>
                <a:gd name="T102" fmla="*/ 216 w 1465"/>
                <a:gd name="T103" fmla="*/ 198 h 1829"/>
                <a:gd name="T104" fmla="*/ 324 w 1465"/>
                <a:gd name="T105" fmla="*/ 112 h 1829"/>
                <a:gd name="T106" fmla="*/ 514 w 1465"/>
                <a:gd name="T107" fmla="*/ 29 h 1829"/>
                <a:gd name="T108" fmla="*/ 696 w 1465"/>
                <a:gd name="T109" fmla="*/ 0 h 1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5" h="1829">
                  <a:moveTo>
                    <a:pt x="728" y="190"/>
                  </a:moveTo>
                  <a:lnTo>
                    <a:pt x="708" y="190"/>
                  </a:lnTo>
                  <a:lnTo>
                    <a:pt x="685" y="191"/>
                  </a:lnTo>
                  <a:lnTo>
                    <a:pt x="662" y="193"/>
                  </a:lnTo>
                  <a:lnTo>
                    <a:pt x="637" y="197"/>
                  </a:lnTo>
                  <a:lnTo>
                    <a:pt x="610" y="201"/>
                  </a:lnTo>
                  <a:lnTo>
                    <a:pt x="583" y="207"/>
                  </a:lnTo>
                  <a:lnTo>
                    <a:pt x="555" y="214"/>
                  </a:lnTo>
                  <a:lnTo>
                    <a:pt x="526" y="223"/>
                  </a:lnTo>
                  <a:lnTo>
                    <a:pt x="497" y="234"/>
                  </a:lnTo>
                  <a:lnTo>
                    <a:pt x="469" y="247"/>
                  </a:lnTo>
                  <a:lnTo>
                    <a:pt x="441" y="263"/>
                  </a:lnTo>
                  <a:lnTo>
                    <a:pt x="412" y="280"/>
                  </a:lnTo>
                  <a:lnTo>
                    <a:pt x="385" y="301"/>
                  </a:lnTo>
                  <a:lnTo>
                    <a:pt x="358" y="325"/>
                  </a:lnTo>
                  <a:lnTo>
                    <a:pt x="332" y="351"/>
                  </a:lnTo>
                  <a:lnTo>
                    <a:pt x="308" y="380"/>
                  </a:lnTo>
                  <a:lnTo>
                    <a:pt x="286" y="413"/>
                  </a:lnTo>
                  <a:lnTo>
                    <a:pt x="266" y="449"/>
                  </a:lnTo>
                  <a:lnTo>
                    <a:pt x="247" y="489"/>
                  </a:lnTo>
                  <a:lnTo>
                    <a:pt x="231" y="532"/>
                  </a:lnTo>
                  <a:lnTo>
                    <a:pt x="218" y="580"/>
                  </a:lnTo>
                  <a:lnTo>
                    <a:pt x="206" y="632"/>
                  </a:lnTo>
                  <a:lnTo>
                    <a:pt x="199" y="688"/>
                  </a:lnTo>
                  <a:lnTo>
                    <a:pt x="194" y="748"/>
                  </a:lnTo>
                  <a:lnTo>
                    <a:pt x="194" y="750"/>
                  </a:lnTo>
                  <a:lnTo>
                    <a:pt x="194" y="752"/>
                  </a:lnTo>
                  <a:lnTo>
                    <a:pt x="193" y="755"/>
                  </a:lnTo>
                  <a:lnTo>
                    <a:pt x="193" y="759"/>
                  </a:lnTo>
                  <a:lnTo>
                    <a:pt x="192" y="769"/>
                  </a:lnTo>
                  <a:lnTo>
                    <a:pt x="191" y="786"/>
                  </a:lnTo>
                  <a:lnTo>
                    <a:pt x="190" y="808"/>
                  </a:lnTo>
                  <a:lnTo>
                    <a:pt x="189" y="836"/>
                  </a:lnTo>
                  <a:lnTo>
                    <a:pt x="189" y="867"/>
                  </a:lnTo>
                  <a:lnTo>
                    <a:pt x="189" y="903"/>
                  </a:lnTo>
                  <a:lnTo>
                    <a:pt x="190" y="943"/>
                  </a:lnTo>
                  <a:lnTo>
                    <a:pt x="193" y="985"/>
                  </a:lnTo>
                  <a:lnTo>
                    <a:pt x="197" y="1029"/>
                  </a:lnTo>
                  <a:lnTo>
                    <a:pt x="202" y="1076"/>
                  </a:lnTo>
                  <a:lnTo>
                    <a:pt x="209" y="1123"/>
                  </a:lnTo>
                  <a:lnTo>
                    <a:pt x="220" y="1172"/>
                  </a:lnTo>
                  <a:lnTo>
                    <a:pt x="231" y="1221"/>
                  </a:lnTo>
                  <a:lnTo>
                    <a:pt x="246" y="1269"/>
                  </a:lnTo>
                  <a:lnTo>
                    <a:pt x="264" y="1317"/>
                  </a:lnTo>
                  <a:lnTo>
                    <a:pt x="285" y="1363"/>
                  </a:lnTo>
                  <a:lnTo>
                    <a:pt x="308" y="1408"/>
                  </a:lnTo>
                  <a:lnTo>
                    <a:pt x="336" y="1450"/>
                  </a:lnTo>
                  <a:lnTo>
                    <a:pt x="367" y="1489"/>
                  </a:lnTo>
                  <a:lnTo>
                    <a:pt x="401" y="1524"/>
                  </a:lnTo>
                  <a:lnTo>
                    <a:pt x="440" y="1554"/>
                  </a:lnTo>
                  <a:lnTo>
                    <a:pt x="480" y="1580"/>
                  </a:lnTo>
                  <a:lnTo>
                    <a:pt x="523" y="1601"/>
                  </a:lnTo>
                  <a:lnTo>
                    <a:pt x="570" y="1617"/>
                  </a:lnTo>
                  <a:lnTo>
                    <a:pt x="619" y="1630"/>
                  </a:lnTo>
                  <a:lnTo>
                    <a:pt x="672" y="1637"/>
                  </a:lnTo>
                  <a:lnTo>
                    <a:pt x="729" y="1639"/>
                  </a:lnTo>
                  <a:lnTo>
                    <a:pt x="736" y="1639"/>
                  </a:lnTo>
                  <a:lnTo>
                    <a:pt x="792" y="1637"/>
                  </a:lnTo>
                  <a:lnTo>
                    <a:pt x="846" y="1630"/>
                  </a:lnTo>
                  <a:lnTo>
                    <a:pt x="895" y="1617"/>
                  </a:lnTo>
                  <a:lnTo>
                    <a:pt x="942" y="1601"/>
                  </a:lnTo>
                  <a:lnTo>
                    <a:pt x="985" y="1580"/>
                  </a:lnTo>
                  <a:lnTo>
                    <a:pt x="1025" y="1554"/>
                  </a:lnTo>
                  <a:lnTo>
                    <a:pt x="1063" y="1524"/>
                  </a:lnTo>
                  <a:lnTo>
                    <a:pt x="1098" y="1489"/>
                  </a:lnTo>
                  <a:lnTo>
                    <a:pt x="1130" y="1450"/>
                  </a:lnTo>
                  <a:lnTo>
                    <a:pt x="1156" y="1408"/>
                  </a:lnTo>
                  <a:lnTo>
                    <a:pt x="1181" y="1363"/>
                  </a:lnTo>
                  <a:lnTo>
                    <a:pt x="1202" y="1317"/>
                  </a:lnTo>
                  <a:lnTo>
                    <a:pt x="1219" y="1269"/>
                  </a:lnTo>
                  <a:lnTo>
                    <a:pt x="1234" y="1221"/>
                  </a:lnTo>
                  <a:lnTo>
                    <a:pt x="1246" y="1172"/>
                  </a:lnTo>
                  <a:lnTo>
                    <a:pt x="1256" y="1123"/>
                  </a:lnTo>
                  <a:lnTo>
                    <a:pt x="1263" y="1076"/>
                  </a:lnTo>
                  <a:lnTo>
                    <a:pt x="1269" y="1029"/>
                  </a:lnTo>
                  <a:lnTo>
                    <a:pt x="1272" y="985"/>
                  </a:lnTo>
                  <a:lnTo>
                    <a:pt x="1275" y="943"/>
                  </a:lnTo>
                  <a:lnTo>
                    <a:pt x="1276" y="903"/>
                  </a:lnTo>
                  <a:lnTo>
                    <a:pt x="1276" y="868"/>
                  </a:lnTo>
                  <a:lnTo>
                    <a:pt x="1276" y="836"/>
                  </a:lnTo>
                  <a:lnTo>
                    <a:pt x="1275" y="808"/>
                  </a:lnTo>
                  <a:lnTo>
                    <a:pt x="1274" y="787"/>
                  </a:lnTo>
                  <a:lnTo>
                    <a:pt x="1272" y="769"/>
                  </a:lnTo>
                  <a:lnTo>
                    <a:pt x="1272" y="759"/>
                  </a:lnTo>
                  <a:lnTo>
                    <a:pt x="1271" y="755"/>
                  </a:lnTo>
                  <a:lnTo>
                    <a:pt x="1271" y="752"/>
                  </a:lnTo>
                  <a:lnTo>
                    <a:pt x="1271" y="750"/>
                  </a:lnTo>
                  <a:lnTo>
                    <a:pt x="1270" y="748"/>
                  </a:lnTo>
                  <a:lnTo>
                    <a:pt x="1266" y="688"/>
                  </a:lnTo>
                  <a:lnTo>
                    <a:pt x="1259" y="634"/>
                  </a:lnTo>
                  <a:lnTo>
                    <a:pt x="1247" y="582"/>
                  </a:lnTo>
                  <a:lnTo>
                    <a:pt x="1234" y="534"/>
                  </a:lnTo>
                  <a:lnTo>
                    <a:pt x="1218" y="491"/>
                  </a:lnTo>
                  <a:lnTo>
                    <a:pt x="1200" y="452"/>
                  </a:lnTo>
                  <a:lnTo>
                    <a:pt x="1179" y="416"/>
                  </a:lnTo>
                  <a:lnTo>
                    <a:pt x="1156" y="383"/>
                  </a:lnTo>
                  <a:lnTo>
                    <a:pt x="1133" y="353"/>
                  </a:lnTo>
                  <a:lnTo>
                    <a:pt x="1107" y="327"/>
                  </a:lnTo>
                  <a:lnTo>
                    <a:pt x="1080" y="303"/>
                  </a:lnTo>
                  <a:lnTo>
                    <a:pt x="1052" y="282"/>
                  </a:lnTo>
                  <a:lnTo>
                    <a:pt x="1023" y="265"/>
                  </a:lnTo>
                  <a:lnTo>
                    <a:pt x="994" y="248"/>
                  </a:lnTo>
                  <a:lnTo>
                    <a:pt x="964" y="235"/>
                  </a:lnTo>
                  <a:lnTo>
                    <a:pt x="934" y="223"/>
                  </a:lnTo>
                  <a:lnTo>
                    <a:pt x="904" y="214"/>
                  </a:lnTo>
                  <a:lnTo>
                    <a:pt x="874" y="207"/>
                  </a:lnTo>
                  <a:lnTo>
                    <a:pt x="846" y="201"/>
                  </a:lnTo>
                  <a:lnTo>
                    <a:pt x="817" y="197"/>
                  </a:lnTo>
                  <a:lnTo>
                    <a:pt x="789" y="193"/>
                  </a:lnTo>
                  <a:lnTo>
                    <a:pt x="762" y="191"/>
                  </a:lnTo>
                  <a:lnTo>
                    <a:pt x="736" y="190"/>
                  </a:lnTo>
                  <a:lnTo>
                    <a:pt x="728" y="190"/>
                  </a:lnTo>
                  <a:close/>
                  <a:moveTo>
                    <a:pt x="729" y="0"/>
                  </a:moveTo>
                  <a:lnTo>
                    <a:pt x="740" y="0"/>
                  </a:lnTo>
                  <a:lnTo>
                    <a:pt x="810" y="4"/>
                  </a:lnTo>
                  <a:lnTo>
                    <a:pt x="878" y="13"/>
                  </a:lnTo>
                  <a:lnTo>
                    <a:pt x="942" y="27"/>
                  </a:lnTo>
                  <a:lnTo>
                    <a:pt x="1004" y="47"/>
                  </a:lnTo>
                  <a:lnTo>
                    <a:pt x="1062" y="70"/>
                  </a:lnTo>
                  <a:lnTo>
                    <a:pt x="1119" y="99"/>
                  </a:lnTo>
                  <a:lnTo>
                    <a:pt x="1145" y="115"/>
                  </a:lnTo>
                  <a:lnTo>
                    <a:pt x="1171" y="132"/>
                  </a:lnTo>
                  <a:lnTo>
                    <a:pt x="1198" y="153"/>
                  </a:lnTo>
                  <a:lnTo>
                    <a:pt x="1225" y="176"/>
                  </a:lnTo>
                  <a:lnTo>
                    <a:pt x="1250" y="201"/>
                  </a:lnTo>
                  <a:lnTo>
                    <a:pt x="1276" y="228"/>
                  </a:lnTo>
                  <a:lnTo>
                    <a:pt x="1302" y="259"/>
                  </a:lnTo>
                  <a:lnTo>
                    <a:pt x="1326" y="292"/>
                  </a:lnTo>
                  <a:lnTo>
                    <a:pt x="1349" y="327"/>
                  </a:lnTo>
                  <a:lnTo>
                    <a:pt x="1370" y="366"/>
                  </a:lnTo>
                  <a:lnTo>
                    <a:pt x="1390" y="408"/>
                  </a:lnTo>
                  <a:lnTo>
                    <a:pt x="1407" y="454"/>
                  </a:lnTo>
                  <a:lnTo>
                    <a:pt x="1423" y="503"/>
                  </a:lnTo>
                  <a:lnTo>
                    <a:pt x="1436" y="556"/>
                  </a:lnTo>
                  <a:lnTo>
                    <a:pt x="1447" y="613"/>
                  </a:lnTo>
                  <a:lnTo>
                    <a:pt x="1455" y="673"/>
                  </a:lnTo>
                  <a:lnTo>
                    <a:pt x="1460" y="737"/>
                  </a:lnTo>
                  <a:lnTo>
                    <a:pt x="1460" y="747"/>
                  </a:lnTo>
                  <a:lnTo>
                    <a:pt x="1462" y="765"/>
                  </a:lnTo>
                  <a:lnTo>
                    <a:pt x="1463" y="789"/>
                  </a:lnTo>
                  <a:lnTo>
                    <a:pt x="1464" y="818"/>
                  </a:lnTo>
                  <a:lnTo>
                    <a:pt x="1465" y="852"/>
                  </a:lnTo>
                  <a:lnTo>
                    <a:pt x="1465" y="891"/>
                  </a:lnTo>
                  <a:lnTo>
                    <a:pt x="1464" y="933"/>
                  </a:lnTo>
                  <a:lnTo>
                    <a:pt x="1462" y="980"/>
                  </a:lnTo>
                  <a:lnTo>
                    <a:pt x="1458" y="1028"/>
                  </a:lnTo>
                  <a:lnTo>
                    <a:pt x="1453" y="1080"/>
                  </a:lnTo>
                  <a:lnTo>
                    <a:pt x="1445" y="1134"/>
                  </a:lnTo>
                  <a:lnTo>
                    <a:pt x="1435" y="1189"/>
                  </a:lnTo>
                  <a:lnTo>
                    <a:pt x="1422" y="1244"/>
                  </a:lnTo>
                  <a:lnTo>
                    <a:pt x="1406" y="1300"/>
                  </a:lnTo>
                  <a:lnTo>
                    <a:pt x="1388" y="1356"/>
                  </a:lnTo>
                  <a:lnTo>
                    <a:pt x="1366" y="1412"/>
                  </a:lnTo>
                  <a:lnTo>
                    <a:pt x="1340" y="1465"/>
                  </a:lnTo>
                  <a:lnTo>
                    <a:pt x="1311" y="1517"/>
                  </a:lnTo>
                  <a:lnTo>
                    <a:pt x="1277" y="1568"/>
                  </a:lnTo>
                  <a:lnTo>
                    <a:pt x="1239" y="1615"/>
                  </a:lnTo>
                  <a:lnTo>
                    <a:pt x="1197" y="1659"/>
                  </a:lnTo>
                  <a:lnTo>
                    <a:pt x="1150" y="1698"/>
                  </a:lnTo>
                  <a:lnTo>
                    <a:pt x="1102" y="1731"/>
                  </a:lnTo>
                  <a:lnTo>
                    <a:pt x="1049" y="1760"/>
                  </a:lnTo>
                  <a:lnTo>
                    <a:pt x="994" y="1784"/>
                  </a:lnTo>
                  <a:lnTo>
                    <a:pt x="936" y="1803"/>
                  </a:lnTo>
                  <a:lnTo>
                    <a:pt x="874" y="1817"/>
                  </a:lnTo>
                  <a:lnTo>
                    <a:pt x="810" y="1826"/>
                  </a:lnTo>
                  <a:lnTo>
                    <a:pt x="743" y="1829"/>
                  </a:lnTo>
                  <a:lnTo>
                    <a:pt x="721" y="1829"/>
                  </a:lnTo>
                  <a:lnTo>
                    <a:pt x="653" y="1826"/>
                  </a:lnTo>
                  <a:lnTo>
                    <a:pt x="589" y="1817"/>
                  </a:lnTo>
                  <a:lnTo>
                    <a:pt x="528" y="1803"/>
                  </a:lnTo>
                  <a:lnTo>
                    <a:pt x="471" y="1784"/>
                  </a:lnTo>
                  <a:lnTo>
                    <a:pt x="415" y="1760"/>
                  </a:lnTo>
                  <a:lnTo>
                    <a:pt x="363" y="1731"/>
                  </a:lnTo>
                  <a:lnTo>
                    <a:pt x="315" y="1698"/>
                  </a:lnTo>
                  <a:lnTo>
                    <a:pt x="268" y="1659"/>
                  </a:lnTo>
                  <a:lnTo>
                    <a:pt x="226" y="1615"/>
                  </a:lnTo>
                  <a:lnTo>
                    <a:pt x="188" y="1568"/>
                  </a:lnTo>
                  <a:lnTo>
                    <a:pt x="155" y="1517"/>
                  </a:lnTo>
                  <a:lnTo>
                    <a:pt x="125" y="1465"/>
                  </a:lnTo>
                  <a:lnTo>
                    <a:pt x="99" y="1412"/>
                  </a:lnTo>
                  <a:lnTo>
                    <a:pt x="77" y="1356"/>
                  </a:lnTo>
                  <a:lnTo>
                    <a:pt x="58" y="1300"/>
                  </a:lnTo>
                  <a:lnTo>
                    <a:pt x="43" y="1244"/>
                  </a:lnTo>
                  <a:lnTo>
                    <a:pt x="31" y="1189"/>
                  </a:lnTo>
                  <a:lnTo>
                    <a:pt x="20" y="1134"/>
                  </a:lnTo>
                  <a:lnTo>
                    <a:pt x="13" y="1080"/>
                  </a:lnTo>
                  <a:lnTo>
                    <a:pt x="7" y="1028"/>
                  </a:lnTo>
                  <a:lnTo>
                    <a:pt x="3" y="980"/>
                  </a:lnTo>
                  <a:lnTo>
                    <a:pt x="1" y="933"/>
                  </a:lnTo>
                  <a:lnTo>
                    <a:pt x="0" y="891"/>
                  </a:lnTo>
                  <a:lnTo>
                    <a:pt x="0" y="852"/>
                  </a:lnTo>
                  <a:lnTo>
                    <a:pt x="1" y="818"/>
                  </a:lnTo>
                  <a:lnTo>
                    <a:pt x="2" y="789"/>
                  </a:lnTo>
                  <a:lnTo>
                    <a:pt x="3" y="765"/>
                  </a:lnTo>
                  <a:lnTo>
                    <a:pt x="5" y="747"/>
                  </a:lnTo>
                  <a:lnTo>
                    <a:pt x="6" y="737"/>
                  </a:lnTo>
                  <a:lnTo>
                    <a:pt x="10" y="672"/>
                  </a:lnTo>
                  <a:lnTo>
                    <a:pt x="18" y="612"/>
                  </a:lnTo>
                  <a:lnTo>
                    <a:pt x="29" y="555"/>
                  </a:lnTo>
                  <a:lnTo>
                    <a:pt x="42" y="502"/>
                  </a:lnTo>
                  <a:lnTo>
                    <a:pt x="58" y="453"/>
                  </a:lnTo>
                  <a:lnTo>
                    <a:pt x="76" y="406"/>
                  </a:lnTo>
                  <a:lnTo>
                    <a:pt x="97" y="364"/>
                  </a:lnTo>
                  <a:lnTo>
                    <a:pt x="118" y="325"/>
                  </a:lnTo>
                  <a:lnTo>
                    <a:pt x="141" y="289"/>
                  </a:lnTo>
                  <a:lnTo>
                    <a:pt x="166" y="255"/>
                  </a:lnTo>
                  <a:lnTo>
                    <a:pt x="191" y="225"/>
                  </a:lnTo>
                  <a:lnTo>
                    <a:pt x="216" y="198"/>
                  </a:lnTo>
                  <a:lnTo>
                    <a:pt x="243" y="173"/>
                  </a:lnTo>
                  <a:lnTo>
                    <a:pt x="270" y="150"/>
                  </a:lnTo>
                  <a:lnTo>
                    <a:pt x="297" y="130"/>
                  </a:lnTo>
                  <a:lnTo>
                    <a:pt x="324" y="112"/>
                  </a:lnTo>
                  <a:lnTo>
                    <a:pt x="351" y="96"/>
                  </a:lnTo>
                  <a:lnTo>
                    <a:pt x="406" y="68"/>
                  </a:lnTo>
                  <a:lnTo>
                    <a:pt x="460" y="46"/>
                  </a:lnTo>
                  <a:lnTo>
                    <a:pt x="514" y="29"/>
                  </a:lnTo>
                  <a:lnTo>
                    <a:pt x="566" y="17"/>
                  </a:lnTo>
                  <a:lnTo>
                    <a:pt x="613" y="8"/>
                  </a:lnTo>
                  <a:lnTo>
                    <a:pt x="658" y="3"/>
                  </a:lnTo>
                  <a:lnTo>
                    <a:pt x="696" y="0"/>
                  </a:lnTo>
                  <a:lnTo>
                    <a:pt x="72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0" name="Freeform 212"/>
            <p:cNvSpPr/>
            <p:nvPr/>
          </p:nvSpPr>
          <p:spPr bwMode="auto">
            <a:xfrm>
              <a:off x="1671638" y="5302250"/>
              <a:ext cx="458787" cy="249237"/>
            </a:xfrm>
            <a:custGeom>
              <a:avLst/>
              <a:gdLst>
                <a:gd name="T0" fmla="*/ 1041 w 2887"/>
                <a:gd name="T1" fmla="*/ 40 h 1572"/>
                <a:gd name="T2" fmla="*/ 1047 w 2887"/>
                <a:gd name="T3" fmla="*/ 141 h 1572"/>
                <a:gd name="T4" fmla="*/ 994 w 2887"/>
                <a:gd name="T5" fmla="*/ 189 h 1572"/>
                <a:gd name="T6" fmla="*/ 876 w 2887"/>
                <a:gd name="T7" fmla="*/ 260 h 1572"/>
                <a:gd name="T8" fmla="*/ 681 w 2887"/>
                <a:gd name="T9" fmla="*/ 358 h 1572"/>
                <a:gd name="T10" fmla="*/ 432 w 2887"/>
                <a:gd name="T11" fmla="*/ 451 h 1572"/>
                <a:gd name="T12" fmla="*/ 269 w 2887"/>
                <a:gd name="T13" fmla="*/ 541 h 1572"/>
                <a:gd name="T14" fmla="*/ 207 w 2887"/>
                <a:gd name="T15" fmla="*/ 688 h 1572"/>
                <a:gd name="T16" fmla="*/ 190 w 2887"/>
                <a:gd name="T17" fmla="*/ 860 h 1572"/>
                <a:gd name="T18" fmla="*/ 192 w 2887"/>
                <a:gd name="T19" fmla="*/ 988 h 1572"/>
                <a:gd name="T20" fmla="*/ 251 w 2887"/>
                <a:gd name="T21" fmla="*/ 1119 h 1572"/>
                <a:gd name="T22" fmla="*/ 462 w 2887"/>
                <a:gd name="T23" fmla="*/ 1211 h 1572"/>
                <a:gd name="T24" fmla="*/ 794 w 2887"/>
                <a:gd name="T25" fmla="*/ 1311 h 1572"/>
                <a:gd name="T26" fmla="*/ 1237 w 2887"/>
                <a:gd name="T27" fmla="*/ 1376 h 1572"/>
                <a:gd name="T28" fmla="*/ 1748 w 2887"/>
                <a:gd name="T29" fmla="*/ 1368 h 1572"/>
                <a:gd name="T30" fmla="*/ 2170 w 2887"/>
                <a:gd name="T31" fmla="*/ 1293 h 1572"/>
                <a:gd name="T32" fmla="*/ 2479 w 2887"/>
                <a:gd name="T33" fmla="*/ 1191 h 1572"/>
                <a:gd name="T34" fmla="*/ 2662 w 2887"/>
                <a:gd name="T35" fmla="*/ 1107 h 1572"/>
                <a:gd name="T36" fmla="*/ 2697 w 2887"/>
                <a:gd name="T37" fmla="*/ 950 h 1572"/>
                <a:gd name="T38" fmla="*/ 2694 w 2887"/>
                <a:gd name="T39" fmla="*/ 791 h 1572"/>
                <a:gd name="T40" fmla="*/ 2663 w 2887"/>
                <a:gd name="T41" fmla="*/ 625 h 1572"/>
                <a:gd name="T42" fmla="*/ 2572 w 2887"/>
                <a:gd name="T43" fmla="*/ 498 h 1572"/>
                <a:gd name="T44" fmla="*/ 2350 w 2887"/>
                <a:gd name="T45" fmla="*/ 416 h 1572"/>
                <a:gd name="T46" fmla="*/ 2119 w 2887"/>
                <a:gd name="T47" fmla="*/ 318 h 1572"/>
                <a:gd name="T48" fmla="*/ 1953 w 2887"/>
                <a:gd name="T49" fmla="*/ 227 h 1572"/>
                <a:gd name="T50" fmla="*/ 1873 w 2887"/>
                <a:gd name="T51" fmla="*/ 176 h 1572"/>
                <a:gd name="T52" fmla="*/ 1828 w 2887"/>
                <a:gd name="T53" fmla="*/ 101 h 1572"/>
                <a:gd name="T54" fmla="*/ 1877 w 2887"/>
                <a:gd name="T55" fmla="*/ 12 h 1572"/>
                <a:gd name="T56" fmla="*/ 1977 w 2887"/>
                <a:gd name="T57" fmla="*/ 18 h 1572"/>
                <a:gd name="T58" fmla="*/ 2035 w 2887"/>
                <a:gd name="T59" fmla="*/ 55 h 1572"/>
                <a:gd name="T60" fmla="*/ 2188 w 2887"/>
                <a:gd name="T61" fmla="*/ 141 h 1572"/>
                <a:gd name="T62" fmla="*/ 2408 w 2887"/>
                <a:gd name="T63" fmla="*/ 236 h 1572"/>
                <a:gd name="T64" fmla="*/ 2568 w 2887"/>
                <a:gd name="T65" fmla="*/ 285 h 1572"/>
                <a:gd name="T66" fmla="*/ 2745 w 2887"/>
                <a:gd name="T67" fmla="*/ 399 h 1572"/>
                <a:gd name="T68" fmla="*/ 2839 w 2887"/>
                <a:gd name="T69" fmla="*/ 557 h 1572"/>
                <a:gd name="T70" fmla="*/ 2878 w 2887"/>
                <a:gd name="T71" fmla="*/ 721 h 1572"/>
                <a:gd name="T72" fmla="*/ 2886 w 2887"/>
                <a:gd name="T73" fmla="*/ 855 h 1572"/>
                <a:gd name="T74" fmla="*/ 2887 w 2887"/>
                <a:gd name="T75" fmla="*/ 907 h 1572"/>
                <a:gd name="T76" fmla="*/ 2879 w 2887"/>
                <a:gd name="T77" fmla="*/ 1064 h 1572"/>
                <a:gd name="T78" fmla="*/ 2844 w 2887"/>
                <a:gd name="T79" fmla="*/ 1209 h 1572"/>
                <a:gd name="T80" fmla="*/ 2788 w 2887"/>
                <a:gd name="T81" fmla="*/ 1253 h 1572"/>
                <a:gd name="T82" fmla="*/ 2651 w 2887"/>
                <a:gd name="T83" fmla="*/ 1324 h 1572"/>
                <a:gd name="T84" fmla="*/ 2411 w 2887"/>
                <a:gd name="T85" fmla="*/ 1419 h 1572"/>
                <a:gd name="T86" fmla="*/ 2071 w 2887"/>
                <a:gd name="T87" fmla="*/ 1510 h 1572"/>
                <a:gd name="T88" fmla="*/ 1640 w 2887"/>
                <a:gd name="T89" fmla="*/ 1567 h 1572"/>
                <a:gd name="T90" fmla="*/ 1143 w 2887"/>
                <a:gd name="T91" fmla="*/ 1558 h 1572"/>
                <a:gd name="T92" fmla="*/ 718 w 2887"/>
                <a:gd name="T93" fmla="*/ 1488 h 1572"/>
                <a:gd name="T94" fmla="*/ 392 w 2887"/>
                <a:gd name="T95" fmla="*/ 1389 h 1572"/>
                <a:gd name="T96" fmla="*/ 177 w 2887"/>
                <a:gd name="T97" fmla="*/ 1295 h 1572"/>
                <a:gd name="T98" fmla="*/ 77 w 2887"/>
                <a:gd name="T99" fmla="*/ 1239 h 1572"/>
                <a:gd name="T100" fmla="*/ 27 w 2887"/>
                <a:gd name="T101" fmla="*/ 1164 h 1572"/>
                <a:gd name="T102" fmla="*/ 3 w 2887"/>
                <a:gd name="T103" fmla="*/ 994 h 1572"/>
                <a:gd name="T104" fmla="*/ 0 w 2887"/>
                <a:gd name="T105" fmla="*/ 873 h 1572"/>
                <a:gd name="T106" fmla="*/ 4 w 2887"/>
                <a:gd name="T107" fmla="*/ 780 h 1572"/>
                <a:gd name="T108" fmla="*/ 27 w 2887"/>
                <a:gd name="T109" fmla="*/ 624 h 1572"/>
                <a:gd name="T110" fmla="*/ 95 w 2887"/>
                <a:gd name="T111" fmla="*/ 459 h 1572"/>
                <a:gd name="T112" fmla="*/ 237 w 2887"/>
                <a:gd name="T113" fmla="*/ 322 h 1572"/>
                <a:gd name="T114" fmla="*/ 379 w 2887"/>
                <a:gd name="T115" fmla="*/ 269 h 1572"/>
                <a:gd name="T116" fmla="*/ 619 w 2887"/>
                <a:gd name="T117" fmla="*/ 179 h 1572"/>
                <a:gd name="T118" fmla="*/ 800 w 2887"/>
                <a:gd name="T119" fmla="*/ 85 h 1572"/>
                <a:gd name="T120" fmla="*/ 900 w 2887"/>
                <a:gd name="T121" fmla="*/ 24 h 1572"/>
                <a:gd name="T122" fmla="*/ 970 w 2887"/>
                <a:gd name="T123" fmla="*/ 0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7" h="1572">
                  <a:moveTo>
                    <a:pt x="970" y="0"/>
                  </a:moveTo>
                  <a:lnTo>
                    <a:pt x="991" y="3"/>
                  </a:lnTo>
                  <a:lnTo>
                    <a:pt x="1010" y="11"/>
                  </a:lnTo>
                  <a:lnTo>
                    <a:pt x="1027" y="24"/>
                  </a:lnTo>
                  <a:lnTo>
                    <a:pt x="1041" y="40"/>
                  </a:lnTo>
                  <a:lnTo>
                    <a:pt x="1053" y="59"/>
                  </a:lnTo>
                  <a:lnTo>
                    <a:pt x="1058" y="80"/>
                  </a:lnTo>
                  <a:lnTo>
                    <a:pt x="1059" y="100"/>
                  </a:lnTo>
                  <a:lnTo>
                    <a:pt x="1055" y="121"/>
                  </a:lnTo>
                  <a:lnTo>
                    <a:pt x="1047" y="141"/>
                  </a:lnTo>
                  <a:lnTo>
                    <a:pt x="1035" y="158"/>
                  </a:lnTo>
                  <a:lnTo>
                    <a:pt x="1018" y="173"/>
                  </a:lnTo>
                  <a:lnTo>
                    <a:pt x="1014" y="175"/>
                  </a:lnTo>
                  <a:lnTo>
                    <a:pt x="1006" y="181"/>
                  </a:lnTo>
                  <a:lnTo>
                    <a:pt x="994" y="189"/>
                  </a:lnTo>
                  <a:lnTo>
                    <a:pt x="977" y="199"/>
                  </a:lnTo>
                  <a:lnTo>
                    <a:pt x="956" y="212"/>
                  </a:lnTo>
                  <a:lnTo>
                    <a:pt x="934" y="226"/>
                  </a:lnTo>
                  <a:lnTo>
                    <a:pt x="906" y="243"/>
                  </a:lnTo>
                  <a:lnTo>
                    <a:pt x="876" y="260"/>
                  </a:lnTo>
                  <a:lnTo>
                    <a:pt x="842" y="279"/>
                  </a:lnTo>
                  <a:lnTo>
                    <a:pt x="806" y="298"/>
                  </a:lnTo>
                  <a:lnTo>
                    <a:pt x="766" y="317"/>
                  </a:lnTo>
                  <a:lnTo>
                    <a:pt x="725" y="338"/>
                  </a:lnTo>
                  <a:lnTo>
                    <a:pt x="681" y="358"/>
                  </a:lnTo>
                  <a:lnTo>
                    <a:pt x="635" y="378"/>
                  </a:lnTo>
                  <a:lnTo>
                    <a:pt x="587" y="398"/>
                  </a:lnTo>
                  <a:lnTo>
                    <a:pt x="536" y="416"/>
                  </a:lnTo>
                  <a:lnTo>
                    <a:pt x="484" y="434"/>
                  </a:lnTo>
                  <a:lnTo>
                    <a:pt x="432" y="451"/>
                  </a:lnTo>
                  <a:lnTo>
                    <a:pt x="377" y="466"/>
                  </a:lnTo>
                  <a:lnTo>
                    <a:pt x="344" y="479"/>
                  </a:lnTo>
                  <a:lnTo>
                    <a:pt x="315" y="497"/>
                  </a:lnTo>
                  <a:lnTo>
                    <a:pt x="290" y="518"/>
                  </a:lnTo>
                  <a:lnTo>
                    <a:pt x="269" y="541"/>
                  </a:lnTo>
                  <a:lnTo>
                    <a:pt x="251" y="566"/>
                  </a:lnTo>
                  <a:lnTo>
                    <a:pt x="237" y="594"/>
                  </a:lnTo>
                  <a:lnTo>
                    <a:pt x="224" y="624"/>
                  </a:lnTo>
                  <a:lnTo>
                    <a:pt x="214" y="655"/>
                  </a:lnTo>
                  <a:lnTo>
                    <a:pt x="207" y="688"/>
                  </a:lnTo>
                  <a:lnTo>
                    <a:pt x="200" y="721"/>
                  </a:lnTo>
                  <a:lnTo>
                    <a:pt x="196" y="755"/>
                  </a:lnTo>
                  <a:lnTo>
                    <a:pt x="193" y="791"/>
                  </a:lnTo>
                  <a:lnTo>
                    <a:pt x="191" y="825"/>
                  </a:lnTo>
                  <a:lnTo>
                    <a:pt x="190" y="860"/>
                  </a:lnTo>
                  <a:lnTo>
                    <a:pt x="189" y="868"/>
                  </a:lnTo>
                  <a:lnTo>
                    <a:pt x="189" y="877"/>
                  </a:lnTo>
                  <a:lnTo>
                    <a:pt x="189" y="911"/>
                  </a:lnTo>
                  <a:lnTo>
                    <a:pt x="190" y="949"/>
                  </a:lnTo>
                  <a:lnTo>
                    <a:pt x="192" y="988"/>
                  </a:lnTo>
                  <a:lnTo>
                    <a:pt x="195" y="1027"/>
                  </a:lnTo>
                  <a:lnTo>
                    <a:pt x="198" y="1063"/>
                  </a:lnTo>
                  <a:lnTo>
                    <a:pt x="203" y="1094"/>
                  </a:lnTo>
                  <a:lnTo>
                    <a:pt x="225" y="1106"/>
                  </a:lnTo>
                  <a:lnTo>
                    <a:pt x="251" y="1119"/>
                  </a:lnTo>
                  <a:lnTo>
                    <a:pt x="283" y="1136"/>
                  </a:lnTo>
                  <a:lnTo>
                    <a:pt x="320" y="1152"/>
                  </a:lnTo>
                  <a:lnTo>
                    <a:pt x="362" y="1172"/>
                  </a:lnTo>
                  <a:lnTo>
                    <a:pt x="409" y="1191"/>
                  </a:lnTo>
                  <a:lnTo>
                    <a:pt x="462" y="1211"/>
                  </a:lnTo>
                  <a:lnTo>
                    <a:pt x="519" y="1232"/>
                  </a:lnTo>
                  <a:lnTo>
                    <a:pt x="580" y="1252"/>
                  </a:lnTo>
                  <a:lnTo>
                    <a:pt x="647" y="1273"/>
                  </a:lnTo>
                  <a:lnTo>
                    <a:pt x="719" y="1293"/>
                  </a:lnTo>
                  <a:lnTo>
                    <a:pt x="794" y="1311"/>
                  </a:lnTo>
                  <a:lnTo>
                    <a:pt x="875" y="1328"/>
                  </a:lnTo>
                  <a:lnTo>
                    <a:pt x="959" y="1343"/>
                  </a:lnTo>
                  <a:lnTo>
                    <a:pt x="1047" y="1357"/>
                  </a:lnTo>
                  <a:lnTo>
                    <a:pt x="1140" y="1368"/>
                  </a:lnTo>
                  <a:lnTo>
                    <a:pt x="1237" y="1376"/>
                  </a:lnTo>
                  <a:lnTo>
                    <a:pt x="1339" y="1382"/>
                  </a:lnTo>
                  <a:lnTo>
                    <a:pt x="1444" y="1383"/>
                  </a:lnTo>
                  <a:lnTo>
                    <a:pt x="1549" y="1382"/>
                  </a:lnTo>
                  <a:lnTo>
                    <a:pt x="1651" y="1376"/>
                  </a:lnTo>
                  <a:lnTo>
                    <a:pt x="1748" y="1368"/>
                  </a:lnTo>
                  <a:lnTo>
                    <a:pt x="1841" y="1357"/>
                  </a:lnTo>
                  <a:lnTo>
                    <a:pt x="1929" y="1343"/>
                  </a:lnTo>
                  <a:lnTo>
                    <a:pt x="2014" y="1328"/>
                  </a:lnTo>
                  <a:lnTo>
                    <a:pt x="2095" y="1311"/>
                  </a:lnTo>
                  <a:lnTo>
                    <a:pt x="2170" y="1293"/>
                  </a:lnTo>
                  <a:lnTo>
                    <a:pt x="2241" y="1273"/>
                  </a:lnTo>
                  <a:lnTo>
                    <a:pt x="2307" y="1253"/>
                  </a:lnTo>
                  <a:lnTo>
                    <a:pt x="2369" y="1233"/>
                  </a:lnTo>
                  <a:lnTo>
                    <a:pt x="2426" y="1212"/>
                  </a:lnTo>
                  <a:lnTo>
                    <a:pt x="2479" y="1191"/>
                  </a:lnTo>
                  <a:lnTo>
                    <a:pt x="2525" y="1172"/>
                  </a:lnTo>
                  <a:lnTo>
                    <a:pt x="2568" y="1153"/>
                  </a:lnTo>
                  <a:lnTo>
                    <a:pt x="2604" y="1136"/>
                  </a:lnTo>
                  <a:lnTo>
                    <a:pt x="2636" y="1120"/>
                  </a:lnTo>
                  <a:lnTo>
                    <a:pt x="2662" y="1107"/>
                  </a:lnTo>
                  <a:lnTo>
                    <a:pt x="2682" y="1094"/>
                  </a:lnTo>
                  <a:lnTo>
                    <a:pt x="2688" y="1063"/>
                  </a:lnTo>
                  <a:lnTo>
                    <a:pt x="2692" y="1027"/>
                  </a:lnTo>
                  <a:lnTo>
                    <a:pt x="2695" y="989"/>
                  </a:lnTo>
                  <a:lnTo>
                    <a:pt x="2697" y="950"/>
                  </a:lnTo>
                  <a:lnTo>
                    <a:pt x="2697" y="911"/>
                  </a:lnTo>
                  <a:lnTo>
                    <a:pt x="2698" y="877"/>
                  </a:lnTo>
                  <a:lnTo>
                    <a:pt x="2697" y="860"/>
                  </a:lnTo>
                  <a:lnTo>
                    <a:pt x="2696" y="826"/>
                  </a:lnTo>
                  <a:lnTo>
                    <a:pt x="2694" y="791"/>
                  </a:lnTo>
                  <a:lnTo>
                    <a:pt x="2691" y="756"/>
                  </a:lnTo>
                  <a:lnTo>
                    <a:pt x="2687" y="722"/>
                  </a:lnTo>
                  <a:lnTo>
                    <a:pt x="2680" y="688"/>
                  </a:lnTo>
                  <a:lnTo>
                    <a:pt x="2673" y="656"/>
                  </a:lnTo>
                  <a:lnTo>
                    <a:pt x="2663" y="625"/>
                  </a:lnTo>
                  <a:lnTo>
                    <a:pt x="2650" y="595"/>
                  </a:lnTo>
                  <a:lnTo>
                    <a:pt x="2636" y="567"/>
                  </a:lnTo>
                  <a:lnTo>
                    <a:pt x="2617" y="541"/>
                  </a:lnTo>
                  <a:lnTo>
                    <a:pt x="2597" y="519"/>
                  </a:lnTo>
                  <a:lnTo>
                    <a:pt x="2572" y="498"/>
                  </a:lnTo>
                  <a:lnTo>
                    <a:pt x="2543" y="481"/>
                  </a:lnTo>
                  <a:lnTo>
                    <a:pt x="2510" y="466"/>
                  </a:lnTo>
                  <a:lnTo>
                    <a:pt x="2455" y="452"/>
                  </a:lnTo>
                  <a:lnTo>
                    <a:pt x="2401" y="435"/>
                  </a:lnTo>
                  <a:lnTo>
                    <a:pt x="2350" y="416"/>
                  </a:lnTo>
                  <a:lnTo>
                    <a:pt x="2300" y="398"/>
                  </a:lnTo>
                  <a:lnTo>
                    <a:pt x="2252" y="379"/>
                  </a:lnTo>
                  <a:lnTo>
                    <a:pt x="2205" y="359"/>
                  </a:lnTo>
                  <a:lnTo>
                    <a:pt x="2162" y="339"/>
                  </a:lnTo>
                  <a:lnTo>
                    <a:pt x="2119" y="318"/>
                  </a:lnTo>
                  <a:lnTo>
                    <a:pt x="2080" y="299"/>
                  </a:lnTo>
                  <a:lnTo>
                    <a:pt x="2044" y="279"/>
                  </a:lnTo>
                  <a:lnTo>
                    <a:pt x="2011" y="261"/>
                  </a:lnTo>
                  <a:lnTo>
                    <a:pt x="1980" y="244"/>
                  </a:lnTo>
                  <a:lnTo>
                    <a:pt x="1953" y="227"/>
                  </a:lnTo>
                  <a:lnTo>
                    <a:pt x="1929" y="213"/>
                  </a:lnTo>
                  <a:lnTo>
                    <a:pt x="1910" y="200"/>
                  </a:lnTo>
                  <a:lnTo>
                    <a:pt x="1893" y="190"/>
                  </a:lnTo>
                  <a:lnTo>
                    <a:pt x="1881" y="182"/>
                  </a:lnTo>
                  <a:lnTo>
                    <a:pt x="1873" y="176"/>
                  </a:lnTo>
                  <a:lnTo>
                    <a:pt x="1868" y="173"/>
                  </a:lnTo>
                  <a:lnTo>
                    <a:pt x="1852" y="158"/>
                  </a:lnTo>
                  <a:lnTo>
                    <a:pt x="1840" y="142"/>
                  </a:lnTo>
                  <a:lnTo>
                    <a:pt x="1831" y="122"/>
                  </a:lnTo>
                  <a:lnTo>
                    <a:pt x="1828" y="101"/>
                  </a:lnTo>
                  <a:lnTo>
                    <a:pt x="1829" y="81"/>
                  </a:lnTo>
                  <a:lnTo>
                    <a:pt x="1834" y="60"/>
                  </a:lnTo>
                  <a:lnTo>
                    <a:pt x="1845" y="41"/>
                  </a:lnTo>
                  <a:lnTo>
                    <a:pt x="1859" y="25"/>
                  </a:lnTo>
                  <a:lnTo>
                    <a:pt x="1877" y="12"/>
                  </a:lnTo>
                  <a:lnTo>
                    <a:pt x="1896" y="4"/>
                  </a:lnTo>
                  <a:lnTo>
                    <a:pt x="1917" y="1"/>
                  </a:lnTo>
                  <a:lnTo>
                    <a:pt x="1938" y="2"/>
                  </a:lnTo>
                  <a:lnTo>
                    <a:pt x="1957" y="7"/>
                  </a:lnTo>
                  <a:lnTo>
                    <a:pt x="1977" y="18"/>
                  </a:lnTo>
                  <a:lnTo>
                    <a:pt x="1980" y="20"/>
                  </a:lnTo>
                  <a:lnTo>
                    <a:pt x="1987" y="25"/>
                  </a:lnTo>
                  <a:lnTo>
                    <a:pt x="2000" y="32"/>
                  </a:lnTo>
                  <a:lnTo>
                    <a:pt x="2015" y="42"/>
                  </a:lnTo>
                  <a:lnTo>
                    <a:pt x="2035" y="55"/>
                  </a:lnTo>
                  <a:lnTo>
                    <a:pt x="2060" y="69"/>
                  </a:lnTo>
                  <a:lnTo>
                    <a:pt x="2086" y="86"/>
                  </a:lnTo>
                  <a:lnTo>
                    <a:pt x="2117" y="102"/>
                  </a:lnTo>
                  <a:lnTo>
                    <a:pt x="2150" y="121"/>
                  </a:lnTo>
                  <a:lnTo>
                    <a:pt x="2188" y="141"/>
                  </a:lnTo>
                  <a:lnTo>
                    <a:pt x="2227" y="159"/>
                  </a:lnTo>
                  <a:lnTo>
                    <a:pt x="2269" y="179"/>
                  </a:lnTo>
                  <a:lnTo>
                    <a:pt x="2313" y="198"/>
                  </a:lnTo>
                  <a:lnTo>
                    <a:pt x="2359" y="218"/>
                  </a:lnTo>
                  <a:lnTo>
                    <a:pt x="2408" y="236"/>
                  </a:lnTo>
                  <a:lnTo>
                    <a:pt x="2457" y="253"/>
                  </a:lnTo>
                  <a:lnTo>
                    <a:pt x="2508" y="269"/>
                  </a:lnTo>
                  <a:lnTo>
                    <a:pt x="2561" y="283"/>
                  </a:lnTo>
                  <a:lnTo>
                    <a:pt x="2564" y="284"/>
                  </a:lnTo>
                  <a:lnTo>
                    <a:pt x="2568" y="285"/>
                  </a:lnTo>
                  <a:lnTo>
                    <a:pt x="2611" y="303"/>
                  </a:lnTo>
                  <a:lnTo>
                    <a:pt x="2650" y="323"/>
                  </a:lnTo>
                  <a:lnTo>
                    <a:pt x="2685" y="346"/>
                  </a:lnTo>
                  <a:lnTo>
                    <a:pt x="2718" y="371"/>
                  </a:lnTo>
                  <a:lnTo>
                    <a:pt x="2745" y="399"/>
                  </a:lnTo>
                  <a:lnTo>
                    <a:pt x="2770" y="428"/>
                  </a:lnTo>
                  <a:lnTo>
                    <a:pt x="2791" y="459"/>
                  </a:lnTo>
                  <a:lnTo>
                    <a:pt x="2810" y="491"/>
                  </a:lnTo>
                  <a:lnTo>
                    <a:pt x="2826" y="524"/>
                  </a:lnTo>
                  <a:lnTo>
                    <a:pt x="2839" y="557"/>
                  </a:lnTo>
                  <a:lnTo>
                    <a:pt x="2851" y="590"/>
                  </a:lnTo>
                  <a:lnTo>
                    <a:pt x="2860" y="624"/>
                  </a:lnTo>
                  <a:lnTo>
                    <a:pt x="2867" y="657"/>
                  </a:lnTo>
                  <a:lnTo>
                    <a:pt x="2872" y="690"/>
                  </a:lnTo>
                  <a:lnTo>
                    <a:pt x="2878" y="721"/>
                  </a:lnTo>
                  <a:lnTo>
                    <a:pt x="2881" y="751"/>
                  </a:lnTo>
                  <a:lnTo>
                    <a:pt x="2883" y="780"/>
                  </a:lnTo>
                  <a:lnTo>
                    <a:pt x="2884" y="807"/>
                  </a:lnTo>
                  <a:lnTo>
                    <a:pt x="2885" y="832"/>
                  </a:lnTo>
                  <a:lnTo>
                    <a:pt x="2886" y="855"/>
                  </a:lnTo>
                  <a:lnTo>
                    <a:pt x="2886" y="864"/>
                  </a:lnTo>
                  <a:lnTo>
                    <a:pt x="2887" y="872"/>
                  </a:lnTo>
                  <a:lnTo>
                    <a:pt x="2887" y="874"/>
                  </a:lnTo>
                  <a:lnTo>
                    <a:pt x="2887" y="888"/>
                  </a:lnTo>
                  <a:lnTo>
                    <a:pt x="2887" y="907"/>
                  </a:lnTo>
                  <a:lnTo>
                    <a:pt x="2886" y="933"/>
                  </a:lnTo>
                  <a:lnTo>
                    <a:pt x="2886" y="962"/>
                  </a:lnTo>
                  <a:lnTo>
                    <a:pt x="2884" y="994"/>
                  </a:lnTo>
                  <a:lnTo>
                    <a:pt x="2882" y="1029"/>
                  </a:lnTo>
                  <a:lnTo>
                    <a:pt x="2879" y="1064"/>
                  </a:lnTo>
                  <a:lnTo>
                    <a:pt x="2875" y="1099"/>
                  </a:lnTo>
                  <a:lnTo>
                    <a:pt x="2868" y="1133"/>
                  </a:lnTo>
                  <a:lnTo>
                    <a:pt x="2861" y="1165"/>
                  </a:lnTo>
                  <a:lnTo>
                    <a:pt x="2853" y="1191"/>
                  </a:lnTo>
                  <a:lnTo>
                    <a:pt x="2844" y="1209"/>
                  </a:lnTo>
                  <a:lnTo>
                    <a:pt x="2831" y="1225"/>
                  </a:lnTo>
                  <a:lnTo>
                    <a:pt x="2817" y="1236"/>
                  </a:lnTo>
                  <a:lnTo>
                    <a:pt x="2812" y="1239"/>
                  </a:lnTo>
                  <a:lnTo>
                    <a:pt x="2802" y="1245"/>
                  </a:lnTo>
                  <a:lnTo>
                    <a:pt x="2788" y="1253"/>
                  </a:lnTo>
                  <a:lnTo>
                    <a:pt x="2769" y="1264"/>
                  </a:lnTo>
                  <a:lnTo>
                    <a:pt x="2746" y="1276"/>
                  </a:lnTo>
                  <a:lnTo>
                    <a:pt x="2720" y="1291"/>
                  </a:lnTo>
                  <a:lnTo>
                    <a:pt x="2688" y="1306"/>
                  </a:lnTo>
                  <a:lnTo>
                    <a:pt x="2651" y="1324"/>
                  </a:lnTo>
                  <a:lnTo>
                    <a:pt x="2612" y="1341"/>
                  </a:lnTo>
                  <a:lnTo>
                    <a:pt x="2568" y="1360"/>
                  </a:lnTo>
                  <a:lnTo>
                    <a:pt x="2519" y="1380"/>
                  </a:lnTo>
                  <a:lnTo>
                    <a:pt x="2467" y="1399"/>
                  </a:lnTo>
                  <a:lnTo>
                    <a:pt x="2411" y="1419"/>
                  </a:lnTo>
                  <a:lnTo>
                    <a:pt x="2351" y="1438"/>
                  </a:lnTo>
                  <a:lnTo>
                    <a:pt x="2287" y="1458"/>
                  </a:lnTo>
                  <a:lnTo>
                    <a:pt x="2219" y="1477"/>
                  </a:lnTo>
                  <a:lnTo>
                    <a:pt x="2146" y="1494"/>
                  </a:lnTo>
                  <a:lnTo>
                    <a:pt x="2071" y="1510"/>
                  </a:lnTo>
                  <a:lnTo>
                    <a:pt x="1992" y="1525"/>
                  </a:lnTo>
                  <a:lnTo>
                    <a:pt x="1910" y="1539"/>
                  </a:lnTo>
                  <a:lnTo>
                    <a:pt x="1823" y="1550"/>
                  </a:lnTo>
                  <a:lnTo>
                    <a:pt x="1734" y="1559"/>
                  </a:lnTo>
                  <a:lnTo>
                    <a:pt x="1640" y="1567"/>
                  </a:lnTo>
                  <a:lnTo>
                    <a:pt x="1544" y="1571"/>
                  </a:lnTo>
                  <a:lnTo>
                    <a:pt x="1444" y="1572"/>
                  </a:lnTo>
                  <a:lnTo>
                    <a:pt x="1341" y="1571"/>
                  </a:lnTo>
                  <a:lnTo>
                    <a:pt x="1240" y="1566"/>
                  </a:lnTo>
                  <a:lnTo>
                    <a:pt x="1143" y="1558"/>
                  </a:lnTo>
                  <a:lnTo>
                    <a:pt x="1050" y="1548"/>
                  </a:lnTo>
                  <a:lnTo>
                    <a:pt x="962" y="1536"/>
                  </a:lnTo>
                  <a:lnTo>
                    <a:pt x="876" y="1522"/>
                  </a:lnTo>
                  <a:lnTo>
                    <a:pt x="795" y="1506"/>
                  </a:lnTo>
                  <a:lnTo>
                    <a:pt x="718" y="1488"/>
                  </a:lnTo>
                  <a:lnTo>
                    <a:pt x="645" y="1469"/>
                  </a:lnTo>
                  <a:lnTo>
                    <a:pt x="575" y="1450"/>
                  </a:lnTo>
                  <a:lnTo>
                    <a:pt x="510" y="1430"/>
                  </a:lnTo>
                  <a:lnTo>
                    <a:pt x="449" y="1409"/>
                  </a:lnTo>
                  <a:lnTo>
                    <a:pt x="392" y="1389"/>
                  </a:lnTo>
                  <a:lnTo>
                    <a:pt x="341" y="1368"/>
                  </a:lnTo>
                  <a:lnTo>
                    <a:pt x="293" y="1349"/>
                  </a:lnTo>
                  <a:lnTo>
                    <a:pt x="250" y="1330"/>
                  </a:lnTo>
                  <a:lnTo>
                    <a:pt x="211" y="1311"/>
                  </a:lnTo>
                  <a:lnTo>
                    <a:pt x="177" y="1295"/>
                  </a:lnTo>
                  <a:lnTo>
                    <a:pt x="148" y="1279"/>
                  </a:lnTo>
                  <a:lnTo>
                    <a:pt x="123" y="1266"/>
                  </a:lnTo>
                  <a:lnTo>
                    <a:pt x="103" y="1254"/>
                  </a:lnTo>
                  <a:lnTo>
                    <a:pt x="88" y="1246"/>
                  </a:lnTo>
                  <a:lnTo>
                    <a:pt x="77" y="1239"/>
                  </a:lnTo>
                  <a:lnTo>
                    <a:pt x="72" y="1236"/>
                  </a:lnTo>
                  <a:lnTo>
                    <a:pt x="57" y="1225"/>
                  </a:lnTo>
                  <a:lnTo>
                    <a:pt x="44" y="1209"/>
                  </a:lnTo>
                  <a:lnTo>
                    <a:pt x="36" y="1191"/>
                  </a:lnTo>
                  <a:lnTo>
                    <a:pt x="27" y="1164"/>
                  </a:lnTo>
                  <a:lnTo>
                    <a:pt x="20" y="1133"/>
                  </a:lnTo>
                  <a:lnTo>
                    <a:pt x="13" y="1098"/>
                  </a:lnTo>
                  <a:lnTo>
                    <a:pt x="8" y="1063"/>
                  </a:lnTo>
                  <a:lnTo>
                    <a:pt x="5" y="1028"/>
                  </a:lnTo>
                  <a:lnTo>
                    <a:pt x="3" y="994"/>
                  </a:lnTo>
                  <a:lnTo>
                    <a:pt x="1" y="961"/>
                  </a:lnTo>
                  <a:lnTo>
                    <a:pt x="0" y="932"/>
                  </a:lnTo>
                  <a:lnTo>
                    <a:pt x="0" y="907"/>
                  </a:lnTo>
                  <a:lnTo>
                    <a:pt x="0" y="887"/>
                  </a:lnTo>
                  <a:lnTo>
                    <a:pt x="0" y="873"/>
                  </a:lnTo>
                  <a:lnTo>
                    <a:pt x="0" y="871"/>
                  </a:lnTo>
                  <a:lnTo>
                    <a:pt x="1" y="854"/>
                  </a:lnTo>
                  <a:lnTo>
                    <a:pt x="1" y="832"/>
                  </a:lnTo>
                  <a:lnTo>
                    <a:pt x="2" y="807"/>
                  </a:lnTo>
                  <a:lnTo>
                    <a:pt x="4" y="780"/>
                  </a:lnTo>
                  <a:lnTo>
                    <a:pt x="6" y="751"/>
                  </a:lnTo>
                  <a:lnTo>
                    <a:pt x="9" y="721"/>
                  </a:lnTo>
                  <a:lnTo>
                    <a:pt x="13" y="689"/>
                  </a:lnTo>
                  <a:lnTo>
                    <a:pt x="20" y="657"/>
                  </a:lnTo>
                  <a:lnTo>
                    <a:pt x="27" y="624"/>
                  </a:lnTo>
                  <a:lnTo>
                    <a:pt x="36" y="590"/>
                  </a:lnTo>
                  <a:lnTo>
                    <a:pt x="48" y="557"/>
                  </a:lnTo>
                  <a:lnTo>
                    <a:pt x="61" y="523"/>
                  </a:lnTo>
                  <a:lnTo>
                    <a:pt x="76" y="491"/>
                  </a:lnTo>
                  <a:lnTo>
                    <a:pt x="95" y="459"/>
                  </a:lnTo>
                  <a:lnTo>
                    <a:pt x="117" y="428"/>
                  </a:lnTo>
                  <a:lnTo>
                    <a:pt x="142" y="399"/>
                  </a:lnTo>
                  <a:lnTo>
                    <a:pt x="169" y="371"/>
                  </a:lnTo>
                  <a:lnTo>
                    <a:pt x="200" y="345"/>
                  </a:lnTo>
                  <a:lnTo>
                    <a:pt x="237" y="322"/>
                  </a:lnTo>
                  <a:lnTo>
                    <a:pt x="276" y="302"/>
                  </a:lnTo>
                  <a:lnTo>
                    <a:pt x="319" y="285"/>
                  </a:lnTo>
                  <a:lnTo>
                    <a:pt x="322" y="284"/>
                  </a:lnTo>
                  <a:lnTo>
                    <a:pt x="326" y="283"/>
                  </a:lnTo>
                  <a:lnTo>
                    <a:pt x="379" y="269"/>
                  </a:lnTo>
                  <a:lnTo>
                    <a:pt x="430" y="252"/>
                  </a:lnTo>
                  <a:lnTo>
                    <a:pt x="479" y="236"/>
                  </a:lnTo>
                  <a:lnTo>
                    <a:pt x="528" y="217"/>
                  </a:lnTo>
                  <a:lnTo>
                    <a:pt x="574" y="197"/>
                  </a:lnTo>
                  <a:lnTo>
                    <a:pt x="619" y="179"/>
                  </a:lnTo>
                  <a:lnTo>
                    <a:pt x="660" y="159"/>
                  </a:lnTo>
                  <a:lnTo>
                    <a:pt x="699" y="140"/>
                  </a:lnTo>
                  <a:lnTo>
                    <a:pt x="736" y="120"/>
                  </a:lnTo>
                  <a:lnTo>
                    <a:pt x="769" y="102"/>
                  </a:lnTo>
                  <a:lnTo>
                    <a:pt x="800" y="85"/>
                  </a:lnTo>
                  <a:lnTo>
                    <a:pt x="827" y="69"/>
                  </a:lnTo>
                  <a:lnTo>
                    <a:pt x="851" y="55"/>
                  </a:lnTo>
                  <a:lnTo>
                    <a:pt x="872" y="42"/>
                  </a:lnTo>
                  <a:lnTo>
                    <a:pt x="887" y="32"/>
                  </a:lnTo>
                  <a:lnTo>
                    <a:pt x="900" y="24"/>
                  </a:lnTo>
                  <a:lnTo>
                    <a:pt x="907" y="19"/>
                  </a:lnTo>
                  <a:lnTo>
                    <a:pt x="910" y="17"/>
                  </a:lnTo>
                  <a:lnTo>
                    <a:pt x="929" y="6"/>
                  </a:lnTo>
                  <a:lnTo>
                    <a:pt x="949" y="1"/>
                  </a:lnTo>
                  <a:lnTo>
                    <a:pt x="970"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21" name="Group 20"/>
          <p:cNvGrpSpPr/>
          <p:nvPr/>
        </p:nvGrpSpPr>
        <p:grpSpPr>
          <a:xfrm>
            <a:off x="8632411" y="4451562"/>
            <a:ext cx="305472" cy="381556"/>
            <a:chOff x="2611438" y="2698750"/>
            <a:chExt cx="427038" cy="533400"/>
          </a:xfrm>
          <a:solidFill>
            <a:srgbClr val="414955"/>
          </a:solidFill>
        </p:grpSpPr>
        <p:sp>
          <p:nvSpPr>
            <p:cNvPr id="22" name="Freeform 126"/>
            <p:cNvSpPr>
              <a:spLocks noEditPoints="1"/>
            </p:cNvSpPr>
            <p:nvPr/>
          </p:nvSpPr>
          <p:spPr bwMode="auto">
            <a:xfrm>
              <a:off x="2611438" y="2698750"/>
              <a:ext cx="427038" cy="533400"/>
            </a:xfrm>
            <a:custGeom>
              <a:avLst/>
              <a:gdLst>
                <a:gd name="T0" fmla="*/ 1093 w 2693"/>
                <a:gd name="T1" fmla="*/ 218 h 3358"/>
                <a:gd name="T2" fmla="*/ 787 w 2693"/>
                <a:gd name="T3" fmla="*/ 335 h 3358"/>
                <a:gd name="T4" fmla="*/ 530 w 2693"/>
                <a:gd name="T5" fmla="*/ 529 h 3358"/>
                <a:gd name="T6" fmla="*/ 335 w 2693"/>
                <a:gd name="T7" fmla="*/ 786 h 3358"/>
                <a:gd name="T8" fmla="*/ 218 w 2693"/>
                <a:gd name="T9" fmla="*/ 1093 h 3358"/>
                <a:gd name="T10" fmla="*/ 193 w 2693"/>
                <a:gd name="T11" fmla="*/ 1420 h 3358"/>
                <a:gd name="T12" fmla="*/ 212 w 2693"/>
                <a:gd name="T13" fmla="*/ 1569 h 3358"/>
                <a:gd name="T14" fmla="*/ 218 w 2693"/>
                <a:gd name="T15" fmla="*/ 1600 h 3358"/>
                <a:gd name="T16" fmla="*/ 297 w 2693"/>
                <a:gd name="T17" fmla="*/ 1831 h 3358"/>
                <a:gd name="T18" fmla="*/ 323 w 2693"/>
                <a:gd name="T19" fmla="*/ 1891 h 3358"/>
                <a:gd name="T20" fmla="*/ 459 w 2693"/>
                <a:gd name="T21" fmla="*/ 2149 h 3358"/>
                <a:gd name="T22" fmla="*/ 666 w 2693"/>
                <a:gd name="T23" fmla="*/ 2449 h 3358"/>
                <a:gd name="T24" fmla="*/ 956 w 2693"/>
                <a:gd name="T25" fmla="*/ 2783 h 3358"/>
                <a:gd name="T26" fmla="*/ 1345 w 2693"/>
                <a:gd name="T27" fmla="*/ 3140 h 3358"/>
                <a:gd name="T28" fmla="*/ 1735 w 2693"/>
                <a:gd name="T29" fmla="*/ 2783 h 3358"/>
                <a:gd name="T30" fmla="*/ 2025 w 2693"/>
                <a:gd name="T31" fmla="*/ 2449 h 3358"/>
                <a:gd name="T32" fmla="*/ 2232 w 2693"/>
                <a:gd name="T33" fmla="*/ 2149 h 3358"/>
                <a:gd name="T34" fmla="*/ 2368 w 2693"/>
                <a:gd name="T35" fmla="*/ 1891 h 3358"/>
                <a:gd name="T36" fmla="*/ 2395 w 2693"/>
                <a:gd name="T37" fmla="*/ 1831 h 3358"/>
                <a:gd name="T38" fmla="*/ 2473 w 2693"/>
                <a:gd name="T39" fmla="*/ 1600 h 3358"/>
                <a:gd name="T40" fmla="*/ 2479 w 2693"/>
                <a:gd name="T41" fmla="*/ 1568 h 3358"/>
                <a:gd name="T42" fmla="*/ 2501 w 2693"/>
                <a:gd name="T43" fmla="*/ 1346 h 3358"/>
                <a:gd name="T44" fmla="*/ 2452 w 2693"/>
                <a:gd name="T45" fmla="*/ 1012 h 3358"/>
                <a:gd name="T46" fmla="*/ 2315 w 2693"/>
                <a:gd name="T47" fmla="*/ 717 h 3358"/>
                <a:gd name="T48" fmla="*/ 2103 w 2693"/>
                <a:gd name="T49" fmla="*/ 474 h 3358"/>
                <a:gd name="T50" fmla="*/ 1832 w 2693"/>
                <a:gd name="T51" fmla="*/ 297 h 3358"/>
                <a:gd name="T52" fmla="*/ 1516 w 2693"/>
                <a:gd name="T53" fmla="*/ 202 h 3358"/>
                <a:gd name="T54" fmla="*/ 1437 w 2693"/>
                <a:gd name="T55" fmla="*/ 3 h 3358"/>
                <a:gd name="T56" fmla="*/ 1787 w 2693"/>
                <a:gd name="T57" fmla="*/ 75 h 3358"/>
                <a:gd name="T58" fmla="*/ 2098 w 2693"/>
                <a:gd name="T59" fmla="*/ 231 h 3358"/>
                <a:gd name="T60" fmla="*/ 2356 w 2693"/>
                <a:gd name="T61" fmla="*/ 458 h 3358"/>
                <a:gd name="T62" fmla="*/ 2549 w 2693"/>
                <a:gd name="T63" fmla="*/ 744 h 3358"/>
                <a:gd name="T64" fmla="*/ 2664 w 2693"/>
                <a:gd name="T65" fmla="*/ 1075 h 3358"/>
                <a:gd name="T66" fmla="*/ 2690 w 2693"/>
                <a:gd name="T67" fmla="*/ 1431 h 3358"/>
                <a:gd name="T68" fmla="*/ 2666 w 2693"/>
                <a:gd name="T69" fmla="*/ 1614 h 3358"/>
                <a:gd name="T70" fmla="*/ 2621 w 2693"/>
                <a:gd name="T71" fmla="*/ 1779 h 3358"/>
                <a:gd name="T72" fmla="*/ 2514 w 2693"/>
                <a:gd name="T73" fmla="*/ 2030 h 3358"/>
                <a:gd name="T74" fmla="*/ 2359 w 2693"/>
                <a:gd name="T75" fmla="*/ 2307 h 3358"/>
                <a:gd name="T76" fmla="*/ 2131 w 2693"/>
                <a:gd name="T77" fmla="*/ 2623 h 3358"/>
                <a:gd name="T78" fmla="*/ 1818 w 2693"/>
                <a:gd name="T79" fmla="*/ 2970 h 3358"/>
                <a:gd name="T80" fmla="*/ 1407 w 2693"/>
                <a:gd name="T81" fmla="*/ 3337 h 3358"/>
                <a:gd name="T82" fmla="*/ 1325 w 2693"/>
                <a:gd name="T83" fmla="*/ 3356 h 3358"/>
                <a:gd name="T84" fmla="*/ 1068 w 2693"/>
                <a:gd name="T85" fmla="*/ 3152 h 3358"/>
                <a:gd name="T86" fmla="*/ 706 w 2693"/>
                <a:gd name="T87" fmla="*/ 2793 h 3358"/>
                <a:gd name="T88" fmla="*/ 438 w 2693"/>
                <a:gd name="T89" fmla="*/ 2460 h 3358"/>
                <a:gd name="T90" fmla="*/ 248 w 2693"/>
                <a:gd name="T91" fmla="*/ 2163 h 3358"/>
                <a:gd name="T92" fmla="*/ 123 w 2693"/>
                <a:gd name="T93" fmla="*/ 1910 h 3358"/>
                <a:gd name="T94" fmla="*/ 34 w 2693"/>
                <a:gd name="T95" fmla="*/ 1644 h 3358"/>
                <a:gd name="T96" fmla="*/ 24 w 2693"/>
                <a:gd name="T97" fmla="*/ 1599 h 3358"/>
                <a:gd name="T98" fmla="*/ 3 w 2693"/>
                <a:gd name="T99" fmla="*/ 1254 h 3358"/>
                <a:gd name="T100" fmla="*/ 74 w 2693"/>
                <a:gd name="T101" fmla="*/ 905 h 3358"/>
                <a:gd name="T102" fmla="*/ 231 w 2693"/>
                <a:gd name="T103" fmla="*/ 594 h 3358"/>
                <a:gd name="T104" fmla="*/ 457 w 2693"/>
                <a:gd name="T105" fmla="*/ 336 h 3358"/>
                <a:gd name="T106" fmla="*/ 743 w 2693"/>
                <a:gd name="T107" fmla="*/ 143 h 3358"/>
                <a:gd name="T108" fmla="*/ 1075 w 2693"/>
                <a:gd name="T109" fmla="*/ 28 h 3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3" h="3358">
                  <a:moveTo>
                    <a:pt x="1345" y="190"/>
                  </a:moveTo>
                  <a:lnTo>
                    <a:pt x="1260" y="193"/>
                  </a:lnTo>
                  <a:lnTo>
                    <a:pt x="1175" y="202"/>
                  </a:lnTo>
                  <a:lnTo>
                    <a:pt x="1093" y="218"/>
                  </a:lnTo>
                  <a:lnTo>
                    <a:pt x="1013" y="239"/>
                  </a:lnTo>
                  <a:lnTo>
                    <a:pt x="935" y="266"/>
                  </a:lnTo>
                  <a:lnTo>
                    <a:pt x="859" y="297"/>
                  </a:lnTo>
                  <a:lnTo>
                    <a:pt x="787" y="335"/>
                  </a:lnTo>
                  <a:lnTo>
                    <a:pt x="718" y="377"/>
                  </a:lnTo>
                  <a:lnTo>
                    <a:pt x="651" y="423"/>
                  </a:lnTo>
                  <a:lnTo>
                    <a:pt x="588" y="474"/>
                  </a:lnTo>
                  <a:lnTo>
                    <a:pt x="530" y="529"/>
                  </a:lnTo>
                  <a:lnTo>
                    <a:pt x="475" y="588"/>
                  </a:lnTo>
                  <a:lnTo>
                    <a:pt x="424" y="651"/>
                  </a:lnTo>
                  <a:lnTo>
                    <a:pt x="377" y="717"/>
                  </a:lnTo>
                  <a:lnTo>
                    <a:pt x="335" y="786"/>
                  </a:lnTo>
                  <a:lnTo>
                    <a:pt x="298" y="859"/>
                  </a:lnTo>
                  <a:lnTo>
                    <a:pt x="266" y="934"/>
                  </a:lnTo>
                  <a:lnTo>
                    <a:pt x="240" y="1012"/>
                  </a:lnTo>
                  <a:lnTo>
                    <a:pt x="218" y="1093"/>
                  </a:lnTo>
                  <a:lnTo>
                    <a:pt x="203" y="1175"/>
                  </a:lnTo>
                  <a:lnTo>
                    <a:pt x="194" y="1259"/>
                  </a:lnTo>
                  <a:lnTo>
                    <a:pt x="191" y="1346"/>
                  </a:lnTo>
                  <a:lnTo>
                    <a:pt x="193" y="1420"/>
                  </a:lnTo>
                  <a:lnTo>
                    <a:pt x="200" y="1493"/>
                  </a:lnTo>
                  <a:lnTo>
                    <a:pt x="211" y="1566"/>
                  </a:lnTo>
                  <a:lnTo>
                    <a:pt x="211" y="1568"/>
                  </a:lnTo>
                  <a:lnTo>
                    <a:pt x="212" y="1569"/>
                  </a:lnTo>
                  <a:lnTo>
                    <a:pt x="212" y="1571"/>
                  </a:lnTo>
                  <a:lnTo>
                    <a:pt x="213" y="1576"/>
                  </a:lnTo>
                  <a:lnTo>
                    <a:pt x="215" y="1586"/>
                  </a:lnTo>
                  <a:lnTo>
                    <a:pt x="218" y="1600"/>
                  </a:lnTo>
                  <a:lnTo>
                    <a:pt x="218" y="1602"/>
                  </a:lnTo>
                  <a:lnTo>
                    <a:pt x="240" y="1680"/>
                  </a:lnTo>
                  <a:lnTo>
                    <a:pt x="265" y="1757"/>
                  </a:lnTo>
                  <a:lnTo>
                    <a:pt x="297" y="1831"/>
                  </a:lnTo>
                  <a:lnTo>
                    <a:pt x="297" y="1832"/>
                  </a:lnTo>
                  <a:lnTo>
                    <a:pt x="297" y="1833"/>
                  </a:lnTo>
                  <a:lnTo>
                    <a:pt x="298" y="1834"/>
                  </a:lnTo>
                  <a:lnTo>
                    <a:pt x="323" y="1891"/>
                  </a:lnTo>
                  <a:lnTo>
                    <a:pt x="351" y="1951"/>
                  </a:lnTo>
                  <a:lnTo>
                    <a:pt x="384" y="2014"/>
                  </a:lnTo>
                  <a:lnTo>
                    <a:pt x="420" y="2080"/>
                  </a:lnTo>
                  <a:lnTo>
                    <a:pt x="459" y="2149"/>
                  </a:lnTo>
                  <a:lnTo>
                    <a:pt x="504" y="2220"/>
                  </a:lnTo>
                  <a:lnTo>
                    <a:pt x="553" y="2295"/>
                  </a:lnTo>
                  <a:lnTo>
                    <a:pt x="607" y="2371"/>
                  </a:lnTo>
                  <a:lnTo>
                    <a:pt x="666" y="2449"/>
                  </a:lnTo>
                  <a:lnTo>
                    <a:pt x="730" y="2531"/>
                  </a:lnTo>
                  <a:lnTo>
                    <a:pt x="800" y="2612"/>
                  </a:lnTo>
                  <a:lnTo>
                    <a:pt x="876" y="2697"/>
                  </a:lnTo>
                  <a:lnTo>
                    <a:pt x="956" y="2783"/>
                  </a:lnTo>
                  <a:lnTo>
                    <a:pt x="1044" y="2871"/>
                  </a:lnTo>
                  <a:lnTo>
                    <a:pt x="1138" y="2960"/>
                  </a:lnTo>
                  <a:lnTo>
                    <a:pt x="1238" y="3049"/>
                  </a:lnTo>
                  <a:lnTo>
                    <a:pt x="1345" y="3140"/>
                  </a:lnTo>
                  <a:lnTo>
                    <a:pt x="1453" y="3049"/>
                  </a:lnTo>
                  <a:lnTo>
                    <a:pt x="1554" y="2960"/>
                  </a:lnTo>
                  <a:lnTo>
                    <a:pt x="1648" y="2871"/>
                  </a:lnTo>
                  <a:lnTo>
                    <a:pt x="1735" y="2783"/>
                  </a:lnTo>
                  <a:lnTo>
                    <a:pt x="1816" y="2697"/>
                  </a:lnTo>
                  <a:lnTo>
                    <a:pt x="1892" y="2612"/>
                  </a:lnTo>
                  <a:lnTo>
                    <a:pt x="1961" y="2531"/>
                  </a:lnTo>
                  <a:lnTo>
                    <a:pt x="2025" y="2449"/>
                  </a:lnTo>
                  <a:lnTo>
                    <a:pt x="2084" y="2371"/>
                  </a:lnTo>
                  <a:lnTo>
                    <a:pt x="2139" y="2295"/>
                  </a:lnTo>
                  <a:lnTo>
                    <a:pt x="2188" y="2220"/>
                  </a:lnTo>
                  <a:lnTo>
                    <a:pt x="2232" y="2149"/>
                  </a:lnTo>
                  <a:lnTo>
                    <a:pt x="2272" y="2080"/>
                  </a:lnTo>
                  <a:lnTo>
                    <a:pt x="2308" y="2014"/>
                  </a:lnTo>
                  <a:lnTo>
                    <a:pt x="2341" y="1951"/>
                  </a:lnTo>
                  <a:lnTo>
                    <a:pt x="2368" y="1891"/>
                  </a:lnTo>
                  <a:lnTo>
                    <a:pt x="2394" y="1834"/>
                  </a:lnTo>
                  <a:lnTo>
                    <a:pt x="2394" y="1833"/>
                  </a:lnTo>
                  <a:lnTo>
                    <a:pt x="2395" y="1832"/>
                  </a:lnTo>
                  <a:lnTo>
                    <a:pt x="2395" y="1831"/>
                  </a:lnTo>
                  <a:lnTo>
                    <a:pt x="2426" y="1757"/>
                  </a:lnTo>
                  <a:lnTo>
                    <a:pt x="2453" y="1680"/>
                  </a:lnTo>
                  <a:lnTo>
                    <a:pt x="2473" y="1602"/>
                  </a:lnTo>
                  <a:lnTo>
                    <a:pt x="2473" y="1600"/>
                  </a:lnTo>
                  <a:lnTo>
                    <a:pt x="2476" y="1586"/>
                  </a:lnTo>
                  <a:lnTo>
                    <a:pt x="2478" y="1576"/>
                  </a:lnTo>
                  <a:lnTo>
                    <a:pt x="2479" y="1571"/>
                  </a:lnTo>
                  <a:lnTo>
                    <a:pt x="2479" y="1568"/>
                  </a:lnTo>
                  <a:lnTo>
                    <a:pt x="2481" y="1566"/>
                  </a:lnTo>
                  <a:lnTo>
                    <a:pt x="2492" y="1494"/>
                  </a:lnTo>
                  <a:lnTo>
                    <a:pt x="2499" y="1420"/>
                  </a:lnTo>
                  <a:lnTo>
                    <a:pt x="2501" y="1346"/>
                  </a:lnTo>
                  <a:lnTo>
                    <a:pt x="2498" y="1259"/>
                  </a:lnTo>
                  <a:lnTo>
                    <a:pt x="2489" y="1175"/>
                  </a:lnTo>
                  <a:lnTo>
                    <a:pt x="2473" y="1093"/>
                  </a:lnTo>
                  <a:lnTo>
                    <a:pt x="2452" y="1012"/>
                  </a:lnTo>
                  <a:lnTo>
                    <a:pt x="2425" y="934"/>
                  </a:lnTo>
                  <a:lnTo>
                    <a:pt x="2394" y="859"/>
                  </a:lnTo>
                  <a:lnTo>
                    <a:pt x="2357" y="786"/>
                  </a:lnTo>
                  <a:lnTo>
                    <a:pt x="2315" y="717"/>
                  </a:lnTo>
                  <a:lnTo>
                    <a:pt x="2268" y="651"/>
                  </a:lnTo>
                  <a:lnTo>
                    <a:pt x="2217" y="588"/>
                  </a:lnTo>
                  <a:lnTo>
                    <a:pt x="2162" y="529"/>
                  </a:lnTo>
                  <a:lnTo>
                    <a:pt x="2103" y="474"/>
                  </a:lnTo>
                  <a:lnTo>
                    <a:pt x="2041" y="423"/>
                  </a:lnTo>
                  <a:lnTo>
                    <a:pt x="1974" y="377"/>
                  </a:lnTo>
                  <a:lnTo>
                    <a:pt x="1905" y="335"/>
                  </a:lnTo>
                  <a:lnTo>
                    <a:pt x="1832" y="297"/>
                  </a:lnTo>
                  <a:lnTo>
                    <a:pt x="1757" y="266"/>
                  </a:lnTo>
                  <a:lnTo>
                    <a:pt x="1679" y="239"/>
                  </a:lnTo>
                  <a:lnTo>
                    <a:pt x="1599" y="218"/>
                  </a:lnTo>
                  <a:lnTo>
                    <a:pt x="1516" y="202"/>
                  </a:lnTo>
                  <a:lnTo>
                    <a:pt x="1432" y="193"/>
                  </a:lnTo>
                  <a:lnTo>
                    <a:pt x="1345" y="190"/>
                  </a:lnTo>
                  <a:close/>
                  <a:moveTo>
                    <a:pt x="1345" y="0"/>
                  </a:moveTo>
                  <a:lnTo>
                    <a:pt x="1437" y="3"/>
                  </a:lnTo>
                  <a:lnTo>
                    <a:pt x="1528" y="13"/>
                  </a:lnTo>
                  <a:lnTo>
                    <a:pt x="1617" y="28"/>
                  </a:lnTo>
                  <a:lnTo>
                    <a:pt x="1703" y="49"/>
                  </a:lnTo>
                  <a:lnTo>
                    <a:pt x="1787" y="75"/>
                  </a:lnTo>
                  <a:lnTo>
                    <a:pt x="1869" y="106"/>
                  </a:lnTo>
                  <a:lnTo>
                    <a:pt x="1948" y="143"/>
                  </a:lnTo>
                  <a:lnTo>
                    <a:pt x="2024" y="185"/>
                  </a:lnTo>
                  <a:lnTo>
                    <a:pt x="2098" y="231"/>
                  </a:lnTo>
                  <a:lnTo>
                    <a:pt x="2167" y="281"/>
                  </a:lnTo>
                  <a:lnTo>
                    <a:pt x="2233" y="336"/>
                  </a:lnTo>
                  <a:lnTo>
                    <a:pt x="2297" y="395"/>
                  </a:lnTo>
                  <a:lnTo>
                    <a:pt x="2356" y="458"/>
                  </a:lnTo>
                  <a:lnTo>
                    <a:pt x="2411" y="525"/>
                  </a:lnTo>
                  <a:lnTo>
                    <a:pt x="2461" y="594"/>
                  </a:lnTo>
                  <a:lnTo>
                    <a:pt x="2507" y="668"/>
                  </a:lnTo>
                  <a:lnTo>
                    <a:pt x="2549" y="744"/>
                  </a:lnTo>
                  <a:lnTo>
                    <a:pt x="2586" y="823"/>
                  </a:lnTo>
                  <a:lnTo>
                    <a:pt x="2617" y="905"/>
                  </a:lnTo>
                  <a:lnTo>
                    <a:pt x="2644" y="989"/>
                  </a:lnTo>
                  <a:lnTo>
                    <a:pt x="2664" y="1075"/>
                  </a:lnTo>
                  <a:lnTo>
                    <a:pt x="2680" y="1164"/>
                  </a:lnTo>
                  <a:lnTo>
                    <a:pt x="2689" y="1254"/>
                  </a:lnTo>
                  <a:lnTo>
                    <a:pt x="2693" y="1346"/>
                  </a:lnTo>
                  <a:lnTo>
                    <a:pt x="2690" y="1431"/>
                  </a:lnTo>
                  <a:lnTo>
                    <a:pt x="2682" y="1516"/>
                  </a:lnTo>
                  <a:lnTo>
                    <a:pt x="2668" y="1599"/>
                  </a:lnTo>
                  <a:lnTo>
                    <a:pt x="2667" y="1604"/>
                  </a:lnTo>
                  <a:lnTo>
                    <a:pt x="2666" y="1614"/>
                  </a:lnTo>
                  <a:lnTo>
                    <a:pt x="2663" y="1627"/>
                  </a:lnTo>
                  <a:lnTo>
                    <a:pt x="2659" y="1644"/>
                  </a:lnTo>
                  <a:lnTo>
                    <a:pt x="2642" y="1713"/>
                  </a:lnTo>
                  <a:lnTo>
                    <a:pt x="2621" y="1779"/>
                  </a:lnTo>
                  <a:lnTo>
                    <a:pt x="2597" y="1845"/>
                  </a:lnTo>
                  <a:lnTo>
                    <a:pt x="2569" y="1910"/>
                  </a:lnTo>
                  <a:lnTo>
                    <a:pt x="2544" y="1968"/>
                  </a:lnTo>
                  <a:lnTo>
                    <a:pt x="2514" y="2030"/>
                  </a:lnTo>
                  <a:lnTo>
                    <a:pt x="2482" y="2095"/>
                  </a:lnTo>
                  <a:lnTo>
                    <a:pt x="2445" y="2163"/>
                  </a:lnTo>
                  <a:lnTo>
                    <a:pt x="2404" y="2233"/>
                  </a:lnTo>
                  <a:lnTo>
                    <a:pt x="2359" y="2307"/>
                  </a:lnTo>
                  <a:lnTo>
                    <a:pt x="2309" y="2383"/>
                  </a:lnTo>
                  <a:lnTo>
                    <a:pt x="2255" y="2460"/>
                  </a:lnTo>
                  <a:lnTo>
                    <a:pt x="2196" y="2541"/>
                  </a:lnTo>
                  <a:lnTo>
                    <a:pt x="2131" y="2623"/>
                  </a:lnTo>
                  <a:lnTo>
                    <a:pt x="2061" y="2707"/>
                  </a:lnTo>
                  <a:lnTo>
                    <a:pt x="1986" y="2793"/>
                  </a:lnTo>
                  <a:lnTo>
                    <a:pt x="1905" y="2881"/>
                  </a:lnTo>
                  <a:lnTo>
                    <a:pt x="1818" y="2970"/>
                  </a:lnTo>
                  <a:lnTo>
                    <a:pt x="1725" y="3060"/>
                  </a:lnTo>
                  <a:lnTo>
                    <a:pt x="1625" y="3152"/>
                  </a:lnTo>
                  <a:lnTo>
                    <a:pt x="1519" y="3243"/>
                  </a:lnTo>
                  <a:lnTo>
                    <a:pt x="1407" y="3337"/>
                  </a:lnTo>
                  <a:lnTo>
                    <a:pt x="1387" y="3349"/>
                  </a:lnTo>
                  <a:lnTo>
                    <a:pt x="1368" y="3356"/>
                  </a:lnTo>
                  <a:lnTo>
                    <a:pt x="1346" y="3358"/>
                  </a:lnTo>
                  <a:lnTo>
                    <a:pt x="1325" y="3356"/>
                  </a:lnTo>
                  <a:lnTo>
                    <a:pt x="1306" y="3349"/>
                  </a:lnTo>
                  <a:lnTo>
                    <a:pt x="1286" y="3337"/>
                  </a:lnTo>
                  <a:lnTo>
                    <a:pt x="1174" y="3243"/>
                  </a:lnTo>
                  <a:lnTo>
                    <a:pt x="1068" y="3152"/>
                  </a:lnTo>
                  <a:lnTo>
                    <a:pt x="968" y="3060"/>
                  </a:lnTo>
                  <a:lnTo>
                    <a:pt x="875" y="2970"/>
                  </a:lnTo>
                  <a:lnTo>
                    <a:pt x="787" y="2881"/>
                  </a:lnTo>
                  <a:lnTo>
                    <a:pt x="706" y="2793"/>
                  </a:lnTo>
                  <a:lnTo>
                    <a:pt x="631" y="2707"/>
                  </a:lnTo>
                  <a:lnTo>
                    <a:pt x="561" y="2623"/>
                  </a:lnTo>
                  <a:lnTo>
                    <a:pt x="497" y="2541"/>
                  </a:lnTo>
                  <a:lnTo>
                    <a:pt x="438" y="2460"/>
                  </a:lnTo>
                  <a:lnTo>
                    <a:pt x="384" y="2383"/>
                  </a:lnTo>
                  <a:lnTo>
                    <a:pt x="334" y="2307"/>
                  </a:lnTo>
                  <a:lnTo>
                    <a:pt x="289" y="2233"/>
                  </a:lnTo>
                  <a:lnTo>
                    <a:pt x="248" y="2163"/>
                  </a:lnTo>
                  <a:lnTo>
                    <a:pt x="211" y="2095"/>
                  </a:lnTo>
                  <a:lnTo>
                    <a:pt x="179" y="2030"/>
                  </a:lnTo>
                  <a:lnTo>
                    <a:pt x="149" y="1968"/>
                  </a:lnTo>
                  <a:lnTo>
                    <a:pt x="123" y="1910"/>
                  </a:lnTo>
                  <a:lnTo>
                    <a:pt x="96" y="1845"/>
                  </a:lnTo>
                  <a:lnTo>
                    <a:pt x="71" y="1779"/>
                  </a:lnTo>
                  <a:lnTo>
                    <a:pt x="51" y="1712"/>
                  </a:lnTo>
                  <a:lnTo>
                    <a:pt x="34" y="1644"/>
                  </a:lnTo>
                  <a:lnTo>
                    <a:pt x="30" y="1627"/>
                  </a:lnTo>
                  <a:lnTo>
                    <a:pt x="28" y="1614"/>
                  </a:lnTo>
                  <a:lnTo>
                    <a:pt x="25" y="1604"/>
                  </a:lnTo>
                  <a:lnTo>
                    <a:pt x="24" y="1599"/>
                  </a:lnTo>
                  <a:lnTo>
                    <a:pt x="11" y="1516"/>
                  </a:lnTo>
                  <a:lnTo>
                    <a:pt x="3" y="1431"/>
                  </a:lnTo>
                  <a:lnTo>
                    <a:pt x="0" y="1346"/>
                  </a:lnTo>
                  <a:lnTo>
                    <a:pt x="3" y="1254"/>
                  </a:lnTo>
                  <a:lnTo>
                    <a:pt x="12" y="1164"/>
                  </a:lnTo>
                  <a:lnTo>
                    <a:pt x="28" y="1075"/>
                  </a:lnTo>
                  <a:lnTo>
                    <a:pt x="49" y="989"/>
                  </a:lnTo>
                  <a:lnTo>
                    <a:pt x="74" y="905"/>
                  </a:lnTo>
                  <a:lnTo>
                    <a:pt x="106" y="823"/>
                  </a:lnTo>
                  <a:lnTo>
                    <a:pt x="143" y="744"/>
                  </a:lnTo>
                  <a:lnTo>
                    <a:pt x="185" y="668"/>
                  </a:lnTo>
                  <a:lnTo>
                    <a:pt x="231" y="594"/>
                  </a:lnTo>
                  <a:lnTo>
                    <a:pt x="281" y="525"/>
                  </a:lnTo>
                  <a:lnTo>
                    <a:pt x="336" y="458"/>
                  </a:lnTo>
                  <a:lnTo>
                    <a:pt x="395" y="395"/>
                  </a:lnTo>
                  <a:lnTo>
                    <a:pt x="457" y="336"/>
                  </a:lnTo>
                  <a:lnTo>
                    <a:pt x="525" y="281"/>
                  </a:lnTo>
                  <a:lnTo>
                    <a:pt x="594" y="231"/>
                  </a:lnTo>
                  <a:lnTo>
                    <a:pt x="668" y="185"/>
                  </a:lnTo>
                  <a:lnTo>
                    <a:pt x="743" y="143"/>
                  </a:lnTo>
                  <a:lnTo>
                    <a:pt x="823" y="106"/>
                  </a:lnTo>
                  <a:lnTo>
                    <a:pt x="904" y="75"/>
                  </a:lnTo>
                  <a:lnTo>
                    <a:pt x="988" y="49"/>
                  </a:lnTo>
                  <a:lnTo>
                    <a:pt x="1075" y="28"/>
                  </a:lnTo>
                  <a:lnTo>
                    <a:pt x="1164" y="13"/>
                  </a:lnTo>
                  <a:lnTo>
                    <a:pt x="1254" y="3"/>
                  </a:lnTo>
                  <a:lnTo>
                    <a:pt x="134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3" name="Freeform 127"/>
            <p:cNvSpPr>
              <a:spLocks noEditPoints="1"/>
            </p:cNvSpPr>
            <p:nvPr/>
          </p:nvSpPr>
          <p:spPr bwMode="auto">
            <a:xfrm>
              <a:off x="2689226" y="2779713"/>
              <a:ext cx="271463" cy="271463"/>
            </a:xfrm>
            <a:custGeom>
              <a:avLst/>
              <a:gdLst>
                <a:gd name="T0" fmla="*/ 728 w 1708"/>
                <a:gd name="T1" fmla="*/ 202 h 1709"/>
                <a:gd name="T2" fmla="*/ 554 w 1708"/>
                <a:gd name="T3" fmla="*/ 261 h 1709"/>
                <a:gd name="T4" fmla="*/ 406 w 1708"/>
                <a:gd name="T5" fmla="*/ 364 h 1709"/>
                <a:gd name="T6" fmla="*/ 291 w 1708"/>
                <a:gd name="T7" fmla="*/ 502 h 1709"/>
                <a:gd name="T8" fmla="*/ 216 w 1708"/>
                <a:gd name="T9" fmla="*/ 668 h 1709"/>
                <a:gd name="T10" fmla="*/ 190 w 1708"/>
                <a:gd name="T11" fmla="*/ 854 h 1709"/>
                <a:gd name="T12" fmla="*/ 216 w 1708"/>
                <a:gd name="T13" fmla="*/ 1040 h 1709"/>
                <a:gd name="T14" fmla="*/ 291 w 1708"/>
                <a:gd name="T15" fmla="*/ 1207 h 1709"/>
                <a:gd name="T16" fmla="*/ 406 w 1708"/>
                <a:gd name="T17" fmla="*/ 1345 h 1709"/>
                <a:gd name="T18" fmla="*/ 554 w 1708"/>
                <a:gd name="T19" fmla="*/ 1447 h 1709"/>
                <a:gd name="T20" fmla="*/ 728 w 1708"/>
                <a:gd name="T21" fmla="*/ 1507 h 1709"/>
                <a:gd name="T22" fmla="*/ 918 w 1708"/>
                <a:gd name="T23" fmla="*/ 1516 h 1709"/>
                <a:gd name="T24" fmla="*/ 1098 w 1708"/>
                <a:gd name="T25" fmla="*/ 1472 h 1709"/>
                <a:gd name="T26" fmla="*/ 1256 w 1708"/>
                <a:gd name="T27" fmla="*/ 1383 h 1709"/>
                <a:gd name="T28" fmla="*/ 1382 w 1708"/>
                <a:gd name="T29" fmla="*/ 1256 h 1709"/>
                <a:gd name="T30" fmla="*/ 1472 w 1708"/>
                <a:gd name="T31" fmla="*/ 1098 h 1709"/>
                <a:gd name="T32" fmla="*/ 1515 w 1708"/>
                <a:gd name="T33" fmla="*/ 918 h 1709"/>
                <a:gd name="T34" fmla="*/ 1506 w 1708"/>
                <a:gd name="T35" fmla="*/ 728 h 1709"/>
                <a:gd name="T36" fmla="*/ 1446 w 1708"/>
                <a:gd name="T37" fmla="*/ 555 h 1709"/>
                <a:gd name="T38" fmla="*/ 1343 w 1708"/>
                <a:gd name="T39" fmla="*/ 406 h 1709"/>
                <a:gd name="T40" fmla="*/ 1206 w 1708"/>
                <a:gd name="T41" fmla="*/ 291 h 1709"/>
                <a:gd name="T42" fmla="*/ 1040 w 1708"/>
                <a:gd name="T43" fmla="*/ 216 h 1709"/>
                <a:gd name="T44" fmla="*/ 853 w 1708"/>
                <a:gd name="T45" fmla="*/ 190 h 1709"/>
                <a:gd name="T46" fmla="*/ 999 w 1708"/>
                <a:gd name="T47" fmla="*/ 12 h 1709"/>
                <a:gd name="T48" fmla="*/ 1201 w 1708"/>
                <a:gd name="T49" fmla="*/ 74 h 1709"/>
                <a:gd name="T50" fmla="*/ 1380 w 1708"/>
                <a:gd name="T51" fmla="*/ 181 h 1709"/>
                <a:gd name="T52" fmla="*/ 1526 w 1708"/>
                <a:gd name="T53" fmla="*/ 327 h 1709"/>
                <a:gd name="T54" fmla="*/ 1633 w 1708"/>
                <a:gd name="T55" fmla="*/ 506 h 1709"/>
                <a:gd name="T56" fmla="*/ 1696 w 1708"/>
                <a:gd name="T57" fmla="*/ 708 h 1709"/>
                <a:gd name="T58" fmla="*/ 1705 w 1708"/>
                <a:gd name="T59" fmla="*/ 928 h 1709"/>
                <a:gd name="T60" fmla="*/ 1660 w 1708"/>
                <a:gd name="T61" fmla="*/ 1137 h 1709"/>
                <a:gd name="T62" fmla="*/ 1567 w 1708"/>
                <a:gd name="T63" fmla="*/ 1324 h 1709"/>
                <a:gd name="T64" fmla="*/ 1432 w 1708"/>
                <a:gd name="T65" fmla="*/ 1482 h 1709"/>
                <a:gd name="T66" fmla="*/ 1265 w 1708"/>
                <a:gd name="T67" fmla="*/ 1603 h 1709"/>
                <a:gd name="T68" fmla="*/ 1069 w 1708"/>
                <a:gd name="T69" fmla="*/ 1682 h 1709"/>
                <a:gd name="T70" fmla="*/ 853 w 1708"/>
                <a:gd name="T71" fmla="*/ 1709 h 1709"/>
                <a:gd name="T72" fmla="*/ 638 w 1708"/>
                <a:gd name="T73" fmla="*/ 1682 h 1709"/>
                <a:gd name="T74" fmla="*/ 443 w 1708"/>
                <a:gd name="T75" fmla="*/ 1603 h 1709"/>
                <a:gd name="T76" fmla="*/ 275 w 1708"/>
                <a:gd name="T77" fmla="*/ 1482 h 1709"/>
                <a:gd name="T78" fmla="*/ 141 w 1708"/>
                <a:gd name="T79" fmla="*/ 1324 h 1709"/>
                <a:gd name="T80" fmla="*/ 48 w 1708"/>
                <a:gd name="T81" fmla="*/ 1137 h 1709"/>
                <a:gd name="T82" fmla="*/ 3 w 1708"/>
                <a:gd name="T83" fmla="*/ 928 h 1709"/>
                <a:gd name="T84" fmla="*/ 12 w 1708"/>
                <a:gd name="T85" fmla="*/ 708 h 1709"/>
                <a:gd name="T86" fmla="*/ 73 w 1708"/>
                <a:gd name="T87" fmla="*/ 506 h 1709"/>
                <a:gd name="T88" fmla="*/ 182 w 1708"/>
                <a:gd name="T89" fmla="*/ 327 h 1709"/>
                <a:gd name="T90" fmla="*/ 328 w 1708"/>
                <a:gd name="T91" fmla="*/ 181 h 1709"/>
                <a:gd name="T92" fmla="*/ 505 w 1708"/>
                <a:gd name="T93" fmla="*/ 74 h 1709"/>
                <a:gd name="T94" fmla="*/ 708 w 1708"/>
                <a:gd name="T95" fmla="*/ 12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9">
                  <a:moveTo>
                    <a:pt x="853" y="190"/>
                  </a:moveTo>
                  <a:lnTo>
                    <a:pt x="790" y="193"/>
                  </a:lnTo>
                  <a:lnTo>
                    <a:pt x="728" y="202"/>
                  </a:lnTo>
                  <a:lnTo>
                    <a:pt x="668" y="216"/>
                  </a:lnTo>
                  <a:lnTo>
                    <a:pt x="609" y="237"/>
                  </a:lnTo>
                  <a:lnTo>
                    <a:pt x="554" y="261"/>
                  </a:lnTo>
                  <a:lnTo>
                    <a:pt x="501" y="291"/>
                  </a:lnTo>
                  <a:lnTo>
                    <a:pt x="452" y="325"/>
                  </a:lnTo>
                  <a:lnTo>
                    <a:pt x="406" y="364"/>
                  </a:lnTo>
                  <a:lnTo>
                    <a:pt x="363" y="406"/>
                  </a:lnTo>
                  <a:lnTo>
                    <a:pt x="326" y="453"/>
                  </a:lnTo>
                  <a:lnTo>
                    <a:pt x="291" y="502"/>
                  </a:lnTo>
                  <a:lnTo>
                    <a:pt x="261" y="555"/>
                  </a:lnTo>
                  <a:lnTo>
                    <a:pt x="236" y="610"/>
                  </a:lnTo>
                  <a:lnTo>
                    <a:pt x="216" y="668"/>
                  </a:lnTo>
                  <a:lnTo>
                    <a:pt x="201" y="728"/>
                  </a:lnTo>
                  <a:lnTo>
                    <a:pt x="193" y="790"/>
                  </a:lnTo>
                  <a:lnTo>
                    <a:pt x="190" y="854"/>
                  </a:lnTo>
                  <a:lnTo>
                    <a:pt x="193" y="918"/>
                  </a:lnTo>
                  <a:lnTo>
                    <a:pt x="201" y="980"/>
                  </a:lnTo>
                  <a:lnTo>
                    <a:pt x="216" y="1040"/>
                  </a:lnTo>
                  <a:lnTo>
                    <a:pt x="236" y="1098"/>
                  </a:lnTo>
                  <a:lnTo>
                    <a:pt x="261" y="1154"/>
                  </a:lnTo>
                  <a:lnTo>
                    <a:pt x="291" y="1207"/>
                  </a:lnTo>
                  <a:lnTo>
                    <a:pt x="325" y="1256"/>
                  </a:lnTo>
                  <a:lnTo>
                    <a:pt x="363" y="1302"/>
                  </a:lnTo>
                  <a:lnTo>
                    <a:pt x="406" y="1345"/>
                  </a:lnTo>
                  <a:lnTo>
                    <a:pt x="452" y="1383"/>
                  </a:lnTo>
                  <a:lnTo>
                    <a:pt x="501" y="1417"/>
                  </a:lnTo>
                  <a:lnTo>
                    <a:pt x="554" y="1447"/>
                  </a:lnTo>
                  <a:lnTo>
                    <a:pt x="609" y="1472"/>
                  </a:lnTo>
                  <a:lnTo>
                    <a:pt x="668" y="1492"/>
                  </a:lnTo>
                  <a:lnTo>
                    <a:pt x="728" y="1507"/>
                  </a:lnTo>
                  <a:lnTo>
                    <a:pt x="790" y="1516"/>
                  </a:lnTo>
                  <a:lnTo>
                    <a:pt x="853" y="1519"/>
                  </a:lnTo>
                  <a:lnTo>
                    <a:pt x="918" y="1516"/>
                  </a:lnTo>
                  <a:lnTo>
                    <a:pt x="980" y="1507"/>
                  </a:lnTo>
                  <a:lnTo>
                    <a:pt x="1040" y="1492"/>
                  </a:lnTo>
                  <a:lnTo>
                    <a:pt x="1098" y="1472"/>
                  </a:lnTo>
                  <a:lnTo>
                    <a:pt x="1153" y="1447"/>
                  </a:lnTo>
                  <a:lnTo>
                    <a:pt x="1207" y="1417"/>
                  </a:lnTo>
                  <a:lnTo>
                    <a:pt x="1256" y="1383"/>
                  </a:lnTo>
                  <a:lnTo>
                    <a:pt x="1302" y="1345"/>
                  </a:lnTo>
                  <a:lnTo>
                    <a:pt x="1344" y="1302"/>
                  </a:lnTo>
                  <a:lnTo>
                    <a:pt x="1382" y="1256"/>
                  </a:lnTo>
                  <a:lnTo>
                    <a:pt x="1417" y="1207"/>
                  </a:lnTo>
                  <a:lnTo>
                    <a:pt x="1446" y="1154"/>
                  </a:lnTo>
                  <a:lnTo>
                    <a:pt x="1472" y="1098"/>
                  </a:lnTo>
                  <a:lnTo>
                    <a:pt x="1491" y="1040"/>
                  </a:lnTo>
                  <a:lnTo>
                    <a:pt x="1506" y="980"/>
                  </a:lnTo>
                  <a:lnTo>
                    <a:pt x="1515" y="918"/>
                  </a:lnTo>
                  <a:lnTo>
                    <a:pt x="1518" y="854"/>
                  </a:lnTo>
                  <a:lnTo>
                    <a:pt x="1515" y="790"/>
                  </a:lnTo>
                  <a:lnTo>
                    <a:pt x="1506" y="728"/>
                  </a:lnTo>
                  <a:lnTo>
                    <a:pt x="1491" y="668"/>
                  </a:lnTo>
                  <a:lnTo>
                    <a:pt x="1471" y="610"/>
                  </a:lnTo>
                  <a:lnTo>
                    <a:pt x="1446" y="555"/>
                  </a:lnTo>
                  <a:lnTo>
                    <a:pt x="1417" y="502"/>
                  </a:lnTo>
                  <a:lnTo>
                    <a:pt x="1382" y="453"/>
                  </a:lnTo>
                  <a:lnTo>
                    <a:pt x="1343" y="406"/>
                  </a:lnTo>
                  <a:lnTo>
                    <a:pt x="1302" y="364"/>
                  </a:lnTo>
                  <a:lnTo>
                    <a:pt x="1256" y="325"/>
                  </a:lnTo>
                  <a:lnTo>
                    <a:pt x="1206" y="291"/>
                  </a:lnTo>
                  <a:lnTo>
                    <a:pt x="1153" y="261"/>
                  </a:lnTo>
                  <a:lnTo>
                    <a:pt x="1097" y="237"/>
                  </a:lnTo>
                  <a:lnTo>
                    <a:pt x="1040" y="216"/>
                  </a:lnTo>
                  <a:lnTo>
                    <a:pt x="980" y="202"/>
                  </a:lnTo>
                  <a:lnTo>
                    <a:pt x="918" y="193"/>
                  </a:lnTo>
                  <a:lnTo>
                    <a:pt x="853" y="190"/>
                  </a:lnTo>
                  <a:close/>
                  <a:moveTo>
                    <a:pt x="853" y="0"/>
                  </a:moveTo>
                  <a:lnTo>
                    <a:pt x="927" y="3"/>
                  </a:lnTo>
                  <a:lnTo>
                    <a:pt x="999" y="12"/>
                  </a:lnTo>
                  <a:lnTo>
                    <a:pt x="1069" y="27"/>
                  </a:lnTo>
                  <a:lnTo>
                    <a:pt x="1137" y="48"/>
                  </a:lnTo>
                  <a:lnTo>
                    <a:pt x="1201" y="74"/>
                  </a:lnTo>
                  <a:lnTo>
                    <a:pt x="1265" y="105"/>
                  </a:lnTo>
                  <a:lnTo>
                    <a:pt x="1324" y="142"/>
                  </a:lnTo>
                  <a:lnTo>
                    <a:pt x="1380" y="181"/>
                  </a:lnTo>
                  <a:lnTo>
                    <a:pt x="1432" y="226"/>
                  </a:lnTo>
                  <a:lnTo>
                    <a:pt x="1481" y="275"/>
                  </a:lnTo>
                  <a:lnTo>
                    <a:pt x="1526" y="327"/>
                  </a:lnTo>
                  <a:lnTo>
                    <a:pt x="1567" y="384"/>
                  </a:lnTo>
                  <a:lnTo>
                    <a:pt x="1603" y="444"/>
                  </a:lnTo>
                  <a:lnTo>
                    <a:pt x="1633" y="506"/>
                  </a:lnTo>
                  <a:lnTo>
                    <a:pt x="1660" y="571"/>
                  </a:lnTo>
                  <a:lnTo>
                    <a:pt x="1680" y="639"/>
                  </a:lnTo>
                  <a:lnTo>
                    <a:pt x="1696" y="708"/>
                  </a:lnTo>
                  <a:lnTo>
                    <a:pt x="1705" y="781"/>
                  </a:lnTo>
                  <a:lnTo>
                    <a:pt x="1708" y="854"/>
                  </a:lnTo>
                  <a:lnTo>
                    <a:pt x="1705" y="928"/>
                  </a:lnTo>
                  <a:lnTo>
                    <a:pt x="1696" y="999"/>
                  </a:lnTo>
                  <a:lnTo>
                    <a:pt x="1680" y="1070"/>
                  </a:lnTo>
                  <a:lnTo>
                    <a:pt x="1660" y="1137"/>
                  </a:lnTo>
                  <a:lnTo>
                    <a:pt x="1633" y="1203"/>
                  </a:lnTo>
                  <a:lnTo>
                    <a:pt x="1603" y="1265"/>
                  </a:lnTo>
                  <a:lnTo>
                    <a:pt x="1567" y="1324"/>
                  </a:lnTo>
                  <a:lnTo>
                    <a:pt x="1526" y="1380"/>
                  </a:lnTo>
                  <a:lnTo>
                    <a:pt x="1481" y="1433"/>
                  </a:lnTo>
                  <a:lnTo>
                    <a:pt x="1432" y="1482"/>
                  </a:lnTo>
                  <a:lnTo>
                    <a:pt x="1380" y="1527"/>
                  </a:lnTo>
                  <a:lnTo>
                    <a:pt x="1324" y="1567"/>
                  </a:lnTo>
                  <a:lnTo>
                    <a:pt x="1265" y="1603"/>
                  </a:lnTo>
                  <a:lnTo>
                    <a:pt x="1201" y="1635"/>
                  </a:lnTo>
                  <a:lnTo>
                    <a:pt x="1137" y="1660"/>
                  </a:lnTo>
                  <a:lnTo>
                    <a:pt x="1069" y="1682"/>
                  </a:lnTo>
                  <a:lnTo>
                    <a:pt x="999" y="1697"/>
                  </a:lnTo>
                  <a:lnTo>
                    <a:pt x="927" y="1706"/>
                  </a:lnTo>
                  <a:lnTo>
                    <a:pt x="853" y="1709"/>
                  </a:lnTo>
                  <a:lnTo>
                    <a:pt x="780" y="1706"/>
                  </a:lnTo>
                  <a:lnTo>
                    <a:pt x="708" y="1697"/>
                  </a:lnTo>
                  <a:lnTo>
                    <a:pt x="638" y="1682"/>
                  </a:lnTo>
                  <a:lnTo>
                    <a:pt x="571" y="1660"/>
                  </a:lnTo>
                  <a:lnTo>
                    <a:pt x="505" y="1635"/>
                  </a:lnTo>
                  <a:lnTo>
                    <a:pt x="443" y="1603"/>
                  </a:lnTo>
                  <a:lnTo>
                    <a:pt x="384" y="1567"/>
                  </a:lnTo>
                  <a:lnTo>
                    <a:pt x="328" y="1527"/>
                  </a:lnTo>
                  <a:lnTo>
                    <a:pt x="275" y="1482"/>
                  </a:lnTo>
                  <a:lnTo>
                    <a:pt x="227" y="1433"/>
                  </a:lnTo>
                  <a:lnTo>
                    <a:pt x="182" y="1380"/>
                  </a:lnTo>
                  <a:lnTo>
                    <a:pt x="141" y="1324"/>
                  </a:lnTo>
                  <a:lnTo>
                    <a:pt x="105" y="1265"/>
                  </a:lnTo>
                  <a:lnTo>
                    <a:pt x="73" y="1203"/>
                  </a:lnTo>
                  <a:lnTo>
                    <a:pt x="48" y="1137"/>
                  </a:lnTo>
                  <a:lnTo>
                    <a:pt x="27" y="1070"/>
                  </a:lnTo>
                  <a:lnTo>
                    <a:pt x="12" y="999"/>
                  </a:lnTo>
                  <a:lnTo>
                    <a:pt x="3" y="928"/>
                  </a:lnTo>
                  <a:lnTo>
                    <a:pt x="0" y="854"/>
                  </a:lnTo>
                  <a:lnTo>
                    <a:pt x="3" y="781"/>
                  </a:lnTo>
                  <a:lnTo>
                    <a:pt x="12" y="708"/>
                  </a:lnTo>
                  <a:lnTo>
                    <a:pt x="27" y="639"/>
                  </a:lnTo>
                  <a:lnTo>
                    <a:pt x="48" y="571"/>
                  </a:lnTo>
                  <a:lnTo>
                    <a:pt x="73" y="506"/>
                  </a:lnTo>
                  <a:lnTo>
                    <a:pt x="105" y="444"/>
                  </a:lnTo>
                  <a:lnTo>
                    <a:pt x="141" y="384"/>
                  </a:lnTo>
                  <a:lnTo>
                    <a:pt x="182" y="327"/>
                  </a:lnTo>
                  <a:lnTo>
                    <a:pt x="227" y="275"/>
                  </a:lnTo>
                  <a:lnTo>
                    <a:pt x="275" y="226"/>
                  </a:lnTo>
                  <a:lnTo>
                    <a:pt x="328" y="181"/>
                  </a:lnTo>
                  <a:lnTo>
                    <a:pt x="384" y="142"/>
                  </a:lnTo>
                  <a:lnTo>
                    <a:pt x="443" y="105"/>
                  </a:lnTo>
                  <a:lnTo>
                    <a:pt x="505" y="74"/>
                  </a:lnTo>
                  <a:lnTo>
                    <a:pt x="571" y="48"/>
                  </a:lnTo>
                  <a:lnTo>
                    <a:pt x="638" y="27"/>
                  </a:lnTo>
                  <a:lnTo>
                    <a:pt x="708" y="12"/>
                  </a:lnTo>
                  <a:lnTo>
                    <a:pt x="780" y="3"/>
                  </a:lnTo>
                  <a:lnTo>
                    <a:pt x="853"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24" name="Group 27"/>
          <p:cNvGrpSpPr/>
          <p:nvPr/>
        </p:nvGrpSpPr>
        <p:grpSpPr>
          <a:xfrm flipV="1">
            <a:off x="3394463" y="4654023"/>
            <a:ext cx="1523779" cy="192578"/>
            <a:chOff x="3557382" y="2856701"/>
            <a:chExt cx="1724974" cy="218005"/>
          </a:xfrm>
          <a:solidFill>
            <a:srgbClr val="5F6A7B"/>
          </a:solidFill>
        </p:grpSpPr>
        <p:sp>
          <p:nvSpPr>
            <p:cNvPr id="25" name="Freeform 28"/>
            <p:cNvSpPr/>
            <p:nvPr/>
          </p:nvSpPr>
          <p:spPr bwMode="auto">
            <a:xfrm>
              <a:off x="3557382" y="2856701"/>
              <a:ext cx="1697574"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29"/>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30"/>
          <p:cNvGrpSpPr/>
          <p:nvPr/>
        </p:nvGrpSpPr>
        <p:grpSpPr>
          <a:xfrm flipH="1">
            <a:off x="6628042" y="1778751"/>
            <a:ext cx="1191076" cy="192578"/>
            <a:chOff x="3934014" y="2856701"/>
            <a:chExt cx="1348342" cy="218005"/>
          </a:xfrm>
          <a:solidFill>
            <a:srgbClr val="5F6A7B"/>
          </a:solidFill>
        </p:grpSpPr>
        <p:sp>
          <p:nvSpPr>
            <p:cNvPr id="28" name="Freeform 31"/>
            <p:cNvSpPr/>
            <p:nvPr/>
          </p:nvSpPr>
          <p:spPr bwMode="auto">
            <a:xfrm>
              <a:off x="3934014" y="2856701"/>
              <a:ext cx="1320942"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32"/>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33"/>
          <p:cNvGrpSpPr/>
          <p:nvPr/>
        </p:nvGrpSpPr>
        <p:grpSpPr>
          <a:xfrm flipH="1" flipV="1">
            <a:off x="7450154" y="4736999"/>
            <a:ext cx="1523779" cy="192578"/>
            <a:chOff x="3557382" y="2856701"/>
            <a:chExt cx="1724974" cy="218005"/>
          </a:xfrm>
          <a:solidFill>
            <a:srgbClr val="414955"/>
          </a:solidFill>
        </p:grpSpPr>
        <p:sp>
          <p:nvSpPr>
            <p:cNvPr id="31" name="Freeform 34"/>
            <p:cNvSpPr/>
            <p:nvPr/>
          </p:nvSpPr>
          <p:spPr bwMode="auto">
            <a:xfrm>
              <a:off x="3557382" y="2856701"/>
              <a:ext cx="1697574"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35"/>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4" name="Freeform 201"/>
          <p:cNvSpPr>
            <a:spLocks noEditPoints="1"/>
          </p:cNvSpPr>
          <p:nvPr/>
        </p:nvSpPr>
        <p:spPr bwMode="auto">
          <a:xfrm>
            <a:off x="3458577" y="2136525"/>
            <a:ext cx="320355" cy="320355"/>
          </a:xfrm>
          <a:custGeom>
            <a:avLst/>
            <a:gdLst>
              <a:gd name="T0" fmla="*/ 1217 w 3484"/>
              <a:gd name="T1" fmla="*/ 237 h 3486"/>
              <a:gd name="T2" fmla="*/ 891 w 3484"/>
              <a:gd name="T3" fmla="*/ 355 h 3486"/>
              <a:gd name="T4" fmla="*/ 613 w 3484"/>
              <a:gd name="T5" fmla="*/ 553 h 3486"/>
              <a:gd name="T6" fmla="*/ 397 w 3484"/>
              <a:gd name="T7" fmla="*/ 817 h 3486"/>
              <a:gd name="T8" fmla="*/ 258 w 3484"/>
              <a:gd name="T9" fmla="*/ 1133 h 3486"/>
              <a:gd name="T10" fmla="*/ 208 w 3484"/>
              <a:gd name="T11" fmla="*/ 1486 h 3486"/>
              <a:gd name="T12" fmla="*/ 258 w 3484"/>
              <a:gd name="T13" fmla="*/ 1840 h 3486"/>
              <a:gd name="T14" fmla="*/ 397 w 3484"/>
              <a:gd name="T15" fmla="*/ 2156 h 3486"/>
              <a:gd name="T16" fmla="*/ 613 w 3484"/>
              <a:gd name="T17" fmla="*/ 2420 h 3486"/>
              <a:gd name="T18" fmla="*/ 891 w 3484"/>
              <a:gd name="T19" fmla="*/ 2618 h 3486"/>
              <a:gd name="T20" fmla="*/ 1217 w 3484"/>
              <a:gd name="T21" fmla="*/ 2737 h 3486"/>
              <a:gd name="T22" fmla="*/ 1576 w 3484"/>
              <a:gd name="T23" fmla="*/ 2761 h 3486"/>
              <a:gd name="T24" fmla="*/ 1922 w 3484"/>
              <a:gd name="T25" fmla="*/ 2688 h 3486"/>
              <a:gd name="T26" fmla="*/ 2226 w 3484"/>
              <a:gd name="T27" fmla="*/ 2528 h 3486"/>
              <a:gd name="T28" fmla="*/ 2474 w 3484"/>
              <a:gd name="T29" fmla="*/ 2295 h 3486"/>
              <a:gd name="T30" fmla="*/ 2654 w 3484"/>
              <a:gd name="T31" fmla="*/ 2004 h 3486"/>
              <a:gd name="T32" fmla="*/ 2750 w 3484"/>
              <a:gd name="T33" fmla="*/ 1666 h 3486"/>
              <a:gd name="T34" fmla="*/ 2750 w 3484"/>
              <a:gd name="T35" fmla="*/ 1306 h 3486"/>
              <a:gd name="T36" fmla="*/ 2654 w 3484"/>
              <a:gd name="T37" fmla="*/ 970 h 3486"/>
              <a:gd name="T38" fmla="*/ 2474 w 3484"/>
              <a:gd name="T39" fmla="*/ 679 h 3486"/>
              <a:gd name="T40" fmla="*/ 2226 w 3484"/>
              <a:gd name="T41" fmla="*/ 445 h 3486"/>
              <a:gd name="T42" fmla="*/ 1922 w 3484"/>
              <a:gd name="T43" fmla="*/ 285 h 3486"/>
              <a:gd name="T44" fmla="*/ 1576 w 3484"/>
              <a:gd name="T45" fmla="*/ 212 h 3486"/>
              <a:gd name="T46" fmla="*/ 1679 w 3484"/>
              <a:gd name="T47" fmla="*/ 13 h 3486"/>
              <a:gd name="T48" fmla="*/ 2042 w 3484"/>
              <a:gd name="T49" fmla="*/ 108 h 3486"/>
              <a:gd name="T50" fmla="*/ 2364 w 3484"/>
              <a:gd name="T51" fmla="*/ 287 h 3486"/>
              <a:gd name="T52" fmla="*/ 2628 w 3484"/>
              <a:gd name="T53" fmla="*/ 536 h 3486"/>
              <a:gd name="T54" fmla="*/ 2827 w 3484"/>
              <a:gd name="T55" fmla="*/ 845 h 3486"/>
              <a:gd name="T56" fmla="*/ 2944 w 3484"/>
              <a:gd name="T57" fmla="*/ 1199 h 3486"/>
              <a:gd name="T58" fmla="*/ 2969 w 3484"/>
              <a:gd name="T59" fmla="*/ 1587 h 3486"/>
              <a:gd name="T60" fmla="*/ 2891 w 3484"/>
              <a:gd name="T61" fmla="*/ 1971 h 3486"/>
              <a:gd name="T62" fmla="*/ 2722 w 3484"/>
              <a:gd name="T63" fmla="*/ 2311 h 3486"/>
              <a:gd name="T64" fmla="*/ 3469 w 3484"/>
              <a:gd name="T65" fmla="*/ 3327 h 3486"/>
              <a:gd name="T66" fmla="*/ 3480 w 3484"/>
              <a:gd name="T67" fmla="*/ 3415 h 3486"/>
              <a:gd name="T68" fmla="*/ 3420 w 3484"/>
              <a:gd name="T69" fmla="*/ 3479 h 3486"/>
              <a:gd name="T70" fmla="*/ 3342 w 3484"/>
              <a:gd name="T71" fmla="*/ 3478 h 3486"/>
              <a:gd name="T72" fmla="*/ 2388 w 3484"/>
              <a:gd name="T73" fmla="*/ 2668 h 3486"/>
              <a:gd name="T74" fmla="*/ 2059 w 3484"/>
              <a:gd name="T75" fmla="*/ 2858 h 3486"/>
              <a:gd name="T76" fmla="*/ 1685 w 3484"/>
              <a:gd name="T77" fmla="*/ 2960 h 3486"/>
              <a:gd name="T78" fmla="*/ 1292 w 3484"/>
              <a:gd name="T79" fmla="*/ 2961 h 3486"/>
              <a:gd name="T80" fmla="*/ 930 w 3484"/>
              <a:gd name="T81" fmla="*/ 2865 h 3486"/>
              <a:gd name="T82" fmla="*/ 608 w 3484"/>
              <a:gd name="T83" fmla="*/ 2686 h 3486"/>
              <a:gd name="T84" fmla="*/ 343 w 3484"/>
              <a:gd name="T85" fmla="*/ 2436 h 3486"/>
              <a:gd name="T86" fmla="*/ 145 w 3484"/>
              <a:gd name="T87" fmla="*/ 2128 h 3486"/>
              <a:gd name="T88" fmla="*/ 28 w 3484"/>
              <a:gd name="T89" fmla="*/ 1774 h 3486"/>
              <a:gd name="T90" fmla="*/ 3 w 3484"/>
              <a:gd name="T91" fmla="*/ 1389 h 3486"/>
              <a:gd name="T92" fmla="*/ 75 w 3484"/>
              <a:gd name="T93" fmla="*/ 1018 h 3486"/>
              <a:gd name="T94" fmla="*/ 234 w 3484"/>
              <a:gd name="T95" fmla="*/ 685 h 3486"/>
              <a:gd name="T96" fmla="*/ 468 w 3484"/>
              <a:gd name="T97" fmla="*/ 404 h 3486"/>
              <a:gd name="T98" fmla="*/ 763 w 3484"/>
              <a:gd name="T99" fmla="*/ 188 h 3486"/>
              <a:gd name="T100" fmla="*/ 1107 w 3484"/>
              <a:gd name="T101" fmla="*/ 49 h 3486"/>
              <a:gd name="T102" fmla="*/ 1486 w 3484"/>
              <a:gd name="T103" fmla="*/ 0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4" h="3486">
                <a:moveTo>
                  <a:pt x="1485" y="209"/>
                </a:moveTo>
                <a:lnTo>
                  <a:pt x="1394" y="212"/>
                </a:lnTo>
                <a:lnTo>
                  <a:pt x="1305" y="222"/>
                </a:lnTo>
                <a:lnTo>
                  <a:pt x="1217" y="237"/>
                </a:lnTo>
                <a:lnTo>
                  <a:pt x="1132" y="259"/>
                </a:lnTo>
                <a:lnTo>
                  <a:pt x="1049" y="285"/>
                </a:lnTo>
                <a:lnTo>
                  <a:pt x="969" y="318"/>
                </a:lnTo>
                <a:lnTo>
                  <a:pt x="891" y="355"/>
                </a:lnTo>
                <a:lnTo>
                  <a:pt x="816" y="398"/>
                </a:lnTo>
                <a:lnTo>
                  <a:pt x="745" y="445"/>
                </a:lnTo>
                <a:lnTo>
                  <a:pt x="677" y="497"/>
                </a:lnTo>
                <a:lnTo>
                  <a:pt x="613" y="553"/>
                </a:lnTo>
                <a:lnTo>
                  <a:pt x="552" y="614"/>
                </a:lnTo>
                <a:lnTo>
                  <a:pt x="496" y="679"/>
                </a:lnTo>
                <a:lnTo>
                  <a:pt x="444" y="746"/>
                </a:lnTo>
                <a:lnTo>
                  <a:pt x="397" y="817"/>
                </a:lnTo>
                <a:lnTo>
                  <a:pt x="354" y="892"/>
                </a:lnTo>
                <a:lnTo>
                  <a:pt x="317" y="970"/>
                </a:lnTo>
                <a:lnTo>
                  <a:pt x="284" y="1050"/>
                </a:lnTo>
                <a:lnTo>
                  <a:pt x="258" y="1133"/>
                </a:lnTo>
                <a:lnTo>
                  <a:pt x="235" y="1218"/>
                </a:lnTo>
                <a:lnTo>
                  <a:pt x="220" y="1306"/>
                </a:lnTo>
                <a:lnTo>
                  <a:pt x="211" y="1395"/>
                </a:lnTo>
                <a:lnTo>
                  <a:pt x="208" y="1486"/>
                </a:lnTo>
                <a:lnTo>
                  <a:pt x="211" y="1577"/>
                </a:lnTo>
                <a:lnTo>
                  <a:pt x="220" y="1668"/>
                </a:lnTo>
                <a:lnTo>
                  <a:pt x="235" y="1754"/>
                </a:lnTo>
                <a:lnTo>
                  <a:pt x="258" y="1840"/>
                </a:lnTo>
                <a:lnTo>
                  <a:pt x="284" y="1923"/>
                </a:lnTo>
                <a:lnTo>
                  <a:pt x="317" y="2004"/>
                </a:lnTo>
                <a:lnTo>
                  <a:pt x="354" y="2081"/>
                </a:lnTo>
                <a:lnTo>
                  <a:pt x="397" y="2156"/>
                </a:lnTo>
                <a:lnTo>
                  <a:pt x="444" y="2227"/>
                </a:lnTo>
                <a:lnTo>
                  <a:pt x="496" y="2295"/>
                </a:lnTo>
                <a:lnTo>
                  <a:pt x="552" y="2360"/>
                </a:lnTo>
                <a:lnTo>
                  <a:pt x="613" y="2420"/>
                </a:lnTo>
                <a:lnTo>
                  <a:pt x="677" y="2476"/>
                </a:lnTo>
                <a:lnTo>
                  <a:pt x="745" y="2528"/>
                </a:lnTo>
                <a:lnTo>
                  <a:pt x="816" y="2576"/>
                </a:lnTo>
                <a:lnTo>
                  <a:pt x="891" y="2618"/>
                </a:lnTo>
                <a:lnTo>
                  <a:pt x="969" y="2655"/>
                </a:lnTo>
                <a:lnTo>
                  <a:pt x="1049" y="2688"/>
                </a:lnTo>
                <a:lnTo>
                  <a:pt x="1132" y="2716"/>
                </a:lnTo>
                <a:lnTo>
                  <a:pt x="1217" y="2737"/>
                </a:lnTo>
                <a:lnTo>
                  <a:pt x="1305" y="2752"/>
                </a:lnTo>
                <a:lnTo>
                  <a:pt x="1394" y="2761"/>
                </a:lnTo>
                <a:lnTo>
                  <a:pt x="1485" y="2765"/>
                </a:lnTo>
                <a:lnTo>
                  <a:pt x="1576" y="2761"/>
                </a:lnTo>
                <a:lnTo>
                  <a:pt x="1666" y="2752"/>
                </a:lnTo>
                <a:lnTo>
                  <a:pt x="1753" y="2737"/>
                </a:lnTo>
                <a:lnTo>
                  <a:pt x="1839" y="2716"/>
                </a:lnTo>
                <a:lnTo>
                  <a:pt x="1922" y="2688"/>
                </a:lnTo>
                <a:lnTo>
                  <a:pt x="2002" y="2655"/>
                </a:lnTo>
                <a:lnTo>
                  <a:pt x="2079" y="2618"/>
                </a:lnTo>
                <a:lnTo>
                  <a:pt x="2155" y="2575"/>
                </a:lnTo>
                <a:lnTo>
                  <a:pt x="2226" y="2528"/>
                </a:lnTo>
                <a:lnTo>
                  <a:pt x="2294" y="2476"/>
                </a:lnTo>
                <a:lnTo>
                  <a:pt x="2357" y="2420"/>
                </a:lnTo>
                <a:lnTo>
                  <a:pt x="2418" y="2360"/>
                </a:lnTo>
                <a:lnTo>
                  <a:pt x="2474" y="2295"/>
                </a:lnTo>
                <a:lnTo>
                  <a:pt x="2526" y="2227"/>
                </a:lnTo>
                <a:lnTo>
                  <a:pt x="2573" y="2155"/>
                </a:lnTo>
                <a:lnTo>
                  <a:pt x="2616" y="2081"/>
                </a:lnTo>
                <a:lnTo>
                  <a:pt x="2654" y="2004"/>
                </a:lnTo>
                <a:lnTo>
                  <a:pt x="2686" y="1923"/>
                </a:lnTo>
                <a:lnTo>
                  <a:pt x="2713" y="1840"/>
                </a:lnTo>
                <a:lnTo>
                  <a:pt x="2734" y="1754"/>
                </a:lnTo>
                <a:lnTo>
                  <a:pt x="2750" y="1666"/>
                </a:lnTo>
                <a:lnTo>
                  <a:pt x="2760" y="1577"/>
                </a:lnTo>
                <a:lnTo>
                  <a:pt x="2763" y="1486"/>
                </a:lnTo>
                <a:lnTo>
                  <a:pt x="2760" y="1395"/>
                </a:lnTo>
                <a:lnTo>
                  <a:pt x="2750" y="1306"/>
                </a:lnTo>
                <a:lnTo>
                  <a:pt x="2734" y="1218"/>
                </a:lnTo>
                <a:lnTo>
                  <a:pt x="2713" y="1133"/>
                </a:lnTo>
                <a:lnTo>
                  <a:pt x="2686" y="1051"/>
                </a:lnTo>
                <a:lnTo>
                  <a:pt x="2654" y="970"/>
                </a:lnTo>
                <a:lnTo>
                  <a:pt x="2616" y="893"/>
                </a:lnTo>
                <a:lnTo>
                  <a:pt x="2573" y="817"/>
                </a:lnTo>
                <a:lnTo>
                  <a:pt x="2526" y="746"/>
                </a:lnTo>
                <a:lnTo>
                  <a:pt x="2474" y="679"/>
                </a:lnTo>
                <a:lnTo>
                  <a:pt x="2418" y="614"/>
                </a:lnTo>
                <a:lnTo>
                  <a:pt x="2357" y="553"/>
                </a:lnTo>
                <a:lnTo>
                  <a:pt x="2294" y="497"/>
                </a:lnTo>
                <a:lnTo>
                  <a:pt x="2226" y="445"/>
                </a:lnTo>
                <a:lnTo>
                  <a:pt x="2155" y="399"/>
                </a:lnTo>
                <a:lnTo>
                  <a:pt x="2079" y="355"/>
                </a:lnTo>
                <a:lnTo>
                  <a:pt x="2002" y="318"/>
                </a:lnTo>
                <a:lnTo>
                  <a:pt x="1922" y="285"/>
                </a:lnTo>
                <a:lnTo>
                  <a:pt x="1839" y="259"/>
                </a:lnTo>
                <a:lnTo>
                  <a:pt x="1753" y="237"/>
                </a:lnTo>
                <a:lnTo>
                  <a:pt x="1666" y="222"/>
                </a:lnTo>
                <a:lnTo>
                  <a:pt x="1576" y="212"/>
                </a:lnTo>
                <a:lnTo>
                  <a:pt x="1485" y="209"/>
                </a:lnTo>
                <a:close/>
                <a:moveTo>
                  <a:pt x="1486" y="0"/>
                </a:moveTo>
                <a:lnTo>
                  <a:pt x="1583" y="3"/>
                </a:lnTo>
                <a:lnTo>
                  <a:pt x="1679" y="13"/>
                </a:lnTo>
                <a:lnTo>
                  <a:pt x="1773" y="28"/>
                </a:lnTo>
                <a:lnTo>
                  <a:pt x="1865" y="49"/>
                </a:lnTo>
                <a:lnTo>
                  <a:pt x="1955" y="75"/>
                </a:lnTo>
                <a:lnTo>
                  <a:pt x="2042" y="108"/>
                </a:lnTo>
                <a:lnTo>
                  <a:pt x="2127" y="145"/>
                </a:lnTo>
                <a:lnTo>
                  <a:pt x="2209" y="188"/>
                </a:lnTo>
                <a:lnTo>
                  <a:pt x="2287" y="235"/>
                </a:lnTo>
                <a:lnTo>
                  <a:pt x="2364" y="287"/>
                </a:lnTo>
                <a:lnTo>
                  <a:pt x="2436" y="344"/>
                </a:lnTo>
                <a:lnTo>
                  <a:pt x="2503" y="404"/>
                </a:lnTo>
                <a:lnTo>
                  <a:pt x="2568" y="469"/>
                </a:lnTo>
                <a:lnTo>
                  <a:pt x="2628" y="536"/>
                </a:lnTo>
                <a:lnTo>
                  <a:pt x="2685" y="609"/>
                </a:lnTo>
                <a:lnTo>
                  <a:pt x="2737" y="685"/>
                </a:lnTo>
                <a:lnTo>
                  <a:pt x="2784" y="763"/>
                </a:lnTo>
                <a:lnTo>
                  <a:pt x="2827" y="845"/>
                </a:lnTo>
                <a:lnTo>
                  <a:pt x="2864" y="930"/>
                </a:lnTo>
                <a:lnTo>
                  <a:pt x="2897" y="1017"/>
                </a:lnTo>
                <a:lnTo>
                  <a:pt x="2923" y="1107"/>
                </a:lnTo>
                <a:lnTo>
                  <a:pt x="2944" y="1199"/>
                </a:lnTo>
                <a:lnTo>
                  <a:pt x="2960" y="1293"/>
                </a:lnTo>
                <a:lnTo>
                  <a:pt x="2969" y="1389"/>
                </a:lnTo>
                <a:lnTo>
                  <a:pt x="2972" y="1486"/>
                </a:lnTo>
                <a:lnTo>
                  <a:pt x="2969" y="1587"/>
                </a:lnTo>
                <a:lnTo>
                  <a:pt x="2959" y="1687"/>
                </a:lnTo>
                <a:lnTo>
                  <a:pt x="2942" y="1783"/>
                </a:lnTo>
                <a:lnTo>
                  <a:pt x="2920" y="1878"/>
                </a:lnTo>
                <a:lnTo>
                  <a:pt x="2891" y="1971"/>
                </a:lnTo>
                <a:lnTo>
                  <a:pt x="2857" y="2060"/>
                </a:lnTo>
                <a:lnTo>
                  <a:pt x="2817" y="2147"/>
                </a:lnTo>
                <a:lnTo>
                  <a:pt x="2773" y="2230"/>
                </a:lnTo>
                <a:lnTo>
                  <a:pt x="2722" y="2311"/>
                </a:lnTo>
                <a:lnTo>
                  <a:pt x="2668" y="2388"/>
                </a:lnTo>
                <a:lnTo>
                  <a:pt x="2607" y="2461"/>
                </a:lnTo>
                <a:lnTo>
                  <a:pt x="3454" y="3308"/>
                </a:lnTo>
                <a:lnTo>
                  <a:pt x="3469" y="3327"/>
                </a:lnTo>
                <a:lnTo>
                  <a:pt x="3480" y="3349"/>
                </a:lnTo>
                <a:lnTo>
                  <a:pt x="3484" y="3371"/>
                </a:lnTo>
                <a:lnTo>
                  <a:pt x="3484" y="3393"/>
                </a:lnTo>
                <a:lnTo>
                  <a:pt x="3480" y="3415"/>
                </a:lnTo>
                <a:lnTo>
                  <a:pt x="3469" y="3437"/>
                </a:lnTo>
                <a:lnTo>
                  <a:pt x="3454" y="3456"/>
                </a:lnTo>
                <a:lnTo>
                  <a:pt x="3438" y="3470"/>
                </a:lnTo>
                <a:lnTo>
                  <a:pt x="3420" y="3479"/>
                </a:lnTo>
                <a:lnTo>
                  <a:pt x="3401" y="3484"/>
                </a:lnTo>
                <a:lnTo>
                  <a:pt x="3381" y="3486"/>
                </a:lnTo>
                <a:lnTo>
                  <a:pt x="3362" y="3484"/>
                </a:lnTo>
                <a:lnTo>
                  <a:pt x="3342" y="3478"/>
                </a:lnTo>
                <a:lnTo>
                  <a:pt x="3324" y="3468"/>
                </a:lnTo>
                <a:lnTo>
                  <a:pt x="3308" y="3456"/>
                </a:lnTo>
                <a:lnTo>
                  <a:pt x="2461" y="2608"/>
                </a:lnTo>
                <a:lnTo>
                  <a:pt x="2388" y="2668"/>
                </a:lnTo>
                <a:lnTo>
                  <a:pt x="2311" y="2723"/>
                </a:lnTo>
                <a:lnTo>
                  <a:pt x="2230" y="2773"/>
                </a:lnTo>
                <a:lnTo>
                  <a:pt x="2146" y="2819"/>
                </a:lnTo>
                <a:lnTo>
                  <a:pt x="2059" y="2858"/>
                </a:lnTo>
                <a:lnTo>
                  <a:pt x="1970" y="2892"/>
                </a:lnTo>
                <a:lnTo>
                  <a:pt x="1877" y="2920"/>
                </a:lnTo>
                <a:lnTo>
                  <a:pt x="1783" y="2944"/>
                </a:lnTo>
                <a:lnTo>
                  <a:pt x="1685" y="2960"/>
                </a:lnTo>
                <a:lnTo>
                  <a:pt x="1587" y="2969"/>
                </a:lnTo>
                <a:lnTo>
                  <a:pt x="1486" y="2973"/>
                </a:lnTo>
                <a:lnTo>
                  <a:pt x="1388" y="2970"/>
                </a:lnTo>
                <a:lnTo>
                  <a:pt x="1292" y="2961"/>
                </a:lnTo>
                <a:lnTo>
                  <a:pt x="1199" y="2945"/>
                </a:lnTo>
                <a:lnTo>
                  <a:pt x="1107" y="2924"/>
                </a:lnTo>
                <a:lnTo>
                  <a:pt x="1016" y="2897"/>
                </a:lnTo>
                <a:lnTo>
                  <a:pt x="930" y="2865"/>
                </a:lnTo>
                <a:lnTo>
                  <a:pt x="845" y="2827"/>
                </a:lnTo>
                <a:lnTo>
                  <a:pt x="763" y="2785"/>
                </a:lnTo>
                <a:lnTo>
                  <a:pt x="685" y="2738"/>
                </a:lnTo>
                <a:lnTo>
                  <a:pt x="608" y="2686"/>
                </a:lnTo>
                <a:lnTo>
                  <a:pt x="536" y="2629"/>
                </a:lnTo>
                <a:lnTo>
                  <a:pt x="468" y="2569"/>
                </a:lnTo>
                <a:lnTo>
                  <a:pt x="404" y="2504"/>
                </a:lnTo>
                <a:lnTo>
                  <a:pt x="343" y="2436"/>
                </a:lnTo>
                <a:lnTo>
                  <a:pt x="287" y="2364"/>
                </a:lnTo>
                <a:lnTo>
                  <a:pt x="235" y="2289"/>
                </a:lnTo>
                <a:lnTo>
                  <a:pt x="188" y="2209"/>
                </a:lnTo>
                <a:lnTo>
                  <a:pt x="145" y="2128"/>
                </a:lnTo>
                <a:lnTo>
                  <a:pt x="108" y="2043"/>
                </a:lnTo>
                <a:lnTo>
                  <a:pt x="75" y="1956"/>
                </a:lnTo>
                <a:lnTo>
                  <a:pt x="49" y="1866"/>
                </a:lnTo>
                <a:lnTo>
                  <a:pt x="28" y="1774"/>
                </a:lnTo>
                <a:lnTo>
                  <a:pt x="12" y="1680"/>
                </a:lnTo>
                <a:lnTo>
                  <a:pt x="3" y="1584"/>
                </a:lnTo>
                <a:lnTo>
                  <a:pt x="0" y="1486"/>
                </a:lnTo>
                <a:lnTo>
                  <a:pt x="3" y="1389"/>
                </a:lnTo>
                <a:lnTo>
                  <a:pt x="12" y="1293"/>
                </a:lnTo>
                <a:lnTo>
                  <a:pt x="28" y="1199"/>
                </a:lnTo>
                <a:lnTo>
                  <a:pt x="49" y="1107"/>
                </a:lnTo>
                <a:lnTo>
                  <a:pt x="75" y="1018"/>
                </a:lnTo>
                <a:lnTo>
                  <a:pt x="108" y="930"/>
                </a:lnTo>
                <a:lnTo>
                  <a:pt x="145" y="845"/>
                </a:lnTo>
                <a:lnTo>
                  <a:pt x="188" y="763"/>
                </a:lnTo>
                <a:lnTo>
                  <a:pt x="234" y="685"/>
                </a:lnTo>
                <a:lnTo>
                  <a:pt x="286" y="610"/>
                </a:lnTo>
                <a:lnTo>
                  <a:pt x="342" y="538"/>
                </a:lnTo>
                <a:lnTo>
                  <a:pt x="404" y="469"/>
                </a:lnTo>
                <a:lnTo>
                  <a:pt x="468" y="404"/>
                </a:lnTo>
                <a:lnTo>
                  <a:pt x="536" y="344"/>
                </a:lnTo>
                <a:lnTo>
                  <a:pt x="608" y="287"/>
                </a:lnTo>
                <a:lnTo>
                  <a:pt x="684" y="235"/>
                </a:lnTo>
                <a:lnTo>
                  <a:pt x="763" y="188"/>
                </a:lnTo>
                <a:lnTo>
                  <a:pt x="845" y="145"/>
                </a:lnTo>
                <a:lnTo>
                  <a:pt x="930" y="108"/>
                </a:lnTo>
                <a:lnTo>
                  <a:pt x="1016" y="75"/>
                </a:lnTo>
                <a:lnTo>
                  <a:pt x="1107" y="49"/>
                </a:lnTo>
                <a:lnTo>
                  <a:pt x="1199" y="28"/>
                </a:lnTo>
                <a:lnTo>
                  <a:pt x="1292" y="13"/>
                </a:lnTo>
                <a:lnTo>
                  <a:pt x="1388" y="3"/>
                </a:lnTo>
                <a:lnTo>
                  <a:pt x="1486" y="0"/>
                </a:lnTo>
                <a:close/>
              </a:path>
            </a:pathLst>
          </a:custGeom>
          <a:solidFill>
            <a:srgbClr val="414955"/>
          </a:solidFill>
          <a:ln w="0">
            <a:noFill/>
            <a:prstDash val="solid"/>
            <a:round/>
          </a:ln>
        </p:spPr>
        <p:txBody>
          <a:bodyPr vert="horz" wrap="square" lIns="91440" tIns="45720" rIns="91440" bIns="45720" numCol="1" anchor="t" anchorCtr="0" compatLnSpc="1"/>
          <a:lstStyle/>
          <a:p>
            <a:endParaRPr lang="en-US"/>
          </a:p>
        </p:txBody>
      </p:sp>
      <p:grpSp>
        <p:nvGrpSpPr>
          <p:cNvPr id="35" name="Group 7"/>
          <p:cNvGrpSpPr/>
          <p:nvPr/>
        </p:nvGrpSpPr>
        <p:grpSpPr>
          <a:xfrm>
            <a:off x="5557130" y="2888932"/>
            <a:ext cx="1076998" cy="1080074"/>
            <a:chOff x="9778413" y="4684586"/>
            <a:chExt cx="516112" cy="517586"/>
          </a:xfrm>
          <a:solidFill>
            <a:srgbClr val="5F6A7B"/>
          </a:solidFill>
        </p:grpSpPr>
        <p:sp>
          <p:nvSpPr>
            <p:cNvPr id="36" name="Freeform 123"/>
            <p:cNvSpPr>
              <a:spLocks noEditPoints="1"/>
            </p:cNvSpPr>
            <p:nvPr/>
          </p:nvSpPr>
          <p:spPr bwMode="auto">
            <a:xfrm>
              <a:off x="9778413" y="4684586"/>
              <a:ext cx="516112" cy="517586"/>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7" name="Freeform 124"/>
            <p:cNvSpPr>
              <a:spLocks noEditPoints="1"/>
            </p:cNvSpPr>
            <p:nvPr/>
          </p:nvSpPr>
          <p:spPr bwMode="auto">
            <a:xfrm>
              <a:off x="9924399" y="4830571"/>
              <a:ext cx="224140" cy="225614"/>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38" name="Rectangle 11"/>
          <p:cNvSpPr/>
          <p:nvPr/>
        </p:nvSpPr>
        <p:spPr>
          <a:xfrm>
            <a:off x="7856005" y="1591590"/>
            <a:ext cx="2451995"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9" name="Rectangle 11"/>
          <p:cNvSpPr/>
          <p:nvPr/>
        </p:nvSpPr>
        <p:spPr>
          <a:xfrm>
            <a:off x="7856006" y="1318277"/>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0" name="Rectangle 11"/>
          <p:cNvSpPr/>
          <p:nvPr/>
        </p:nvSpPr>
        <p:spPr>
          <a:xfrm>
            <a:off x="9010834" y="4638287"/>
            <a:ext cx="2451995"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1" name="Rectangle 11"/>
          <p:cNvSpPr/>
          <p:nvPr/>
        </p:nvSpPr>
        <p:spPr>
          <a:xfrm>
            <a:off x="9010835" y="4364974"/>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2" name="Rectangle 11"/>
          <p:cNvSpPr/>
          <p:nvPr/>
        </p:nvSpPr>
        <p:spPr>
          <a:xfrm>
            <a:off x="867059" y="2300220"/>
            <a:ext cx="2451995"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3" name="Rectangle 11"/>
          <p:cNvSpPr/>
          <p:nvPr/>
        </p:nvSpPr>
        <p:spPr>
          <a:xfrm>
            <a:off x="1969473" y="2026907"/>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4" name="Rectangle 11"/>
          <p:cNvSpPr/>
          <p:nvPr/>
        </p:nvSpPr>
        <p:spPr>
          <a:xfrm>
            <a:off x="867059" y="4537162"/>
            <a:ext cx="2451995"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5" name="Rectangle 11"/>
          <p:cNvSpPr/>
          <p:nvPr/>
        </p:nvSpPr>
        <p:spPr>
          <a:xfrm>
            <a:off x="1969473" y="4263849"/>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par>
                                <p:cTn id="41" presetID="3" presetClass="entr" presetSubtype="1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linds(horizontal)">
                                      <p:cBhvr>
                                        <p:cTn id="43" dur="500"/>
                                        <p:tgtEl>
                                          <p:spTgt spid="3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linds(horizontal)">
                                      <p:cBhvr>
                                        <p:cTn id="46" dur="500"/>
                                        <p:tgtEl>
                                          <p:spTgt spid="34"/>
                                        </p:tgtEl>
                                      </p:cBhvr>
                                    </p:animEffect>
                                  </p:childTnLst>
                                </p:cTn>
                              </p:par>
                              <p:par>
                                <p:cTn id="47" presetID="3" presetClass="entr" presetSubtype="1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linds(horizontal)">
                                      <p:cBhvr>
                                        <p:cTn id="49" dur="500"/>
                                        <p:tgtEl>
                                          <p:spTgt spid="3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blinds(horizontal)">
                                      <p:cBhvr>
                                        <p:cTn id="55" dur="500"/>
                                        <p:tgtEl>
                                          <p:spTgt spid="3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blinds(horizontal)">
                                      <p:cBhvr>
                                        <p:cTn id="58" dur="500"/>
                                        <p:tgtEl>
                                          <p:spTgt spid="4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linds(horizontal)">
                                      <p:cBhvr>
                                        <p:cTn id="61" dur="500"/>
                                        <p:tgtEl>
                                          <p:spTgt spid="4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blinds(horizontal)">
                                      <p:cBhvr>
                                        <p:cTn id="67" dur="500"/>
                                        <p:tgtEl>
                                          <p:spTgt spid="4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blinds(horizontal)">
                                      <p:cBhvr>
                                        <p:cTn id="70" dur="500"/>
                                        <p:tgtEl>
                                          <p:spTgt spid="4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blinds(horizontal)">
                                      <p:cBhvr>
                                        <p:cTn id="7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11" grpId="0" animBg="1"/>
      <p:bldP spid="12" grpId="0" animBg="1"/>
      <p:bldP spid="9" grpId="0" animBg="1"/>
      <p:bldP spid="17" grpId="0" animBg="1"/>
      <p:bldP spid="34" grpId="0" animBg="1"/>
      <p:bldP spid="38" grpId="0"/>
      <p:bldP spid="39" grpId="0"/>
      <p:bldP spid="40" grpId="0"/>
      <p:bldP spid="41" grpId="0"/>
      <p:bldP spid="42" grpId="0"/>
      <p:bldP spid="43" grpId="0"/>
      <p:bldP spid="44" grpId="0"/>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1837</Words>
  <Application>Microsoft Office PowerPoint</Application>
  <PresentationFormat>宽屏</PresentationFormat>
  <Paragraphs>212</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25</vt:i4>
      </vt:variant>
    </vt:vector>
  </HeadingPairs>
  <TitlesOfParts>
    <vt:vector size="38" baseType="lpstr">
      <vt:lpstr>FuturaBookC</vt:lpstr>
      <vt:lpstr>Gill Sans</vt:lpstr>
      <vt:lpstr>等线</vt:lpstr>
      <vt:lpstr>等线 Light</vt:lpstr>
      <vt:lpstr>楷体</vt:lpstr>
      <vt:lpstr>微软雅黑</vt:lpstr>
      <vt:lpstr>Arial</vt:lpstr>
      <vt:lpstr>Calibri</vt:lpstr>
      <vt:lpstr>Open Sans Light</vt:lpstr>
      <vt:lpstr>Source Sans Pro Light</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dc:title>
  <dc:creator>第一PPT</dc:creator>
  <cp:keywords>www.1ppt.com</cp:keywords>
  <dc:description>www.1ppt.com</dc:description>
  <cp:lastModifiedBy>SLY</cp:lastModifiedBy>
  <cp:revision>58</cp:revision>
  <dcterms:created xsi:type="dcterms:W3CDTF">2018-03-08T13:14:00Z</dcterms:created>
  <dcterms:modified xsi:type="dcterms:W3CDTF">2021-11-18T14:21:59Z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