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1" r:id="rId4"/>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Lst>
  <p:sldSz cy="6858000" cx="9144000"/>
  <p:notesSz cx="7099300" cy="10234600"/>
  <p:embeddedFontLst>
    <p:embeddedFont>
      <p:font typeface="Quattrocento"/>
      <p:regular r:id="rId126"/>
      <p:bold r:id="rId127"/>
    </p:embeddedFont>
    <p:embeddedFont>
      <p:font typeface="Garamond"/>
      <p:regular r:id="rId128"/>
      <p:bold r:id="rId129"/>
      <p:italic r:id="rId130"/>
      <p:boldItalic r:id="rId131"/>
    </p:embeddedFont>
    <p:embeddedFont>
      <p:font typeface="Tahoma"/>
      <p:regular r:id="rId132"/>
      <p:bold r:id="rId133"/>
    </p:embeddedFont>
    <p:embeddedFont>
      <p:font typeface="Kaushan Script"/>
      <p:regular r:id="rId1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6E3483FC-DA12-4829-8917-C3A2EE820683}">
  <a:tblStyle styleId="{6E3483FC-DA12-4829-8917-C3A2EE820683}"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slide" Target="slides/slide103.xml"/><Relationship Id="rId108" Type="http://schemas.openxmlformats.org/officeDocument/2006/relationships/slide" Target="slides/slide102.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29" Type="http://schemas.openxmlformats.org/officeDocument/2006/relationships/font" Target="fonts/Garamond-bold.fntdata"/><Relationship Id="rId128" Type="http://schemas.openxmlformats.org/officeDocument/2006/relationships/font" Target="fonts/Garamond-regular.fntdata"/><Relationship Id="rId127" Type="http://schemas.openxmlformats.org/officeDocument/2006/relationships/font" Target="fonts/Quattrocento-bold.fntdata"/><Relationship Id="rId126" Type="http://schemas.openxmlformats.org/officeDocument/2006/relationships/font" Target="fonts/Quattrocento-regular.fntdata"/><Relationship Id="rId26" Type="http://schemas.openxmlformats.org/officeDocument/2006/relationships/slide" Target="slides/slide20.xml"/><Relationship Id="rId121" Type="http://schemas.openxmlformats.org/officeDocument/2006/relationships/slide" Target="slides/slide115.xml"/><Relationship Id="rId25" Type="http://schemas.openxmlformats.org/officeDocument/2006/relationships/slide" Target="slides/slide19.xml"/><Relationship Id="rId120" Type="http://schemas.openxmlformats.org/officeDocument/2006/relationships/slide" Target="slides/slide114.xml"/><Relationship Id="rId28" Type="http://schemas.openxmlformats.org/officeDocument/2006/relationships/slide" Target="slides/slide22.xml"/><Relationship Id="rId27" Type="http://schemas.openxmlformats.org/officeDocument/2006/relationships/slide" Target="slides/slide21.xml"/><Relationship Id="rId125" Type="http://schemas.openxmlformats.org/officeDocument/2006/relationships/slide" Target="slides/slide119.xml"/><Relationship Id="rId29" Type="http://schemas.openxmlformats.org/officeDocument/2006/relationships/slide" Target="slides/slide23.xml"/><Relationship Id="rId124" Type="http://schemas.openxmlformats.org/officeDocument/2006/relationships/slide" Target="slides/slide118.xml"/><Relationship Id="rId123" Type="http://schemas.openxmlformats.org/officeDocument/2006/relationships/slide" Target="slides/slide117.xml"/><Relationship Id="rId122" Type="http://schemas.openxmlformats.org/officeDocument/2006/relationships/slide" Target="slides/slide116.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slide" Target="slides/slide112.xml"/><Relationship Id="rId117" Type="http://schemas.openxmlformats.org/officeDocument/2006/relationships/slide" Target="slides/slide111.xml"/><Relationship Id="rId116" Type="http://schemas.openxmlformats.org/officeDocument/2006/relationships/slide" Target="slides/slide110.xml"/><Relationship Id="rId115" Type="http://schemas.openxmlformats.org/officeDocument/2006/relationships/slide" Target="slides/slide109.xml"/><Relationship Id="rId119" Type="http://schemas.openxmlformats.org/officeDocument/2006/relationships/slide" Target="slides/slide113.xml"/><Relationship Id="rId15" Type="http://schemas.openxmlformats.org/officeDocument/2006/relationships/slide" Target="slides/slide9.xml"/><Relationship Id="rId110" Type="http://schemas.openxmlformats.org/officeDocument/2006/relationships/slide" Target="slides/slide104.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14" Type="http://schemas.openxmlformats.org/officeDocument/2006/relationships/slide" Target="slides/slide108.xml"/><Relationship Id="rId18" Type="http://schemas.openxmlformats.org/officeDocument/2006/relationships/slide" Target="slides/slide12.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132" Type="http://schemas.openxmlformats.org/officeDocument/2006/relationships/font" Target="fonts/Tahoma-regular.fntdata"/><Relationship Id="rId131" Type="http://schemas.openxmlformats.org/officeDocument/2006/relationships/font" Target="fonts/Garamond-boldItalic.fntdata"/><Relationship Id="rId130" Type="http://schemas.openxmlformats.org/officeDocument/2006/relationships/font" Target="fonts/Garamond-italic.fntdata"/><Relationship Id="rId134" Type="http://schemas.openxmlformats.org/officeDocument/2006/relationships/font" Target="fonts/KaushanScript-regular.fntdata"/><Relationship Id="rId133" Type="http://schemas.openxmlformats.org/officeDocument/2006/relationships/font" Target="fonts/Tahoma-bold.fntdata"/><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3076575" cy="512762"/>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SzPts val="1400"/>
              <a:buChar char="●"/>
              <a:defRPr b="0" i="0" sz="2100" u="none" cap="none" strike="noStrike">
                <a:solidFill>
                  <a:srgbClr val="000000"/>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SzPts val="1400"/>
              <a:buChar char="○"/>
              <a:defRPr b="0" i="0" sz="2100" u="none" cap="none" strike="noStrike">
                <a:solidFill>
                  <a:srgbClr val="000000"/>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SzPts val="1400"/>
              <a:buChar char="■"/>
              <a:defRPr b="0" i="0" sz="2100" u="none" cap="none" strike="noStrike">
                <a:solidFill>
                  <a:srgbClr val="000000"/>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SzPts val="1400"/>
              <a:buChar char="●"/>
              <a:defRPr b="0" i="0" sz="2100" u="none" cap="none" strike="noStrike">
                <a:solidFill>
                  <a:srgbClr val="000000"/>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SzPts val="1400"/>
              <a:buChar char="○"/>
              <a:defRPr b="0" i="0" sz="2100" u="none" cap="none" strike="noStrike">
                <a:solidFill>
                  <a:srgbClr val="000000"/>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SzPts val="1400"/>
              <a:buChar char="■"/>
              <a:defRPr b="0" i="0" sz="2100" u="none" cap="none" strike="noStrike">
                <a:solidFill>
                  <a:srgbClr val="000000"/>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SzPts val="1400"/>
              <a:buChar char="●"/>
              <a:defRPr b="0" i="0" sz="2100" u="none" cap="none" strike="noStrike">
                <a:solidFill>
                  <a:srgbClr val="000000"/>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SzPts val="1400"/>
              <a:buChar char="○"/>
              <a:defRPr b="0" i="0" sz="2100" u="none" cap="none" strike="noStrike">
                <a:solidFill>
                  <a:srgbClr val="000000"/>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SzPts val="1400"/>
              <a:buChar char="■"/>
              <a:defRPr b="0" i="0" sz="2100" u="none" cap="none" strike="noStrike">
                <a:solidFill>
                  <a:srgbClr val="000000"/>
                </a:solidFill>
                <a:latin typeface="Times New Roman"/>
                <a:ea typeface="Times New Roman"/>
                <a:cs typeface="Times New Roman"/>
                <a:sym typeface="Times New Roman"/>
              </a:defRPr>
            </a:lvl9pPr>
          </a:lstStyle>
          <a:p/>
        </p:txBody>
      </p:sp>
      <p:sp>
        <p:nvSpPr>
          <p:cNvPr id="4" name="Shape 4"/>
          <p:cNvSpPr txBox="1"/>
          <p:nvPr>
            <p:ph idx="10" type="dt"/>
          </p:nvPr>
        </p:nvSpPr>
        <p:spPr>
          <a:xfrm>
            <a:off x="4022725" y="0"/>
            <a:ext cx="3076575" cy="512762"/>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SzPts val="1400"/>
              <a:buChar char="●"/>
              <a:defRPr b="0" i="0" sz="2100" u="none" cap="none" strike="noStrike">
                <a:solidFill>
                  <a:srgbClr val="000000"/>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SzPts val="1400"/>
              <a:buChar char="○"/>
              <a:defRPr b="0" i="0" sz="2100" u="none" cap="none" strike="noStrike">
                <a:solidFill>
                  <a:srgbClr val="000000"/>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SzPts val="1400"/>
              <a:buChar char="■"/>
              <a:defRPr b="0" i="0" sz="2100" u="none" cap="none" strike="noStrike">
                <a:solidFill>
                  <a:srgbClr val="000000"/>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SzPts val="1400"/>
              <a:buChar char="●"/>
              <a:defRPr b="0" i="0" sz="2100" u="none" cap="none" strike="noStrike">
                <a:solidFill>
                  <a:srgbClr val="000000"/>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SzPts val="1400"/>
              <a:buChar char="○"/>
              <a:defRPr b="0" i="0" sz="2100" u="none" cap="none" strike="noStrike">
                <a:solidFill>
                  <a:srgbClr val="000000"/>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SzPts val="1400"/>
              <a:buChar char="■"/>
              <a:defRPr b="0" i="0" sz="2100" u="none" cap="none" strike="noStrike">
                <a:solidFill>
                  <a:srgbClr val="000000"/>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SzPts val="1400"/>
              <a:buChar char="●"/>
              <a:defRPr b="0" i="0" sz="2100" u="none" cap="none" strike="noStrike">
                <a:solidFill>
                  <a:srgbClr val="000000"/>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SzPts val="1400"/>
              <a:buChar char="○"/>
              <a:defRPr b="0" i="0" sz="2100" u="none" cap="none" strike="noStrike">
                <a:solidFill>
                  <a:srgbClr val="000000"/>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SzPts val="1400"/>
              <a:buChar char="■"/>
              <a:defRPr b="0" i="0" sz="2100" u="none" cap="none" strike="noStrike">
                <a:solidFill>
                  <a:srgbClr val="000000"/>
                </a:solidFill>
                <a:latin typeface="Times New Roman"/>
                <a:ea typeface="Times New Roman"/>
                <a:cs typeface="Times New Roman"/>
                <a:sym typeface="Times New Roman"/>
              </a:defRPr>
            </a:lvl9pPr>
          </a:lstStyle>
          <a:p/>
        </p:txBody>
      </p:sp>
      <p:sp>
        <p:nvSpPr>
          <p:cNvPr id="5" name="Shape 5"/>
          <p:cNvSpPr/>
          <p:nvPr>
            <p:ph idx="3" type="sldImg"/>
          </p:nvPr>
        </p:nvSpPr>
        <p:spPr>
          <a:xfrm>
            <a:off x="990600" y="768350"/>
            <a:ext cx="5118100" cy="383698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med" w="med" type="none"/>
            <a:tailEnd len="med" w="med" type="none"/>
          </a:ln>
        </p:spPr>
      </p:sp>
      <p:sp>
        <p:nvSpPr>
          <p:cNvPr id="6" name="Shape 6"/>
          <p:cNvSpPr txBox="1"/>
          <p:nvPr>
            <p:ph idx="1" type="body"/>
          </p:nvPr>
        </p:nvSpPr>
        <p:spPr>
          <a:xfrm>
            <a:off x="946150" y="4860925"/>
            <a:ext cx="5207000" cy="4605337"/>
          </a:xfrm>
          <a:prstGeom prst="rect">
            <a:avLst/>
          </a:prstGeom>
          <a:noFill/>
          <a:ln>
            <a:noFill/>
          </a:ln>
        </p:spPr>
        <p:txBody>
          <a:bodyPr anchorCtr="0" anchor="ctr" bIns="91425" lIns="91425" rIns="91425" wrap="square" tIns="91425"/>
          <a:lstStyle>
            <a:lvl1pPr lvl="0">
              <a:spcBef>
                <a:spcPts val="0"/>
              </a:spcBef>
              <a:buSzPts val="14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7" name="Shape 7"/>
          <p:cNvSpPr txBox="1"/>
          <p:nvPr>
            <p:ph idx="11" type="ftr"/>
          </p:nvPr>
        </p:nvSpPr>
        <p:spPr>
          <a:xfrm>
            <a:off x="0" y="9721850"/>
            <a:ext cx="3076575" cy="512762"/>
          </a:xfrm>
          <a:prstGeom prst="rect">
            <a:avLst/>
          </a:prstGeom>
          <a:noFill/>
          <a:ln>
            <a:noFill/>
          </a:ln>
        </p:spPr>
        <p:txBody>
          <a:bodyPr anchorCtr="0" anchor="b" bIns="91425" lIns="91425" rIns="91425" wrap="square" tIns="91425"/>
          <a:lstStyle>
            <a:lvl1pPr indent="0" lvl="0" marL="0" marR="0" rtl="0" algn="l">
              <a:lnSpc>
                <a:spcPct val="100000"/>
              </a:lnSpc>
              <a:spcBef>
                <a:spcPts val="0"/>
              </a:spcBef>
              <a:spcAft>
                <a:spcPts val="0"/>
              </a:spcAft>
              <a:buSzPts val="1400"/>
              <a:buChar char="●"/>
              <a:defRPr b="0" i="0" sz="2100" u="none" cap="none" strike="noStrike">
                <a:solidFill>
                  <a:srgbClr val="000000"/>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SzPts val="1400"/>
              <a:buChar char="○"/>
              <a:defRPr b="0" i="0" sz="2100" u="none" cap="none" strike="noStrike">
                <a:solidFill>
                  <a:srgbClr val="000000"/>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SzPts val="1400"/>
              <a:buChar char="■"/>
              <a:defRPr b="0" i="0" sz="2100" u="none" cap="none" strike="noStrike">
                <a:solidFill>
                  <a:srgbClr val="000000"/>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SzPts val="1400"/>
              <a:buChar char="●"/>
              <a:defRPr b="0" i="0" sz="2100" u="none" cap="none" strike="noStrike">
                <a:solidFill>
                  <a:srgbClr val="000000"/>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SzPts val="1400"/>
              <a:buChar char="○"/>
              <a:defRPr b="0" i="0" sz="2100" u="none" cap="none" strike="noStrike">
                <a:solidFill>
                  <a:srgbClr val="000000"/>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SzPts val="1400"/>
              <a:buChar char="■"/>
              <a:defRPr b="0" i="0" sz="2100" u="none" cap="none" strike="noStrike">
                <a:solidFill>
                  <a:srgbClr val="000000"/>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SzPts val="1400"/>
              <a:buChar char="●"/>
              <a:defRPr b="0" i="0" sz="2100" u="none" cap="none" strike="noStrike">
                <a:solidFill>
                  <a:srgbClr val="000000"/>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SzPts val="1400"/>
              <a:buChar char="○"/>
              <a:defRPr b="0" i="0" sz="2100" u="none" cap="none" strike="noStrike">
                <a:solidFill>
                  <a:srgbClr val="000000"/>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SzPts val="1400"/>
              <a:buChar char="■"/>
              <a:defRPr b="0" i="0" sz="2100" u="none" cap="none" strike="noStrike">
                <a:solidFill>
                  <a:srgbClr val="000000"/>
                </a:solidFill>
                <a:latin typeface="Times New Roman"/>
                <a:ea typeface="Times New Roman"/>
                <a:cs typeface="Times New Roman"/>
                <a:sym typeface="Times New Roman"/>
              </a:defRPr>
            </a:lvl9pPr>
          </a:lstStyle>
          <a:p/>
        </p:txBody>
      </p:sp>
      <p:sp>
        <p:nvSpPr>
          <p:cNvPr id="8" name="Shape 8"/>
          <p:cNvSpPr txBox="1"/>
          <p:nvPr>
            <p:ph idx="12" type="sldNum"/>
          </p:nvPr>
        </p:nvSpPr>
        <p:spPr>
          <a:xfrm>
            <a:off x="4022725" y="9721850"/>
            <a:ext cx="3076575" cy="512762"/>
          </a:xfrm>
          <a:prstGeom prst="rect">
            <a:avLst/>
          </a:prstGeom>
          <a:noFill/>
          <a:ln>
            <a:noFill/>
          </a:ln>
        </p:spPr>
        <p:txBody>
          <a:bodyPr anchorCtr="0" anchor="b" bIns="47375" lIns="94750" rIns="94750" wrap="square" tIns="47375">
            <a:noAutofit/>
          </a:bodyPr>
          <a:lstStyle/>
          <a:p>
            <a:pPr indent="0" lvl="0" marL="0" marR="0" rtl="0" algn="r">
              <a:lnSpc>
                <a:spcPct val="100000"/>
              </a:lnSpc>
              <a:spcBef>
                <a:spcPts val="0"/>
              </a:spcBef>
              <a:spcAft>
                <a:spcPts val="0"/>
              </a:spcAft>
              <a:buClr>
                <a:srgbClr val="000000"/>
              </a:buClr>
              <a:buFont typeface="Tahoma"/>
              <a:buNone/>
            </a:pPr>
            <a:fld id="{00000000-1234-1234-1234-123412341234}" type="slidenum">
              <a:rPr b="0" i="0" lang="en-US" sz="1200" u="none" cap="none" strike="noStrike">
                <a:solidFill>
                  <a:srgbClr val="000000"/>
                </a:solidFill>
                <a:latin typeface="Tahoma"/>
                <a:ea typeface="Tahoma"/>
                <a:cs typeface="Tahoma"/>
                <a:sym typeface="Tahoma"/>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txBox="1"/>
          <p:nvPr>
            <p:ph idx="1" type="body"/>
          </p:nvPr>
        </p:nvSpPr>
        <p:spPr>
          <a:xfrm>
            <a:off x="946150" y="4860925"/>
            <a:ext cx="5207000" cy="4605337"/>
          </a:xfrm>
          <a:prstGeom prst="rect">
            <a:avLst/>
          </a:prstGeom>
        </p:spPr>
        <p:txBody>
          <a:bodyPr anchorCtr="0" anchor="ctr" bIns="91425" lIns="91425" rIns="91425" wrap="square" tIns="91425">
            <a:noAutofit/>
          </a:bodyPr>
          <a:lstStyle/>
          <a:p>
            <a:pPr indent="0" lvl="0" marL="0">
              <a:spcBef>
                <a:spcPts val="0"/>
              </a:spcBef>
              <a:buNone/>
            </a:pPr>
            <a:r>
              <a:t/>
            </a:r>
            <a:endParaRPr/>
          </a:p>
        </p:txBody>
      </p:sp>
      <p:sp>
        <p:nvSpPr>
          <p:cNvPr id="93" name="Shape 93"/>
          <p:cNvSpPr/>
          <p:nvPr>
            <p:ph idx="2" type="sldImg"/>
          </p:nvPr>
        </p:nvSpPr>
        <p:spPr>
          <a:xfrm>
            <a:off x="990600" y="768350"/>
            <a:ext cx="5118100" cy="383698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 name="Shape 387"/>
        <p:cNvGrpSpPr/>
        <p:nvPr/>
      </p:nvGrpSpPr>
      <p:grpSpPr>
        <a:xfrm>
          <a:off x="0" y="0"/>
          <a:ext cx="0" cy="0"/>
          <a:chOff x="0" y="0"/>
          <a:chExt cx="0" cy="0"/>
        </a:xfrm>
      </p:grpSpPr>
      <p:sp>
        <p:nvSpPr>
          <p:cNvPr id="388" name="Shape 388"/>
          <p:cNvSpPr txBox="1"/>
          <p:nvPr>
            <p:ph idx="1" type="body"/>
          </p:nvPr>
        </p:nvSpPr>
        <p:spPr>
          <a:xfrm>
            <a:off x="946150" y="4860925"/>
            <a:ext cx="5207000" cy="4605337"/>
          </a:xfrm>
          <a:prstGeom prst="rect">
            <a:avLst/>
          </a:prstGeom>
        </p:spPr>
        <p:txBody>
          <a:bodyPr anchorCtr="0" anchor="ctr" bIns="91425" lIns="91425" rIns="91425" wrap="square" tIns="91425">
            <a:noAutofit/>
          </a:bodyPr>
          <a:lstStyle/>
          <a:p>
            <a:pPr indent="0" lvl="0" marL="0">
              <a:spcBef>
                <a:spcPts val="0"/>
              </a:spcBef>
              <a:buNone/>
            </a:pPr>
            <a:r>
              <a:t/>
            </a:r>
            <a:endParaRPr/>
          </a:p>
        </p:txBody>
      </p:sp>
      <p:sp>
        <p:nvSpPr>
          <p:cNvPr id="389" name="Shape 389"/>
          <p:cNvSpPr/>
          <p:nvPr>
            <p:ph idx="2" type="sldImg"/>
          </p:nvPr>
        </p:nvSpPr>
        <p:spPr>
          <a:xfrm>
            <a:off x="990600" y="768350"/>
            <a:ext cx="5118100" cy="383698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3" name="Shape 1953"/>
        <p:cNvGrpSpPr/>
        <p:nvPr/>
      </p:nvGrpSpPr>
      <p:grpSpPr>
        <a:xfrm>
          <a:off x="0" y="0"/>
          <a:ext cx="0" cy="0"/>
          <a:chOff x="0" y="0"/>
          <a:chExt cx="0" cy="0"/>
        </a:xfrm>
      </p:grpSpPr>
      <p:sp>
        <p:nvSpPr>
          <p:cNvPr id="1954" name="Shape 1954"/>
          <p:cNvSpPr txBox="1"/>
          <p:nvPr>
            <p:ph idx="1" type="body"/>
          </p:nvPr>
        </p:nvSpPr>
        <p:spPr>
          <a:xfrm>
            <a:off x="946150" y="4860925"/>
            <a:ext cx="5207000" cy="4605337"/>
          </a:xfrm>
          <a:prstGeom prst="rect">
            <a:avLst/>
          </a:prstGeom>
        </p:spPr>
        <p:txBody>
          <a:bodyPr anchorCtr="0" anchor="ctr" bIns="91425" lIns="91425" rIns="91425" wrap="square" tIns="91425">
            <a:noAutofit/>
          </a:bodyPr>
          <a:lstStyle/>
          <a:p>
            <a:pPr indent="0" lvl="0" marL="0">
              <a:spcBef>
                <a:spcPts val="0"/>
              </a:spcBef>
              <a:buNone/>
            </a:pPr>
            <a:r>
              <a:t/>
            </a:r>
            <a:endParaRPr/>
          </a:p>
        </p:txBody>
      </p:sp>
      <p:sp>
        <p:nvSpPr>
          <p:cNvPr id="1955" name="Shape 1955"/>
          <p:cNvSpPr/>
          <p:nvPr>
            <p:ph idx="2" type="sldImg"/>
          </p:nvPr>
        </p:nvSpPr>
        <p:spPr>
          <a:xfrm>
            <a:off x="990600" y="768350"/>
            <a:ext cx="5118100" cy="383698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9" name="Shape 1959"/>
        <p:cNvGrpSpPr/>
        <p:nvPr/>
      </p:nvGrpSpPr>
      <p:grpSpPr>
        <a:xfrm>
          <a:off x="0" y="0"/>
          <a:ext cx="0" cy="0"/>
          <a:chOff x="0" y="0"/>
          <a:chExt cx="0" cy="0"/>
        </a:xfrm>
      </p:grpSpPr>
      <p:sp>
        <p:nvSpPr>
          <p:cNvPr id="1960" name="Shape 1960"/>
          <p:cNvSpPr txBox="1"/>
          <p:nvPr>
            <p:ph idx="1" type="body"/>
          </p:nvPr>
        </p:nvSpPr>
        <p:spPr>
          <a:xfrm>
            <a:off x="946150" y="4860925"/>
            <a:ext cx="5207000" cy="4605337"/>
          </a:xfrm>
          <a:prstGeom prst="rect">
            <a:avLst/>
          </a:prstGeom>
        </p:spPr>
        <p:txBody>
          <a:bodyPr anchorCtr="0" anchor="ctr" bIns="91425" lIns="91425" rIns="91425" wrap="square" tIns="91425">
            <a:noAutofit/>
          </a:bodyPr>
          <a:lstStyle/>
          <a:p>
            <a:pPr indent="0" lvl="0" marL="0">
              <a:spcBef>
                <a:spcPts val="0"/>
              </a:spcBef>
              <a:buNone/>
            </a:pPr>
            <a:r>
              <a:t/>
            </a:r>
            <a:endParaRPr/>
          </a:p>
        </p:txBody>
      </p:sp>
      <p:sp>
        <p:nvSpPr>
          <p:cNvPr id="1961" name="Shape 1961"/>
          <p:cNvSpPr/>
          <p:nvPr>
            <p:ph idx="2" type="sldImg"/>
          </p:nvPr>
        </p:nvSpPr>
        <p:spPr>
          <a:xfrm>
            <a:off x="990600" y="768350"/>
            <a:ext cx="5118100" cy="383698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5" name="Shape 1965"/>
        <p:cNvGrpSpPr/>
        <p:nvPr/>
      </p:nvGrpSpPr>
      <p:grpSpPr>
        <a:xfrm>
          <a:off x="0" y="0"/>
          <a:ext cx="0" cy="0"/>
          <a:chOff x="0" y="0"/>
          <a:chExt cx="0" cy="0"/>
        </a:xfrm>
      </p:grpSpPr>
      <p:sp>
        <p:nvSpPr>
          <p:cNvPr id="1966" name="Shape 1966"/>
          <p:cNvSpPr txBox="1"/>
          <p:nvPr>
            <p:ph idx="1" type="body"/>
          </p:nvPr>
        </p:nvSpPr>
        <p:spPr>
          <a:xfrm>
            <a:off x="946150" y="4860925"/>
            <a:ext cx="5207000" cy="4605337"/>
          </a:xfrm>
          <a:prstGeom prst="rect">
            <a:avLst/>
          </a:prstGeom>
        </p:spPr>
        <p:txBody>
          <a:bodyPr anchorCtr="0" anchor="ctr" bIns="91425" lIns="91425" rIns="91425" wrap="square" tIns="91425">
            <a:noAutofit/>
          </a:bodyPr>
          <a:lstStyle/>
          <a:p>
            <a:pPr indent="0" lvl="0" marL="0">
              <a:spcBef>
                <a:spcPts val="0"/>
              </a:spcBef>
              <a:buNone/>
            </a:pPr>
            <a:r>
              <a:t/>
            </a:r>
            <a:endParaRPr/>
          </a:p>
        </p:txBody>
      </p:sp>
      <p:sp>
        <p:nvSpPr>
          <p:cNvPr id="1967" name="Shape 1967"/>
          <p:cNvSpPr/>
          <p:nvPr>
            <p:ph idx="2" type="sldImg"/>
          </p:nvPr>
        </p:nvSpPr>
        <p:spPr>
          <a:xfrm>
            <a:off x="990600" y="768350"/>
            <a:ext cx="5118100" cy="383698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1" name="Shape 1971"/>
        <p:cNvGrpSpPr/>
        <p:nvPr/>
      </p:nvGrpSpPr>
      <p:grpSpPr>
        <a:xfrm>
          <a:off x="0" y="0"/>
          <a:ext cx="0" cy="0"/>
          <a:chOff x="0" y="0"/>
          <a:chExt cx="0" cy="0"/>
        </a:xfrm>
      </p:grpSpPr>
      <p:sp>
        <p:nvSpPr>
          <p:cNvPr id="1972" name="Shape 1972"/>
          <p:cNvSpPr txBox="1"/>
          <p:nvPr>
            <p:ph idx="1" type="body"/>
          </p:nvPr>
        </p:nvSpPr>
        <p:spPr>
          <a:xfrm>
            <a:off x="946150" y="4860925"/>
            <a:ext cx="5207000" cy="4605337"/>
          </a:xfrm>
          <a:prstGeom prst="rect">
            <a:avLst/>
          </a:prstGeom>
        </p:spPr>
        <p:txBody>
          <a:bodyPr anchorCtr="0" anchor="ctr" bIns="91425" lIns="91425" rIns="91425" wrap="square" tIns="91425">
            <a:noAutofit/>
          </a:bodyPr>
          <a:lstStyle/>
          <a:p>
            <a:pPr indent="0" lvl="0" marL="0">
              <a:spcBef>
                <a:spcPts val="0"/>
              </a:spcBef>
              <a:buNone/>
            </a:pPr>
            <a:r>
              <a:t/>
            </a:r>
            <a:endParaRPr/>
          </a:p>
        </p:txBody>
      </p:sp>
      <p:sp>
        <p:nvSpPr>
          <p:cNvPr id="1973" name="Shape 1973"/>
          <p:cNvSpPr/>
          <p:nvPr>
            <p:ph idx="2" type="sldImg"/>
          </p:nvPr>
        </p:nvSpPr>
        <p:spPr>
          <a:xfrm>
            <a:off x="990600" y="768350"/>
            <a:ext cx="5118100" cy="383698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8" name="Shape 1978"/>
        <p:cNvGrpSpPr/>
        <p:nvPr/>
      </p:nvGrpSpPr>
      <p:grpSpPr>
        <a:xfrm>
          <a:off x="0" y="0"/>
          <a:ext cx="0" cy="0"/>
          <a:chOff x="0" y="0"/>
          <a:chExt cx="0" cy="0"/>
        </a:xfrm>
      </p:grpSpPr>
      <p:sp>
        <p:nvSpPr>
          <p:cNvPr id="1979" name="Shape 1979"/>
          <p:cNvSpPr txBox="1"/>
          <p:nvPr>
            <p:ph idx="1" type="body"/>
          </p:nvPr>
        </p:nvSpPr>
        <p:spPr>
          <a:xfrm>
            <a:off x="946150" y="4860925"/>
            <a:ext cx="5207000" cy="4605337"/>
          </a:xfrm>
          <a:prstGeom prst="rect">
            <a:avLst/>
          </a:prstGeom>
        </p:spPr>
        <p:txBody>
          <a:bodyPr anchorCtr="0" anchor="ctr" bIns="91425" lIns="91425" rIns="91425" wrap="square" tIns="91425">
            <a:noAutofit/>
          </a:bodyPr>
          <a:lstStyle/>
          <a:p>
            <a:pPr indent="0" lvl="0" marL="0">
              <a:spcBef>
                <a:spcPts val="0"/>
              </a:spcBef>
              <a:buNone/>
            </a:pPr>
            <a:r>
              <a:t/>
            </a:r>
            <a:endParaRPr/>
          </a:p>
        </p:txBody>
      </p:sp>
      <p:sp>
        <p:nvSpPr>
          <p:cNvPr id="1980" name="Shape 1980"/>
          <p:cNvSpPr/>
          <p:nvPr>
            <p:ph idx="2" type="sldImg"/>
          </p:nvPr>
        </p:nvSpPr>
        <p:spPr>
          <a:xfrm>
            <a:off x="990600" y="768350"/>
            <a:ext cx="5118100" cy="383698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5" name="Shape 1985"/>
        <p:cNvGrpSpPr/>
        <p:nvPr/>
      </p:nvGrpSpPr>
      <p:grpSpPr>
        <a:xfrm>
          <a:off x="0" y="0"/>
          <a:ext cx="0" cy="0"/>
          <a:chOff x="0" y="0"/>
          <a:chExt cx="0" cy="0"/>
        </a:xfrm>
      </p:grpSpPr>
      <p:sp>
        <p:nvSpPr>
          <p:cNvPr id="1986" name="Shape 1986"/>
          <p:cNvSpPr txBox="1"/>
          <p:nvPr>
            <p:ph idx="1" type="body"/>
          </p:nvPr>
        </p:nvSpPr>
        <p:spPr>
          <a:xfrm>
            <a:off x="946150" y="4860925"/>
            <a:ext cx="5207000" cy="4605337"/>
          </a:xfrm>
          <a:prstGeom prst="rect">
            <a:avLst/>
          </a:prstGeom>
        </p:spPr>
        <p:txBody>
          <a:bodyPr anchorCtr="0" anchor="ctr" bIns="91425" lIns="91425" rIns="91425" wrap="square" tIns="91425">
            <a:noAutofit/>
          </a:bodyPr>
          <a:lstStyle/>
          <a:p>
            <a:pPr indent="0" lvl="0" marL="0">
              <a:spcBef>
                <a:spcPts val="0"/>
              </a:spcBef>
              <a:buNone/>
            </a:pPr>
            <a:r>
              <a:t/>
            </a:r>
            <a:endParaRPr/>
          </a:p>
        </p:txBody>
      </p:sp>
      <p:sp>
        <p:nvSpPr>
          <p:cNvPr id="1987" name="Shape 1987"/>
          <p:cNvSpPr/>
          <p:nvPr>
            <p:ph idx="2" type="sldImg"/>
          </p:nvPr>
        </p:nvSpPr>
        <p:spPr>
          <a:xfrm>
            <a:off x="990600" y="768350"/>
            <a:ext cx="5118100" cy="383698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2" name="Shape 1992"/>
        <p:cNvGrpSpPr/>
        <p:nvPr/>
      </p:nvGrpSpPr>
      <p:grpSpPr>
        <a:xfrm>
          <a:off x="0" y="0"/>
          <a:ext cx="0" cy="0"/>
          <a:chOff x="0" y="0"/>
          <a:chExt cx="0" cy="0"/>
        </a:xfrm>
      </p:grpSpPr>
      <p:sp>
        <p:nvSpPr>
          <p:cNvPr id="1993" name="Shape 1993"/>
          <p:cNvSpPr txBox="1"/>
          <p:nvPr>
            <p:ph idx="1" type="body"/>
          </p:nvPr>
        </p:nvSpPr>
        <p:spPr>
          <a:xfrm>
            <a:off x="946150" y="4860925"/>
            <a:ext cx="5207000" cy="4605337"/>
          </a:xfrm>
          <a:prstGeom prst="rect">
            <a:avLst/>
          </a:prstGeom>
        </p:spPr>
        <p:txBody>
          <a:bodyPr anchorCtr="0" anchor="ctr" bIns="91425" lIns="91425" rIns="91425" wrap="square" tIns="91425">
            <a:noAutofit/>
          </a:bodyPr>
          <a:lstStyle/>
          <a:p>
            <a:pPr indent="0" lvl="0" marL="0">
              <a:spcBef>
                <a:spcPts val="0"/>
              </a:spcBef>
              <a:buNone/>
            </a:pPr>
            <a:r>
              <a:t/>
            </a:r>
            <a:endParaRPr/>
          </a:p>
        </p:txBody>
      </p:sp>
      <p:sp>
        <p:nvSpPr>
          <p:cNvPr id="1994" name="Shape 1994"/>
          <p:cNvSpPr/>
          <p:nvPr>
            <p:ph idx="2" type="sldImg"/>
          </p:nvPr>
        </p:nvSpPr>
        <p:spPr>
          <a:xfrm>
            <a:off x="990600" y="768350"/>
            <a:ext cx="5118100" cy="383698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9" name="Shape 1999"/>
        <p:cNvGrpSpPr/>
        <p:nvPr/>
      </p:nvGrpSpPr>
      <p:grpSpPr>
        <a:xfrm>
          <a:off x="0" y="0"/>
          <a:ext cx="0" cy="0"/>
          <a:chOff x="0" y="0"/>
          <a:chExt cx="0" cy="0"/>
        </a:xfrm>
      </p:grpSpPr>
      <p:sp>
        <p:nvSpPr>
          <p:cNvPr id="2000" name="Shape 2000"/>
          <p:cNvSpPr txBox="1"/>
          <p:nvPr>
            <p:ph idx="1" type="body"/>
          </p:nvPr>
        </p:nvSpPr>
        <p:spPr>
          <a:xfrm>
            <a:off x="946150" y="4860925"/>
            <a:ext cx="5207000" cy="4605337"/>
          </a:xfrm>
          <a:prstGeom prst="rect">
            <a:avLst/>
          </a:prstGeom>
        </p:spPr>
        <p:txBody>
          <a:bodyPr anchorCtr="0" anchor="ctr" bIns="91425" lIns="91425" rIns="91425" wrap="square" tIns="91425">
            <a:noAutofit/>
          </a:bodyPr>
          <a:lstStyle/>
          <a:p>
            <a:pPr indent="0" lvl="0" marL="0">
              <a:spcBef>
                <a:spcPts val="0"/>
              </a:spcBef>
              <a:buNone/>
            </a:pPr>
            <a:r>
              <a:t/>
            </a:r>
            <a:endParaRPr/>
          </a:p>
        </p:txBody>
      </p:sp>
      <p:sp>
        <p:nvSpPr>
          <p:cNvPr id="2001" name="Shape 2001"/>
          <p:cNvSpPr/>
          <p:nvPr>
            <p:ph idx="2" type="sldImg"/>
          </p:nvPr>
        </p:nvSpPr>
        <p:spPr>
          <a:xfrm>
            <a:off x="990600" y="768350"/>
            <a:ext cx="5118100" cy="383698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6" name="Shape 2006"/>
        <p:cNvGrpSpPr/>
        <p:nvPr/>
      </p:nvGrpSpPr>
      <p:grpSpPr>
        <a:xfrm>
          <a:off x="0" y="0"/>
          <a:ext cx="0" cy="0"/>
          <a:chOff x="0" y="0"/>
          <a:chExt cx="0" cy="0"/>
        </a:xfrm>
      </p:grpSpPr>
      <p:sp>
        <p:nvSpPr>
          <p:cNvPr id="2007" name="Shape 2007"/>
          <p:cNvSpPr txBox="1"/>
          <p:nvPr>
            <p:ph idx="1" type="body"/>
          </p:nvPr>
        </p:nvSpPr>
        <p:spPr>
          <a:xfrm>
            <a:off x="946150" y="4860925"/>
            <a:ext cx="5207000" cy="4605337"/>
          </a:xfrm>
          <a:prstGeom prst="rect">
            <a:avLst/>
          </a:prstGeom>
        </p:spPr>
        <p:txBody>
          <a:bodyPr anchorCtr="0" anchor="ctr" bIns="91425" lIns="91425" rIns="91425" wrap="square" tIns="91425">
            <a:noAutofit/>
          </a:bodyPr>
          <a:lstStyle/>
          <a:p>
            <a:pPr indent="0" lvl="0" marL="0">
              <a:spcBef>
                <a:spcPts val="0"/>
              </a:spcBef>
              <a:buNone/>
            </a:pPr>
            <a:r>
              <a:t/>
            </a:r>
            <a:endParaRPr/>
          </a:p>
        </p:txBody>
      </p:sp>
      <p:sp>
        <p:nvSpPr>
          <p:cNvPr id="2008" name="Shape 2008"/>
          <p:cNvSpPr/>
          <p:nvPr>
            <p:ph idx="2" type="sldImg"/>
          </p:nvPr>
        </p:nvSpPr>
        <p:spPr>
          <a:xfrm>
            <a:off x="990600" y="768350"/>
            <a:ext cx="5118100" cy="383698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3" name="Shape 2013"/>
        <p:cNvGrpSpPr/>
        <p:nvPr/>
      </p:nvGrpSpPr>
      <p:grpSpPr>
        <a:xfrm>
          <a:off x="0" y="0"/>
          <a:ext cx="0" cy="0"/>
          <a:chOff x="0" y="0"/>
          <a:chExt cx="0" cy="0"/>
        </a:xfrm>
      </p:grpSpPr>
      <p:sp>
        <p:nvSpPr>
          <p:cNvPr id="2014" name="Shape 2014"/>
          <p:cNvSpPr txBox="1"/>
          <p:nvPr>
            <p:ph idx="1" type="body"/>
          </p:nvPr>
        </p:nvSpPr>
        <p:spPr>
          <a:xfrm>
            <a:off x="946150" y="4860925"/>
            <a:ext cx="5207000" cy="4605337"/>
          </a:xfrm>
          <a:prstGeom prst="rect">
            <a:avLst/>
          </a:prstGeom>
        </p:spPr>
        <p:txBody>
          <a:bodyPr anchorCtr="0" anchor="ctr" bIns="91425" lIns="91425" rIns="91425" wrap="square" tIns="91425">
            <a:noAutofit/>
          </a:bodyPr>
          <a:lstStyle/>
          <a:p>
            <a:pPr indent="0" lvl="0" marL="0">
              <a:spcBef>
                <a:spcPts val="0"/>
              </a:spcBef>
              <a:buNone/>
            </a:pPr>
            <a:r>
              <a:t/>
            </a:r>
            <a:endParaRPr/>
          </a:p>
        </p:txBody>
      </p:sp>
      <p:sp>
        <p:nvSpPr>
          <p:cNvPr id="2015" name="Shape 2015"/>
          <p:cNvSpPr/>
          <p:nvPr>
            <p:ph idx="2" type="sldImg"/>
          </p:nvPr>
        </p:nvSpPr>
        <p:spPr>
          <a:xfrm>
            <a:off x="990600" y="768350"/>
            <a:ext cx="5118100" cy="383698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9" name="Shape 459"/>
        <p:cNvGrpSpPr/>
        <p:nvPr/>
      </p:nvGrpSpPr>
      <p:grpSpPr>
        <a:xfrm>
          <a:off x="0" y="0"/>
          <a:ext cx="0" cy="0"/>
          <a:chOff x="0" y="0"/>
          <a:chExt cx="0" cy="0"/>
        </a:xfrm>
      </p:grpSpPr>
      <p:sp>
        <p:nvSpPr>
          <p:cNvPr id="460" name="Shape 460"/>
          <p:cNvSpPr txBox="1"/>
          <p:nvPr>
            <p:ph idx="1" type="body"/>
          </p:nvPr>
        </p:nvSpPr>
        <p:spPr>
          <a:xfrm>
            <a:off x="946150" y="4860925"/>
            <a:ext cx="5207000" cy="4605337"/>
          </a:xfrm>
          <a:prstGeom prst="rect">
            <a:avLst/>
          </a:prstGeom>
        </p:spPr>
        <p:txBody>
          <a:bodyPr anchorCtr="0" anchor="ctr" bIns="91425" lIns="91425" rIns="91425" wrap="square" tIns="91425">
            <a:noAutofit/>
          </a:bodyPr>
          <a:lstStyle/>
          <a:p>
            <a:pPr indent="0" lvl="0" marL="0">
              <a:spcBef>
                <a:spcPts val="0"/>
              </a:spcBef>
              <a:buNone/>
            </a:pPr>
            <a:r>
              <a:t/>
            </a:r>
            <a:endParaRPr/>
          </a:p>
        </p:txBody>
      </p:sp>
      <p:sp>
        <p:nvSpPr>
          <p:cNvPr id="461" name="Shape 461"/>
          <p:cNvSpPr/>
          <p:nvPr>
            <p:ph idx="2" type="sldImg"/>
          </p:nvPr>
        </p:nvSpPr>
        <p:spPr>
          <a:xfrm>
            <a:off x="990600" y="768350"/>
            <a:ext cx="5118100" cy="383698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0" name="Shape 2020"/>
        <p:cNvGrpSpPr/>
        <p:nvPr/>
      </p:nvGrpSpPr>
      <p:grpSpPr>
        <a:xfrm>
          <a:off x="0" y="0"/>
          <a:ext cx="0" cy="0"/>
          <a:chOff x="0" y="0"/>
          <a:chExt cx="0" cy="0"/>
        </a:xfrm>
      </p:grpSpPr>
      <p:sp>
        <p:nvSpPr>
          <p:cNvPr id="2021" name="Shape 2021"/>
          <p:cNvSpPr txBox="1"/>
          <p:nvPr>
            <p:ph idx="1" type="body"/>
          </p:nvPr>
        </p:nvSpPr>
        <p:spPr>
          <a:xfrm>
            <a:off x="946150" y="4860925"/>
            <a:ext cx="5207000" cy="4605337"/>
          </a:xfrm>
          <a:prstGeom prst="rect">
            <a:avLst/>
          </a:prstGeom>
        </p:spPr>
        <p:txBody>
          <a:bodyPr anchorCtr="0" anchor="ctr" bIns="91425" lIns="91425" rIns="91425" wrap="square" tIns="91425">
            <a:noAutofit/>
          </a:bodyPr>
          <a:lstStyle/>
          <a:p>
            <a:pPr indent="0" lvl="0" marL="0">
              <a:spcBef>
                <a:spcPts val="0"/>
              </a:spcBef>
              <a:buNone/>
            </a:pPr>
            <a:r>
              <a:t/>
            </a:r>
            <a:endParaRPr/>
          </a:p>
        </p:txBody>
      </p:sp>
      <p:sp>
        <p:nvSpPr>
          <p:cNvPr id="2022" name="Shape 2022"/>
          <p:cNvSpPr/>
          <p:nvPr>
            <p:ph idx="2" type="sldImg"/>
          </p:nvPr>
        </p:nvSpPr>
        <p:spPr>
          <a:xfrm>
            <a:off x="990600" y="768350"/>
            <a:ext cx="5118100" cy="383698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7" name="Shape 2027"/>
        <p:cNvGrpSpPr/>
        <p:nvPr/>
      </p:nvGrpSpPr>
      <p:grpSpPr>
        <a:xfrm>
          <a:off x="0" y="0"/>
          <a:ext cx="0" cy="0"/>
          <a:chOff x="0" y="0"/>
          <a:chExt cx="0" cy="0"/>
        </a:xfrm>
      </p:grpSpPr>
      <p:sp>
        <p:nvSpPr>
          <p:cNvPr id="2028" name="Shape 2028"/>
          <p:cNvSpPr txBox="1"/>
          <p:nvPr>
            <p:ph idx="1" type="body"/>
          </p:nvPr>
        </p:nvSpPr>
        <p:spPr>
          <a:xfrm>
            <a:off x="946150" y="4860925"/>
            <a:ext cx="5207000" cy="4605337"/>
          </a:xfrm>
          <a:prstGeom prst="rect">
            <a:avLst/>
          </a:prstGeom>
        </p:spPr>
        <p:txBody>
          <a:bodyPr anchorCtr="0" anchor="ctr" bIns="91425" lIns="91425" rIns="91425" wrap="square" tIns="91425">
            <a:noAutofit/>
          </a:bodyPr>
          <a:lstStyle/>
          <a:p>
            <a:pPr indent="0" lvl="0" marL="0">
              <a:spcBef>
                <a:spcPts val="0"/>
              </a:spcBef>
              <a:buNone/>
            </a:pPr>
            <a:r>
              <a:t/>
            </a:r>
            <a:endParaRPr/>
          </a:p>
        </p:txBody>
      </p:sp>
      <p:sp>
        <p:nvSpPr>
          <p:cNvPr id="2029" name="Shape 2029"/>
          <p:cNvSpPr/>
          <p:nvPr>
            <p:ph idx="2" type="sldImg"/>
          </p:nvPr>
        </p:nvSpPr>
        <p:spPr>
          <a:xfrm>
            <a:off x="990600" y="768350"/>
            <a:ext cx="5118100" cy="383698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4" name="Shape 2034"/>
        <p:cNvGrpSpPr/>
        <p:nvPr/>
      </p:nvGrpSpPr>
      <p:grpSpPr>
        <a:xfrm>
          <a:off x="0" y="0"/>
          <a:ext cx="0" cy="0"/>
          <a:chOff x="0" y="0"/>
          <a:chExt cx="0" cy="0"/>
        </a:xfrm>
      </p:grpSpPr>
      <p:sp>
        <p:nvSpPr>
          <p:cNvPr id="2035" name="Shape 2035"/>
          <p:cNvSpPr txBox="1"/>
          <p:nvPr>
            <p:ph idx="1" type="body"/>
          </p:nvPr>
        </p:nvSpPr>
        <p:spPr>
          <a:xfrm>
            <a:off x="946150" y="4860925"/>
            <a:ext cx="5207000" cy="4605337"/>
          </a:xfrm>
          <a:prstGeom prst="rect">
            <a:avLst/>
          </a:prstGeom>
        </p:spPr>
        <p:txBody>
          <a:bodyPr anchorCtr="0" anchor="ctr" bIns="91425" lIns="91425" rIns="91425" wrap="square" tIns="91425">
            <a:noAutofit/>
          </a:bodyPr>
          <a:lstStyle/>
          <a:p>
            <a:pPr indent="0" lvl="0" marL="0">
              <a:spcBef>
                <a:spcPts val="0"/>
              </a:spcBef>
              <a:buNone/>
            </a:pPr>
            <a:r>
              <a:t/>
            </a:r>
            <a:endParaRPr/>
          </a:p>
        </p:txBody>
      </p:sp>
      <p:sp>
        <p:nvSpPr>
          <p:cNvPr id="2036" name="Shape 2036"/>
          <p:cNvSpPr/>
          <p:nvPr>
            <p:ph idx="2" type="sldImg"/>
          </p:nvPr>
        </p:nvSpPr>
        <p:spPr>
          <a:xfrm>
            <a:off x="990600" y="768350"/>
            <a:ext cx="5118100" cy="383698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7" name="Shape 2047"/>
        <p:cNvGrpSpPr/>
        <p:nvPr/>
      </p:nvGrpSpPr>
      <p:grpSpPr>
        <a:xfrm>
          <a:off x="0" y="0"/>
          <a:ext cx="0" cy="0"/>
          <a:chOff x="0" y="0"/>
          <a:chExt cx="0" cy="0"/>
        </a:xfrm>
      </p:grpSpPr>
      <p:sp>
        <p:nvSpPr>
          <p:cNvPr id="2048" name="Shape 2048"/>
          <p:cNvSpPr txBox="1"/>
          <p:nvPr>
            <p:ph idx="1" type="body"/>
          </p:nvPr>
        </p:nvSpPr>
        <p:spPr>
          <a:xfrm>
            <a:off x="946150" y="4860925"/>
            <a:ext cx="5207000" cy="4605337"/>
          </a:xfrm>
          <a:prstGeom prst="rect">
            <a:avLst/>
          </a:prstGeom>
        </p:spPr>
        <p:txBody>
          <a:bodyPr anchorCtr="0" anchor="ctr" bIns="91425" lIns="91425" rIns="91425" wrap="square" tIns="91425">
            <a:noAutofit/>
          </a:bodyPr>
          <a:lstStyle/>
          <a:p>
            <a:pPr indent="0" lvl="0" marL="0">
              <a:spcBef>
                <a:spcPts val="0"/>
              </a:spcBef>
              <a:buNone/>
            </a:pPr>
            <a:r>
              <a:t/>
            </a:r>
            <a:endParaRPr/>
          </a:p>
        </p:txBody>
      </p:sp>
      <p:sp>
        <p:nvSpPr>
          <p:cNvPr id="2049" name="Shape 2049"/>
          <p:cNvSpPr/>
          <p:nvPr>
            <p:ph idx="2" type="sldImg"/>
          </p:nvPr>
        </p:nvSpPr>
        <p:spPr>
          <a:xfrm>
            <a:off x="990600" y="768350"/>
            <a:ext cx="5118100" cy="383698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4" name="Shape 2054"/>
        <p:cNvGrpSpPr/>
        <p:nvPr/>
      </p:nvGrpSpPr>
      <p:grpSpPr>
        <a:xfrm>
          <a:off x="0" y="0"/>
          <a:ext cx="0" cy="0"/>
          <a:chOff x="0" y="0"/>
          <a:chExt cx="0" cy="0"/>
        </a:xfrm>
      </p:grpSpPr>
      <p:sp>
        <p:nvSpPr>
          <p:cNvPr id="2055" name="Shape 2055"/>
          <p:cNvSpPr txBox="1"/>
          <p:nvPr>
            <p:ph idx="1" type="body"/>
          </p:nvPr>
        </p:nvSpPr>
        <p:spPr>
          <a:xfrm>
            <a:off x="946150" y="4860925"/>
            <a:ext cx="5207000" cy="4605337"/>
          </a:xfrm>
          <a:prstGeom prst="rect">
            <a:avLst/>
          </a:prstGeom>
        </p:spPr>
        <p:txBody>
          <a:bodyPr anchorCtr="0" anchor="ctr" bIns="91425" lIns="91425" rIns="91425" wrap="square" tIns="91425">
            <a:noAutofit/>
          </a:bodyPr>
          <a:lstStyle/>
          <a:p>
            <a:pPr indent="0" lvl="0" marL="0">
              <a:spcBef>
                <a:spcPts val="0"/>
              </a:spcBef>
              <a:buNone/>
            </a:pPr>
            <a:r>
              <a:t/>
            </a:r>
            <a:endParaRPr/>
          </a:p>
        </p:txBody>
      </p:sp>
      <p:sp>
        <p:nvSpPr>
          <p:cNvPr id="2056" name="Shape 2056"/>
          <p:cNvSpPr/>
          <p:nvPr>
            <p:ph idx="2" type="sldImg"/>
          </p:nvPr>
        </p:nvSpPr>
        <p:spPr>
          <a:xfrm>
            <a:off x="990600" y="768350"/>
            <a:ext cx="5118100" cy="383698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1" name="Shape 2061"/>
        <p:cNvGrpSpPr/>
        <p:nvPr/>
      </p:nvGrpSpPr>
      <p:grpSpPr>
        <a:xfrm>
          <a:off x="0" y="0"/>
          <a:ext cx="0" cy="0"/>
          <a:chOff x="0" y="0"/>
          <a:chExt cx="0" cy="0"/>
        </a:xfrm>
      </p:grpSpPr>
      <p:sp>
        <p:nvSpPr>
          <p:cNvPr id="2062" name="Shape 2062"/>
          <p:cNvSpPr txBox="1"/>
          <p:nvPr>
            <p:ph idx="1" type="body"/>
          </p:nvPr>
        </p:nvSpPr>
        <p:spPr>
          <a:xfrm>
            <a:off x="946150" y="4860925"/>
            <a:ext cx="5207000" cy="4605337"/>
          </a:xfrm>
          <a:prstGeom prst="rect">
            <a:avLst/>
          </a:prstGeom>
        </p:spPr>
        <p:txBody>
          <a:bodyPr anchorCtr="0" anchor="ctr" bIns="91425" lIns="91425" rIns="91425" wrap="square" tIns="91425">
            <a:noAutofit/>
          </a:bodyPr>
          <a:lstStyle/>
          <a:p>
            <a:pPr indent="0" lvl="0" marL="0">
              <a:spcBef>
                <a:spcPts val="0"/>
              </a:spcBef>
              <a:buNone/>
            </a:pPr>
            <a:r>
              <a:t/>
            </a:r>
            <a:endParaRPr/>
          </a:p>
        </p:txBody>
      </p:sp>
      <p:sp>
        <p:nvSpPr>
          <p:cNvPr id="2063" name="Shape 2063"/>
          <p:cNvSpPr/>
          <p:nvPr>
            <p:ph idx="2" type="sldImg"/>
          </p:nvPr>
        </p:nvSpPr>
        <p:spPr>
          <a:xfrm>
            <a:off x="990600" y="768350"/>
            <a:ext cx="5118100" cy="383698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8" name="Shape 2068"/>
        <p:cNvGrpSpPr/>
        <p:nvPr/>
      </p:nvGrpSpPr>
      <p:grpSpPr>
        <a:xfrm>
          <a:off x="0" y="0"/>
          <a:ext cx="0" cy="0"/>
          <a:chOff x="0" y="0"/>
          <a:chExt cx="0" cy="0"/>
        </a:xfrm>
      </p:grpSpPr>
      <p:sp>
        <p:nvSpPr>
          <p:cNvPr id="2069" name="Shape 2069"/>
          <p:cNvSpPr txBox="1"/>
          <p:nvPr>
            <p:ph idx="1" type="body"/>
          </p:nvPr>
        </p:nvSpPr>
        <p:spPr>
          <a:xfrm>
            <a:off x="946150" y="4860925"/>
            <a:ext cx="5207000" cy="4605337"/>
          </a:xfrm>
          <a:prstGeom prst="rect">
            <a:avLst/>
          </a:prstGeom>
        </p:spPr>
        <p:txBody>
          <a:bodyPr anchorCtr="0" anchor="ctr" bIns="91425" lIns="91425" rIns="91425" wrap="square" tIns="91425">
            <a:noAutofit/>
          </a:bodyPr>
          <a:lstStyle/>
          <a:p>
            <a:pPr indent="0" lvl="0" marL="0">
              <a:spcBef>
                <a:spcPts val="0"/>
              </a:spcBef>
              <a:buNone/>
            </a:pPr>
            <a:r>
              <a:t/>
            </a:r>
            <a:endParaRPr/>
          </a:p>
        </p:txBody>
      </p:sp>
      <p:sp>
        <p:nvSpPr>
          <p:cNvPr id="2070" name="Shape 2070"/>
          <p:cNvSpPr/>
          <p:nvPr>
            <p:ph idx="2" type="sldImg"/>
          </p:nvPr>
        </p:nvSpPr>
        <p:spPr>
          <a:xfrm>
            <a:off x="990600" y="768350"/>
            <a:ext cx="5118100" cy="383698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5" name="Shape 2075"/>
        <p:cNvGrpSpPr/>
        <p:nvPr/>
      </p:nvGrpSpPr>
      <p:grpSpPr>
        <a:xfrm>
          <a:off x="0" y="0"/>
          <a:ext cx="0" cy="0"/>
          <a:chOff x="0" y="0"/>
          <a:chExt cx="0" cy="0"/>
        </a:xfrm>
      </p:grpSpPr>
      <p:sp>
        <p:nvSpPr>
          <p:cNvPr id="2076" name="Shape 2076"/>
          <p:cNvSpPr txBox="1"/>
          <p:nvPr>
            <p:ph idx="1" type="body"/>
          </p:nvPr>
        </p:nvSpPr>
        <p:spPr>
          <a:xfrm>
            <a:off x="946150" y="4860925"/>
            <a:ext cx="5207000" cy="4605337"/>
          </a:xfrm>
          <a:prstGeom prst="rect">
            <a:avLst/>
          </a:prstGeom>
        </p:spPr>
        <p:txBody>
          <a:bodyPr anchorCtr="0" anchor="ctr" bIns="91425" lIns="91425" rIns="91425" wrap="square" tIns="91425">
            <a:noAutofit/>
          </a:bodyPr>
          <a:lstStyle/>
          <a:p>
            <a:pPr indent="0" lvl="0" marL="0">
              <a:spcBef>
                <a:spcPts val="0"/>
              </a:spcBef>
              <a:buNone/>
            </a:pPr>
            <a:r>
              <a:t/>
            </a:r>
            <a:endParaRPr/>
          </a:p>
        </p:txBody>
      </p:sp>
      <p:sp>
        <p:nvSpPr>
          <p:cNvPr id="2077" name="Shape 2077"/>
          <p:cNvSpPr/>
          <p:nvPr>
            <p:ph idx="2" type="sldImg"/>
          </p:nvPr>
        </p:nvSpPr>
        <p:spPr>
          <a:xfrm>
            <a:off x="990600" y="768350"/>
            <a:ext cx="5118100" cy="383698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2" name="Shape 2082"/>
        <p:cNvGrpSpPr/>
        <p:nvPr/>
      </p:nvGrpSpPr>
      <p:grpSpPr>
        <a:xfrm>
          <a:off x="0" y="0"/>
          <a:ext cx="0" cy="0"/>
          <a:chOff x="0" y="0"/>
          <a:chExt cx="0" cy="0"/>
        </a:xfrm>
      </p:grpSpPr>
      <p:sp>
        <p:nvSpPr>
          <p:cNvPr id="2083" name="Shape 2083"/>
          <p:cNvSpPr txBox="1"/>
          <p:nvPr>
            <p:ph idx="1" type="body"/>
          </p:nvPr>
        </p:nvSpPr>
        <p:spPr>
          <a:xfrm>
            <a:off x="946150" y="4860925"/>
            <a:ext cx="5207000" cy="4605337"/>
          </a:xfrm>
          <a:prstGeom prst="rect">
            <a:avLst/>
          </a:prstGeom>
        </p:spPr>
        <p:txBody>
          <a:bodyPr anchorCtr="0" anchor="ctr" bIns="91425" lIns="91425" rIns="91425" wrap="square" tIns="91425">
            <a:noAutofit/>
          </a:bodyPr>
          <a:lstStyle/>
          <a:p>
            <a:pPr indent="0" lvl="0" marL="0">
              <a:spcBef>
                <a:spcPts val="0"/>
              </a:spcBef>
              <a:buNone/>
            </a:pPr>
            <a:r>
              <a:t/>
            </a:r>
            <a:endParaRPr/>
          </a:p>
        </p:txBody>
      </p:sp>
      <p:sp>
        <p:nvSpPr>
          <p:cNvPr id="2084" name="Shape 2084"/>
          <p:cNvSpPr/>
          <p:nvPr>
            <p:ph idx="2" type="sldImg"/>
          </p:nvPr>
        </p:nvSpPr>
        <p:spPr>
          <a:xfrm>
            <a:off x="990600" y="768350"/>
            <a:ext cx="5118100" cy="383698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9" name="Shape 2089"/>
        <p:cNvGrpSpPr/>
        <p:nvPr/>
      </p:nvGrpSpPr>
      <p:grpSpPr>
        <a:xfrm>
          <a:off x="0" y="0"/>
          <a:ext cx="0" cy="0"/>
          <a:chOff x="0" y="0"/>
          <a:chExt cx="0" cy="0"/>
        </a:xfrm>
      </p:grpSpPr>
      <p:sp>
        <p:nvSpPr>
          <p:cNvPr id="2090" name="Shape 2090"/>
          <p:cNvSpPr txBox="1"/>
          <p:nvPr>
            <p:ph idx="1" type="body"/>
          </p:nvPr>
        </p:nvSpPr>
        <p:spPr>
          <a:xfrm>
            <a:off x="946150" y="4860925"/>
            <a:ext cx="5207000" cy="4605337"/>
          </a:xfrm>
          <a:prstGeom prst="rect">
            <a:avLst/>
          </a:prstGeom>
        </p:spPr>
        <p:txBody>
          <a:bodyPr anchorCtr="0" anchor="ctr" bIns="91425" lIns="91425" rIns="91425" wrap="square" tIns="91425">
            <a:noAutofit/>
          </a:bodyPr>
          <a:lstStyle/>
          <a:p>
            <a:pPr indent="0" lvl="0" marL="0">
              <a:spcBef>
                <a:spcPts val="0"/>
              </a:spcBef>
              <a:buNone/>
            </a:pPr>
            <a:r>
              <a:t/>
            </a:r>
            <a:endParaRPr/>
          </a:p>
        </p:txBody>
      </p:sp>
      <p:sp>
        <p:nvSpPr>
          <p:cNvPr id="2091" name="Shape 2091"/>
          <p:cNvSpPr/>
          <p:nvPr>
            <p:ph idx="2" type="sldImg"/>
          </p:nvPr>
        </p:nvSpPr>
        <p:spPr>
          <a:xfrm>
            <a:off x="990600" y="768350"/>
            <a:ext cx="5118100" cy="383698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9" name="Shape 469"/>
        <p:cNvGrpSpPr/>
        <p:nvPr/>
      </p:nvGrpSpPr>
      <p:grpSpPr>
        <a:xfrm>
          <a:off x="0" y="0"/>
          <a:ext cx="0" cy="0"/>
          <a:chOff x="0" y="0"/>
          <a:chExt cx="0" cy="0"/>
        </a:xfrm>
      </p:grpSpPr>
      <p:sp>
        <p:nvSpPr>
          <p:cNvPr id="470" name="Shape 470"/>
          <p:cNvSpPr txBox="1"/>
          <p:nvPr>
            <p:ph idx="1" type="body"/>
          </p:nvPr>
        </p:nvSpPr>
        <p:spPr>
          <a:xfrm>
            <a:off x="946150" y="4860925"/>
            <a:ext cx="5207000" cy="4605337"/>
          </a:xfrm>
          <a:prstGeom prst="rect">
            <a:avLst/>
          </a:prstGeom>
        </p:spPr>
        <p:txBody>
          <a:bodyPr anchorCtr="0" anchor="ctr" bIns="91425" lIns="91425" rIns="91425" wrap="square" tIns="91425">
            <a:noAutofit/>
          </a:bodyPr>
          <a:lstStyle/>
          <a:p>
            <a:pPr indent="0" lvl="0" marL="0">
              <a:spcBef>
                <a:spcPts val="0"/>
              </a:spcBef>
              <a:buNone/>
            </a:pPr>
            <a:r>
              <a:t/>
            </a:r>
            <a:endParaRPr/>
          </a:p>
        </p:txBody>
      </p:sp>
      <p:sp>
        <p:nvSpPr>
          <p:cNvPr id="471" name="Shape 471"/>
          <p:cNvSpPr/>
          <p:nvPr>
            <p:ph idx="2" type="sldImg"/>
          </p:nvPr>
        </p:nvSpPr>
        <p:spPr>
          <a:xfrm>
            <a:off x="990600" y="768350"/>
            <a:ext cx="5118100" cy="383698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7" name="Shape 547"/>
        <p:cNvGrpSpPr/>
        <p:nvPr/>
      </p:nvGrpSpPr>
      <p:grpSpPr>
        <a:xfrm>
          <a:off x="0" y="0"/>
          <a:ext cx="0" cy="0"/>
          <a:chOff x="0" y="0"/>
          <a:chExt cx="0" cy="0"/>
        </a:xfrm>
      </p:grpSpPr>
      <p:sp>
        <p:nvSpPr>
          <p:cNvPr id="548" name="Shape 548"/>
          <p:cNvSpPr txBox="1"/>
          <p:nvPr>
            <p:ph idx="1" type="body"/>
          </p:nvPr>
        </p:nvSpPr>
        <p:spPr>
          <a:xfrm>
            <a:off x="946150" y="4860925"/>
            <a:ext cx="5207000" cy="4605337"/>
          </a:xfrm>
          <a:prstGeom prst="rect">
            <a:avLst/>
          </a:prstGeom>
        </p:spPr>
        <p:txBody>
          <a:bodyPr anchorCtr="0" anchor="ctr" bIns="91425" lIns="91425" rIns="91425" wrap="square" tIns="91425">
            <a:noAutofit/>
          </a:bodyPr>
          <a:lstStyle/>
          <a:p>
            <a:pPr indent="0" lvl="0" marL="0">
              <a:spcBef>
                <a:spcPts val="0"/>
              </a:spcBef>
              <a:buNone/>
            </a:pPr>
            <a:r>
              <a:t/>
            </a:r>
            <a:endParaRPr/>
          </a:p>
        </p:txBody>
      </p:sp>
      <p:sp>
        <p:nvSpPr>
          <p:cNvPr id="549" name="Shape 549"/>
          <p:cNvSpPr/>
          <p:nvPr>
            <p:ph idx="2" type="sldImg"/>
          </p:nvPr>
        </p:nvSpPr>
        <p:spPr>
          <a:xfrm>
            <a:off x="990600" y="768350"/>
            <a:ext cx="5118100" cy="383698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8" name="Shape 558"/>
        <p:cNvGrpSpPr/>
        <p:nvPr/>
      </p:nvGrpSpPr>
      <p:grpSpPr>
        <a:xfrm>
          <a:off x="0" y="0"/>
          <a:ext cx="0" cy="0"/>
          <a:chOff x="0" y="0"/>
          <a:chExt cx="0" cy="0"/>
        </a:xfrm>
      </p:grpSpPr>
      <p:sp>
        <p:nvSpPr>
          <p:cNvPr id="559" name="Shape 559"/>
          <p:cNvSpPr txBox="1"/>
          <p:nvPr>
            <p:ph idx="1" type="body"/>
          </p:nvPr>
        </p:nvSpPr>
        <p:spPr>
          <a:xfrm>
            <a:off x="946150" y="4860925"/>
            <a:ext cx="5207000" cy="4605337"/>
          </a:xfrm>
          <a:prstGeom prst="rect">
            <a:avLst/>
          </a:prstGeom>
        </p:spPr>
        <p:txBody>
          <a:bodyPr anchorCtr="0" anchor="ctr" bIns="91425" lIns="91425" rIns="91425" wrap="square" tIns="91425">
            <a:noAutofit/>
          </a:bodyPr>
          <a:lstStyle/>
          <a:p>
            <a:pPr indent="0" lvl="0" marL="0">
              <a:spcBef>
                <a:spcPts val="0"/>
              </a:spcBef>
              <a:buNone/>
            </a:pPr>
            <a:r>
              <a:t/>
            </a:r>
            <a:endParaRPr/>
          </a:p>
        </p:txBody>
      </p:sp>
      <p:sp>
        <p:nvSpPr>
          <p:cNvPr id="560" name="Shape 560"/>
          <p:cNvSpPr/>
          <p:nvPr>
            <p:ph idx="2" type="sldImg"/>
          </p:nvPr>
        </p:nvSpPr>
        <p:spPr>
          <a:xfrm>
            <a:off x="990600" y="768350"/>
            <a:ext cx="5118100" cy="383698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1" name="Shape 711"/>
        <p:cNvGrpSpPr/>
        <p:nvPr/>
      </p:nvGrpSpPr>
      <p:grpSpPr>
        <a:xfrm>
          <a:off x="0" y="0"/>
          <a:ext cx="0" cy="0"/>
          <a:chOff x="0" y="0"/>
          <a:chExt cx="0" cy="0"/>
        </a:xfrm>
      </p:grpSpPr>
      <p:sp>
        <p:nvSpPr>
          <p:cNvPr id="712" name="Shape 712"/>
          <p:cNvSpPr txBox="1"/>
          <p:nvPr>
            <p:ph idx="1" type="body"/>
          </p:nvPr>
        </p:nvSpPr>
        <p:spPr>
          <a:xfrm>
            <a:off x="946150" y="4860925"/>
            <a:ext cx="5207000" cy="4605337"/>
          </a:xfrm>
          <a:prstGeom prst="rect">
            <a:avLst/>
          </a:prstGeom>
        </p:spPr>
        <p:txBody>
          <a:bodyPr anchorCtr="0" anchor="ctr" bIns="91425" lIns="91425" rIns="91425" wrap="square" tIns="91425">
            <a:noAutofit/>
          </a:bodyPr>
          <a:lstStyle/>
          <a:p>
            <a:pPr indent="0" lvl="0" marL="0">
              <a:spcBef>
                <a:spcPts val="0"/>
              </a:spcBef>
              <a:buNone/>
            </a:pPr>
            <a:r>
              <a:t/>
            </a:r>
            <a:endParaRPr/>
          </a:p>
        </p:txBody>
      </p:sp>
      <p:sp>
        <p:nvSpPr>
          <p:cNvPr id="713" name="Shape 713"/>
          <p:cNvSpPr/>
          <p:nvPr>
            <p:ph idx="2" type="sldImg"/>
          </p:nvPr>
        </p:nvSpPr>
        <p:spPr>
          <a:xfrm>
            <a:off x="990600" y="768350"/>
            <a:ext cx="5118100" cy="383698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0" name="Shape 720"/>
        <p:cNvGrpSpPr/>
        <p:nvPr/>
      </p:nvGrpSpPr>
      <p:grpSpPr>
        <a:xfrm>
          <a:off x="0" y="0"/>
          <a:ext cx="0" cy="0"/>
          <a:chOff x="0" y="0"/>
          <a:chExt cx="0" cy="0"/>
        </a:xfrm>
      </p:grpSpPr>
      <p:sp>
        <p:nvSpPr>
          <p:cNvPr id="721" name="Shape 721"/>
          <p:cNvSpPr txBox="1"/>
          <p:nvPr>
            <p:ph idx="1" type="body"/>
          </p:nvPr>
        </p:nvSpPr>
        <p:spPr>
          <a:xfrm>
            <a:off x="946150" y="4860925"/>
            <a:ext cx="5207000" cy="4605337"/>
          </a:xfrm>
          <a:prstGeom prst="rect">
            <a:avLst/>
          </a:prstGeom>
        </p:spPr>
        <p:txBody>
          <a:bodyPr anchorCtr="0" anchor="ctr" bIns="91425" lIns="91425" rIns="91425" wrap="square" tIns="91425">
            <a:noAutofit/>
          </a:bodyPr>
          <a:lstStyle/>
          <a:p>
            <a:pPr indent="0" lvl="0" marL="0">
              <a:spcBef>
                <a:spcPts val="0"/>
              </a:spcBef>
              <a:buNone/>
            </a:pPr>
            <a:r>
              <a:t/>
            </a:r>
            <a:endParaRPr/>
          </a:p>
        </p:txBody>
      </p:sp>
      <p:sp>
        <p:nvSpPr>
          <p:cNvPr id="722" name="Shape 722"/>
          <p:cNvSpPr/>
          <p:nvPr>
            <p:ph idx="2" type="sldImg"/>
          </p:nvPr>
        </p:nvSpPr>
        <p:spPr>
          <a:xfrm>
            <a:off x="990600" y="768350"/>
            <a:ext cx="5118100" cy="383698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8" name="Shape 818"/>
        <p:cNvGrpSpPr/>
        <p:nvPr/>
      </p:nvGrpSpPr>
      <p:grpSpPr>
        <a:xfrm>
          <a:off x="0" y="0"/>
          <a:ext cx="0" cy="0"/>
          <a:chOff x="0" y="0"/>
          <a:chExt cx="0" cy="0"/>
        </a:xfrm>
      </p:grpSpPr>
      <p:sp>
        <p:nvSpPr>
          <p:cNvPr id="819" name="Shape 819"/>
          <p:cNvSpPr txBox="1"/>
          <p:nvPr>
            <p:ph idx="1" type="body"/>
          </p:nvPr>
        </p:nvSpPr>
        <p:spPr>
          <a:xfrm>
            <a:off x="946150" y="4860925"/>
            <a:ext cx="5207000" cy="4605337"/>
          </a:xfrm>
          <a:prstGeom prst="rect">
            <a:avLst/>
          </a:prstGeom>
        </p:spPr>
        <p:txBody>
          <a:bodyPr anchorCtr="0" anchor="ctr" bIns="91425" lIns="91425" rIns="91425" wrap="square" tIns="91425">
            <a:noAutofit/>
          </a:bodyPr>
          <a:lstStyle/>
          <a:p>
            <a:pPr indent="0" lvl="0" marL="0">
              <a:spcBef>
                <a:spcPts val="0"/>
              </a:spcBef>
              <a:buNone/>
            </a:pPr>
            <a:r>
              <a:t/>
            </a:r>
            <a:endParaRPr/>
          </a:p>
        </p:txBody>
      </p:sp>
      <p:sp>
        <p:nvSpPr>
          <p:cNvPr id="820" name="Shape 820"/>
          <p:cNvSpPr/>
          <p:nvPr>
            <p:ph idx="2" type="sldImg"/>
          </p:nvPr>
        </p:nvSpPr>
        <p:spPr>
          <a:xfrm>
            <a:off x="990600" y="768350"/>
            <a:ext cx="5118100" cy="383698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5" name="Shape 915"/>
        <p:cNvGrpSpPr/>
        <p:nvPr/>
      </p:nvGrpSpPr>
      <p:grpSpPr>
        <a:xfrm>
          <a:off x="0" y="0"/>
          <a:ext cx="0" cy="0"/>
          <a:chOff x="0" y="0"/>
          <a:chExt cx="0" cy="0"/>
        </a:xfrm>
      </p:grpSpPr>
      <p:sp>
        <p:nvSpPr>
          <p:cNvPr id="916" name="Shape 916"/>
          <p:cNvSpPr txBox="1"/>
          <p:nvPr>
            <p:ph idx="1" type="body"/>
          </p:nvPr>
        </p:nvSpPr>
        <p:spPr>
          <a:xfrm>
            <a:off x="946150" y="4860925"/>
            <a:ext cx="5207000" cy="4605337"/>
          </a:xfrm>
          <a:prstGeom prst="rect">
            <a:avLst/>
          </a:prstGeom>
        </p:spPr>
        <p:txBody>
          <a:bodyPr anchorCtr="0" anchor="ctr" bIns="91425" lIns="91425" rIns="91425" wrap="square" tIns="91425">
            <a:noAutofit/>
          </a:bodyPr>
          <a:lstStyle/>
          <a:p>
            <a:pPr indent="0" lvl="0" marL="0">
              <a:spcBef>
                <a:spcPts val="0"/>
              </a:spcBef>
              <a:buNone/>
            </a:pPr>
            <a:r>
              <a:t/>
            </a:r>
            <a:endParaRPr/>
          </a:p>
        </p:txBody>
      </p:sp>
      <p:sp>
        <p:nvSpPr>
          <p:cNvPr id="917" name="Shape 917"/>
          <p:cNvSpPr/>
          <p:nvPr>
            <p:ph idx="2" type="sldImg"/>
          </p:nvPr>
        </p:nvSpPr>
        <p:spPr>
          <a:xfrm>
            <a:off x="990600" y="768350"/>
            <a:ext cx="5118100" cy="383698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4" name="Shape 924"/>
        <p:cNvGrpSpPr/>
        <p:nvPr/>
      </p:nvGrpSpPr>
      <p:grpSpPr>
        <a:xfrm>
          <a:off x="0" y="0"/>
          <a:ext cx="0" cy="0"/>
          <a:chOff x="0" y="0"/>
          <a:chExt cx="0" cy="0"/>
        </a:xfrm>
      </p:grpSpPr>
      <p:sp>
        <p:nvSpPr>
          <p:cNvPr id="925" name="Shape 925"/>
          <p:cNvSpPr txBox="1"/>
          <p:nvPr>
            <p:ph idx="1" type="body"/>
          </p:nvPr>
        </p:nvSpPr>
        <p:spPr>
          <a:xfrm>
            <a:off x="946150" y="4860925"/>
            <a:ext cx="5207000" cy="4605337"/>
          </a:xfrm>
          <a:prstGeom prst="rect">
            <a:avLst/>
          </a:prstGeom>
        </p:spPr>
        <p:txBody>
          <a:bodyPr anchorCtr="0" anchor="ctr" bIns="91425" lIns="91425" rIns="91425" wrap="square" tIns="91425">
            <a:noAutofit/>
          </a:bodyPr>
          <a:lstStyle/>
          <a:p>
            <a:pPr indent="0" lvl="0" marL="0">
              <a:spcBef>
                <a:spcPts val="0"/>
              </a:spcBef>
              <a:buNone/>
            </a:pPr>
            <a:r>
              <a:t/>
            </a:r>
            <a:endParaRPr/>
          </a:p>
        </p:txBody>
      </p:sp>
      <p:sp>
        <p:nvSpPr>
          <p:cNvPr id="926" name="Shape 926"/>
          <p:cNvSpPr/>
          <p:nvPr>
            <p:ph idx="2" type="sldImg"/>
          </p:nvPr>
        </p:nvSpPr>
        <p:spPr>
          <a:xfrm>
            <a:off x="990600" y="768350"/>
            <a:ext cx="5118100" cy="383698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txBox="1"/>
          <p:nvPr>
            <p:ph idx="1" type="body"/>
          </p:nvPr>
        </p:nvSpPr>
        <p:spPr>
          <a:xfrm>
            <a:off x="946150" y="4860925"/>
            <a:ext cx="5207000" cy="4605337"/>
          </a:xfrm>
          <a:prstGeom prst="rect">
            <a:avLst/>
          </a:prstGeom>
        </p:spPr>
        <p:txBody>
          <a:bodyPr anchorCtr="0" anchor="ctr" bIns="91425" lIns="91425" rIns="91425" wrap="square" tIns="91425">
            <a:noAutofit/>
          </a:bodyPr>
          <a:lstStyle/>
          <a:p>
            <a:pPr indent="0" lvl="0" marL="0">
              <a:spcBef>
                <a:spcPts val="0"/>
              </a:spcBef>
              <a:buNone/>
            </a:pPr>
            <a:r>
              <a:t/>
            </a:r>
            <a:endParaRPr/>
          </a:p>
        </p:txBody>
      </p:sp>
      <p:sp>
        <p:nvSpPr>
          <p:cNvPr id="101" name="Shape 101"/>
          <p:cNvSpPr/>
          <p:nvPr>
            <p:ph idx="2" type="sldImg"/>
          </p:nvPr>
        </p:nvSpPr>
        <p:spPr>
          <a:xfrm>
            <a:off x="990600" y="768350"/>
            <a:ext cx="5118100" cy="383698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6" name="Shape 1016"/>
        <p:cNvGrpSpPr/>
        <p:nvPr/>
      </p:nvGrpSpPr>
      <p:grpSpPr>
        <a:xfrm>
          <a:off x="0" y="0"/>
          <a:ext cx="0" cy="0"/>
          <a:chOff x="0" y="0"/>
          <a:chExt cx="0" cy="0"/>
        </a:xfrm>
      </p:grpSpPr>
      <p:sp>
        <p:nvSpPr>
          <p:cNvPr id="1017" name="Shape 1017"/>
          <p:cNvSpPr txBox="1"/>
          <p:nvPr>
            <p:ph idx="1" type="body"/>
          </p:nvPr>
        </p:nvSpPr>
        <p:spPr>
          <a:xfrm>
            <a:off x="946150" y="4860925"/>
            <a:ext cx="5207000" cy="4605337"/>
          </a:xfrm>
          <a:prstGeom prst="rect">
            <a:avLst/>
          </a:prstGeom>
        </p:spPr>
        <p:txBody>
          <a:bodyPr anchorCtr="0" anchor="ctr" bIns="91425" lIns="91425" rIns="91425" wrap="square" tIns="91425">
            <a:noAutofit/>
          </a:bodyPr>
          <a:lstStyle/>
          <a:p>
            <a:pPr indent="0" lvl="0" marL="0">
              <a:spcBef>
                <a:spcPts val="0"/>
              </a:spcBef>
              <a:buNone/>
            </a:pPr>
            <a:r>
              <a:t/>
            </a:r>
            <a:endParaRPr/>
          </a:p>
        </p:txBody>
      </p:sp>
      <p:sp>
        <p:nvSpPr>
          <p:cNvPr id="1018" name="Shape 1018"/>
          <p:cNvSpPr/>
          <p:nvPr>
            <p:ph idx="2" type="sldImg"/>
          </p:nvPr>
        </p:nvSpPr>
        <p:spPr>
          <a:xfrm>
            <a:off x="990600" y="768350"/>
            <a:ext cx="5118100" cy="383698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5" name="Shape 1025"/>
        <p:cNvGrpSpPr/>
        <p:nvPr/>
      </p:nvGrpSpPr>
      <p:grpSpPr>
        <a:xfrm>
          <a:off x="0" y="0"/>
          <a:ext cx="0" cy="0"/>
          <a:chOff x="0" y="0"/>
          <a:chExt cx="0" cy="0"/>
        </a:xfrm>
      </p:grpSpPr>
      <p:sp>
        <p:nvSpPr>
          <p:cNvPr id="1026" name="Shape 1026"/>
          <p:cNvSpPr txBox="1"/>
          <p:nvPr>
            <p:ph idx="1" type="body"/>
          </p:nvPr>
        </p:nvSpPr>
        <p:spPr>
          <a:xfrm>
            <a:off x="946150" y="4860925"/>
            <a:ext cx="5207000" cy="4605337"/>
          </a:xfrm>
          <a:prstGeom prst="rect">
            <a:avLst/>
          </a:prstGeom>
        </p:spPr>
        <p:txBody>
          <a:bodyPr anchorCtr="0" anchor="ctr" bIns="91425" lIns="91425" rIns="91425" wrap="square" tIns="91425">
            <a:noAutofit/>
          </a:bodyPr>
          <a:lstStyle/>
          <a:p>
            <a:pPr indent="0" lvl="0" marL="0">
              <a:spcBef>
                <a:spcPts val="0"/>
              </a:spcBef>
              <a:buNone/>
            </a:pPr>
            <a:r>
              <a:t/>
            </a:r>
            <a:endParaRPr/>
          </a:p>
        </p:txBody>
      </p:sp>
      <p:sp>
        <p:nvSpPr>
          <p:cNvPr id="1027" name="Shape 1027"/>
          <p:cNvSpPr/>
          <p:nvPr>
            <p:ph idx="2" type="sldImg"/>
          </p:nvPr>
        </p:nvSpPr>
        <p:spPr>
          <a:xfrm>
            <a:off x="990600" y="768350"/>
            <a:ext cx="5118100" cy="383698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3" name="Shape 1033"/>
        <p:cNvGrpSpPr/>
        <p:nvPr/>
      </p:nvGrpSpPr>
      <p:grpSpPr>
        <a:xfrm>
          <a:off x="0" y="0"/>
          <a:ext cx="0" cy="0"/>
          <a:chOff x="0" y="0"/>
          <a:chExt cx="0" cy="0"/>
        </a:xfrm>
      </p:grpSpPr>
      <p:sp>
        <p:nvSpPr>
          <p:cNvPr id="1034" name="Shape 1034"/>
          <p:cNvSpPr txBox="1"/>
          <p:nvPr>
            <p:ph idx="1" type="body"/>
          </p:nvPr>
        </p:nvSpPr>
        <p:spPr>
          <a:xfrm>
            <a:off x="946150" y="4860925"/>
            <a:ext cx="5207000" cy="4605337"/>
          </a:xfrm>
          <a:prstGeom prst="rect">
            <a:avLst/>
          </a:prstGeom>
        </p:spPr>
        <p:txBody>
          <a:bodyPr anchorCtr="0" anchor="ctr" bIns="91425" lIns="91425" rIns="91425" wrap="square" tIns="91425">
            <a:noAutofit/>
          </a:bodyPr>
          <a:lstStyle/>
          <a:p>
            <a:pPr indent="0" lvl="0" marL="0">
              <a:spcBef>
                <a:spcPts val="0"/>
              </a:spcBef>
              <a:buNone/>
            </a:pPr>
            <a:r>
              <a:t/>
            </a:r>
            <a:endParaRPr/>
          </a:p>
        </p:txBody>
      </p:sp>
      <p:sp>
        <p:nvSpPr>
          <p:cNvPr id="1035" name="Shape 1035"/>
          <p:cNvSpPr/>
          <p:nvPr>
            <p:ph idx="2" type="sldImg"/>
          </p:nvPr>
        </p:nvSpPr>
        <p:spPr>
          <a:xfrm>
            <a:off x="990600" y="768350"/>
            <a:ext cx="5118100" cy="383698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1" name="Shape 1051"/>
        <p:cNvGrpSpPr/>
        <p:nvPr/>
      </p:nvGrpSpPr>
      <p:grpSpPr>
        <a:xfrm>
          <a:off x="0" y="0"/>
          <a:ext cx="0" cy="0"/>
          <a:chOff x="0" y="0"/>
          <a:chExt cx="0" cy="0"/>
        </a:xfrm>
      </p:grpSpPr>
      <p:sp>
        <p:nvSpPr>
          <p:cNvPr id="1052" name="Shape 1052"/>
          <p:cNvSpPr txBox="1"/>
          <p:nvPr>
            <p:ph idx="1" type="body"/>
          </p:nvPr>
        </p:nvSpPr>
        <p:spPr>
          <a:xfrm>
            <a:off x="946150" y="4860925"/>
            <a:ext cx="5207000" cy="4605337"/>
          </a:xfrm>
          <a:prstGeom prst="rect">
            <a:avLst/>
          </a:prstGeom>
        </p:spPr>
        <p:txBody>
          <a:bodyPr anchorCtr="0" anchor="ctr" bIns="91425" lIns="91425" rIns="91425" wrap="square" tIns="91425">
            <a:noAutofit/>
          </a:bodyPr>
          <a:lstStyle/>
          <a:p>
            <a:pPr indent="0" lvl="0" marL="0">
              <a:spcBef>
                <a:spcPts val="0"/>
              </a:spcBef>
              <a:buNone/>
            </a:pPr>
            <a:r>
              <a:t/>
            </a:r>
            <a:endParaRPr/>
          </a:p>
        </p:txBody>
      </p:sp>
      <p:sp>
        <p:nvSpPr>
          <p:cNvPr id="1053" name="Shape 1053"/>
          <p:cNvSpPr/>
          <p:nvPr>
            <p:ph idx="2" type="sldImg"/>
          </p:nvPr>
        </p:nvSpPr>
        <p:spPr>
          <a:xfrm>
            <a:off x="990600" y="768350"/>
            <a:ext cx="5118100" cy="383698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2" name="Shape 1072"/>
        <p:cNvGrpSpPr/>
        <p:nvPr/>
      </p:nvGrpSpPr>
      <p:grpSpPr>
        <a:xfrm>
          <a:off x="0" y="0"/>
          <a:ext cx="0" cy="0"/>
          <a:chOff x="0" y="0"/>
          <a:chExt cx="0" cy="0"/>
        </a:xfrm>
      </p:grpSpPr>
      <p:sp>
        <p:nvSpPr>
          <p:cNvPr id="1073" name="Shape 1073"/>
          <p:cNvSpPr txBox="1"/>
          <p:nvPr>
            <p:ph idx="1" type="body"/>
          </p:nvPr>
        </p:nvSpPr>
        <p:spPr>
          <a:xfrm>
            <a:off x="946150" y="4860925"/>
            <a:ext cx="5207000" cy="4605337"/>
          </a:xfrm>
          <a:prstGeom prst="rect">
            <a:avLst/>
          </a:prstGeom>
        </p:spPr>
        <p:txBody>
          <a:bodyPr anchorCtr="0" anchor="ctr" bIns="91425" lIns="91425" rIns="91425" wrap="square" tIns="91425">
            <a:noAutofit/>
          </a:bodyPr>
          <a:lstStyle/>
          <a:p>
            <a:pPr indent="0" lvl="0" marL="0">
              <a:spcBef>
                <a:spcPts val="0"/>
              </a:spcBef>
              <a:buNone/>
            </a:pPr>
            <a:r>
              <a:t/>
            </a:r>
            <a:endParaRPr/>
          </a:p>
        </p:txBody>
      </p:sp>
      <p:sp>
        <p:nvSpPr>
          <p:cNvPr id="1074" name="Shape 1074"/>
          <p:cNvSpPr/>
          <p:nvPr>
            <p:ph idx="2" type="sldImg"/>
          </p:nvPr>
        </p:nvSpPr>
        <p:spPr>
          <a:xfrm>
            <a:off x="990600" y="768350"/>
            <a:ext cx="5118100" cy="383698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1" name="Shape 1081"/>
        <p:cNvGrpSpPr/>
        <p:nvPr/>
      </p:nvGrpSpPr>
      <p:grpSpPr>
        <a:xfrm>
          <a:off x="0" y="0"/>
          <a:ext cx="0" cy="0"/>
          <a:chOff x="0" y="0"/>
          <a:chExt cx="0" cy="0"/>
        </a:xfrm>
      </p:grpSpPr>
      <p:sp>
        <p:nvSpPr>
          <p:cNvPr id="1082" name="Shape 1082"/>
          <p:cNvSpPr txBox="1"/>
          <p:nvPr>
            <p:ph idx="1" type="body"/>
          </p:nvPr>
        </p:nvSpPr>
        <p:spPr>
          <a:xfrm>
            <a:off x="946150" y="4860925"/>
            <a:ext cx="5207000" cy="4605337"/>
          </a:xfrm>
          <a:prstGeom prst="rect">
            <a:avLst/>
          </a:prstGeom>
        </p:spPr>
        <p:txBody>
          <a:bodyPr anchorCtr="0" anchor="ctr" bIns="91425" lIns="91425" rIns="91425" wrap="square" tIns="91425">
            <a:noAutofit/>
          </a:bodyPr>
          <a:lstStyle/>
          <a:p>
            <a:pPr indent="0" lvl="0" marL="0">
              <a:spcBef>
                <a:spcPts val="0"/>
              </a:spcBef>
              <a:buNone/>
            </a:pPr>
            <a:r>
              <a:t/>
            </a:r>
            <a:endParaRPr/>
          </a:p>
        </p:txBody>
      </p:sp>
      <p:sp>
        <p:nvSpPr>
          <p:cNvPr id="1083" name="Shape 1083"/>
          <p:cNvSpPr/>
          <p:nvPr>
            <p:ph idx="2" type="sldImg"/>
          </p:nvPr>
        </p:nvSpPr>
        <p:spPr>
          <a:xfrm>
            <a:off x="990600" y="768350"/>
            <a:ext cx="5118100" cy="383698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2" name="Shape 1092"/>
        <p:cNvGrpSpPr/>
        <p:nvPr/>
      </p:nvGrpSpPr>
      <p:grpSpPr>
        <a:xfrm>
          <a:off x="0" y="0"/>
          <a:ext cx="0" cy="0"/>
          <a:chOff x="0" y="0"/>
          <a:chExt cx="0" cy="0"/>
        </a:xfrm>
      </p:grpSpPr>
      <p:sp>
        <p:nvSpPr>
          <p:cNvPr id="1093" name="Shape 1093"/>
          <p:cNvSpPr txBox="1"/>
          <p:nvPr>
            <p:ph idx="1" type="body"/>
          </p:nvPr>
        </p:nvSpPr>
        <p:spPr>
          <a:xfrm>
            <a:off x="946150" y="4860925"/>
            <a:ext cx="5207000" cy="4605337"/>
          </a:xfrm>
          <a:prstGeom prst="rect">
            <a:avLst/>
          </a:prstGeom>
        </p:spPr>
        <p:txBody>
          <a:bodyPr anchorCtr="0" anchor="ctr" bIns="91425" lIns="91425" rIns="91425" wrap="square" tIns="91425">
            <a:noAutofit/>
          </a:bodyPr>
          <a:lstStyle/>
          <a:p>
            <a:pPr indent="0" lvl="0" marL="0">
              <a:spcBef>
                <a:spcPts val="0"/>
              </a:spcBef>
              <a:buNone/>
            </a:pPr>
            <a:r>
              <a:t/>
            </a:r>
            <a:endParaRPr/>
          </a:p>
        </p:txBody>
      </p:sp>
      <p:sp>
        <p:nvSpPr>
          <p:cNvPr id="1094" name="Shape 1094"/>
          <p:cNvSpPr/>
          <p:nvPr>
            <p:ph idx="2" type="sldImg"/>
          </p:nvPr>
        </p:nvSpPr>
        <p:spPr>
          <a:xfrm>
            <a:off x="990600" y="768350"/>
            <a:ext cx="5118100" cy="383698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9" name="Shape 1099"/>
        <p:cNvGrpSpPr/>
        <p:nvPr/>
      </p:nvGrpSpPr>
      <p:grpSpPr>
        <a:xfrm>
          <a:off x="0" y="0"/>
          <a:ext cx="0" cy="0"/>
          <a:chOff x="0" y="0"/>
          <a:chExt cx="0" cy="0"/>
        </a:xfrm>
      </p:grpSpPr>
      <p:sp>
        <p:nvSpPr>
          <p:cNvPr id="1100" name="Shape 1100"/>
          <p:cNvSpPr txBox="1"/>
          <p:nvPr>
            <p:ph idx="1" type="body"/>
          </p:nvPr>
        </p:nvSpPr>
        <p:spPr>
          <a:xfrm>
            <a:off x="946150" y="4860925"/>
            <a:ext cx="5207000" cy="4605337"/>
          </a:xfrm>
          <a:prstGeom prst="rect">
            <a:avLst/>
          </a:prstGeom>
        </p:spPr>
        <p:txBody>
          <a:bodyPr anchorCtr="0" anchor="ctr" bIns="91425" lIns="91425" rIns="91425" wrap="square" tIns="91425">
            <a:noAutofit/>
          </a:bodyPr>
          <a:lstStyle/>
          <a:p>
            <a:pPr indent="0" lvl="0" marL="0">
              <a:spcBef>
                <a:spcPts val="0"/>
              </a:spcBef>
              <a:buNone/>
            </a:pPr>
            <a:r>
              <a:t/>
            </a:r>
            <a:endParaRPr/>
          </a:p>
        </p:txBody>
      </p:sp>
      <p:sp>
        <p:nvSpPr>
          <p:cNvPr id="1101" name="Shape 1101"/>
          <p:cNvSpPr/>
          <p:nvPr>
            <p:ph idx="2" type="sldImg"/>
          </p:nvPr>
        </p:nvSpPr>
        <p:spPr>
          <a:xfrm>
            <a:off x="990600" y="768350"/>
            <a:ext cx="5118100" cy="383698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6" name="Shape 1106"/>
        <p:cNvGrpSpPr/>
        <p:nvPr/>
      </p:nvGrpSpPr>
      <p:grpSpPr>
        <a:xfrm>
          <a:off x="0" y="0"/>
          <a:ext cx="0" cy="0"/>
          <a:chOff x="0" y="0"/>
          <a:chExt cx="0" cy="0"/>
        </a:xfrm>
      </p:grpSpPr>
      <p:sp>
        <p:nvSpPr>
          <p:cNvPr id="1107" name="Shape 1107"/>
          <p:cNvSpPr txBox="1"/>
          <p:nvPr>
            <p:ph idx="1" type="body"/>
          </p:nvPr>
        </p:nvSpPr>
        <p:spPr>
          <a:xfrm>
            <a:off x="946150" y="4860925"/>
            <a:ext cx="5207000" cy="4605337"/>
          </a:xfrm>
          <a:prstGeom prst="rect">
            <a:avLst/>
          </a:prstGeom>
        </p:spPr>
        <p:txBody>
          <a:bodyPr anchorCtr="0" anchor="ctr" bIns="91425" lIns="91425" rIns="91425" wrap="square" tIns="91425">
            <a:noAutofit/>
          </a:bodyPr>
          <a:lstStyle/>
          <a:p>
            <a:pPr indent="0" lvl="0" marL="0">
              <a:spcBef>
                <a:spcPts val="0"/>
              </a:spcBef>
              <a:buNone/>
            </a:pPr>
            <a:r>
              <a:t/>
            </a:r>
            <a:endParaRPr/>
          </a:p>
        </p:txBody>
      </p:sp>
      <p:sp>
        <p:nvSpPr>
          <p:cNvPr id="1108" name="Shape 1108"/>
          <p:cNvSpPr/>
          <p:nvPr>
            <p:ph idx="2" type="sldImg"/>
          </p:nvPr>
        </p:nvSpPr>
        <p:spPr>
          <a:xfrm>
            <a:off x="990600" y="768350"/>
            <a:ext cx="5118100" cy="383698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6" name="Shape 1116"/>
        <p:cNvGrpSpPr/>
        <p:nvPr/>
      </p:nvGrpSpPr>
      <p:grpSpPr>
        <a:xfrm>
          <a:off x="0" y="0"/>
          <a:ext cx="0" cy="0"/>
          <a:chOff x="0" y="0"/>
          <a:chExt cx="0" cy="0"/>
        </a:xfrm>
      </p:grpSpPr>
      <p:sp>
        <p:nvSpPr>
          <p:cNvPr id="1117" name="Shape 1117"/>
          <p:cNvSpPr txBox="1"/>
          <p:nvPr>
            <p:ph idx="1" type="body"/>
          </p:nvPr>
        </p:nvSpPr>
        <p:spPr>
          <a:xfrm>
            <a:off x="946150" y="4860925"/>
            <a:ext cx="5207000" cy="4605337"/>
          </a:xfrm>
          <a:prstGeom prst="rect">
            <a:avLst/>
          </a:prstGeom>
        </p:spPr>
        <p:txBody>
          <a:bodyPr anchorCtr="0" anchor="ctr" bIns="91425" lIns="91425" rIns="91425" wrap="square" tIns="91425">
            <a:noAutofit/>
          </a:bodyPr>
          <a:lstStyle/>
          <a:p>
            <a:pPr indent="0" lvl="0" marL="0">
              <a:spcBef>
                <a:spcPts val="0"/>
              </a:spcBef>
              <a:buNone/>
            </a:pPr>
            <a:r>
              <a:t/>
            </a:r>
            <a:endParaRPr/>
          </a:p>
        </p:txBody>
      </p:sp>
      <p:sp>
        <p:nvSpPr>
          <p:cNvPr id="1118" name="Shape 1118"/>
          <p:cNvSpPr/>
          <p:nvPr>
            <p:ph idx="2" type="sldImg"/>
          </p:nvPr>
        </p:nvSpPr>
        <p:spPr>
          <a:xfrm>
            <a:off x="990600" y="768350"/>
            <a:ext cx="5118100" cy="383698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txBox="1"/>
          <p:nvPr>
            <p:ph idx="1" type="body"/>
          </p:nvPr>
        </p:nvSpPr>
        <p:spPr>
          <a:xfrm>
            <a:off x="946150" y="4860925"/>
            <a:ext cx="5207000" cy="4605337"/>
          </a:xfrm>
          <a:prstGeom prst="rect">
            <a:avLst/>
          </a:prstGeom>
        </p:spPr>
        <p:txBody>
          <a:bodyPr anchorCtr="0" anchor="ctr" bIns="91425" lIns="91425" rIns="91425" wrap="square" tIns="91425">
            <a:noAutofit/>
          </a:bodyPr>
          <a:lstStyle/>
          <a:p>
            <a:pPr indent="0" lvl="0" marL="0">
              <a:spcBef>
                <a:spcPts val="0"/>
              </a:spcBef>
              <a:buNone/>
            </a:pPr>
            <a:r>
              <a:t/>
            </a:r>
            <a:endParaRPr/>
          </a:p>
        </p:txBody>
      </p:sp>
      <p:sp>
        <p:nvSpPr>
          <p:cNvPr id="141" name="Shape 141"/>
          <p:cNvSpPr/>
          <p:nvPr>
            <p:ph idx="2" type="sldImg"/>
          </p:nvPr>
        </p:nvSpPr>
        <p:spPr>
          <a:xfrm>
            <a:off x="990600" y="768350"/>
            <a:ext cx="5118100" cy="383698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3" name="Shape 1123"/>
        <p:cNvGrpSpPr/>
        <p:nvPr/>
      </p:nvGrpSpPr>
      <p:grpSpPr>
        <a:xfrm>
          <a:off x="0" y="0"/>
          <a:ext cx="0" cy="0"/>
          <a:chOff x="0" y="0"/>
          <a:chExt cx="0" cy="0"/>
        </a:xfrm>
      </p:grpSpPr>
      <p:sp>
        <p:nvSpPr>
          <p:cNvPr id="1124" name="Shape 1124"/>
          <p:cNvSpPr txBox="1"/>
          <p:nvPr>
            <p:ph idx="1" type="body"/>
          </p:nvPr>
        </p:nvSpPr>
        <p:spPr>
          <a:xfrm>
            <a:off x="946150" y="4860925"/>
            <a:ext cx="5207000" cy="4605337"/>
          </a:xfrm>
          <a:prstGeom prst="rect">
            <a:avLst/>
          </a:prstGeom>
        </p:spPr>
        <p:txBody>
          <a:bodyPr anchorCtr="0" anchor="ctr" bIns="91425" lIns="91425" rIns="91425" wrap="square" tIns="91425">
            <a:noAutofit/>
          </a:bodyPr>
          <a:lstStyle/>
          <a:p>
            <a:pPr indent="0" lvl="0" marL="0">
              <a:spcBef>
                <a:spcPts val="0"/>
              </a:spcBef>
              <a:buNone/>
            </a:pPr>
            <a:r>
              <a:t/>
            </a:r>
            <a:endParaRPr/>
          </a:p>
        </p:txBody>
      </p:sp>
      <p:sp>
        <p:nvSpPr>
          <p:cNvPr id="1125" name="Shape 1125"/>
          <p:cNvSpPr/>
          <p:nvPr>
            <p:ph idx="2" type="sldImg"/>
          </p:nvPr>
        </p:nvSpPr>
        <p:spPr>
          <a:xfrm>
            <a:off x="990600" y="768350"/>
            <a:ext cx="5118100" cy="383698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9" name="Shape 1129"/>
        <p:cNvGrpSpPr/>
        <p:nvPr/>
      </p:nvGrpSpPr>
      <p:grpSpPr>
        <a:xfrm>
          <a:off x="0" y="0"/>
          <a:ext cx="0" cy="0"/>
          <a:chOff x="0" y="0"/>
          <a:chExt cx="0" cy="0"/>
        </a:xfrm>
      </p:grpSpPr>
      <p:sp>
        <p:nvSpPr>
          <p:cNvPr id="1130" name="Shape 1130"/>
          <p:cNvSpPr txBox="1"/>
          <p:nvPr>
            <p:ph idx="1" type="body"/>
          </p:nvPr>
        </p:nvSpPr>
        <p:spPr>
          <a:xfrm>
            <a:off x="946150" y="4860925"/>
            <a:ext cx="5207000" cy="4605337"/>
          </a:xfrm>
          <a:prstGeom prst="rect">
            <a:avLst/>
          </a:prstGeom>
        </p:spPr>
        <p:txBody>
          <a:bodyPr anchorCtr="0" anchor="ctr" bIns="91425" lIns="91425" rIns="91425" wrap="square" tIns="91425">
            <a:noAutofit/>
          </a:bodyPr>
          <a:lstStyle/>
          <a:p>
            <a:pPr indent="0" lvl="0" marL="0">
              <a:spcBef>
                <a:spcPts val="0"/>
              </a:spcBef>
              <a:buNone/>
            </a:pPr>
            <a:r>
              <a:t/>
            </a:r>
            <a:endParaRPr/>
          </a:p>
        </p:txBody>
      </p:sp>
      <p:sp>
        <p:nvSpPr>
          <p:cNvPr id="1131" name="Shape 1131"/>
          <p:cNvSpPr/>
          <p:nvPr>
            <p:ph idx="2" type="sldImg"/>
          </p:nvPr>
        </p:nvSpPr>
        <p:spPr>
          <a:xfrm>
            <a:off x="990600" y="768350"/>
            <a:ext cx="5118100" cy="383698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7" name="Shape 1137"/>
        <p:cNvGrpSpPr/>
        <p:nvPr/>
      </p:nvGrpSpPr>
      <p:grpSpPr>
        <a:xfrm>
          <a:off x="0" y="0"/>
          <a:ext cx="0" cy="0"/>
          <a:chOff x="0" y="0"/>
          <a:chExt cx="0" cy="0"/>
        </a:xfrm>
      </p:grpSpPr>
      <p:sp>
        <p:nvSpPr>
          <p:cNvPr id="1138" name="Shape 1138"/>
          <p:cNvSpPr txBox="1"/>
          <p:nvPr>
            <p:ph idx="1" type="body"/>
          </p:nvPr>
        </p:nvSpPr>
        <p:spPr>
          <a:xfrm>
            <a:off x="946150" y="4860925"/>
            <a:ext cx="5207000" cy="4605337"/>
          </a:xfrm>
          <a:prstGeom prst="rect">
            <a:avLst/>
          </a:prstGeom>
        </p:spPr>
        <p:txBody>
          <a:bodyPr anchorCtr="0" anchor="ctr" bIns="91425" lIns="91425" rIns="91425" wrap="square" tIns="91425">
            <a:noAutofit/>
          </a:bodyPr>
          <a:lstStyle/>
          <a:p>
            <a:pPr indent="0" lvl="0" marL="0">
              <a:spcBef>
                <a:spcPts val="0"/>
              </a:spcBef>
              <a:buNone/>
            </a:pPr>
            <a:r>
              <a:t/>
            </a:r>
            <a:endParaRPr/>
          </a:p>
        </p:txBody>
      </p:sp>
      <p:sp>
        <p:nvSpPr>
          <p:cNvPr id="1139" name="Shape 1139"/>
          <p:cNvSpPr/>
          <p:nvPr>
            <p:ph idx="2" type="sldImg"/>
          </p:nvPr>
        </p:nvSpPr>
        <p:spPr>
          <a:xfrm>
            <a:off x="990600" y="768350"/>
            <a:ext cx="5118100" cy="383698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4" name="Shape 1144"/>
        <p:cNvGrpSpPr/>
        <p:nvPr/>
      </p:nvGrpSpPr>
      <p:grpSpPr>
        <a:xfrm>
          <a:off x="0" y="0"/>
          <a:ext cx="0" cy="0"/>
          <a:chOff x="0" y="0"/>
          <a:chExt cx="0" cy="0"/>
        </a:xfrm>
      </p:grpSpPr>
      <p:sp>
        <p:nvSpPr>
          <p:cNvPr id="1145" name="Shape 1145"/>
          <p:cNvSpPr txBox="1"/>
          <p:nvPr>
            <p:ph idx="1" type="body"/>
          </p:nvPr>
        </p:nvSpPr>
        <p:spPr>
          <a:xfrm>
            <a:off x="946150" y="4860925"/>
            <a:ext cx="5207000" cy="4605337"/>
          </a:xfrm>
          <a:prstGeom prst="rect">
            <a:avLst/>
          </a:prstGeom>
        </p:spPr>
        <p:txBody>
          <a:bodyPr anchorCtr="0" anchor="ctr" bIns="91425" lIns="91425" rIns="91425" wrap="square" tIns="91425">
            <a:noAutofit/>
          </a:bodyPr>
          <a:lstStyle/>
          <a:p>
            <a:pPr indent="0" lvl="0" marL="0">
              <a:spcBef>
                <a:spcPts val="0"/>
              </a:spcBef>
              <a:buNone/>
            </a:pPr>
            <a:r>
              <a:t/>
            </a:r>
            <a:endParaRPr/>
          </a:p>
        </p:txBody>
      </p:sp>
      <p:sp>
        <p:nvSpPr>
          <p:cNvPr id="1146" name="Shape 1146"/>
          <p:cNvSpPr/>
          <p:nvPr>
            <p:ph idx="2" type="sldImg"/>
          </p:nvPr>
        </p:nvSpPr>
        <p:spPr>
          <a:xfrm>
            <a:off x="990600" y="768350"/>
            <a:ext cx="5118100" cy="383698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2" name="Shape 1152"/>
        <p:cNvGrpSpPr/>
        <p:nvPr/>
      </p:nvGrpSpPr>
      <p:grpSpPr>
        <a:xfrm>
          <a:off x="0" y="0"/>
          <a:ext cx="0" cy="0"/>
          <a:chOff x="0" y="0"/>
          <a:chExt cx="0" cy="0"/>
        </a:xfrm>
      </p:grpSpPr>
      <p:sp>
        <p:nvSpPr>
          <p:cNvPr id="1153" name="Shape 1153"/>
          <p:cNvSpPr txBox="1"/>
          <p:nvPr>
            <p:ph idx="1" type="body"/>
          </p:nvPr>
        </p:nvSpPr>
        <p:spPr>
          <a:xfrm>
            <a:off x="946150" y="4860925"/>
            <a:ext cx="5207000" cy="4605337"/>
          </a:xfrm>
          <a:prstGeom prst="rect">
            <a:avLst/>
          </a:prstGeom>
        </p:spPr>
        <p:txBody>
          <a:bodyPr anchorCtr="0" anchor="ctr" bIns="91425" lIns="91425" rIns="91425" wrap="square" tIns="91425">
            <a:noAutofit/>
          </a:bodyPr>
          <a:lstStyle/>
          <a:p>
            <a:pPr indent="0" lvl="0" marL="0">
              <a:spcBef>
                <a:spcPts val="0"/>
              </a:spcBef>
              <a:buNone/>
            </a:pPr>
            <a:r>
              <a:t/>
            </a:r>
            <a:endParaRPr/>
          </a:p>
        </p:txBody>
      </p:sp>
      <p:sp>
        <p:nvSpPr>
          <p:cNvPr id="1154" name="Shape 1154"/>
          <p:cNvSpPr/>
          <p:nvPr>
            <p:ph idx="2" type="sldImg"/>
          </p:nvPr>
        </p:nvSpPr>
        <p:spPr>
          <a:xfrm>
            <a:off x="990600" y="768350"/>
            <a:ext cx="5118100" cy="383698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8" name="Shape 1158"/>
        <p:cNvGrpSpPr/>
        <p:nvPr/>
      </p:nvGrpSpPr>
      <p:grpSpPr>
        <a:xfrm>
          <a:off x="0" y="0"/>
          <a:ext cx="0" cy="0"/>
          <a:chOff x="0" y="0"/>
          <a:chExt cx="0" cy="0"/>
        </a:xfrm>
      </p:grpSpPr>
      <p:sp>
        <p:nvSpPr>
          <p:cNvPr id="1159" name="Shape 1159"/>
          <p:cNvSpPr txBox="1"/>
          <p:nvPr>
            <p:ph idx="1" type="body"/>
          </p:nvPr>
        </p:nvSpPr>
        <p:spPr>
          <a:xfrm>
            <a:off x="946150" y="4860925"/>
            <a:ext cx="5207000" cy="4605337"/>
          </a:xfrm>
          <a:prstGeom prst="rect">
            <a:avLst/>
          </a:prstGeom>
        </p:spPr>
        <p:txBody>
          <a:bodyPr anchorCtr="0" anchor="ctr" bIns="91425" lIns="91425" rIns="91425" wrap="square" tIns="91425">
            <a:noAutofit/>
          </a:bodyPr>
          <a:lstStyle/>
          <a:p>
            <a:pPr indent="0" lvl="0" marL="0">
              <a:spcBef>
                <a:spcPts val="0"/>
              </a:spcBef>
              <a:buNone/>
            </a:pPr>
            <a:r>
              <a:t/>
            </a:r>
            <a:endParaRPr/>
          </a:p>
        </p:txBody>
      </p:sp>
      <p:sp>
        <p:nvSpPr>
          <p:cNvPr id="1160" name="Shape 1160"/>
          <p:cNvSpPr/>
          <p:nvPr>
            <p:ph idx="2" type="sldImg"/>
          </p:nvPr>
        </p:nvSpPr>
        <p:spPr>
          <a:xfrm>
            <a:off x="990600" y="768350"/>
            <a:ext cx="5118100" cy="383698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7" name="Shape 1167"/>
        <p:cNvGrpSpPr/>
        <p:nvPr/>
      </p:nvGrpSpPr>
      <p:grpSpPr>
        <a:xfrm>
          <a:off x="0" y="0"/>
          <a:ext cx="0" cy="0"/>
          <a:chOff x="0" y="0"/>
          <a:chExt cx="0" cy="0"/>
        </a:xfrm>
      </p:grpSpPr>
      <p:sp>
        <p:nvSpPr>
          <p:cNvPr id="1168" name="Shape 1168"/>
          <p:cNvSpPr txBox="1"/>
          <p:nvPr>
            <p:ph idx="1" type="body"/>
          </p:nvPr>
        </p:nvSpPr>
        <p:spPr>
          <a:xfrm>
            <a:off x="946150" y="4860925"/>
            <a:ext cx="5207000" cy="4605337"/>
          </a:xfrm>
          <a:prstGeom prst="rect">
            <a:avLst/>
          </a:prstGeom>
        </p:spPr>
        <p:txBody>
          <a:bodyPr anchorCtr="0" anchor="ctr" bIns="91425" lIns="91425" rIns="91425" wrap="square" tIns="91425">
            <a:noAutofit/>
          </a:bodyPr>
          <a:lstStyle/>
          <a:p>
            <a:pPr indent="0" lvl="0" marL="0">
              <a:spcBef>
                <a:spcPts val="0"/>
              </a:spcBef>
              <a:buNone/>
            </a:pPr>
            <a:r>
              <a:t/>
            </a:r>
            <a:endParaRPr/>
          </a:p>
        </p:txBody>
      </p:sp>
      <p:sp>
        <p:nvSpPr>
          <p:cNvPr id="1169" name="Shape 1169"/>
          <p:cNvSpPr/>
          <p:nvPr>
            <p:ph idx="2" type="sldImg"/>
          </p:nvPr>
        </p:nvSpPr>
        <p:spPr>
          <a:xfrm>
            <a:off x="990600" y="768350"/>
            <a:ext cx="5118100" cy="383698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3" name="Shape 1173"/>
        <p:cNvGrpSpPr/>
        <p:nvPr/>
      </p:nvGrpSpPr>
      <p:grpSpPr>
        <a:xfrm>
          <a:off x="0" y="0"/>
          <a:ext cx="0" cy="0"/>
          <a:chOff x="0" y="0"/>
          <a:chExt cx="0" cy="0"/>
        </a:xfrm>
      </p:grpSpPr>
      <p:sp>
        <p:nvSpPr>
          <p:cNvPr id="1174" name="Shape 1174"/>
          <p:cNvSpPr txBox="1"/>
          <p:nvPr>
            <p:ph idx="1" type="body"/>
          </p:nvPr>
        </p:nvSpPr>
        <p:spPr>
          <a:xfrm>
            <a:off x="946150" y="4860925"/>
            <a:ext cx="5207000" cy="4605337"/>
          </a:xfrm>
          <a:prstGeom prst="rect">
            <a:avLst/>
          </a:prstGeom>
        </p:spPr>
        <p:txBody>
          <a:bodyPr anchorCtr="0" anchor="ctr" bIns="91425" lIns="91425" rIns="91425" wrap="square" tIns="91425">
            <a:noAutofit/>
          </a:bodyPr>
          <a:lstStyle/>
          <a:p>
            <a:pPr indent="0" lvl="0" marL="0">
              <a:spcBef>
                <a:spcPts val="0"/>
              </a:spcBef>
              <a:buNone/>
            </a:pPr>
            <a:r>
              <a:t/>
            </a:r>
            <a:endParaRPr/>
          </a:p>
        </p:txBody>
      </p:sp>
      <p:sp>
        <p:nvSpPr>
          <p:cNvPr id="1175" name="Shape 1175"/>
          <p:cNvSpPr/>
          <p:nvPr>
            <p:ph idx="2" type="sldImg"/>
          </p:nvPr>
        </p:nvSpPr>
        <p:spPr>
          <a:xfrm>
            <a:off x="990600" y="768350"/>
            <a:ext cx="5118100" cy="383698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9" name="Shape 1179"/>
        <p:cNvGrpSpPr/>
        <p:nvPr/>
      </p:nvGrpSpPr>
      <p:grpSpPr>
        <a:xfrm>
          <a:off x="0" y="0"/>
          <a:ext cx="0" cy="0"/>
          <a:chOff x="0" y="0"/>
          <a:chExt cx="0" cy="0"/>
        </a:xfrm>
      </p:grpSpPr>
      <p:sp>
        <p:nvSpPr>
          <p:cNvPr id="1180" name="Shape 1180"/>
          <p:cNvSpPr txBox="1"/>
          <p:nvPr>
            <p:ph idx="1" type="body"/>
          </p:nvPr>
        </p:nvSpPr>
        <p:spPr>
          <a:xfrm>
            <a:off x="946150" y="4860925"/>
            <a:ext cx="5207000" cy="4605337"/>
          </a:xfrm>
          <a:prstGeom prst="rect">
            <a:avLst/>
          </a:prstGeom>
        </p:spPr>
        <p:txBody>
          <a:bodyPr anchorCtr="0" anchor="ctr" bIns="91425" lIns="91425" rIns="91425" wrap="square" tIns="91425">
            <a:noAutofit/>
          </a:bodyPr>
          <a:lstStyle/>
          <a:p>
            <a:pPr indent="0" lvl="0" marL="0">
              <a:spcBef>
                <a:spcPts val="0"/>
              </a:spcBef>
              <a:buNone/>
            </a:pPr>
            <a:r>
              <a:t/>
            </a:r>
            <a:endParaRPr/>
          </a:p>
        </p:txBody>
      </p:sp>
      <p:sp>
        <p:nvSpPr>
          <p:cNvPr id="1181" name="Shape 1181"/>
          <p:cNvSpPr/>
          <p:nvPr>
            <p:ph idx="2" type="sldImg"/>
          </p:nvPr>
        </p:nvSpPr>
        <p:spPr>
          <a:xfrm>
            <a:off x="990600" y="768350"/>
            <a:ext cx="5118100" cy="383698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5" name="Shape 1185"/>
        <p:cNvGrpSpPr/>
        <p:nvPr/>
      </p:nvGrpSpPr>
      <p:grpSpPr>
        <a:xfrm>
          <a:off x="0" y="0"/>
          <a:ext cx="0" cy="0"/>
          <a:chOff x="0" y="0"/>
          <a:chExt cx="0" cy="0"/>
        </a:xfrm>
      </p:grpSpPr>
      <p:sp>
        <p:nvSpPr>
          <p:cNvPr id="1186" name="Shape 1186"/>
          <p:cNvSpPr txBox="1"/>
          <p:nvPr>
            <p:ph idx="1" type="body"/>
          </p:nvPr>
        </p:nvSpPr>
        <p:spPr>
          <a:xfrm>
            <a:off x="946150" y="4860925"/>
            <a:ext cx="5207000" cy="4605337"/>
          </a:xfrm>
          <a:prstGeom prst="rect">
            <a:avLst/>
          </a:prstGeom>
        </p:spPr>
        <p:txBody>
          <a:bodyPr anchorCtr="0" anchor="ctr" bIns="91425" lIns="91425" rIns="91425" wrap="square" tIns="91425">
            <a:noAutofit/>
          </a:bodyPr>
          <a:lstStyle/>
          <a:p>
            <a:pPr indent="0" lvl="0" marL="0">
              <a:spcBef>
                <a:spcPts val="0"/>
              </a:spcBef>
              <a:buNone/>
            </a:pPr>
            <a:r>
              <a:t/>
            </a:r>
            <a:endParaRPr/>
          </a:p>
        </p:txBody>
      </p:sp>
      <p:sp>
        <p:nvSpPr>
          <p:cNvPr id="1187" name="Shape 1187"/>
          <p:cNvSpPr/>
          <p:nvPr>
            <p:ph idx="2" type="sldImg"/>
          </p:nvPr>
        </p:nvSpPr>
        <p:spPr>
          <a:xfrm>
            <a:off x="990600" y="768350"/>
            <a:ext cx="5118100" cy="383698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txBox="1"/>
          <p:nvPr>
            <p:ph idx="1" type="body"/>
          </p:nvPr>
        </p:nvSpPr>
        <p:spPr>
          <a:xfrm>
            <a:off x="946150" y="4860925"/>
            <a:ext cx="5207000" cy="4605337"/>
          </a:xfrm>
          <a:prstGeom prst="rect">
            <a:avLst/>
          </a:prstGeom>
        </p:spPr>
        <p:txBody>
          <a:bodyPr anchorCtr="0" anchor="ctr" bIns="91425" lIns="91425" rIns="91425" wrap="square" tIns="91425">
            <a:noAutofit/>
          </a:bodyPr>
          <a:lstStyle/>
          <a:p>
            <a:pPr indent="0" lvl="0" marL="0">
              <a:spcBef>
                <a:spcPts val="0"/>
              </a:spcBef>
              <a:buNone/>
            </a:pPr>
            <a:r>
              <a:t/>
            </a:r>
            <a:endParaRPr/>
          </a:p>
        </p:txBody>
      </p:sp>
      <p:sp>
        <p:nvSpPr>
          <p:cNvPr id="149" name="Shape 149"/>
          <p:cNvSpPr/>
          <p:nvPr>
            <p:ph idx="2" type="sldImg"/>
          </p:nvPr>
        </p:nvSpPr>
        <p:spPr>
          <a:xfrm>
            <a:off x="990600" y="768350"/>
            <a:ext cx="5118100" cy="383698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1" name="Shape 1191"/>
        <p:cNvGrpSpPr/>
        <p:nvPr/>
      </p:nvGrpSpPr>
      <p:grpSpPr>
        <a:xfrm>
          <a:off x="0" y="0"/>
          <a:ext cx="0" cy="0"/>
          <a:chOff x="0" y="0"/>
          <a:chExt cx="0" cy="0"/>
        </a:xfrm>
      </p:grpSpPr>
      <p:sp>
        <p:nvSpPr>
          <p:cNvPr id="1192" name="Shape 1192"/>
          <p:cNvSpPr txBox="1"/>
          <p:nvPr>
            <p:ph idx="1" type="body"/>
          </p:nvPr>
        </p:nvSpPr>
        <p:spPr>
          <a:xfrm>
            <a:off x="946150" y="4860925"/>
            <a:ext cx="5207000" cy="4605337"/>
          </a:xfrm>
          <a:prstGeom prst="rect">
            <a:avLst/>
          </a:prstGeom>
        </p:spPr>
        <p:txBody>
          <a:bodyPr anchorCtr="0" anchor="ctr" bIns="91425" lIns="91425" rIns="91425" wrap="square" tIns="91425">
            <a:noAutofit/>
          </a:bodyPr>
          <a:lstStyle/>
          <a:p>
            <a:pPr indent="0" lvl="0" marL="0">
              <a:spcBef>
                <a:spcPts val="0"/>
              </a:spcBef>
              <a:buNone/>
            </a:pPr>
            <a:r>
              <a:t/>
            </a:r>
            <a:endParaRPr/>
          </a:p>
        </p:txBody>
      </p:sp>
      <p:sp>
        <p:nvSpPr>
          <p:cNvPr id="1193" name="Shape 1193"/>
          <p:cNvSpPr/>
          <p:nvPr>
            <p:ph idx="2" type="sldImg"/>
          </p:nvPr>
        </p:nvSpPr>
        <p:spPr>
          <a:xfrm>
            <a:off x="990600" y="768350"/>
            <a:ext cx="5118100" cy="383698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7" name="Shape 1197"/>
        <p:cNvGrpSpPr/>
        <p:nvPr/>
      </p:nvGrpSpPr>
      <p:grpSpPr>
        <a:xfrm>
          <a:off x="0" y="0"/>
          <a:ext cx="0" cy="0"/>
          <a:chOff x="0" y="0"/>
          <a:chExt cx="0" cy="0"/>
        </a:xfrm>
      </p:grpSpPr>
      <p:sp>
        <p:nvSpPr>
          <p:cNvPr id="1198" name="Shape 1198"/>
          <p:cNvSpPr txBox="1"/>
          <p:nvPr>
            <p:ph idx="1" type="body"/>
          </p:nvPr>
        </p:nvSpPr>
        <p:spPr>
          <a:xfrm>
            <a:off x="946150" y="4860925"/>
            <a:ext cx="5207000" cy="4605337"/>
          </a:xfrm>
          <a:prstGeom prst="rect">
            <a:avLst/>
          </a:prstGeom>
        </p:spPr>
        <p:txBody>
          <a:bodyPr anchorCtr="0" anchor="ctr" bIns="91425" lIns="91425" rIns="91425" wrap="square" tIns="91425">
            <a:noAutofit/>
          </a:bodyPr>
          <a:lstStyle/>
          <a:p>
            <a:pPr indent="0" lvl="0" marL="0">
              <a:spcBef>
                <a:spcPts val="0"/>
              </a:spcBef>
              <a:buNone/>
            </a:pPr>
            <a:r>
              <a:t/>
            </a:r>
            <a:endParaRPr/>
          </a:p>
        </p:txBody>
      </p:sp>
      <p:sp>
        <p:nvSpPr>
          <p:cNvPr id="1199" name="Shape 1199"/>
          <p:cNvSpPr/>
          <p:nvPr>
            <p:ph idx="2" type="sldImg"/>
          </p:nvPr>
        </p:nvSpPr>
        <p:spPr>
          <a:xfrm>
            <a:off x="990600" y="768350"/>
            <a:ext cx="5118100" cy="383698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9" name="Shape 1289"/>
        <p:cNvGrpSpPr/>
        <p:nvPr/>
      </p:nvGrpSpPr>
      <p:grpSpPr>
        <a:xfrm>
          <a:off x="0" y="0"/>
          <a:ext cx="0" cy="0"/>
          <a:chOff x="0" y="0"/>
          <a:chExt cx="0" cy="0"/>
        </a:xfrm>
      </p:grpSpPr>
      <p:sp>
        <p:nvSpPr>
          <p:cNvPr id="1290" name="Shape 1290"/>
          <p:cNvSpPr txBox="1"/>
          <p:nvPr>
            <p:ph idx="1" type="body"/>
          </p:nvPr>
        </p:nvSpPr>
        <p:spPr>
          <a:xfrm>
            <a:off x="946150" y="4860925"/>
            <a:ext cx="5207000" cy="4605337"/>
          </a:xfrm>
          <a:prstGeom prst="rect">
            <a:avLst/>
          </a:prstGeom>
        </p:spPr>
        <p:txBody>
          <a:bodyPr anchorCtr="0" anchor="ctr" bIns="91425" lIns="91425" rIns="91425" wrap="square" tIns="91425">
            <a:noAutofit/>
          </a:bodyPr>
          <a:lstStyle/>
          <a:p>
            <a:pPr indent="0" lvl="0" marL="0">
              <a:spcBef>
                <a:spcPts val="0"/>
              </a:spcBef>
              <a:buNone/>
            </a:pPr>
            <a:r>
              <a:t/>
            </a:r>
            <a:endParaRPr/>
          </a:p>
        </p:txBody>
      </p:sp>
      <p:sp>
        <p:nvSpPr>
          <p:cNvPr id="1291" name="Shape 1291"/>
          <p:cNvSpPr/>
          <p:nvPr>
            <p:ph idx="2" type="sldImg"/>
          </p:nvPr>
        </p:nvSpPr>
        <p:spPr>
          <a:xfrm>
            <a:off x="990600" y="768350"/>
            <a:ext cx="5118100" cy="383698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9" name="Shape 1379"/>
        <p:cNvGrpSpPr/>
        <p:nvPr/>
      </p:nvGrpSpPr>
      <p:grpSpPr>
        <a:xfrm>
          <a:off x="0" y="0"/>
          <a:ext cx="0" cy="0"/>
          <a:chOff x="0" y="0"/>
          <a:chExt cx="0" cy="0"/>
        </a:xfrm>
      </p:grpSpPr>
      <p:sp>
        <p:nvSpPr>
          <p:cNvPr id="1380" name="Shape 1380"/>
          <p:cNvSpPr txBox="1"/>
          <p:nvPr>
            <p:ph idx="1" type="body"/>
          </p:nvPr>
        </p:nvSpPr>
        <p:spPr>
          <a:xfrm>
            <a:off x="946150" y="4860925"/>
            <a:ext cx="5207000" cy="4605337"/>
          </a:xfrm>
          <a:prstGeom prst="rect">
            <a:avLst/>
          </a:prstGeom>
        </p:spPr>
        <p:txBody>
          <a:bodyPr anchorCtr="0" anchor="ctr" bIns="91425" lIns="91425" rIns="91425" wrap="square" tIns="91425">
            <a:noAutofit/>
          </a:bodyPr>
          <a:lstStyle/>
          <a:p>
            <a:pPr indent="0" lvl="0" marL="0">
              <a:spcBef>
                <a:spcPts val="0"/>
              </a:spcBef>
              <a:buNone/>
            </a:pPr>
            <a:r>
              <a:t/>
            </a:r>
            <a:endParaRPr/>
          </a:p>
        </p:txBody>
      </p:sp>
      <p:sp>
        <p:nvSpPr>
          <p:cNvPr id="1381" name="Shape 1381"/>
          <p:cNvSpPr/>
          <p:nvPr>
            <p:ph idx="2" type="sldImg"/>
          </p:nvPr>
        </p:nvSpPr>
        <p:spPr>
          <a:xfrm>
            <a:off x="990600" y="768350"/>
            <a:ext cx="5118100" cy="383698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4" name="Shape 1454"/>
        <p:cNvGrpSpPr/>
        <p:nvPr/>
      </p:nvGrpSpPr>
      <p:grpSpPr>
        <a:xfrm>
          <a:off x="0" y="0"/>
          <a:ext cx="0" cy="0"/>
          <a:chOff x="0" y="0"/>
          <a:chExt cx="0" cy="0"/>
        </a:xfrm>
      </p:grpSpPr>
      <p:sp>
        <p:nvSpPr>
          <p:cNvPr id="1455" name="Shape 1455"/>
          <p:cNvSpPr txBox="1"/>
          <p:nvPr>
            <p:ph idx="1" type="body"/>
          </p:nvPr>
        </p:nvSpPr>
        <p:spPr>
          <a:xfrm>
            <a:off x="946150" y="4860925"/>
            <a:ext cx="5207000" cy="4605337"/>
          </a:xfrm>
          <a:prstGeom prst="rect">
            <a:avLst/>
          </a:prstGeom>
        </p:spPr>
        <p:txBody>
          <a:bodyPr anchorCtr="0" anchor="ctr" bIns="91425" lIns="91425" rIns="91425" wrap="square" tIns="91425">
            <a:noAutofit/>
          </a:bodyPr>
          <a:lstStyle/>
          <a:p>
            <a:pPr indent="0" lvl="0" marL="0">
              <a:spcBef>
                <a:spcPts val="0"/>
              </a:spcBef>
              <a:buNone/>
            </a:pPr>
            <a:r>
              <a:t/>
            </a:r>
            <a:endParaRPr/>
          </a:p>
        </p:txBody>
      </p:sp>
      <p:sp>
        <p:nvSpPr>
          <p:cNvPr id="1456" name="Shape 1456"/>
          <p:cNvSpPr/>
          <p:nvPr>
            <p:ph idx="2" type="sldImg"/>
          </p:nvPr>
        </p:nvSpPr>
        <p:spPr>
          <a:xfrm>
            <a:off x="990600" y="768350"/>
            <a:ext cx="5118100" cy="383698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0" name="Shape 1460"/>
        <p:cNvGrpSpPr/>
        <p:nvPr/>
      </p:nvGrpSpPr>
      <p:grpSpPr>
        <a:xfrm>
          <a:off x="0" y="0"/>
          <a:ext cx="0" cy="0"/>
          <a:chOff x="0" y="0"/>
          <a:chExt cx="0" cy="0"/>
        </a:xfrm>
      </p:grpSpPr>
      <p:sp>
        <p:nvSpPr>
          <p:cNvPr id="1461" name="Shape 1461"/>
          <p:cNvSpPr txBox="1"/>
          <p:nvPr>
            <p:ph idx="1" type="body"/>
          </p:nvPr>
        </p:nvSpPr>
        <p:spPr>
          <a:xfrm>
            <a:off x="946150" y="4860925"/>
            <a:ext cx="5207000" cy="4605337"/>
          </a:xfrm>
          <a:prstGeom prst="rect">
            <a:avLst/>
          </a:prstGeom>
        </p:spPr>
        <p:txBody>
          <a:bodyPr anchorCtr="0" anchor="ctr" bIns="91425" lIns="91425" rIns="91425" wrap="square" tIns="91425">
            <a:noAutofit/>
          </a:bodyPr>
          <a:lstStyle/>
          <a:p>
            <a:pPr indent="0" lvl="0" marL="0">
              <a:spcBef>
                <a:spcPts val="0"/>
              </a:spcBef>
              <a:buNone/>
            </a:pPr>
            <a:r>
              <a:t/>
            </a:r>
            <a:endParaRPr/>
          </a:p>
        </p:txBody>
      </p:sp>
      <p:sp>
        <p:nvSpPr>
          <p:cNvPr id="1462" name="Shape 1462"/>
          <p:cNvSpPr/>
          <p:nvPr>
            <p:ph idx="2" type="sldImg"/>
          </p:nvPr>
        </p:nvSpPr>
        <p:spPr>
          <a:xfrm>
            <a:off x="990600" y="768350"/>
            <a:ext cx="5118100" cy="383698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6" name="Shape 1466"/>
        <p:cNvGrpSpPr/>
        <p:nvPr/>
      </p:nvGrpSpPr>
      <p:grpSpPr>
        <a:xfrm>
          <a:off x="0" y="0"/>
          <a:ext cx="0" cy="0"/>
          <a:chOff x="0" y="0"/>
          <a:chExt cx="0" cy="0"/>
        </a:xfrm>
      </p:grpSpPr>
      <p:sp>
        <p:nvSpPr>
          <p:cNvPr id="1467" name="Shape 1467"/>
          <p:cNvSpPr txBox="1"/>
          <p:nvPr>
            <p:ph idx="1" type="body"/>
          </p:nvPr>
        </p:nvSpPr>
        <p:spPr>
          <a:xfrm>
            <a:off x="946150" y="4860925"/>
            <a:ext cx="5207000" cy="4605337"/>
          </a:xfrm>
          <a:prstGeom prst="rect">
            <a:avLst/>
          </a:prstGeom>
        </p:spPr>
        <p:txBody>
          <a:bodyPr anchorCtr="0" anchor="ctr" bIns="91425" lIns="91425" rIns="91425" wrap="square" tIns="91425">
            <a:noAutofit/>
          </a:bodyPr>
          <a:lstStyle/>
          <a:p>
            <a:pPr indent="0" lvl="0" marL="0">
              <a:spcBef>
                <a:spcPts val="0"/>
              </a:spcBef>
              <a:buNone/>
            </a:pPr>
            <a:r>
              <a:t/>
            </a:r>
            <a:endParaRPr/>
          </a:p>
        </p:txBody>
      </p:sp>
      <p:sp>
        <p:nvSpPr>
          <p:cNvPr id="1468" name="Shape 1468"/>
          <p:cNvSpPr/>
          <p:nvPr>
            <p:ph idx="2" type="sldImg"/>
          </p:nvPr>
        </p:nvSpPr>
        <p:spPr>
          <a:xfrm>
            <a:off x="990600" y="768350"/>
            <a:ext cx="5118100" cy="383698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2" name="Shape 1472"/>
        <p:cNvGrpSpPr/>
        <p:nvPr/>
      </p:nvGrpSpPr>
      <p:grpSpPr>
        <a:xfrm>
          <a:off x="0" y="0"/>
          <a:ext cx="0" cy="0"/>
          <a:chOff x="0" y="0"/>
          <a:chExt cx="0" cy="0"/>
        </a:xfrm>
      </p:grpSpPr>
      <p:sp>
        <p:nvSpPr>
          <p:cNvPr id="1473" name="Shape 1473"/>
          <p:cNvSpPr txBox="1"/>
          <p:nvPr>
            <p:ph idx="1" type="body"/>
          </p:nvPr>
        </p:nvSpPr>
        <p:spPr>
          <a:xfrm>
            <a:off x="946150" y="4860925"/>
            <a:ext cx="5207000" cy="4605337"/>
          </a:xfrm>
          <a:prstGeom prst="rect">
            <a:avLst/>
          </a:prstGeom>
        </p:spPr>
        <p:txBody>
          <a:bodyPr anchorCtr="0" anchor="ctr" bIns="91425" lIns="91425" rIns="91425" wrap="square" tIns="91425">
            <a:noAutofit/>
          </a:bodyPr>
          <a:lstStyle/>
          <a:p>
            <a:pPr indent="0" lvl="0" marL="0">
              <a:spcBef>
                <a:spcPts val="0"/>
              </a:spcBef>
              <a:buNone/>
            </a:pPr>
            <a:r>
              <a:t/>
            </a:r>
            <a:endParaRPr/>
          </a:p>
        </p:txBody>
      </p:sp>
      <p:sp>
        <p:nvSpPr>
          <p:cNvPr id="1474" name="Shape 1474"/>
          <p:cNvSpPr/>
          <p:nvPr>
            <p:ph idx="2" type="sldImg"/>
          </p:nvPr>
        </p:nvSpPr>
        <p:spPr>
          <a:xfrm>
            <a:off x="990600" y="768350"/>
            <a:ext cx="5118100" cy="383698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8" name="Shape 1478"/>
        <p:cNvGrpSpPr/>
        <p:nvPr/>
      </p:nvGrpSpPr>
      <p:grpSpPr>
        <a:xfrm>
          <a:off x="0" y="0"/>
          <a:ext cx="0" cy="0"/>
          <a:chOff x="0" y="0"/>
          <a:chExt cx="0" cy="0"/>
        </a:xfrm>
      </p:grpSpPr>
      <p:sp>
        <p:nvSpPr>
          <p:cNvPr id="1479" name="Shape 1479"/>
          <p:cNvSpPr txBox="1"/>
          <p:nvPr>
            <p:ph idx="1" type="body"/>
          </p:nvPr>
        </p:nvSpPr>
        <p:spPr>
          <a:xfrm>
            <a:off x="946150" y="4860925"/>
            <a:ext cx="5207000" cy="4605337"/>
          </a:xfrm>
          <a:prstGeom prst="rect">
            <a:avLst/>
          </a:prstGeom>
        </p:spPr>
        <p:txBody>
          <a:bodyPr anchorCtr="0" anchor="ctr" bIns="91425" lIns="91425" rIns="91425" wrap="square" tIns="91425">
            <a:noAutofit/>
          </a:bodyPr>
          <a:lstStyle/>
          <a:p>
            <a:pPr indent="0" lvl="0" marL="0">
              <a:spcBef>
                <a:spcPts val="0"/>
              </a:spcBef>
              <a:buNone/>
            </a:pPr>
            <a:r>
              <a:t/>
            </a:r>
            <a:endParaRPr/>
          </a:p>
        </p:txBody>
      </p:sp>
      <p:sp>
        <p:nvSpPr>
          <p:cNvPr id="1480" name="Shape 1480"/>
          <p:cNvSpPr/>
          <p:nvPr>
            <p:ph idx="2" type="sldImg"/>
          </p:nvPr>
        </p:nvSpPr>
        <p:spPr>
          <a:xfrm>
            <a:off x="990600" y="768350"/>
            <a:ext cx="5118100" cy="383698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4" name="Shape 1484"/>
        <p:cNvGrpSpPr/>
        <p:nvPr/>
      </p:nvGrpSpPr>
      <p:grpSpPr>
        <a:xfrm>
          <a:off x="0" y="0"/>
          <a:ext cx="0" cy="0"/>
          <a:chOff x="0" y="0"/>
          <a:chExt cx="0" cy="0"/>
        </a:xfrm>
      </p:grpSpPr>
      <p:sp>
        <p:nvSpPr>
          <p:cNvPr id="1485" name="Shape 1485"/>
          <p:cNvSpPr txBox="1"/>
          <p:nvPr>
            <p:ph idx="1" type="body"/>
          </p:nvPr>
        </p:nvSpPr>
        <p:spPr>
          <a:xfrm>
            <a:off x="946150" y="4860925"/>
            <a:ext cx="5207000" cy="4605337"/>
          </a:xfrm>
          <a:prstGeom prst="rect">
            <a:avLst/>
          </a:prstGeom>
        </p:spPr>
        <p:txBody>
          <a:bodyPr anchorCtr="0" anchor="ctr" bIns="91425" lIns="91425" rIns="91425" wrap="square" tIns="91425">
            <a:noAutofit/>
          </a:bodyPr>
          <a:lstStyle/>
          <a:p>
            <a:pPr indent="0" lvl="0" marL="0">
              <a:spcBef>
                <a:spcPts val="0"/>
              </a:spcBef>
              <a:buNone/>
            </a:pPr>
            <a:r>
              <a:t/>
            </a:r>
            <a:endParaRPr/>
          </a:p>
        </p:txBody>
      </p:sp>
      <p:sp>
        <p:nvSpPr>
          <p:cNvPr id="1486" name="Shape 1486"/>
          <p:cNvSpPr/>
          <p:nvPr>
            <p:ph idx="2" type="sldImg"/>
          </p:nvPr>
        </p:nvSpPr>
        <p:spPr>
          <a:xfrm>
            <a:off x="990600" y="768350"/>
            <a:ext cx="5118100" cy="383698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txBox="1"/>
          <p:nvPr>
            <p:ph idx="1" type="body"/>
          </p:nvPr>
        </p:nvSpPr>
        <p:spPr>
          <a:xfrm>
            <a:off x="946150" y="4860925"/>
            <a:ext cx="5207000" cy="4605337"/>
          </a:xfrm>
          <a:prstGeom prst="rect">
            <a:avLst/>
          </a:prstGeom>
        </p:spPr>
        <p:txBody>
          <a:bodyPr anchorCtr="0" anchor="ctr" bIns="91425" lIns="91425" rIns="91425" wrap="square" tIns="91425">
            <a:noAutofit/>
          </a:bodyPr>
          <a:lstStyle/>
          <a:p>
            <a:pPr indent="0" lvl="0" marL="0">
              <a:spcBef>
                <a:spcPts val="0"/>
              </a:spcBef>
              <a:buNone/>
            </a:pPr>
            <a:r>
              <a:t/>
            </a:r>
            <a:endParaRPr/>
          </a:p>
        </p:txBody>
      </p:sp>
      <p:sp>
        <p:nvSpPr>
          <p:cNvPr id="158" name="Shape 158"/>
          <p:cNvSpPr/>
          <p:nvPr>
            <p:ph idx="2" type="sldImg"/>
          </p:nvPr>
        </p:nvSpPr>
        <p:spPr>
          <a:xfrm>
            <a:off x="990600" y="768350"/>
            <a:ext cx="5118100" cy="383698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0" name="Shape 1490"/>
        <p:cNvGrpSpPr/>
        <p:nvPr/>
      </p:nvGrpSpPr>
      <p:grpSpPr>
        <a:xfrm>
          <a:off x="0" y="0"/>
          <a:ext cx="0" cy="0"/>
          <a:chOff x="0" y="0"/>
          <a:chExt cx="0" cy="0"/>
        </a:xfrm>
      </p:grpSpPr>
      <p:sp>
        <p:nvSpPr>
          <p:cNvPr id="1491" name="Shape 1491"/>
          <p:cNvSpPr txBox="1"/>
          <p:nvPr>
            <p:ph idx="1" type="body"/>
          </p:nvPr>
        </p:nvSpPr>
        <p:spPr>
          <a:xfrm>
            <a:off x="946150" y="4860925"/>
            <a:ext cx="5207000" cy="4605337"/>
          </a:xfrm>
          <a:prstGeom prst="rect">
            <a:avLst/>
          </a:prstGeom>
        </p:spPr>
        <p:txBody>
          <a:bodyPr anchorCtr="0" anchor="ctr" bIns="91425" lIns="91425" rIns="91425" wrap="square" tIns="91425">
            <a:noAutofit/>
          </a:bodyPr>
          <a:lstStyle/>
          <a:p>
            <a:pPr indent="0" lvl="0" marL="0">
              <a:spcBef>
                <a:spcPts val="0"/>
              </a:spcBef>
              <a:buNone/>
            </a:pPr>
            <a:r>
              <a:t/>
            </a:r>
            <a:endParaRPr/>
          </a:p>
        </p:txBody>
      </p:sp>
      <p:sp>
        <p:nvSpPr>
          <p:cNvPr id="1492" name="Shape 1492"/>
          <p:cNvSpPr/>
          <p:nvPr>
            <p:ph idx="2" type="sldImg"/>
          </p:nvPr>
        </p:nvSpPr>
        <p:spPr>
          <a:xfrm>
            <a:off x="990600" y="768350"/>
            <a:ext cx="5118100" cy="383698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7" name="Shape 1497"/>
        <p:cNvGrpSpPr/>
        <p:nvPr/>
      </p:nvGrpSpPr>
      <p:grpSpPr>
        <a:xfrm>
          <a:off x="0" y="0"/>
          <a:ext cx="0" cy="0"/>
          <a:chOff x="0" y="0"/>
          <a:chExt cx="0" cy="0"/>
        </a:xfrm>
      </p:grpSpPr>
      <p:sp>
        <p:nvSpPr>
          <p:cNvPr id="1498" name="Shape 1498"/>
          <p:cNvSpPr txBox="1"/>
          <p:nvPr>
            <p:ph idx="1" type="body"/>
          </p:nvPr>
        </p:nvSpPr>
        <p:spPr>
          <a:xfrm>
            <a:off x="946150" y="4860925"/>
            <a:ext cx="5207000" cy="4605337"/>
          </a:xfrm>
          <a:prstGeom prst="rect">
            <a:avLst/>
          </a:prstGeom>
        </p:spPr>
        <p:txBody>
          <a:bodyPr anchorCtr="0" anchor="ctr" bIns="91425" lIns="91425" rIns="91425" wrap="square" tIns="91425">
            <a:noAutofit/>
          </a:bodyPr>
          <a:lstStyle/>
          <a:p>
            <a:pPr indent="0" lvl="0" marL="0">
              <a:spcBef>
                <a:spcPts val="0"/>
              </a:spcBef>
              <a:buNone/>
            </a:pPr>
            <a:r>
              <a:t/>
            </a:r>
            <a:endParaRPr/>
          </a:p>
        </p:txBody>
      </p:sp>
      <p:sp>
        <p:nvSpPr>
          <p:cNvPr id="1499" name="Shape 1499"/>
          <p:cNvSpPr/>
          <p:nvPr>
            <p:ph idx="2" type="sldImg"/>
          </p:nvPr>
        </p:nvSpPr>
        <p:spPr>
          <a:xfrm>
            <a:off x="990600" y="768350"/>
            <a:ext cx="5118100" cy="383698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4" name="Shape 1504"/>
        <p:cNvGrpSpPr/>
        <p:nvPr/>
      </p:nvGrpSpPr>
      <p:grpSpPr>
        <a:xfrm>
          <a:off x="0" y="0"/>
          <a:ext cx="0" cy="0"/>
          <a:chOff x="0" y="0"/>
          <a:chExt cx="0" cy="0"/>
        </a:xfrm>
      </p:grpSpPr>
      <p:sp>
        <p:nvSpPr>
          <p:cNvPr id="1505" name="Shape 1505"/>
          <p:cNvSpPr txBox="1"/>
          <p:nvPr>
            <p:ph idx="1" type="body"/>
          </p:nvPr>
        </p:nvSpPr>
        <p:spPr>
          <a:xfrm>
            <a:off x="946150" y="4860925"/>
            <a:ext cx="5207000" cy="4605337"/>
          </a:xfrm>
          <a:prstGeom prst="rect">
            <a:avLst/>
          </a:prstGeom>
        </p:spPr>
        <p:txBody>
          <a:bodyPr anchorCtr="0" anchor="ctr" bIns="91425" lIns="91425" rIns="91425" wrap="square" tIns="91425">
            <a:noAutofit/>
          </a:bodyPr>
          <a:lstStyle/>
          <a:p>
            <a:pPr indent="0" lvl="0" marL="0">
              <a:spcBef>
                <a:spcPts val="0"/>
              </a:spcBef>
              <a:buNone/>
            </a:pPr>
            <a:r>
              <a:t/>
            </a:r>
            <a:endParaRPr/>
          </a:p>
        </p:txBody>
      </p:sp>
      <p:sp>
        <p:nvSpPr>
          <p:cNvPr id="1506" name="Shape 1506"/>
          <p:cNvSpPr/>
          <p:nvPr>
            <p:ph idx="2" type="sldImg"/>
          </p:nvPr>
        </p:nvSpPr>
        <p:spPr>
          <a:xfrm>
            <a:off x="990600" y="768350"/>
            <a:ext cx="5118100" cy="383698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1" name="Shape 1511"/>
        <p:cNvGrpSpPr/>
        <p:nvPr/>
      </p:nvGrpSpPr>
      <p:grpSpPr>
        <a:xfrm>
          <a:off x="0" y="0"/>
          <a:ext cx="0" cy="0"/>
          <a:chOff x="0" y="0"/>
          <a:chExt cx="0" cy="0"/>
        </a:xfrm>
      </p:grpSpPr>
      <p:sp>
        <p:nvSpPr>
          <p:cNvPr id="1512" name="Shape 1512"/>
          <p:cNvSpPr txBox="1"/>
          <p:nvPr>
            <p:ph idx="1" type="body"/>
          </p:nvPr>
        </p:nvSpPr>
        <p:spPr>
          <a:xfrm>
            <a:off x="946150" y="4860925"/>
            <a:ext cx="5207000" cy="4605337"/>
          </a:xfrm>
          <a:prstGeom prst="rect">
            <a:avLst/>
          </a:prstGeom>
        </p:spPr>
        <p:txBody>
          <a:bodyPr anchorCtr="0" anchor="ctr" bIns="91425" lIns="91425" rIns="91425" wrap="square" tIns="91425">
            <a:noAutofit/>
          </a:bodyPr>
          <a:lstStyle/>
          <a:p>
            <a:pPr indent="0" lvl="0" marL="0">
              <a:spcBef>
                <a:spcPts val="0"/>
              </a:spcBef>
              <a:buNone/>
            </a:pPr>
            <a:r>
              <a:t/>
            </a:r>
            <a:endParaRPr/>
          </a:p>
        </p:txBody>
      </p:sp>
      <p:sp>
        <p:nvSpPr>
          <p:cNvPr id="1513" name="Shape 1513"/>
          <p:cNvSpPr/>
          <p:nvPr>
            <p:ph idx="2" type="sldImg"/>
          </p:nvPr>
        </p:nvSpPr>
        <p:spPr>
          <a:xfrm>
            <a:off x="990600" y="768350"/>
            <a:ext cx="5118100" cy="383698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8" name="Shape 1518"/>
        <p:cNvGrpSpPr/>
        <p:nvPr/>
      </p:nvGrpSpPr>
      <p:grpSpPr>
        <a:xfrm>
          <a:off x="0" y="0"/>
          <a:ext cx="0" cy="0"/>
          <a:chOff x="0" y="0"/>
          <a:chExt cx="0" cy="0"/>
        </a:xfrm>
      </p:grpSpPr>
      <p:sp>
        <p:nvSpPr>
          <p:cNvPr id="1519" name="Shape 1519"/>
          <p:cNvSpPr txBox="1"/>
          <p:nvPr>
            <p:ph idx="1" type="body"/>
          </p:nvPr>
        </p:nvSpPr>
        <p:spPr>
          <a:xfrm>
            <a:off x="946150" y="4860925"/>
            <a:ext cx="5207000" cy="4605337"/>
          </a:xfrm>
          <a:prstGeom prst="rect">
            <a:avLst/>
          </a:prstGeom>
        </p:spPr>
        <p:txBody>
          <a:bodyPr anchorCtr="0" anchor="ctr" bIns="91425" lIns="91425" rIns="91425" wrap="square" tIns="91425">
            <a:noAutofit/>
          </a:bodyPr>
          <a:lstStyle/>
          <a:p>
            <a:pPr indent="0" lvl="0" marL="0">
              <a:spcBef>
                <a:spcPts val="0"/>
              </a:spcBef>
              <a:buNone/>
            </a:pPr>
            <a:r>
              <a:t/>
            </a:r>
            <a:endParaRPr/>
          </a:p>
        </p:txBody>
      </p:sp>
      <p:sp>
        <p:nvSpPr>
          <p:cNvPr id="1520" name="Shape 1520"/>
          <p:cNvSpPr/>
          <p:nvPr>
            <p:ph idx="2" type="sldImg"/>
          </p:nvPr>
        </p:nvSpPr>
        <p:spPr>
          <a:xfrm>
            <a:off x="990600" y="768350"/>
            <a:ext cx="5118100" cy="383698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5" name="Shape 1525"/>
        <p:cNvGrpSpPr/>
        <p:nvPr/>
      </p:nvGrpSpPr>
      <p:grpSpPr>
        <a:xfrm>
          <a:off x="0" y="0"/>
          <a:ext cx="0" cy="0"/>
          <a:chOff x="0" y="0"/>
          <a:chExt cx="0" cy="0"/>
        </a:xfrm>
      </p:grpSpPr>
      <p:sp>
        <p:nvSpPr>
          <p:cNvPr id="1526" name="Shape 1526"/>
          <p:cNvSpPr txBox="1"/>
          <p:nvPr>
            <p:ph idx="1" type="body"/>
          </p:nvPr>
        </p:nvSpPr>
        <p:spPr>
          <a:xfrm>
            <a:off x="946150" y="4860925"/>
            <a:ext cx="5207000" cy="4605337"/>
          </a:xfrm>
          <a:prstGeom prst="rect">
            <a:avLst/>
          </a:prstGeom>
        </p:spPr>
        <p:txBody>
          <a:bodyPr anchorCtr="0" anchor="ctr" bIns="91425" lIns="91425" rIns="91425" wrap="square" tIns="91425">
            <a:noAutofit/>
          </a:bodyPr>
          <a:lstStyle/>
          <a:p>
            <a:pPr indent="0" lvl="0" marL="0">
              <a:spcBef>
                <a:spcPts val="0"/>
              </a:spcBef>
              <a:buNone/>
            </a:pPr>
            <a:r>
              <a:t/>
            </a:r>
            <a:endParaRPr/>
          </a:p>
        </p:txBody>
      </p:sp>
      <p:sp>
        <p:nvSpPr>
          <p:cNvPr id="1527" name="Shape 1527"/>
          <p:cNvSpPr/>
          <p:nvPr>
            <p:ph idx="2" type="sldImg"/>
          </p:nvPr>
        </p:nvSpPr>
        <p:spPr>
          <a:xfrm>
            <a:off x="990600" y="768350"/>
            <a:ext cx="5118100" cy="383698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2" name="Shape 1532"/>
        <p:cNvGrpSpPr/>
        <p:nvPr/>
      </p:nvGrpSpPr>
      <p:grpSpPr>
        <a:xfrm>
          <a:off x="0" y="0"/>
          <a:ext cx="0" cy="0"/>
          <a:chOff x="0" y="0"/>
          <a:chExt cx="0" cy="0"/>
        </a:xfrm>
      </p:grpSpPr>
      <p:sp>
        <p:nvSpPr>
          <p:cNvPr id="1533" name="Shape 1533"/>
          <p:cNvSpPr txBox="1"/>
          <p:nvPr>
            <p:ph idx="1" type="body"/>
          </p:nvPr>
        </p:nvSpPr>
        <p:spPr>
          <a:xfrm>
            <a:off x="946150" y="4860925"/>
            <a:ext cx="5207000" cy="4605337"/>
          </a:xfrm>
          <a:prstGeom prst="rect">
            <a:avLst/>
          </a:prstGeom>
        </p:spPr>
        <p:txBody>
          <a:bodyPr anchorCtr="0" anchor="ctr" bIns="91425" lIns="91425" rIns="91425" wrap="square" tIns="91425">
            <a:noAutofit/>
          </a:bodyPr>
          <a:lstStyle/>
          <a:p>
            <a:pPr indent="0" lvl="0" marL="0">
              <a:spcBef>
                <a:spcPts val="0"/>
              </a:spcBef>
              <a:buNone/>
            </a:pPr>
            <a:r>
              <a:t/>
            </a:r>
            <a:endParaRPr/>
          </a:p>
        </p:txBody>
      </p:sp>
      <p:sp>
        <p:nvSpPr>
          <p:cNvPr id="1534" name="Shape 1534"/>
          <p:cNvSpPr/>
          <p:nvPr>
            <p:ph idx="2" type="sldImg"/>
          </p:nvPr>
        </p:nvSpPr>
        <p:spPr>
          <a:xfrm>
            <a:off x="990600" y="768350"/>
            <a:ext cx="5118100" cy="383698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8" name="Shape 1538"/>
        <p:cNvGrpSpPr/>
        <p:nvPr/>
      </p:nvGrpSpPr>
      <p:grpSpPr>
        <a:xfrm>
          <a:off x="0" y="0"/>
          <a:ext cx="0" cy="0"/>
          <a:chOff x="0" y="0"/>
          <a:chExt cx="0" cy="0"/>
        </a:xfrm>
      </p:grpSpPr>
      <p:sp>
        <p:nvSpPr>
          <p:cNvPr id="1539" name="Shape 1539"/>
          <p:cNvSpPr txBox="1"/>
          <p:nvPr>
            <p:ph idx="1" type="body"/>
          </p:nvPr>
        </p:nvSpPr>
        <p:spPr>
          <a:xfrm>
            <a:off x="946150" y="4860925"/>
            <a:ext cx="5207000" cy="4605337"/>
          </a:xfrm>
          <a:prstGeom prst="rect">
            <a:avLst/>
          </a:prstGeom>
        </p:spPr>
        <p:txBody>
          <a:bodyPr anchorCtr="0" anchor="ctr" bIns="91425" lIns="91425" rIns="91425" wrap="square" tIns="91425">
            <a:noAutofit/>
          </a:bodyPr>
          <a:lstStyle/>
          <a:p>
            <a:pPr indent="0" lvl="0" marL="0">
              <a:spcBef>
                <a:spcPts val="0"/>
              </a:spcBef>
              <a:buNone/>
            </a:pPr>
            <a:r>
              <a:t/>
            </a:r>
            <a:endParaRPr/>
          </a:p>
        </p:txBody>
      </p:sp>
      <p:sp>
        <p:nvSpPr>
          <p:cNvPr id="1540" name="Shape 1540"/>
          <p:cNvSpPr/>
          <p:nvPr>
            <p:ph idx="2" type="sldImg"/>
          </p:nvPr>
        </p:nvSpPr>
        <p:spPr>
          <a:xfrm>
            <a:off x="990600" y="768350"/>
            <a:ext cx="5118100" cy="383698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5" name="Shape 1545"/>
        <p:cNvGrpSpPr/>
        <p:nvPr/>
      </p:nvGrpSpPr>
      <p:grpSpPr>
        <a:xfrm>
          <a:off x="0" y="0"/>
          <a:ext cx="0" cy="0"/>
          <a:chOff x="0" y="0"/>
          <a:chExt cx="0" cy="0"/>
        </a:xfrm>
      </p:grpSpPr>
      <p:sp>
        <p:nvSpPr>
          <p:cNvPr id="1546" name="Shape 1546"/>
          <p:cNvSpPr txBox="1"/>
          <p:nvPr>
            <p:ph idx="1" type="body"/>
          </p:nvPr>
        </p:nvSpPr>
        <p:spPr>
          <a:xfrm>
            <a:off x="946150" y="4860925"/>
            <a:ext cx="5207000" cy="4605337"/>
          </a:xfrm>
          <a:prstGeom prst="rect">
            <a:avLst/>
          </a:prstGeom>
        </p:spPr>
        <p:txBody>
          <a:bodyPr anchorCtr="0" anchor="ctr" bIns="91425" lIns="91425" rIns="91425" wrap="square" tIns="91425">
            <a:noAutofit/>
          </a:bodyPr>
          <a:lstStyle/>
          <a:p>
            <a:pPr indent="0" lvl="0" marL="0">
              <a:spcBef>
                <a:spcPts val="0"/>
              </a:spcBef>
              <a:buNone/>
            </a:pPr>
            <a:r>
              <a:t/>
            </a:r>
            <a:endParaRPr/>
          </a:p>
        </p:txBody>
      </p:sp>
      <p:sp>
        <p:nvSpPr>
          <p:cNvPr id="1547" name="Shape 1547"/>
          <p:cNvSpPr/>
          <p:nvPr>
            <p:ph idx="2" type="sldImg"/>
          </p:nvPr>
        </p:nvSpPr>
        <p:spPr>
          <a:xfrm>
            <a:off x="990600" y="768350"/>
            <a:ext cx="5118100" cy="383698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0" name="Shape 1620"/>
        <p:cNvGrpSpPr/>
        <p:nvPr/>
      </p:nvGrpSpPr>
      <p:grpSpPr>
        <a:xfrm>
          <a:off x="0" y="0"/>
          <a:ext cx="0" cy="0"/>
          <a:chOff x="0" y="0"/>
          <a:chExt cx="0" cy="0"/>
        </a:xfrm>
      </p:grpSpPr>
      <p:sp>
        <p:nvSpPr>
          <p:cNvPr id="1621" name="Shape 1621"/>
          <p:cNvSpPr txBox="1"/>
          <p:nvPr>
            <p:ph idx="1" type="body"/>
          </p:nvPr>
        </p:nvSpPr>
        <p:spPr>
          <a:xfrm>
            <a:off x="946150" y="4860925"/>
            <a:ext cx="5207000" cy="4605337"/>
          </a:xfrm>
          <a:prstGeom prst="rect">
            <a:avLst/>
          </a:prstGeom>
        </p:spPr>
        <p:txBody>
          <a:bodyPr anchorCtr="0" anchor="ctr" bIns="91425" lIns="91425" rIns="91425" wrap="square" tIns="91425">
            <a:noAutofit/>
          </a:bodyPr>
          <a:lstStyle/>
          <a:p>
            <a:pPr indent="0" lvl="0" marL="0">
              <a:spcBef>
                <a:spcPts val="0"/>
              </a:spcBef>
              <a:buNone/>
            </a:pPr>
            <a:r>
              <a:t/>
            </a:r>
            <a:endParaRPr/>
          </a:p>
        </p:txBody>
      </p:sp>
      <p:sp>
        <p:nvSpPr>
          <p:cNvPr id="1622" name="Shape 1622"/>
          <p:cNvSpPr/>
          <p:nvPr>
            <p:ph idx="2" type="sldImg"/>
          </p:nvPr>
        </p:nvSpPr>
        <p:spPr>
          <a:xfrm>
            <a:off x="990600" y="768350"/>
            <a:ext cx="5118100" cy="383698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txBox="1"/>
          <p:nvPr>
            <p:ph idx="1" type="body"/>
          </p:nvPr>
        </p:nvSpPr>
        <p:spPr>
          <a:xfrm>
            <a:off x="946150" y="4860925"/>
            <a:ext cx="5207000" cy="4605337"/>
          </a:xfrm>
          <a:prstGeom prst="rect">
            <a:avLst/>
          </a:prstGeom>
        </p:spPr>
        <p:txBody>
          <a:bodyPr anchorCtr="0" anchor="ctr" bIns="91425" lIns="91425" rIns="91425" wrap="square" tIns="91425">
            <a:noAutofit/>
          </a:bodyPr>
          <a:lstStyle/>
          <a:p>
            <a:pPr indent="0" lvl="0" marL="0">
              <a:spcBef>
                <a:spcPts val="0"/>
              </a:spcBef>
              <a:buNone/>
            </a:pPr>
            <a:r>
              <a:t/>
            </a:r>
            <a:endParaRPr/>
          </a:p>
        </p:txBody>
      </p:sp>
      <p:sp>
        <p:nvSpPr>
          <p:cNvPr id="166" name="Shape 166"/>
          <p:cNvSpPr/>
          <p:nvPr>
            <p:ph idx="2" type="sldImg"/>
          </p:nvPr>
        </p:nvSpPr>
        <p:spPr>
          <a:xfrm>
            <a:off x="990600" y="768350"/>
            <a:ext cx="5118100" cy="383698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7" name="Shape 1627"/>
        <p:cNvGrpSpPr/>
        <p:nvPr/>
      </p:nvGrpSpPr>
      <p:grpSpPr>
        <a:xfrm>
          <a:off x="0" y="0"/>
          <a:ext cx="0" cy="0"/>
          <a:chOff x="0" y="0"/>
          <a:chExt cx="0" cy="0"/>
        </a:xfrm>
      </p:grpSpPr>
      <p:sp>
        <p:nvSpPr>
          <p:cNvPr id="1628" name="Shape 1628"/>
          <p:cNvSpPr txBox="1"/>
          <p:nvPr>
            <p:ph idx="1" type="body"/>
          </p:nvPr>
        </p:nvSpPr>
        <p:spPr>
          <a:xfrm>
            <a:off x="946150" y="4860925"/>
            <a:ext cx="5207000" cy="4605337"/>
          </a:xfrm>
          <a:prstGeom prst="rect">
            <a:avLst/>
          </a:prstGeom>
        </p:spPr>
        <p:txBody>
          <a:bodyPr anchorCtr="0" anchor="ctr" bIns="91425" lIns="91425" rIns="91425" wrap="square" tIns="91425">
            <a:noAutofit/>
          </a:bodyPr>
          <a:lstStyle/>
          <a:p>
            <a:pPr indent="0" lvl="0" marL="0">
              <a:spcBef>
                <a:spcPts val="0"/>
              </a:spcBef>
              <a:buNone/>
            </a:pPr>
            <a:r>
              <a:t/>
            </a:r>
            <a:endParaRPr/>
          </a:p>
        </p:txBody>
      </p:sp>
      <p:sp>
        <p:nvSpPr>
          <p:cNvPr id="1629" name="Shape 1629"/>
          <p:cNvSpPr/>
          <p:nvPr>
            <p:ph idx="2" type="sldImg"/>
          </p:nvPr>
        </p:nvSpPr>
        <p:spPr>
          <a:xfrm>
            <a:off x="990600" y="768350"/>
            <a:ext cx="5118100" cy="383698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4" name="Shape 1634"/>
        <p:cNvGrpSpPr/>
        <p:nvPr/>
      </p:nvGrpSpPr>
      <p:grpSpPr>
        <a:xfrm>
          <a:off x="0" y="0"/>
          <a:ext cx="0" cy="0"/>
          <a:chOff x="0" y="0"/>
          <a:chExt cx="0" cy="0"/>
        </a:xfrm>
      </p:grpSpPr>
      <p:sp>
        <p:nvSpPr>
          <p:cNvPr id="1635" name="Shape 1635"/>
          <p:cNvSpPr txBox="1"/>
          <p:nvPr>
            <p:ph idx="1" type="body"/>
          </p:nvPr>
        </p:nvSpPr>
        <p:spPr>
          <a:xfrm>
            <a:off x="946150" y="4860925"/>
            <a:ext cx="5207000" cy="4605337"/>
          </a:xfrm>
          <a:prstGeom prst="rect">
            <a:avLst/>
          </a:prstGeom>
        </p:spPr>
        <p:txBody>
          <a:bodyPr anchorCtr="0" anchor="ctr" bIns="91425" lIns="91425" rIns="91425" wrap="square" tIns="91425">
            <a:noAutofit/>
          </a:bodyPr>
          <a:lstStyle/>
          <a:p>
            <a:pPr indent="0" lvl="0" marL="0">
              <a:spcBef>
                <a:spcPts val="0"/>
              </a:spcBef>
              <a:buNone/>
            </a:pPr>
            <a:r>
              <a:t/>
            </a:r>
            <a:endParaRPr/>
          </a:p>
        </p:txBody>
      </p:sp>
      <p:sp>
        <p:nvSpPr>
          <p:cNvPr id="1636" name="Shape 1636"/>
          <p:cNvSpPr/>
          <p:nvPr>
            <p:ph idx="2" type="sldImg"/>
          </p:nvPr>
        </p:nvSpPr>
        <p:spPr>
          <a:xfrm>
            <a:off x="990600" y="768350"/>
            <a:ext cx="5118100" cy="383698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0" name="Shape 1710"/>
        <p:cNvGrpSpPr/>
        <p:nvPr/>
      </p:nvGrpSpPr>
      <p:grpSpPr>
        <a:xfrm>
          <a:off x="0" y="0"/>
          <a:ext cx="0" cy="0"/>
          <a:chOff x="0" y="0"/>
          <a:chExt cx="0" cy="0"/>
        </a:xfrm>
      </p:grpSpPr>
      <p:sp>
        <p:nvSpPr>
          <p:cNvPr id="1711" name="Shape 1711"/>
          <p:cNvSpPr txBox="1"/>
          <p:nvPr>
            <p:ph idx="1" type="body"/>
          </p:nvPr>
        </p:nvSpPr>
        <p:spPr>
          <a:xfrm>
            <a:off x="946150" y="4860925"/>
            <a:ext cx="5207000" cy="4605337"/>
          </a:xfrm>
          <a:prstGeom prst="rect">
            <a:avLst/>
          </a:prstGeom>
        </p:spPr>
        <p:txBody>
          <a:bodyPr anchorCtr="0" anchor="ctr" bIns="91425" lIns="91425" rIns="91425" wrap="square" tIns="91425">
            <a:noAutofit/>
          </a:bodyPr>
          <a:lstStyle/>
          <a:p>
            <a:pPr indent="0" lvl="0" marL="0">
              <a:spcBef>
                <a:spcPts val="0"/>
              </a:spcBef>
              <a:buNone/>
            </a:pPr>
            <a:r>
              <a:t/>
            </a:r>
            <a:endParaRPr/>
          </a:p>
        </p:txBody>
      </p:sp>
      <p:sp>
        <p:nvSpPr>
          <p:cNvPr id="1712" name="Shape 1712"/>
          <p:cNvSpPr/>
          <p:nvPr>
            <p:ph idx="2" type="sldImg"/>
          </p:nvPr>
        </p:nvSpPr>
        <p:spPr>
          <a:xfrm>
            <a:off x="990600" y="768350"/>
            <a:ext cx="5118100" cy="383698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6" name="Shape 1716"/>
        <p:cNvGrpSpPr/>
        <p:nvPr/>
      </p:nvGrpSpPr>
      <p:grpSpPr>
        <a:xfrm>
          <a:off x="0" y="0"/>
          <a:ext cx="0" cy="0"/>
          <a:chOff x="0" y="0"/>
          <a:chExt cx="0" cy="0"/>
        </a:xfrm>
      </p:grpSpPr>
      <p:sp>
        <p:nvSpPr>
          <p:cNvPr id="1717" name="Shape 1717"/>
          <p:cNvSpPr txBox="1"/>
          <p:nvPr>
            <p:ph idx="1" type="body"/>
          </p:nvPr>
        </p:nvSpPr>
        <p:spPr>
          <a:xfrm>
            <a:off x="946150" y="4860925"/>
            <a:ext cx="5207000" cy="4605337"/>
          </a:xfrm>
          <a:prstGeom prst="rect">
            <a:avLst/>
          </a:prstGeom>
        </p:spPr>
        <p:txBody>
          <a:bodyPr anchorCtr="0" anchor="ctr" bIns="91425" lIns="91425" rIns="91425" wrap="square" tIns="91425">
            <a:noAutofit/>
          </a:bodyPr>
          <a:lstStyle/>
          <a:p>
            <a:pPr indent="0" lvl="0" marL="0">
              <a:spcBef>
                <a:spcPts val="0"/>
              </a:spcBef>
              <a:buNone/>
            </a:pPr>
            <a:r>
              <a:t/>
            </a:r>
            <a:endParaRPr/>
          </a:p>
        </p:txBody>
      </p:sp>
      <p:sp>
        <p:nvSpPr>
          <p:cNvPr id="1718" name="Shape 1718"/>
          <p:cNvSpPr/>
          <p:nvPr>
            <p:ph idx="2" type="sldImg"/>
          </p:nvPr>
        </p:nvSpPr>
        <p:spPr>
          <a:xfrm>
            <a:off x="990600" y="768350"/>
            <a:ext cx="5118100" cy="383698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3" name="Shape 1723"/>
        <p:cNvGrpSpPr/>
        <p:nvPr/>
      </p:nvGrpSpPr>
      <p:grpSpPr>
        <a:xfrm>
          <a:off x="0" y="0"/>
          <a:ext cx="0" cy="0"/>
          <a:chOff x="0" y="0"/>
          <a:chExt cx="0" cy="0"/>
        </a:xfrm>
      </p:grpSpPr>
      <p:sp>
        <p:nvSpPr>
          <p:cNvPr id="1724" name="Shape 1724"/>
          <p:cNvSpPr txBox="1"/>
          <p:nvPr>
            <p:ph idx="1" type="body"/>
          </p:nvPr>
        </p:nvSpPr>
        <p:spPr>
          <a:xfrm>
            <a:off x="946150" y="4860925"/>
            <a:ext cx="5207000" cy="4605337"/>
          </a:xfrm>
          <a:prstGeom prst="rect">
            <a:avLst/>
          </a:prstGeom>
        </p:spPr>
        <p:txBody>
          <a:bodyPr anchorCtr="0" anchor="ctr" bIns="91425" lIns="91425" rIns="91425" wrap="square" tIns="91425">
            <a:noAutofit/>
          </a:bodyPr>
          <a:lstStyle/>
          <a:p>
            <a:pPr indent="0" lvl="0" marL="0">
              <a:spcBef>
                <a:spcPts val="0"/>
              </a:spcBef>
              <a:buNone/>
            </a:pPr>
            <a:r>
              <a:t/>
            </a:r>
            <a:endParaRPr/>
          </a:p>
        </p:txBody>
      </p:sp>
      <p:sp>
        <p:nvSpPr>
          <p:cNvPr id="1725" name="Shape 1725"/>
          <p:cNvSpPr/>
          <p:nvPr>
            <p:ph idx="2" type="sldImg"/>
          </p:nvPr>
        </p:nvSpPr>
        <p:spPr>
          <a:xfrm>
            <a:off x="990600" y="768350"/>
            <a:ext cx="5118100" cy="383698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0" name="Shape 1730"/>
        <p:cNvGrpSpPr/>
        <p:nvPr/>
      </p:nvGrpSpPr>
      <p:grpSpPr>
        <a:xfrm>
          <a:off x="0" y="0"/>
          <a:ext cx="0" cy="0"/>
          <a:chOff x="0" y="0"/>
          <a:chExt cx="0" cy="0"/>
        </a:xfrm>
      </p:grpSpPr>
      <p:sp>
        <p:nvSpPr>
          <p:cNvPr id="1731" name="Shape 1731"/>
          <p:cNvSpPr txBox="1"/>
          <p:nvPr>
            <p:ph idx="1" type="body"/>
          </p:nvPr>
        </p:nvSpPr>
        <p:spPr>
          <a:xfrm>
            <a:off x="946150" y="4860925"/>
            <a:ext cx="5207000" cy="4605337"/>
          </a:xfrm>
          <a:prstGeom prst="rect">
            <a:avLst/>
          </a:prstGeom>
        </p:spPr>
        <p:txBody>
          <a:bodyPr anchorCtr="0" anchor="ctr" bIns="91425" lIns="91425" rIns="91425" wrap="square" tIns="91425">
            <a:noAutofit/>
          </a:bodyPr>
          <a:lstStyle/>
          <a:p>
            <a:pPr indent="0" lvl="0" marL="0">
              <a:spcBef>
                <a:spcPts val="0"/>
              </a:spcBef>
              <a:buNone/>
            </a:pPr>
            <a:r>
              <a:t/>
            </a:r>
            <a:endParaRPr/>
          </a:p>
        </p:txBody>
      </p:sp>
      <p:sp>
        <p:nvSpPr>
          <p:cNvPr id="1732" name="Shape 1732"/>
          <p:cNvSpPr/>
          <p:nvPr>
            <p:ph idx="2" type="sldImg"/>
          </p:nvPr>
        </p:nvSpPr>
        <p:spPr>
          <a:xfrm>
            <a:off x="990600" y="768350"/>
            <a:ext cx="5118100" cy="383698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7" name="Shape 1737"/>
        <p:cNvGrpSpPr/>
        <p:nvPr/>
      </p:nvGrpSpPr>
      <p:grpSpPr>
        <a:xfrm>
          <a:off x="0" y="0"/>
          <a:ext cx="0" cy="0"/>
          <a:chOff x="0" y="0"/>
          <a:chExt cx="0" cy="0"/>
        </a:xfrm>
      </p:grpSpPr>
      <p:sp>
        <p:nvSpPr>
          <p:cNvPr id="1738" name="Shape 1738"/>
          <p:cNvSpPr txBox="1"/>
          <p:nvPr>
            <p:ph idx="1" type="body"/>
          </p:nvPr>
        </p:nvSpPr>
        <p:spPr>
          <a:xfrm>
            <a:off x="946150" y="4860925"/>
            <a:ext cx="5207000" cy="4605337"/>
          </a:xfrm>
          <a:prstGeom prst="rect">
            <a:avLst/>
          </a:prstGeom>
        </p:spPr>
        <p:txBody>
          <a:bodyPr anchorCtr="0" anchor="ctr" bIns="91425" lIns="91425" rIns="91425" wrap="square" tIns="91425">
            <a:noAutofit/>
          </a:bodyPr>
          <a:lstStyle/>
          <a:p>
            <a:pPr indent="0" lvl="0" marL="0">
              <a:spcBef>
                <a:spcPts val="0"/>
              </a:spcBef>
              <a:buNone/>
            </a:pPr>
            <a:r>
              <a:t/>
            </a:r>
            <a:endParaRPr/>
          </a:p>
        </p:txBody>
      </p:sp>
      <p:sp>
        <p:nvSpPr>
          <p:cNvPr id="1739" name="Shape 1739"/>
          <p:cNvSpPr/>
          <p:nvPr>
            <p:ph idx="2" type="sldImg"/>
          </p:nvPr>
        </p:nvSpPr>
        <p:spPr>
          <a:xfrm>
            <a:off x="990600" y="768350"/>
            <a:ext cx="5118100" cy="383698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3" name="Shape 1743"/>
        <p:cNvGrpSpPr/>
        <p:nvPr/>
      </p:nvGrpSpPr>
      <p:grpSpPr>
        <a:xfrm>
          <a:off x="0" y="0"/>
          <a:ext cx="0" cy="0"/>
          <a:chOff x="0" y="0"/>
          <a:chExt cx="0" cy="0"/>
        </a:xfrm>
      </p:grpSpPr>
      <p:sp>
        <p:nvSpPr>
          <p:cNvPr id="1744" name="Shape 1744"/>
          <p:cNvSpPr txBox="1"/>
          <p:nvPr>
            <p:ph idx="1" type="body"/>
          </p:nvPr>
        </p:nvSpPr>
        <p:spPr>
          <a:xfrm>
            <a:off x="946150" y="4860925"/>
            <a:ext cx="5207000" cy="4605337"/>
          </a:xfrm>
          <a:prstGeom prst="rect">
            <a:avLst/>
          </a:prstGeom>
        </p:spPr>
        <p:txBody>
          <a:bodyPr anchorCtr="0" anchor="ctr" bIns="91425" lIns="91425" rIns="91425" wrap="square" tIns="91425">
            <a:noAutofit/>
          </a:bodyPr>
          <a:lstStyle/>
          <a:p>
            <a:pPr indent="0" lvl="0" marL="0">
              <a:spcBef>
                <a:spcPts val="0"/>
              </a:spcBef>
              <a:buNone/>
            </a:pPr>
            <a:r>
              <a:t/>
            </a:r>
            <a:endParaRPr/>
          </a:p>
        </p:txBody>
      </p:sp>
      <p:sp>
        <p:nvSpPr>
          <p:cNvPr id="1745" name="Shape 1745"/>
          <p:cNvSpPr/>
          <p:nvPr>
            <p:ph idx="2" type="sldImg"/>
          </p:nvPr>
        </p:nvSpPr>
        <p:spPr>
          <a:xfrm>
            <a:off x="990600" y="768350"/>
            <a:ext cx="5118100" cy="383698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9" name="Shape 1749"/>
        <p:cNvGrpSpPr/>
        <p:nvPr/>
      </p:nvGrpSpPr>
      <p:grpSpPr>
        <a:xfrm>
          <a:off x="0" y="0"/>
          <a:ext cx="0" cy="0"/>
          <a:chOff x="0" y="0"/>
          <a:chExt cx="0" cy="0"/>
        </a:xfrm>
      </p:grpSpPr>
      <p:sp>
        <p:nvSpPr>
          <p:cNvPr id="1750" name="Shape 1750"/>
          <p:cNvSpPr txBox="1"/>
          <p:nvPr>
            <p:ph idx="1" type="body"/>
          </p:nvPr>
        </p:nvSpPr>
        <p:spPr>
          <a:xfrm>
            <a:off x="946150" y="4860925"/>
            <a:ext cx="5207000" cy="4605337"/>
          </a:xfrm>
          <a:prstGeom prst="rect">
            <a:avLst/>
          </a:prstGeom>
        </p:spPr>
        <p:txBody>
          <a:bodyPr anchorCtr="0" anchor="ctr" bIns="91425" lIns="91425" rIns="91425" wrap="square" tIns="91425">
            <a:noAutofit/>
          </a:bodyPr>
          <a:lstStyle/>
          <a:p>
            <a:pPr indent="0" lvl="0" marL="0">
              <a:spcBef>
                <a:spcPts val="0"/>
              </a:spcBef>
              <a:buNone/>
            </a:pPr>
            <a:r>
              <a:t/>
            </a:r>
            <a:endParaRPr/>
          </a:p>
        </p:txBody>
      </p:sp>
      <p:sp>
        <p:nvSpPr>
          <p:cNvPr id="1751" name="Shape 1751"/>
          <p:cNvSpPr/>
          <p:nvPr>
            <p:ph idx="2" type="sldImg"/>
          </p:nvPr>
        </p:nvSpPr>
        <p:spPr>
          <a:xfrm>
            <a:off x="990600" y="768350"/>
            <a:ext cx="5118100" cy="383698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5" name="Shape 1755"/>
        <p:cNvGrpSpPr/>
        <p:nvPr/>
      </p:nvGrpSpPr>
      <p:grpSpPr>
        <a:xfrm>
          <a:off x="0" y="0"/>
          <a:ext cx="0" cy="0"/>
          <a:chOff x="0" y="0"/>
          <a:chExt cx="0" cy="0"/>
        </a:xfrm>
      </p:grpSpPr>
      <p:sp>
        <p:nvSpPr>
          <p:cNvPr id="1756" name="Shape 1756"/>
          <p:cNvSpPr txBox="1"/>
          <p:nvPr>
            <p:ph idx="1" type="body"/>
          </p:nvPr>
        </p:nvSpPr>
        <p:spPr>
          <a:xfrm>
            <a:off x="946150" y="4860925"/>
            <a:ext cx="5207000" cy="4605337"/>
          </a:xfrm>
          <a:prstGeom prst="rect">
            <a:avLst/>
          </a:prstGeom>
        </p:spPr>
        <p:txBody>
          <a:bodyPr anchorCtr="0" anchor="ctr" bIns="91425" lIns="91425" rIns="91425" wrap="square" tIns="91425">
            <a:noAutofit/>
          </a:bodyPr>
          <a:lstStyle/>
          <a:p>
            <a:pPr indent="0" lvl="0" marL="0">
              <a:spcBef>
                <a:spcPts val="0"/>
              </a:spcBef>
              <a:buNone/>
            </a:pPr>
            <a:r>
              <a:t/>
            </a:r>
            <a:endParaRPr/>
          </a:p>
        </p:txBody>
      </p:sp>
      <p:sp>
        <p:nvSpPr>
          <p:cNvPr id="1757" name="Shape 1757"/>
          <p:cNvSpPr/>
          <p:nvPr>
            <p:ph idx="2" type="sldImg"/>
          </p:nvPr>
        </p:nvSpPr>
        <p:spPr>
          <a:xfrm>
            <a:off x="990600" y="768350"/>
            <a:ext cx="5118100" cy="383698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Shape 174"/>
          <p:cNvSpPr txBox="1"/>
          <p:nvPr>
            <p:ph idx="1" type="body"/>
          </p:nvPr>
        </p:nvSpPr>
        <p:spPr>
          <a:xfrm>
            <a:off x="946150" y="4860925"/>
            <a:ext cx="5207000" cy="4605337"/>
          </a:xfrm>
          <a:prstGeom prst="rect">
            <a:avLst/>
          </a:prstGeom>
        </p:spPr>
        <p:txBody>
          <a:bodyPr anchorCtr="0" anchor="ctr" bIns="91425" lIns="91425" rIns="91425" wrap="square" tIns="91425">
            <a:noAutofit/>
          </a:bodyPr>
          <a:lstStyle/>
          <a:p>
            <a:pPr indent="0" lvl="0" marL="0">
              <a:spcBef>
                <a:spcPts val="0"/>
              </a:spcBef>
              <a:buNone/>
            </a:pPr>
            <a:r>
              <a:t/>
            </a:r>
            <a:endParaRPr/>
          </a:p>
        </p:txBody>
      </p:sp>
      <p:sp>
        <p:nvSpPr>
          <p:cNvPr id="175" name="Shape 175"/>
          <p:cNvSpPr/>
          <p:nvPr>
            <p:ph idx="2" type="sldImg"/>
          </p:nvPr>
        </p:nvSpPr>
        <p:spPr>
          <a:xfrm>
            <a:off x="990600" y="768350"/>
            <a:ext cx="5118100" cy="383698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2" name="Shape 1762"/>
        <p:cNvGrpSpPr/>
        <p:nvPr/>
      </p:nvGrpSpPr>
      <p:grpSpPr>
        <a:xfrm>
          <a:off x="0" y="0"/>
          <a:ext cx="0" cy="0"/>
          <a:chOff x="0" y="0"/>
          <a:chExt cx="0" cy="0"/>
        </a:xfrm>
      </p:grpSpPr>
      <p:sp>
        <p:nvSpPr>
          <p:cNvPr id="1763" name="Shape 1763"/>
          <p:cNvSpPr txBox="1"/>
          <p:nvPr>
            <p:ph idx="1" type="body"/>
          </p:nvPr>
        </p:nvSpPr>
        <p:spPr>
          <a:xfrm>
            <a:off x="946150" y="4860925"/>
            <a:ext cx="5207000" cy="4605337"/>
          </a:xfrm>
          <a:prstGeom prst="rect">
            <a:avLst/>
          </a:prstGeom>
        </p:spPr>
        <p:txBody>
          <a:bodyPr anchorCtr="0" anchor="ctr" bIns="91425" lIns="91425" rIns="91425" wrap="square" tIns="91425">
            <a:noAutofit/>
          </a:bodyPr>
          <a:lstStyle/>
          <a:p>
            <a:pPr indent="0" lvl="0" marL="0">
              <a:spcBef>
                <a:spcPts val="0"/>
              </a:spcBef>
              <a:buNone/>
            </a:pPr>
            <a:r>
              <a:t/>
            </a:r>
            <a:endParaRPr/>
          </a:p>
        </p:txBody>
      </p:sp>
      <p:sp>
        <p:nvSpPr>
          <p:cNvPr id="1764" name="Shape 1764"/>
          <p:cNvSpPr/>
          <p:nvPr>
            <p:ph idx="2" type="sldImg"/>
          </p:nvPr>
        </p:nvSpPr>
        <p:spPr>
          <a:xfrm>
            <a:off x="990600" y="768350"/>
            <a:ext cx="5118100" cy="383698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9" name="Shape 1769"/>
        <p:cNvGrpSpPr/>
        <p:nvPr/>
      </p:nvGrpSpPr>
      <p:grpSpPr>
        <a:xfrm>
          <a:off x="0" y="0"/>
          <a:ext cx="0" cy="0"/>
          <a:chOff x="0" y="0"/>
          <a:chExt cx="0" cy="0"/>
        </a:xfrm>
      </p:grpSpPr>
      <p:sp>
        <p:nvSpPr>
          <p:cNvPr id="1770" name="Shape 1770"/>
          <p:cNvSpPr txBox="1"/>
          <p:nvPr>
            <p:ph idx="1" type="body"/>
          </p:nvPr>
        </p:nvSpPr>
        <p:spPr>
          <a:xfrm>
            <a:off x="946150" y="4860925"/>
            <a:ext cx="5207000" cy="4605337"/>
          </a:xfrm>
          <a:prstGeom prst="rect">
            <a:avLst/>
          </a:prstGeom>
        </p:spPr>
        <p:txBody>
          <a:bodyPr anchorCtr="0" anchor="ctr" bIns="91425" lIns="91425" rIns="91425" wrap="square" tIns="91425">
            <a:noAutofit/>
          </a:bodyPr>
          <a:lstStyle/>
          <a:p>
            <a:pPr indent="0" lvl="0" marL="0">
              <a:spcBef>
                <a:spcPts val="0"/>
              </a:spcBef>
              <a:buNone/>
            </a:pPr>
            <a:r>
              <a:t/>
            </a:r>
            <a:endParaRPr/>
          </a:p>
        </p:txBody>
      </p:sp>
      <p:sp>
        <p:nvSpPr>
          <p:cNvPr id="1771" name="Shape 1771"/>
          <p:cNvSpPr/>
          <p:nvPr>
            <p:ph idx="2" type="sldImg"/>
          </p:nvPr>
        </p:nvSpPr>
        <p:spPr>
          <a:xfrm>
            <a:off x="990600" y="768350"/>
            <a:ext cx="5118100" cy="383698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6" name="Shape 1776"/>
        <p:cNvGrpSpPr/>
        <p:nvPr/>
      </p:nvGrpSpPr>
      <p:grpSpPr>
        <a:xfrm>
          <a:off x="0" y="0"/>
          <a:ext cx="0" cy="0"/>
          <a:chOff x="0" y="0"/>
          <a:chExt cx="0" cy="0"/>
        </a:xfrm>
      </p:grpSpPr>
      <p:sp>
        <p:nvSpPr>
          <p:cNvPr id="1777" name="Shape 1777"/>
          <p:cNvSpPr txBox="1"/>
          <p:nvPr>
            <p:ph idx="1" type="body"/>
          </p:nvPr>
        </p:nvSpPr>
        <p:spPr>
          <a:xfrm>
            <a:off x="946150" y="4860925"/>
            <a:ext cx="5207000" cy="4605337"/>
          </a:xfrm>
          <a:prstGeom prst="rect">
            <a:avLst/>
          </a:prstGeom>
        </p:spPr>
        <p:txBody>
          <a:bodyPr anchorCtr="0" anchor="ctr" bIns="91425" lIns="91425" rIns="91425" wrap="square" tIns="91425">
            <a:noAutofit/>
          </a:bodyPr>
          <a:lstStyle/>
          <a:p>
            <a:pPr indent="0" lvl="0" marL="0">
              <a:spcBef>
                <a:spcPts val="0"/>
              </a:spcBef>
              <a:buNone/>
            </a:pPr>
            <a:r>
              <a:t/>
            </a:r>
            <a:endParaRPr/>
          </a:p>
        </p:txBody>
      </p:sp>
      <p:sp>
        <p:nvSpPr>
          <p:cNvPr id="1778" name="Shape 1778"/>
          <p:cNvSpPr/>
          <p:nvPr>
            <p:ph idx="2" type="sldImg"/>
          </p:nvPr>
        </p:nvSpPr>
        <p:spPr>
          <a:xfrm>
            <a:off x="990600" y="768350"/>
            <a:ext cx="5118100" cy="383698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3" name="Shape 1783"/>
        <p:cNvGrpSpPr/>
        <p:nvPr/>
      </p:nvGrpSpPr>
      <p:grpSpPr>
        <a:xfrm>
          <a:off x="0" y="0"/>
          <a:ext cx="0" cy="0"/>
          <a:chOff x="0" y="0"/>
          <a:chExt cx="0" cy="0"/>
        </a:xfrm>
      </p:grpSpPr>
      <p:sp>
        <p:nvSpPr>
          <p:cNvPr id="1784" name="Shape 1784"/>
          <p:cNvSpPr txBox="1"/>
          <p:nvPr>
            <p:ph idx="1" type="body"/>
          </p:nvPr>
        </p:nvSpPr>
        <p:spPr>
          <a:xfrm>
            <a:off x="946150" y="4860925"/>
            <a:ext cx="5207000" cy="4605337"/>
          </a:xfrm>
          <a:prstGeom prst="rect">
            <a:avLst/>
          </a:prstGeom>
        </p:spPr>
        <p:txBody>
          <a:bodyPr anchorCtr="0" anchor="ctr" bIns="91425" lIns="91425" rIns="91425" wrap="square" tIns="91425">
            <a:noAutofit/>
          </a:bodyPr>
          <a:lstStyle/>
          <a:p>
            <a:pPr indent="0" lvl="0" marL="0">
              <a:spcBef>
                <a:spcPts val="0"/>
              </a:spcBef>
              <a:buNone/>
            </a:pPr>
            <a:r>
              <a:t/>
            </a:r>
            <a:endParaRPr/>
          </a:p>
        </p:txBody>
      </p:sp>
      <p:sp>
        <p:nvSpPr>
          <p:cNvPr id="1785" name="Shape 1785"/>
          <p:cNvSpPr/>
          <p:nvPr>
            <p:ph idx="2" type="sldImg"/>
          </p:nvPr>
        </p:nvSpPr>
        <p:spPr>
          <a:xfrm>
            <a:off x="990600" y="768350"/>
            <a:ext cx="5118100" cy="383698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0" name="Shape 1790"/>
        <p:cNvGrpSpPr/>
        <p:nvPr/>
      </p:nvGrpSpPr>
      <p:grpSpPr>
        <a:xfrm>
          <a:off x="0" y="0"/>
          <a:ext cx="0" cy="0"/>
          <a:chOff x="0" y="0"/>
          <a:chExt cx="0" cy="0"/>
        </a:xfrm>
      </p:grpSpPr>
      <p:sp>
        <p:nvSpPr>
          <p:cNvPr id="1791" name="Shape 1791"/>
          <p:cNvSpPr txBox="1"/>
          <p:nvPr>
            <p:ph idx="1" type="body"/>
          </p:nvPr>
        </p:nvSpPr>
        <p:spPr>
          <a:xfrm>
            <a:off x="946150" y="4860925"/>
            <a:ext cx="5207000" cy="4605337"/>
          </a:xfrm>
          <a:prstGeom prst="rect">
            <a:avLst/>
          </a:prstGeom>
        </p:spPr>
        <p:txBody>
          <a:bodyPr anchorCtr="0" anchor="ctr" bIns="91425" lIns="91425" rIns="91425" wrap="square" tIns="91425">
            <a:noAutofit/>
          </a:bodyPr>
          <a:lstStyle/>
          <a:p>
            <a:pPr indent="0" lvl="0" marL="0">
              <a:spcBef>
                <a:spcPts val="0"/>
              </a:spcBef>
              <a:buNone/>
            </a:pPr>
            <a:r>
              <a:t/>
            </a:r>
            <a:endParaRPr/>
          </a:p>
        </p:txBody>
      </p:sp>
      <p:sp>
        <p:nvSpPr>
          <p:cNvPr id="1792" name="Shape 1792"/>
          <p:cNvSpPr/>
          <p:nvPr>
            <p:ph idx="2" type="sldImg"/>
          </p:nvPr>
        </p:nvSpPr>
        <p:spPr>
          <a:xfrm>
            <a:off x="990600" y="768350"/>
            <a:ext cx="5118100" cy="383698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6" name="Shape 1796"/>
        <p:cNvGrpSpPr/>
        <p:nvPr/>
      </p:nvGrpSpPr>
      <p:grpSpPr>
        <a:xfrm>
          <a:off x="0" y="0"/>
          <a:ext cx="0" cy="0"/>
          <a:chOff x="0" y="0"/>
          <a:chExt cx="0" cy="0"/>
        </a:xfrm>
      </p:grpSpPr>
      <p:sp>
        <p:nvSpPr>
          <p:cNvPr id="1797" name="Shape 1797"/>
          <p:cNvSpPr txBox="1"/>
          <p:nvPr>
            <p:ph idx="1" type="body"/>
          </p:nvPr>
        </p:nvSpPr>
        <p:spPr>
          <a:xfrm>
            <a:off x="946150" y="4860925"/>
            <a:ext cx="5207000" cy="4605337"/>
          </a:xfrm>
          <a:prstGeom prst="rect">
            <a:avLst/>
          </a:prstGeom>
        </p:spPr>
        <p:txBody>
          <a:bodyPr anchorCtr="0" anchor="ctr" bIns="91425" lIns="91425" rIns="91425" wrap="square" tIns="91425">
            <a:noAutofit/>
          </a:bodyPr>
          <a:lstStyle/>
          <a:p>
            <a:pPr indent="0" lvl="0" marL="0">
              <a:spcBef>
                <a:spcPts val="0"/>
              </a:spcBef>
              <a:buNone/>
            </a:pPr>
            <a:r>
              <a:t/>
            </a:r>
            <a:endParaRPr/>
          </a:p>
        </p:txBody>
      </p:sp>
      <p:sp>
        <p:nvSpPr>
          <p:cNvPr id="1798" name="Shape 1798"/>
          <p:cNvSpPr/>
          <p:nvPr>
            <p:ph idx="2" type="sldImg"/>
          </p:nvPr>
        </p:nvSpPr>
        <p:spPr>
          <a:xfrm>
            <a:off x="990600" y="768350"/>
            <a:ext cx="5118100" cy="383698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3" name="Shape 1803"/>
        <p:cNvGrpSpPr/>
        <p:nvPr/>
      </p:nvGrpSpPr>
      <p:grpSpPr>
        <a:xfrm>
          <a:off x="0" y="0"/>
          <a:ext cx="0" cy="0"/>
          <a:chOff x="0" y="0"/>
          <a:chExt cx="0" cy="0"/>
        </a:xfrm>
      </p:grpSpPr>
      <p:sp>
        <p:nvSpPr>
          <p:cNvPr id="1804" name="Shape 1804"/>
          <p:cNvSpPr txBox="1"/>
          <p:nvPr>
            <p:ph idx="1" type="body"/>
          </p:nvPr>
        </p:nvSpPr>
        <p:spPr>
          <a:xfrm>
            <a:off x="946150" y="4860925"/>
            <a:ext cx="5207000" cy="4605337"/>
          </a:xfrm>
          <a:prstGeom prst="rect">
            <a:avLst/>
          </a:prstGeom>
        </p:spPr>
        <p:txBody>
          <a:bodyPr anchorCtr="0" anchor="ctr" bIns="91425" lIns="91425" rIns="91425" wrap="square" tIns="91425">
            <a:noAutofit/>
          </a:bodyPr>
          <a:lstStyle/>
          <a:p>
            <a:pPr indent="0" lvl="0" marL="0">
              <a:spcBef>
                <a:spcPts val="0"/>
              </a:spcBef>
              <a:buNone/>
            </a:pPr>
            <a:r>
              <a:t/>
            </a:r>
            <a:endParaRPr/>
          </a:p>
        </p:txBody>
      </p:sp>
      <p:sp>
        <p:nvSpPr>
          <p:cNvPr id="1805" name="Shape 1805"/>
          <p:cNvSpPr/>
          <p:nvPr>
            <p:ph idx="2" type="sldImg"/>
          </p:nvPr>
        </p:nvSpPr>
        <p:spPr>
          <a:xfrm>
            <a:off x="990600" y="768350"/>
            <a:ext cx="5118100" cy="383698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9" name="Shape 1809"/>
        <p:cNvGrpSpPr/>
        <p:nvPr/>
      </p:nvGrpSpPr>
      <p:grpSpPr>
        <a:xfrm>
          <a:off x="0" y="0"/>
          <a:ext cx="0" cy="0"/>
          <a:chOff x="0" y="0"/>
          <a:chExt cx="0" cy="0"/>
        </a:xfrm>
      </p:grpSpPr>
      <p:sp>
        <p:nvSpPr>
          <p:cNvPr id="1810" name="Shape 1810"/>
          <p:cNvSpPr txBox="1"/>
          <p:nvPr>
            <p:ph idx="1" type="body"/>
          </p:nvPr>
        </p:nvSpPr>
        <p:spPr>
          <a:xfrm>
            <a:off x="946150" y="4860925"/>
            <a:ext cx="5207000" cy="4605337"/>
          </a:xfrm>
          <a:prstGeom prst="rect">
            <a:avLst/>
          </a:prstGeom>
        </p:spPr>
        <p:txBody>
          <a:bodyPr anchorCtr="0" anchor="ctr" bIns="91425" lIns="91425" rIns="91425" wrap="square" tIns="91425">
            <a:noAutofit/>
          </a:bodyPr>
          <a:lstStyle/>
          <a:p>
            <a:pPr indent="0" lvl="0" marL="0">
              <a:spcBef>
                <a:spcPts val="0"/>
              </a:spcBef>
              <a:buNone/>
            </a:pPr>
            <a:r>
              <a:t/>
            </a:r>
            <a:endParaRPr/>
          </a:p>
        </p:txBody>
      </p:sp>
      <p:sp>
        <p:nvSpPr>
          <p:cNvPr id="1811" name="Shape 1811"/>
          <p:cNvSpPr/>
          <p:nvPr>
            <p:ph idx="2" type="sldImg"/>
          </p:nvPr>
        </p:nvSpPr>
        <p:spPr>
          <a:xfrm>
            <a:off x="990600" y="768350"/>
            <a:ext cx="5118100" cy="383698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6" name="Shape 1816"/>
        <p:cNvGrpSpPr/>
        <p:nvPr/>
      </p:nvGrpSpPr>
      <p:grpSpPr>
        <a:xfrm>
          <a:off x="0" y="0"/>
          <a:ext cx="0" cy="0"/>
          <a:chOff x="0" y="0"/>
          <a:chExt cx="0" cy="0"/>
        </a:xfrm>
      </p:grpSpPr>
      <p:sp>
        <p:nvSpPr>
          <p:cNvPr id="1817" name="Shape 1817"/>
          <p:cNvSpPr txBox="1"/>
          <p:nvPr>
            <p:ph idx="1" type="body"/>
          </p:nvPr>
        </p:nvSpPr>
        <p:spPr>
          <a:xfrm>
            <a:off x="946150" y="4860925"/>
            <a:ext cx="5207000" cy="4605337"/>
          </a:xfrm>
          <a:prstGeom prst="rect">
            <a:avLst/>
          </a:prstGeom>
        </p:spPr>
        <p:txBody>
          <a:bodyPr anchorCtr="0" anchor="ctr" bIns="91425" lIns="91425" rIns="91425" wrap="square" tIns="91425">
            <a:noAutofit/>
          </a:bodyPr>
          <a:lstStyle/>
          <a:p>
            <a:pPr indent="0" lvl="0" marL="0">
              <a:spcBef>
                <a:spcPts val="0"/>
              </a:spcBef>
              <a:buNone/>
            </a:pPr>
            <a:r>
              <a:t/>
            </a:r>
            <a:endParaRPr/>
          </a:p>
        </p:txBody>
      </p:sp>
      <p:sp>
        <p:nvSpPr>
          <p:cNvPr id="1818" name="Shape 1818"/>
          <p:cNvSpPr/>
          <p:nvPr>
            <p:ph idx="2" type="sldImg"/>
          </p:nvPr>
        </p:nvSpPr>
        <p:spPr>
          <a:xfrm>
            <a:off x="990600" y="768350"/>
            <a:ext cx="5118100" cy="383698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3" name="Shape 1823"/>
        <p:cNvGrpSpPr/>
        <p:nvPr/>
      </p:nvGrpSpPr>
      <p:grpSpPr>
        <a:xfrm>
          <a:off x="0" y="0"/>
          <a:ext cx="0" cy="0"/>
          <a:chOff x="0" y="0"/>
          <a:chExt cx="0" cy="0"/>
        </a:xfrm>
      </p:grpSpPr>
      <p:sp>
        <p:nvSpPr>
          <p:cNvPr id="1824" name="Shape 1824"/>
          <p:cNvSpPr txBox="1"/>
          <p:nvPr>
            <p:ph idx="1" type="body"/>
          </p:nvPr>
        </p:nvSpPr>
        <p:spPr>
          <a:xfrm>
            <a:off x="946150" y="4860925"/>
            <a:ext cx="5207000" cy="4605337"/>
          </a:xfrm>
          <a:prstGeom prst="rect">
            <a:avLst/>
          </a:prstGeom>
        </p:spPr>
        <p:txBody>
          <a:bodyPr anchorCtr="0" anchor="ctr" bIns="91425" lIns="91425" rIns="91425" wrap="square" tIns="91425">
            <a:noAutofit/>
          </a:bodyPr>
          <a:lstStyle/>
          <a:p>
            <a:pPr indent="0" lvl="0" marL="0">
              <a:spcBef>
                <a:spcPts val="0"/>
              </a:spcBef>
              <a:buNone/>
            </a:pPr>
            <a:r>
              <a:t/>
            </a:r>
            <a:endParaRPr/>
          </a:p>
        </p:txBody>
      </p:sp>
      <p:sp>
        <p:nvSpPr>
          <p:cNvPr id="1825" name="Shape 1825"/>
          <p:cNvSpPr/>
          <p:nvPr>
            <p:ph idx="2" type="sldImg"/>
          </p:nvPr>
        </p:nvSpPr>
        <p:spPr>
          <a:xfrm>
            <a:off x="990600" y="768350"/>
            <a:ext cx="5118100" cy="383698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Shape 276"/>
          <p:cNvSpPr txBox="1"/>
          <p:nvPr>
            <p:ph idx="1" type="body"/>
          </p:nvPr>
        </p:nvSpPr>
        <p:spPr>
          <a:xfrm>
            <a:off x="946150" y="4860925"/>
            <a:ext cx="5207000" cy="4605337"/>
          </a:xfrm>
          <a:prstGeom prst="rect">
            <a:avLst/>
          </a:prstGeom>
        </p:spPr>
        <p:txBody>
          <a:bodyPr anchorCtr="0" anchor="ctr" bIns="91425" lIns="91425" rIns="91425" wrap="square" tIns="91425">
            <a:noAutofit/>
          </a:bodyPr>
          <a:lstStyle/>
          <a:p>
            <a:pPr indent="0" lvl="0" marL="0">
              <a:spcBef>
                <a:spcPts val="0"/>
              </a:spcBef>
              <a:buNone/>
            </a:pPr>
            <a:r>
              <a:t/>
            </a:r>
            <a:endParaRPr/>
          </a:p>
        </p:txBody>
      </p:sp>
      <p:sp>
        <p:nvSpPr>
          <p:cNvPr id="277" name="Shape 277"/>
          <p:cNvSpPr/>
          <p:nvPr>
            <p:ph idx="2" type="sldImg"/>
          </p:nvPr>
        </p:nvSpPr>
        <p:spPr>
          <a:xfrm>
            <a:off x="990600" y="768350"/>
            <a:ext cx="5118100" cy="383698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9" name="Shape 1829"/>
        <p:cNvGrpSpPr/>
        <p:nvPr/>
      </p:nvGrpSpPr>
      <p:grpSpPr>
        <a:xfrm>
          <a:off x="0" y="0"/>
          <a:ext cx="0" cy="0"/>
          <a:chOff x="0" y="0"/>
          <a:chExt cx="0" cy="0"/>
        </a:xfrm>
      </p:grpSpPr>
      <p:sp>
        <p:nvSpPr>
          <p:cNvPr id="1830" name="Shape 1830"/>
          <p:cNvSpPr txBox="1"/>
          <p:nvPr>
            <p:ph idx="1" type="body"/>
          </p:nvPr>
        </p:nvSpPr>
        <p:spPr>
          <a:xfrm>
            <a:off x="946150" y="4860925"/>
            <a:ext cx="5207000" cy="4605337"/>
          </a:xfrm>
          <a:prstGeom prst="rect">
            <a:avLst/>
          </a:prstGeom>
        </p:spPr>
        <p:txBody>
          <a:bodyPr anchorCtr="0" anchor="ctr" bIns="91425" lIns="91425" rIns="91425" wrap="square" tIns="91425">
            <a:noAutofit/>
          </a:bodyPr>
          <a:lstStyle/>
          <a:p>
            <a:pPr indent="0" lvl="0" marL="0">
              <a:spcBef>
                <a:spcPts val="0"/>
              </a:spcBef>
              <a:buNone/>
            </a:pPr>
            <a:r>
              <a:t/>
            </a:r>
            <a:endParaRPr/>
          </a:p>
        </p:txBody>
      </p:sp>
      <p:sp>
        <p:nvSpPr>
          <p:cNvPr id="1831" name="Shape 1831"/>
          <p:cNvSpPr/>
          <p:nvPr>
            <p:ph idx="2" type="sldImg"/>
          </p:nvPr>
        </p:nvSpPr>
        <p:spPr>
          <a:xfrm>
            <a:off x="990600" y="768350"/>
            <a:ext cx="5118100" cy="383698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5" name="Shape 1835"/>
        <p:cNvGrpSpPr/>
        <p:nvPr/>
      </p:nvGrpSpPr>
      <p:grpSpPr>
        <a:xfrm>
          <a:off x="0" y="0"/>
          <a:ext cx="0" cy="0"/>
          <a:chOff x="0" y="0"/>
          <a:chExt cx="0" cy="0"/>
        </a:xfrm>
      </p:grpSpPr>
      <p:sp>
        <p:nvSpPr>
          <p:cNvPr id="1836" name="Shape 1836"/>
          <p:cNvSpPr txBox="1"/>
          <p:nvPr>
            <p:ph idx="1" type="body"/>
          </p:nvPr>
        </p:nvSpPr>
        <p:spPr>
          <a:xfrm>
            <a:off x="946150" y="4860925"/>
            <a:ext cx="5207000" cy="4605337"/>
          </a:xfrm>
          <a:prstGeom prst="rect">
            <a:avLst/>
          </a:prstGeom>
        </p:spPr>
        <p:txBody>
          <a:bodyPr anchorCtr="0" anchor="ctr" bIns="91425" lIns="91425" rIns="91425" wrap="square" tIns="91425">
            <a:noAutofit/>
          </a:bodyPr>
          <a:lstStyle/>
          <a:p>
            <a:pPr indent="0" lvl="0" marL="0">
              <a:spcBef>
                <a:spcPts val="0"/>
              </a:spcBef>
              <a:buNone/>
            </a:pPr>
            <a:r>
              <a:t/>
            </a:r>
            <a:endParaRPr/>
          </a:p>
        </p:txBody>
      </p:sp>
      <p:sp>
        <p:nvSpPr>
          <p:cNvPr id="1837" name="Shape 1837"/>
          <p:cNvSpPr/>
          <p:nvPr>
            <p:ph idx="2" type="sldImg"/>
          </p:nvPr>
        </p:nvSpPr>
        <p:spPr>
          <a:xfrm>
            <a:off x="990600" y="768350"/>
            <a:ext cx="5118100" cy="383698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2" name="Shape 1842"/>
        <p:cNvGrpSpPr/>
        <p:nvPr/>
      </p:nvGrpSpPr>
      <p:grpSpPr>
        <a:xfrm>
          <a:off x="0" y="0"/>
          <a:ext cx="0" cy="0"/>
          <a:chOff x="0" y="0"/>
          <a:chExt cx="0" cy="0"/>
        </a:xfrm>
      </p:grpSpPr>
      <p:sp>
        <p:nvSpPr>
          <p:cNvPr id="1843" name="Shape 1843"/>
          <p:cNvSpPr txBox="1"/>
          <p:nvPr>
            <p:ph idx="1" type="body"/>
          </p:nvPr>
        </p:nvSpPr>
        <p:spPr>
          <a:xfrm>
            <a:off x="946150" y="4860925"/>
            <a:ext cx="5207000" cy="4605337"/>
          </a:xfrm>
          <a:prstGeom prst="rect">
            <a:avLst/>
          </a:prstGeom>
        </p:spPr>
        <p:txBody>
          <a:bodyPr anchorCtr="0" anchor="ctr" bIns="91425" lIns="91425" rIns="91425" wrap="square" tIns="91425">
            <a:noAutofit/>
          </a:bodyPr>
          <a:lstStyle/>
          <a:p>
            <a:pPr indent="0" lvl="0" marL="0">
              <a:spcBef>
                <a:spcPts val="0"/>
              </a:spcBef>
              <a:buNone/>
            </a:pPr>
            <a:r>
              <a:t/>
            </a:r>
            <a:endParaRPr/>
          </a:p>
        </p:txBody>
      </p:sp>
      <p:sp>
        <p:nvSpPr>
          <p:cNvPr id="1844" name="Shape 1844"/>
          <p:cNvSpPr/>
          <p:nvPr>
            <p:ph idx="2" type="sldImg"/>
          </p:nvPr>
        </p:nvSpPr>
        <p:spPr>
          <a:xfrm>
            <a:off x="990600" y="768350"/>
            <a:ext cx="5118100" cy="383698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9" name="Shape 1849"/>
        <p:cNvGrpSpPr/>
        <p:nvPr/>
      </p:nvGrpSpPr>
      <p:grpSpPr>
        <a:xfrm>
          <a:off x="0" y="0"/>
          <a:ext cx="0" cy="0"/>
          <a:chOff x="0" y="0"/>
          <a:chExt cx="0" cy="0"/>
        </a:xfrm>
      </p:grpSpPr>
      <p:sp>
        <p:nvSpPr>
          <p:cNvPr id="1850" name="Shape 1850"/>
          <p:cNvSpPr txBox="1"/>
          <p:nvPr>
            <p:ph idx="1" type="body"/>
          </p:nvPr>
        </p:nvSpPr>
        <p:spPr>
          <a:xfrm>
            <a:off x="946150" y="4860925"/>
            <a:ext cx="5207000" cy="4605337"/>
          </a:xfrm>
          <a:prstGeom prst="rect">
            <a:avLst/>
          </a:prstGeom>
        </p:spPr>
        <p:txBody>
          <a:bodyPr anchorCtr="0" anchor="ctr" bIns="91425" lIns="91425" rIns="91425" wrap="square" tIns="91425">
            <a:noAutofit/>
          </a:bodyPr>
          <a:lstStyle/>
          <a:p>
            <a:pPr indent="0" lvl="0" marL="0">
              <a:spcBef>
                <a:spcPts val="0"/>
              </a:spcBef>
              <a:buNone/>
            </a:pPr>
            <a:r>
              <a:t/>
            </a:r>
            <a:endParaRPr/>
          </a:p>
        </p:txBody>
      </p:sp>
      <p:sp>
        <p:nvSpPr>
          <p:cNvPr id="1851" name="Shape 1851"/>
          <p:cNvSpPr/>
          <p:nvPr>
            <p:ph idx="2" type="sldImg"/>
          </p:nvPr>
        </p:nvSpPr>
        <p:spPr>
          <a:xfrm>
            <a:off x="990600" y="768350"/>
            <a:ext cx="5118100" cy="383698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5" name="Shape 1855"/>
        <p:cNvGrpSpPr/>
        <p:nvPr/>
      </p:nvGrpSpPr>
      <p:grpSpPr>
        <a:xfrm>
          <a:off x="0" y="0"/>
          <a:ext cx="0" cy="0"/>
          <a:chOff x="0" y="0"/>
          <a:chExt cx="0" cy="0"/>
        </a:xfrm>
      </p:grpSpPr>
      <p:sp>
        <p:nvSpPr>
          <p:cNvPr id="1856" name="Shape 1856"/>
          <p:cNvSpPr txBox="1"/>
          <p:nvPr>
            <p:ph idx="1" type="body"/>
          </p:nvPr>
        </p:nvSpPr>
        <p:spPr>
          <a:xfrm>
            <a:off x="946150" y="4860925"/>
            <a:ext cx="5207000" cy="4605337"/>
          </a:xfrm>
          <a:prstGeom prst="rect">
            <a:avLst/>
          </a:prstGeom>
        </p:spPr>
        <p:txBody>
          <a:bodyPr anchorCtr="0" anchor="ctr" bIns="91425" lIns="91425" rIns="91425" wrap="square" tIns="91425">
            <a:noAutofit/>
          </a:bodyPr>
          <a:lstStyle/>
          <a:p>
            <a:pPr indent="0" lvl="0" marL="0">
              <a:spcBef>
                <a:spcPts val="0"/>
              </a:spcBef>
              <a:buNone/>
            </a:pPr>
            <a:r>
              <a:t/>
            </a:r>
            <a:endParaRPr/>
          </a:p>
        </p:txBody>
      </p:sp>
      <p:sp>
        <p:nvSpPr>
          <p:cNvPr id="1857" name="Shape 1857"/>
          <p:cNvSpPr/>
          <p:nvPr>
            <p:ph idx="2" type="sldImg"/>
          </p:nvPr>
        </p:nvSpPr>
        <p:spPr>
          <a:xfrm>
            <a:off x="990600" y="768350"/>
            <a:ext cx="5118100" cy="383698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1" name="Shape 1861"/>
        <p:cNvGrpSpPr/>
        <p:nvPr/>
      </p:nvGrpSpPr>
      <p:grpSpPr>
        <a:xfrm>
          <a:off x="0" y="0"/>
          <a:ext cx="0" cy="0"/>
          <a:chOff x="0" y="0"/>
          <a:chExt cx="0" cy="0"/>
        </a:xfrm>
      </p:grpSpPr>
      <p:sp>
        <p:nvSpPr>
          <p:cNvPr id="1862" name="Shape 1862"/>
          <p:cNvSpPr txBox="1"/>
          <p:nvPr>
            <p:ph idx="1" type="body"/>
          </p:nvPr>
        </p:nvSpPr>
        <p:spPr>
          <a:xfrm>
            <a:off x="946150" y="4860925"/>
            <a:ext cx="5207000" cy="4605337"/>
          </a:xfrm>
          <a:prstGeom prst="rect">
            <a:avLst/>
          </a:prstGeom>
        </p:spPr>
        <p:txBody>
          <a:bodyPr anchorCtr="0" anchor="ctr" bIns="91425" lIns="91425" rIns="91425" wrap="square" tIns="91425">
            <a:noAutofit/>
          </a:bodyPr>
          <a:lstStyle/>
          <a:p>
            <a:pPr indent="0" lvl="0" marL="0">
              <a:spcBef>
                <a:spcPts val="0"/>
              </a:spcBef>
              <a:buNone/>
            </a:pPr>
            <a:r>
              <a:t/>
            </a:r>
            <a:endParaRPr/>
          </a:p>
        </p:txBody>
      </p:sp>
      <p:sp>
        <p:nvSpPr>
          <p:cNvPr id="1863" name="Shape 1863"/>
          <p:cNvSpPr/>
          <p:nvPr>
            <p:ph idx="2" type="sldImg"/>
          </p:nvPr>
        </p:nvSpPr>
        <p:spPr>
          <a:xfrm>
            <a:off x="990600" y="768350"/>
            <a:ext cx="5118100" cy="383698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7" name="Shape 1867"/>
        <p:cNvGrpSpPr/>
        <p:nvPr/>
      </p:nvGrpSpPr>
      <p:grpSpPr>
        <a:xfrm>
          <a:off x="0" y="0"/>
          <a:ext cx="0" cy="0"/>
          <a:chOff x="0" y="0"/>
          <a:chExt cx="0" cy="0"/>
        </a:xfrm>
      </p:grpSpPr>
      <p:sp>
        <p:nvSpPr>
          <p:cNvPr id="1868" name="Shape 1868"/>
          <p:cNvSpPr txBox="1"/>
          <p:nvPr>
            <p:ph idx="1" type="body"/>
          </p:nvPr>
        </p:nvSpPr>
        <p:spPr>
          <a:xfrm>
            <a:off x="946150" y="4860925"/>
            <a:ext cx="5207000" cy="4605337"/>
          </a:xfrm>
          <a:prstGeom prst="rect">
            <a:avLst/>
          </a:prstGeom>
        </p:spPr>
        <p:txBody>
          <a:bodyPr anchorCtr="0" anchor="ctr" bIns="91425" lIns="91425" rIns="91425" wrap="square" tIns="91425">
            <a:noAutofit/>
          </a:bodyPr>
          <a:lstStyle/>
          <a:p>
            <a:pPr indent="0" lvl="0" marL="0">
              <a:spcBef>
                <a:spcPts val="0"/>
              </a:spcBef>
              <a:buNone/>
            </a:pPr>
            <a:r>
              <a:t/>
            </a:r>
            <a:endParaRPr/>
          </a:p>
        </p:txBody>
      </p:sp>
      <p:sp>
        <p:nvSpPr>
          <p:cNvPr id="1869" name="Shape 1869"/>
          <p:cNvSpPr/>
          <p:nvPr>
            <p:ph idx="2" type="sldImg"/>
          </p:nvPr>
        </p:nvSpPr>
        <p:spPr>
          <a:xfrm>
            <a:off x="990600" y="768350"/>
            <a:ext cx="5118100" cy="383698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3" name="Shape 1873"/>
        <p:cNvGrpSpPr/>
        <p:nvPr/>
      </p:nvGrpSpPr>
      <p:grpSpPr>
        <a:xfrm>
          <a:off x="0" y="0"/>
          <a:ext cx="0" cy="0"/>
          <a:chOff x="0" y="0"/>
          <a:chExt cx="0" cy="0"/>
        </a:xfrm>
      </p:grpSpPr>
      <p:sp>
        <p:nvSpPr>
          <p:cNvPr id="1874" name="Shape 1874"/>
          <p:cNvSpPr txBox="1"/>
          <p:nvPr>
            <p:ph idx="1" type="body"/>
          </p:nvPr>
        </p:nvSpPr>
        <p:spPr>
          <a:xfrm>
            <a:off x="946150" y="4860925"/>
            <a:ext cx="5207000" cy="4605337"/>
          </a:xfrm>
          <a:prstGeom prst="rect">
            <a:avLst/>
          </a:prstGeom>
        </p:spPr>
        <p:txBody>
          <a:bodyPr anchorCtr="0" anchor="ctr" bIns="91425" lIns="91425" rIns="91425" wrap="square" tIns="91425">
            <a:noAutofit/>
          </a:bodyPr>
          <a:lstStyle/>
          <a:p>
            <a:pPr indent="0" lvl="0" marL="0">
              <a:spcBef>
                <a:spcPts val="0"/>
              </a:spcBef>
              <a:buNone/>
            </a:pPr>
            <a:r>
              <a:t/>
            </a:r>
            <a:endParaRPr/>
          </a:p>
        </p:txBody>
      </p:sp>
      <p:sp>
        <p:nvSpPr>
          <p:cNvPr id="1875" name="Shape 1875"/>
          <p:cNvSpPr/>
          <p:nvPr>
            <p:ph idx="2" type="sldImg"/>
          </p:nvPr>
        </p:nvSpPr>
        <p:spPr>
          <a:xfrm>
            <a:off x="990600" y="768350"/>
            <a:ext cx="5118100" cy="383698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9" name="Shape 1879"/>
        <p:cNvGrpSpPr/>
        <p:nvPr/>
      </p:nvGrpSpPr>
      <p:grpSpPr>
        <a:xfrm>
          <a:off x="0" y="0"/>
          <a:ext cx="0" cy="0"/>
          <a:chOff x="0" y="0"/>
          <a:chExt cx="0" cy="0"/>
        </a:xfrm>
      </p:grpSpPr>
      <p:sp>
        <p:nvSpPr>
          <p:cNvPr id="1880" name="Shape 1880"/>
          <p:cNvSpPr txBox="1"/>
          <p:nvPr>
            <p:ph idx="1" type="body"/>
          </p:nvPr>
        </p:nvSpPr>
        <p:spPr>
          <a:xfrm>
            <a:off x="946150" y="4860925"/>
            <a:ext cx="5207000" cy="4605337"/>
          </a:xfrm>
          <a:prstGeom prst="rect">
            <a:avLst/>
          </a:prstGeom>
        </p:spPr>
        <p:txBody>
          <a:bodyPr anchorCtr="0" anchor="ctr" bIns="91425" lIns="91425" rIns="91425" wrap="square" tIns="91425">
            <a:noAutofit/>
          </a:bodyPr>
          <a:lstStyle/>
          <a:p>
            <a:pPr indent="0" lvl="0" marL="0">
              <a:spcBef>
                <a:spcPts val="0"/>
              </a:spcBef>
              <a:buNone/>
            </a:pPr>
            <a:r>
              <a:t/>
            </a:r>
            <a:endParaRPr/>
          </a:p>
        </p:txBody>
      </p:sp>
      <p:sp>
        <p:nvSpPr>
          <p:cNvPr id="1881" name="Shape 1881"/>
          <p:cNvSpPr/>
          <p:nvPr>
            <p:ph idx="2" type="sldImg"/>
          </p:nvPr>
        </p:nvSpPr>
        <p:spPr>
          <a:xfrm>
            <a:off x="990600" y="768350"/>
            <a:ext cx="5118100" cy="383698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6" name="Shape 1886"/>
        <p:cNvGrpSpPr/>
        <p:nvPr/>
      </p:nvGrpSpPr>
      <p:grpSpPr>
        <a:xfrm>
          <a:off x="0" y="0"/>
          <a:ext cx="0" cy="0"/>
          <a:chOff x="0" y="0"/>
          <a:chExt cx="0" cy="0"/>
        </a:xfrm>
      </p:grpSpPr>
      <p:sp>
        <p:nvSpPr>
          <p:cNvPr id="1887" name="Shape 1887"/>
          <p:cNvSpPr txBox="1"/>
          <p:nvPr>
            <p:ph idx="1" type="body"/>
          </p:nvPr>
        </p:nvSpPr>
        <p:spPr>
          <a:xfrm>
            <a:off x="946150" y="4860925"/>
            <a:ext cx="5207000" cy="4605337"/>
          </a:xfrm>
          <a:prstGeom prst="rect">
            <a:avLst/>
          </a:prstGeom>
        </p:spPr>
        <p:txBody>
          <a:bodyPr anchorCtr="0" anchor="ctr" bIns="91425" lIns="91425" rIns="91425" wrap="square" tIns="91425">
            <a:noAutofit/>
          </a:bodyPr>
          <a:lstStyle/>
          <a:p>
            <a:pPr indent="0" lvl="0" marL="0">
              <a:spcBef>
                <a:spcPts val="0"/>
              </a:spcBef>
              <a:buNone/>
            </a:pPr>
            <a:r>
              <a:t/>
            </a:r>
            <a:endParaRPr/>
          </a:p>
        </p:txBody>
      </p:sp>
      <p:sp>
        <p:nvSpPr>
          <p:cNvPr id="1888" name="Shape 1888"/>
          <p:cNvSpPr/>
          <p:nvPr>
            <p:ph idx="2" type="sldImg"/>
          </p:nvPr>
        </p:nvSpPr>
        <p:spPr>
          <a:xfrm>
            <a:off x="990600" y="768350"/>
            <a:ext cx="5118100" cy="383698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Shape 379"/>
          <p:cNvSpPr txBox="1"/>
          <p:nvPr>
            <p:ph idx="1" type="body"/>
          </p:nvPr>
        </p:nvSpPr>
        <p:spPr>
          <a:xfrm>
            <a:off x="946150" y="4860925"/>
            <a:ext cx="5207000" cy="4605337"/>
          </a:xfrm>
          <a:prstGeom prst="rect">
            <a:avLst/>
          </a:prstGeom>
        </p:spPr>
        <p:txBody>
          <a:bodyPr anchorCtr="0" anchor="ctr" bIns="91425" lIns="91425" rIns="91425" wrap="square" tIns="91425">
            <a:noAutofit/>
          </a:bodyPr>
          <a:lstStyle/>
          <a:p>
            <a:pPr indent="0" lvl="0" marL="0">
              <a:spcBef>
                <a:spcPts val="0"/>
              </a:spcBef>
              <a:buNone/>
            </a:pPr>
            <a:r>
              <a:t/>
            </a:r>
            <a:endParaRPr/>
          </a:p>
        </p:txBody>
      </p:sp>
      <p:sp>
        <p:nvSpPr>
          <p:cNvPr id="380" name="Shape 380"/>
          <p:cNvSpPr/>
          <p:nvPr>
            <p:ph idx="2" type="sldImg"/>
          </p:nvPr>
        </p:nvSpPr>
        <p:spPr>
          <a:xfrm>
            <a:off x="990600" y="768350"/>
            <a:ext cx="5118100" cy="383698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3" name="Shape 1893"/>
        <p:cNvGrpSpPr/>
        <p:nvPr/>
      </p:nvGrpSpPr>
      <p:grpSpPr>
        <a:xfrm>
          <a:off x="0" y="0"/>
          <a:ext cx="0" cy="0"/>
          <a:chOff x="0" y="0"/>
          <a:chExt cx="0" cy="0"/>
        </a:xfrm>
      </p:grpSpPr>
      <p:sp>
        <p:nvSpPr>
          <p:cNvPr id="1894" name="Shape 1894"/>
          <p:cNvSpPr txBox="1"/>
          <p:nvPr>
            <p:ph idx="1" type="body"/>
          </p:nvPr>
        </p:nvSpPr>
        <p:spPr>
          <a:xfrm>
            <a:off x="946150" y="4860925"/>
            <a:ext cx="5207000" cy="4605337"/>
          </a:xfrm>
          <a:prstGeom prst="rect">
            <a:avLst/>
          </a:prstGeom>
        </p:spPr>
        <p:txBody>
          <a:bodyPr anchorCtr="0" anchor="ctr" bIns="91425" lIns="91425" rIns="91425" wrap="square" tIns="91425">
            <a:noAutofit/>
          </a:bodyPr>
          <a:lstStyle/>
          <a:p>
            <a:pPr indent="0" lvl="0" marL="0">
              <a:spcBef>
                <a:spcPts val="0"/>
              </a:spcBef>
              <a:buNone/>
            </a:pPr>
            <a:r>
              <a:t/>
            </a:r>
            <a:endParaRPr/>
          </a:p>
        </p:txBody>
      </p:sp>
      <p:sp>
        <p:nvSpPr>
          <p:cNvPr id="1895" name="Shape 1895"/>
          <p:cNvSpPr/>
          <p:nvPr>
            <p:ph idx="2" type="sldImg"/>
          </p:nvPr>
        </p:nvSpPr>
        <p:spPr>
          <a:xfrm>
            <a:off x="990600" y="768350"/>
            <a:ext cx="5118100" cy="383698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9" name="Shape 1899"/>
        <p:cNvGrpSpPr/>
        <p:nvPr/>
      </p:nvGrpSpPr>
      <p:grpSpPr>
        <a:xfrm>
          <a:off x="0" y="0"/>
          <a:ext cx="0" cy="0"/>
          <a:chOff x="0" y="0"/>
          <a:chExt cx="0" cy="0"/>
        </a:xfrm>
      </p:grpSpPr>
      <p:sp>
        <p:nvSpPr>
          <p:cNvPr id="1900" name="Shape 1900"/>
          <p:cNvSpPr txBox="1"/>
          <p:nvPr>
            <p:ph idx="1" type="body"/>
          </p:nvPr>
        </p:nvSpPr>
        <p:spPr>
          <a:xfrm>
            <a:off x="946150" y="4860925"/>
            <a:ext cx="5207000" cy="4605337"/>
          </a:xfrm>
          <a:prstGeom prst="rect">
            <a:avLst/>
          </a:prstGeom>
        </p:spPr>
        <p:txBody>
          <a:bodyPr anchorCtr="0" anchor="ctr" bIns="91425" lIns="91425" rIns="91425" wrap="square" tIns="91425">
            <a:noAutofit/>
          </a:bodyPr>
          <a:lstStyle/>
          <a:p>
            <a:pPr indent="0" lvl="0" marL="0">
              <a:spcBef>
                <a:spcPts val="0"/>
              </a:spcBef>
              <a:buNone/>
            </a:pPr>
            <a:r>
              <a:t/>
            </a:r>
            <a:endParaRPr/>
          </a:p>
        </p:txBody>
      </p:sp>
      <p:sp>
        <p:nvSpPr>
          <p:cNvPr id="1901" name="Shape 1901"/>
          <p:cNvSpPr/>
          <p:nvPr>
            <p:ph idx="2" type="sldImg"/>
          </p:nvPr>
        </p:nvSpPr>
        <p:spPr>
          <a:xfrm>
            <a:off x="990600" y="768350"/>
            <a:ext cx="5118100" cy="383698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5" name="Shape 1905"/>
        <p:cNvGrpSpPr/>
        <p:nvPr/>
      </p:nvGrpSpPr>
      <p:grpSpPr>
        <a:xfrm>
          <a:off x="0" y="0"/>
          <a:ext cx="0" cy="0"/>
          <a:chOff x="0" y="0"/>
          <a:chExt cx="0" cy="0"/>
        </a:xfrm>
      </p:grpSpPr>
      <p:sp>
        <p:nvSpPr>
          <p:cNvPr id="1906" name="Shape 1906"/>
          <p:cNvSpPr txBox="1"/>
          <p:nvPr>
            <p:ph idx="1" type="body"/>
          </p:nvPr>
        </p:nvSpPr>
        <p:spPr>
          <a:xfrm>
            <a:off x="946150" y="4860925"/>
            <a:ext cx="5207000" cy="4605337"/>
          </a:xfrm>
          <a:prstGeom prst="rect">
            <a:avLst/>
          </a:prstGeom>
        </p:spPr>
        <p:txBody>
          <a:bodyPr anchorCtr="0" anchor="ctr" bIns="91425" lIns="91425" rIns="91425" wrap="square" tIns="91425">
            <a:noAutofit/>
          </a:bodyPr>
          <a:lstStyle/>
          <a:p>
            <a:pPr indent="0" lvl="0" marL="0">
              <a:spcBef>
                <a:spcPts val="0"/>
              </a:spcBef>
              <a:buNone/>
            </a:pPr>
            <a:r>
              <a:t/>
            </a:r>
            <a:endParaRPr/>
          </a:p>
        </p:txBody>
      </p:sp>
      <p:sp>
        <p:nvSpPr>
          <p:cNvPr id="1907" name="Shape 1907"/>
          <p:cNvSpPr/>
          <p:nvPr>
            <p:ph idx="2" type="sldImg"/>
          </p:nvPr>
        </p:nvSpPr>
        <p:spPr>
          <a:xfrm>
            <a:off x="990600" y="768350"/>
            <a:ext cx="5118100" cy="383698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1" name="Shape 1911"/>
        <p:cNvGrpSpPr/>
        <p:nvPr/>
      </p:nvGrpSpPr>
      <p:grpSpPr>
        <a:xfrm>
          <a:off x="0" y="0"/>
          <a:ext cx="0" cy="0"/>
          <a:chOff x="0" y="0"/>
          <a:chExt cx="0" cy="0"/>
        </a:xfrm>
      </p:grpSpPr>
      <p:sp>
        <p:nvSpPr>
          <p:cNvPr id="1912" name="Shape 1912"/>
          <p:cNvSpPr txBox="1"/>
          <p:nvPr>
            <p:ph idx="1" type="body"/>
          </p:nvPr>
        </p:nvSpPr>
        <p:spPr>
          <a:xfrm>
            <a:off x="946150" y="4860925"/>
            <a:ext cx="5207000" cy="4605337"/>
          </a:xfrm>
          <a:prstGeom prst="rect">
            <a:avLst/>
          </a:prstGeom>
        </p:spPr>
        <p:txBody>
          <a:bodyPr anchorCtr="0" anchor="ctr" bIns="91425" lIns="91425" rIns="91425" wrap="square" tIns="91425">
            <a:noAutofit/>
          </a:bodyPr>
          <a:lstStyle/>
          <a:p>
            <a:pPr indent="0" lvl="0" marL="0">
              <a:spcBef>
                <a:spcPts val="0"/>
              </a:spcBef>
              <a:buNone/>
            </a:pPr>
            <a:r>
              <a:t/>
            </a:r>
            <a:endParaRPr/>
          </a:p>
        </p:txBody>
      </p:sp>
      <p:sp>
        <p:nvSpPr>
          <p:cNvPr id="1913" name="Shape 1913"/>
          <p:cNvSpPr/>
          <p:nvPr>
            <p:ph idx="2" type="sldImg"/>
          </p:nvPr>
        </p:nvSpPr>
        <p:spPr>
          <a:xfrm>
            <a:off x="990600" y="768350"/>
            <a:ext cx="5118100" cy="383698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7" name="Shape 1917"/>
        <p:cNvGrpSpPr/>
        <p:nvPr/>
      </p:nvGrpSpPr>
      <p:grpSpPr>
        <a:xfrm>
          <a:off x="0" y="0"/>
          <a:ext cx="0" cy="0"/>
          <a:chOff x="0" y="0"/>
          <a:chExt cx="0" cy="0"/>
        </a:xfrm>
      </p:grpSpPr>
      <p:sp>
        <p:nvSpPr>
          <p:cNvPr id="1918" name="Shape 1918"/>
          <p:cNvSpPr txBox="1"/>
          <p:nvPr>
            <p:ph idx="1" type="body"/>
          </p:nvPr>
        </p:nvSpPr>
        <p:spPr>
          <a:xfrm>
            <a:off x="946150" y="4860925"/>
            <a:ext cx="5207000" cy="4605337"/>
          </a:xfrm>
          <a:prstGeom prst="rect">
            <a:avLst/>
          </a:prstGeom>
        </p:spPr>
        <p:txBody>
          <a:bodyPr anchorCtr="0" anchor="ctr" bIns="91425" lIns="91425" rIns="91425" wrap="square" tIns="91425">
            <a:noAutofit/>
          </a:bodyPr>
          <a:lstStyle/>
          <a:p>
            <a:pPr indent="0" lvl="0" marL="0">
              <a:spcBef>
                <a:spcPts val="0"/>
              </a:spcBef>
              <a:buNone/>
            </a:pPr>
            <a:r>
              <a:t/>
            </a:r>
            <a:endParaRPr/>
          </a:p>
        </p:txBody>
      </p:sp>
      <p:sp>
        <p:nvSpPr>
          <p:cNvPr id="1919" name="Shape 1919"/>
          <p:cNvSpPr/>
          <p:nvPr>
            <p:ph idx="2" type="sldImg"/>
          </p:nvPr>
        </p:nvSpPr>
        <p:spPr>
          <a:xfrm>
            <a:off x="990600" y="768350"/>
            <a:ext cx="5118100" cy="383698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3" name="Shape 1923"/>
        <p:cNvGrpSpPr/>
        <p:nvPr/>
      </p:nvGrpSpPr>
      <p:grpSpPr>
        <a:xfrm>
          <a:off x="0" y="0"/>
          <a:ext cx="0" cy="0"/>
          <a:chOff x="0" y="0"/>
          <a:chExt cx="0" cy="0"/>
        </a:xfrm>
      </p:grpSpPr>
      <p:sp>
        <p:nvSpPr>
          <p:cNvPr id="1924" name="Shape 1924"/>
          <p:cNvSpPr txBox="1"/>
          <p:nvPr>
            <p:ph idx="1" type="body"/>
          </p:nvPr>
        </p:nvSpPr>
        <p:spPr>
          <a:xfrm>
            <a:off x="946150" y="4860925"/>
            <a:ext cx="5207000" cy="4605337"/>
          </a:xfrm>
          <a:prstGeom prst="rect">
            <a:avLst/>
          </a:prstGeom>
        </p:spPr>
        <p:txBody>
          <a:bodyPr anchorCtr="0" anchor="ctr" bIns="91425" lIns="91425" rIns="91425" wrap="square" tIns="91425">
            <a:noAutofit/>
          </a:bodyPr>
          <a:lstStyle/>
          <a:p>
            <a:pPr indent="0" lvl="0" marL="0">
              <a:spcBef>
                <a:spcPts val="0"/>
              </a:spcBef>
              <a:buNone/>
            </a:pPr>
            <a:r>
              <a:t/>
            </a:r>
            <a:endParaRPr/>
          </a:p>
        </p:txBody>
      </p:sp>
      <p:sp>
        <p:nvSpPr>
          <p:cNvPr id="1925" name="Shape 1925"/>
          <p:cNvSpPr/>
          <p:nvPr>
            <p:ph idx="2" type="sldImg"/>
          </p:nvPr>
        </p:nvSpPr>
        <p:spPr>
          <a:xfrm>
            <a:off x="990600" y="768350"/>
            <a:ext cx="5118100" cy="383698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9" name="Shape 1929"/>
        <p:cNvGrpSpPr/>
        <p:nvPr/>
      </p:nvGrpSpPr>
      <p:grpSpPr>
        <a:xfrm>
          <a:off x="0" y="0"/>
          <a:ext cx="0" cy="0"/>
          <a:chOff x="0" y="0"/>
          <a:chExt cx="0" cy="0"/>
        </a:xfrm>
      </p:grpSpPr>
      <p:sp>
        <p:nvSpPr>
          <p:cNvPr id="1930" name="Shape 1930"/>
          <p:cNvSpPr txBox="1"/>
          <p:nvPr>
            <p:ph idx="1" type="body"/>
          </p:nvPr>
        </p:nvSpPr>
        <p:spPr>
          <a:xfrm>
            <a:off x="946150" y="4860925"/>
            <a:ext cx="5207000" cy="4605337"/>
          </a:xfrm>
          <a:prstGeom prst="rect">
            <a:avLst/>
          </a:prstGeom>
        </p:spPr>
        <p:txBody>
          <a:bodyPr anchorCtr="0" anchor="ctr" bIns="91425" lIns="91425" rIns="91425" wrap="square" tIns="91425">
            <a:noAutofit/>
          </a:bodyPr>
          <a:lstStyle/>
          <a:p>
            <a:pPr indent="0" lvl="0" marL="0">
              <a:spcBef>
                <a:spcPts val="0"/>
              </a:spcBef>
              <a:buNone/>
            </a:pPr>
            <a:r>
              <a:t/>
            </a:r>
            <a:endParaRPr/>
          </a:p>
        </p:txBody>
      </p:sp>
      <p:sp>
        <p:nvSpPr>
          <p:cNvPr id="1931" name="Shape 1931"/>
          <p:cNvSpPr/>
          <p:nvPr>
            <p:ph idx="2" type="sldImg"/>
          </p:nvPr>
        </p:nvSpPr>
        <p:spPr>
          <a:xfrm>
            <a:off x="990600" y="768350"/>
            <a:ext cx="5118100" cy="383698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5" name="Shape 1935"/>
        <p:cNvGrpSpPr/>
        <p:nvPr/>
      </p:nvGrpSpPr>
      <p:grpSpPr>
        <a:xfrm>
          <a:off x="0" y="0"/>
          <a:ext cx="0" cy="0"/>
          <a:chOff x="0" y="0"/>
          <a:chExt cx="0" cy="0"/>
        </a:xfrm>
      </p:grpSpPr>
      <p:sp>
        <p:nvSpPr>
          <p:cNvPr id="1936" name="Shape 1936"/>
          <p:cNvSpPr txBox="1"/>
          <p:nvPr>
            <p:ph idx="1" type="body"/>
          </p:nvPr>
        </p:nvSpPr>
        <p:spPr>
          <a:xfrm>
            <a:off x="946150" y="4860925"/>
            <a:ext cx="5207000" cy="4605337"/>
          </a:xfrm>
          <a:prstGeom prst="rect">
            <a:avLst/>
          </a:prstGeom>
        </p:spPr>
        <p:txBody>
          <a:bodyPr anchorCtr="0" anchor="ctr" bIns="91425" lIns="91425" rIns="91425" wrap="square" tIns="91425">
            <a:noAutofit/>
          </a:bodyPr>
          <a:lstStyle/>
          <a:p>
            <a:pPr indent="0" lvl="0" marL="0">
              <a:spcBef>
                <a:spcPts val="0"/>
              </a:spcBef>
              <a:buNone/>
            </a:pPr>
            <a:r>
              <a:t/>
            </a:r>
            <a:endParaRPr/>
          </a:p>
        </p:txBody>
      </p:sp>
      <p:sp>
        <p:nvSpPr>
          <p:cNvPr id="1937" name="Shape 1937"/>
          <p:cNvSpPr/>
          <p:nvPr>
            <p:ph idx="2" type="sldImg"/>
          </p:nvPr>
        </p:nvSpPr>
        <p:spPr>
          <a:xfrm>
            <a:off x="990600" y="768350"/>
            <a:ext cx="5118100" cy="383698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1" name="Shape 1941"/>
        <p:cNvGrpSpPr/>
        <p:nvPr/>
      </p:nvGrpSpPr>
      <p:grpSpPr>
        <a:xfrm>
          <a:off x="0" y="0"/>
          <a:ext cx="0" cy="0"/>
          <a:chOff x="0" y="0"/>
          <a:chExt cx="0" cy="0"/>
        </a:xfrm>
      </p:grpSpPr>
      <p:sp>
        <p:nvSpPr>
          <p:cNvPr id="1942" name="Shape 1942"/>
          <p:cNvSpPr txBox="1"/>
          <p:nvPr>
            <p:ph idx="1" type="body"/>
          </p:nvPr>
        </p:nvSpPr>
        <p:spPr>
          <a:xfrm>
            <a:off x="946150" y="4860925"/>
            <a:ext cx="5207000" cy="4605337"/>
          </a:xfrm>
          <a:prstGeom prst="rect">
            <a:avLst/>
          </a:prstGeom>
        </p:spPr>
        <p:txBody>
          <a:bodyPr anchorCtr="0" anchor="ctr" bIns="91425" lIns="91425" rIns="91425" wrap="square" tIns="91425">
            <a:noAutofit/>
          </a:bodyPr>
          <a:lstStyle/>
          <a:p>
            <a:pPr indent="0" lvl="0" marL="0">
              <a:spcBef>
                <a:spcPts val="0"/>
              </a:spcBef>
              <a:buNone/>
            </a:pPr>
            <a:r>
              <a:t/>
            </a:r>
            <a:endParaRPr/>
          </a:p>
        </p:txBody>
      </p:sp>
      <p:sp>
        <p:nvSpPr>
          <p:cNvPr id="1943" name="Shape 1943"/>
          <p:cNvSpPr/>
          <p:nvPr>
            <p:ph idx="2" type="sldImg"/>
          </p:nvPr>
        </p:nvSpPr>
        <p:spPr>
          <a:xfrm>
            <a:off x="990600" y="768350"/>
            <a:ext cx="5118100" cy="383698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7" name="Shape 1947"/>
        <p:cNvGrpSpPr/>
        <p:nvPr/>
      </p:nvGrpSpPr>
      <p:grpSpPr>
        <a:xfrm>
          <a:off x="0" y="0"/>
          <a:ext cx="0" cy="0"/>
          <a:chOff x="0" y="0"/>
          <a:chExt cx="0" cy="0"/>
        </a:xfrm>
      </p:grpSpPr>
      <p:sp>
        <p:nvSpPr>
          <p:cNvPr id="1948" name="Shape 1948"/>
          <p:cNvSpPr txBox="1"/>
          <p:nvPr>
            <p:ph idx="1" type="body"/>
          </p:nvPr>
        </p:nvSpPr>
        <p:spPr>
          <a:xfrm>
            <a:off x="946150" y="4860925"/>
            <a:ext cx="5207000" cy="4605337"/>
          </a:xfrm>
          <a:prstGeom prst="rect">
            <a:avLst/>
          </a:prstGeom>
        </p:spPr>
        <p:txBody>
          <a:bodyPr anchorCtr="0" anchor="ctr" bIns="91425" lIns="91425" rIns="91425" wrap="square" tIns="91425">
            <a:noAutofit/>
          </a:bodyPr>
          <a:lstStyle/>
          <a:p>
            <a:pPr indent="0" lvl="0" marL="0">
              <a:spcBef>
                <a:spcPts val="0"/>
              </a:spcBef>
              <a:buNone/>
            </a:pPr>
            <a:r>
              <a:t/>
            </a:r>
            <a:endParaRPr/>
          </a:p>
        </p:txBody>
      </p:sp>
      <p:sp>
        <p:nvSpPr>
          <p:cNvPr id="1949" name="Shape 1949"/>
          <p:cNvSpPr/>
          <p:nvPr>
            <p:ph idx="2" type="sldImg"/>
          </p:nvPr>
        </p:nvSpPr>
        <p:spPr>
          <a:xfrm>
            <a:off x="990600" y="768350"/>
            <a:ext cx="5118100" cy="383698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Diapositive de titre">
    <p:spTree>
      <p:nvGrpSpPr>
        <p:cNvPr id="22" name="Shape 22"/>
        <p:cNvGrpSpPr/>
        <p:nvPr/>
      </p:nvGrpSpPr>
      <p:grpSpPr>
        <a:xfrm>
          <a:off x="0" y="0"/>
          <a:ext cx="0" cy="0"/>
          <a:chOff x="0" y="0"/>
          <a:chExt cx="0" cy="0"/>
        </a:xfrm>
      </p:grpSpPr>
      <p:sp>
        <p:nvSpPr>
          <p:cNvPr id="23" name="Shape 23"/>
          <p:cNvSpPr txBox="1"/>
          <p:nvPr>
            <p:ph type="ctrTitle"/>
          </p:nvPr>
        </p:nvSpPr>
        <p:spPr>
          <a:xfrm>
            <a:off x="990600" y="1752600"/>
            <a:ext cx="7772400" cy="1143000"/>
          </a:xfrm>
          <a:prstGeom prst="rect">
            <a:avLst/>
          </a:prstGeom>
          <a:noFill/>
          <a:ln>
            <a:noFill/>
          </a:ln>
        </p:spPr>
        <p:txBody>
          <a:bodyPr anchorCtr="0" anchor="b" bIns="91425" lIns="91425" rIns="91425" wrap="square" tIns="91425"/>
          <a:lstStyle>
            <a:lvl1pPr indent="0" lvl="0" marL="0" marR="0" rtl="0" algn="l">
              <a:spcBef>
                <a:spcPts val="0"/>
              </a:spcBef>
              <a:spcAft>
                <a:spcPts val="0"/>
              </a:spcAft>
              <a:buSzPts val="1400"/>
              <a:buChar char="●"/>
              <a:defRPr b="0" i="0" sz="3000" u="none" cap="none" strike="noStrike">
                <a:solidFill>
                  <a:schemeClr val="dk1"/>
                </a:solidFill>
                <a:latin typeface="Kaushan Script"/>
                <a:ea typeface="Kaushan Script"/>
                <a:cs typeface="Kaushan Script"/>
                <a:sym typeface="Kaushan Script"/>
              </a:defRPr>
            </a:lvl1pPr>
            <a:lvl2pPr indent="0" lvl="1" marL="0" marR="0" rtl="0" algn="l">
              <a:spcBef>
                <a:spcPts val="0"/>
              </a:spcBef>
              <a:spcAft>
                <a:spcPts val="0"/>
              </a:spcAft>
              <a:buSzPts val="1400"/>
              <a:buChar char="○"/>
              <a:defRPr b="0" i="0" sz="3000" u="none" cap="none" strike="noStrike">
                <a:solidFill>
                  <a:schemeClr val="dk1"/>
                </a:solidFill>
                <a:latin typeface="Kaushan Script"/>
                <a:ea typeface="Kaushan Script"/>
                <a:cs typeface="Kaushan Script"/>
                <a:sym typeface="Kaushan Script"/>
              </a:defRPr>
            </a:lvl2pPr>
            <a:lvl3pPr indent="0" lvl="2" marL="0" marR="0" rtl="0" algn="l">
              <a:spcBef>
                <a:spcPts val="0"/>
              </a:spcBef>
              <a:spcAft>
                <a:spcPts val="0"/>
              </a:spcAft>
              <a:buSzPts val="1400"/>
              <a:buChar char="■"/>
              <a:defRPr b="0" i="0" sz="3000" u="none" cap="none" strike="noStrike">
                <a:solidFill>
                  <a:schemeClr val="dk1"/>
                </a:solidFill>
                <a:latin typeface="Kaushan Script"/>
                <a:ea typeface="Kaushan Script"/>
                <a:cs typeface="Kaushan Script"/>
                <a:sym typeface="Kaushan Script"/>
              </a:defRPr>
            </a:lvl3pPr>
            <a:lvl4pPr indent="0" lvl="3" marL="0" marR="0" rtl="0" algn="l">
              <a:spcBef>
                <a:spcPts val="0"/>
              </a:spcBef>
              <a:spcAft>
                <a:spcPts val="0"/>
              </a:spcAft>
              <a:buSzPts val="1400"/>
              <a:buChar char="●"/>
              <a:defRPr b="0" i="0" sz="3000" u="none" cap="none" strike="noStrike">
                <a:solidFill>
                  <a:schemeClr val="dk1"/>
                </a:solidFill>
                <a:latin typeface="Kaushan Script"/>
                <a:ea typeface="Kaushan Script"/>
                <a:cs typeface="Kaushan Script"/>
                <a:sym typeface="Kaushan Script"/>
              </a:defRPr>
            </a:lvl4pPr>
            <a:lvl5pPr indent="0" lvl="4" marL="0" marR="0" rtl="0" algn="l">
              <a:spcBef>
                <a:spcPts val="0"/>
              </a:spcBef>
              <a:spcAft>
                <a:spcPts val="0"/>
              </a:spcAft>
              <a:buSzPts val="1400"/>
              <a:buChar char="○"/>
              <a:defRPr b="0" i="0" sz="3000" u="none" cap="none" strike="noStrike">
                <a:solidFill>
                  <a:schemeClr val="dk1"/>
                </a:solidFill>
                <a:latin typeface="Kaushan Script"/>
                <a:ea typeface="Kaushan Script"/>
                <a:cs typeface="Kaushan Script"/>
                <a:sym typeface="Kaushan Script"/>
              </a:defRPr>
            </a:lvl5pPr>
            <a:lvl6pPr indent="0" lvl="5" marL="457200" marR="0" rtl="0" algn="l">
              <a:spcBef>
                <a:spcPts val="0"/>
              </a:spcBef>
              <a:spcAft>
                <a:spcPts val="0"/>
              </a:spcAft>
              <a:buSzPts val="1400"/>
              <a:buChar char="■"/>
              <a:defRPr b="0" i="0" sz="3000" u="none" cap="none" strike="noStrike">
                <a:solidFill>
                  <a:schemeClr val="dk1"/>
                </a:solidFill>
                <a:latin typeface="Kaushan Script"/>
                <a:ea typeface="Kaushan Script"/>
                <a:cs typeface="Kaushan Script"/>
                <a:sym typeface="Kaushan Script"/>
              </a:defRPr>
            </a:lvl6pPr>
            <a:lvl7pPr indent="0" lvl="6" marL="914400" marR="0" rtl="0" algn="l">
              <a:spcBef>
                <a:spcPts val="0"/>
              </a:spcBef>
              <a:spcAft>
                <a:spcPts val="0"/>
              </a:spcAft>
              <a:buSzPts val="1400"/>
              <a:buChar char="●"/>
              <a:defRPr b="0" i="0" sz="3000" u="none" cap="none" strike="noStrike">
                <a:solidFill>
                  <a:schemeClr val="dk1"/>
                </a:solidFill>
                <a:latin typeface="Kaushan Script"/>
                <a:ea typeface="Kaushan Script"/>
                <a:cs typeface="Kaushan Script"/>
                <a:sym typeface="Kaushan Script"/>
              </a:defRPr>
            </a:lvl7pPr>
            <a:lvl8pPr indent="0" lvl="7" marL="1371600" marR="0" rtl="0" algn="l">
              <a:spcBef>
                <a:spcPts val="0"/>
              </a:spcBef>
              <a:spcAft>
                <a:spcPts val="0"/>
              </a:spcAft>
              <a:buSzPts val="1400"/>
              <a:buChar char="○"/>
              <a:defRPr b="0" i="0" sz="3000" u="none" cap="none" strike="noStrike">
                <a:solidFill>
                  <a:schemeClr val="dk1"/>
                </a:solidFill>
                <a:latin typeface="Kaushan Script"/>
                <a:ea typeface="Kaushan Script"/>
                <a:cs typeface="Kaushan Script"/>
                <a:sym typeface="Kaushan Script"/>
              </a:defRPr>
            </a:lvl8pPr>
            <a:lvl9pPr indent="0" lvl="8" marL="1828800" marR="0" rtl="0" algn="l">
              <a:spcBef>
                <a:spcPts val="0"/>
              </a:spcBef>
              <a:spcAft>
                <a:spcPts val="0"/>
              </a:spcAft>
              <a:buSzPts val="1400"/>
              <a:buChar char="■"/>
              <a:defRPr b="0" i="0" sz="3000" u="none" cap="none" strike="noStrike">
                <a:solidFill>
                  <a:schemeClr val="dk1"/>
                </a:solidFill>
                <a:latin typeface="Kaushan Script"/>
                <a:ea typeface="Kaushan Script"/>
                <a:cs typeface="Kaushan Script"/>
                <a:sym typeface="Kaushan Script"/>
              </a:defRPr>
            </a:lvl9pPr>
          </a:lstStyle>
          <a:p/>
        </p:txBody>
      </p:sp>
      <p:sp>
        <p:nvSpPr>
          <p:cNvPr descr="Rectangle: Click to edit Master text styles Second level Third level Fourth level Fifth level" id="24" name="Shape 24"/>
          <p:cNvSpPr txBox="1"/>
          <p:nvPr>
            <p:ph idx="1" type="subTitle"/>
          </p:nvPr>
        </p:nvSpPr>
        <p:spPr>
          <a:xfrm>
            <a:off x="990600" y="3309938"/>
            <a:ext cx="6400800" cy="1752600"/>
          </a:xfrm>
          <a:prstGeom prst="rect">
            <a:avLst/>
          </a:prstGeom>
          <a:noFill/>
          <a:ln>
            <a:noFill/>
          </a:ln>
        </p:spPr>
        <p:txBody>
          <a:bodyPr anchorCtr="0" anchor="t" bIns="91425" lIns="91425" rIns="91425" wrap="square" tIns="91425"/>
          <a:lstStyle>
            <a:lvl1pPr indent="0" lvl="0" marL="0" marR="0" rtl="0" algn="just">
              <a:spcBef>
                <a:spcPts val="560"/>
              </a:spcBef>
              <a:spcAft>
                <a:spcPts val="0"/>
              </a:spcAft>
              <a:buClr>
                <a:schemeClr val="hlink"/>
              </a:buClr>
              <a:buSzPts val="1400"/>
              <a:buFont typeface="Noto Sans Symbols"/>
              <a:buNone/>
              <a:defRPr b="0" i="0" sz="2800" u="none" cap="none" strike="noStrike">
                <a:solidFill>
                  <a:schemeClr val="dk1"/>
                </a:solidFill>
                <a:latin typeface="Times New Roman"/>
                <a:ea typeface="Times New Roman"/>
                <a:cs typeface="Times New Roman"/>
                <a:sym typeface="Times New Roman"/>
              </a:defRPr>
            </a:lvl1pPr>
            <a:lvl2pPr indent="-137159" lvl="1" marL="742950" marR="0" rtl="0" algn="just">
              <a:spcBef>
                <a:spcPts val="520"/>
              </a:spcBef>
              <a:spcAft>
                <a:spcPts val="0"/>
              </a:spcAft>
              <a:buClr>
                <a:schemeClr val="dk1"/>
              </a:buClr>
              <a:buSzPts val="1400"/>
              <a:buFont typeface="Noto Sans Symbols"/>
              <a:buChar char="•"/>
              <a:defRPr b="0" i="1" sz="2600" u="none" cap="none" strike="noStrike">
                <a:solidFill>
                  <a:srgbClr val="0066CC"/>
                </a:solidFill>
                <a:latin typeface="Times New Roman"/>
                <a:ea typeface="Times New Roman"/>
                <a:cs typeface="Times New Roman"/>
                <a:sym typeface="Times New Roman"/>
              </a:defRPr>
            </a:lvl2pPr>
            <a:lvl3pPr indent="-107950" lvl="2" marL="1143000" marR="0" rtl="0" algn="just">
              <a:spcBef>
                <a:spcPts val="400"/>
              </a:spcBef>
              <a:spcAft>
                <a:spcPts val="0"/>
              </a:spcAft>
              <a:buClr>
                <a:schemeClr val="hlink"/>
              </a:buClr>
              <a:buSzPts val="1400"/>
              <a:buFont typeface="Noto Sans Symbols"/>
              <a:buChar char="•"/>
              <a:defRPr b="0" i="0" sz="2000" u="none" cap="none" strike="noStrike">
                <a:solidFill>
                  <a:schemeClr val="dk1"/>
                </a:solidFill>
                <a:latin typeface="Times New Roman"/>
                <a:ea typeface="Times New Roman"/>
                <a:cs typeface="Times New Roman"/>
                <a:sym typeface="Times New Roman"/>
              </a:defRPr>
            </a:lvl3pPr>
            <a:lvl4pPr indent="-146050" lvl="3" marL="1600200" marR="0" rtl="0" algn="just">
              <a:spcBef>
                <a:spcPts val="400"/>
              </a:spcBef>
              <a:spcAft>
                <a:spcPts val="0"/>
              </a:spcAft>
              <a:buClr>
                <a:schemeClr val="dk1"/>
              </a:buClr>
              <a:buSzPts val="1400"/>
              <a:buFont typeface="Noto Sans Symbols"/>
              <a:buChar char="■"/>
              <a:defRPr b="0" i="0" sz="2000" u="none" cap="none" strike="noStrike">
                <a:solidFill>
                  <a:schemeClr val="dk1"/>
                </a:solidFill>
                <a:latin typeface="Tahoma"/>
                <a:ea typeface="Tahoma"/>
                <a:cs typeface="Tahoma"/>
                <a:sym typeface="Tahoma"/>
              </a:defRPr>
            </a:lvl4pPr>
            <a:lvl5pPr indent="-152400" lvl="4" marL="2057400" marR="0" rtl="0" algn="just">
              <a:spcBef>
                <a:spcPts val="400"/>
              </a:spcBef>
              <a:spcAft>
                <a:spcPts val="0"/>
              </a:spcAft>
              <a:buClr>
                <a:schemeClr val="hlink"/>
              </a:buClr>
              <a:buSzPts val="1400"/>
              <a:buFont typeface="Noto Sans Symbols"/>
              <a:buChar char="■"/>
              <a:defRPr b="0" i="0" sz="2000" u="none" cap="none" strike="noStrike">
                <a:solidFill>
                  <a:schemeClr val="dk1"/>
                </a:solidFill>
                <a:latin typeface="Tahoma"/>
                <a:ea typeface="Tahoma"/>
                <a:cs typeface="Tahoma"/>
                <a:sym typeface="Tahoma"/>
              </a:defRPr>
            </a:lvl5pPr>
            <a:lvl6pPr indent="-152400" lvl="5" marL="2514600" marR="0" rtl="0" algn="just">
              <a:spcBef>
                <a:spcPts val="400"/>
              </a:spcBef>
              <a:spcAft>
                <a:spcPts val="0"/>
              </a:spcAft>
              <a:buClr>
                <a:schemeClr val="hlink"/>
              </a:buClr>
              <a:buSzPts val="1400"/>
              <a:buFont typeface="Noto Sans Symbols"/>
              <a:buChar char="■"/>
              <a:defRPr b="0" i="0" sz="2000" u="none" cap="none" strike="noStrike">
                <a:solidFill>
                  <a:schemeClr val="dk1"/>
                </a:solidFill>
                <a:latin typeface="Tahoma"/>
                <a:ea typeface="Tahoma"/>
                <a:cs typeface="Tahoma"/>
                <a:sym typeface="Tahoma"/>
              </a:defRPr>
            </a:lvl6pPr>
            <a:lvl7pPr indent="-152400" lvl="6" marL="2971800" marR="0" rtl="0" algn="just">
              <a:spcBef>
                <a:spcPts val="400"/>
              </a:spcBef>
              <a:spcAft>
                <a:spcPts val="0"/>
              </a:spcAft>
              <a:buClr>
                <a:schemeClr val="hlink"/>
              </a:buClr>
              <a:buSzPts val="1400"/>
              <a:buFont typeface="Noto Sans Symbols"/>
              <a:buChar char="■"/>
              <a:defRPr b="0" i="0" sz="2000" u="none" cap="none" strike="noStrike">
                <a:solidFill>
                  <a:schemeClr val="dk1"/>
                </a:solidFill>
                <a:latin typeface="Tahoma"/>
                <a:ea typeface="Tahoma"/>
                <a:cs typeface="Tahoma"/>
                <a:sym typeface="Tahoma"/>
              </a:defRPr>
            </a:lvl7pPr>
            <a:lvl8pPr indent="-152400" lvl="7" marL="3429000" marR="0" rtl="0" algn="just">
              <a:spcBef>
                <a:spcPts val="400"/>
              </a:spcBef>
              <a:spcAft>
                <a:spcPts val="0"/>
              </a:spcAft>
              <a:buClr>
                <a:schemeClr val="hlink"/>
              </a:buClr>
              <a:buSzPts val="1400"/>
              <a:buFont typeface="Noto Sans Symbols"/>
              <a:buChar char="■"/>
              <a:defRPr b="0" i="0" sz="2000" u="none" cap="none" strike="noStrike">
                <a:solidFill>
                  <a:schemeClr val="dk1"/>
                </a:solidFill>
                <a:latin typeface="Tahoma"/>
                <a:ea typeface="Tahoma"/>
                <a:cs typeface="Tahoma"/>
                <a:sym typeface="Tahoma"/>
              </a:defRPr>
            </a:lvl8pPr>
            <a:lvl9pPr indent="-152400" lvl="8" marL="3886200" marR="0" rtl="0" algn="just">
              <a:spcBef>
                <a:spcPts val="400"/>
              </a:spcBef>
              <a:spcAft>
                <a:spcPts val="0"/>
              </a:spcAft>
              <a:buClr>
                <a:schemeClr val="hlink"/>
              </a:buClr>
              <a:buSzPts val="1400"/>
              <a:buFont typeface="Noto Sans Symbols"/>
              <a:buChar char="■"/>
              <a:defRPr b="0" i="0" sz="2000" u="none" cap="none" strike="noStrike">
                <a:solidFill>
                  <a:schemeClr val="dk1"/>
                </a:solidFill>
                <a:latin typeface="Tahoma"/>
                <a:ea typeface="Tahoma"/>
                <a:cs typeface="Tahoma"/>
                <a:sym typeface="Tahoma"/>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Vide">
    <p:spTree>
      <p:nvGrpSpPr>
        <p:cNvPr id="73" name="Shape 73"/>
        <p:cNvGrpSpPr/>
        <p:nvPr/>
      </p:nvGrpSpPr>
      <p:grpSpPr>
        <a:xfrm>
          <a:off x="0" y="0"/>
          <a:ext cx="0" cy="0"/>
          <a:chOff x="0" y="0"/>
          <a:chExt cx="0" cy="0"/>
        </a:xfrm>
      </p:grpSpPr>
      <p:sp>
        <p:nvSpPr>
          <p:cNvPr id="74" name="Shape 74"/>
          <p:cNvSpPr txBox="1"/>
          <p:nvPr>
            <p:ph idx="12" type="sldNum"/>
          </p:nvPr>
        </p:nvSpPr>
        <p:spPr>
          <a:xfrm>
            <a:off x="7023100" y="6400800"/>
            <a:ext cx="1905000"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chemeClr val="dk1"/>
              </a:buClr>
              <a:buFont typeface="Tahoma"/>
              <a:buNone/>
            </a:pPr>
            <a:fld id="{00000000-1234-1234-1234-123412341234}" type="slidenum">
              <a:rPr b="1" i="1" lang="en-US" sz="1200" u="none" cap="none" strike="noStrike">
                <a:solidFill>
                  <a:schemeClr val="dk1"/>
                </a:solidFill>
                <a:latin typeface="Tahoma"/>
                <a:ea typeface="Tahoma"/>
                <a:cs typeface="Tahoma"/>
                <a:sym typeface="Tahoma"/>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aison">
    <p:spTree>
      <p:nvGrpSpPr>
        <p:cNvPr id="75" name="Shape 75"/>
        <p:cNvGrpSpPr/>
        <p:nvPr/>
      </p:nvGrpSpPr>
      <p:grpSpPr>
        <a:xfrm>
          <a:off x="0" y="0"/>
          <a:ext cx="0" cy="0"/>
          <a:chOff x="0" y="0"/>
          <a:chExt cx="0" cy="0"/>
        </a:xfrm>
      </p:grpSpPr>
      <p:sp>
        <p:nvSpPr>
          <p:cNvPr id="76" name="Shape 76"/>
          <p:cNvSpPr txBox="1"/>
          <p:nvPr>
            <p:ph type="title"/>
          </p:nvPr>
        </p:nvSpPr>
        <p:spPr>
          <a:xfrm>
            <a:off x="457200" y="274638"/>
            <a:ext cx="8229600" cy="1143000"/>
          </a:xfrm>
          <a:prstGeom prst="rect">
            <a:avLst/>
          </a:prstGeom>
          <a:noFill/>
          <a:ln>
            <a:noFill/>
          </a:ln>
        </p:spPr>
        <p:txBody>
          <a:bodyPr anchorCtr="0" anchor="b" bIns="91425" lIns="91425" rIns="91425" wrap="square" tIns="91425"/>
          <a:lstStyle>
            <a:lvl1pPr lvl="0" rtl="0">
              <a:spcBef>
                <a:spcPts val="0"/>
              </a:spcBef>
              <a:buSzPts val="1400"/>
              <a:buChar char="●"/>
              <a:defRPr/>
            </a:lvl1pPr>
            <a:lvl2pPr lvl="1" rtl="0">
              <a:spcBef>
                <a:spcPts val="0"/>
              </a:spcBef>
              <a:buSzPts val="1400"/>
              <a:buChar char="○"/>
              <a:defRPr sz="3000">
                <a:solidFill>
                  <a:schemeClr val="dk1"/>
                </a:solidFill>
                <a:latin typeface="Kaushan Script"/>
                <a:ea typeface="Kaushan Script"/>
                <a:cs typeface="Kaushan Script"/>
                <a:sym typeface="Kaushan Script"/>
              </a:defRPr>
            </a:lvl2pPr>
            <a:lvl3pPr lvl="2" rtl="0">
              <a:spcBef>
                <a:spcPts val="0"/>
              </a:spcBef>
              <a:buSzPts val="1400"/>
              <a:buChar char="■"/>
              <a:defRPr sz="3000">
                <a:solidFill>
                  <a:schemeClr val="dk1"/>
                </a:solidFill>
                <a:latin typeface="Kaushan Script"/>
                <a:ea typeface="Kaushan Script"/>
                <a:cs typeface="Kaushan Script"/>
                <a:sym typeface="Kaushan Script"/>
              </a:defRPr>
            </a:lvl3pPr>
            <a:lvl4pPr lvl="3" rtl="0">
              <a:spcBef>
                <a:spcPts val="0"/>
              </a:spcBef>
              <a:buSzPts val="1400"/>
              <a:buChar char="●"/>
              <a:defRPr sz="3000">
                <a:solidFill>
                  <a:schemeClr val="dk1"/>
                </a:solidFill>
                <a:latin typeface="Kaushan Script"/>
                <a:ea typeface="Kaushan Script"/>
                <a:cs typeface="Kaushan Script"/>
                <a:sym typeface="Kaushan Script"/>
              </a:defRPr>
            </a:lvl4pPr>
            <a:lvl5pPr lvl="4" rtl="0">
              <a:spcBef>
                <a:spcPts val="0"/>
              </a:spcBef>
              <a:buSzPts val="1400"/>
              <a:buChar char="○"/>
              <a:defRPr sz="3000">
                <a:solidFill>
                  <a:schemeClr val="dk1"/>
                </a:solidFill>
                <a:latin typeface="Kaushan Script"/>
                <a:ea typeface="Kaushan Script"/>
                <a:cs typeface="Kaushan Script"/>
                <a:sym typeface="Kaushan Script"/>
              </a:defRPr>
            </a:lvl5pPr>
            <a:lvl6pPr lvl="5" rtl="0">
              <a:spcBef>
                <a:spcPts val="0"/>
              </a:spcBef>
              <a:buSzPts val="1400"/>
              <a:buChar char="■"/>
              <a:defRPr sz="3000">
                <a:solidFill>
                  <a:schemeClr val="dk1"/>
                </a:solidFill>
                <a:latin typeface="Kaushan Script"/>
                <a:ea typeface="Kaushan Script"/>
                <a:cs typeface="Kaushan Script"/>
                <a:sym typeface="Kaushan Script"/>
              </a:defRPr>
            </a:lvl6pPr>
            <a:lvl7pPr lvl="6" rtl="0">
              <a:spcBef>
                <a:spcPts val="0"/>
              </a:spcBef>
              <a:buSzPts val="1400"/>
              <a:buChar char="●"/>
              <a:defRPr sz="3000">
                <a:solidFill>
                  <a:schemeClr val="dk1"/>
                </a:solidFill>
                <a:latin typeface="Kaushan Script"/>
                <a:ea typeface="Kaushan Script"/>
                <a:cs typeface="Kaushan Script"/>
                <a:sym typeface="Kaushan Script"/>
              </a:defRPr>
            </a:lvl7pPr>
            <a:lvl8pPr lvl="7" rtl="0">
              <a:spcBef>
                <a:spcPts val="0"/>
              </a:spcBef>
              <a:buSzPts val="1400"/>
              <a:buChar char="○"/>
              <a:defRPr sz="3000">
                <a:solidFill>
                  <a:schemeClr val="dk1"/>
                </a:solidFill>
                <a:latin typeface="Kaushan Script"/>
                <a:ea typeface="Kaushan Script"/>
                <a:cs typeface="Kaushan Script"/>
                <a:sym typeface="Kaushan Script"/>
              </a:defRPr>
            </a:lvl8pPr>
            <a:lvl9pPr lvl="8" rtl="0">
              <a:spcBef>
                <a:spcPts val="0"/>
              </a:spcBef>
              <a:buSzPts val="1400"/>
              <a:buChar char="■"/>
              <a:defRPr sz="3000">
                <a:solidFill>
                  <a:schemeClr val="dk1"/>
                </a:solidFill>
                <a:latin typeface="Kaushan Script"/>
                <a:ea typeface="Kaushan Script"/>
                <a:cs typeface="Kaushan Script"/>
                <a:sym typeface="Kaushan Script"/>
              </a:defRPr>
            </a:lvl9pPr>
          </a:lstStyle>
          <a:p/>
        </p:txBody>
      </p:sp>
      <p:sp>
        <p:nvSpPr>
          <p:cNvPr id="77" name="Shape 77"/>
          <p:cNvSpPr txBox="1"/>
          <p:nvPr>
            <p:ph idx="1" type="body"/>
          </p:nvPr>
        </p:nvSpPr>
        <p:spPr>
          <a:xfrm>
            <a:off x="457200" y="1535113"/>
            <a:ext cx="4040188" cy="639762"/>
          </a:xfrm>
          <a:prstGeom prst="rect">
            <a:avLst/>
          </a:prstGeom>
          <a:noFill/>
          <a:ln>
            <a:noFill/>
          </a:ln>
        </p:spPr>
        <p:txBody>
          <a:bodyPr anchorCtr="0" anchor="b" bIns="91425" lIns="91425" rIns="91425" wrap="square" tIns="91425"/>
          <a:lstStyle>
            <a:lvl1pPr indent="0" lvl="0" marL="0" rtl="0">
              <a:spcBef>
                <a:spcPts val="0"/>
              </a:spcBef>
              <a:buSzPts val="1400"/>
              <a:buFont typeface="Times New Roman"/>
              <a:buNone/>
              <a:defRPr b="1" sz="2400"/>
            </a:lvl1pPr>
            <a:lvl2pPr indent="0" lvl="1" marL="457200" rtl="0">
              <a:spcBef>
                <a:spcPts val="0"/>
              </a:spcBef>
              <a:buSzPts val="1400"/>
              <a:buFont typeface="Times New Roman"/>
              <a:buNone/>
              <a:defRPr b="1" sz="2000"/>
            </a:lvl2pPr>
            <a:lvl3pPr indent="0" lvl="2" marL="914400" rtl="0">
              <a:spcBef>
                <a:spcPts val="0"/>
              </a:spcBef>
              <a:buSzPts val="1400"/>
              <a:buFont typeface="Times New Roman"/>
              <a:buNone/>
              <a:defRPr b="1" sz="1800"/>
            </a:lvl3pPr>
            <a:lvl4pPr indent="0" lvl="3" marL="1371600" rtl="0">
              <a:spcBef>
                <a:spcPts val="0"/>
              </a:spcBef>
              <a:buSzPts val="1400"/>
              <a:buFont typeface="Tahoma"/>
              <a:buNone/>
              <a:defRPr b="1" sz="1600"/>
            </a:lvl4pPr>
            <a:lvl5pPr indent="0" lvl="4" marL="1828800" rtl="0">
              <a:spcBef>
                <a:spcPts val="0"/>
              </a:spcBef>
              <a:buSzPts val="1400"/>
              <a:buFont typeface="Tahoma"/>
              <a:buNone/>
              <a:defRPr b="1" sz="1600"/>
            </a:lvl5pPr>
            <a:lvl6pPr indent="0" lvl="5" marL="2286000" rtl="0">
              <a:spcBef>
                <a:spcPts val="0"/>
              </a:spcBef>
              <a:buSzPts val="1400"/>
              <a:buFont typeface="Tahoma"/>
              <a:buNone/>
              <a:defRPr b="1" sz="1600"/>
            </a:lvl6pPr>
            <a:lvl7pPr indent="0" lvl="6" marL="2743200" rtl="0">
              <a:spcBef>
                <a:spcPts val="0"/>
              </a:spcBef>
              <a:buSzPts val="1400"/>
              <a:buFont typeface="Tahoma"/>
              <a:buNone/>
              <a:defRPr b="1" sz="1600"/>
            </a:lvl7pPr>
            <a:lvl8pPr indent="0" lvl="7" marL="3200400" rtl="0">
              <a:spcBef>
                <a:spcPts val="0"/>
              </a:spcBef>
              <a:buSzPts val="1400"/>
              <a:buFont typeface="Tahoma"/>
              <a:buNone/>
              <a:defRPr b="1" sz="1600"/>
            </a:lvl8pPr>
            <a:lvl9pPr indent="0" lvl="8" marL="3657600" rtl="0">
              <a:spcBef>
                <a:spcPts val="0"/>
              </a:spcBef>
              <a:buSzPts val="1400"/>
              <a:buFont typeface="Tahoma"/>
              <a:buNone/>
              <a:defRPr b="1" sz="1600"/>
            </a:lvl9pPr>
          </a:lstStyle>
          <a:p/>
        </p:txBody>
      </p:sp>
      <p:sp>
        <p:nvSpPr>
          <p:cNvPr id="78" name="Shape 78"/>
          <p:cNvSpPr txBox="1"/>
          <p:nvPr>
            <p:ph idx="2" type="body"/>
          </p:nvPr>
        </p:nvSpPr>
        <p:spPr>
          <a:xfrm>
            <a:off x="457200" y="2174875"/>
            <a:ext cx="4040188" cy="3951288"/>
          </a:xfrm>
          <a:prstGeom prst="rect">
            <a:avLst/>
          </a:prstGeom>
          <a:noFill/>
          <a:ln>
            <a:noFill/>
          </a:ln>
        </p:spPr>
        <p:txBody>
          <a:bodyPr anchorCtr="0" anchor="t" bIns="91425" lIns="91425" rIns="91425" wrap="square" tIns="91425"/>
          <a:lstStyle>
            <a:lvl1pPr lvl="0" rtl="0">
              <a:spcBef>
                <a:spcPts val="0"/>
              </a:spcBef>
              <a:buSzPts val="1400"/>
              <a:buChar char="•"/>
              <a:defRPr sz="2400"/>
            </a:lvl1pPr>
            <a:lvl2pPr lvl="1" rtl="0">
              <a:spcBef>
                <a:spcPts val="0"/>
              </a:spcBef>
              <a:buSzPts val="1400"/>
              <a:buChar char="•"/>
              <a:defRPr sz="2000"/>
            </a:lvl2pPr>
            <a:lvl3pPr lvl="2" rtl="0">
              <a:spcBef>
                <a:spcPts val="0"/>
              </a:spcBef>
              <a:buSzPts val="1400"/>
              <a:buChar char="•"/>
              <a:defRPr sz="1800"/>
            </a:lvl3pPr>
            <a:lvl4pPr lvl="3" rtl="0">
              <a:spcBef>
                <a:spcPts val="0"/>
              </a:spcBef>
              <a:buSzPts val="1400"/>
              <a:buChar char="■"/>
              <a:defRPr sz="1600"/>
            </a:lvl4pPr>
            <a:lvl5pPr lvl="4" rtl="0">
              <a:spcBef>
                <a:spcPts val="0"/>
              </a:spcBef>
              <a:buSzPts val="1400"/>
              <a:buChar char="■"/>
              <a:defRPr sz="1600"/>
            </a:lvl5pPr>
            <a:lvl6pPr lvl="5" rtl="0">
              <a:spcBef>
                <a:spcPts val="0"/>
              </a:spcBef>
              <a:buSzPts val="1400"/>
              <a:buChar char="■"/>
              <a:defRPr sz="1600"/>
            </a:lvl6pPr>
            <a:lvl7pPr lvl="6" rtl="0">
              <a:spcBef>
                <a:spcPts val="0"/>
              </a:spcBef>
              <a:buSzPts val="1400"/>
              <a:buChar char="■"/>
              <a:defRPr sz="1600"/>
            </a:lvl7pPr>
            <a:lvl8pPr lvl="7" rtl="0">
              <a:spcBef>
                <a:spcPts val="0"/>
              </a:spcBef>
              <a:buSzPts val="1400"/>
              <a:buChar char="■"/>
              <a:defRPr sz="1600"/>
            </a:lvl8pPr>
            <a:lvl9pPr lvl="8" rtl="0">
              <a:spcBef>
                <a:spcPts val="0"/>
              </a:spcBef>
              <a:buSzPts val="1400"/>
              <a:buChar char="■"/>
              <a:defRPr sz="1600"/>
            </a:lvl9pPr>
          </a:lstStyle>
          <a:p/>
        </p:txBody>
      </p:sp>
      <p:sp>
        <p:nvSpPr>
          <p:cNvPr id="79" name="Shape 79"/>
          <p:cNvSpPr txBox="1"/>
          <p:nvPr>
            <p:ph idx="3" type="body"/>
          </p:nvPr>
        </p:nvSpPr>
        <p:spPr>
          <a:xfrm>
            <a:off x="4645025" y="1535113"/>
            <a:ext cx="4041775" cy="639762"/>
          </a:xfrm>
          <a:prstGeom prst="rect">
            <a:avLst/>
          </a:prstGeom>
          <a:noFill/>
          <a:ln>
            <a:noFill/>
          </a:ln>
        </p:spPr>
        <p:txBody>
          <a:bodyPr anchorCtr="0" anchor="b" bIns="91425" lIns="91425" rIns="91425" wrap="square" tIns="91425"/>
          <a:lstStyle>
            <a:lvl1pPr indent="0" lvl="0" marL="0" rtl="0">
              <a:spcBef>
                <a:spcPts val="0"/>
              </a:spcBef>
              <a:buSzPts val="1400"/>
              <a:buFont typeface="Times New Roman"/>
              <a:buNone/>
              <a:defRPr b="1" sz="2400"/>
            </a:lvl1pPr>
            <a:lvl2pPr indent="0" lvl="1" marL="457200" rtl="0">
              <a:spcBef>
                <a:spcPts val="0"/>
              </a:spcBef>
              <a:buSzPts val="1400"/>
              <a:buFont typeface="Times New Roman"/>
              <a:buNone/>
              <a:defRPr b="1" sz="2000"/>
            </a:lvl2pPr>
            <a:lvl3pPr indent="0" lvl="2" marL="914400" rtl="0">
              <a:spcBef>
                <a:spcPts val="0"/>
              </a:spcBef>
              <a:buSzPts val="1400"/>
              <a:buFont typeface="Times New Roman"/>
              <a:buNone/>
              <a:defRPr b="1" sz="1800"/>
            </a:lvl3pPr>
            <a:lvl4pPr indent="0" lvl="3" marL="1371600" rtl="0">
              <a:spcBef>
                <a:spcPts val="0"/>
              </a:spcBef>
              <a:buSzPts val="1400"/>
              <a:buFont typeface="Tahoma"/>
              <a:buNone/>
              <a:defRPr b="1" sz="1600"/>
            </a:lvl4pPr>
            <a:lvl5pPr indent="0" lvl="4" marL="1828800" rtl="0">
              <a:spcBef>
                <a:spcPts val="0"/>
              </a:spcBef>
              <a:buSzPts val="1400"/>
              <a:buFont typeface="Tahoma"/>
              <a:buNone/>
              <a:defRPr b="1" sz="1600"/>
            </a:lvl5pPr>
            <a:lvl6pPr indent="0" lvl="5" marL="2286000" rtl="0">
              <a:spcBef>
                <a:spcPts val="0"/>
              </a:spcBef>
              <a:buSzPts val="1400"/>
              <a:buFont typeface="Tahoma"/>
              <a:buNone/>
              <a:defRPr b="1" sz="1600"/>
            </a:lvl6pPr>
            <a:lvl7pPr indent="0" lvl="6" marL="2743200" rtl="0">
              <a:spcBef>
                <a:spcPts val="0"/>
              </a:spcBef>
              <a:buSzPts val="1400"/>
              <a:buFont typeface="Tahoma"/>
              <a:buNone/>
              <a:defRPr b="1" sz="1600"/>
            </a:lvl7pPr>
            <a:lvl8pPr indent="0" lvl="7" marL="3200400" rtl="0">
              <a:spcBef>
                <a:spcPts val="0"/>
              </a:spcBef>
              <a:buSzPts val="1400"/>
              <a:buFont typeface="Tahoma"/>
              <a:buNone/>
              <a:defRPr b="1" sz="1600"/>
            </a:lvl8pPr>
            <a:lvl9pPr indent="0" lvl="8" marL="3657600" rtl="0">
              <a:spcBef>
                <a:spcPts val="0"/>
              </a:spcBef>
              <a:buSzPts val="1400"/>
              <a:buFont typeface="Tahoma"/>
              <a:buNone/>
              <a:defRPr b="1" sz="1600"/>
            </a:lvl9pPr>
          </a:lstStyle>
          <a:p/>
        </p:txBody>
      </p:sp>
      <p:sp>
        <p:nvSpPr>
          <p:cNvPr id="80" name="Shape 80"/>
          <p:cNvSpPr txBox="1"/>
          <p:nvPr>
            <p:ph idx="4" type="body"/>
          </p:nvPr>
        </p:nvSpPr>
        <p:spPr>
          <a:xfrm>
            <a:off x="4645025" y="2174875"/>
            <a:ext cx="4041775" cy="3951288"/>
          </a:xfrm>
          <a:prstGeom prst="rect">
            <a:avLst/>
          </a:prstGeom>
          <a:noFill/>
          <a:ln>
            <a:noFill/>
          </a:ln>
        </p:spPr>
        <p:txBody>
          <a:bodyPr anchorCtr="0" anchor="t" bIns="91425" lIns="91425" rIns="91425" wrap="square" tIns="91425"/>
          <a:lstStyle>
            <a:lvl1pPr lvl="0" rtl="0">
              <a:spcBef>
                <a:spcPts val="0"/>
              </a:spcBef>
              <a:buSzPts val="1400"/>
              <a:buChar char="•"/>
              <a:defRPr sz="2400"/>
            </a:lvl1pPr>
            <a:lvl2pPr lvl="1" rtl="0">
              <a:spcBef>
                <a:spcPts val="0"/>
              </a:spcBef>
              <a:buSzPts val="1400"/>
              <a:buChar char="•"/>
              <a:defRPr sz="2000"/>
            </a:lvl2pPr>
            <a:lvl3pPr lvl="2" rtl="0">
              <a:spcBef>
                <a:spcPts val="0"/>
              </a:spcBef>
              <a:buSzPts val="1400"/>
              <a:buChar char="•"/>
              <a:defRPr sz="1800"/>
            </a:lvl3pPr>
            <a:lvl4pPr lvl="3" rtl="0">
              <a:spcBef>
                <a:spcPts val="0"/>
              </a:spcBef>
              <a:buSzPts val="1400"/>
              <a:buChar char="■"/>
              <a:defRPr sz="1600"/>
            </a:lvl4pPr>
            <a:lvl5pPr lvl="4" rtl="0">
              <a:spcBef>
                <a:spcPts val="0"/>
              </a:spcBef>
              <a:buSzPts val="1400"/>
              <a:buChar char="■"/>
              <a:defRPr sz="1600"/>
            </a:lvl5pPr>
            <a:lvl6pPr lvl="5" rtl="0">
              <a:spcBef>
                <a:spcPts val="0"/>
              </a:spcBef>
              <a:buSzPts val="1400"/>
              <a:buChar char="■"/>
              <a:defRPr sz="1600"/>
            </a:lvl6pPr>
            <a:lvl7pPr lvl="6" rtl="0">
              <a:spcBef>
                <a:spcPts val="0"/>
              </a:spcBef>
              <a:buSzPts val="1400"/>
              <a:buChar char="■"/>
              <a:defRPr sz="1600"/>
            </a:lvl7pPr>
            <a:lvl8pPr lvl="7" rtl="0">
              <a:spcBef>
                <a:spcPts val="0"/>
              </a:spcBef>
              <a:buSzPts val="1400"/>
              <a:buChar char="■"/>
              <a:defRPr sz="1600"/>
            </a:lvl8pPr>
            <a:lvl9pPr lvl="8" rtl="0">
              <a:spcBef>
                <a:spcPts val="0"/>
              </a:spcBef>
              <a:buSzPts val="1400"/>
              <a:buChar char="■"/>
              <a:defRPr sz="1600"/>
            </a:lvl9pPr>
          </a:lstStyle>
          <a:p/>
        </p:txBody>
      </p:sp>
      <p:sp>
        <p:nvSpPr>
          <p:cNvPr id="81" name="Shape 81"/>
          <p:cNvSpPr txBox="1"/>
          <p:nvPr>
            <p:ph idx="12" type="sldNum"/>
          </p:nvPr>
        </p:nvSpPr>
        <p:spPr>
          <a:xfrm>
            <a:off x="7023100" y="6400800"/>
            <a:ext cx="1905000"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chemeClr val="dk1"/>
              </a:buClr>
              <a:buFont typeface="Tahoma"/>
              <a:buNone/>
            </a:pPr>
            <a:fld id="{00000000-1234-1234-1234-123412341234}" type="slidenum">
              <a:rPr b="1" i="1" lang="en-US" sz="1200" u="none" cap="none" strike="noStrike">
                <a:solidFill>
                  <a:schemeClr val="dk1"/>
                </a:solidFill>
                <a:latin typeface="Tahoma"/>
                <a:ea typeface="Tahoma"/>
                <a:cs typeface="Tahoma"/>
                <a:sym typeface="Tahoma"/>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Deux contenus">
    <p:spTree>
      <p:nvGrpSpPr>
        <p:cNvPr id="82" name="Shape 82"/>
        <p:cNvGrpSpPr/>
        <p:nvPr/>
      </p:nvGrpSpPr>
      <p:grpSpPr>
        <a:xfrm>
          <a:off x="0" y="0"/>
          <a:ext cx="0" cy="0"/>
          <a:chOff x="0" y="0"/>
          <a:chExt cx="0" cy="0"/>
        </a:xfrm>
      </p:grpSpPr>
      <p:sp>
        <p:nvSpPr>
          <p:cNvPr id="83" name="Shape 83"/>
          <p:cNvSpPr txBox="1"/>
          <p:nvPr>
            <p:ph type="title"/>
          </p:nvPr>
        </p:nvSpPr>
        <p:spPr>
          <a:xfrm>
            <a:off x="609600" y="4762"/>
            <a:ext cx="8305800" cy="609600"/>
          </a:xfrm>
          <a:prstGeom prst="rect">
            <a:avLst/>
          </a:prstGeom>
          <a:noFill/>
          <a:ln>
            <a:noFill/>
          </a:ln>
        </p:spPr>
        <p:txBody>
          <a:bodyPr anchorCtr="0" anchor="b" bIns="91425" lIns="91425" rIns="91425" wrap="square" tIns="91425"/>
          <a:lstStyle>
            <a:lvl1pPr lvl="0" rtl="0" algn="l">
              <a:spcBef>
                <a:spcPts val="0"/>
              </a:spcBef>
              <a:spcAft>
                <a:spcPts val="0"/>
              </a:spcAft>
              <a:buSzPts val="1400"/>
              <a:buChar char="●"/>
              <a:defRPr b="0" i="0" sz="3000" u="none">
                <a:solidFill>
                  <a:schemeClr val="dk1"/>
                </a:solidFill>
                <a:latin typeface="Kaushan Script"/>
                <a:ea typeface="Kaushan Script"/>
                <a:cs typeface="Kaushan Script"/>
                <a:sym typeface="Kaushan Script"/>
              </a:defRPr>
            </a:lvl1pPr>
            <a:lvl2pPr lvl="1" rtl="0" algn="l">
              <a:spcBef>
                <a:spcPts val="0"/>
              </a:spcBef>
              <a:spcAft>
                <a:spcPts val="0"/>
              </a:spcAft>
              <a:buSzPts val="1400"/>
              <a:buChar char="○"/>
              <a:defRPr sz="3000">
                <a:solidFill>
                  <a:schemeClr val="dk1"/>
                </a:solidFill>
                <a:latin typeface="Kaushan Script"/>
                <a:ea typeface="Kaushan Script"/>
                <a:cs typeface="Kaushan Script"/>
                <a:sym typeface="Kaushan Script"/>
              </a:defRPr>
            </a:lvl2pPr>
            <a:lvl3pPr lvl="2" rtl="0" algn="l">
              <a:spcBef>
                <a:spcPts val="0"/>
              </a:spcBef>
              <a:spcAft>
                <a:spcPts val="0"/>
              </a:spcAft>
              <a:buSzPts val="1400"/>
              <a:buChar char="■"/>
              <a:defRPr sz="3000">
                <a:solidFill>
                  <a:schemeClr val="dk1"/>
                </a:solidFill>
                <a:latin typeface="Kaushan Script"/>
                <a:ea typeface="Kaushan Script"/>
                <a:cs typeface="Kaushan Script"/>
                <a:sym typeface="Kaushan Script"/>
              </a:defRPr>
            </a:lvl3pPr>
            <a:lvl4pPr lvl="3" rtl="0" algn="l">
              <a:spcBef>
                <a:spcPts val="0"/>
              </a:spcBef>
              <a:spcAft>
                <a:spcPts val="0"/>
              </a:spcAft>
              <a:buSzPts val="1400"/>
              <a:buChar char="●"/>
              <a:defRPr sz="3000">
                <a:solidFill>
                  <a:schemeClr val="dk1"/>
                </a:solidFill>
                <a:latin typeface="Kaushan Script"/>
                <a:ea typeface="Kaushan Script"/>
                <a:cs typeface="Kaushan Script"/>
                <a:sym typeface="Kaushan Script"/>
              </a:defRPr>
            </a:lvl4pPr>
            <a:lvl5pPr lvl="4" rtl="0" algn="l">
              <a:spcBef>
                <a:spcPts val="0"/>
              </a:spcBef>
              <a:spcAft>
                <a:spcPts val="0"/>
              </a:spcAft>
              <a:buSzPts val="1400"/>
              <a:buChar char="○"/>
              <a:defRPr sz="3000">
                <a:solidFill>
                  <a:schemeClr val="dk1"/>
                </a:solidFill>
                <a:latin typeface="Kaushan Script"/>
                <a:ea typeface="Kaushan Script"/>
                <a:cs typeface="Kaushan Script"/>
                <a:sym typeface="Kaushan Script"/>
              </a:defRPr>
            </a:lvl5pPr>
            <a:lvl6pPr lvl="5" marL="457200" rtl="0" algn="l">
              <a:spcBef>
                <a:spcPts val="0"/>
              </a:spcBef>
              <a:spcAft>
                <a:spcPts val="0"/>
              </a:spcAft>
              <a:buSzPts val="1400"/>
              <a:buChar char="■"/>
              <a:defRPr sz="3000">
                <a:solidFill>
                  <a:schemeClr val="dk1"/>
                </a:solidFill>
                <a:latin typeface="Kaushan Script"/>
                <a:ea typeface="Kaushan Script"/>
                <a:cs typeface="Kaushan Script"/>
                <a:sym typeface="Kaushan Script"/>
              </a:defRPr>
            </a:lvl6pPr>
            <a:lvl7pPr lvl="6" marL="914400" rtl="0" algn="l">
              <a:spcBef>
                <a:spcPts val="0"/>
              </a:spcBef>
              <a:spcAft>
                <a:spcPts val="0"/>
              </a:spcAft>
              <a:buSzPts val="1400"/>
              <a:buChar char="●"/>
              <a:defRPr sz="3000">
                <a:solidFill>
                  <a:schemeClr val="dk1"/>
                </a:solidFill>
                <a:latin typeface="Kaushan Script"/>
                <a:ea typeface="Kaushan Script"/>
                <a:cs typeface="Kaushan Script"/>
                <a:sym typeface="Kaushan Script"/>
              </a:defRPr>
            </a:lvl7pPr>
            <a:lvl8pPr lvl="7" marL="1371600" rtl="0" algn="l">
              <a:spcBef>
                <a:spcPts val="0"/>
              </a:spcBef>
              <a:spcAft>
                <a:spcPts val="0"/>
              </a:spcAft>
              <a:buSzPts val="1400"/>
              <a:buChar char="○"/>
              <a:defRPr sz="3000">
                <a:solidFill>
                  <a:schemeClr val="dk1"/>
                </a:solidFill>
                <a:latin typeface="Kaushan Script"/>
                <a:ea typeface="Kaushan Script"/>
                <a:cs typeface="Kaushan Script"/>
                <a:sym typeface="Kaushan Script"/>
              </a:defRPr>
            </a:lvl8pPr>
            <a:lvl9pPr lvl="8" marL="1828800" rtl="0" algn="l">
              <a:spcBef>
                <a:spcPts val="0"/>
              </a:spcBef>
              <a:spcAft>
                <a:spcPts val="0"/>
              </a:spcAft>
              <a:buSzPts val="1400"/>
              <a:buChar char="■"/>
              <a:defRPr sz="3000">
                <a:solidFill>
                  <a:schemeClr val="dk1"/>
                </a:solidFill>
                <a:latin typeface="Kaushan Script"/>
                <a:ea typeface="Kaushan Script"/>
                <a:cs typeface="Kaushan Script"/>
                <a:sym typeface="Kaushan Script"/>
              </a:defRPr>
            </a:lvl9pPr>
          </a:lstStyle>
          <a:p/>
        </p:txBody>
      </p:sp>
      <p:sp>
        <p:nvSpPr>
          <p:cNvPr id="84" name="Shape 84"/>
          <p:cNvSpPr txBox="1"/>
          <p:nvPr>
            <p:ph idx="1" type="body"/>
          </p:nvPr>
        </p:nvSpPr>
        <p:spPr>
          <a:xfrm>
            <a:off x="533400" y="914400"/>
            <a:ext cx="4000500" cy="5499100"/>
          </a:xfrm>
          <a:prstGeom prst="rect">
            <a:avLst/>
          </a:prstGeom>
          <a:noFill/>
          <a:ln>
            <a:noFill/>
          </a:ln>
        </p:spPr>
        <p:txBody>
          <a:bodyPr anchorCtr="0" anchor="t" bIns="91425" lIns="91425" rIns="91425" wrap="square" tIns="91425"/>
          <a:lstStyle>
            <a:lvl1pPr lvl="0" rtl="0">
              <a:spcBef>
                <a:spcPts val="0"/>
              </a:spcBef>
              <a:buSzPts val="1400"/>
              <a:buChar char="•"/>
              <a:defRPr sz="2800"/>
            </a:lvl1pPr>
            <a:lvl2pPr lvl="1" rtl="0">
              <a:spcBef>
                <a:spcPts val="0"/>
              </a:spcBef>
              <a:buSzPts val="1400"/>
              <a:buChar char="•"/>
              <a:defRPr sz="2400"/>
            </a:lvl2pPr>
            <a:lvl3pPr lvl="2" rtl="0">
              <a:spcBef>
                <a:spcPts val="0"/>
              </a:spcBef>
              <a:buSzPts val="1400"/>
              <a:buChar char="•"/>
              <a:defRPr sz="2000"/>
            </a:lvl3pPr>
            <a:lvl4pPr lvl="3" rtl="0">
              <a:spcBef>
                <a:spcPts val="0"/>
              </a:spcBef>
              <a:buSzPts val="1400"/>
              <a:buChar char="■"/>
              <a:defRPr sz="1800"/>
            </a:lvl4pPr>
            <a:lvl5pPr lvl="4" rtl="0">
              <a:spcBef>
                <a:spcPts val="0"/>
              </a:spcBef>
              <a:buSzPts val="1400"/>
              <a:buChar char="■"/>
              <a:defRPr sz="1800"/>
            </a:lvl5pPr>
            <a:lvl6pPr lvl="5" rtl="0">
              <a:spcBef>
                <a:spcPts val="0"/>
              </a:spcBef>
              <a:buSzPts val="1400"/>
              <a:buChar char="■"/>
              <a:defRPr sz="1800"/>
            </a:lvl6pPr>
            <a:lvl7pPr lvl="6" rtl="0">
              <a:spcBef>
                <a:spcPts val="0"/>
              </a:spcBef>
              <a:buSzPts val="1400"/>
              <a:buChar char="■"/>
              <a:defRPr sz="1800"/>
            </a:lvl7pPr>
            <a:lvl8pPr lvl="7" rtl="0">
              <a:spcBef>
                <a:spcPts val="0"/>
              </a:spcBef>
              <a:buSzPts val="1400"/>
              <a:buChar char="■"/>
              <a:defRPr sz="1800"/>
            </a:lvl8pPr>
            <a:lvl9pPr lvl="8" rtl="0">
              <a:spcBef>
                <a:spcPts val="0"/>
              </a:spcBef>
              <a:buSzPts val="1400"/>
              <a:buChar char="■"/>
              <a:defRPr sz="1800"/>
            </a:lvl9pPr>
          </a:lstStyle>
          <a:p/>
        </p:txBody>
      </p:sp>
      <p:sp>
        <p:nvSpPr>
          <p:cNvPr id="85" name="Shape 85"/>
          <p:cNvSpPr txBox="1"/>
          <p:nvPr>
            <p:ph idx="2" type="body"/>
          </p:nvPr>
        </p:nvSpPr>
        <p:spPr>
          <a:xfrm>
            <a:off x="4686300" y="914400"/>
            <a:ext cx="4000500" cy="5499100"/>
          </a:xfrm>
          <a:prstGeom prst="rect">
            <a:avLst/>
          </a:prstGeom>
          <a:noFill/>
          <a:ln>
            <a:noFill/>
          </a:ln>
        </p:spPr>
        <p:txBody>
          <a:bodyPr anchorCtr="0" anchor="t" bIns="91425" lIns="91425" rIns="91425" wrap="square" tIns="91425"/>
          <a:lstStyle>
            <a:lvl1pPr lvl="0" rtl="0">
              <a:spcBef>
                <a:spcPts val="0"/>
              </a:spcBef>
              <a:buSzPts val="1400"/>
              <a:buChar char="•"/>
              <a:defRPr sz="2800"/>
            </a:lvl1pPr>
            <a:lvl2pPr lvl="1" rtl="0">
              <a:spcBef>
                <a:spcPts val="0"/>
              </a:spcBef>
              <a:buSzPts val="1400"/>
              <a:buChar char="•"/>
              <a:defRPr sz="2400"/>
            </a:lvl2pPr>
            <a:lvl3pPr lvl="2" rtl="0">
              <a:spcBef>
                <a:spcPts val="0"/>
              </a:spcBef>
              <a:buSzPts val="1400"/>
              <a:buChar char="•"/>
              <a:defRPr sz="2000"/>
            </a:lvl3pPr>
            <a:lvl4pPr lvl="3" rtl="0">
              <a:spcBef>
                <a:spcPts val="0"/>
              </a:spcBef>
              <a:buSzPts val="1400"/>
              <a:buChar char="■"/>
              <a:defRPr sz="1800"/>
            </a:lvl4pPr>
            <a:lvl5pPr lvl="4" rtl="0">
              <a:spcBef>
                <a:spcPts val="0"/>
              </a:spcBef>
              <a:buSzPts val="1400"/>
              <a:buChar char="■"/>
              <a:defRPr sz="1800"/>
            </a:lvl5pPr>
            <a:lvl6pPr lvl="5" rtl="0">
              <a:spcBef>
                <a:spcPts val="0"/>
              </a:spcBef>
              <a:buSzPts val="1400"/>
              <a:buChar char="■"/>
              <a:defRPr sz="1800"/>
            </a:lvl6pPr>
            <a:lvl7pPr lvl="6" rtl="0">
              <a:spcBef>
                <a:spcPts val="0"/>
              </a:spcBef>
              <a:buSzPts val="1400"/>
              <a:buChar char="■"/>
              <a:defRPr sz="1800"/>
            </a:lvl7pPr>
            <a:lvl8pPr lvl="7" rtl="0">
              <a:spcBef>
                <a:spcPts val="0"/>
              </a:spcBef>
              <a:buSzPts val="1400"/>
              <a:buChar char="■"/>
              <a:defRPr sz="1800"/>
            </a:lvl8pPr>
            <a:lvl9pPr lvl="8" rtl="0">
              <a:spcBef>
                <a:spcPts val="0"/>
              </a:spcBef>
              <a:buSzPts val="1400"/>
              <a:buChar char="■"/>
              <a:defRPr sz="1800"/>
            </a:lvl9pPr>
          </a:lstStyle>
          <a:p/>
        </p:txBody>
      </p:sp>
      <p:sp>
        <p:nvSpPr>
          <p:cNvPr id="86" name="Shape 86"/>
          <p:cNvSpPr txBox="1"/>
          <p:nvPr>
            <p:ph idx="12" type="sldNum"/>
          </p:nvPr>
        </p:nvSpPr>
        <p:spPr>
          <a:xfrm>
            <a:off x="7023100" y="6400800"/>
            <a:ext cx="1905000"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chemeClr val="dk1"/>
              </a:buClr>
              <a:buFont typeface="Tahoma"/>
              <a:buNone/>
            </a:pPr>
            <a:fld id="{00000000-1234-1234-1234-123412341234}" type="slidenum">
              <a:rPr b="1" i="1" lang="en-US" sz="1200" u="none" cap="none" strike="noStrike">
                <a:solidFill>
                  <a:schemeClr val="dk1"/>
                </a:solidFill>
                <a:latin typeface="Tahoma"/>
                <a:ea typeface="Tahoma"/>
                <a:cs typeface="Tahoma"/>
                <a:sym typeface="Tahoma"/>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Titre de section">
    <p:spTree>
      <p:nvGrpSpPr>
        <p:cNvPr id="87" name="Shape 87"/>
        <p:cNvGrpSpPr/>
        <p:nvPr/>
      </p:nvGrpSpPr>
      <p:grpSpPr>
        <a:xfrm>
          <a:off x="0" y="0"/>
          <a:ext cx="0" cy="0"/>
          <a:chOff x="0" y="0"/>
          <a:chExt cx="0" cy="0"/>
        </a:xfrm>
      </p:grpSpPr>
      <p:sp>
        <p:nvSpPr>
          <p:cNvPr id="88" name="Shape 88"/>
          <p:cNvSpPr txBox="1"/>
          <p:nvPr>
            <p:ph type="title"/>
          </p:nvPr>
        </p:nvSpPr>
        <p:spPr>
          <a:xfrm>
            <a:off x="722313" y="4406900"/>
            <a:ext cx="7772400" cy="1362075"/>
          </a:xfrm>
          <a:prstGeom prst="rect">
            <a:avLst/>
          </a:prstGeom>
          <a:noFill/>
          <a:ln>
            <a:noFill/>
          </a:ln>
        </p:spPr>
        <p:txBody>
          <a:bodyPr anchorCtr="0" anchor="t" bIns="91425" lIns="91425" rIns="91425" wrap="square" tIns="91425"/>
          <a:lstStyle>
            <a:lvl1pPr lvl="0" rtl="0" algn="l">
              <a:spcBef>
                <a:spcPts val="0"/>
              </a:spcBef>
              <a:buSzPts val="1400"/>
              <a:buChar char="●"/>
              <a:defRPr b="1" sz="4000" cap="none"/>
            </a:lvl1pPr>
            <a:lvl2pPr lvl="1" rtl="0">
              <a:spcBef>
                <a:spcPts val="0"/>
              </a:spcBef>
              <a:buSzPts val="1400"/>
              <a:buChar char="○"/>
              <a:defRPr sz="3000">
                <a:solidFill>
                  <a:schemeClr val="dk1"/>
                </a:solidFill>
                <a:latin typeface="Kaushan Script"/>
                <a:ea typeface="Kaushan Script"/>
                <a:cs typeface="Kaushan Script"/>
                <a:sym typeface="Kaushan Script"/>
              </a:defRPr>
            </a:lvl2pPr>
            <a:lvl3pPr lvl="2" rtl="0">
              <a:spcBef>
                <a:spcPts val="0"/>
              </a:spcBef>
              <a:buSzPts val="1400"/>
              <a:buChar char="■"/>
              <a:defRPr sz="3000">
                <a:solidFill>
                  <a:schemeClr val="dk1"/>
                </a:solidFill>
                <a:latin typeface="Kaushan Script"/>
                <a:ea typeface="Kaushan Script"/>
                <a:cs typeface="Kaushan Script"/>
                <a:sym typeface="Kaushan Script"/>
              </a:defRPr>
            </a:lvl3pPr>
            <a:lvl4pPr lvl="3" rtl="0">
              <a:spcBef>
                <a:spcPts val="0"/>
              </a:spcBef>
              <a:buSzPts val="1400"/>
              <a:buChar char="●"/>
              <a:defRPr sz="3000">
                <a:solidFill>
                  <a:schemeClr val="dk1"/>
                </a:solidFill>
                <a:latin typeface="Kaushan Script"/>
                <a:ea typeface="Kaushan Script"/>
                <a:cs typeface="Kaushan Script"/>
                <a:sym typeface="Kaushan Script"/>
              </a:defRPr>
            </a:lvl4pPr>
            <a:lvl5pPr lvl="4" rtl="0">
              <a:spcBef>
                <a:spcPts val="0"/>
              </a:spcBef>
              <a:buSzPts val="1400"/>
              <a:buChar char="○"/>
              <a:defRPr sz="3000">
                <a:solidFill>
                  <a:schemeClr val="dk1"/>
                </a:solidFill>
                <a:latin typeface="Kaushan Script"/>
                <a:ea typeface="Kaushan Script"/>
                <a:cs typeface="Kaushan Script"/>
                <a:sym typeface="Kaushan Script"/>
              </a:defRPr>
            </a:lvl5pPr>
            <a:lvl6pPr lvl="5" rtl="0">
              <a:spcBef>
                <a:spcPts val="0"/>
              </a:spcBef>
              <a:buSzPts val="1400"/>
              <a:buChar char="■"/>
              <a:defRPr sz="3000">
                <a:solidFill>
                  <a:schemeClr val="dk1"/>
                </a:solidFill>
                <a:latin typeface="Kaushan Script"/>
                <a:ea typeface="Kaushan Script"/>
                <a:cs typeface="Kaushan Script"/>
                <a:sym typeface="Kaushan Script"/>
              </a:defRPr>
            </a:lvl6pPr>
            <a:lvl7pPr lvl="6" rtl="0">
              <a:spcBef>
                <a:spcPts val="0"/>
              </a:spcBef>
              <a:buSzPts val="1400"/>
              <a:buChar char="●"/>
              <a:defRPr sz="3000">
                <a:solidFill>
                  <a:schemeClr val="dk1"/>
                </a:solidFill>
                <a:latin typeface="Kaushan Script"/>
                <a:ea typeface="Kaushan Script"/>
                <a:cs typeface="Kaushan Script"/>
                <a:sym typeface="Kaushan Script"/>
              </a:defRPr>
            </a:lvl7pPr>
            <a:lvl8pPr lvl="7" rtl="0">
              <a:spcBef>
                <a:spcPts val="0"/>
              </a:spcBef>
              <a:buSzPts val="1400"/>
              <a:buChar char="○"/>
              <a:defRPr sz="3000">
                <a:solidFill>
                  <a:schemeClr val="dk1"/>
                </a:solidFill>
                <a:latin typeface="Kaushan Script"/>
                <a:ea typeface="Kaushan Script"/>
                <a:cs typeface="Kaushan Script"/>
                <a:sym typeface="Kaushan Script"/>
              </a:defRPr>
            </a:lvl8pPr>
            <a:lvl9pPr lvl="8" rtl="0">
              <a:spcBef>
                <a:spcPts val="0"/>
              </a:spcBef>
              <a:buSzPts val="1400"/>
              <a:buChar char="■"/>
              <a:defRPr sz="3000">
                <a:solidFill>
                  <a:schemeClr val="dk1"/>
                </a:solidFill>
                <a:latin typeface="Kaushan Script"/>
                <a:ea typeface="Kaushan Script"/>
                <a:cs typeface="Kaushan Script"/>
                <a:sym typeface="Kaushan Script"/>
              </a:defRPr>
            </a:lvl9pPr>
          </a:lstStyle>
          <a:p/>
        </p:txBody>
      </p:sp>
      <p:sp>
        <p:nvSpPr>
          <p:cNvPr id="89" name="Shape 89"/>
          <p:cNvSpPr txBox="1"/>
          <p:nvPr>
            <p:ph idx="1" type="body"/>
          </p:nvPr>
        </p:nvSpPr>
        <p:spPr>
          <a:xfrm>
            <a:off x="722313" y="2906713"/>
            <a:ext cx="7772400" cy="1500187"/>
          </a:xfrm>
          <a:prstGeom prst="rect">
            <a:avLst/>
          </a:prstGeom>
          <a:noFill/>
          <a:ln>
            <a:noFill/>
          </a:ln>
        </p:spPr>
        <p:txBody>
          <a:bodyPr anchorCtr="0" anchor="b" bIns="91425" lIns="91425" rIns="91425" wrap="square" tIns="91425"/>
          <a:lstStyle>
            <a:lvl1pPr indent="0" lvl="0" marL="0" rtl="0">
              <a:spcBef>
                <a:spcPts val="0"/>
              </a:spcBef>
              <a:buSzPts val="1400"/>
              <a:buFont typeface="Times New Roman"/>
              <a:buNone/>
              <a:defRPr sz="2000"/>
            </a:lvl1pPr>
            <a:lvl2pPr indent="0" lvl="1" marL="457200" rtl="0">
              <a:spcBef>
                <a:spcPts val="0"/>
              </a:spcBef>
              <a:buSzPts val="1400"/>
              <a:buFont typeface="Times New Roman"/>
              <a:buNone/>
              <a:defRPr sz="1800"/>
            </a:lvl2pPr>
            <a:lvl3pPr indent="0" lvl="2" marL="914400" rtl="0">
              <a:spcBef>
                <a:spcPts val="0"/>
              </a:spcBef>
              <a:buSzPts val="1400"/>
              <a:buFont typeface="Times New Roman"/>
              <a:buNone/>
              <a:defRPr sz="1600"/>
            </a:lvl3pPr>
            <a:lvl4pPr indent="0" lvl="3" marL="1371600" rtl="0">
              <a:spcBef>
                <a:spcPts val="0"/>
              </a:spcBef>
              <a:buSzPts val="1400"/>
              <a:buFont typeface="Tahoma"/>
              <a:buNone/>
              <a:defRPr sz="1400"/>
            </a:lvl4pPr>
            <a:lvl5pPr indent="0" lvl="4" marL="1828800" rtl="0">
              <a:spcBef>
                <a:spcPts val="0"/>
              </a:spcBef>
              <a:buSzPts val="1400"/>
              <a:buFont typeface="Tahoma"/>
              <a:buNone/>
              <a:defRPr sz="1400"/>
            </a:lvl5pPr>
            <a:lvl6pPr indent="0" lvl="5" marL="2286000" rtl="0">
              <a:spcBef>
                <a:spcPts val="0"/>
              </a:spcBef>
              <a:buSzPts val="1400"/>
              <a:buFont typeface="Tahoma"/>
              <a:buNone/>
              <a:defRPr sz="1400"/>
            </a:lvl6pPr>
            <a:lvl7pPr indent="0" lvl="6" marL="2743200" rtl="0">
              <a:spcBef>
                <a:spcPts val="0"/>
              </a:spcBef>
              <a:buSzPts val="1400"/>
              <a:buFont typeface="Tahoma"/>
              <a:buNone/>
              <a:defRPr sz="1400"/>
            </a:lvl7pPr>
            <a:lvl8pPr indent="0" lvl="7" marL="3200400" rtl="0">
              <a:spcBef>
                <a:spcPts val="0"/>
              </a:spcBef>
              <a:buSzPts val="1400"/>
              <a:buFont typeface="Tahoma"/>
              <a:buNone/>
              <a:defRPr sz="1400"/>
            </a:lvl8pPr>
            <a:lvl9pPr indent="0" lvl="8" marL="3657600" rtl="0">
              <a:spcBef>
                <a:spcPts val="0"/>
              </a:spcBef>
              <a:buSzPts val="1400"/>
              <a:buFont typeface="Tahoma"/>
              <a:buNone/>
              <a:defRPr sz="1400"/>
            </a:lvl9pPr>
          </a:lstStyle>
          <a:p/>
        </p:txBody>
      </p:sp>
      <p:sp>
        <p:nvSpPr>
          <p:cNvPr id="90" name="Shape 90"/>
          <p:cNvSpPr txBox="1"/>
          <p:nvPr>
            <p:ph idx="12" type="sldNum"/>
          </p:nvPr>
        </p:nvSpPr>
        <p:spPr>
          <a:xfrm>
            <a:off x="7023100" y="6400800"/>
            <a:ext cx="1905000"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chemeClr val="dk1"/>
              </a:buClr>
              <a:buFont typeface="Tahoma"/>
              <a:buNone/>
            </a:pPr>
            <a:fld id="{00000000-1234-1234-1234-123412341234}" type="slidenum">
              <a:rPr b="1" i="1" lang="en-US" sz="1200" u="none" cap="none" strike="noStrike">
                <a:solidFill>
                  <a:schemeClr val="dk1"/>
                </a:solidFill>
                <a:latin typeface="Tahoma"/>
                <a:ea typeface="Tahoma"/>
                <a:cs typeface="Tahoma"/>
                <a:sym typeface="Tahoma"/>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re et contenu">
    <p:spTree>
      <p:nvGrpSpPr>
        <p:cNvPr id="40" name="Shape 40"/>
        <p:cNvGrpSpPr/>
        <p:nvPr/>
      </p:nvGrpSpPr>
      <p:grpSpPr>
        <a:xfrm>
          <a:off x="0" y="0"/>
          <a:ext cx="0" cy="0"/>
          <a:chOff x="0" y="0"/>
          <a:chExt cx="0" cy="0"/>
        </a:xfrm>
      </p:grpSpPr>
      <p:sp>
        <p:nvSpPr>
          <p:cNvPr id="41" name="Shape 41"/>
          <p:cNvSpPr txBox="1"/>
          <p:nvPr>
            <p:ph type="title"/>
          </p:nvPr>
        </p:nvSpPr>
        <p:spPr>
          <a:xfrm>
            <a:off x="609600" y="4762"/>
            <a:ext cx="8305800" cy="609600"/>
          </a:xfrm>
          <a:prstGeom prst="rect">
            <a:avLst/>
          </a:prstGeom>
          <a:noFill/>
          <a:ln>
            <a:noFill/>
          </a:ln>
        </p:spPr>
        <p:txBody>
          <a:bodyPr anchorCtr="0" anchor="b" bIns="91425" lIns="91425" rIns="91425" wrap="square" tIns="91425"/>
          <a:lstStyle>
            <a:lvl1pPr lvl="0" rtl="0" algn="l">
              <a:spcBef>
                <a:spcPts val="0"/>
              </a:spcBef>
              <a:spcAft>
                <a:spcPts val="0"/>
              </a:spcAft>
              <a:buSzPts val="1400"/>
              <a:buChar char="●"/>
              <a:defRPr b="0" i="0" sz="3000" u="none">
                <a:solidFill>
                  <a:schemeClr val="dk1"/>
                </a:solidFill>
                <a:latin typeface="Kaushan Script"/>
                <a:ea typeface="Kaushan Script"/>
                <a:cs typeface="Kaushan Script"/>
                <a:sym typeface="Kaushan Script"/>
              </a:defRPr>
            </a:lvl1pPr>
            <a:lvl2pPr lvl="1" rtl="0" algn="l">
              <a:spcBef>
                <a:spcPts val="0"/>
              </a:spcBef>
              <a:spcAft>
                <a:spcPts val="0"/>
              </a:spcAft>
              <a:buSzPts val="1400"/>
              <a:buChar char="○"/>
              <a:defRPr sz="3000">
                <a:solidFill>
                  <a:schemeClr val="dk1"/>
                </a:solidFill>
                <a:latin typeface="Kaushan Script"/>
                <a:ea typeface="Kaushan Script"/>
                <a:cs typeface="Kaushan Script"/>
                <a:sym typeface="Kaushan Script"/>
              </a:defRPr>
            </a:lvl2pPr>
            <a:lvl3pPr lvl="2" rtl="0" algn="l">
              <a:spcBef>
                <a:spcPts val="0"/>
              </a:spcBef>
              <a:spcAft>
                <a:spcPts val="0"/>
              </a:spcAft>
              <a:buSzPts val="1400"/>
              <a:buChar char="■"/>
              <a:defRPr sz="3000">
                <a:solidFill>
                  <a:schemeClr val="dk1"/>
                </a:solidFill>
                <a:latin typeface="Kaushan Script"/>
                <a:ea typeface="Kaushan Script"/>
                <a:cs typeface="Kaushan Script"/>
                <a:sym typeface="Kaushan Script"/>
              </a:defRPr>
            </a:lvl3pPr>
            <a:lvl4pPr lvl="3" rtl="0" algn="l">
              <a:spcBef>
                <a:spcPts val="0"/>
              </a:spcBef>
              <a:spcAft>
                <a:spcPts val="0"/>
              </a:spcAft>
              <a:buSzPts val="1400"/>
              <a:buChar char="●"/>
              <a:defRPr sz="3000">
                <a:solidFill>
                  <a:schemeClr val="dk1"/>
                </a:solidFill>
                <a:latin typeface="Kaushan Script"/>
                <a:ea typeface="Kaushan Script"/>
                <a:cs typeface="Kaushan Script"/>
                <a:sym typeface="Kaushan Script"/>
              </a:defRPr>
            </a:lvl4pPr>
            <a:lvl5pPr lvl="4" rtl="0" algn="l">
              <a:spcBef>
                <a:spcPts val="0"/>
              </a:spcBef>
              <a:spcAft>
                <a:spcPts val="0"/>
              </a:spcAft>
              <a:buSzPts val="1400"/>
              <a:buChar char="○"/>
              <a:defRPr sz="3000">
                <a:solidFill>
                  <a:schemeClr val="dk1"/>
                </a:solidFill>
                <a:latin typeface="Kaushan Script"/>
                <a:ea typeface="Kaushan Script"/>
                <a:cs typeface="Kaushan Script"/>
                <a:sym typeface="Kaushan Script"/>
              </a:defRPr>
            </a:lvl5pPr>
            <a:lvl6pPr lvl="5" marL="457200" rtl="0" algn="l">
              <a:spcBef>
                <a:spcPts val="0"/>
              </a:spcBef>
              <a:spcAft>
                <a:spcPts val="0"/>
              </a:spcAft>
              <a:buSzPts val="1400"/>
              <a:buChar char="■"/>
              <a:defRPr sz="3000">
                <a:solidFill>
                  <a:schemeClr val="dk1"/>
                </a:solidFill>
                <a:latin typeface="Kaushan Script"/>
                <a:ea typeface="Kaushan Script"/>
                <a:cs typeface="Kaushan Script"/>
                <a:sym typeface="Kaushan Script"/>
              </a:defRPr>
            </a:lvl6pPr>
            <a:lvl7pPr lvl="6" marL="914400" rtl="0" algn="l">
              <a:spcBef>
                <a:spcPts val="0"/>
              </a:spcBef>
              <a:spcAft>
                <a:spcPts val="0"/>
              </a:spcAft>
              <a:buSzPts val="1400"/>
              <a:buChar char="●"/>
              <a:defRPr sz="3000">
                <a:solidFill>
                  <a:schemeClr val="dk1"/>
                </a:solidFill>
                <a:latin typeface="Kaushan Script"/>
                <a:ea typeface="Kaushan Script"/>
                <a:cs typeface="Kaushan Script"/>
                <a:sym typeface="Kaushan Script"/>
              </a:defRPr>
            </a:lvl7pPr>
            <a:lvl8pPr lvl="7" marL="1371600" rtl="0" algn="l">
              <a:spcBef>
                <a:spcPts val="0"/>
              </a:spcBef>
              <a:spcAft>
                <a:spcPts val="0"/>
              </a:spcAft>
              <a:buSzPts val="1400"/>
              <a:buChar char="○"/>
              <a:defRPr sz="3000">
                <a:solidFill>
                  <a:schemeClr val="dk1"/>
                </a:solidFill>
                <a:latin typeface="Kaushan Script"/>
                <a:ea typeface="Kaushan Script"/>
                <a:cs typeface="Kaushan Script"/>
                <a:sym typeface="Kaushan Script"/>
              </a:defRPr>
            </a:lvl8pPr>
            <a:lvl9pPr lvl="8" marL="1828800" rtl="0" algn="l">
              <a:spcBef>
                <a:spcPts val="0"/>
              </a:spcBef>
              <a:spcAft>
                <a:spcPts val="0"/>
              </a:spcAft>
              <a:buSzPts val="1400"/>
              <a:buChar char="■"/>
              <a:defRPr sz="3000">
                <a:solidFill>
                  <a:schemeClr val="dk1"/>
                </a:solidFill>
                <a:latin typeface="Kaushan Script"/>
                <a:ea typeface="Kaushan Script"/>
                <a:cs typeface="Kaushan Script"/>
                <a:sym typeface="Kaushan Script"/>
              </a:defRPr>
            </a:lvl9pPr>
          </a:lstStyle>
          <a:p/>
        </p:txBody>
      </p:sp>
      <p:sp>
        <p:nvSpPr>
          <p:cNvPr id="42" name="Shape 42"/>
          <p:cNvSpPr txBox="1"/>
          <p:nvPr>
            <p:ph idx="1" type="body"/>
          </p:nvPr>
        </p:nvSpPr>
        <p:spPr>
          <a:xfrm>
            <a:off x="533400" y="914400"/>
            <a:ext cx="8153400" cy="5499100"/>
          </a:xfrm>
          <a:prstGeom prst="rect">
            <a:avLst/>
          </a:prstGeom>
          <a:noFill/>
          <a:ln>
            <a:noFill/>
          </a:ln>
        </p:spPr>
        <p:txBody>
          <a:bodyPr anchorCtr="0" anchor="t" bIns="91425" lIns="91425" rIns="91425" wrap="square" tIns="91425"/>
          <a:lstStyle>
            <a:lvl1pPr indent="-147320" lvl="0" marL="342900" rtl="0" algn="just">
              <a:spcBef>
                <a:spcPts val="560"/>
              </a:spcBef>
              <a:spcAft>
                <a:spcPts val="0"/>
              </a:spcAft>
              <a:buClr>
                <a:schemeClr val="hlink"/>
              </a:buClr>
              <a:buSzPts val="1400"/>
              <a:buFont typeface="Noto Sans Symbols"/>
              <a:buChar char="•"/>
              <a:defRPr sz="2800">
                <a:solidFill>
                  <a:schemeClr val="dk1"/>
                </a:solidFill>
                <a:latin typeface="Times New Roman"/>
                <a:ea typeface="Times New Roman"/>
                <a:cs typeface="Times New Roman"/>
                <a:sym typeface="Times New Roman"/>
              </a:defRPr>
            </a:lvl1pPr>
            <a:lvl2pPr indent="-137159" lvl="1" marL="742950" rtl="0" algn="just">
              <a:spcBef>
                <a:spcPts val="520"/>
              </a:spcBef>
              <a:spcAft>
                <a:spcPts val="0"/>
              </a:spcAft>
              <a:buClr>
                <a:schemeClr val="dk1"/>
              </a:buClr>
              <a:buSzPts val="1400"/>
              <a:buFont typeface="Noto Sans Symbols"/>
              <a:buChar char="•"/>
              <a:defRPr i="1" sz="2600">
                <a:solidFill>
                  <a:srgbClr val="0066CC"/>
                </a:solidFill>
                <a:latin typeface="Times New Roman"/>
                <a:ea typeface="Times New Roman"/>
                <a:cs typeface="Times New Roman"/>
                <a:sym typeface="Times New Roman"/>
              </a:defRPr>
            </a:lvl2pPr>
            <a:lvl3pPr indent="-107950" lvl="2" marL="1143000" rtl="0" algn="just">
              <a:spcBef>
                <a:spcPts val="400"/>
              </a:spcBef>
              <a:spcAft>
                <a:spcPts val="0"/>
              </a:spcAft>
              <a:buClr>
                <a:schemeClr val="hlink"/>
              </a:buClr>
              <a:buSzPts val="1400"/>
              <a:buFont typeface="Noto Sans Symbols"/>
              <a:buChar char="•"/>
              <a:defRPr sz="2000">
                <a:solidFill>
                  <a:schemeClr val="dk1"/>
                </a:solidFill>
                <a:latin typeface="Times New Roman"/>
                <a:ea typeface="Times New Roman"/>
                <a:cs typeface="Times New Roman"/>
                <a:sym typeface="Times New Roman"/>
              </a:defRPr>
            </a:lvl3pPr>
            <a:lvl4pPr indent="-146050" lvl="3" marL="1600200" rtl="0" algn="just">
              <a:spcBef>
                <a:spcPts val="400"/>
              </a:spcBef>
              <a:spcAft>
                <a:spcPts val="0"/>
              </a:spcAft>
              <a:buClr>
                <a:schemeClr val="dk1"/>
              </a:buClr>
              <a:buSzPts val="1400"/>
              <a:buFont typeface="Noto Sans Symbols"/>
              <a:buChar char="■"/>
              <a:defRPr sz="2000">
                <a:solidFill>
                  <a:schemeClr val="dk1"/>
                </a:solidFill>
                <a:latin typeface="Tahoma"/>
                <a:ea typeface="Tahoma"/>
                <a:cs typeface="Tahoma"/>
                <a:sym typeface="Tahoma"/>
              </a:defRPr>
            </a:lvl4pPr>
            <a:lvl5pPr indent="-152400" lvl="4" marL="2057400" rtl="0" algn="just">
              <a:spcBef>
                <a:spcPts val="400"/>
              </a:spcBef>
              <a:spcAft>
                <a:spcPts val="0"/>
              </a:spcAft>
              <a:buClr>
                <a:schemeClr val="hlink"/>
              </a:buClr>
              <a:buSzPts val="1400"/>
              <a:buFont typeface="Noto Sans Symbols"/>
              <a:buChar char="■"/>
              <a:defRPr sz="2000">
                <a:solidFill>
                  <a:schemeClr val="dk1"/>
                </a:solidFill>
                <a:latin typeface="Tahoma"/>
                <a:ea typeface="Tahoma"/>
                <a:cs typeface="Tahoma"/>
                <a:sym typeface="Tahoma"/>
              </a:defRPr>
            </a:lvl5pPr>
            <a:lvl6pPr indent="-152400" lvl="5" marL="2514600" rtl="0" algn="just">
              <a:spcBef>
                <a:spcPts val="400"/>
              </a:spcBef>
              <a:spcAft>
                <a:spcPts val="0"/>
              </a:spcAft>
              <a:buClr>
                <a:schemeClr val="hlink"/>
              </a:buClr>
              <a:buSzPts val="1400"/>
              <a:buFont typeface="Noto Sans Symbols"/>
              <a:buChar char="■"/>
              <a:defRPr sz="2000">
                <a:solidFill>
                  <a:schemeClr val="dk1"/>
                </a:solidFill>
                <a:latin typeface="Tahoma"/>
                <a:ea typeface="Tahoma"/>
                <a:cs typeface="Tahoma"/>
                <a:sym typeface="Tahoma"/>
              </a:defRPr>
            </a:lvl6pPr>
            <a:lvl7pPr indent="-152400" lvl="6" marL="2971800" rtl="0" algn="just">
              <a:spcBef>
                <a:spcPts val="400"/>
              </a:spcBef>
              <a:spcAft>
                <a:spcPts val="0"/>
              </a:spcAft>
              <a:buClr>
                <a:schemeClr val="hlink"/>
              </a:buClr>
              <a:buSzPts val="1400"/>
              <a:buFont typeface="Noto Sans Symbols"/>
              <a:buChar char="■"/>
              <a:defRPr sz="2000">
                <a:solidFill>
                  <a:schemeClr val="dk1"/>
                </a:solidFill>
                <a:latin typeface="Tahoma"/>
                <a:ea typeface="Tahoma"/>
                <a:cs typeface="Tahoma"/>
                <a:sym typeface="Tahoma"/>
              </a:defRPr>
            </a:lvl7pPr>
            <a:lvl8pPr indent="-152400" lvl="7" marL="3429000" rtl="0" algn="just">
              <a:spcBef>
                <a:spcPts val="400"/>
              </a:spcBef>
              <a:spcAft>
                <a:spcPts val="0"/>
              </a:spcAft>
              <a:buClr>
                <a:schemeClr val="hlink"/>
              </a:buClr>
              <a:buSzPts val="1400"/>
              <a:buFont typeface="Noto Sans Symbols"/>
              <a:buChar char="■"/>
              <a:defRPr sz="2000">
                <a:solidFill>
                  <a:schemeClr val="dk1"/>
                </a:solidFill>
                <a:latin typeface="Tahoma"/>
                <a:ea typeface="Tahoma"/>
                <a:cs typeface="Tahoma"/>
                <a:sym typeface="Tahoma"/>
              </a:defRPr>
            </a:lvl8pPr>
            <a:lvl9pPr indent="-152400" lvl="8" marL="3886200" rtl="0" algn="just">
              <a:spcBef>
                <a:spcPts val="400"/>
              </a:spcBef>
              <a:spcAft>
                <a:spcPts val="0"/>
              </a:spcAft>
              <a:buClr>
                <a:schemeClr val="hlink"/>
              </a:buClr>
              <a:buSzPts val="1400"/>
              <a:buFont typeface="Noto Sans Symbols"/>
              <a:buChar char="■"/>
              <a:defRPr sz="2000">
                <a:solidFill>
                  <a:schemeClr val="dk1"/>
                </a:solidFill>
                <a:latin typeface="Tahoma"/>
                <a:ea typeface="Tahoma"/>
                <a:cs typeface="Tahoma"/>
                <a:sym typeface="Tahoma"/>
              </a:defRPr>
            </a:lvl9pPr>
          </a:lstStyle>
          <a:p/>
        </p:txBody>
      </p:sp>
      <p:sp>
        <p:nvSpPr>
          <p:cNvPr id="43" name="Shape 43"/>
          <p:cNvSpPr txBox="1"/>
          <p:nvPr>
            <p:ph idx="12" type="sldNum"/>
          </p:nvPr>
        </p:nvSpPr>
        <p:spPr>
          <a:xfrm>
            <a:off x="7023100" y="6400800"/>
            <a:ext cx="1905000"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chemeClr val="dk1"/>
              </a:buClr>
              <a:buFont typeface="Tahoma"/>
              <a:buNone/>
            </a:pPr>
            <a:fld id="{00000000-1234-1234-1234-123412341234}" type="slidenum">
              <a:rPr b="1" i="1" lang="en-US" sz="1200" u="none" cap="none" strike="noStrike">
                <a:solidFill>
                  <a:schemeClr val="dk1"/>
                </a:solidFill>
                <a:latin typeface="Tahoma"/>
                <a:ea typeface="Tahoma"/>
                <a:cs typeface="Tahoma"/>
                <a:sym typeface="Tahoma"/>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re seul">
    <p:spTree>
      <p:nvGrpSpPr>
        <p:cNvPr id="44" name="Shape 44"/>
        <p:cNvGrpSpPr/>
        <p:nvPr/>
      </p:nvGrpSpPr>
      <p:grpSpPr>
        <a:xfrm>
          <a:off x="0" y="0"/>
          <a:ext cx="0" cy="0"/>
          <a:chOff x="0" y="0"/>
          <a:chExt cx="0" cy="0"/>
        </a:xfrm>
      </p:grpSpPr>
      <p:sp>
        <p:nvSpPr>
          <p:cNvPr id="45" name="Shape 45"/>
          <p:cNvSpPr txBox="1"/>
          <p:nvPr>
            <p:ph type="title"/>
          </p:nvPr>
        </p:nvSpPr>
        <p:spPr>
          <a:xfrm>
            <a:off x="609600" y="4762"/>
            <a:ext cx="8305800" cy="609600"/>
          </a:xfrm>
          <a:prstGeom prst="rect">
            <a:avLst/>
          </a:prstGeom>
          <a:noFill/>
          <a:ln>
            <a:noFill/>
          </a:ln>
        </p:spPr>
        <p:txBody>
          <a:bodyPr anchorCtr="0" anchor="b" bIns="91425" lIns="91425" rIns="91425" wrap="square" tIns="91425"/>
          <a:lstStyle>
            <a:lvl1pPr lvl="0" rtl="0" algn="l">
              <a:spcBef>
                <a:spcPts val="0"/>
              </a:spcBef>
              <a:spcAft>
                <a:spcPts val="0"/>
              </a:spcAft>
              <a:buSzPts val="1400"/>
              <a:buChar char="●"/>
              <a:defRPr b="0" i="0" sz="3000" u="none">
                <a:solidFill>
                  <a:schemeClr val="dk1"/>
                </a:solidFill>
                <a:latin typeface="Kaushan Script"/>
                <a:ea typeface="Kaushan Script"/>
                <a:cs typeface="Kaushan Script"/>
                <a:sym typeface="Kaushan Script"/>
              </a:defRPr>
            </a:lvl1pPr>
            <a:lvl2pPr lvl="1" rtl="0" algn="l">
              <a:spcBef>
                <a:spcPts val="0"/>
              </a:spcBef>
              <a:spcAft>
                <a:spcPts val="0"/>
              </a:spcAft>
              <a:buSzPts val="1400"/>
              <a:buChar char="○"/>
              <a:defRPr sz="3000">
                <a:solidFill>
                  <a:schemeClr val="dk1"/>
                </a:solidFill>
                <a:latin typeface="Kaushan Script"/>
                <a:ea typeface="Kaushan Script"/>
                <a:cs typeface="Kaushan Script"/>
                <a:sym typeface="Kaushan Script"/>
              </a:defRPr>
            </a:lvl2pPr>
            <a:lvl3pPr lvl="2" rtl="0" algn="l">
              <a:spcBef>
                <a:spcPts val="0"/>
              </a:spcBef>
              <a:spcAft>
                <a:spcPts val="0"/>
              </a:spcAft>
              <a:buSzPts val="1400"/>
              <a:buChar char="■"/>
              <a:defRPr sz="3000">
                <a:solidFill>
                  <a:schemeClr val="dk1"/>
                </a:solidFill>
                <a:latin typeface="Kaushan Script"/>
                <a:ea typeface="Kaushan Script"/>
                <a:cs typeface="Kaushan Script"/>
                <a:sym typeface="Kaushan Script"/>
              </a:defRPr>
            </a:lvl3pPr>
            <a:lvl4pPr lvl="3" rtl="0" algn="l">
              <a:spcBef>
                <a:spcPts val="0"/>
              </a:spcBef>
              <a:spcAft>
                <a:spcPts val="0"/>
              </a:spcAft>
              <a:buSzPts val="1400"/>
              <a:buChar char="●"/>
              <a:defRPr sz="3000">
                <a:solidFill>
                  <a:schemeClr val="dk1"/>
                </a:solidFill>
                <a:latin typeface="Kaushan Script"/>
                <a:ea typeface="Kaushan Script"/>
                <a:cs typeface="Kaushan Script"/>
                <a:sym typeface="Kaushan Script"/>
              </a:defRPr>
            </a:lvl4pPr>
            <a:lvl5pPr lvl="4" rtl="0" algn="l">
              <a:spcBef>
                <a:spcPts val="0"/>
              </a:spcBef>
              <a:spcAft>
                <a:spcPts val="0"/>
              </a:spcAft>
              <a:buSzPts val="1400"/>
              <a:buChar char="○"/>
              <a:defRPr sz="3000">
                <a:solidFill>
                  <a:schemeClr val="dk1"/>
                </a:solidFill>
                <a:latin typeface="Kaushan Script"/>
                <a:ea typeface="Kaushan Script"/>
                <a:cs typeface="Kaushan Script"/>
                <a:sym typeface="Kaushan Script"/>
              </a:defRPr>
            </a:lvl5pPr>
            <a:lvl6pPr lvl="5" marL="457200" rtl="0" algn="l">
              <a:spcBef>
                <a:spcPts val="0"/>
              </a:spcBef>
              <a:spcAft>
                <a:spcPts val="0"/>
              </a:spcAft>
              <a:buSzPts val="1400"/>
              <a:buChar char="■"/>
              <a:defRPr sz="3000">
                <a:solidFill>
                  <a:schemeClr val="dk1"/>
                </a:solidFill>
                <a:latin typeface="Kaushan Script"/>
                <a:ea typeface="Kaushan Script"/>
                <a:cs typeface="Kaushan Script"/>
                <a:sym typeface="Kaushan Script"/>
              </a:defRPr>
            </a:lvl6pPr>
            <a:lvl7pPr lvl="6" marL="914400" rtl="0" algn="l">
              <a:spcBef>
                <a:spcPts val="0"/>
              </a:spcBef>
              <a:spcAft>
                <a:spcPts val="0"/>
              </a:spcAft>
              <a:buSzPts val="1400"/>
              <a:buChar char="●"/>
              <a:defRPr sz="3000">
                <a:solidFill>
                  <a:schemeClr val="dk1"/>
                </a:solidFill>
                <a:latin typeface="Kaushan Script"/>
                <a:ea typeface="Kaushan Script"/>
                <a:cs typeface="Kaushan Script"/>
                <a:sym typeface="Kaushan Script"/>
              </a:defRPr>
            </a:lvl7pPr>
            <a:lvl8pPr lvl="7" marL="1371600" rtl="0" algn="l">
              <a:spcBef>
                <a:spcPts val="0"/>
              </a:spcBef>
              <a:spcAft>
                <a:spcPts val="0"/>
              </a:spcAft>
              <a:buSzPts val="1400"/>
              <a:buChar char="○"/>
              <a:defRPr sz="3000">
                <a:solidFill>
                  <a:schemeClr val="dk1"/>
                </a:solidFill>
                <a:latin typeface="Kaushan Script"/>
                <a:ea typeface="Kaushan Script"/>
                <a:cs typeface="Kaushan Script"/>
                <a:sym typeface="Kaushan Script"/>
              </a:defRPr>
            </a:lvl8pPr>
            <a:lvl9pPr lvl="8" marL="1828800" rtl="0" algn="l">
              <a:spcBef>
                <a:spcPts val="0"/>
              </a:spcBef>
              <a:spcAft>
                <a:spcPts val="0"/>
              </a:spcAft>
              <a:buSzPts val="1400"/>
              <a:buChar char="■"/>
              <a:defRPr sz="3000">
                <a:solidFill>
                  <a:schemeClr val="dk1"/>
                </a:solidFill>
                <a:latin typeface="Kaushan Script"/>
                <a:ea typeface="Kaushan Script"/>
                <a:cs typeface="Kaushan Script"/>
                <a:sym typeface="Kaushan Script"/>
              </a:defRPr>
            </a:lvl9pPr>
          </a:lstStyle>
          <a:p/>
        </p:txBody>
      </p:sp>
      <p:sp>
        <p:nvSpPr>
          <p:cNvPr id="46" name="Shape 46"/>
          <p:cNvSpPr txBox="1"/>
          <p:nvPr>
            <p:ph idx="12" type="sldNum"/>
          </p:nvPr>
        </p:nvSpPr>
        <p:spPr>
          <a:xfrm>
            <a:off x="7023100" y="6400800"/>
            <a:ext cx="1905000"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chemeClr val="dk1"/>
              </a:buClr>
              <a:buFont typeface="Tahoma"/>
              <a:buNone/>
            </a:pPr>
            <a:fld id="{00000000-1234-1234-1234-123412341234}" type="slidenum">
              <a:rPr b="1" i="1" lang="en-US" sz="1200" u="none" cap="none" strike="noStrike">
                <a:solidFill>
                  <a:schemeClr val="dk1"/>
                </a:solidFill>
                <a:latin typeface="Tahoma"/>
                <a:ea typeface="Tahoma"/>
                <a:cs typeface="Tahoma"/>
                <a:sym typeface="Tahoma"/>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bl">
  <p:cSld name="Titre et tableau">
    <p:spTree>
      <p:nvGrpSpPr>
        <p:cNvPr id="47" name="Shape 47"/>
        <p:cNvGrpSpPr/>
        <p:nvPr/>
      </p:nvGrpSpPr>
      <p:grpSpPr>
        <a:xfrm>
          <a:off x="0" y="0"/>
          <a:ext cx="0" cy="0"/>
          <a:chOff x="0" y="0"/>
          <a:chExt cx="0" cy="0"/>
        </a:xfrm>
      </p:grpSpPr>
      <p:sp>
        <p:nvSpPr>
          <p:cNvPr id="48" name="Shape 48"/>
          <p:cNvSpPr txBox="1"/>
          <p:nvPr>
            <p:ph type="title"/>
          </p:nvPr>
        </p:nvSpPr>
        <p:spPr>
          <a:xfrm>
            <a:off x="609600" y="4763"/>
            <a:ext cx="8305800" cy="609600"/>
          </a:xfrm>
          <a:prstGeom prst="rect">
            <a:avLst/>
          </a:prstGeom>
          <a:noFill/>
          <a:ln>
            <a:noFill/>
          </a:ln>
        </p:spPr>
        <p:txBody>
          <a:bodyPr anchorCtr="0" anchor="b" bIns="91425" lIns="91425" rIns="91425" wrap="square" tIns="91425"/>
          <a:lstStyle>
            <a:lvl1pPr lvl="0" rtl="0" algn="l">
              <a:spcBef>
                <a:spcPts val="0"/>
              </a:spcBef>
              <a:spcAft>
                <a:spcPts val="0"/>
              </a:spcAft>
              <a:buSzPts val="1400"/>
              <a:buChar char="●"/>
              <a:defRPr b="0" i="0" sz="3000" u="none">
                <a:solidFill>
                  <a:schemeClr val="dk1"/>
                </a:solidFill>
                <a:latin typeface="Kaushan Script"/>
                <a:ea typeface="Kaushan Script"/>
                <a:cs typeface="Kaushan Script"/>
                <a:sym typeface="Kaushan Script"/>
              </a:defRPr>
            </a:lvl1pPr>
            <a:lvl2pPr lvl="1" rtl="0" algn="l">
              <a:spcBef>
                <a:spcPts val="0"/>
              </a:spcBef>
              <a:spcAft>
                <a:spcPts val="0"/>
              </a:spcAft>
              <a:buSzPts val="1400"/>
              <a:buChar char="○"/>
              <a:defRPr sz="3000">
                <a:solidFill>
                  <a:schemeClr val="dk1"/>
                </a:solidFill>
                <a:latin typeface="Kaushan Script"/>
                <a:ea typeface="Kaushan Script"/>
                <a:cs typeface="Kaushan Script"/>
                <a:sym typeface="Kaushan Script"/>
              </a:defRPr>
            </a:lvl2pPr>
            <a:lvl3pPr lvl="2" rtl="0" algn="l">
              <a:spcBef>
                <a:spcPts val="0"/>
              </a:spcBef>
              <a:spcAft>
                <a:spcPts val="0"/>
              </a:spcAft>
              <a:buSzPts val="1400"/>
              <a:buChar char="■"/>
              <a:defRPr sz="3000">
                <a:solidFill>
                  <a:schemeClr val="dk1"/>
                </a:solidFill>
                <a:latin typeface="Kaushan Script"/>
                <a:ea typeface="Kaushan Script"/>
                <a:cs typeface="Kaushan Script"/>
                <a:sym typeface="Kaushan Script"/>
              </a:defRPr>
            </a:lvl3pPr>
            <a:lvl4pPr lvl="3" rtl="0" algn="l">
              <a:spcBef>
                <a:spcPts val="0"/>
              </a:spcBef>
              <a:spcAft>
                <a:spcPts val="0"/>
              </a:spcAft>
              <a:buSzPts val="1400"/>
              <a:buChar char="●"/>
              <a:defRPr sz="3000">
                <a:solidFill>
                  <a:schemeClr val="dk1"/>
                </a:solidFill>
                <a:latin typeface="Kaushan Script"/>
                <a:ea typeface="Kaushan Script"/>
                <a:cs typeface="Kaushan Script"/>
                <a:sym typeface="Kaushan Script"/>
              </a:defRPr>
            </a:lvl4pPr>
            <a:lvl5pPr lvl="4" rtl="0" algn="l">
              <a:spcBef>
                <a:spcPts val="0"/>
              </a:spcBef>
              <a:spcAft>
                <a:spcPts val="0"/>
              </a:spcAft>
              <a:buSzPts val="1400"/>
              <a:buChar char="○"/>
              <a:defRPr sz="3000">
                <a:solidFill>
                  <a:schemeClr val="dk1"/>
                </a:solidFill>
                <a:latin typeface="Kaushan Script"/>
                <a:ea typeface="Kaushan Script"/>
                <a:cs typeface="Kaushan Script"/>
                <a:sym typeface="Kaushan Script"/>
              </a:defRPr>
            </a:lvl5pPr>
            <a:lvl6pPr lvl="5" marL="457200" rtl="0" algn="l">
              <a:spcBef>
                <a:spcPts val="0"/>
              </a:spcBef>
              <a:spcAft>
                <a:spcPts val="0"/>
              </a:spcAft>
              <a:buSzPts val="1400"/>
              <a:buChar char="■"/>
              <a:defRPr sz="3000">
                <a:solidFill>
                  <a:schemeClr val="dk1"/>
                </a:solidFill>
                <a:latin typeface="Kaushan Script"/>
                <a:ea typeface="Kaushan Script"/>
                <a:cs typeface="Kaushan Script"/>
                <a:sym typeface="Kaushan Script"/>
              </a:defRPr>
            </a:lvl6pPr>
            <a:lvl7pPr lvl="6" marL="914400" rtl="0" algn="l">
              <a:spcBef>
                <a:spcPts val="0"/>
              </a:spcBef>
              <a:spcAft>
                <a:spcPts val="0"/>
              </a:spcAft>
              <a:buSzPts val="1400"/>
              <a:buChar char="●"/>
              <a:defRPr sz="3000">
                <a:solidFill>
                  <a:schemeClr val="dk1"/>
                </a:solidFill>
                <a:latin typeface="Kaushan Script"/>
                <a:ea typeface="Kaushan Script"/>
                <a:cs typeface="Kaushan Script"/>
                <a:sym typeface="Kaushan Script"/>
              </a:defRPr>
            </a:lvl7pPr>
            <a:lvl8pPr lvl="7" marL="1371600" rtl="0" algn="l">
              <a:spcBef>
                <a:spcPts val="0"/>
              </a:spcBef>
              <a:spcAft>
                <a:spcPts val="0"/>
              </a:spcAft>
              <a:buSzPts val="1400"/>
              <a:buChar char="○"/>
              <a:defRPr sz="3000">
                <a:solidFill>
                  <a:schemeClr val="dk1"/>
                </a:solidFill>
                <a:latin typeface="Kaushan Script"/>
                <a:ea typeface="Kaushan Script"/>
                <a:cs typeface="Kaushan Script"/>
                <a:sym typeface="Kaushan Script"/>
              </a:defRPr>
            </a:lvl8pPr>
            <a:lvl9pPr lvl="8" marL="1828800" rtl="0" algn="l">
              <a:spcBef>
                <a:spcPts val="0"/>
              </a:spcBef>
              <a:spcAft>
                <a:spcPts val="0"/>
              </a:spcAft>
              <a:buSzPts val="1400"/>
              <a:buChar char="■"/>
              <a:defRPr sz="3000">
                <a:solidFill>
                  <a:schemeClr val="dk1"/>
                </a:solidFill>
                <a:latin typeface="Kaushan Script"/>
                <a:ea typeface="Kaushan Script"/>
                <a:cs typeface="Kaushan Script"/>
                <a:sym typeface="Kaushan Script"/>
              </a:defRPr>
            </a:lvl9pPr>
          </a:lstStyle>
          <a:p/>
        </p:txBody>
      </p:sp>
      <p:sp>
        <p:nvSpPr>
          <p:cNvPr id="49" name="Shape 49"/>
          <p:cNvSpPr txBox="1"/>
          <p:nvPr>
            <p:ph idx="12" type="sldNum"/>
          </p:nvPr>
        </p:nvSpPr>
        <p:spPr>
          <a:xfrm>
            <a:off x="7023100" y="6400800"/>
            <a:ext cx="1905000"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chemeClr val="dk1"/>
              </a:buClr>
              <a:buFont typeface="Tahoma"/>
              <a:buNone/>
            </a:pPr>
            <a:fld id="{00000000-1234-1234-1234-123412341234}" type="slidenum">
              <a:rPr b="1" i="1" lang="en-US" sz="1200" u="none" cap="none" strike="noStrike">
                <a:solidFill>
                  <a:schemeClr val="dk1"/>
                </a:solidFill>
                <a:latin typeface="Tahoma"/>
                <a:ea typeface="Tahoma"/>
                <a:cs typeface="Tahoma"/>
                <a:sym typeface="Tahoma"/>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AndObj">
  <p:cSld name="Titre. Texte et contenu">
    <p:spTree>
      <p:nvGrpSpPr>
        <p:cNvPr id="50" name="Shape 50"/>
        <p:cNvGrpSpPr/>
        <p:nvPr/>
      </p:nvGrpSpPr>
      <p:grpSpPr>
        <a:xfrm>
          <a:off x="0" y="0"/>
          <a:ext cx="0" cy="0"/>
          <a:chOff x="0" y="0"/>
          <a:chExt cx="0" cy="0"/>
        </a:xfrm>
      </p:grpSpPr>
      <p:sp>
        <p:nvSpPr>
          <p:cNvPr id="51" name="Shape 51"/>
          <p:cNvSpPr txBox="1"/>
          <p:nvPr>
            <p:ph type="title"/>
          </p:nvPr>
        </p:nvSpPr>
        <p:spPr>
          <a:xfrm>
            <a:off x="609600" y="4763"/>
            <a:ext cx="8305800" cy="609600"/>
          </a:xfrm>
          <a:prstGeom prst="rect">
            <a:avLst/>
          </a:prstGeom>
          <a:noFill/>
          <a:ln>
            <a:noFill/>
          </a:ln>
        </p:spPr>
        <p:txBody>
          <a:bodyPr anchorCtr="0" anchor="b" bIns="91425" lIns="91425" rIns="91425" wrap="square" tIns="91425"/>
          <a:lstStyle>
            <a:lvl1pPr lvl="0" rtl="0" algn="l">
              <a:spcBef>
                <a:spcPts val="0"/>
              </a:spcBef>
              <a:spcAft>
                <a:spcPts val="0"/>
              </a:spcAft>
              <a:buSzPts val="1400"/>
              <a:buChar char="●"/>
              <a:defRPr b="0" i="0" sz="3000" u="none">
                <a:solidFill>
                  <a:schemeClr val="dk1"/>
                </a:solidFill>
                <a:latin typeface="Kaushan Script"/>
                <a:ea typeface="Kaushan Script"/>
                <a:cs typeface="Kaushan Script"/>
                <a:sym typeface="Kaushan Script"/>
              </a:defRPr>
            </a:lvl1pPr>
            <a:lvl2pPr lvl="1" rtl="0" algn="l">
              <a:spcBef>
                <a:spcPts val="0"/>
              </a:spcBef>
              <a:spcAft>
                <a:spcPts val="0"/>
              </a:spcAft>
              <a:buSzPts val="1400"/>
              <a:buChar char="○"/>
              <a:defRPr sz="3000">
                <a:solidFill>
                  <a:schemeClr val="dk1"/>
                </a:solidFill>
                <a:latin typeface="Kaushan Script"/>
                <a:ea typeface="Kaushan Script"/>
                <a:cs typeface="Kaushan Script"/>
                <a:sym typeface="Kaushan Script"/>
              </a:defRPr>
            </a:lvl2pPr>
            <a:lvl3pPr lvl="2" rtl="0" algn="l">
              <a:spcBef>
                <a:spcPts val="0"/>
              </a:spcBef>
              <a:spcAft>
                <a:spcPts val="0"/>
              </a:spcAft>
              <a:buSzPts val="1400"/>
              <a:buChar char="■"/>
              <a:defRPr sz="3000">
                <a:solidFill>
                  <a:schemeClr val="dk1"/>
                </a:solidFill>
                <a:latin typeface="Kaushan Script"/>
                <a:ea typeface="Kaushan Script"/>
                <a:cs typeface="Kaushan Script"/>
                <a:sym typeface="Kaushan Script"/>
              </a:defRPr>
            </a:lvl3pPr>
            <a:lvl4pPr lvl="3" rtl="0" algn="l">
              <a:spcBef>
                <a:spcPts val="0"/>
              </a:spcBef>
              <a:spcAft>
                <a:spcPts val="0"/>
              </a:spcAft>
              <a:buSzPts val="1400"/>
              <a:buChar char="●"/>
              <a:defRPr sz="3000">
                <a:solidFill>
                  <a:schemeClr val="dk1"/>
                </a:solidFill>
                <a:latin typeface="Kaushan Script"/>
                <a:ea typeface="Kaushan Script"/>
                <a:cs typeface="Kaushan Script"/>
                <a:sym typeface="Kaushan Script"/>
              </a:defRPr>
            </a:lvl4pPr>
            <a:lvl5pPr lvl="4" rtl="0" algn="l">
              <a:spcBef>
                <a:spcPts val="0"/>
              </a:spcBef>
              <a:spcAft>
                <a:spcPts val="0"/>
              </a:spcAft>
              <a:buSzPts val="1400"/>
              <a:buChar char="○"/>
              <a:defRPr sz="3000">
                <a:solidFill>
                  <a:schemeClr val="dk1"/>
                </a:solidFill>
                <a:latin typeface="Kaushan Script"/>
                <a:ea typeface="Kaushan Script"/>
                <a:cs typeface="Kaushan Script"/>
                <a:sym typeface="Kaushan Script"/>
              </a:defRPr>
            </a:lvl5pPr>
            <a:lvl6pPr lvl="5" marL="457200" rtl="0" algn="l">
              <a:spcBef>
                <a:spcPts val="0"/>
              </a:spcBef>
              <a:spcAft>
                <a:spcPts val="0"/>
              </a:spcAft>
              <a:buSzPts val="1400"/>
              <a:buChar char="■"/>
              <a:defRPr sz="3000">
                <a:solidFill>
                  <a:schemeClr val="dk1"/>
                </a:solidFill>
                <a:latin typeface="Kaushan Script"/>
                <a:ea typeface="Kaushan Script"/>
                <a:cs typeface="Kaushan Script"/>
                <a:sym typeface="Kaushan Script"/>
              </a:defRPr>
            </a:lvl6pPr>
            <a:lvl7pPr lvl="6" marL="914400" rtl="0" algn="l">
              <a:spcBef>
                <a:spcPts val="0"/>
              </a:spcBef>
              <a:spcAft>
                <a:spcPts val="0"/>
              </a:spcAft>
              <a:buSzPts val="1400"/>
              <a:buChar char="●"/>
              <a:defRPr sz="3000">
                <a:solidFill>
                  <a:schemeClr val="dk1"/>
                </a:solidFill>
                <a:latin typeface="Kaushan Script"/>
                <a:ea typeface="Kaushan Script"/>
                <a:cs typeface="Kaushan Script"/>
                <a:sym typeface="Kaushan Script"/>
              </a:defRPr>
            </a:lvl7pPr>
            <a:lvl8pPr lvl="7" marL="1371600" rtl="0" algn="l">
              <a:spcBef>
                <a:spcPts val="0"/>
              </a:spcBef>
              <a:spcAft>
                <a:spcPts val="0"/>
              </a:spcAft>
              <a:buSzPts val="1400"/>
              <a:buChar char="○"/>
              <a:defRPr sz="3000">
                <a:solidFill>
                  <a:schemeClr val="dk1"/>
                </a:solidFill>
                <a:latin typeface="Kaushan Script"/>
                <a:ea typeface="Kaushan Script"/>
                <a:cs typeface="Kaushan Script"/>
                <a:sym typeface="Kaushan Script"/>
              </a:defRPr>
            </a:lvl8pPr>
            <a:lvl9pPr lvl="8" marL="1828800" rtl="0" algn="l">
              <a:spcBef>
                <a:spcPts val="0"/>
              </a:spcBef>
              <a:spcAft>
                <a:spcPts val="0"/>
              </a:spcAft>
              <a:buSzPts val="1400"/>
              <a:buChar char="■"/>
              <a:defRPr sz="3000">
                <a:solidFill>
                  <a:schemeClr val="dk1"/>
                </a:solidFill>
                <a:latin typeface="Kaushan Script"/>
                <a:ea typeface="Kaushan Script"/>
                <a:cs typeface="Kaushan Script"/>
                <a:sym typeface="Kaushan Script"/>
              </a:defRPr>
            </a:lvl9pPr>
          </a:lstStyle>
          <a:p/>
        </p:txBody>
      </p:sp>
      <p:sp>
        <p:nvSpPr>
          <p:cNvPr id="52" name="Shape 52"/>
          <p:cNvSpPr txBox="1"/>
          <p:nvPr>
            <p:ph idx="1" type="body"/>
          </p:nvPr>
        </p:nvSpPr>
        <p:spPr>
          <a:xfrm>
            <a:off x="533400" y="914400"/>
            <a:ext cx="4000500" cy="5499100"/>
          </a:xfrm>
          <a:prstGeom prst="rect">
            <a:avLst/>
          </a:prstGeom>
          <a:noFill/>
          <a:ln>
            <a:noFill/>
          </a:ln>
        </p:spPr>
        <p:txBody>
          <a:bodyPr anchorCtr="0" anchor="t" bIns="91425" lIns="91425" rIns="91425" wrap="square" tIns="91425"/>
          <a:lstStyle>
            <a:lvl1pPr indent="-147320" lvl="0" marL="342900" rtl="0" algn="just">
              <a:spcBef>
                <a:spcPts val="560"/>
              </a:spcBef>
              <a:spcAft>
                <a:spcPts val="0"/>
              </a:spcAft>
              <a:buClr>
                <a:schemeClr val="hlink"/>
              </a:buClr>
              <a:buSzPts val="1400"/>
              <a:buFont typeface="Noto Sans Symbols"/>
              <a:buChar char="•"/>
              <a:defRPr sz="2800">
                <a:solidFill>
                  <a:schemeClr val="dk1"/>
                </a:solidFill>
                <a:latin typeface="Times New Roman"/>
                <a:ea typeface="Times New Roman"/>
                <a:cs typeface="Times New Roman"/>
                <a:sym typeface="Times New Roman"/>
              </a:defRPr>
            </a:lvl1pPr>
            <a:lvl2pPr indent="-137159" lvl="1" marL="742950" rtl="0" algn="just">
              <a:spcBef>
                <a:spcPts val="520"/>
              </a:spcBef>
              <a:spcAft>
                <a:spcPts val="0"/>
              </a:spcAft>
              <a:buClr>
                <a:schemeClr val="dk1"/>
              </a:buClr>
              <a:buSzPts val="1400"/>
              <a:buFont typeface="Noto Sans Symbols"/>
              <a:buChar char="•"/>
              <a:defRPr i="1" sz="2600">
                <a:solidFill>
                  <a:srgbClr val="0066CC"/>
                </a:solidFill>
                <a:latin typeface="Times New Roman"/>
                <a:ea typeface="Times New Roman"/>
                <a:cs typeface="Times New Roman"/>
                <a:sym typeface="Times New Roman"/>
              </a:defRPr>
            </a:lvl2pPr>
            <a:lvl3pPr indent="-107950" lvl="2" marL="1143000" rtl="0" algn="just">
              <a:spcBef>
                <a:spcPts val="400"/>
              </a:spcBef>
              <a:spcAft>
                <a:spcPts val="0"/>
              </a:spcAft>
              <a:buClr>
                <a:schemeClr val="hlink"/>
              </a:buClr>
              <a:buSzPts val="1400"/>
              <a:buFont typeface="Noto Sans Symbols"/>
              <a:buChar char="•"/>
              <a:defRPr sz="2000">
                <a:solidFill>
                  <a:schemeClr val="dk1"/>
                </a:solidFill>
                <a:latin typeface="Times New Roman"/>
                <a:ea typeface="Times New Roman"/>
                <a:cs typeface="Times New Roman"/>
                <a:sym typeface="Times New Roman"/>
              </a:defRPr>
            </a:lvl3pPr>
            <a:lvl4pPr indent="-146050" lvl="3" marL="1600200" rtl="0" algn="just">
              <a:spcBef>
                <a:spcPts val="400"/>
              </a:spcBef>
              <a:spcAft>
                <a:spcPts val="0"/>
              </a:spcAft>
              <a:buClr>
                <a:schemeClr val="dk1"/>
              </a:buClr>
              <a:buSzPts val="1400"/>
              <a:buFont typeface="Noto Sans Symbols"/>
              <a:buChar char="■"/>
              <a:defRPr sz="2000">
                <a:solidFill>
                  <a:schemeClr val="dk1"/>
                </a:solidFill>
                <a:latin typeface="Tahoma"/>
                <a:ea typeface="Tahoma"/>
                <a:cs typeface="Tahoma"/>
                <a:sym typeface="Tahoma"/>
              </a:defRPr>
            </a:lvl4pPr>
            <a:lvl5pPr indent="-152400" lvl="4" marL="2057400" rtl="0" algn="just">
              <a:spcBef>
                <a:spcPts val="400"/>
              </a:spcBef>
              <a:spcAft>
                <a:spcPts val="0"/>
              </a:spcAft>
              <a:buClr>
                <a:schemeClr val="hlink"/>
              </a:buClr>
              <a:buSzPts val="1400"/>
              <a:buFont typeface="Noto Sans Symbols"/>
              <a:buChar char="■"/>
              <a:defRPr sz="2000">
                <a:solidFill>
                  <a:schemeClr val="dk1"/>
                </a:solidFill>
                <a:latin typeface="Tahoma"/>
                <a:ea typeface="Tahoma"/>
                <a:cs typeface="Tahoma"/>
                <a:sym typeface="Tahoma"/>
              </a:defRPr>
            </a:lvl5pPr>
            <a:lvl6pPr indent="-152400" lvl="5" marL="2514600" rtl="0" algn="just">
              <a:spcBef>
                <a:spcPts val="400"/>
              </a:spcBef>
              <a:spcAft>
                <a:spcPts val="0"/>
              </a:spcAft>
              <a:buClr>
                <a:schemeClr val="hlink"/>
              </a:buClr>
              <a:buSzPts val="1400"/>
              <a:buFont typeface="Noto Sans Symbols"/>
              <a:buChar char="■"/>
              <a:defRPr sz="2000">
                <a:solidFill>
                  <a:schemeClr val="dk1"/>
                </a:solidFill>
                <a:latin typeface="Tahoma"/>
                <a:ea typeface="Tahoma"/>
                <a:cs typeface="Tahoma"/>
                <a:sym typeface="Tahoma"/>
              </a:defRPr>
            </a:lvl6pPr>
            <a:lvl7pPr indent="-152400" lvl="6" marL="2971800" rtl="0" algn="just">
              <a:spcBef>
                <a:spcPts val="400"/>
              </a:spcBef>
              <a:spcAft>
                <a:spcPts val="0"/>
              </a:spcAft>
              <a:buClr>
                <a:schemeClr val="hlink"/>
              </a:buClr>
              <a:buSzPts val="1400"/>
              <a:buFont typeface="Noto Sans Symbols"/>
              <a:buChar char="■"/>
              <a:defRPr sz="2000">
                <a:solidFill>
                  <a:schemeClr val="dk1"/>
                </a:solidFill>
                <a:latin typeface="Tahoma"/>
                <a:ea typeface="Tahoma"/>
                <a:cs typeface="Tahoma"/>
                <a:sym typeface="Tahoma"/>
              </a:defRPr>
            </a:lvl7pPr>
            <a:lvl8pPr indent="-152400" lvl="7" marL="3429000" rtl="0" algn="just">
              <a:spcBef>
                <a:spcPts val="400"/>
              </a:spcBef>
              <a:spcAft>
                <a:spcPts val="0"/>
              </a:spcAft>
              <a:buClr>
                <a:schemeClr val="hlink"/>
              </a:buClr>
              <a:buSzPts val="1400"/>
              <a:buFont typeface="Noto Sans Symbols"/>
              <a:buChar char="■"/>
              <a:defRPr sz="2000">
                <a:solidFill>
                  <a:schemeClr val="dk1"/>
                </a:solidFill>
                <a:latin typeface="Tahoma"/>
                <a:ea typeface="Tahoma"/>
                <a:cs typeface="Tahoma"/>
                <a:sym typeface="Tahoma"/>
              </a:defRPr>
            </a:lvl8pPr>
            <a:lvl9pPr indent="-152400" lvl="8" marL="3886200" rtl="0" algn="just">
              <a:spcBef>
                <a:spcPts val="400"/>
              </a:spcBef>
              <a:spcAft>
                <a:spcPts val="0"/>
              </a:spcAft>
              <a:buClr>
                <a:schemeClr val="hlink"/>
              </a:buClr>
              <a:buSzPts val="1400"/>
              <a:buFont typeface="Noto Sans Symbols"/>
              <a:buChar char="■"/>
              <a:defRPr sz="2000">
                <a:solidFill>
                  <a:schemeClr val="dk1"/>
                </a:solidFill>
                <a:latin typeface="Tahoma"/>
                <a:ea typeface="Tahoma"/>
                <a:cs typeface="Tahoma"/>
                <a:sym typeface="Tahoma"/>
              </a:defRPr>
            </a:lvl9pPr>
          </a:lstStyle>
          <a:p/>
        </p:txBody>
      </p:sp>
      <p:sp>
        <p:nvSpPr>
          <p:cNvPr id="53" name="Shape 53"/>
          <p:cNvSpPr txBox="1"/>
          <p:nvPr>
            <p:ph idx="2" type="body"/>
          </p:nvPr>
        </p:nvSpPr>
        <p:spPr>
          <a:xfrm>
            <a:off x="4686300" y="914400"/>
            <a:ext cx="4000500" cy="5499100"/>
          </a:xfrm>
          <a:prstGeom prst="rect">
            <a:avLst/>
          </a:prstGeom>
          <a:noFill/>
          <a:ln>
            <a:noFill/>
          </a:ln>
        </p:spPr>
        <p:txBody>
          <a:bodyPr anchorCtr="0" anchor="t" bIns="91425" lIns="91425" rIns="91425" wrap="square" tIns="91425"/>
          <a:lstStyle>
            <a:lvl1pPr indent="-147320" lvl="0" marL="342900" rtl="0" algn="just">
              <a:spcBef>
                <a:spcPts val="560"/>
              </a:spcBef>
              <a:spcAft>
                <a:spcPts val="0"/>
              </a:spcAft>
              <a:buClr>
                <a:schemeClr val="hlink"/>
              </a:buClr>
              <a:buSzPts val="1400"/>
              <a:buFont typeface="Noto Sans Symbols"/>
              <a:buChar char="•"/>
              <a:defRPr sz="2800">
                <a:solidFill>
                  <a:schemeClr val="dk1"/>
                </a:solidFill>
                <a:latin typeface="Times New Roman"/>
                <a:ea typeface="Times New Roman"/>
                <a:cs typeface="Times New Roman"/>
                <a:sym typeface="Times New Roman"/>
              </a:defRPr>
            </a:lvl1pPr>
            <a:lvl2pPr indent="-137159" lvl="1" marL="742950" rtl="0" algn="just">
              <a:spcBef>
                <a:spcPts val="520"/>
              </a:spcBef>
              <a:spcAft>
                <a:spcPts val="0"/>
              </a:spcAft>
              <a:buClr>
                <a:schemeClr val="dk1"/>
              </a:buClr>
              <a:buSzPts val="1400"/>
              <a:buFont typeface="Noto Sans Symbols"/>
              <a:buChar char="•"/>
              <a:defRPr i="1" sz="2600">
                <a:solidFill>
                  <a:srgbClr val="0066CC"/>
                </a:solidFill>
                <a:latin typeface="Times New Roman"/>
                <a:ea typeface="Times New Roman"/>
                <a:cs typeface="Times New Roman"/>
                <a:sym typeface="Times New Roman"/>
              </a:defRPr>
            </a:lvl2pPr>
            <a:lvl3pPr indent="-107950" lvl="2" marL="1143000" rtl="0" algn="just">
              <a:spcBef>
                <a:spcPts val="400"/>
              </a:spcBef>
              <a:spcAft>
                <a:spcPts val="0"/>
              </a:spcAft>
              <a:buClr>
                <a:schemeClr val="hlink"/>
              </a:buClr>
              <a:buSzPts val="1400"/>
              <a:buFont typeface="Noto Sans Symbols"/>
              <a:buChar char="•"/>
              <a:defRPr sz="2000">
                <a:solidFill>
                  <a:schemeClr val="dk1"/>
                </a:solidFill>
                <a:latin typeface="Times New Roman"/>
                <a:ea typeface="Times New Roman"/>
                <a:cs typeface="Times New Roman"/>
                <a:sym typeface="Times New Roman"/>
              </a:defRPr>
            </a:lvl3pPr>
            <a:lvl4pPr indent="-146050" lvl="3" marL="1600200" rtl="0" algn="just">
              <a:spcBef>
                <a:spcPts val="400"/>
              </a:spcBef>
              <a:spcAft>
                <a:spcPts val="0"/>
              </a:spcAft>
              <a:buClr>
                <a:schemeClr val="dk1"/>
              </a:buClr>
              <a:buSzPts val="1400"/>
              <a:buFont typeface="Noto Sans Symbols"/>
              <a:buChar char="■"/>
              <a:defRPr sz="2000">
                <a:solidFill>
                  <a:schemeClr val="dk1"/>
                </a:solidFill>
                <a:latin typeface="Tahoma"/>
                <a:ea typeface="Tahoma"/>
                <a:cs typeface="Tahoma"/>
                <a:sym typeface="Tahoma"/>
              </a:defRPr>
            </a:lvl4pPr>
            <a:lvl5pPr indent="-152400" lvl="4" marL="2057400" rtl="0" algn="just">
              <a:spcBef>
                <a:spcPts val="400"/>
              </a:spcBef>
              <a:spcAft>
                <a:spcPts val="0"/>
              </a:spcAft>
              <a:buClr>
                <a:schemeClr val="hlink"/>
              </a:buClr>
              <a:buSzPts val="1400"/>
              <a:buFont typeface="Noto Sans Symbols"/>
              <a:buChar char="■"/>
              <a:defRPr sz="2000">
                <a:solidFill>
                  <a:schemeClr val="dk1"/>
                </a:solidFill>
                <a:latin typeface="Tahoma"/>
                <a:ea typeface="Tahoma"/>
                <a:cs typeface="Tahoma"/>
                <a:sym typeface="Tahoma"/>
              </a:defRPr>
            </a:lvl5pPr>
            <a:lvl6pPr indent="-152400" lvl="5" marL="2514600" rtl="0" algn="just">
              <a:spcBef>
                <a:spcPts val="400"/>
              </a:spcBef>
              <a:spcAft>
                <a:spcPts val="0"/>
              </a:spcAft>
              <a:buClr>
                <a:schemeClr val="hlink"/>
              </a:buClr>
              <a:buSzPts val="1400"/>
              <a:buFont typeface="Noto Sans Symbols"/>
              <a:buChar char="■"/>
              <a:defRPr sz="2000">
                <a:solidFill>
                  <a:schemeClr val="dk1"/>
                </a:solidFill>
                <a:latin typeface="Tahoma"/>
                <a:ea typeface="Tahoma"/>
                <a:cs typeface="Tahoma"/>
                <a:sym typeface="Tahoma"/>
              </a:defRPr>
            </a:lvl6pPr>
            <a:lvl7pPr indent="-152400" lvl="6" marL="2971800" rtl="0" algn="just">
              <a:spcBef>
                <a:spcPts val="400"/>
              </a:spcBef>
              <a:spcAft>
                <a:spcPts val="0"/>
              </a:spcAft>
              <a:buClr>
                <a:schemeClr val="hlink"/>
              </a:buClr>
              <a:buSzPts val="1400"/>
              <a:buFont typeface="Noto Sans Symbols"/>
              <a:buChar char="■"/>
              <a:defRPr sz="2000">
                <a:solidFill>
                  <a:schemeClr val="dk1"/>
                </a:solidFill>
                <a:latin typeface="Tahoma"/>
                <a:ea typeface="Tahoma"/>
                <a:cs typeface="Tahoma"/>
                <a:sym typeface="Tahoma"/>
              </a:defRPr>
            </a:lvl7pPr>
            <a:lvl8pPr indent="-152400" lvl="7" marL="3429000" rtl="0" algn="just">
              <a:spcBef>
                <a:spcPts val="400"/>
              </a:spcBef>
              <a:spcAft>
                <a:spcPts val="0"/>
              </a:spcAft>
              <a:buClr>
                <a:schemeClr val="hlink"/>
              </a:buClr>
              <a:buSzPts val="1400"/>
              <a:buFont typeface="Noto Sans Symbols"/>
              <a:buChar char="■"/>
              <a:defRPr sz="2000">
                <a:solidFill>
                  <a:schemeClr val="dk1"/>
                </a:solidFill>
                <a:latin typeface="Tahoma"/>
                <a:ea typeface="Tahoma"/>
                <a:cs typeface="Tahoma"/>
                <a:sym typeface="Tahoma"/>
              </a:defRPr>
            </a:lvl8pPr>
            <a:lvl9pPr indent="-152400" lvl="8" marL="3886200" rtl="0" algn="just">
              <a:spcBef>
                <a:spcPts val="400"/>
              </a:spcBef>
              <a:spcAft>
                <a:spcPts val="0"/>
              </a:spcAft>
              <a:buClr>
                <a:schemeClr val="hlink"/>
              </a:buClr>
              <a:buSzPts val="1400"/>
              <a:buFont typeface="Noto Sans Symbols"/>
              <a:buChar char="■"/>
              <a:defRPr sz="2000">
                <a:solidFill>
                  <a:schemeClr val="dk1"/>
                </a:solidFill>
                <a:latin typeface="Tahoma"/>
                <a:ea typeface="Tahoma"/>
                <a:cs typeface="Tahoma"/>
                <a:sym typeface="Tahoma"/>
              </a:defRPr>
            </a:lvl9pPr>
          </a:lstStyle>
          <a:p/>
        </p:txBody>
      </p:sp>
      <p:sp>
        <p:nvSpPr>
          <p:cNvPr id="54" name="Shape 54"/>
          <p:cNvSpPr txBox="1"/>
          <p:nvPr>
            <p:ph idx="12" type="sldNum"/>
          </p:nvPr>
        </p:nvSpPr>
        <p:spPr>
          <a:xfrm>
            <a:off x="7023100" y="6400800"/>
            <a:ext cx="1905000"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chemeClr val="dk1"/>
              </a:buClr>
              <a:buFont typeface="Tahoma"/>
              <a:buNone/>
            </a:pPr>
            <a:fld id="{00000000-1234-1234-1234-123412341234}" type="slidenum">
              <a:rPr b="1" i="1" lang="en-US" sz="1200" u="none" cap="none" strike="noStrike">
                <a:solidFill>
                  <a:schemeClr val="dk1"/>
                </a:solidFill>
                <a:latin typeface="Tahoma"/>
                <a:ea typeface="Tahoma"/>
                <a:cs typeface="Tahoma"/>
                <a:sym typeface="Tahoma"/>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Titre vertical et texte">
    <p:spTree>
      <p:nvGrpSpPr>
        <p:cNvPr id="55" name="Shape 55"/>
        <p:cNvGrpSpPr/>
        <p:nvPr/>
      </p:nvGrpSpPr>
      <p:grpSpPr>
        <a:xfrm>
          <a:off x="0" y="0"/>
          <a:ext cx="0" cy="0"/>
          <a:chOff x="0" y="0"/>
          <a:chExt cx="0" cy="0"/>
        </a:xfrm>
      </p:grpSpPr>
      <p:sp>
        <p:nvSpPr>
          <p:cNvPr id="56" name="Shape 56"/>
          <p:cNvSpPr txBox="1"/>
          <p:nvPr>
            <p:ph type="title"/>
          </p:nvPr>
        </p:nvSpPr>
        <p:spPr>
          <a:xfrm rot="5400000">
            <a:off x="4663281" y="2161382"/>
            <a:ext cx="6408737" cy="2095500"/>
          </a:xfrm>
          <a:prstGeom prst="rect">
            <a:avLst/>
          </a:prstGeom>
          <a:noFill/>
          <a:ln>
            <a:noFill/>
          </a:ln>
        </p:spPr>
        <p:txBody>
          <a:bodyPr anchorCtr="0" anchor="b" bIns="91425" lIns="91425" rIns="91425" wrap="square" tIns="91425"/>
          <a:lstStyle>
            <a:lvl1pPr lvl="0" rtl="0" algn="l">
              <a:spcBef>
                <a:spcPts val="0"/>
              </a:spcBef>
              <a:spcAft>
                <a:spcPts val="0"/>
              </a:spcAft>
              <a:buSzPts val="1400"/>
              <a:buChar char="●"/>
              <a:defRPr b="0" i="0" sz="3000" u="none">
                <a:solidFill>
                  <a:schemeClr val="dk1"/>
                </a:solidFill>
                <a:latin typeface="Kaushan Script"/>
                <a:ea typeface="Kaushan Script"/>
                <a:cs typeface="Kaushan Script"/>
                <a:sym typeface="Kaushan Script"/>
              </a:defRPr>
            </a:lvl1pPr>
            <a:lvl2pPr lvl="1" rtl="0" algn="l">
              <a:spcBef>
                <a:spcPts val="0"/>
              </a:spcBef>
              <a:spcAft>
                <a:spcPts val="0"/>
              </a:spcAft>
              <a:buSzPts val="1400"/>
              <a:buChar char="○"/>
              <a:defRPr sz="3000">
                <a:solidFill>
                  <a:schemeClr val="dk1"/>
                </a:solidFill>
                <a:latin typeface="Kaushan Script"/>
                <a:ea typeface="Kaushan Script"/>
                <a:cs typeface="Kaushan Script"/>
                <a:sym typeface="Kaushan Script"/>
              </a:defRPr>
            </a:lvl2pPr>
            <a:lvl3pPr lvl="2" rtl="0" algn="l">
              <a:spcBef>
                <a:spcPts val="0"/>
              </a:spcBef>
              <a:spcAft>
                <a:spcPts val="0"/>
              </a:spcAft>
              <a:buSzPts val="1400"/>
              <a:buChar char="■"/>
              <a:defRPr sz="3000">
                <a:solidFill>
                  <a:schemeClr val="dk1"/>
                </a:solidFill>
                <a:latin typeface="Kaushan Script"/>
                <a:ea typeface="Kaushan Script"/>
                <a:cs typeface="Kaushan Script"/>
                <a:sym typeface="Kaushan Script"/>
              </a:defRPr>
            </a:lvl3pPr>
            <a:lvl4pPr lvl="3" rtl="0" algn="l">
              <a:spcBef>
                <a:spcPts val="0"/>
              </a:spcBef>
              <a:spcAft>
                <a:spcPts val="0"/>
              </a:spcAft>
              <a:buSzPts val="1400"/>
              <a:buChar char="●"/>
              <a:defRPr sz="3000">
                <a:solidFill>
                  <a:schemeClr val="dk1"/>
                </a:solidFill>
                <a:latin typeface="Kaushan Script"/>
                <a:ea typeface="Kaushan Script"/>
                <a:cs typeface="Kaushan Script"/>
                <a:sym typeface="Kaushan Script"/>
              </a:defRPr>
            </a:lvl4pPr>
            <a:lvl5pPr lvl="4" rtl="0" algn="l">
              <a:spcBef>
                <a:spcPts val="0"/>
              </a:spcBef>
              <a:spcAft>
                <a:spcPts val="0"/>
              </a:spcAft>
              <a:buSzPts val="1400"/>
              <a:buChar char="○"/>
              <a:defRPr sz="3000">
                <a:solidFill>
                  <a:schemeClr val="dk1"/>
                </a:solidFill>
                <a:latin typeface="Kaushan Script"/>
                <a:ea typeface="Kaushan Script"/>
                <a:cs typeface="Kaushan Script"/>
                <a:sym typeface="Kaushan Script"/>
              </a:defRPr>
            </a:lvl5pPr>
            <a:lvl6pPr lvl="5" marL="457200" rtl="0" algn="l">
              <a:spcBef>
                <a:spcPts val="0"/>
              </a:spcBef>
              <a:spcAft>
                <a:spcPts val="0"/>
              </a:spcAft>
              <a:buSzPts val="1400"/>
              <a:buChar char="■"/>
              <a:defRPr sz="3000">
                <a:solidFill>
                  <a:schemeClr val="dk1"/>
                </a:solidFill>
                <a:latin typeface="Kaushan Script"/>
                <a:ea typeface="Kaushan Script"/>
                <a:cs typeface="Kaushan Script"/>
                <a:sym typeface="Kaushan Script"/>
              </a:defRPr>
            </a:lvl6pPr>
            <a:lvl7pPr lvl="6" marL="914400" rtl="0" algn="l">
              <a:spcBef>
                <a:spcPts val="0"/>
              </a:spcBef>
              <a:spcAft>
                <a:spcPts val="0"/>
              </a:spcAft>
              <a:buSzPts val="1400"/>
              <a:buChar char="●"/>
              <a:defRPr sz="3000">
                <a:solidFill>
                  <a:schemeClr val="dk1"/>
                </a:solidFill>
                <a:latin typeface="Kaushan Script"/>
                <a:ea typeface="Kaushan Script"/>
                <a:cs typeface="Kaushan Script"/>
                <a:sym typeface="Kaushan Script"/>
              </a:defRPr>
            </a:lvl7pPr>
            <a:lvl8pPr lvl="7" marL="1371600" rtl="0" algn="l">
              <a:spcBef>
                <a:spcPts val="0"/>
              </a:spcBef>
              <a:spcAft>
                <a:spcPts val="0"/>
              </a:spcAft>
              <a:buSzPts val="1400"/>
              <a:buChar char="○"/>
              <a:defRPr sz="3000">
                <a:solidFill>
                  <a:schemeClr val="dk1"/>
                </a:solidFill>
                <a:latin typeface="Kaushan Script"/>
                <a:ea typeface="Kaushan Script"/>
                <a:cs typeface="Kaushan Script"/>
                <a:sym typeface="Kaushan Script"/>
              </a:defRPr>
            </a:lvl8pPr>
            <a:lvl9pPr lvl="8" marL="1828800" rtl="0" algn="l">
              <a:spcBef>
                <a:spcPts val="0"/>
              </a:spcBef>
              <a:spcAft>
                <a:spcPts val="0"/>
              </a:spcAft>
              <a:buSzPts val="1400"/>
              <a:buChar char="■"/>
              <a:defRPr sz="3000">
                <a:solidFill>
                  <a:schemeClr val="dk1"/>
                </a:solidFill>
                <a:latin typeface="Kaushan Script"/>
                <a:ea typeface="Kaushan Script"/>
                <a:cs typeface="Kaushan Script"/>
                <a:sym typeface="Kaushan Script"/>
              </a:defRPr>
            </a:lvl9pPr>
          </a:lstStyle>
          <a:p/>
        </p:txBody>
      </p:sp>
      <p:sp>
        <p:nvSpPr>
          <p:cNvPr id="57" name="Shape 57"/>
          <p:cNvSpPr txBox="1"/>
          <p:nvPr>
            <p:ph idx="1" type="body"/>
          </p:nvPr>
        </p:nvSpPr>
        <p:spPr>
          <a:xfrm rot="5400000">
            <a:off x="396082" y="142082"/>
            <a:ext cx="6408737" cy="6134100"/>
          </a:xfrm>
          <a:prstGeom prst="rect">
            <a:avLst/>
          </a:prstGeom>
          <a:noFill/>
          <a:ln>
            <a:noFill/>
          </a:ln>
        </p:spPr>
        <p:txBody>
          <a:bodyPr anchorCtr="0" anchor="t" bIns="91425" lIns="91425" rIns="91425" wrap="square" tIns="91425"/>
          <a:lstStyle>
            <a:lvl1pPr indent="-147320" lvl="0" marL="342900" rtl="0" algn="just">
              <a:spcBef>
                <a:spcPts val="560"/>
              </a:spcBef>
              <a:spcAft>
                <a:spcPts val="0"/>
              </a:spcAft>
              <a:buClr>
                <a:schemeClr val="hlink"/>
              </a:buClr>
              <a:buSzPts val="1400"/>
              <a:buFont typeface="Noto Sans Symbols"/>
              <a:buChar char="•"/>
              <a:defRPr sz="2800">
                <a:solidFill>
                  <a:schemeClr val="dk1"/>
                </a:solidFill>
                <a:latin typeface="Times New Roman"/>
                <a:ea typeface="Times New Roman"/>
                <a:cs typeface="Times New Roman"/>
                <a:sym typeface="Times New Roman"/>
              </a:defRPr>
            </a:lvl1pPr>
            <a:lvl2pPr indent="-137159" lvl="1" marL="742950" rtl="0" algn="just">
              <a:spcBef>
                <a:spcPts val="520"/>
              </a:spcBef>
              <a:spcAft>
                <a:spcPts val="0"/>
              </a:spcAft>
              <a:buClr>
                <a:schemeClr val="dk1"/>
              </a:buClr>
              <a:buSzPts val="1400"/>
              <a:buFont typeface="Noto Sans Symbols"/>
              <a:buChar char="•"/>
              <a:defRPr i="1" sz="2600">
                <a:solidFill>
                  <a:srgbClr val="0066CC"/>
                </a:solidFill>
                <a:latin typeface="Times New Roman"/>
                <a:ea typeface="Times New Roman"/>
                <a:cs typeface="Times New Roman"/>
                <a:sym typeface="Times New Roman"/>
              </a:defRPr>
            </a:lvl2pPr>
            <a:lvl3pPr indent="-107950" lvl="2" marL="1143000" rtl="0" algn="just">
              <a:spcBef>
                <a:spcPts val="400"/>
              </a:spcBef>
              <a:spcAft>
                <a:spcPts val="0"/>
              </a:spcAft>
              <a:buClr>
                <a:schemeClr val="hlink"/>
              </a:buClr>
              <a:buSzPts val="1400"/>
              <a:buFont typeface="Noto Sans Symbols"/>
              <a:buChar char="•"/>
              <a:defRPr sz="2000">
                <a:solidFill>
                  <a:schemeClr val="dk1"/>
                </a:solidFill>
                <a:latin typeface="Times New Roman"/>
                <a:ea typeface="Times New Roman"/>
                <a:cs typeface="Times New Roman"/>
                <a:sym typeface="Times New Roman"/>
              </a:defRPr>
            </a:lvl3pPr>
            <a:lvl4pPr indent="-146050" lvl="3" marL="1600200" rtl="0" algn="just">
              <a:spcBef>
                <a:spcPts val="400"/>
              </a:spcBef>
              <a:spcAft>
                <a:spcPts val="0"/>
              </a:spcAft>
              <a:buClr>
                <a:schemeClr val="dk1"/>
              </a:buClr>
              <a:buSzPts val="1400"/>
              <a:buFont typeface="Noto Sans Symbols"/>
              <a:buChar char="■"/>
              <a:defRPr sz="2000">
                <a:solidFill>
                  <a:schemeClr val="dk1"/>
                </a:solidFill>
                <a:latin typeface="Tahoma"/>
                <a:ea typeface="Tahoma"/>
                <a:cs typeface="Tahoma"/>
                <a:sym typeface="Tahoma"/>
              </a:defRPr>
            </a:lvl4pPr>
            <a:lvl5pPr indent="-152400" lvl="4" marL="2057400" rtl="0" algn="just">
              <a:spcBef>
                <a:spcPts val="400"/>
              </a:spcBef>
              <a:spcAft>
                <a:spcPts val="0"/>
              </a:spcAft>
              <a:buClr>
                <a:schemeClr val="hlink"/>
              </a:buClr>
              <a:buSzPts val="1400"/>
              <a:buFont typeface="Noto Sans Symbols"/>
              <a:buChar char="■"/>
              <a:defRPr sz="2000">
                <a:solidFill>
                  <a:schemeClr val="dk1"/>
                </a:solidFill>
                <a:latin typeface="Tahoma"/>
                <a:ea typeface="Tahoma"/>
                <a:cs typeface="Tahoma"/>
                <a:sym typeface="Tahoma"/>
              </a:defRPr>
            </a:lvl5pPr>
            <a:lvl6pPr indent="-152400" lvl="5" marL="2514600" rtl="0" algn="just">
              <a:spcBef>
                <a:spcPts val="400"/>
              </a:spcBef>
              <a:spcAft>
                <a:spcPts val="0"/>
              </a:spcAft>
              <a:buClr>
                <a:schemeClr val="hlink"/>
              </a:buClr>
              <a:buSzPts val="1400"/>
              <a:buFont typeface="Noto Sans Symbols"/>
              <a:buChar char="■"/>
              <a:defRPr sz="2000">
                <a:solidFill>
                  <a:schemeClr val="dk1"/>
                </a:solidFill>
                <a:latin typeface="Tahoma"/>
                <a:ea typeface="Tahoma"/>
                <a:cs typeface="Tahoma"/>
                <a:sym typeface="Tahoma"/>
              </a:defRPr>
            </a:lvl6pPr>
            <a:lvl7pPr indent="-152400" lvl="6" marL="2971800" rtl="0" algn="just">
              <a:spcBef>
                <a:spcPts val="400"/>
              </a:spcBef>
              <a:spcAft>
                <a:spcPts val="0"/>
              </a:spcAft>
              <a:buClr>
                <a:schemeClr val="hlink"/>
              </a:buClr>
              <a:buSzPts val="1400"/>
              <a:buFont typeface="Noto Sans Symbols"/>
              <a:buChar char="■"/>
              <a:defRPr sz="2000">
                <a:solidFill>
                  <a:schemeClr val="dk1"/>
                </a:solidFill>
                <a:latin typeface="Tahoma"/>
                <a:ea typeface="Tahoma"/>
                <a:cs typeface="Tahoma"/>
                <a:sym typeface="Tahoma"/>
              </a:defRPr>
            </a:lvl7pPr>
            <a:lvl8pPr indent="-152400" lvl="7" marL="3429000" rtl="0" algn="just">
              <a:spcBef>
                <a:spcPts val="400"/>
              </a:spcBef>
              <a:spcAft>
                <a:spcPts val="0"/>
              </a:spcAft>
              <a:buClr>
                <a:schemeClr val="hlink"/>
              </a:buClr>
              <a:buSzPts val="1400"/>
              <a:buFont typeface="Noto Sans Symbols"/>
              <a:buChar char="■"/>
              <a:defRPr sz="2000">
                <a:solidFill>
                  <a:schemeClr val="dk1"/>
                </a:solidFill>
                <a:latin typeface="Tahoma"/>
                <a:ea typeface="Tahoma"/>
                <a:cs typeface="Tahoma"/>
                <a:sym typeface="Tahoma"/>
              </a:defRPr>
            </a:lvl8pPr>
            <a:lvl9pPr indent="-152400" lvl="8" marL="3886200" rtl="0" algn="just">
              <a:spcBef>
                <a:spcPts val="400"/>
              </a:spcBef>
              <a:spcAft>
                <a:spcPts val="0"/>
              </a:spcAft>
              <a:buClr>
                <a:schemeClr val="hlink"/>
              </a:buClr>
              <a:buSzPts val="1400"/>
              <a:buFont typeface="Noto Sans Symbols"/>
              <a:buChar char="■"/>
              <a:defRPr sz="2000">
                <a:solidFill>
                  <a:schemeClr val="dk1"/>
                </a:solidFill>
                <a:latin typeface="Tahoma"/>
                <a:ea typeface="Tahoma"/>
                <a:cs typeface="Tahoma"/>
                <a:sym typeface="Tahoma"/>
              </a:defRPr>
            </a:lvl9pPr>
          </a:lstStyle>
          <a:p/>
        </p:txBody>
      </p:sp>
      <p:sp>
        <p:nvSpPr>
          <p:cNvPr id="58" name="Shape 58"/>
          <p:cNvSpPr txBox="1"/>
          <p:nvPr>
            <p:ph idx="12" type="sldNum"/>
          </p:nvPr>
        </p:nvSpPr>
        <p:spPr>
          <a:xfrm>
            <a:off x="7023100" y="6400800"/>
            <a:ext cx="1905000"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chemeClr val="dk1"/>
              </a:buClr>
              <a:buFont typeface="Tahoma"/>
              <a:buNone/>
            </a:pPr>
            <a:fld id="{00000000-1234-1234-1234-123412341234}" type="slidenum">
              <a:rPr b="1" i="1" lang="en-US" sz="1200" u="none" cap="none" strike="noStrike">
                <a:solidFill>
                  <a:schemeClr val="dk1"/>
                </a:solidFill>
                <a:latin typeface="Tahoma"/>
                <a:ea typeface="Tahoma"/>
                <a:cs typeface="Tahoma"/>
                <a:sym typeface="Tahoma"/>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re et texte vertical">
    <p:spTree>
      <p:nvGrpSpPr>
        <p:cNvPr id="59" name="Shape 59"/>
        <p:cNvGrpSpPr/>
        <p:nvPr/>
      </p:nvGrpSpPr>
      <p:grpSpPr>
        <a:xfrm>
          <a:off x="0" y="0"/>
          <a:ext cx="0" cy="0"/>
          <a:chOff x="0" y="0"/>
          <a:chExt cx="0" cy="0"/>
        </a:xfrm>
      </p:grpSpPr>
      <p:sp>
        <p:nvSpPr>
          <p:cNvPr id="60" name="Shape 60"/>
          <p:cNvSpPr txBox="1"/>
          <p:nvPr>
            <p:ph type="title"/>
          </p:nvPr>
        </p:nvSpPr>
        <p:spPr>
          <a:xfrm>
            <a:off x="609600" y="4762"/>
            <a:ext cx="8305800" cy="609600"/>
          </a:xfrm>
          <a:prstGeom prst="rect">
            <a:avLst/>
          </a:prstGeom>
          <a:noFill/>
          <a:ln>
            <a:noFill/>
          </a:ln>
        </p:spPr>
        <p:txBody>
          <a:bodyPr anchorCtr="0" anchor="b" bIns="91425" lIns="91425" rIns="91425" wrap="square" tIns="91425"/>
          <a:lstStyle>
            <a:lvl1pPr lvl="0" rtl="0" algn="l">
              <a:spcBef>
                <a:spcPts val="0"/>
              </a:spcBef>
              <a:spcAft>
                <a:spcPts val="0"/>
              </a:spcAft>
              <a:buSzPts val="1400"/>
              <a:buChar char="●"/>
              <a:defRPr b="0" i="0" sz="3000" u="none">
                <a:solidFill>
                  <a:schemeClr val="dk1"/>
                </a:solidFill>
                <a:latin typeface="Kaushan Script"/>
                <a:ea typeface="Kaushan Script"/>
                <a:cs typeface="Kaushan Script"/>
                <a:sym typeface="Kaushan Script"/>
              </a:defRPr>
            </a:lvl1pPr>
            <a:lvl2pPr lvl="1" rtl="0" algn="l">
              <a:spcBef>
                <a:spcPts val="0"/>
              </a:spcBef>
              <a:spcAft>
                <a:spcPts val="0"/>
              </a:spcAft>
              <a:buSzPts val="1400"/>
              <a:buChar char="○"/>
              <a:defRPr sz="3000">
                <a:solidFill>
                  <a:schemeClr val="dk1"/>
                </a:solidFill>
                <a:latin typeface="Kaushan Script"/>
                <a:ea typeface="Kaushan Script"/>
                <a:cs typeface="Kaushan Script"/>
                <a:sym typeface="Kaushan Script"/>
              </a:defRPr>
            </a:lvl2pPr>
            <a:lvl3pPr lvl="2" rtl="0" algn="l">
              <a:spcBef>
                <a:spcPts val="0"/>
              </a:spcBef>
              <a:spcAft>
                <a:spcPts val="0"/>
              </a:spcAft>
              <a:buSzPts val="1400"/>
              <a:buChar char="■"/>
              <a:defRPr sz="3000">
                <a:solidFill>
                  <a:schemeClr val="dk1"/>
                </a:solidFill>
                <a:latin typeface="Kaushan Script"/>
                <a:ea typeface="Kaushan Script"/>
                <a:cs typeface="Kaushan Script"/>
                <a:sym typeface="Kaushan Script"/>
              </a:defRPr>
            </a:lvl3pPr>
            <a:lvl4pPr lvl="3" rtl="0" algn="l">
              <a:spcBef>
                <a:spcPts val="0"/>
              </a:spcBef>
              <a:spcAft>
                <a:spcPts val="0"/>
              </a:spcAft>
              <a:buSzPts val="1400"/>
              <a:buChar char="●"/>
              <a:defRPr sz="3000">
                <a:solidFill>
                  <a:schemeClr val="dk1"/>
                </a:solidFill>
                <a:latin typeface="Kaushan Script"/>
                <a:ea typeface="Kaushan Script"/>
                <a:cs typeface="Kaushan Script"/>
                <a:sym typeface="Kaushan Script"/>
              </a:defRPr>
            </a:lvl4pPr>
            <a:lvl5pPr lvl="4" rtl="0" algn="l">
              <a:spcBef>
                <a:spcPts val="0"/>
              </a:spcBef>
              <a:spcAft>
                <a:spcPts val="0"/>
              </a:spcAft>
              <a:buSzPts val="1400"/>
              <a:buChar char="○"/>
              <a:defRPr sz="3000">
                <a:solidFill>
                  <a:schemeClr val="dk1"/>
                </a:solidFill>
                <a:latin typeface="Kaushan Script"/>
                <a:ea typeface="Kaushan Script"/>
                <a:cs typeface="Kaushan Script"/>
                <a:sym typeface="Kaushan Script"/>
              </a:defRPr>
            </a:lvl5pPr>
            <a:lvl6pPr lvl="5" marL="457200" rtl="0" algn="l">
              <a:spcBef>
                <a:spcPts val="0"/>
              </a:spcBef>
              <a:spcAft>
                <a:spcPts val="0"/>
              </a:spcAft>
              <a:buSzPts val="1400"/>
              <a:buChar char="■"/>
              <a:defRPr sz="3000">
                <a:solidFill>
                  <a:schemeClr val="dk1"/>
                </a:solidFill>
                <a:latin typeface="Kaushan Script"/>
                <a:ea typeface="Kaushan Script"/>
                <a:cs typeface="Kaushan Script"/>
                <a:sym typeface="Kaushan Script"/>
              </a:defRPr>
            </a:lvl6pPr>
            <a:lvl7pPr lvl="6" marL="914400" rtl="0" algn="l">
              <a:spcBef>
                <a:spcPts val="0"/>
              </a:spcBef>
              <a:spcAft>
                <a:spcPts val="0"/>
              </a:spcAft>
              <a:buSzPts val="1400"/>
              <a:buChar char="●"/>
              <a:defRPr sz="3000">
                <a:solidFill>
                  <a:schemeClr val="dk1"/>
                </a:solidFill>
                <a:latin typeface="Kaushan Script"/>
                <a:ea typeface="Kaushan Script"/>
                <a:cs typeface="Kaushan Script"/>
                <a:sym typeface="Kaushan Script"/>
              </a:defRPr>
            </a:lvl7pPr>
            <a:lvl8pPr lvl="7" marL="1371600" rtl="0" algn="l">
              <a:spcBef>
                <a:spcPts val="0"/>
              </a:spcBef>
              <a:spcAft>
                <a:spcPts val="0"/>
              </a:spcAft>
              <a:buSzPts val="1400"/>
              <a:buChar char="○"/>
              <a:defRPr sz="3000">
                <a:solidFill>
                  <a:schemeClr val="dk1"/>
                </a:solidFill>
                <a:latin typeface="Kaushan Script"/>
                <a:ea typeface="Kaushan Script"/>
                <a:cs typeface="Kaushan Script"/>
                <a:sym typeface="Kaushan Script"/>
              </a:defRPr>
            </a:lvl8pPr>
            <a:lvl9pPr lvl="8" marL="1828800" rtl="0" algn="l">
              <a:spcBef>
                <a:spcPts val="0"/>
              </a:spcBef>
              <a:spcAft>
                <a:spcPts val="0"/>
              </a:spcAft>
              <a:buSzPts val="1400"/>
              <a:buChar char="■"/>
              <a:defRPr sz="3000">
                <a:solidFill>
                  <a:schemeClr val="dk1"/>
                </a:solidFill>
                <a:latin typeface="Kaushan Script"/>
                <a:ea typeface="Kaushan Script"/>
                <a:cs typeface="Kaushan Script"/>
                <a:sym typeface="Kaushan Script"/>
              </a:defRPr>
            </a:lvl9pPr>
          </a:lstStyle>
          <a:p/>
        </p:txBody>
      </p:sp>
      <p:sp>
        <p:nvSpPr>
          <p:cNvPr id="61" name="Shape 61"/>
          <p:cNvSpPr txBox="1"/>
          <p:nvPr>
            <p:ph idx="1" type="body"/>
          </p:nvPr>
        </p:nvSpPr>
        <p:spPr>
          <a:xfrm rot="5400000">
            <a:off x="1860550" y="-412750"/>
            <a:ext cx="5499100" cy="8153400"/>
          </a:xfrm>
          <a:prstGeom prst="rect">
            <a:avLst/>
          </a:prstGeom>
          <a:noFill/>
          <a:ln>
            <a:noFill/>
          </a:ln>
        </p:spPr>
        <p:txBody>
          <a:bodyPr anchorCtr="0" anchor="t" bIns="91425" lIns="91425" rIns="91425" wrap="square" tIns="91425"/>
          <a:lstStyle>
            <a:lvl1pPr indent="-147320" lvl="0" marL="342900" rtl="0" algn="just">
              <a:spcBef>
                <a:spcPts val="560"/>
              </a:spcBef>
              <a:spcAft>
                <a:spcPts val="0"/>
              </a:spcAft>
              <a:buClr>
                <a:schemeClr val="hlink"/>
              </a:buClr>
              <a:buSzPts val="1400"/>
              <a:buFont typeface="Noto Sans Symbols"/>
              <a:buChar char="•"/>
              <a:defRPr sz="2800">
                <a:solidFill>
                  <a:schemeClr val="dk1"/>
                </a:solidFill>
                <a:latin typeface="Times New Roman"/>
                <a:ea typeface="Times New Roman"/>
                <a:cs typeface="Times New Roman"/>
                <a:sym typeface="Times New Roman"/>
              </a:defRPr>
            </a:lvl1pPr>
            <a:lvl2pPr indent="-137159" lvl="1" marL="742950" rtl="0" algn="just">
              <a:spcBef>
                <a:spcPts val="520"/>
              </a:spcBef>
              <a:spcAft>
                <a:spcPts val="0"/>
              </a:spcAft>
              <a:buClr>
                <a:schemeClr val="dk1"/>
              </a:buClr>
              <a:buSzPts val="1400"/>
              <a:buFont typeface="Noto Sans Symbols"/>
              <a:buChar char="•"/>
              <a:defRPr i="1" sz="2600">
                <a:solidFill>
                  <a:srgbClr val="0066CC"/>
                </a:solidFill>
                <a:latin typeface="Times New Roman"/>
                <a:ea typeface="Times New Roman"/>
                <a:cs typeface="Times New Roman"/>
                <a:sym typeface="Times New Roman"/>
              </a:defRPr>
            </a:lvl2pPr>
            <a:lvl3pPr indent="-107950" lvl="2" marL="1143000" rtl="0" algn="just">
              <a:spcBef>
                <a:spcPts val="400"/>
              </a:spcBef>
              <a:spcAft>
                <a:spcPts val="0"/>
              </a:spcAft>
              <a:buClr>
                <a:schemeClr val="hlink"/>
              </a:buClr>
              <a:buSzPts val="1400"/>
              <a:buFont typeface="Noto Sans Symbols"/>
              <a:buChar char="•"/>
              <a:defRPr sz="2000">
                <a:solidFill>
                  <a:schemeClr val="dk1"/>
                </a:solidFill>
                <a:latin typeface="Times New Roman"/>
                <a:ea typeface="Times New Roman"/>
                <a:cs typeface="Times New Roman"/>
                <a:sym typeface="Times New Roman"/>
              </a:defRPr>
            </a:lvl3pPr>
            <a:lvl4pPr indent="-146050" lvl="3" marL="1600200" rtl="0" algn="just">
              <a:spcBef>
                <a:spcPts val="400"/>
              </a:spcBef>
              <a:spcAft>
                <a:spcPts val="0"/>
              </a:spcAft>
              <a:buClr>
                <a:schemeClr val="dk1"/>
              </a:buClr>
              <a:buSzPts val="1400"/>
              <a:buFont typeface="Noto Sans Symbols"/>
              <a:buChar char="■"/>
              <a:defRPr sz="2000">
                <a:solidFill>
                  <a:schemeClr val="dk1"/>
                </a:solidFill>
                <a:latin typeface="Tahoma"/>
                <a:ea typeface="Tahoma"/>
                <a:cs typeface="Tahoma"/>
                <a:sym typeface="Tahoma"/>
              </a:defRPr>
            </a:lvl4pPr>
            <a:lvl5pPr indent="-152400" lvl="4" marL="2057400" rtl="0" algn="just">
              <a:spcBef>
                <a:spcPts val="400"/>
              </a:spcBef>
              <a:spcAft>
                <a:spcPts val="0"/>
              </a:spcAft>
              <a:buClr>
                <a:schemeClr val="hlink"/>
              </a:buClr>
              <a:buSzPts val="1400"/>
              <a:buFont typeface="Noto Sans Symbols"/>
              <a:buChar char="■"/>
              <a:defRPr sz="2000">
                <a:solidFill>
                  <a:schemeClr val="dk1"/>
                </a:solidFill>
                <a:latin typeface="Tahoma"/>
                <a:ea typeface="Tahoma"/>
                <a:cs typeface="Tahoma"/>
                <a:sym typeface="Tahoma"/>
              </a:defRPr>
            </a:lvl5pPr>
            <a:lvl6pPr indent="-152400" lvl="5" marL="2514600" rtl="0" algn="just">
              <a:spcBef>
                <a:spcPts val="400"/>
              </a:spcBef>
              <a:spcAft>
                <a:spcPts val="0"/>
              </a:spcAft>
              <a:buClr>
                <a:schemeClr val="hlink"/>
              </a:buClr>
              <a:buSzPts val="1400"/>
              <a:buFont typeface="Noto Sans Symbols"/>
              <a:buChar char="■"/>
              <a:defRPr sz="2000">
                <a:solidFill>
                  <a:schemeClr val="dk1"/>
                </a:solidFill>
                <a:latin typeface="Tahoma"/>
                <a:ea typeface="Tahoma"/>
                <a:cs typeface="Tahoma"/>
                <a:sym typeface="Tahoma"/>
              </a:defRPr>
            </a:lvl6pPr>
            <a:lvl7pPr indent="-152400" lvl="6" marL="2971800" rtl="0" algn="just">
              <a:spcBef>
                <a:spcPts val="400"/>
              </a:spcBef>
              <a:spcAft>
                <a:spcPts val="0"/>
              </a:spcAft>
              <a:buClr>
                <a:schemeClr val="hlink"/>
              </a:buClr>
              <a:buSzPts val="1400"/>
              <a:buFont typeface="Noto Sans Symbols"/>
              <a:buChar char="■"/>
              <a:defRPr sz="2000">
                <a:solidFill>
                  <a:schemeClr val="dk1"/>
                </a:solidFill>
                <a:latin typeface="Tahoma"/>
                <a:ea typeface="Tahoma"/>
                <a:cs typeface="Tahoma"/>
                <a:sym typeface="Tahoma"/>
              </a:defRPr>
            </a:lvl7pPr>
            <a:lvl8pPr indent="-152400" lvl="7" marL="3429000" rtl="0" algn="just">
              <a:spcBef>
                <a:spcPts val="400"/>
              </a:spcBef>
              <a:spcAft>
                <a:spcPts val="0"/>
              </a:spcAft>
              <a:buClr>
                <a:schemeClr val="hlink"/>
              </a:buClr>
              <a:buSzPts val="1400"/>
              <a:buFont typeface="Noto Sans Symbols"/>
              <a:buChar char="■"/>
              <a:defRPr sz="2000">
                <a:solidFill>
                  <a:schemeClr val="dk1"/>
                </a:solidFill>
                <a:latin typeface="Tahoma"/>
                <a:ea typeface="Tahoma"/>
                <a:cs typeface="Tahoma"/>
                <a:sym typeface="Tahoma"/>
              </a:defRPr>
            </a:lvl8pPr>
            <a:lvl9pPr indent="-152400" lvl="8" marL="3886200" rtl="0" algn="just">
              <a:spcBef>
                <a:spcPts val="400"/>
              </a:spcBef>
              <a:spcAft>
                <a:spcPts val="0"/>
              </a:spcAft>
              <a:buClr>
                <a:schemeClr val="hlink"/>
              </a:buClr>
              <a:buSzPts val="1400"/>
              <a:buFont typeface="Noto Sans Symbols"/>
              <a:buChar char="■"/>
              <a:defRPr sz="2000">
                <a:solidFill>
                  <a:schemeClr val="dk1"/>
                </a:solidFill>
                <a:latin typeface="Tahoma"/>
                <a:ea typeface="Tahoma"/>
                <a:cs typeface="Tahoma"/>
                <a:sym typeface="Tahoma"/>
              </a:defRPr>
            </a:lvl9pPr>
          </a:lstStyle>
          <a:p/>
        </p:txBody>
      </p:sp>
      <p:sp>
        <p:nvSpPr>
          <p:cNvPr id="62" name="Shape 62"/>
          <p:cNvSpPr txBox="1"/>
          <p:nvPr>
            <p:ph idx="12" type="sldNum"/>
          </p:nvPr>
        </p:nvSpPr>
        <p:spPr>
          <a:xfrm>
            <a:off x="7023100" y="6400800"/>
            <a:ext cx="1905000"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chemeClr val="dk1"/>
              </a:buClr>
              <a:buFont typeface="Tahoma"/>
              <a:buNone/>
            </a:pPr>
            <a:fld id="{00000000-1234-1234-1234-123412341234}" type="slidenum">
              <a:rPr b="1" i="1" lang="en-US" sz="1200" u="none" cap="none" strike="noStrike">
                <a:solidFill>
                  <a:schemeClr val="dk1"/>
                </a:solidFill>
                <a:latin typeface="Tahoma"/>
                <a:ea typeface="Tahoma"/>
                <a:cs typeface="Tahoma"/>
                <a:sym typeface="Tahoma"/>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Image avec légende">
    <p:spTree>
      <p:nvGrpSpPr>
        <p:cNvPr id="63" name="Shape 63"/>
        <p:cNvGrpSpPr/>
        <p:nvPr/>
      </p:nvGrpSpPr>
      <p:grpSpPr>
        <a:xfrm>
          <a:off x="0" y="0"/>
          <a:ext cx="0" cy="0"/>
          <a:chOff x="0" y="0"/>
          <a:chExt cx="0" cy="0"/>
        </a:xfrm>
      </p:grpSpPr>
      <p:sp>
        <p:nvSpPr>
          <p:cNvPr id="64" name="Shape 64"/>
          <p:cNvSpPr txBox="1"/>
          <p:nvPr>
            <p:ph type="title"/>
          </p:nvPr>
        </p:nvSpPr>
        <p:spPr>
          <a:xfrm>
            <a:off x="1792288" y="4800600"/>
            <a:ext cx="5486400" cy="566738"/>
          </a:xfrm>
          <a:prstGeom prst="rect">
            <a:avLst/>
          </a:prstGeom>
          <a:noFill/>
          <a:ln>
            <a:noFill/>
          </a:ln>
        </p:spPr>
        <p:txBody>
          <a:bodyPr anchorCtr="0" anchor="b" bIns="91425" lIns="91425" rIns="91425" wrap="square" tIns="91425"/>
          <a:lstStyle>
            <a:lvl1pPr lvl="0" rtl="0" algn="l">
              <a:spcBef>
                <a:spcPts val="0"/>
              </a:spcBef>
              <a:buSzPts val="1400"/>
              <a:buChar char="●"/>
              <a:defRPr b="1" sz="2000"/>
            </a:lvl1pPr>
            <a:lvl2pPr lvl="1" rtl="0">
              <a:spcBef>
                <a:spcPts val="0"/>
              </a:spcBef>
              <a:buSzPts val="1400"/>
              <a:buChar char="○"/>
              <a:defRPr sz="3000">
                <a:solidFill>
                  <a:schemeClr val="dk1"/>
                </a:solidFill>
                <a:latin typeface="Kaushan Script"/>
                <a:ea typeface="Kaushan Script"/>
                <a:cs typeface="Kaushan Script"/>
                <a:sym typeface="Kaushan Script"/>
              </a:defRPr>
            </a:lvl2pPr>
            <a:lvl3pPr lvl="2" rtl="0">
              <a:spcBef>
                <a:spcPts val="0"/>
              </a:spcBef>
              <a:buSzPts val="1400"/>
              <a:buChar char="■"/>
              <a:defRPr sz="3000">
                <a:solidFill>
                  <a:schemeClr val="dk1"/>
                </a:solidFill>
                <a:latin typeface="Kaushan Script"/>
                <a:ea typeface="Kaushan Script"/>
                <a:cs typeface="Kaushan Script"/>
                <a:sym typeface="Kaushan Script"/>
              </a:defRPr>
            </a:lvl3pPr>
            <a:lvl4pPr lvl="3" rtl="0">
              <a:spcBef>
                <a:spcPts val="0"/>
              </a:spcBef>
              <a:buSzPts val="1400"/>
              <a:buChar char="●"/>
              <a:defRPr sz="3000">
                <a:solidFill>
                  <a:schemeClr val="dk1"/>
                </a:solidFill>
                <a:latin typeface="Kaushan Script"/>
                <a:ea typeface="Kaushan Script"/>
                <a:cs typeface="Kaushan Script"/>
                <a:sym typeface="Kaushan Script"/>
              </a:defRPr>
            </a:lvl4pPr>
            <a:lvl5pPr lvl="4" rtl="0">
              <a:spcBef>
                <a:spcPts val="0"/>
              </a:spcBef>
              <a:buSzPts val="1400"/>
              <a:buChar char="○"/>
              <a:defRPr sz="3000">
                <a:solidFill>
                  <a:schemeClr val="dk1"/>
                </a:solidFill>
                <a:latin typeface="Kaushan Script"/>
                <a:ea typeface="Kaushan Script"/>
                <a:cs typeface="Kaushan Script"/>
                <a:sym typeface="Kaushan Script"/>
              </a:defRPr>
            </a:lvl5pPr>
            <a:lvl6pPr lvl="5" rtl="0">
              <a:spcBef>
                <a:spcPts val="0"/>
              </a:spcBef>
              <a:buSzPts val="1400"/>
              <a:buChar char="■"/>
              <a:defRPr sz="3000">
                <a:solidFill>
                  <a:schemeClr val="dk1"/>
                </a:solidFill>
                <a:latin typeface="Kaushan Script"/>
                <a:ea typeface="Kaushan Script"/>
                <a:cs typeface="Kaushan Script"/>
                <a:sym typeface="Kaushan Script"/>
              </a:defRPr>
            </a:lvl6pPr>
            <a:lvl7pPr lvl="6" rtl="0">
              <a:spcBef>
                <a:spcPts val="0"/>
              </a:spcBef>
              <a:buSzPts val="1400"/>
              <a:buChar char="●"/>
              <a:defRPr sz="3000">
                <a:solidFill>
                  <a:schemeClr val="dk1"/>
                </a:solidFill>
                <a:latin typeface="Kaushan Script"/>
                <a:ea typeface="Kaushan Script"/>
                <a:cs typeface="Kaushan Script"/>
                <a:sym typeface="Kaushan Script"/>
              </a:defRPr>
            </a:lvl7pPr>
            <a:lvl8pPr lvl="7" rtl="0">
              <a:spcBef>
                <a:spcPts val="0"/>
              </a:spcBef>
              <a:buSzPts val="1400"/>
              <a:buChar char="○"/>
              <a:defRPr sz="3000">
                <a:solidFill>
                  <a:schemeClr val="dk1"/>
                </a:solidFill>
                <a:latin typeface="Kaushan Script"/>
                <a:ea typeface="Kaushan Script"/>
                <a:cs typeface="Kaushan Script"/>
                <a:sym typeface="Kaushan Script"/>
              </a:defRPr>
            </a:lvl8pPr>
            <a:lvl9pPr lvl="8" rtl="0">
              <a:spcBef>
                <a:spcPts val="0"/>
              </a:spcBef>
              <a:buSzPts val="1400"/>
              <a:buChar char="■"/>
              <a:defRPr sz="3000">
                <a:solidFill>
                  <a:schemeClr val="dk1"/>
                </a:solidFill>
                <a:latin typeface="Kaushan Script"/>
                <a:ea typeface="Kaushan Script"/>
                <a:cs typeface="Kaushan Script"/>
                <a:sym typeface="Kaushan Script"/>
              </a:defRPr>
            </a:lvl9pPr>
          </a:lstStyle>
          <a:p/>
        </p:txBody>
      </p:sp>
      <p:sp>
        <p:nvSpPr>
          <p:cNvPr id="65" name="Shape 65"/>
          <p:cNvSpPr/>
          <p:nvPr>
            <p:ph idx="2" type="pic"/>
          </p:nvPr>
        </p:nvSpPr>
        <p:spPr>
          <a:xfrm>
            <a:off x="1792288" y="612775"/>
            <a:ext cx="5486400" cy="4114800"/>
          </a:xfrm>
          <a:prstGeom prst="rect">
            <a:avLst/>
          </a:prstGeom>
          <a:noFill/>
          <a:ln>
            <a:noFill/>
          </a:ln>
        </p:spPr>
        <p:txBody>
          <a:bodyPr anchorCtr="0" anchor="t" bIns="91425" lIns="91425" rIns="91425" wrap="square" tIns="91425"/>
          <a:lstStyle>
            <a:lvl1pPr indent="0" lvl="0" marL="0" marR="0" rtl="0" algn="r">
              <a:spcBef>
                <a:spcPts val="0"/>
              </a:spcBef>
              <a:buClr>
                <a:schemeClr val="dk1"/>
              </a:buClr>
              <a:buSzPts val="1400"/>
              <a:buFont typeface="Tahoma"/>
              <a:buNone/>
              <a:defRPr b="1" i="1" sz="3200" u="none" cap="none" strike="noStrike">
                <a:solidFill>
                  <a:schemeClr val="dk1"/>
                </a:solidFill>
                <a:latin typeface="Tahoma"/>
                <a:ea typeface="Tahoma"/>
                <a:cs typeface="Tahoma"/>
                <a:sym typeface="Tahoma"/>
              </a:defRPr>
            </a:lvl1pPr>
            <a:lvl2pPr indent="0" lvl="1" marL="457200" marR="0" rtl="0" algn="l">
              <a:spcBef>
                <a:spcPts val="0"/>
              </a:spcBef>
              <a:buSzPts val="1400"/>
              <a:buFont typeface="Arial"/>
              <a:buNone/>
              <a:defRPr b="0" i="0" sz="2800" u="none" cap="none" strike="noStrike"/>
            </a:lvl2pPr>
            <a:lvl3pPr indent="0" lvl="2" marL="914400" marR="0" rtl="0" algn="l">
              <a:spcBef>
                <a:spcPts val="0"/>
              </a:spcBef>
              <a:buSzPts val="1400"/>
              <a:buFont typeface="Arial"/>
              <a:buNone/>
              <a:defRPr b="0" i="0" sz="2400" u="none" cap="none" strike="noStrike"/>
            </a:lvl3pPr>
            <a:lvl4pPr indent="0" lvl="3" marL="1371600" marR="0" rtl="0" algn="l">
              <a:spcBef>
                <a:spcPts val="0"/>
              </a:spcBef>
              <a:buSzPts val="1400"/>
              <a:buFont typeface="Arial"/>
              <a:buNone/>
              <a:defRPr b="0" i="0" sz="2000" u="none" cap="none" strike="noStrike"/>
            </a:lvl4pPr>
            <a:lvl5pPr indent="0" lvl="4" marL="1828800" marR="0" rtl="0" algn="l">
              <a:spcBef>
                <a:spcPts val="0"/>
              </a:spcBef>
              <a:buSzPts val="1400"/>
              <a:buFont typeface="Arial"/>
              <a:buNone/>
              <a:defRPr b="0" i="0" sz="2000" u="none" cap="none" strike="noStrike"/>
            </a:lvl5pPr>
            <a:lvl6pPr indent="0" lvl="5" marL="2286000" marR="0" rtl="0" algn="l">
              <a:spcBef>
                <a:spcPts val="0"/>
              </a:spcBef>
              <a:buSzPts val="1400"/>
              <a:buFont typeface="Arial"/>
              <a:buNone/>
              <a:defRPr b="0" i="0" sz="2000" u="none" cap="none" strike="noStrike"/>
            </a:lvl6pPr>
            <a:lvl7pPr indent="0" lvl="6" marL="2743200" marR="0" rtl="0" algn="l">
              <a:spcBef>
                <a:spcPts val="0"/>
              </a:spcBef>
              <a:buSzPts val="1400"/>
              <a:buFont typeface="Arial"/>
              <a:buNone/>
              <a:defRPr b="0" i="0" sz="2000" u="none" cap="none" strike="noStrike"/>
            </a:lvl7pPr>
            <a:lvl8pPr indent="0" lvl="7" marL="3200400" marR="0" rtl="0" algn="l">
              <a:spcBef>
                <a:spcPts val="0"/>
              </a:spcBef>
              <a:buSzPts val="1400"/>
              <a:buFont typeface="Arial"/>
              <a:buNone/>
              <a:defRPr b="0" i="0" sz="2000" u="none" cap="none" strike="noStrike"/>
            </a:lvl8pPr>
            <a:lvl9pPr indent="0" lvl="8" marL="3657600" marR="0" rtl="0" algn="l">
              <a:spcBef>
                <a:spcPts val="0"/>
              </a:spcBef>
              <a:buSzPts val="1400"/>
              <a:buFont typeface="Arial"/>
              <a:buNone/>
              <a:defRPr b="0" i="0" sz="2000" u="none" cap="none" strike="noStrike"/>
            </a:lvl9pPr>
          </a:lstStyle>
          <a:p/>
        </p:txBody>
      </p:sp>
      <p:sp>
        <p:nvSpPr>
          <p:cNvPr id="66" name="Shape 66"/>
          <p:cNvSpPr txBox="1"/>
          <p:nvPr>
            <p:ph idx="1" type="body"/>
          </p:nvPr>
        </p:nvSpPr>
        <p:spPr>
          <a:xfrm>
            <a:off x="1792288" y="5367338"/>
            <a:ext cx="5486400" cy="804862"/>
          </a:xfrm>
          <a:prstGeom prst="rect">
            <a:avLst/>
          </a:prstGeom>
          <a:noFill/>
          <a:ln>
            <a:noFill/>
          </a:ln>
        </p:spPr>
        <p:txBody>
          <a:bodyPr anchorCtr="0" anchor="t" bIns="91425" lIns="91425" rIns="91425" wrap="square" tIns="91425"/>
          <a:lstStyle>
            <a:lvl1pPr indent="0" lvl="0" marL="0" rtl="0">
              <a:spcBef>
                <a:spcPts val="0"/>
              </a:spcBef>
              <a:buSzPts val="1400"/>
              <a:buFont typeface="Times New Roman"/>
              <a:buNone/>
              <a:defRPr sz="1400"/>
            </a:lvl1pPr>
            <a:lvl2pPr indent="0" lvl="1" marL="457200" rtl="0">
              <a:spcBef>
                <a:spcPts val="0"/>
              </a:spcBef>
              <a:buSzPts val="1400"/>
              <a:buFont typeface="Times New Roman"/>
              <a:buNone/>
              <a:defRPr sz="1200"/>
            </a:lvl2pPr>
            <a:lvl3pPr indent="0" lvl="2" marL="914400" rtl="0">
              <a:spcBef>
                <a:spcPts val="0"/>
              </a:spcBef>
              <a:buSzPts val="1400"/>
              <a:buFont typeface="Times New Roman"/>
              <a:buNone/>
              <a:defRPr sz="1000"/>
            </a:lvl3pPr>
            <a:lvl4pPr indent="0" lvl="3" marL="1371600" rtl="0">
              <a:spcBef>
                <a:spcPts val="0"/>
              </a:spcBef>
              <a:buSzPts val="1400"/>
              <a:buFont typeface="Tahoma"/>
              <a:buNone/>
              <a:defRPr sz="900"/>
            </a:lvl4pPr>
            <a:lvl5pPr indent="0" lvl="4" marL="1828800" rtl="0">
              <a:spcBef>
                <a:spcPts val="0"/>
              </a:spcBef>
              <a:buSzPts val="1400"/>
              <a:buFont typeface="Tahoma"/>
              <a:buNone/>
              <a:defRPr sz="900"/>
            </a:lvl5pPr>
            <a:lvl6pPr indent="0" lvl="5" marL="2286000" rtl="0">
              <a:spcBef>
                <a:spcPts val="0"/>
              </a:spcBef>
              <a:buSzPts val="1400"/>
              <a:buFont typeface="Tahoma"/>
              <a:buNone/>
              <a:defRPr sz="900"/>
            </a:lvl6pPr>
            <a:lvl7pPr indent="0" lvl="6" marL="2743200" rtl="0">
              <a:spcBef>
                <a:spcPts val="0"/>
              </a:spcBef>
              <a:buSzPts val="1400"/>
              <a:buFont typeface="Tahoma"/>
              <a:buNone/>
              <a:defRPr sz="900"/>
            </a:lvl7pPr>
            <a:lvl8pPr indent="0" lvl="7" marL="3200400" rtl="0">
              <a:spcBef>
                <a:spcPts val="0"/>
              </a:spcBef>
              <a:buSzPts val="1400"/>
              <a:buFont typeface="Tahoma"/>
              <a:buNone/>
              <a:defRPr sz="900"/>
            </a:lvl8pPr>
            <a:lvl9pPr indent="0" lvl="8" marL="3657600" rtl="0">
              <a:spcBef>
                <a:spcPts val="0"/>
              </a:spcBef>
              <a:buSzPts val="1400"/>
              <a:buFont typeface="Tahoma"/>
              <a:buNone/>
              <a:defRPr sz="900"/>
            </a:lvl9pPr>
          </a:lstStyle>
          <a:p/>
        </p:txBody>
      </p:sp>
      <p:sp>
        <p:nvSpPr>
          <p:cNvPr id="67" name="Shape 67"/>
          <p:cNvSpPr txBox="1"/>
          <p:nvPr>
            <p:ph idx="12" type="sldNum"/>
          </p:nvPr>
        </p:nvSpPr>
        <p:spPr>
          <a:xfrm>
            <a:off x="7023100" y="6400800"/>
            <a:ext cx="1905000"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chemeClr val="dk1"/>
              </a:buClr>
              <a:buFont typeface="Tahoma"/>
              <a:buNone/>
            </a:pPr>
            <a:fld id="{00000000-1234-1234-1234-123412341234}" type="slidenum">
              <a:rPr b="1" i="1" lang="en-US" sz="1200" u="none" cap="none" strike="noStrike">
                <a:solidFill>
                  <a:schemeClr val="dk1"/>
                </a:solidFill>
                <a:latin typeface="Tahoma"/>
                <a:ea typeface="Tahoma"/>
                <a:cs typeface="Tahoma"/>
                <a:sym typeface="Tahoma"/>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u avec légende">
    <p:spTree>
      <p:nvGrpSpPr>
        <p:cNvPr id="68" name="Shape 68"/>
        <p:cNvGrpSpPr/>
        <p:nvPr/>
      </p:nvGrpSpPr>
      <p:grpSpPr>
        <a:xfrm>
          <a:off x="0" y="0"/>
          <a:ext cx="0" cy="0"/>
          <a:chOff x="0" y="0"/>
          <a:chExt cx="0" cy="0"/>
        </a:xfrm>
      </p:grpSpPr>
      <p:sp>
        <p:nvSpPr>
          <p:cNvPr id="69" name="Shape 69"/>
          <p:cNvSpPr txBox="1"/>
          <p:nvPr>
            <p:ph type="title"/>
          </p:nvPr>
        </p:nvSpPr>
        <p:spPr>
          <a:xfrm>
            <a:off x="457200" y="273050"/>
            <a:ext cx="3008313" cy="1162050"/>
          </a:xfrm>
          <a:prstGeom prst="rect">
            <a:avLst/>
          </a:prstGeom>
          <a:noFill/>
          <a:ln>
            <a:noFill/>
          </a:ln>
        </p:spPr>
        <p:txBody>
          <a:bodyPr anchorCtr="0" anchor="b" bIns="91425" lIns="91425" rIns="91425" wrap="square" tIns="91425"/>
          <a:lstStyle>
            <a:lvl1pPr lvl="0" rtl="0" algn="l">
              <a:spcBef>
                <a:spcPts val="0"/>
              </a:spcBef>
              <a:buSzPts val="1400"/>
              <a:buChar char="●"/>
              <a:defRPr b="1" sz="2000"/>
            </a:lvl1pPr>
            <a:lvl2pPr lvl="1" rtl="0">
              <a:spcBef>
                <a:spcPts val="0"/>
              </a:spcBef>
              <a:buSzPts val="1400"/>
              <a:buChar char="○"/>
              <a:defRPr sz="3000">
                <a:solidFill>
                  <a:schemeClr val="dk1"/>
                </a:solidFill>
                <a:latin typeface="Kaushan Script"/>
                <a:ea typeface="Kaushan Script"/>
                <a:cs typeface="Kaushan Script"/>
                <a:sym typeface="Kaushan Script"/>
              </a:defRPr>
            </a:lvl2pPr>
            <a:lvl3pPr lvl="2" rtl="0">
              <a:spcBef>
                <a:spcPts val="0"/>
              </a:spcBef>
              <a:buSzPts val="1400"/>
              <a:buChar char="■"/>
              <a:defRPr sz="3000">
                <a:solidFill>
                  <a:schemeClr val="dk1"/>
                </a:solidFill>
                <a:latin typeface="Kaushan Script"/>
                <a:ea typeface="Kaushan Script"/>
                <a:cs typeface="Kaushan Script"/>
                <a:sym typeface="Kaushan Script"/>
              </a:defRPr>
            </a:lvl3pPr>
            <a:lvl4pPr lvl="3" rtl="0">
              <a:spcBef>
                <a:spcPts val="0"/>
              </a:spcBef>
              <a:buSzPts val="1400"/>
              <a:buChar char="●"/>
              <a:defRPr sz="3000">
                <a:solidFill>
                  <a:schemeClr val="dk1"/>
                </a:solidFill>
                <a:latin typeface="Kaushan Script"/>
                <a:ea typeface="Kaushan Script"/>
                <a:cs typeface="Kaushan Script"/>
                <a:sym typeface="Kaushan Script"/>
              </a:defRPr>
            </a:lvl4pPr>
            <a:lvl5pPr lvl="4" rtl="0">
              <a:spcBef>
                <a:spcPts val="0"/>
              </a:spcBef>
              <a:buSzPts val="1400"/>
              <a:buChar char="○"/>
              <a:defRPr sz="3000">
                <a:solidFill>
                  <a:schemeClr val="dk1"/>
                </a:solidFill>
                <a:latin typeface="Kaushan Script"/>
                <a:ea typeface="Kaushan Script"/>
                <a:cs typeface="Kaushan Script"/>
                <a:sym typeface="Kaushan Script"/>
              </a:defRPr>
            </a:lvl5pPr>
            <a:lvl6pPr lvl="5" rtl="0">
              <a:spcBef>
                <a:spcPts val="0"/>
              </a:spcBef>
              <a:buSzPts val="1400"/>
              <a:buChar char="■"/>
              <a:defRPr sz="3000">
                <a:solidFill>
                  <a:schemeClr val="dk1"/>
                </a:solidFill>
                <a:latin typeface="Kaushan Script"/>
                <a:ea typeface="Kaushan Script"/>
                <a:cs typeface="Kaushan Script"/>
                <a:sym typeface="Kaushan Script"/>
              </a:defRPr>
            </a:lvl6pPr>
            <a:lvl7pPr lvl="6" rtl="0">
              <a:spcBef>
                <a:spcPts val="0"/>
              </a:spcBef>
              <a:buSzPts val="1400"/>
              <a:buChar char="●"/>
              <a:defRPr sz="3000">
                <a:solidFill>
                  <a:schemeClr val="dk1"/>
                </a:solidFill>
                <a:latin typeface="Kaushan Script"/>
                <a:ea typeface="Kaushan Script"/>
                <a:cs typeface="Kaushan Script"/>
                <a:sym typeface="Kaushan Script"/>
              </a:defRPr>
            </a:lvl7pPr>
            <a:lvl8pPr lvl="7" rtl="0">
              <a:spcBef>
                <a:spcPts val="0"/>
              </a:spcBef>
              <a:buSzPts val="1400"/>
              <a:buChar char="○"/>
              <a:defRPr sz="3000">
                <a:solidFill>
                  <a:schemeClr val="dk1"/>
                </a:solidFill>
                <a:latin typeface="Kaushan Script"/>
                <a:ea typeface="Kaushan Script"/>
                <a:cs typeface="Kaushan Script"/>
                <a:sym typeface="Kaushan Script"/>
              </a:defRPr>
            </a:lvl8pPr>
            <a:lvl9pPr lvl="8" rtl="0">
              <a:spcBef>
                <a:spcPts val="0"/>
              </a:spcBef>
              <a:buSzPts val="1400"/>
              <a:buChar char="■"/>
              <a:defRPr sz="3000">
                <a:solidFill>
                  <a:schemeClr val="dk1"/>
                </a:solidFill>
                <a:latin typeface="Kaushan Script"/>
                <a:ea typeface="Kaushan Script"/>
                <a:cs typeface="Kaushan Script"/>
                <a:sym typeface="Kaushan Script"/>
              </a:defRPr>
            </a:lvl9pPr>
          </a:lstStyle>
          <a:p/>
        </p:txBody>
      </p:sp>
      <p:sp>
        <p:nvSpPr>
          <p:cNvPr id="70" name="Shape 70"/>
          <p:cNvSpPr txBox="1"/>
          <p:nvPr>
            <p:ph idx="1" type="body"/>
          </p:nvPr>
        </p:nvSpPr>
        <p:spPr>
          <a:xfrm>
            <a:off x="3575050" y="273050"/>
            <a:ext cx="5111750" cy="5853113"/>
          </a:xfrm>
          <a:prstGeom prst="rect">
            <a:avLst/>
          </a:prstGeom>
          <a:noFill/>
          <a:ln>
            <a:noFill/>
          </a:ln>
        </p:spPr>
        <p:txBody>
          <a:bodyPr anchorCtr="0" anchor="t" bIns="91425" lIns="91425" rIns="91425" wrap="square" tIns="91425"/>
          <a:lstStyle>
            <a:lvl1pPr lvl="0" rtl="0">
              <a:spcBef>
                <a:spcPts val="0"/>
              </a:spcBef>
              <a:buSzPts val="1400"/>
              <a:buChar char="•"/>
              <a:defRPr sz="3200"/>
            </a:lvl1pPr>
            <a:lvl2pPr lvl="1" rtl="0">
              <a:spcBef>
                <a:spcPts val="0"/>
              </a:spcBef>
              <a:buSzPts val="1400"/>
              <a:buChar char="•"/>
              <a:defRPr sz="2800"/>
            </a:lvl2pPr>
            <a:lvl3pPr lvl="2" rtl="0">
              <a:spcBef>
                <a:spcPts val="0"/>
              </a:spcBef>
              <a:buSzPts val="1400"/>
              <a:buChar char="•"/>
              <a:defRPr sz="2400"/>
            </a:lvl3pPr>
            <a:lvl4pPr lvl="3" rtl="0">
              <a:spcBef>
                <a:spcPts val="0"/>
              </a:spcBef>
              <a:buSzPts val="1400"/>
              <a:buChar char="■"/>
              <a:defRPr sz="2000"/>
            </a:lvl4pPr>
            <a:lvl5pPr lvl="4" rtl="0">
              <a:spcBef>
                <a:spcPts val="0"/>
              </a:spcBef>
              <a:buSzPts val="1400"/>
              <a:buChar char="■"/>
              <a:defRPr sz="2000"/>
            </a:lvl5pPr>
            <a:lvl6pPr lvl="5" rtl="0">
              <a:spcBef>
                <a:spcPts val="0"/>
              </a:spcBef>
              <a:buSzPts val="1400"/>
              <a:buChar char="■"/>
              <a:defRPr sz="2000"/>
            </a:lvl6pPr>
            <a:lvl7pPr lvl="6" rtl="0">
              <a:spcBef>
                <a:spcPts val="0"/>
              </a:spcBef>
              <a:buSzPts val="1400"/>
              <a:buChar char="■"/>
              <a:defRPr sz="2000"/>
            </a:lvl7pPr>
            <a:lvl8pPr lvl="7" rtl="0">
              <a:spcBef>
                <a:spcPts val="0"/>
              </a:spcBef>
              <a:buSzPts val="1400"/>
              <a:buChar char="■"/>
              <a:defRPr sz="2000"/>
            </a:lvl8pPr>
            <a:lvl9pPr lvl="8" rtl="0">
              <a:spcBef>
                <a:spcPts val="0"/>
              </a:spcBef>
              <a:buSzPts val="1400"/>
              <a:buChar char="■"/>
              <a:defRPr sz="2000"/>
            </a:lvl9pPr>
          </a:lstStyle>
          <a:p/>
        </p:txBody>
      </p:sp>
      <p:sp>
        <p:nvSpPr>
          <p:cNvPr id="71" name="Shape 71"/>
          <p:cNvSpPr txBox="1"/>
          <p:nvPr>
            <p:ph idx="2" type="body"/>
          </p:nvPr>
        </p:nvSpPr>
        <p:spPr>
          <a:xfrm>
            <a:off x="457200" y="1435100"/>
            <a:ext cx="3008313" cy="4691063"/>
          </a:xfrm>
          <a:prstGeom prst="rect">
            <a:avLst/>
          </a:prstGeom>
          <a:noFill/>
          <a:ln>
            <a:noFill/>
          </a:ln>
        </p:spPr>
        <p:txBody>
          <a:bodyPr anchorCtr="0" anchor="t" bIns="91425" lIns="91425" rIns="91425" wrap="square" tIns="91425"/>
          <a:lstStyle>
            <a:lvl1pPr indent="0" lvl="0" marL="0" rtl="0">
              <a:spcBef>
                <a:spcPts val="0"/>
              </a:spcBef>
              <a:buSzPts val="1400"/>
              <a:buFont typeface="Times New Roman"/>
              <a:buNone/>
              <a:defRPr sz="1400"/>
            </a:lvl1pPr>
            <a:lvl2pPr indent="0" lvl="1" marL="457200" rtl="0">
              <a:spcBef>
                <a:spcPts val="0"/>
              </a:spcBef>
              <a:buSzPts val="1400"/>
              <a:buFont typeface="Times New Roman"/>
              <a:buNone/>
              <a:defRPr sz="1200"/>
            </a:lvl2pPr>
            <a:lvl3pPr indent="0" lvl="2" marL="914400" rtl="0">
              <a:spcBef>
                <a:spcPts val="0"/>
              </a:spcBef>
              <a:buSzPts val="1400"/>
              <a:buFont typeface="Times New Roman"/>
              <a:buNone/>
              <a:defRPr sz="1000"/>
            </a:lvl3pPr>
            <a:lvl4pPr indent="0" lvl="3" marL="1371600" rtl="0">
              <a:spcBef>
                <a:spcPts val="0"/>
              </a:spcBef>
              <a:buSzPts val="1400"/>
              <a:buFont typeface="Tahoma"/>
              <a:buNone/>
              <a:defRPr sz="900"/>
            </a:lvl4pPr>
            <a:lvl5pPr indent="0" lvl="4" marL="1828800" rtl="0">
              <a:spcBef>
                <a:spcPts val="0"/>
              </a:spcBef>
              <a:buSzPts val="1400"/>
              <a:buFont typeface="Tahoma"/>
              <a:buNone/>
              <a:defRPr sz="900"/>
            </a:lvl5pPr>
            <a:lvl6pPr indent="0" lvl="5" marL="2286000" rtl="0">
              <a:spcBef>
                <a:spcPts val="0"/>
              </a:spcBef>
              <a:buSzPts val="1400"/>
              <a:buFont typeface="Tahoma"/>
              <a:buNone/>
              <a:defRPr sz="900"/>
            </a:lvl6pPr>
            <a:lvl7pPr indent="0" lvl="6" marL="2743200" rtl="0">
              <a:spcBef>
                <a:spcPts val="0"/>
              </a:spcBef>
              <a:buSzPts val="1400"/>
              <a:buFont typeface="Tahoma"/>
              <a:buNone/>
              <a:defRPr sz="900"/>
            </a:lvl7pPr>
            <a:lvl8pPr indent="0" lvl="7" marL="3200400" rtl="0">
              <a:spcBef>
                <a:spcPts val="0"/>
              </a:spcBef>
              <a:buSzPts val="1400"/>
              <a:buFont typeface="Tahoma"/>
              <a:buNone/>
              <a:defRPr sz="900"/>
            </a:lvl8pPr>
            <a:lvl9pPr indent="0" lvl="8" marL="3657600" rtl="0">
              <a:spcBef>
                <a:spcPts val="0"/>
              </a:spcBef>
              <a:buSzPts val="1400"/>
              <a:buFont typeface="Tahoma"/>
              <a:buNone/>
              <a:defRPr sz="900"/>
            </a:lvl9pPr>
          </a:lstStyle>
          <a:p/>
        </p:txBody>
      </p:sp>
      <p:sp>
        <p:nvSpPr>
          <p:cNvPr id="72" name="Shape 72"/>
          <p:cNvSpPr txBox="1"/>
          <p:nvPr>
            <p:ph idx="12" type="sldNum"/>
          </p:nvPr>
        </p:nvSpPr>
        <p:spPr>
          <a:xfrm>
            <a:off x="7023100" y="6400800"/>
            <a:ext cx="1905000"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chemeClr val="dk1"/>
              </a:buClr>
              <a:buFont typeface="Tahoma"/>
              <a:buNone/>
            </a:pPr>
            <a:fld id="{00000000-1234-1234-1234-123412341234}" type="slidenum">
              <a:rPr b="1" i="1" lang="en-US" sz="1200" u="none" cap="none" strike="noStrike">
                <a:solidFill>
                  <a:schemeClr val="dk1"/>
                </a:solidFill>
                <a:latin typeface="Tahoma"/>
                <a:ea typeface="Tahoma"/>
                <a:cs typeface="Tahoma"/>
                <a:sym typeface="Tahoma"/>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image" Target="../media/image3.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nvSpPr>
        <p:spPr>
          <a:xfrm>
            <a:off x="0" y="6705600"/>
            <a:ext cx="5791200" cy="152400"/>
          </a:xfrm>
          <a:prstGeom prst="rect">
            <a:avLst/>
          </a:prstGeom>
          <a:solidFill>
            <a:schemeClr val="folHlink"/>
          </a:solid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sp>
        <p:nvSpPr>
          <p:cNvPr id="11" name="Shape 11"/>
          <p:cNvSpPr txBox="1"/>
          <p:nvPr/>
        </p:nvSpPr>
        <p:spPr>
          <a:xfrm>
            <a:off x="3352800" y="0"/>
            <a:ext cx="5791200" cy="152400"/>
          </a:xfrm>
          <a:prstGeom prst="rect">
            <a:avLst/>
          </a:prstGeom>
          <a:solidFill>
            <a:schemeClr val="folHlink"/>
          </a:solid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12" name="Shape 12"/>
          <p:cNvCxnSpPr/>
          <p:nvPr/>
        </p:nvCxnSpPr>
        <p:spPr>
          <a:xfrm>
            <a:off x="803275" y="887412"/>
            <a:ext cx="0" cy="2851150"/>
          </a:xfrm>
          <a:prstGeom prst="straightConnector1">
            <a:avLst/>
          </a:prstGeom>
          <a:noFill/>
          <a:ln cap="flat" cmpd="thickThin" w="57150">
            <a:solidFill>
              <a:schemeClr val="hlink"/>
            </a:solidFill>
            <a:prstDash val="solid"/>
            <a:miter lim="8000"/>
            <a:headEnd len="med" w="med" type="none"/>
            <a:tailEnd len="med" w="med" type="none"/>
          </a:ln>
        </p:spPr>
      </p:cxnSp>
      <p:cxnSp>
        <p:nvCxnSpPr>
          <p:cNvPr id="13" name="Shape 13"/>
          <p:cNvCxnSpPr/>
          <p:nvPr/>
        </p:nvCxnSpPr>
        <p:spPr>
          <a:xfrm rot="10800000">
            <a:off x="609600" y="1489075"/>
            <a:ext cx="6049962" cy="1587"/>
          </a:xfrm>
          <a:prstGeom prst="straightConnector1">
            <a:avLst/>
          </a:prstGeom>
          <a:noFill/>
          <a:ln cap="flat" cmpd="thickThin" w="57150">
            <a:solidFill>
              <a:schemeClr val="hlink"/>
            </a:solidFill>
            <a:prstDash val="solid"/>
            <a:miter lim="8000"/>
            <a:headEnd len="med" w="med" type="none"/>
            <a:tailEnd len="med" w="med" type="none"/>
          </a:ln>
        </p:spPr>
      </p:cxnSp>
      <p:sp>
        <p:nvSpPr>
          <p:cNvPr id="14" name="Shape 14"/>
          <p:cNvSpPr/>
          <p:nvPr/>
        </p:nvSpPr>
        <p:spPr>
          <a:xfrm flipH="1" rot="-5400000">
            <a:off x="675481" y="1366043"/>
            <a:ext cx="247650" cy="249237"/>
          </a:xfrm>
          <a:custGeom>
            <a:pathLst>
              <a:path extrusionOk="0" fill="none" h="120000" w="120000">
                <a:moveTo>
                  <a:pt x="58656" y="13"/>
                </a:moveTo>
                <a:cubicBezTo>
                  <a:pt x="59101" y="2"/>
                  <a:pt x="59545" y="-2"/>
                  <a:pt x="59993" y="0"/>
                </a:cubicBezTo>
                <a:cubicBezTo>
                  <a:pt x="93133" y="0"/>
                  <a:pt x="120000" y="26861"/>
                  <a:pt x="120000" y="60000"/>
                </a:cubicBezTo>
                <a:cubicBezTo>
                  <a:pt x="120000" y="93136"/>
                  <a:pt x="93133" y="120000"/>
                  <a:pt x="59993" y="120000"/>
                </a:cubicBezTo>
                <a:cubicBezTo>
                  <a:pt x="27344" y="120000"/>
                  <a:pt x="686" y="93902"/>
                  <a:pt x="-2" y="61266"/>
                </a:cubicBezTo>
              </a:path>
              <a:path extrusionOk="0" h="120000" w="120000">
                <a:moveTo>
                  <a:pt x="58656" y="13"/>
                </a:moveTo>
                <a:cubicBezTo>
                  <a:pt x="59101" y="2"/>
                  <a:pt x="59545" y="-2"/>
                  <a:pt x="59993" y="0"/>
                </a:cubicBezTo>
                <a:cubicBezTo>
                  <a:pt x="93133" y="0"/>
                  <a:pt x="120000" y="26861"/>
                  <a:pt x="120000" y="60000"/>
                </a:cubicBezTo>
                <a:cubicBezTo>
                  <a:pt x="120000" y="93136"/>
                  <a:pt x="93133" y="120000"/>
                  <a:pt x="59993" y="120000"/>
                </a:cubicBezTo>
                <a:cubicBezTo>
                  <a:pt x="27344" y="120000"/>
                  <a:pt x="686" y="93902"/>
                  <a:pt x="-2" y="61266"/>
                </a:cubicBezTo>
                <a:lnTo>
                  <a:pt x="59993" y="60000"/>
                </a:lnTo>
                <a:lnTo>
                  <a:pt x="58656" y="13"/>
                </a:lnTo>
                <a:close/>
              </a:path>
            </a:pathLst>
          </a:custGeom>
          <a:noFill/>
          <a:ln cap="flat" cmpd="thickThin" w="57150">
            <a:solidFill>
              <a:schemeClr val="hlink"/>
            </a:solidFill>
            <a:prstDash val="solid"/>
            <a:round/>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grpSp>
        <p:nvGrpSpPr>
          <p:cNvPr id="15" name="Shape 15"/>
          <p:cNvGrpSpPr/>
          <p:nvPr/>
        </p:nvGrpSpPr>
        <p:grpSpPr>
          <a:xfrm>
            <a:off x="2349500" y="3098800"/>
            <a:ext cx="6045200" cy="2876550"/>
            <a:chOff x="2349500" y="3098800"/>
            <a:chExt cx="6045200" cy="2876550"/>
          </a:xfrm>
        </p:grpSpPr>
        <p:cxnSp>
          <p:nvCxnSpPr>
            <p:cNvPr id="16" name="Shape 16"/>
            <p:cNvCxnSpPr/>
            <p:nvPr/>
          </p:nvCxnSpPr>
          <p:spPr>
            <a:xfrm>
              <a:off x="2349500" y="5464175"/>
              <a:ext cx="6045200" cy="0"/>
            </a:xfrm>
            <a:prstGeom prst="straightConnector1">
              <a:avLst/>
            </a:prstGeom>
            <a:noFill/>
            <a:ln cap="flat" cmpd="thickThin" w="57150">
              <a:solidFill>
                <a:schemeClr val="hlink"/>
              </a:solidFill>
              <a:prstDash val="solid"/>
              <a:miter lim="8000"/>
              <a:headEnd len="med" w="med" type="none"/>
              <a:tailEnd len="med" w="med" type="none"/>
            </a:ln>
          </p:spPr>
        </p:cxnSp>
        <p:cxnSp>
          <p:nvCxnSpPr>
            <p:cNvPr id="17" name="Shape 17"/>
            <p:cNvCxnSpPr/>
            <p:nvPr/>
          </p:nvCxnSpPr>
          <p:spPr>
            <a:xfrm>
              <a:off x="8210550" y="3098800"/>
              <a:ext cx="0" cy="2876550"/>
            </a:xfrm>
            <a:prstGeom prst="straightConnector1">
              <a:avLst/>
            </a:prstGeom>
            <a:noFill/>
            <a:ln cap="flat" cmpd="thickThin" w="57150">
              <a:solidFill>
                <a:schemeClr val="hlink"/>
              </a:solidFill>
              <a:prstDash val="solid"/>
              <a:miter lim="8000"/>
              <a:headEnd len="med" w="med" type="none"/>
              <a:tailEnd len="med" w="med" type="none"/>
            </a:ln>
          </p:spPr>
        </p:cxnSp>
        <p:sp>
          <p:nvSpPr>
            <p:cNvPr id="18" name="Shape 18"/>
            <p:cNvSpPr/>
            <p:nvPr/>
          </p:nvSpPr>
          <p:spPr>
            <a:xfrm rot="5400000">
              <a:off x="8090693" y="5314156"/>
              <a:ext cx="247650" cy="249237"/>
            </a:xfrm>
            <a:custGeom>
              <a:pathLst>
                <a:path extrusionOk="0" fill="none" h="120000" w="120000">
                  <a:moveTo>
                    <a:pt x="58656" y="13"/>
                  </a:moveTo>
                  <a:cubicBezTo>
                    <a:pt x="59101" y="2"/>
                    <a:pt x="59545" y="-2"/>
                    <a:pt x="59993" y="0"/>
                  </a:cubicBezTo>
                  <a:cubicBezTo>
                    <a:pt x="93133" y="0"/>
                    <a:pt x="120000" y="26861"/>
                    <a:pt x="120000" y="60000"/>
                  </a:cubicBezTo>
                  <a:cubicBezTo>
                    <a:pt x="120000" y="93136"/>
                    <a:pt x="93133" y="120000"/>
                    <a:pt x="59993" y="120000"/>
                  </a:cubicBezTo>
                  <a:cubicBezTo>
                    <a:pt x="27344" y="120000"/>
                    <a:pt x="686" y="93902"/>
                    <a:pt x="-2" y="61266"/>
                  </a:cubicBezTo>
                </a:path>
                <a:path extrusionOk="0" h="120000" w="120000">
                  <a:moveTo>
                    <a:pt x="58656" y="13"/>
                  </a:moveTo>
                  <a:cubicBezTo>
                    <a:pt x="59101" y="2"/>
                    <a:pt x="59545" y="-2"/>
                    <a:pt x="59993" y="0"/>
                  </a:cubicBezTo>
                  <a:cubicBezTo>
                    <a:pt x="93133" y="0"/>
                    <a:pt x="120000" y="26861"/>
                    <a:pt x="120000" y="60000"/>
                  </a:cubicBezTo>
                  <a:cubicBezTo>
                    <a:pt x="120000" y="93136"/>
                    <a:pt x="93133" y="120000"/>
                    <a:pt x="59993" y="120000"/>
                  </a:cubicBezTo>
                  <a:cubicBezTo>
                    <a:pt x="27344" y="120000"/>
                    <a:pt x="686" y="93902"/>
                    <a:pt x="-2" y="61266"/>
                  </a:cubicBezTo>
                  <a:lnTo>
                    <a:pt x="59993" y="60000"/>
                  </a:lnTo>
                  <a:lnTo>
                    <a:pt x="58656" y="13"/>
                  </a:lnTo>
                  <a:close/>
                </a:path>
              </a:pathLst>
            </a:custGeom>
            <a:noFill/>
            <a:ln cap="flat" cmpd="thickThin" w="57150">
              <a:solidFill>
                <a:schemeClr val="hlink"/>
              </a:solidFill>
              <a:prstDash val="solid"/>
              <a:round/>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grpSp>
      <p:pic>
        <p:nvPicPr>
          <p:cNvPr id="19" name="Shape 19"/>
          <p:cNvPicPr preferRelativeResize="0"/>
          <p:nvPr/>
        </p:nvPicPr>
        <p:blipFill rotWithShape="1">
          <a:blip r:embed="rId1">
            <a:alphaModFix/>
          </a:blip>
          <a:srcRect b="0" l="0" r="0" t="0"/>
          <a:stretch/>
        </p:blipFill>
        <p:spPr>
          <a:xfrm>
            <a:off x="3473450" y="109537"/>
            <a:ext cx="2011362" cy="1284287"/>
          </a:xfrm>
          <a:prstGeom prst="rect">
            <a:avLst/>
          </a:prstGeom>
          <a:noFill/>
          <a:ln>
            <a:noFill/>
          </a:ln>
        </p:spPr>
      </p:pic>
      <p:sp>
        <p:nvSpPr>
          <p:cNvPr id="20" name="Shape 20"/>
          <p:cNvSpPr txBox="1"/>
          <p:nvPr>
            <p:ph type="title"/>
          </p:nvPr>
        </p:nvSpPr>
        <p:spPr>
          <a:xfrm>
            <a:off x="609600" y="4762"/>
            <a:ext cx="8305800" cy="609600"/>
          </a:xfrm>
          <a:prstGeom prst="rect">
            <a:avLst/>
          </a:prstGeom>
          <a:noFill/>
          <a:ln>
            <a:noFill/>
          </a:ln>
        </p:spPr>
        <p:txBody>
          <a:bodyPr anchorCtr="0" anchor="b" bIns="91425" lIns="91425" rIns="91425" wrap="square" tIns="91425"/>
          <a:lstStyle>
            <a:lvl1pPr indent="0" lvl="0" marL="0" marR="0" rtl="0" algn="l">
              <a:spcBef>
                <a:spcPts val="0"/>
              </a:spcBef>
              <a:spcAft>
                <a:spcPts val="0"/>
              </a:spcAft>
              <a:buSzPts val="1400"/>
              <a:buChar char="●"/>
              <a:defRPr b="0" i="0" sz="3000" u="none" cap="none" strike="noStrike">
                <a:solidFill>
                  <a:schemeClr val="dk1"/>
                </a:solidFill>
                <a:latin typeface="Kaushan Script"/>
                <a:ea typeface="Kaushan Script"/>
                <a:cs typeface="Kaushan Script"/>
                <a:sym typeface="Kaushan Script"/>
              </a:defRPr>
            </a:lvl1pPr>
            <a:lvl2pPr indent="0" lvl="1" marL="0" marR="0" rtl="0" algn="l">
              <a:spcBef>
                <a:spcPts val="0"/>
              </a:spcBef>
              <a:spcAft>
                <a:spcPts val="0"/>
              </a:spcAft>
              <a:buSzPts val="1400"/>
              <a:buChar char="○"/>
              <a:defRPr b="0" i="0" sz="3000" u="none" cap="none" strike="noStrike">
                <a:solidFill>
                  <a:schemeClr val="dk1"/>
                </a:solidFill>
                <a:latin typeface="Kaushan Script"/>
                <a:ea typeface="Kaushan Script"/>
                <a:cs typeface="Kaushan Script"/>
                <a:sym typeface="Kaushan Script"/>
              </a:defRPr>
            </a:lvl2pPr>
            <a:lvl3pPr indent="0" lvl="2" marL="0" marR="0" rtl="0" algn="l">
              <a:spcBef>
                <a:spcPts val="0"/>
              </a:spcBef>
              <a:spcAft>
                <a:spcPts val="0"/>
              </a:spcAft>
              <a:buSzPts val="1400"/>
              <a:buChar char="■"/>
              <a:defRPr b="0" i="0" sz="3000" u="none" cap="none" strike="noStrike">
                <a:solidFill>
                  <a:schemeClr val="dk1"/>
                </a:solidFill>
                <a:latin typeface="Kaushan Script"/>
                <a:ea typeface="Kaushan Script"/>
                <a:cs typeface="Kaushan Script"/>
                <a:sym typeface="Kaushan Script"/>
              </a:defRPr>
            </a:lvl3pPr>
            <a:lvl4pPr indent="0" lvl="3" marL="0" marR="0" rtl="0" algn="l">
              <a:spcBef>
                <a:spcPts val="0"/>
              </a:spcBef>
              <a:spcAft>
                <a:spcPts val="0"/>
              </a:spcAft>
              <a:buSzPts val="1400"/>
              <a:buChar char="●"/>
              <a:defRPr b="0" i="0" sz="3000" u="none" cap="none" strike="noStrike">
                <a:solidFill>
                  <a:schemeClr val="dk1"/>
                </a:solidFill>
                <a:latin typeface="Kaushan Script"/>
                <a:ea typeface="Kaushan Script"/>
                <a:cs typeface="Kaushan Script"/>
                <a:sym typeface="Kaushan Script"/>
              </a:defRPr>
            </a:lvl4pPr>
            <a:lvl5pPr indent="0" lvl="4" marL="0" marR="0" rtl="0" algn="l">
              <a:spcBef>
                <a:spcPts val="0"/>
              </a:spcBef>
              <a:spcAft>
                <a:spcPts val="0"/>
              </a:spcAft>
              <a:buSzPts val="1400"/>
              <a:buChar char="○"/>
              <a:defRPr b="0" i="0" sz="3000" u="none" cap="none" strike="noStrike">
                <a:solidFill>
                  <a:schemeClr val="dk1"/>
                </a:solidFill>
                <a:latin typeface="Kaushan Script"/>
                <a:ea typeface="Kaushan Script"/>
                <a:cs typeface="Kaushan Script"/>
                <a:sym typeface="Kaushan Script"/>
              </a:defRPr>
            </a:lvl5pPr>
            <a:lvl6pPr indent="0" lvl="5" marL="457200" marR="0" rtl="0" algn="l">
              <a:spcBef>
                <a:spcPts val="0"/>
              </a:spcBef>
              <a:spcAft>
                <a:spcPts val="0"/>
              </a:spcAft>
              <a:buSzPts val="1400"/>
              <a:buChar char="■"/>
              <a:defRPr b="0" i="0" sz="3000" u="none" cap="none" strike="noStrike">
                <a:solidFill>
                  <a:schemeClr val="dk1"/>
                </a:solidFill>
                <a:latin typeface="Kaushan Script"/>
                <a:ea typeface="Kaushan Script"/>
                <a:cs typeface="Kaushan Script"/>
                <a:sym typeface="Kaushan Script"/>
              </a:defRPr>
            </a:lvl6pPr>
            <a:lvl7pPr indent="0" lvl="6" marL="914400" marR="0" rtl="0" algn="l">
              <a:spcBef>
                <a:spcPts val="0"/>
              </a:spcBef>
              <a:spcAft>
                <a:spcPts val="0"/>
              </a:spcAft>
              <a:buSzPts val="1400"/>
              <a:buChar char="●"/>
              <a:defRPr b="0" i="0" sz="3000" u="none" cap="none" strike="noStrike">
                <a:solidFill>
                  <a:schemeClr val="dk1"/>
                </a:solidFill>
                <a:latin typeface="Kaushan Script"/>
                <a:ea typeface="Kaushan Script"/>
                <a:cs typeface="Kaushan Script"/>
                <a:sym typeface="Kaushan Script"/>
              </a:defRPr>
            </a:lvl7pPr>
            <a:lvl8pPr indent="0" lvl="7" marL="1371600" marR="0" rtl="0" algn="l">
              <a:spcBef>
                <a:spcPts val="0"/>
              </a:spcBef>
              <a:spcAft>
                <a:spcPts val="0"/>
              </a:spcAft>
              <a:buSzPts val="1400"/>
              <a:buChar char="○"/>
              <a:defRPr b="0" i="0" sz="3000" u="none" cap="none" strike="noStrike">
                <a:solidFill>
                  <a:schemeClr val="dk1"/>
                </a:solidFill>
                <a:latin typeface="Kaushan Script"/>
                <a:ea typeface="Kaushan Script"/>
                <a:cs typeface="Kaushan Script"/>
                <a:sym typeface="Kaushan Script"/>
              </a:defRPr>
            </a:lvl8pPr>
            <a:lvl9pPr indent="0" lvl="8" marL="1828800" marR="0" rtl="0" algn="l">
              <a:spcBef>
                <a:spcPts val="0"/>
              </a:spcBef>
              <a:spcAft>
                <a:spcPts val="0"/>
              </a:spcAft>
              <a:buSzPts val="1400"/>
              <a:buChar char="■"/>
              <a:defRPr b="0" i="0" sz="3000" u="none" cap="none" strike="noStrike">
                <a:solidFill>
                  <a:schemeClr val="dk1"/>
                </a:solidFill>
                <a:latin typeface="Kaushan Script"/>
                <a:ea typeface="Kaushan Script"/>
                <a:cs typeface="Kaushan Script"/>
                <a:sym typeface="Kaushan Script"/>
              </a:defRPr>
            </a:lvl9pPr>
          </a:lstStyle>
          <a:p/>
        </p:txBody>
      </p:sp>
      <p:sp>
        <p:nvSpPr>
          <p:cNvPr descr="Rectangle: Click to edit Master text styles Second level Third level Fourth level Fifth level" id="21" name="Shape 21"/>
          <p:cNvSpPr txBox="1"/>
          <p:nvPr>
            <p:ph idx="1" type="body"/>
          </p:nvPr>
        </p:nvSpPr>
        <p:spPr>
          <a:xfrm>
            <a:off x="533400" y="914400"/>
            <a:ext cx="8153400" cy="5499100"/>
          </a:xfrm>
          <a:prstGeom prst="rect">
            <a:avLst/>
          </a:prstGeom>
          <a:noFill/>
          <a:ln>
            <a:noFill/>
          </a:ln>
        </p:spPr>
        <p:txBody>
          <a:bodyPr anchorCtr="0" anchor="t" bIns="91425" lIns="91425" rIns="91425" wrap="square" tIns="91425"/>
          <a:lstStyle>
            <a:lvl1pPr indent="-147320" lvl="0" marL="342900" marR="0" rtl="0" algn="just">
              <a:spcBef>
                <a:spcPts val="560"/>
              </a:spcBef>
              <a:spcAft>
                <a:spcPts val="0"/>
              </a:spcAft>
              <a:buClr>
                <a:schemeClr val="hlink"/>
              </a:buClr>
              <a:buSzPts val="1400"/>
              <a:buFont typeface="Noto Sans Symbols"/>
              <a:buChar char="•"/>
              <a:defRPr b="0" i="0" sz="2800" u="none" cap="none" strike="noStrike">
                <a:solidFill>
                  <a:schemeClr val="dk1"/>
                </a:solidFill>
                <a:latin typeface="Times New Roman"/>
                <a:ea typeface="Times New Roman"/>
                <a:cs typeface="Times New Roman"/>
                <a:sym typeface="Times New Roman"/>
              </a:defRPr>
            </a:lvl1pPr>
            <a:lvl2pPr indent="-137159" lvl="1" marL="742950" marR="0" rtl="0" algn="just">
              <a:spcBef>
                <a:spcPts val="520"/>
              </a:spcBef>
              <a:spcAft>
                <a:spcPts val="0"/>
              </a:spcAft>
              <a:buClr>
                <a:schemeClr val="dk1"/>
              </a:buClr>
              <a:buSzPts val="1400"/>
              <a:buFont typeface="Noto Sans Symbols"/>
              <a:buChar char="•"/>
              <a:defRPr b="0" i="1" sz="2600" u="none" cap="none" strike="noStrike">
                <a:solidFill>
                  <a:srgbClr val="0066CC"/>
                </a:solidFill>
                <a:latin typeface="Times New Roman"/>
                <a:ea typeface="Times New Roman"/>
                <a:cs typeface="Times New Roman"/>
                <a:sym typeface="Times New Roman"/>
              </a:defRPr>
            </a:lvl2pPr>
            <a:lvl3pPr indent="-107950" lvl="2" marL="1143000" marR="0" rtl="0" algn="just">
              <a:spcBef>
                <a:spcPts val="400"/>
              </a:spcBef>
              <a:spcAft>
                <a:spcPts val="0"/>
              </a:spcAft>
              <a:buClr>
                <a:schemeClr val="hlink"/>
              </a:buClr>
              <a:buSzPts val="1400"/>
              <a:buFont typeface="Noto Sans Symbols"/>
              <a:buChar char="•"/>
              <a:defRPr b="0" i="0" sz="2000" u="none" cap="none" strike="noStrike">
                <a:solidFill>
                  <a:schemeClr val="dk1"/>
                </a:solidFill>
                <a:latin typeface="Times New Roman"/>
                <a:ea typeface="Times New Roman"/>
                <a:cs typeface="Times New Roman"/>
                <a:sym typeface="Times New Roman"/>
              </a:defRPr>
            </a:lvl3pPr>
            <a:lvl4pPr indent="-146050" lvl="3" marL="1600200" marR="0" rtl="0" algn="just">
              <a:spcBef>
                <a:spcPts val="400"/>
              </a:spcBef>
              <a:spcAft>
                <a:spcPts val="0"/>
              </a:spcAft>
              <a:buClr>
                <a:schemeClr val="dk1"/>
              </a:buClr>
              <a:buSzPts val="1400"/>
              <a:buFont typeface="Noto Sans Symbols"/>
              <a:buChar char="■"/>
              <a:defRPr b="0" i="0" sz="2000" u="none" cap="none" strike="noStrike">
                <a:solidFill>
                  <a:schemeClr val="dk1"/>
                </a:solidFill>
                <a:latin typeface="Tahoma"/>
                <a:ea typeface="Tahoma"/>
                <a:cs typeface="Tahoma"/>
                <a:sym typeface="Tahoma"/>
              </a:defRPr>
            </a:lvl4pPr>
            <a:lvl5pPr indent="-152400" lvl="4" marL="2057400" marR="0" rtl="0" algn="just">
              <a:spcBef>
                <a:spcPts val="400"/>
              </a:spcBef>
              <a:spcAft>
                <a:spcPts val="0"/>
              </a:spcAft>
              <a:buClr>
                <a:schemeClr val="hlink"/>
              </a:buClr>
              <a:buSzPts val="1400"/>
              <a:buFont typeface="Noto Sans Symbols"/>
              <a:buChar char="■"/>
              <a:defRPr b="0" i="0" sz="2000" u="none" cap="none" strike="noStrike">
                <a:solidFill>
                  <a:schemeClr val="dk1"/>
                </a:solidFill>
                <a:latin typeface="Tahoma"/>
                <a:ea typeface="Tahoma"/>
                <a:cs typeface="Tahoma"/>
                <a:sym typeface="Tahoma"/>
              </a:defRPr>
            </a:lvl5pPr>
            <a:lvl6pPr indent="-152400" lvl="5" marL="2514600" marR="0" rtl="0" algn="just">
              <a:spcBef>
                <a:spcPts val="400"/>
              </a:spcBef>
              <a:spcAft>
                <a:spcPts val="0"/>
              </a:spcAft>
              <a:buClr>
                <a:schemeClr val="hlink"/>
              </a:buClr>
              <a:buSzPts val="1400"/>
              <a:buFont typeface="Noto Sans Symbols"/>
              <a:buChar char="■"/>
              <a:defRPr b="0" i="0" sz="2000" u="none" cap="none" strike="noStrike">
                <a:solidFill>
                  <a:schemeClr val="dk1"/>
                </a:solidFill>
                <a:latin typeface="Tahoma"/>
                <a:ea typeface="Tahoma"/>
                <a:cs typeface="Tahoma"/>
                <a:sym typeface="Tahoma"/>
              </a:defRPr>
            </a:lvl6pPr>
            <a:lvl7pPr indent="-152400" lvl="6" marL="2971800" marR="0" rtl="0" algn="just">
              <a:spcBef>
                <a:spcPts val="400"/>
              </a:spcBef>
              <a:spcAft>
                <a:spcPts val="0"/>
              </a:spcAft>
              <a:buClr>
                <a:schemeClr val="hlink"/>
              </a:buClr>
              <a:buSzPts val="1400"/>
              <a:buFont typeface="Noto Sans Symbols"/>
              <a:buChar char="■"/>
              <a:defRPr b="0" i="0" sz="2000" u="none" cap="none" strike="noStrike">
                <a:solidFill>
                  <a:schemeClr val="dk1"/>
                </a:solidFill>
                <a:latin typeface="Tahoma"/>
                <a:ea typeface="Tahoma"/>
                <a:cs typeface="Tahoma"/>
                <a:sym typeface="Tahoma"/>
              </a:defRPr>
            </a:lvl7pPr>
            <a:lvl8pPr indent="-152400" lvl="7" marL="3429000" marR="0" rtl="0" algn="just">
              <a:spcBef>
                <a:spcPts val="400"/>
              </a:spcBef>
              <a:spcAft>
                <a:spcPts val="0"/>
              </a:spcAft>
              <a:buClr>
                <a:schemeClr val="hlink"/>
              </a:buClr>
              <a:buSzPts val="1400"/>
              <a:buFont typeface="Noto Sans Symbols"/>
              <a:buChar char="■"/>
              <a:defRPr b="0" i="0" sz="2000" u="none" cap="none" strike="noStrike">
                <a:solidFill>
                  <a:schemeClr val="dk1"/>
                </a:solidFill>
                <a:latin typeface="Tahoma"/>
                <a:ea typeface="Tahoma"/>
                <a:cs typeface="Tahoma"/>
                <a:sym typeface="Tahoma"/>
              </a:defRPr>
            </a:lvl8pPr>
            <a:lvl9pPr indent="-152400" lvl="8" marL="3886200" marR="0" rtl="0" algn="just">
              <a:spcBef>
                <a:spcPts val="400"/>
              </a:spcBef>
              <a:spcAft>
                <a:spcPts val="0"/>
              </a:spcAft>
              <a:buClr>
                <a:schemeClr val="hlink"/>
              </a:buClr>
              <a:buSzPts val="1400"/>
              <a:buFont typeface="Noto Sans Symbols"/>
              <a:buChar char="■"/>
              <a:defRPr b="0" i="0" sz="2000" u="none" cap="none" strike="noStrike">
                <a:solidFill>
                  <a:schemeClr val="dk1"/>
                </a:solidFill>
                <a:latin typeface="Tahoma"/>
                <a:ea typeface="Tahoma"/>
                <a:cs typeface="Tahoma"/>
                <a:sym typeface="Tahoma"/>
              </a:defRPr>
            </a:lvl9pPr>
          </a:lstStyle>
          <a:p/>
        </p:txBody>
      </p:sp>
    </p:spTree>
  </p:cSld>
  <p:clrMap accent1="accent1" accent2="accent2" accent3="accent3" accent4="accent4" accent5="accent5" accent6="accent6" bg1="lt1" bg2="dk2" tx1="dk1" tx2="lt2" folHlink="folHlink" hlink="hlink"/>
  <p:sldLayoutIdLst>
    <p:sldLayoutId id="2147483648"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5" name="Shape 25"/>
        <p:cNvGrpSpPr/>
        <p:nvPr/>
      </p:nvGrpSpPr>
      <p:grpSpPr>
        <a:xfrm>
          <a:off x="0" y="0"/>
          <a:ext cx="0" cy="0"/>
          <a:chOff x="0" y="0"/>
          <a:chExt cx="0" cy="0"/>
        </a:xfrm>
      </p:grpSpPr>
      <p:sp>
        <p:nvSpPr>
          <p:cNvPr descr="60%" id="26" name="Shape 26"/>
          <p:cNvSpPr txBox="1"/>
          <p:nvPr/>
        </p:nvSpPr>
        <p:spPr>
          <a:xfrm>
            <a:off x="3352800" y="0"/>
            <a:ext cx="5791200" cy="152400"/>
          </a:xfrm>
          <a:prstGeom prst="rect">
            <a:avLst/>
          </a:prstGeom>
          <a:solidFill>
            <a:schemeClr val="lt1"/>
          </a:solid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grpSp>
        <p:nvGrpSpPr>
          <p:cNvPr id="27" name="Shape 27"/>
          <p:cNvGrpSpPr/>
          <p:nvPr/>
        </p:nvGrpSpPr>
        <p:grpSpPr>
          <a:xfrm>
            <a:off x="0" y="495300"/>
            <a:ext cx="1784350" cy="2324100"/>
            <a:chOff x="152400" y="1454150"/>
            <a:chExt cx="3505200" cy="4565650"/>
          </a:xfrm>
        </p:grpSpPr>
        <p:cxnSp>
          <p:nvCxnSpPr>
            <p:cNvPr id="28" name="Shape 28"/>
            <p:cNvCxnSpPr/>
            <p:nvPr/>
          </p:nvCxnSpPr>
          <p:spPr>
            <a:xfrm rot="10800000">
              <a:off x="152400" y="1647825"/>
              <a:ext cx="3505200" cy="0"/>
            </a:xfrm>
            <a:prstGeom prst="straightConnector1">
              <a:avLst/>
            </a:prstGeom>
            <a:noFill/>
            <a:ln cap="flat" cmpd="sng" w="9525">
              <a:solidFill>
                <a:schemeClr val="hlink"/>
              </a:solidFill>
              <a:prstDash val="solid"/>
              <a:miter lim="8000"/>
              <a:headEnd len="med" w="med" type="none"/>
              <a:tailEnd len="med" w="med" type="none"/>
            </a:ln>
          </p:spPr>
        </p:cxnSp>
        <p:cxnSp>
          <p:nvCxnSpPr>
            <p:cNvPr id="29" name="Shape 29"/>
            <p:cNvCxnSpPr/>
            <p:nvPr/>
          </p:nvCxnSpPr>
          <p:spPr>
            <a:xfrm>
              <a:off x="533400" y="1460500"/>
              <a:ext cx="0" cy="4559300"/>
            </a:xfrm>
            <a:prstGeom prst="straightConnector1">
              <a:avLst/>
            </a:prstGeom>
            <a:noFill/>
            <a:ln cap="flat" cmpd="sng" w="9525">
              <a:solidFill>
                <a:schemeClr val="hlink"/>
              </a:solidFill>
              <a:prstDash val="solid"/>
              <a:miter lim="8000"/>
              <a:headEnd len="med" w="med" type="none"/>
              <a:tailEnd len="med" w="med" type="none"/>
            </a:ln>
          </p:spPr>
        </p:cxnSp>
        <p:sp>
          <p:nvSpPr>
            <p:cNvPr id="30" name="Shape 30"/>
            <p:cNvSpPr/>
            <p:nvPr/>
          </p:nvSpPr>
          <p:spPr>
            <a:xfrm flipH="1">
              <a:off x="346075" y="1454150"/>
              <a:ext cx="377825" cy="381000"/>
            </a:xfrm>
            <a:custGeom>
              <a:pathLst>
                <a:path extrusionOk="0" fill="none" h="120000" w="120000">
                  <a:moveTo>
                    <a:pt x="58656" y="13"/>
                  </a:moveTo>
                  <a:cubicBezTo>
                    <a:pt x="59101" y="2"/>
                    <a:pt x="59545" y="-2"/>
                    <a:pt x="59993" y="0"/>
                  </a:cubicBezTo>
                  <a:cubicBezTo>
                    <a:pt x="93133" y="0"/>
                    <a:pt x="120000" y="26861"/>
                    <a:pt x="120000" y="60000"/>
                  </a:cubicBezTo>
                  <a:cubicBezTo>
                    <a:pt x="120000" y="93136"/>
                    <a:pt x="93133" y="120000"/>
                    <a:pt x="59993" y="120000"/>
                  </a:cubicBezTo>
                  <a:cubicBezTo>
                    <a:pt x="27344" y="120000"/>
                    <a:pt x="686" y="93902"/>
                    <a:pt x="-2" y="61266"/>
                  </a:cubicBezTo>
                </a:path>
                <a:path extrusionOk="0" h="120000" w="120000">
                  <a:moveTo>
                    <a:pt x="58656" y="13"/>
                  </a:moveTo>
                  <a:cubicBezTo>
                    <a:pt x="59101" y="2"/>
                    <a:pt x="59545" y="-2"/>
                    <a:pt x="59993" y="0"/>
                  </a:cubicBezTo>
                  <a:cubicBezTo>
                    <a:pt x="93133" y="0"/>
                    <a:pt x="120000" y="26861"/>
                    <a:pt x="120000" y="60000"/>
                  </a:cubicBezTo>
                  <a:cubicBezTo>
                    <a:pt x="120000" y="93136"/>
                    <a:pt x="93133" y="120000"/>
                    <a:pt x="59993" y="120000"/>
                  </a:cubicBezTo>
                  <a:cubicBezTo>
                    <a:pt x="27344" y="120000"/>
                    <a:pt x="686" y="93902"/>
                    <a:pt x="-2" y="61266"/>
                  </a:cubicBezTo>
                  <a:lnTo>
                    <a:pt x="59993" y="60000"/>
                  </a:lnTo>
                  <a:lnTo>
                    <a:pt x="58656" y="13"/>
                  </a:lnTo>
                  <a:close/>
                </a:path>
              </a:pathLst>
            </a:custGeom>
            <a:noFill/>
            <a:ln cap="flat" cmpd="sng" w="9525">
              <a:solidFill>
                <a:schemeClr val="hlink"/>
              </a:solidFill>
              <a:prstDash val="solid"/>
              <a:round/>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grpSp>
      <p:sp>
        <p:nvSpPr>
          <p:cNvPr id="31" name="Shape 31"/>
          <p:cNvSpPr txBox="1"/>
          <p:nvPr>
            <p:ph type="title"/>
          </p:nvPr>
        </p:nvSpPr>
        <p:spPr>
          <a:xfrm>
            <a:off x="609600" y="4762"/>
            <a:ext cx="8305800" cy="609600"/>
          </a:xfrm>
          <a:prstGeom prst="rect">
            <a:avLst/>
          </a:prstGeom>
          <a:noFill/>
          <a:ln>
            <a:noFill/>
          </a:ln>
        </p:spPr>
        <p:txBody>
          <a:bodyPr anchorCtr="0" anchor="b" bIns="91425" lIns="91425" rIns="91425" wrap="square" tIns="91425"/>
          <a:lstStyle>
            <a:lvl1pPr indent="0" lvl="0" marL="0" marR="0" rtl="0" algn="l">
              <a:spcBef>
                <a:spcPts val="0"/>
              </a:spcBef>
              <a:spcAft>
                <a:spcPts val="0"/>
              </a:spcAft>
              <a:buSzPts val="1400"/>
              <a:buChar char="●"/>
              <a:defRPr b="0" i="0" sz="3000" u="none" cap="none" strike="noStrike">
                <a:solidFill>
                  <a:schemeClr val="dk1"/>
                </a:solidFill>
                <a:latin typeface="Kaushan Script"/>
                <a:ea typeface="Kaushan Script"/>
                <a:cs typeface="Kaushan Script"/>
                <a:sym typeface="Kaushan Script"/>
              </a:defRPr>
            </a:lvl1pPr>
            <a:lvl2pPr indent="0" lvl="1" marL="0" marR="0" rtl="0" algn="l">
              <a:spcBef>
                <a:spcPts val="0"/>
              </a:spcBef>
              <a:spcAft>
                <a:spcPts val="0"/>
              </a:spcAft>
              <a:buSzPts val="1400"/>
              <a:buChar char="○"/>
              <a:defRPr b="0" i="0" sz="3000" u="none" cap="none" strike="noStrike">
                <a:solidFill>
                  <a:schemeClr val="dk1"/>
                </a:solidFill>
                <a:latin typeface="Kaushan Script"/>
                <a:ea typeface="Kaushan Script"/>
                <a:cs typeface="Kaushan Script"/>
                <a:sym typeface="Kaushan Script"/>
              </a:defRPr>
            </a:lvl2pPr>
            <a:lvl3pPr indent="0" lvl="2" marL="0" marR="0" rtl="0" algn="l">
              <a:spcBef>
                <a:spcPts val="0"/>
              </a:spcBef>
              <a:spcAft>
                <a:spcPts val="0"/>
              </a:spcAft>
              <a:buSzPts val="1400"/>
              <a:buChar char="■"/>
              <a:defRPr b="0" i="0" sz="3000" u="none" cap="none" strike="noStrike">
                <a:solidFill>
                  <a:schemeClr val="dk1"/>
                </a:solidFill>
                <a:latin typeface="Kaushan Script"/>
                <a:ea typeface="Kaushan Script"/>
                <a:cs typeface="Kaushan Script"/>
                <a:sym typeface="Kaushan Script"/>
              </a:defRPr>
            </a:lvl3pPr>
            <a:lvl4pPr indent="0" lvl="3" marL="0" marR="0" rtl="0" algn="l">
              <a:spcBef>
                <a:spcPts val="0"/>
              </a:spcBef>
              <a:spcAft>
                <a:spcPts val="0"/>
              </a:spcAft>
              <a:buSzPts val="1400"/>
              <a:buChar char="●"/>
              <a:defRPr b="0" i="0" sz="3000" u="none" cap="none" strike="noStrike">
                <a:solidFill>
                  <a:schemeClr val="dk1"/>
                </a:solidFill>
                <a:latin typeface="Kaushan Script"/>
                <a:ea typeface="Kaushan Script"/>
                <a:cs typeface="Kaushan Script"/>
                <a:sym typeface="Kaushan Script"/>
              </a:defRPr>
            </a:lvl4pPr>
            <a:lvl5pPr indent="0" lvl="4" marL="0" marR="0" rtl="0" algn="l">
              <a:spcBef>
                <a:spcPts val="0"/>
              </a:spcBef>
              <a:spcAft>
                <a:spcPts val="0"/>
              </a:spcAft>
              <a:buSzPts val="1400"/>
              <a:buChar char="○"/>
              <a:defRPr b="0" i="0" sz="3000" u="none" cap="none" strike="noStrike">
                <a:solidFill>
                  <a:schemeClr val="dk1"/>
                </a:solidFill>
                <a:latin typeface="Kaushan Script"/>
                <a:ea typeface="Kaushan Script"/>
                <a:cs typeface="Kaushan Script"/>
                <a:sym typeface="Kaushan Script"/>
              </a:defRPr>
            </a:lvl5pPr>
            <a:lvl6pPr indent="0" lvl="5" marL="457200" marR="0" rtl="0" algn="l">
              <a:spcBef>
                <a:spcPts val="0"/>
              </a:spcBef>
              <a:spcAft>
                <a:spcPts val="0"/>
              </a:spcAft>
              <a:buSzPts val="1400"/>
              <a:buChar char="■"/>
              <a:defRPr b="0" i="0" sz="3000" u="none" cap="none" strike="noStrike">
                <a:solidFill>
                  <a:schemeClr val="dk1"/>
                </a:solidFill>
                <a:latin typeface="Kaushan Script"/>
                <a:ea typeface="Kaushan Script"/>
                <a:cs typeface="Kaushan Script"/>
                <a:sym typeface="Kaushan Script"/>
              </a:defRPr>
            </a:lvl6pPr>
            <a:lvl7pPr indent="0" lvl="6" marL="914400" marR="0" rtl="0" algn="l">
              <a:spcBef>
                <a:spcPts val="0"/>
              </a:spcBef>
              <a:spcAft>
                <a:spcPts val="0"/>
              </a:spcAft>
              <a:buSzPts val="1400"/>
              <a:buChar char="●"/>
              <a:defRPr b="0" i="0" sz="3000" u="none" cap="none" strike="noStrike">
                <a:solidFill>
                  <a:schemeClr val="dk1"/>
                </a:solidFill>
                <a:latin typeface="Kaushan Script"/>
                <a:ea typeface="Kaushan Script"/>
                <a:cs typeface="Kaushan Script"/>
                <a:sym typeface="Kaushan Script"/>
              </a:defRPr>
            </a:lvl7pPr>
            <a:lvl8pPr indent="0" lvl="7" marL="1371600" marR="0" rtl="0" algn="l">
              <a:spcBef>
                <a:spcPts val="0"/>
              </a:spcBef>
              <a:spcAft>
                <a:spcPts val="0"/>
              </a:spcAft>
              <a:buSzPts val="1400"/>
              <a:buChar char="○"/>
              <a:defRPr b="0" i="0" sz="3000" u="none" cap="none" strike="noStrike">
                <a:solidFill>
                  <a:schemeClr val="dk1"/>
                </a:solidFill>
                <a:latin typeface="Kaushan Script"/>
                <a:ea typeface="Kaushan Script"/>
                <a:cs typeface="Kaushan Script"/>
                <a:sym typeface="Kaushan Script"/>
              </a:defRPr>
            </a:lvl8pPr>
            <a:lvl9pPr indent="0" lvl="8" marL="1828800" marR="0" rtl="0" algn="l">
              <a:spcBef>
                <a:spcPts val="0"/>
              </a:spcBef>
              <a:spcAft>
                <a:spcPts val="0"/>
              </a:spcAft>
              <a:buSzPts val="1400"/>
              <a:buChar char="■"/>
              <a:defRPr b="0" i="0" sz="3000" u="none" cap="none" strike="noStrike">
                <a:solidFill>
                  <a:schemeClr val="dk1"/>
                </a:solidFill>
                <a:latin typeface="Kaushan Script"/>
                <a:ea typeface="Kaushan Script"/>
                <a:cs typeface="Kaushan Script"/>
                <a:sym typeface="Kaushan Script"/>
              </a:defRPr>
            </a:lvl9pPr>
          </a:lstStyle>
          <a:p/>
        </p:txBody>
      </p:sp>
      <p:sp>
        <p:nvSpPr>
          <p:cNvPr descr="Rectangle: Click to edit Master text styles Second level Third level Fourth level Fifth level" id="32" name="Shape 32"/>
          <p:cNvSpPr txBox="1"/>
          <p:nvPr>
            <p:ph idx="1" type="body"/>
          </p:nvPr>
        </p:nvSpPr>
        <p:spPr>
          <a:xfrm>
            <a:off x="533400" y="914400"/>
            <a:ext cx="8153400" cy="5499100"/>
          </a:xfrm>
          <a:prstGeom prst="rect">
            <a:avLst/>
          </a:prstGeom>
          <a:noFill/>
          <a:ln>
            <a:noFill/>
          </a:ln>
        </p:spPr>
        <p:txBody>
          <a:bodyPr anchorCtr="0" anchor="t" bIns="91425" lIns="91425" rIns="91425" wrap="square" tIns="91425"/>
          <a:lstStyle>
            <a:lvl1pPr indent="-147320" lvl="0" marL="342900" marR="0" rtl="0" algn="just">
              <a:spcBef>
                <a:spcPts val="560"/>
              </a:spcBef>
              <a:spcAft>
                <a:spcPts val="0"/>
              </a:spcAft>
              <a:buClr>
                <a:schemeClr val="hlink"/>
              </a:buClr>
              <a:buSzPts val="1400"/>
              <a:buFont typeface="Noto Sans Symbols"/>
              <a:buChar char="•"/>
              <a:defRPr b="0" i="0" sz="2800" u="none" cap="none" strike="noStrike">
                <a:solidFill>
                  <a:schemeClr val="dk1"/>
                </a:solidFill>
                <a:latin typeface="Times New Roman"/>
                <a:ea typeface="Times New Roman"/>
                <a:cs typeface="Times New Roman"/>
                <a:sym typeface="Times New Roman"/>
              </a:defRPr>
            </a:lvl1pPr>
            <a:lvl2pPr indent="-137159" lvl="1" marL="742950" marR="0" rtl="0" algn="just">
              <a:spcBef>
                <a:spcPts val="520"/>
              </a:spcBef>
              <a:spcAft>
                <a:spcPts val="0"/>
              </a:spcAft>
              <a:buClr>
                <a:schemeClr val="dk1"/>
              </a:buClr>
              <a:buSzPts val="1400"/>
              <a:buFont typeface="Noto Sans Symbols"/>
              <a:buChar char="•"/>
              <a:defRPr b="0" i="1" sz="2600" u="none" cap="none" strike="noStrike">
                <a:solidFill>
                  <a:srgbClr val="0066CC"/>
                </a:solidFill>
                <a:latin typeface="Times New Roman"/>
                <a:ea typeface="Times New Roman"/>
                <a:cs typeface="Times New Roman"/>
                <a:sym typeface="Times New Roman"/>
              </a:defRPr>
            </a:lvl2pPr>
            <a:lvl3pPr indent="-107950" lvl="2" marL="1143000" marR="0" rtl="0" algn="just">
              <a:spcBef>
                <a:spcPts val="400"/>
              </a:spcBef>
              <a:spcAft>
                <a:spcPts val="0"/>
              </a:spcAft>
              <a:buClr>
                <a:schemeClr val="hlink"/>
              </a:buClr>
              <a:buSzPts val="1400"/>
              <a:buFont typeface="Noto Sans Symbols"/>
              <a:buChar char="•"/>
              <a:defRPr b="0" i="0" sz="2000" u="none" cap="none" strike="noStrike">
                <a:solidFill>
                  <a:schemeClr val="dk1"/>
                </a:solidFill>
                <a:latin typeface="Times New Roman"/>
                <a:ea typeface="Times New Roman"/>
                <a:cs typeface="Times New Roman"/>
                <a:sym typeface="Times New Roman"/>
              </a:defRPr>
            </a:lvl3pPr>
            <a:lvl4pPr indent="-146050" lvl="3" marL="1600200" marR="0" rtl="0" algn="just">
              <a:spcBef>
                <a:spcPts val="400"/>
              </a:spcBef>
              <a:spcAft>
                <a:spcPts val="0"/>
              </a:spcAft>
              <a:buClr>
                <a:schemeClr val="dk1"/>
              </a:buClr>
              <a:buSzPts val="1400"/>
              <a:buFont typeface="Noto Sans Symbols"/>
              <a:buChar char="■"/>
              <a:defRPr b="0" i="0" sz="2000" u="none" cap="none" strike="noStrike">
                <a:solidFill>
                  <a:schemeClr val="dk1"/>
                </a:solidFill>
                <a:latin typeface="Tahoma"/>
                <a:ea typeface="Tahoma"/>
                <a:cs typeface="Tahoma"/>
                <a:sym typeface="Tahoma"/>
              </a:defRPr>
            </a:lvl4pPr>
            <a:lvl5pPr indent="-152400" lvl="4" marL="2057400" marR="0" rtl="0" algn="just">
              <a:spcBef>
                <a:spcPts val="400"/>
              </a:spcBef>
              <a:spcAft>
                <a:spcPts val="0"/>
              </a:spcAft>
              <a:buClr>
                <a:schemeClr val="hlink"/>
              </a:buClr>
              <a:buSzPts val="1400"/>
              <a:buFont typeface="Noto Sans Symbols"/>
              <a:buChar char="■"/>
              <a:defRPr b="0" i="0" sz="2000" u="none" cap="none" strike="noStrike">
                <a:solidFill>
                  <a:schemeClr val="dk1"/>
                </a:solidFill>
                <a:latin typeface="Tahoma"/>
                <a:ea typeface="Tahoma"/>
                <a:cs typeface="Tahoma"/>
                <a:sym typeface="Tahoma"/>
              </a:defRPr>
            </a:lvl5pPr>
            <a:lvl6pPr indent="-152400" lvl="5" marL="2514600" marR="0" rtl="0" algn="just">
              <a:spcBef>
                <a:spcPts val="400"/>
              </a:spcBef>
              <a:spcAft>
                <a:spcPts val="0"/>
              </a:spcAft>
              <a:buClr>
                <a:schemeClr val="hlink"/>
              </a:buClr>
              <a:buSzPts val="1400"/>
              <a:buFont typeface="Noto Sans Symbols"/>
              <a:buChar char="■"/>
              <a:defRPr b="0" i="0" sz="2000" u="none" cap="none" strike="noStrike">
                <a:solidFill>
                  <a:schemeClr val="dk1"/>
                </a:solidFill>
                <a:latin typeface="Tahoma"/>
                <a:ea typeface="Tahoma"/>
                <a:cs typeface="Tahoma"/>
                <a:sym typeface="Tahoma"/>
              </a:defRPr>
            </a:lvl6pPr>
            <a:lvl7pPr indent="-152400" lvl="6" marL="2971800" marR="0" rtl="0" algn="just">
              <a:spcBef>
                <a:spcPts val="400"/>
              </a:spcBef>
              <a:spcAft>
                <a:spcPts val="0"/>
              </a:spcAft>
              <a:buClr>
                <a:schemeClr val="hlink"/>
              </a:buClr>
              <a:buSzPts val="1400"/>
              <a:buFont typeface="Noto Sans Symbols"/>
              <a:buChar char="■"/>
              <a:defRPr b="0" i="0" sz="2000" u="none" cap="none" strike="noStrike">
                <a:solidFill>
                  <a:schemeClr val="dk1"/>
                </a:solidFill>
                <a:latin typeface="Tahoma"/>
                <a:ea typeface="Tahoma"/>
                <a:cs typeface="Tahoma"/>
                <a:sym typeface="Tahoma"/>
              </a:defRPr>
            </a:lvl7pPr>
            <a:lvl8pPr indent="-152400" lvl="7" marL="3429000" marR="0" rtl="0" algn="just">
              <a:spcBef>
                <a:spcPts val="400"/>
              </a:spcBef>
              <a:spcAft>
                <a:spcPts val="0"/>
              </a:spcAft>
              <a:buClr>
                <a:schemeClr val="hlink"/>
              </a:buClr>
              <a:buSzPts val="1400"/>
              <a:buFont typeface="Noto Sans Symbols"/>
              <a:buChar char="■"/>
              <a:defRPr b="0" i="0" sz="2000" u="none" cap="none" strike="noStrike">
                <a:solidFill>
                  <a:schemeClr val="dk1"/>
                </a:solidFill>
                <a:latin typeface="Tahoma"/>
                <a:ea typeface="Tahoma"/>
                <a:cs typeface="Tahoma"/>
                <a:sym typeface="Tahoma"/>
              </a:defRPr>
            </a:lvl8pPr>
            <a:lvl9pPr indent="-152400" lvl="8" marL="3886200" marR="0" rtl="0" algn="just">
              <a:spcBef>
                <a:spcPts val="400"/>
              </a:spcBef>
              <a:spcAft>
                <a:spcPts val="0"/>
              </a:spcAft>
              <a:buClr>
                <a:schemeClr val="hlink"/>
              </a:buClr>
              <a:buSzPts val="1400"/>
              <a:buFont typeface="Noto Sans Symbols"/>
              <a:buChar char="■"/>
              <a:defRPr b="0" i="0" sz="2000" u="none" cap="none" strike="noStrike">
                <a:solidFill>
                  <a:schemeClr val="dk1"/>
                </a:solidFill>
                <a:latin typeface="Tahoma"/>
                <a:ea typeface="Tahoma"/>
                <a:cs typeface="Tahoma"/>
                <a:sym typeface="Tahoma"/>
              </a:defRPr>
            </a:lvl9pPr>
          </a:lstStyle>
          <a:p/>
        </p:txBody>
      </p:sp>
      <p:sp>
        <p:nvSpPr>
          <p:cNvPr id="33" name="Shape 33"/>
          <p:cNvSpPr txBox="1"/>
          <p:nvPr>
            <p:ph idx="12" type="sldNum"/>
          </p:nvPr>
        </p:nvSpPr>
        <p:spPr>
          <a:xfrm>
            <a:off x="7023100" y="6400800"/>
            <a:ext cx="1905000"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chemeClr val="dk1"/>
              </a:buClr>
              <a:buFont typeface="Tahoma"/>
              <a:buNone/>
            </a:pPr>
            <a:fld id="{00000000-1234-1234-1234-123412341234}" type="slidenum">
              <a:rPr b="1" i="1" lang="en-US" sz="1200" u="none" cap="none" strike="noStrike">
                <a:solidFill>
                  <a:schemeClr val="dk1"/>
                </a:solidFill>
                <a:latin typeface="Tahoma"/>
                <a:ea typeface="Tahoma"/>
                <a:cs typeface="Tahoma"/>
                <a:sym typeface="Tahoma"/>
              </a:rPr>
              <a:t>‹#›</a:t>
            </a:fld>
          </a:p>
        </p:txBody>
      </p:sp>
      <p:grpSp>
        <p:nvGrpSpPr>
          <p:cNvPr id="34" name="Shape 34"/>
          <p:cNvGrpSpPr/>
          <p:nvPr/>
        </p:nvGrpSpPr>
        <p:grpSpPr>
          <a:xfrm flipH="1" rot="5400000">
            <a:off x="7000875" y="4746625"/>
            <a:ext cx="1784350" cy="2324100"/>
            <a:chOff x="152400" y="1454150"/>
            <a:chExt cx="3505200" cy="4565650"/>
          </a:xfrm>
        </p:grpSpPr>
        <p:cxnSp>
          <p:nvCxnSpPr>
            <p:cNvPr id="35" name="Shape 35"/>
            <p:cNvCxnSpPr/>
            <p:nvPr/>
          </p:nvCxnSpPr>
          <p:spPr>
            <a:xfrm rot="10800000">
              <a:off x="152400" y="1647825"/>
              <a:ext cx="3505200" cy="0"/>
            </a:xfrm>
            <a:prstGeom prst="straightConnector1">
              <a:avLst/>
            </a:prstGeom>
            <a:noFill/>
            <a:ln cap="flat" cmpd="sng" w="9525">
              <a:solidFill>
                <a:schemeClr val="hlink"/>
              </a:solidFill>
              <a:prstDash val="solid"/>
              <a:miter lim="8000"/>
              <a:headEnd len="med" w="med" type="none"/>
              <a:tailEnd len="med" w="med" type="none"/>
            </a:ln>
          </p:spPr>
        </p:cxnSp>
        <p:cxnSp>
          <p:nvCxnSpPr>
            <p:cNvPr id="36" name="Shape 36"/>
            <p:cNvCxnSpPr/>
            <p:nvPr/>
          </p:nvCxnSpPr>
          <p:spPr>
            <a:xfrm>
              <a:off x="533400" y="1460500"/>
              <a:ext cx="0" cy="4559300"/>
            </a:xfrm>
            <a:prstGeom prst="straightConnector1">
              <a:avLst/>
            </a:prstGeom>
            <a:noFill/>
            <a:ln cap="flat" cmpd="sng" w="9525">
              <a:solidFill>
                <a:schemeClr val="hlink"/>
              </a:solidFill>
              <a:prstDash val="solid"/>
              <a:miter lim="8000"/>
              <a:headEnd len="med" w="med" type="none"/>
              <a:tailEnd len="med" w="med" type="none"/>
            </a:ln>
          </p:spPr>
        </p:cxnSp>
        <p:sp>
          <p:nvSpPr>
            <p:cNvPr id="37" name="Shape 37"/>
            <p:cNvSpPr/>
            <p:nvPr/>
          </p:nvSpPr>
          <p:spPr>
            <a:xfrm flipH="1">
              <a:off x="368300" y="1454150"/>
              <a:ext cx="377825" cy="381000"/>
            </a:xfrm>
            <a:custGeom>
              <a:pathLst>
                <a:path extrusionOk="0" fill="none" h="120000" w="120000">
                  <a:moveTo>
                    <a:pt x="58656" y="13"/>
                  </a:moveTo>
                  <a:cubicBezTo>
                    <a:pt x="59101" y="2"/>
                    <a:pt x="59545" y="-2"/>
                    <a:pt x="59993" y="0"/>
                  </a:cubicBezTo>
                  <a:cubicBezTo>
                    <a:pt x="93133" y="0"/>
                    <a:pt x="120000" y="26861"/>
                    <a:pt x="120000" y="60000"/>
                  </a:cubicBezTo>
                  <a:cubicBezTo>
                    <a:pt x="120000" y="93136"/>
                    <a:pt x="93133" y="120000"/>
                    <a:pt x="59993" y="120000"/>
                  </a:cubicBezTo>
                  <a:cubicBezTo>
                    <a:pt x="27344" y="120000"/>
                    <a:pt x="686" y="93902"/>
                    <a:pt x="-2" y="61266"/>
                  </a:cubicBezTo>
                </a:path>
                <a:path extrusionOk="0" h="120000" w="120000">
                  <a:moveTo>
                    <a:pt x="58656" y="13"/>
                  </a:moveTo>
                  <a:cubicBezTo>
                    <a:pt x="59101" y="2"/>
                    <a:pt x="59545" y="-2"/>
                    <a:pt x="59993" y="0"/>
                  </a:cubicBezTo>
                  <a:cubicBezTo>
                    <a:pt x="93133" y="0"/>
                    <a:pt x="120000" y="26861"/>
                    <a:pt x="120000" y="60000"/>
                  </a:cubicBezTo>
                  <a:cubicBezTo>
                    <a:pt x="120000" y="93136"/>
                    <a:pt x="93133" y="120000"/>
                    <a:pt x="59993" y="120000"/>
                  </a:cubicBezTo>
                  <a:cubicBezTo>
                    <a:pt x="27344" y="120000"/>
                    <a:pt x="686" y="93902"/>
                    <a:pt x="-2" y="61266"/>
                  </a:cubicBezTo>
                  <a:lnTo>
                    <a:pt x="59993" y="60000"/>
                  </a:lnTo>
                  <a:lnTo>
                    <a:pt x="58656" y="13"/>
                  </a:lnTo>
                  <a:close/>
                </a:path>
              </a:pathLst>
            </a:custGeom>
            <a:noFill/>
            <a:ln cap="flat" cmpd="sng" w="9525">
              <a:solidFill>
                <a:schemeClr val="hlink"/>
              </a:solidFill>
              <a:prstDash val="solid"/>
              <a:round/>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grpSp>
      <p:sp>
        <p:nvSpPr>
          <p:cNvPr id="38" name="Shape 38"/>
          <p:cNvSpPr txBox="1"/>
          <p:nvPr/>
        </p:nvSpPr>
        <p:spPr>
          <a:xfrm>
            <a:off x="0" y="6705600"/>
            <a:ext cx="5791200" cy="152400"/>
          </a:xfrm>
          <a:prstGeom prst="rect">
            <a:avLst/>
          </a:prstGeom>
          <a:solidFill>
            <a:schemeClr val="folHlink"/>
          </a:solid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pic>
        <p:nvPicPr>
          <p:cNvPr id="39" name="Shape 39"/>
          <p:cNvPicPr preferRelativeResize="0"/>
          <p:nvPr/>
        </p:nvPicPr>
        <p:blipFill rotWithShape="1">
          <a:blip r:embed="rId1">
            <a:alphaModFix/>
          </a:blip>
          <a:srcRect b="0" l="0" r="0" t="0"/>
          <a:stretch/>
        </p:blipFill>
        <p:spPr>
          <a:xfrm>
            <a:off x="0" y="6499225"/>
            <a:ext cx="577850" cy="3587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2.xml"/><Relationship Id="rId3" Type="http://schemas.openxmlformats.org/officeDocument/2006/relationships/image" Target="../media/image16.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4.png"/><Relationship Id="rId4" Type="http://schemas.openxmlformats.org/officeDocument/2006/relationships/image" Target="../media/image11.png"/><Relationship Id="rId9" Type="http://schemas.openxmlformats.org/officeDocument/2006/relationships/image" Target="../media/image7.png"/><Relationship Id="rId5" Type="http://schemas.openxmlformats.org/officeDocument/2006/relationships/image" Target="../media/image6.png"/><Relationship Id="rId6" Type="http://schemas.openxmlformats.org/officeDocument/2006/relationships/image" Target="../media/image12.png"/><Relationship Id="rId7" Type="http://schemas.openxmlformats.org/officeDocument/2006/relationships/image" Target="../media/image8.png"/><Relationship Id="rId8"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3.png"/><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Shape 95"/>
          <p:cNvSpPr txBox="1"/>
          <p:nvPr>
            <p:ph type="ctrTitle"/>
          </p:nvPr>
        </p:nvSpPr>
        <p:spPr>
          <a:xfrm>
            <a:off x="749300" y="2476500"/>
            <a:ext cx="7772400" cy="1143000"/>
          </a:xfrm>
          <a:prstGeom prst="rect">
            <a:avLst/>
          </a:prstGeom>
          <a:noFill/>
          <a:ln>
            <a:noFill/>
          </a:ln>
        </p:spPr>
        <p:txBody>
          <a:bodyPr anchorCtr="0" anchor="b" bIns="45700" lIns="91425" rIns="91425" wrap="square" tIns="45700">
            <a:noAutofit/>
          </a:bodyPr>
          <a:lstStyle/>
          <a:p>
            <a:pPr indent="0" lvl="0" marL="0" marR="0" rtl="0" algn="ctr">
              <a:lnSpc>
                <a:spcPct val="100000"/>
              </a:lnSpc>
              <a:spcBef>
                <a:spcPts val="0"/>
              </a:spcBef>
              <a:spcAft>
                <a:spcPts val="0"/>
              </a:spcAft>
              <a:buClr>
                <a:schemeClr val="dk1"/>
              </a:buClr>
              <a:buFont typeface="Kaushan Script"/>
              <a:buNone/>
            </a:pPr>
            <a:r>
              <a:rPr b="0" i="0" lang="en-US" sz="3000" u="none" cap="none" strike="noStrike">
                <a:solidFill>
                  <a:schemeClr val="dk1"/>
                </a:solidFill>
                <a:latin typeface="Kaushan Script"/>
                <a:ea typeface="Kaushan Script"/>
                <a:cs typeface="Kaushan Script"/>
                <a:sym typeface="Kaushan Script"/>
              </a:rPr>
              <a:t>Système de Gestion de Base de Données</a:t>
            </a:r>
            <a:br>
              <a:rPr b="0" i="0" lang="en-US" sz="3000" u="none" cap="none" strike="noStrike">
                <a:solidFill>
                  <a:schemeClr val="dk1"/>
                </a:solidFill>
                <a:latin typeface="Kaushan Script"/>
                <a:ea typeface="Kaushan Script"/>
                <a:cs typeface="Kaushan Script"/>
                <a:sym typeface="Kaushan Script"/>
              </a:rPr>
            </a:br>
            <a:r>
              <a:rPr b="0" i="0" lang="en-US" sz="3000" u="none" cap="none" strike="noStrike">
                <a:solidFill>
                  <a:schemeClr val="dk1"/>
                </a:solidFill>
                <a:latin typeface="Kaushan Script"/>
                <a:ea typeface="Kaushan Script"/>
                <a:cs typeface="Kaushan Script"/>
                <a:sym typeface="Kaushan Script"/>
              </a:rPr>
              <a:t>- SGBD -</a:t>
            </a:r>
          </a:p>
        </p:txBody>
      </p:sp>
      <p:sp>
        <p:nvSpPr>
          <p:cNvPr id="96" name="Shape 96"/>
          <p:cNvSpPr txBox="1"/>
          <p:nvPr/>
        </p:nvSpPr>
        <p:spPr>
          <a:xfrm>
            <a:off x="1778000" y="1760537"/>
            <a:ext cx="5715000" cy="519112"/>
          </a:xfrm>
          <a:prstGeom prst="rect">
            <a:avLst/>
          </a:prstGeom>
          <a:noFill/>
          <a:ln>
            <a:noFill/>
          </a:ln>
        </p:spPr>
        <p:txBody>
          <a:bodyPr anchorCtr="0" anchor="b" bIns="45700" lIns="91425" rIns="91425" wrap="square" tIns="45700">
            <a:noAutofit/>
          </a:bodyPr>
          <a:lstStyle/>
          <a:p>
            <a:pPr indent="0" lvl="0" marL="0" marR="0" rtl="0" algn="l">
              <a:lnSpc>
                <a:spcPct val="100000"/>
              </a:lnSpc>
              <a:spcBef>
                <a:spcPts val="0"/>
              </a:spcBef>
              <a:spcAft>
                <a:spcPts val="0"/>
              </a:spcAft>
              <a:buClr>
                <a:schemeClr val="dk2"/>
              </a:buClr>
              <a:buFont typeface="Garamond"/>
              <a:buNone/>
            </a:pPr>
            <a:r>
              <a:rPr b="1" i="0" lang="en-US" sz="2800" u="none" cap="none" strike="noStrike">
                <a:solidFill>
                  <a:schemeClr val="dk2"/>
                </a:solidFill>
                <a:latin typeface="Garamond"/>
                <a:ea typeface="Garamond"/>
                <a:cs typeface="Garamond"/>
                <a:sym typeface="Garamond"/>
              </a:rPr>
              <a:t>Introduction Aux Bases De Données</a:t>
            </a:r>
          </a:p>
        </p:txBody>
      </p:sp>
      <p:sp>
        <p:nvSpPr>
          <p:cNvPr id="97" name="Shape 97"/>
          <p:cNvSpPr txBox="1"/>
          <p:nvPr/>
        </p:nvSpPr>
        <p:spPr>
          <a:xfrm>
            <a:off x="1747837" y="3563937"/>
            <a:ext cx="5572125" cy="519112"/>
          </a:xfrm>
          <a:prstGeom prst="rect">
            <a:avLst/>
          </a:prstGeom>
          <a:noFill/>
          <a:ln>
            <a:noFill/>
          </a:ln>
        </p:spPr>
        <p:txBody>
          <a:bodyPr anchorCtr="0" anchor="t" bIns="45700" lIns="91425"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Modèle physique </a:t>
            </a:r>
          </a:p>
        </p:txBody>
      </p:sp>
      <p:pic>
        <p:nvPicPr>
          <p:cNvPr descr="il_superd" id="98" name="Shape 98"/>
          <p:cNvPicPr preferRelativeResize="0"/>
          <p:nvPr/>
        </p:nvPicPr>
        <p:blipFill rotWithShape="1">
          <a:blip r:embed="rId3">
            <a:alphaModFix/>
          </a:blip>
          <a:srcRect b="0" l="0" r="0" t="0"/>
          <a:stretch/>
        </p:blipFill>
        <p:spPr>
          <a:xfrm>
            <a:off x="3511550" y="4389437"/>
            <a:ext cx="2247900" cy="169386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0" name="Shape 390"/>
        <p:cNvGrpSpPr/>
        <p:nvPr/>
      </p:nvGrpSpPr>
      <p:grpSpPr>
        <a:xfrm>
          <a:off x="0" y="0"/>
          <a:ext cx="0" cy="0"/>
          <a:chOff x="0" y="0"/>
          <a:chExt cx="0" cy="0"/>
        </a:xfrm>
      </p:grpSpPr>
      <p:grpSp>
        <p:nvGrpSpPr>
          <p:cNvPr id="391" name="Shape 391"/>
          <p:cNvGrpSpPr/>
          <p:nvPr/>
        </p:nvGrpSpPr>
        <p:grpSpPr>
          <a:xfrm>
            <a:off x="1828800" y="4613275"/>
            <a:ext cx="6042025" cy="1939925"/>
            <a:chOff x="0" y="0"/>
            <a:chExt cx="2147483647" cy="2147483647"/>
          </a:xfrm>
        </p:grpSpPr>
        <p:sp>
          <p:nvSpPr>
            <p:cNvPr id="392" name="Shape 392"/>
            <p:cNvSpPr/>
            <p:nvPr/>
          </p:nvSpPr>
          <p:spPr>
            <a:xfrm>
              <a:off x="1264629236" y="1709581778"/>
              <a:ext cx="882357376" cy="437901868"/>
            </a:xfrm>
            <a:prstGeom prst="ellipse">
              <a:avLst/>
            </a:prstGeom>
            <a:solidFill>
              <a:schemeClr val="lt1"/>
            </a:solidFill>
            <a:ln cap="flat" cmpd="sng" w="38100">
              <a:solidFill>
                <a:srgbClr val="CC3300"/>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sp>
          <p:nvSpPr>
            <p:cNvPr id="393" name="Shape 393"/>
            <p:cNvSpPr txBox="1"/>
            <p:nvPr/>
          </p:nvSpPr>
          <p:spPr>
            <a:xfrm>
              <a:off x="1264629236" y="1621458460"/>
              <a:ext cx="882357376" cy="306396053"/>
            </a:xfrm>
            <a:prstGeom prst="rect">
              <a:avLst/>
            </a:prstGeom>
            <a:solidFill>
              <a:schemeClr val="lt1"/>
            </a:solid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sp>
          <p:nvSpPr>
            <p:cNvPr id="394" name="Shape 394"/>
            <p:cNvSpPr/>
            <p:nvPr/>
          </p:nvSpPr>
          <p:spPr>
            <a:xfrm>
              <a:off x="1264629236" y="0"/>
              <a:ext cx="882357376" cy="219629027"/>
            </a:xfrm>
            <a:prstGeom prst="ellipse">
              <a:avLst/>
            </a:prstGeom>
            <a:solidFill>
              <a:schemeClr val="lt1"/>
            </a:solidFill>
            <a:ln cap="flat" cmpd="sng" w="38100">
              <a:solidFill>
                <a:srgbClr val="CC3300"/>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395" name="Shape 395"/>
            <p:cNvCxnSpPr/>
            <p:nvPr/>
          </p:nvCxnSpPr>
          <p:spPr>
            <a:xfrm>
              <a:off x="1264629236" y="131506721"/>
              <a:ext cx="497259" cy="1796348034"/>
            </a:xfrm>
            <a:prstGeom prst="straightConnector1">
              <a:avLst/>
            </a:prstGeom>
            <a:noFill/>
            <a:ln cap="flat" cmpd="sng" w="38100">
              <a:solidFill>
                <a:srgbClr val="CC3300"/>
              </a:solidFill>
              <a:prstDash val="solid"/>
              <a:miter lim="8000"/>
              <a:headEnd len="med" w="med" type="none"/>
              <a:tailEnd len="med" w="med" type="none"/>
            </a:ln>
          </p:spPr>
        </p:cxnSp>
        <p:cxnSp>
          <p:nvCxnSpPr>
            <p:cNvPr id="396" name="Shape 396"/>
            <p:cNvCxnSpPr/>
            <p:nvPr/>
          </p:nvCxnSpPr>
          <p:spPr>
            <a:xfrm>
              <a:off x="2146986700" y="131506721"/>
              <a:ext cx="496946" cy="1796348034"/>
            </a:xfrm>
            <a:prstGeom prst="straightConnector1">
              <a:avLst/>
            </a:prstGeom>
            <a:noFill/>
            <a:ln cap="flat" cmpd="sng" w="38100">
              <a:solidFill>
                <a:srgbClr val="CC3300"/>
              </a:solidFill>
              <a:prstDash val="solid"/>
              <a:miter lim="8000"/>
              <a:headEnd len="med" w="med" type="none"/>
              <a:tailEnd len="med" w="med" type="none"/>
            </a:ln>
          </p:spPr>
        </p:cxnSp>
        <p:grpSp>
          <p:nvGrpSpPr>
            <p:cNvPr id="397" name="Shape 397"/>
            <p:cNvGrpSpPr/>
            <p:nvPr/>
          </p:nvGrpSpPr>
          <p:grpSpPr>
            <a:xfrm>
              <a:off x="1503238443" y="1822107453"/>
              <a:ext cx="429496706" cy="130150530"/>
              <a:chOff x="1676400" y="3962400"/>
              <a:chExt cx="1371600" cy="152400"/>
            </a:xfrm>
          </p:grpSpPr>
          <p:sp>
            <p:nvSpPr>
              <p:cNvPr id="398" name="Shape 398"/>
              <p:cNvSpPr txBox="1"/>
              <p:nvPr/>
            </p:nvSpPr>
            <p:spPr>
              <a:xfrm>
                <a:off x="1676400" y="3962400"/>
                <a:ext cx="1371600" cy="152400"/>
              </a:xfrm>
              <a:prstGeom prst="rect">
                <a:avLst/>
              </a:prstGeom>
              <a:solidFill>
                <a:srgbClr val="CCFF33"/>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399" name="Shape 399"/>
              <p:cNvCxnSpPr/>
              <p:nvPr/>
            </p:nvCxnSpPr>
            <p:spPr>
              <a:xfrm>
                <a:off x="2057400" y="3962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400" name="Shape 400"/>
            <p:cNvGrpSpPr/>
            <p:nvPr/>
          </p:nvGrpSpPr>
          <p:grpSpPr>
            <a:xfrm>
              <a:off x="1503238443" y="1041204259"/>
              <a:ext cx="429496706" cy="130150530"/>
              <a:chOff x="1676400" y="3962400"/>
              <a:chExt cx="1371600" cy="152400"/>
            </a:xfrm>
          </p:grpSpPr>
          <p:sp>
            <p:nvSpPr>
              <p:cNvPr id="401" name="Shape 401"/>
              <p:cNvSpPr txBox="1"/>
              <p:nvPr/>
            </p:nvSpPr>
            <p:spPr>
              <a:xfrm>
                <a:off x="1676400" y="3962400"/>
                <a:ext cx="1371600" cy="152400"/>
              </a:xfrm>
              <a:prstGeom prst="rect">
                <a:avLst/>
              </a:prstGeom>
              <a:solidFill>
                <a:schemeClr val="folHlink"/>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402" name="Shape 402"/>
              <p:cNvCxnSpPr/>
              <p:nvPr/>
            </p:nvCxnSpPr>
            <p:spPr>
              <a:xfrm>
                <a:off x="2057400" y="3962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403" name="Shape 403"/>
            <p:cNvGrpSpPr/>
            <p:nvPr/>
          </p:nvGrpSpPr>
          <p:grpSpPr>
            <a:xfrm>
              <a:off x="1503238443" y="911053619"/>
              <a:ext cx="429496706" cy="130150530"/>
              <a:chOff x="1676400" y="3962400"/>
              <a:chExt cx="1371600" cy="152400"/>
            </a:xfrm>
          </p:grpSpPr>
          <p:sp>
            <p:nvSpPr>
              <p:cNvPr id="404" name="Shape 404"/>
              <p:cNvSpPr txBox="1"/>
              <p:nvPr/>
            </p:nvSpPr>
            <p:spPr>
              <a:xfrm>
                <a:off x="1676400" y="3962400"/>
                <a:ext cx="1371600" cy="152400"/>
              </a:xfrm>
              <a:prstGeom prst="rect">
                <a:avLst/>
              </a:prstGeom>
              <a:solidFill>
                <a:srgbClr val="FF99FF"/>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405" name="Shape 405"/>
              <p:cNvCxnSpPr/>
              <p:nvPr/>
            </p:nvCxnSpPr>
            <p:spPr>
              <a:xfrm>
                <a:off x="2057400" y="3962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406" name="Shape 406"/>
            <p:cNvGrpSpPr/>
            <p:nvPr/>
          </p:nvGrpSpPr>
          <p:grpSpPr>
            <a:xfrm>
              <a:off x="1503238443" y="650752608"/>
              <a:ext cx="429496706" cy="130150530"/>
              <a:chOff x="1676400" y="3962400"/>
              <a:chExt cx="1371600" cy="152400"/>
            </a:xfrm>
          </p:grpSpPr>
          <p:sp>
            <p:nvSpPr>
              <p:cNvPr id="407" name="Shape 407"/>
              <p:cNvSpPr txBox="1"/>
              <p:nvPr/>
            </p:nvSpPr>
            <p:spPr>
              <a:xfrm>
                <a:off x="1676400" y="3962400"/>
                <a:ext cx="1371600" cy="152400"/>
              </a:xfrm>
              <a:prstGeom prst="rect">
                <a:avLst/>
              </a:prstGeom>
              <a:solidFill>
                <a:srgbClr val="FF7C80"/>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408" name="Shape 408"/>
              <p:cNvCxnSpPr/>
              <p:nvPr/>
            </p:nvCxnSpPr>
            <p:spPr>
              <a:xfrm>
                <a:off x="2057400" y="3962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409" name="Shape 409"/>
            <p:cNvGrpSpPr/>
            <p:nvPr/>
          </p:nvGrpSpPr>
          <p:grpSpPr>
            <a:xfrm>
              <a:off x="1503238443" y="1561806388"/>
              <a:ext cx="429496706" cy="130150530"/>
              <a:chOff x="1676400" y="3962400"/>
              <a:chExt cx="1371600" cy="152400"/>
            </a:xfrm>
          </p:grpSpPr>
          <p:sp>
            <p:nvSpPr>
              <p:cNvPr id="410" name="Shape 410"/>
              <p:cNvSpPr txBox="1"/>
              <p:nvPr/>
            </p:nvSpPr>
            <p:spPr>
              <a:xfrm>
                <a:off x="1676400" y="3962400"/>
                <a:ext cx="1371600" cy="152400"/>
              </a:xfrm>
              <a:prstGeom prst="rect">
                <a:avLst/>
              </a:prstGeom>
              <a:solidFill>
                <a:schemeClr val="folHlink"/>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411" name="Shape 411"/>
              <p:cNvCxnSpPr/>
              <p:nvPr/>
            </p:nvCxnSpPr>
            <p:spPr>
              <a:xfrm>
                <a:off x="2057400" y="3962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412" name="Shape 412"/>
            <p:cNvGrpSpPr/>
            <p:nvPr/>
          </p:nvGrpSpPr>
          <p:grpSpPr>
            <a:xfrm>
              <a:off x="119304643" y="1041204259"/>
              <a:ext cx="429496706" cy="130150530"/>
              <a:chOff x="1676400" y="3962400"/>
              <a:chExt cx="1371600" cy="152400"/>
            </a:xfrm>
          </p:grpSpPr>
          <p:sp>
            <p:nvSpPr>
              <p:cNvPr id="413" name="Shape 413"/>
              <p:cNvSpPr txBox="1"/>
              <p:nvPr/>
            </p:nvSpPr>
            <p:spPr>
              <a:xfrm>
                <a:off x="1676400" y="3962400"/>
                <a:ext cx="1371600" cy="152400"/>
              </a:xfrm>
              <a:prstGeom prst="rect">
                <a:avLst/>
              </a:prstGeom>
              <a:solidFill>
                <a:srgbClr val="FF99FF"/>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414" name="Shape 414"/>
              <p:cNvCxnSpPr/>
              <p:nvPr/>
            </p:nvCxnSpPr>
            <p:spPr>
              <a:xfrm>
                <a:off x="2057400" y="3962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415" name="Shape 415"/>
            <p:cNvGrpSpPr/>
            <p:nvPr/>
          </p:nvGrpSpPr>
          <p:grpSpPr>
            <a:xfrm>
              <a:off x="119304643" y="780903140"/>
              <a:ext cx="429496706" cy="130150530"/>
              <a:chOff x="1676400" y="3962400"/>
              <a:chExt cx="1371600" cy="152400"/>
            </a:xfrm>
          </p:grpSpPr>
          <p:sp>
            <p:nvSpPr>
              <p:cNvPr id="416" name="Shape 416"/>
              <p:cNvSpPr txBox="1"/>
              <p:nvPr/>
            </p:nvSpPr>
            <p:spPr>
              <a:xfrm>
                <a:off x="1676400" y="3962400"/>
                <a:ext cx="1371600" cy="152400"/>
              </a:xfrm>
              <a:prstGeom prst="rect">
                <a:avLst/>
              </a:prstGeom>
              <a:solidFill>
                <a:srgbClr val="FF99CC"/>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417" name="Shape 417"/>
              <p:cNvCxnSpPr/>
              <p:nvPr/>
            </p:nvCxnSpPr>
            <p:spPr>
              <a:xfrm>
                <a:off x="2057400" y="3962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418" name="Shape 418"/>
            <p:cNvGrpSpPr/>
            <p:nvPr/>
          </p:nvGrpSpPr>
          <p:grpSpPr>
            <a:xfrm>
              <a:off x="119304643" y="911053619"/>
              <a:ext cx="429496706" cy="130150530"/>
              <a:chOff x="1676400" y="3962400"/>
              <a:chExt cx="1371600" cy="152400"/>
            </a:xfrm>
          </p:grpSpPr>
          <p:sp>
            <p:nvSpPr>
              <p:cNvPr id="419" name="Shape 419"/>
              <p:cNvSpPr txBox="1"/>
              <p:nvPr/>
            </p:nvSpPr>
            <p:spPr>
              <a:xfrm>
                <a:off x="1676400" y="3962400"/>
                <a:ext cx="1371600" cy="152400"/>
              </a:xfrm>
              <a:prstGeom prst="rect">
                <a:avLst/>
              </a:prstGeom>
              <a:solidFill>
                <a:srgbClr val="FF7C80"/>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420" name="Shape 420"/>
              <p:cNvCxnSpPr/>
              <p:nvPr/>
            </p:nvCxnSpPr>
            <p:spPr>
              <a:xfrm>
                <a:off x="2057400" y="3962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421" name="Shape 421"/>
            <p:cNvGrpSpPr/>
            <p:nvPr/>
          </p:nvGrpSpPr>
          <p:grpSpPr>
            <a:xfrm>
              <a:off x="1503238443" y="780903140"/>
              <a:ext cx="429496706" cy="130150530"/>
              <a:chOff x="1676400" y="3962400"/>
              <a:chExt cx="1371600" cy="152400"/>
            </a:xfrm>
          </p:grpSpPr>
          <p:sp>
            <p:nvSpPr>
              <p:cNvPr id="422" name="Shape 422"/>
              <p:cNvSpPr txBox="1"/>
              <p:nvPr/>
            </p:nvSpPr>
            <p:spPr>
              <a:xfrm>
                <a:off x="1676400" y="3962400"/>
                <a:ext cx="1371600" cy="152400"/>
              </a:xfrm>
              <a:prstGeom prst="rect">
                <a:avLst/>
              </a:prstGeom>
              <a:solidFill>
                <a:srgbClr val="FFCC00"/>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423" name="Shape 423"/>
              <p:cNvCxnSpPr/>
              <p:nvPr/>
            </p:nvCxnSpPr>
            <p:spPr>
              <a:xfrm>
                <a:off x="2057400" y="3962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424" name="Shape 424"/>
            <p:cNvGrpSpPr/>
            <p:nvPr/>
          </p:nvGrpSpPr>
          <p:grpSpPr>
            <a:xfrm>
              <a:off x="1503238443" y="260301011"/>
              <a:ext cx="429496706" cy="130150530"/>
              <a:chOff x="1676400" y="3962400"/>
              <a:chExt cx="1371600" cy="152400"/>
            </a:xfrm>
          </p:grpSpPr>
          <p:sp>
            <p:nvSpPr>
              <p:cNvPr id="425" name="Shape 425"/>
              <p:cNvSpPr txBox="1"/>
              <p:nvPr/>
            </p:nvSpPr>
            <p:spPr>
              <a:xfrm>
                <a:off x="1676400" y="3962400"/>
                <a:ext cx="1371600" cy="152400"/>
              </a:xfrm>
              <a:prstGeom prst="rect">
                <a:avLst/>
              </a:prstGeom>
              <a:solidFill>
                <a:srgbClr val="FF99CC"/>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426" name="Shape 426"/>
              <p:cNvCxnSpPr/>
              <p:nvPr/>
            </p:nvCxnSpPr>
            <p:spPr>
              <a:xfrm>
                <a:off x="2057400" y="3962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427" name="Shape 427"/>
            <p:cNvGrpSpPr/>
            <p:nvPr/>
          </p:nvGrpSpPr>
          <p:grpSpPr>
            <a:xfrm>
              <a:off x="1503238443" y="1431655748"/>
              <a:ext cx="429496706" cy="130150530"/>
              <a:chOff x="1676400" y="3962400"/>
              <a:chExt cx="1371600" cy="152400"/>
            </a:xfrm>
          </p:grpSpPr>
          <p:sp>
            <p:nvSpPr>
              <p:cNvPr id="428" name="Shape 428"/>
              <p:cNvSpPr txBox="1"/>
              <p:nvPr/>
            </p:nvSpPr>
            <p:spPr>
              <a:xfrm>
                <a:off x="1676400" y="3962400"/>
                <a:ext cx="1371600" cy="152400"/>
              </a:xfrm>
              <a:prstGeom prst="rect">
                <a:avLst/>
              </a:prstGeom>
              <a:solidFill>
                <a:srgbClr val="FFCC00"/>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429" name="Shape 429"/>
              <p:cNvCxnSpPr/>
              <p:nvPr/>
            </p:nvCxnSpPr>
            <p:spPr>
              <a:xfrm>
                <a:off x="2057400" y="3962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430" name="Shape 430"/>
            <p:cNvGrpSpPr/>
            <p:nvPr/>
          </p:nvGrpSpPr>
          <p:grpSpPr>
            <a:xfrm>
              <a:off x="1503238443" y="390451543"/>
              <a:ext cx="429496706" cy="130150530"/>
              <a:chOff x="1676400" y="3962400"/>
              <a:chExt cx="1371600" cy="152400"/>
            </a:xfrm>
          </p:grpSpPr>
          <p:sp>
            <p:nvSpPr>
              <p:cNvPr id="431" name="Shape 431"/>
              <p:cNvSpPr txBox="1"/>
              <p:nvPr/>
            </p:nvSpPr>
            <p:spPr>
              <a:xfrm>
                <a:off x="1676400" y="3962400"/>
                <a:ext cx="1371600" cy="152400"/>
              </a:xfrm>
              <a:prstGeom prst="rect">
                <a:avLst/>
              </a:prstGeom>
              <a:solidFill>
                <a:schemeClr val="accent1"/>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432" name="Shape 432"/>
              <p:cNvCxnSpPr/>
              <p:nvPr/>
            </p:nvCxnSpPr>
            <p:spPr>
              <a:xfrm>
                <a:off x="2057400" y="3962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433" name="Shape 433"/>
            <p:cNvGrpSpPr/>
            <p:nvPr/>
          </p:nvGrpSpPr>
          <p:grpSpPr>
            <a:xfrm>
              <a:off x="1503238443" y="520602075"/>
              <a:ext cx="429496706" cy="130150530"/>
              <a:chOff x="1676400" y="3962400"/>
              <a:chExt cx="1371600" cy="152400"/>
            </a:xfrm>
          </p:grpSpPr>
          <p:sp>
            <p:nvSpPr>
              <p:cNvPr id="434" name="Shape 434"/>
              <p:cNvSpPr txBox="1"/>
              <p:nvPr/>
            </p:nvSpPr>
            <p:spPr>
              <a:xfrm>
                <a:off x="1676400" y="3962400"/>
                <a:ext cx="1371600" cy="152400"/>
              </a:xfrm>
              <a:prstGeom prst="rect">
                <a:avLst/>
              </a:prstGeom>
              <a:solidFill>
                <a:schemeClr val="hlink"/>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435" name="Shape 435"/>
              <p:cNvCxnSpPr/>
              <p:nvPr/>
            </p:nvCxnSpPr>
            <p:spPr>
              <a:xfrm>
                <a:off x="2057400" y="3962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436" name="Shape 436"/>
            <p:cNvGrpSpPr/>
            <p:nvPr/>
          </p:nvGrpSpPr>
          <p:grpSpPr>
            <a:xfrm>
              <a:off x="1503238443" y="1301505324"/>
              <a:ext cx="429496706" cy="130150530"/>
              <a:chOff x="1676400" y="3962400"/>
              <a:chExt cx="1371600" cy="152400"/>
            </a:xfrm>
          </p:grpSpPr>
          <p:sp>
            <p:nvSpPr>
              <p:cNvPr id="437" name="Shape 437"/>
              <p:cNvSpPr txBox="1"/>
              <p:nvPr/>
            </p:nvSpPr>
            <p:spPr>
              <a:xfrm>
                <a:off x="1676400" y="3962400"/>
                <a:ext cx="1371600" cy="152400"/>
              </a:xfrm>
              <a:prstGeom prst="rect">
                <a:avLst/>
              </a:prstGeom>
              <a:solidFill>
                <a:schemeClr val="accent1"/>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438" name="Shape 438"/>
              <p:cNvCxnSpPr/>
              <p:nvPr/>
            </p:nvCxnSpPr>
            <p:spPr>
              <a:xfrm>
                <a:off x="2057400" y="3962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439" name="Shape 439"/>
            <p:cNvGrpSpPr/>
            <p:nvPr/>
          </p:nvGrpSpPr>
          <p:grpSpPr>
            <a:xfrm>
              <a:off x="1503238443" y="1691956813"/>
              <a:ext cx="429496706" cy="130150530"/>
              <a:chOff x="1676400" y="3962400"/>
              <a:chExt cx="1371600" cy="152400"/>
            </a:xfrm>
          </p:grpSpPr>
          <p:sp>
            <p:nvSpPr>
              <p:cNvPr id="440" name="Shape 440"/>
              <p:cNvSpPr txBox="1"/>
              <p:nvPr/>
            </p:nvSpPr>
            <p:spPr>
              <a:xfrm>
                <a:off x="1676400" y="3962400"/>
                <a:ext cx="1371600" cy="152400"/>
              </a:xfrm>
              <a:prstGeom prst="rect">
                <a:avLst/>
              </a:prstGeom>
              <a:solidFill>
                <a:schemeClr val="hlink"/>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441" name="Shape 441"/>
              <p:cNvCxnSpPr/>
              <p:nvPr/>
            </p:nvCxnSpPr>
            <p:spPr>
              <a:xfrm>
                <a:off x="2057400" y="3962400"/>
                <a:ext cx="0" cy="152400"/>
              </a:xfrm>
              <a:prstGeom prst="straightConnector1">
                <a:avLst/>
              </a:prstGeom>
              <a:noFill/>
              <a:ln cap="flat" cmpd="sng" w="9525">
                <a:solidFill>
                  <a:schemeClr val="dk1"/>
                </a:solidFill>
                <a:prstDash val="solid"/>
                <a:miter lim="8000"/>
                <a:headEnd len="med" w="med" type="none"/>
                <a:tailEnd len="med" w="med" type="none"/>
              </a:ln>
            </p:spPr>
          </p:cxnSp>
        </p:grpSp>
        <p:sp>
          <p:nvSpPr>
            <p:cNvPr id="442" name="Shape 442"/>
            <p:cNvSpPr txBox="1"/>
            <p:nvPr/>
          </p:nvSpPr>
          <p:spPr>
            <a:xfrm>
              <a:off x="1336212002" y="260300849"/>
              <a:ext cx="262470206" cy="338933669"/>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1" i="0" lang="en-US" sz="2000" u="none" cap="none" strike="noStrike">
                  <a:solidFill>
                    <a:schemeClr val="dk1"/>
                  </a:solidFill>
                  <a:latin typeface="Times New Roman"/>
                  <a:ea typeface="Times New Roman"/>
                  <a:cs typeface="Times New Roman"/>
                  <a:sym typeface="Times New Roman"/>
                </a:rPr>
                <a:t>R1</a:t>
              </a:r>
            </a:p>
          </p:txBody>
        </p:sp>
        <p:sp>
          <p:nvSpPr>
            <p:cNvPr id="443" name="Shape 443"/>
            <p:cNvSpPr txBox="1"/>
            <p:nvPr/>
          </p:nvSpPr>
          <p:spPr>
            <a:xfrm>
              <a:off x="1360072872" y="1236430004"/>
              <a:ext cx="262470206" cy="338933669"/>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1" i="0" lang="en-US" sz="2000" u="none" cap="none" strike="noStrike">
                  <a:solidFill>
                    <a:schemeClr val="dk1"/>
                  </a:solidFill>
                  <a:latin typeface="Times New Roman"/>
                  <a:ea typeface="Times New Roman"/>
                  <a:cs typeface="Times New Roman"/>
                  <a:sym typeface="Times New Roman"/>
                </a:rPr>
                <a:t>R2</a:t>
              </a:r>
            </a:p>
          </p:txBody>
        </p:sp>
        <p:sp>
          <p:nvSpPr>
            <p:cNvPr id="444" name="Shape 444"/>
            <p:cNvSpPr txBox="1"/>
            <p:nvPr/>
          </p:nvSpPr>
          <p:spPr>
            <a:xfrm>
              <a:off x="0" y="520602129"/>
              <a:ext cx="262470206" cy="338933669"/>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1" i="0" lang="en-US" sz="2000" u="none" cap="none" strike="noStrike">
                  <a:solidFill>
                    <a:schemeClr val="dk1"/>
                  </a:solidFill>
                  <a:latin typeface="Times New Roman"/>
                  <a:ea typeface="Times New Roman"/>
                  <a:cs typeface="Times New Roman"/>
                  <a:sym typeface="Times New Roman"/>
                </a:rPr>
                <a:t>R</a:t>
              </a:r>
            </a:p>
          </p:txBody>
        </p:sp>
        <p:sp>
          <p:nvSpPr>
            <p:cNvPr id="445" name="Shape 445"/>
            <p:cNvSpPr/>
            <p:nvPr/>
          </p:nvSpPr>
          <p:spPr>
            <a:xfrm>
              <a:off x="572662286" y="325376384"/>
              <a:ext cx="930576224" cy="780903186"/>
            </a:xfrm>
            <a:custGeom>
              <a:pathLst>
                <a:path extrusionOk="0" h="120000" w="120000">
                  <a:moveTo>
                    <a:pt x="120000" y="0"/>
                  </a:moveTo>
                  <a:cubicBezTo>
                    <a:pt x="119487" y="20833"/>
                    <a:pt x="118974" y="41666"/>
                    <a:pt x="104615" y="60000"/>
                  </a:cubicBezTo>
                  <a:cubicBezTo>
                    <a:pt x="90256" y="78333"/>
                    <a:pt x="51282" y="100000"/>
                    <a:pt x="33846" y="110000"/>
                  </a:cubicBezTo>
                  <a:cubicBezTo>
                    <a:pt x="16410" y="120000"/>
                    <a:pt x="5641" y="118333"/>
                    <a:pt x="0" y="120000"/>
                  </a:cubicBezTo>
                </a:path>
              </a:pathLst>
            </a:custGeom>
            <a:noFill/>
            <a:ln cap="flat" cmpd="sng" w="57150">
              <a:solidFill>
                <a:schemeClr val="lt2"/>
              </a:solidFill>
              <a:prstDash val="solid"/>
              <a:round/>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sp>
          <p:nvSpPr>
            <p:cNvPr id="446" name="Shape 446"/>
            <p:cNvSpPr/>
            <p:nvPr/>
          </p:nvSpPr>
          <p:spPr>
            <a:xfrm>
              <a:off x="1360072872" y="704981808"/>
              <a:ext cx="119304644" cy="75921141"/>
            </a:xfrm>
            <a:custGeom>
              <a:pathLst>
                <a:path extrusionOk="0" h="120000" w="120000">
                  <a:moveTo>
                    <a:pt x="120000" y="119999"/>
                  </a:moveTo>
                  <a:cubicBezTo>
                    <a:pt x="106000" y="77142"/>
                    <a:pt x="92000" y="34285"/>
                    <a:pt x="72000" y="17142"/>
                  </a:cubicBezTo>
                  <a:cubicBezTo>
                    <a:pt x="52000" y="0"/>
                    <a:pt x="26000" y="8571"/>
                    <a:pt x="0" y="17142"/>
                  </a:cubicBezTo>
                </a:path>
              </a:pathLst>
            </a:custGeom>
            <a:noFill/>
            <a:ln cap="flat" cmpd="sng" w="57150">
              <a:solidFill>
                <a:schemeClr val="lt2"/>
              </a:solidFill>
              <a:prstDash val="solid"/>
              <a:round/>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sp>
          <p:nvSpPr>
            <p:cNvPr id="447" name="Shape 447"/>
            <p:cNvSpPr/>
            <p:nvPr/>
          </p:nvSpPr>
          <p:spPr>
            <a:xfrm>
              <a:off x="1288490105" y="759211277"/>
              <a:ext cx="190887421" cy="216917565"/>
            </a:xfrm>
            <a:custGeom>
              <a:pathLst>
                <a:path extrusionOk="0" h="120000" w="120000">
                  <a:moveTo>
                    <a:pt x="120000" y="120000"/>
                  </a:moveTo>
                  <a:cubicBezTo>
                    <a:pt x="118750" y="111000"/>
                    <a:pt x="117500" y="102000"/>
                    <a:pt x="105000" y="84000"/>
                  </a:cubicBezTo>
                  <a:cubicBezTo>
                    <a:pt x="92500" y="66000"/>
                    <a:pt x="62500" y="24000"/>
                    <a:pt x="45000" y="12000"/>
                  </a:cubicBezTo>
                  <a:cubicBezTo>
                    <a:pt x="27500" y="0"/>
                    <a:pt x="13750" y="6000"/>
                    <a:pt x="0" y="12000"/>
                  </a:cubicBezTo>
                </a:path>
              </a:pathLst>
            </a:custGeom>
            <a:noFill/>
            <a:ln cap="flat" cmpd="sng" w="57150">
              <a:solidFill>
                <a:schemeClr val="lt2"/>
              </a:solidFill>
              <a:prstDash val="solid"/>
              <a:round/>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grpSp>
      <p:sp>
        <p:nvSpPr>
          <p:cNvPr id="448" name="Shape 448"/>
          <p:cNvSpPr txBox="1"/>
          <p:nvPr>
            <p:ph type="title"/>
          </p:nvPr>
        </p:nvSpPr>
        <p:spPr>
          <a:xfrm>
            <a:off x="609600" y="4762"/>
            <a:ext cx="8305800" cy="609600"/>
          </a:xfrm>
          <a:prstGeom prst="rect">
            <a:avLst/>
          </a:prstGeom>
          <a:noFill/>
          <a:ln>
            <a:noFill/>
          </a:ln>
        </p:spPr>
        <p:txBody>
          <a:bodyPr anchorCtr="0" anchor="b" bIns="45700" lIns="91425" rIns="91425" wrap="square" tIns="45700">
            <a:noAutofit/>
          </a:bodyPr>
          <a:lstStyle/>
          <a:p>
            <a:pPr indent="0" lvl="0" marL="0" marR="0" rtl="0" algn="l">
              <a:lnSpc>
                <a:spcPct val="100000"/>
              </a:lnSpc>
              <a:spcBef>
                <a:spcPts val="0"/>
              </a:spcBef>
              <a:spcAft>
                <a:spcPts val="0"/>
              </a:spcAft>
              <a:buClr>
                <a:schemeClr val="dk1"/>
              </a:buClr>
              <a:buFont typeface="Kaushan Script"/>
              <a:buNone/>
            </a:pPr>
            <a:r>
              <a:rPr b="0" i="0" lang="en-US" sz="3000" u="none" cap="none" strike="noStrike">
                <a:solidFill>
                  <a:schemeClr val="dk1"/>
                </a:solidFill>
                <a:latin typeface="Kaushan Script"/>
                <a:ea typeface="Kaushan Script"/>
                <a:cs typeface="Kaushan Script"/>
                <a:sym typeface="Kaushan Script"/>
              </a:rPr>
              <a:t>LES OPÉRATIONS ENSEMBLISTES</a:t>
            </a:r>
          </a:p>
        </p:txBody>
      </p:sp>
      <p:sp>
        <p:nvSpPr>
          <p:cNvPr descr="Rectangle: Click to edit Master text styles Second level Third level Fourth level Fifth level" id="449" name="Shape 449"/>
          <p:cNvSpPr txBox="1"/>
          <p:nvPr>
            <p:ph idx="1" type="body"/>
          </p:nvPr>
        </p:nvSpPr>
        <p:spPr>
          <a:xfrm>
            <a:off x="493712" y="709612"/>
            <a:ext cx="8153400" cy="5499100"/>
          </a:xfrm>
          <a:prstGeom prst="rect">
            <a:avLst/>
          </a:prstGeom>
          <a:noFill/>
          <a:ln>
            <a:noFill/>
          </a:ln>
        </p:spPr>
        <p:txBody>
          <a:bodyPr anchorCtr="0" anchor="t" bIns="45700" lIns="91425" rIns="91425" wrap="square" tIns="45700">
            <a:noAutofit/>
          </a:bodyPr>
          <a:lstStyle/>
          <a:p>
            <a:pPr indent="-342900" lvl="0" marL="342900" marR="0" rtl="0" algn="just">
              <a:lnSpc>
                <a:spcPct val="100000"/>
              </a:lnSpc>
              <a:spcBef>
                <a:spcPts val="0"/>
              </a:spcBef>
              <a:spcAft>
                <a:spcPts val="0"/>
              </a:spcAft>
              <a:buClr>
                <a:schemeClr val="hlink"/>
              </a:buClr>
              <a:buSzPts val="3080"/>
              <a:buFont typeface="Noto Sans Symbols"/>
              <a:buChar char="•"/>
            </a:pPr>
            <a:r>
              <a:rPr b="0" i="0" lang="en-US" sz="2800" u="none" cap="none" strike="noStrike">
                <a:solidFill>
                  <a:schemeClr val="dk1"/>
                </a:solidFill>
                <a:latin typeface="Times New Roman"/>
                <a:ea typeface="Times New Roman"/>
                <a:cs typeface="Times New Roman"/>
                <a:sym typeface="Times New Roman"/>
              </a:rPr>
              <a:t>La Différence</a:t>
            </a:r>
          </a:p>
          <a:p>
            <a:pPr indent="-285750" lvl="1" marL="742950" marR="0" rtl="0" algn="just">
              <a:lnSpc>
                <a:spcPct val="100000"/>
              </a:lnSpc>
              <a:spcBef>
                <a:spcPts val="520"/>
              </a:spcBef>
              <a:spcAft>
                <a:spcPts val="0"/>
              </a:spcAft>
              <a:buClr>
                <a:schemeClr val="dk1"/>
              </a:buClr>
              <a:buSzPts val="2340"/>
              <a:buFont typeface="Noto Sans Symbols"/>
              <a:buChar char="•"/>
            </a:pPr>
            <a:r>
              <a:rPr b="0" i="1" lang="en-US" sz="2600" u="none" cap="none" strike="noStrike">
                <a:solidFill>
                  <a:srgbClr val="0066CC"/>
                </a:solidFill>
                <a:latin typeface="Times New Roman"/>
                <a:ea typeface="Times New Roman"/>
                <a:cs typeface="Times New Roman"/>
                <a:sym typeface="Times New Roman"/>
              </a:rPr>
              <a:t>Opération entre deux relations R1 et R2 ayant même schéma</a:t>
            </a:r>
          </a:p>
          <a:p>
            <a:pPr indent="-228600" lvl="2" marL="1143000" marR="0" rtl="0" algn="just">
              <a:lnSpc>
                <a:spcPct val="100000"/>
              </a:lnSpc>
              <a:spcBef>
                <a:spcPts val="400"/>
              </a:spcBef>
              <a:spcAft>
                <a:spcPts val="0"/>
              </a:spcAft>
              <a:buClr>
                <a:schemeClr val="hlink"/>
              </a:buClr>
              <a:buSzPts val="1900"/>
              <a:buFont typeface="Noto Sans Symbols"/>
              <a:buChar char="•"/>
            </a:pPr>
            <a:r>
              <a:rPr b="0" i="0" lang="en-US" sz="2000" u="none" cap="none" strike="noStrike">
                <a:solidFill>
                  <a:schemeClr val="dk1"/>
                </a:solidFill>
                <a:latin typeface="Times New Roman"/>
                <a:ea typeface="Times New Roman"/>
                <a:cs typeface="Times New Roman"/>
                <a:sym typeface="Times New Roman"/>
              </a:rPr>
              <a:t>Produit une relation R de même schéma </a:t>
            </a:r>
          </a:p>
          <a:p>
            <a:pPr indent="-228600" lvl="2" marL="1143000" marR="0" rtl="0" algn="just">
              <a:lnSpc>
                <a:spcPct val="100000"/>
              </a:lnSpc>
              <a:spcBef>
                <a:spcPts val="400"/>
              </a:spcBef>
              <a:spcAft>
                <a:spcPts val="0"/>
              </a:spcAft>
              <a:buClr>
                <a:schemeClr val="hlink"/>
              </a:buClr>
              <a:buSzPts val="1900"/>
              <a:buFont typeface="Noto Sans Symbols"/>
              <a:buChar char="•"/>
            </a:pPr>
            <a:r>
              <a:rPr b="0" i="0" lang="en-US" sz="2000" u="none" cap="none" strike="noStrike">
                <a:solidFill>
                  <a:schemeClr val="dk1"/>
                </a:solidFill>
                <a:latin typeface="Times New Roman"/>
                <a:ea typeface="Times New Roman"/>
                <a:cs typeface="Times New Roman"/>
                <a:sym typeface="Times New Roman"/>
              </a:rPr>
              <a:t>ayant un ensemble d’occurrences constitué des n-uplets appartenant à R1 et n’appartenant pas à R2</a:t>
            </a:r>
          </a:p>
          <a:p>
            <a:pPr indent="-285750" lvl="1" marL="742950" marR="0" rtl="0" algn="just">
              <a:lnSpc>
                <a:spcPct val="100000"/>
              </a:lnSpc>
              <a:spcBef>
                <a:spcPts val="520"/>
              </a:spcBef>
              <a:spcAft>
                <a:spcPts val="0"/>
              </a:spcAft>
              <a:buClr>
                <a:schemeClr val="dk1"/>
              </a:buClr>
              <a:buSzPts val="2340"/>
              <a:buFont typeface="Noto Sans Symbols"/>
              <a:buChar char="•"/>
            </a:pPr>
            <a:r>
              <a:rPr b="0" i="1" lang="en-US" sz="2600" u="none" cap="none" strike="noStrike">
                <a:solidFill>
                  <a:srgbClr val="0066CC"/>
                </a:solidFill>
                <a:latin typeface="Times New Roman"/>
                <a:ea typeface="Times New Roman"/>
                <a:cs typeface="Times New Roman"/>
                <a:sym typeface="Times New Roman"/>
              </a:rPr>
              <a:t>Notation: R=R1-R2 </a:t>
            </a:r>
          </a:p>
        </p:txBody>
      </p:sp>
      <p:grpSp>
        <p:nvGrpSpPr>
          <p:cNvPr id="450" name="Shape 450"/>
          <p:cNvGrpSpPr/>
          <p:nvPr/>
        </p:nvGrpSpPr>
        <p:grpSpPr>
          <a:xfrm>
            <a:off x="3635375" y="3152775"/>
            <a:ext cx="1968500" cy="1441450"/>
            <a:chOff x="0" y="0"/>
            <a:chExt cx="2147483647" cy="2147483647"/>
          </a:xfrm>
        </p:grpSpPr>
        <p:cxnSp>
          <p:nvCxnSpPr>
            <p:cNvPr id="451" name="Shape 451"/>
            <p:cNvCxnSpPr/>
            <p:nvPr/>
          </p:nvCxnSpPr>
          <p:spPr>
            <a:xfrm flipH="1" rot="10800000">
              <a:off x="500502847" y="1489994283"/>
              <a:ext cx="294413096" cy="482474296"/>
            </a:xfrm>
            <a:prstGeom prst="straightConnector1">
              <a:avLst/>
            </a:prstGeom>
            <a:noFill/>
            <a:ln cap="flat" cmpd="sng" w="19050">
              <a:solidFill>
                <a:schemeClr val="dk1"/>
              </a:solidFill>
              <a:prstDash val="solid"/>
              <a:miter lim="8000"/>
              <a:headEnd len="med" w="med" type="none"/>
              <a:tailEnd len="lg" w="lg" type="triangle"/>
            </a:ln>
          </p:spPr>
        </p:cxnSp>
        <p:cxnSp>
          <p:nvCxnSpPr>
            <p:cNvPr id="452" name="Shape 452"/>
            <p:cNvCxnSpPr/>
            <p:nvPr/>
          </p:nvCxnSpPr>
          <p:spPr>
            <a:xfrm flipH="1" rot="5400000">
              <a:off x="1295418400" y="1449787816"/>
              <a:ext cx="294413096" cy="482474296"/>
            </a:xfrm>
            <a:prstGeom prst="straightConnector1">
              <a:avLst/>
            </a:prstGeom>
            <a:noFill/>
            <a:ln cap="flat" cmpd="sng" w="19050">
              <a:solidFill>
                <a:schemeClr val="dk1"/>
              </a:solidFill>
              <a:prstDash val="solid"/>
              <a:miter lim="8000"/>
              <a:headEnd len="med" w="med" type="none"/>
              <a:tailEnd len="lg" w="lg" type="triangle"/>
            </a:ln>
          </p:spPr>
        </p:cxnSp>
        <p:cxnSp>
          <p:nvCxnSpPr>
            <p:cNvPr id="453" name="Shape 453"/>
            <p:cNvCxnSpPr/>
            <p:nvPr/>
          </p:nvCxnSpPr>
          <p:spPr>
            <a:xfrm rot="10800000">
              <a:off x="1030446279" y="42571144"/>
              <a:ext cx="0" cy="643299090"/>
            </a:xfrm>
            <a:prstGeom prst="straightConnector1">
              <a:avLst/>
            </a:prstGeom>
            <a:noFill/>
            <a:ln cap="flat" cmpd="sng" w="19050">
              <a:solidFill>
                <a:schemeClr val="dk1"/>
              </a:solidFill>
              <a:prstDash val="solid"/>
              <a:miter lim="8000"/>
              <a:headEnd len="med" w="med" type="none"/>
              <a:tailEnd len="lg" w="lg" type="triangle"/>
            </a:ln>
          </p:spPr>
        </p:cxnSp>
        <p:sp>
          <p:nvSpPr>
            <p:cNvPr id="454" name="Shape 454"/>
            <p:cNvSpPr/>
            <p:nvPr/>
          </p:nvSpPr>
          <p:spPr>
            <a:xfrm>
              <a:off x="677150475" y="685870235"/>
              <a:ext cx="706591419" cy="964948593"/>
            </a:xfrm>
            <a:prstGeom prst="ellipse">
              <a:avLst/>
            </a:prstGeom>
            <a:noFill/>
            <a:ln cap="flat" cmpd="sng" w="19050">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sp>
          <p:nvSpPr>
            <p:cNvPr id="455" name="Shape 455"/>
            <p:cNvSpPr txBox="1"/>
            <p:nvPr/>
          </p:nvSpPr>
          <p:spPr>
            <a:xfrm>
              <a:off x="0" y="1532565404"/>
              <a:ext cx="540334633" cy="614918242"/>
            </a:xfrm>
            <a:prstGeom prst="rect">
              <a:avLst/>
            </a:prstGeom>
            <a:noFill/>
            <a:ln>
              <a:noFill/>
            </a:ln>
          </p:spPr>
          <p:txBody>
            <a:bodyPr anchorCtr="0" anchor="b" bIns="45700" lIns="91425"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0" lang="en-US" sz="2100" u="none" cap="none" strike="noStrike">
                  <a:solidFill>
                    <a:schemeClr val="dk1"/>
                  </a:solidFill>
                  <a:latin typeface="Times New Roman"/>
                  <a:ea typeface="Times New Roman"/>
                  <a:cs typeface="Times New Roman"/>
                  <a:sym typeface="Times New Roman"/>
                </a:rPr>
                <a:t>R1</a:t>
              </a:r>
            </a:p>
          </p:txBody>
        </p:sp>
        <p:sp>
          <p:nvSpPr>
            <p:cNvPr id="456" name="Shape 456"/>
            <p:cNvSpPr txBox="1"/>
            <p:nvPr/>
          </p:nvSpPr>
          <p:spPr>
            <a:xfrm>
              <a:off x="1607149013" y="1494724376"/>
              <a:ext cx="540334633" cy="614918242"/>
            </a:xfrm>
            <a:prstGeom prst="rect">
              <a:avLst/>
            </a:prstGeom>
            <a:noFill/>
            <a:ln>
              <a:noFill/>
            </a:ln>
          </p:spPr>
          <p:txBody>
            <a:bodyPr anchorCtr="0" anchor="b" bIns="45700" lIns="91425"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0" lang="en-US" sz="2100" u="none" cap="none" strike="noStrike">
                  <a:solidFill>
                    <a:schemeClr val="dk1"/>
                  </a:solidFill>
                  <a:latin typeface="Times New Roman"/>
                  <a:ea typeface="Times New Roman"/>
                  <a:cs typeface="Times New Roman"/>
                  <a:sym typeface="Times New Roman"/>
                </a:rPr>
                <a:t>R2</a:t>
              </a:r>
            </a:p>
          </p:txBody>
        </p:sp>
        <p:sp>
          <p:nvSpPr>
            <p:cNvPr id="457" name="Shape 457"/>
            <p:cNvSpPr txBox="1"/>
            <p:nvPr/>
          </p:nvSpPr>
          <p:spPr>
            <a:xfrm>
              <a:off x="1222680341" y="0"/>
              <a:ext cx="394859922" cy="614918242"/>
            </a:xfrm>
            <a:prstGeom prst="rect">
              <a:avLst/>
            </a:prstGeom>
            <a:noFill/>
            <a:ln>
              <a:noFill/>
            </a:ln>
          </p:spPr>
          <p:txBody>
            <a:bodyPr anchorCtr="0" anchor="b" bIns="45700" lIns="91425"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0" lang="en-US" sz="2100" u="none" cap="none" strike="noStrike">
                  <a:solidFill>
                    <a:schemeClr val="dk1"/>
                  </a:solidFill>
                  <a:latin typeface="Times New Roman"/>
                  <a:ea typeface="Times New Roman"/>
                  <a:cs typeface="Times New Roman"/>
                  <a:sym typeface="Times New Roman"/>
                </a:rPr>
                <a:t>R</a:t>
              </a:r>
            </a:p>
          </p:txBody>
        </p:sp>
        <p:cxnSp>
          <p:nvCxnSpPr>
            <p:cNvPr id="458" name="Shape 458"/>
            <p:cNvCxnSpPr/>
            <p:nvPr/>
          </p:nvCxnSpPr>
          <p:spPr>
            <a:xfrm>
              <a:off x="907484892" y="1139963702"/>
              <a:ext cx="263239953" cy="0"/>
            </a:xfrm>
            <a:prstGeom prst="straightConnector1">
              <a:avLst/>
            </a:prstGeom>
            <a:noFill/>
            <a:ln cap="flat" cmpd="sng" w="28575">
              <a:solidFill>
                <a:schemeClr val="dk1"/>
              </a:solidFill>
              <a:prstDash val="solid"/>
              <a:miter lim="8000"/>
              <a:headEnd len="med" w="med" type="none"/>
              <a:tailEnd len="med" w="med" type="none"/>
            </a:ln>
          </p:spPr>
        </p:cxnSp>
      </p:gr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6" name="Shape 1956"/>
        <p:cNvGrpSpPr/>
        <p:nvPr/>
      </p:nvGrpSpPr>
      <p:grpSpPr>
        <a:xfrm>
          <a:off x="0" y="0"/>
          <a:ext cx="0" cy="0"/>
          <a:chOff x="0" y="0"/>
          <a:chExt cx="0" cy="0"/>
        </a:xfrm>
      </p:grpSpPr>
      <p:sp>
        <p:nvSpPr>
          <p:cNvPr id="1957" name="Shape 1957"/>
          <p:cNvSpPr txBox="1"/>
          <p:nvPr>
            <p:ph type="title"/>
          </p:nvPr>
        </p:nvSpPr>
        <p:spPr>
          <a:xfrm>
            <a:off x="609600" y="4762"/>
            <a:ext cx="8305800" cy="609600"/>
          </a:xfrm>
          <a:prstGeom prst="rect">
            <a:avLst/>
          </a:prstGeom>
          <a:noFill/>
          <a:ln>
            <a:noFill/>
          </a:ln>
        </p:spPr>
        <p:txBody>
          <a:bodyPr anchorCtr="0" anchor="b" bIns="45700" lIns="91425" rIns="91425" wrap="square" tIns="45700">
            <a:noAutofit/>
          </a:bodyPr>
          <a:lstStyle/>
          <a:p>
            <a:pPr indent="0" lvl="0" marL="0" marR="0" rtl="0" algn="l">
              <a:lnSpc>
                <a:spcPct val="100000"/>
              </a:lnSpc>
              <a:spcBef>
                <a:spcPts val="0"/>
              </a:spcBef>
              <a:spcAft>
                <a:spcPts val="0"/>
              </a:spcAft>
              <a:buClr>
                <a:schemeClr val="dk1"/>
              </a:buClr>
              <a:buFont typeface="Kaushan Script"/>
              <a:buNone/>
            </a:pPr>
            <a:r>
              <a:rPr b="0" i="0" lang="en-US" sz="3000" u="none" cap="none" strike="noStrike">
                <a:solidFill>
                  <a:schemeClr val="dk1"/>
                </a:solidFill>
                <a:latin typeface="Kaushan Script"/>
                <a:ea typeface="Kaushan Script"/>
                <a:cs typeface="Kaushan Script"/>
                <a:sym typeface="Kaushan Script"/>
              </a:rPr>
              <a:t>Renommer une table</a:t>
            </a:r>
          </a:p>
        </p:txBody>
      </p:sp>
      <p:sp>
        <p:nvSpPr>
          <p:cNvPr descr="Rectangle: Click to edit Master text styles Second level Third level Fourth level Fifth level" id="1958" name="Shape 1958"/>
          <p:cNvSpPr txBox="1"/>
          <p:nvPr>
            <p:ph idx="1" type="body"/>
          </p:nvPr>
        </p:nvSpPr>
        <p:spPr>
          <a:xfrm>
            <a:off x="342900" y="838200"/>
            <a:ext cx="8153400" cy="5499100"/>
          </a:xfrm>
          <a:prstGeom prst="rect">
            <a:avLst/>
          </a:prstGeom>
          <a:noFill/>
          <a:ln>
            <a:noFill/>
          </a:ln>
        </p:spPr>
        <p:txBody>
          <a:bodyPr anchorCtr="0" anchor="t" bIns="45700" lIns="91425" rIns="91425" wrap="square" tIns="45700">
            <a:noAutofit/>
          </a:bodyPr>
          <a:lstStyle/>
          <a:p>
            <a:pPr indent="-342900" lvl="0" marL="342900" marR="0" rtl="0" algn="just">
              <a:lnSpc>
                <a:spcPct val="100000"/>
              </a:lnSpc>
              <a:spcBef>
                <a:spcPts val="0"/>
              </a:spcBef>
              <a:spcAft>
                <a:spcPts val="0"/>
              </a:spcAft>
              <a:buClr>
                <a:schemeClr val="hlink"/>
              </a:buClr>
              <a:buSzPts val="3080"/>
              <a:buFont typeface="Noto Sans Symbols"/>
              <a:buChar char="•"/>
            </a:pPr>
            <a:r>
              <a:rPr b="0" i="0" lang="en-US" sz="2800" u="none" cap="none" strike="noStrike">
                <a:solidFill>
                  <a:schemeClr val="dk1"/>
                </a:solidFill>
                <a:latin typeface="Times New Roman"/>
                <a:ea typeface="Times New Roman"/>
                <a:cs typeface="Times New Roman"/>
                <a:sym typeface="Times New Roman"/>
              </a:rPr>
              <a:t>ALTER TABLE country ADD (duty DECIMAL(2,2) DEFAULT 1 CHECK (duty &lt; 10), visa_needed VARCHAR(3)); </a:t>
            </a:r>
          </a:p>
          <a:p>
            <a:pPr indent="-342900" lvl="0" marL="342900" marR="0" rtl="0" algn="just">
              <a:lnSpc>
                <a:spcPct val="100000"/>
              </a:lnSpc>
              <a:spcBef>
                <a:spcPts val="1680"/>
              </a:spcBef>
              <a:spcAft>
                <a:spcPts val="0"/>
              </a:spcAft>
              <a:buClr>
                <a:schemeClr val="hlink"/>
              </a:buClr>
              <a:buSzPts val="3080"/>
              <a:buFont typeface="Noto Sans Symbols"/>
              <a:buChar char="•"/>
            </a:pPr>
            <a:r>
              <a:rPr b="0" i="0" lang="en-US" sz="2800" u="none" cap="none" strike="noStrike">
                <a:solidFill>
                  <a:schemeClr val="dk1"/>
                </a:solidFill>
                <a:latin typeface="Times New Roman"/>
                <a:ea typeface="Times New Roman"/>
                <a:cs typeface="Times New Roman"/>
                <a:sym typeface="Times New Roman"/>
              </a:rPr>
              <a:t>ALTER TABLE country RENAME TO pays</a:t>
            </a:r>
          </a:p>
          <a:p>
            <a:pPr indent="-342900" lvl="0" marL="342900" marR="0" rtl="0" algn="just">
              <a:lnSpc>
                <a:spcPct val="100000"/>
              </a:lnSpc>
              <a:spcBef>
                <a:spcPts val="1680"/>
              </a:spcBef>
              <a:spcAft>
                <a:spcPts val="0"/>
              </a:spcAft>
              <a:buClr>
                <a:schemeClr val="hlink"/>
              </a:buClr>
              <a:buSzPts val="3080"/>
              <a:buFont typeface="Noto Sans Symbols"/>
              <a:buChar char="•"/>
            </a:pPr>
            <a:r>
              <a:rPr b="0" i="0" lang="en-US" sz="2800" u="none" cap="none" strike="noStrike">
                <a:solidFill>
                  <a:schemeClr val="dk1"/>
                </a:solidFill>
                <a:latin typeface="Times New Roman"/>
                <a:ea typeface="Times New Roman"/>
                <a:cs typeface="Times New Roman"/>
                <a:sym typeface="Times New Roman"/>
              </a:rPr>
              <a:t>ALTER TABLE pays MODIFY (duty DECIMAL(3,2));</a:t>
            </a:r>
          </a:p>
          <a:p>
            <a:pPr indent="-342900" lvl="0" marL="342900" marR="0" rtl="0" algn="just">
              <a:lnSpc>
                <a:spcPct val="100000"/>
              </a:lnSpc>
              <a:spcBef>
                <a:spcPts val="1680"/>
              </a:spcBef>
              <a:spcAft>
                <a:spcPts val="0"/>
              </a:spcAft>
              <a:buClr>
                <a:schemeClr val="hlink"/>
              </a:buClr>
              <a:buSzPts val="3080"/>
              <a:buFont typeface="Noto Sans Symbols"/>
              <a:buChar char="•"/>
            </a:pPr>
            <a:r>
              <a:rPr b="0" i="0" lang="en-US" sz="2800" u="none" cap="none" strike="noStrike">
                <a:solidFill>
                  <a:schemeClr val="dk1"/>
                </a:solidFill>
                <a:latin typeface="Times New Roman"/>
                <a:ea typeface="Times New Roman"/>
                <a:cs typeface="Times New Roman"/>
                <a:sym typeface="Times New Roman"/>
              </a:rPr>
              <a:t>ALTER TABLE pays RENAME COLUMN duty TO taxe;</a:t>
            </a:r>
          </a:p>
          <a:p>
            <a:pPr indent="-342900" lvl="0" marL="342900" marR="0" rtl="0" algn="just">
              <a:lnSpc>
                <a:spcPct val="100000"/>
              </a:lnSpc>
              <a:spcBef>
                <a:spcPts val="1680"/>
              </a:spcBef>
              <a:spcAft>
                <a:spcPts val="0"/>
              </a:spcAft>
              <a:buClr>
                <a:schemeClr val="hlink"/>
              </a:buClr>
              <a:buSzPts val="3080"/>
              <a:buFont typeface="Noto Sans Symbols"/>
              <a:buChar char="•"/>
            </a:pPr>
            <a:r>
              <a:rPr b="0" i="0" lang="en-US" sz="2800" u="none" cap="none" strike="noStrike">
                <a:solidFill>
                  <a:schemeClr val="dk1"/>
                </a:solidFill>
                <a:latin typeface="Times New Roman"/>
                <a:ea typeface="Times New Roman"/>
                <a:cs typeface="Times New Roman"/>
                <a:sym typeface="Times New Roman"/>
              </a:rPr>
              <a:t>ALTER TABLE pays DROP COLUMN visa_needed CASCADE CONSTRAINTS;</a:t>
            </a:r>
          </a:p>
          <a:p>
            <a:pPr indent="-342900" lvl="0" marL="342900" marR="0" rtl="0" algn="just">
              <a:lnSpc>
                <a:spcPct val="100000"/>
              </a:lnSpc>
              <a:spcBef>
                <a:spcPts val="1680"/>
              </a:spcBef>
              <a:spcAft>
                <a:spcPts val="0"/>
              </a:spcAft>
              <a:buClr>
                <a:schemeClr val="hlink"/>
              </a:buClr>
              <a:buSzPts val="3080"/>
              <a:buFont typeface="Noto Sans Symbols"/>
              <a:buNone/>
            </a:pPr>
            <a:r>
              <a:t/>
            </a:r>
            <a:endParaRPr b="0" i="0" sz="2800" u="none" cap="none" strike="noStrike">
              <a:solidFill>
                <a:schemeClr val="dk1"/>
              </a:solidFill>
              <a:latin typeface="Times New Roman"/>
              <a:ea typeface="Times New Roman"/>
              <a:cs typeface="Times New Roman"/>
              <a:sym typeface="Times New Roman"/>
            </a:endParaRPr>
          </a:p>
          <a:p>
            <a:pPr indent="-342900" lvl="0" marL="342900" marR="0" rtl="0" algn="just">
              <a:spcBef>
                <a:spcPts val="560"/>
              </a:spcBef>
              <a:spcAft>
                <a:spcPts val="0"/>
              </a:spcAft>
              <a:buClr>
                <a:schemeClr val="hlink"/>
              </a:buClr>
              <a:buSzPts val="3080"/>
              <a:buFont typeface="Noto Sans Symbols"/>
              <a:buNone/>
            </a:pPr>
            <a:r>
              <a:t/>
            </a:r>
            <a:endParaRPr b="0" i="0" sz="2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2" name="Shape 1962"/>
        <p:cNvGrpSpPr/>
        <p:nvPr/>
      </p:nvGrpSpPr>
      <p:grpSpPr>
        <a:xfrm>
          <a:off x="0" y="0"/>
          <a:ext cx="0" cy="0"/>
          <a:chOff x="0" y="0"/>
          <a:chExt cx="0" cy="0"/>
        </a:xfrm>
      </p:grpSpPr>
      <p:sp>
        <p:nvSpPr>
          <p:cNvPr id="1963" name="Shape 1963"/>
          <p:cNvSpPr txBox="1"/>
          <p:nvPr>
            <p:ph type="title"/>
          </p:nvPr>
        </p:nvSpPr>
        <p:spPr>
          <a:xfrm>
            <a:off x="609600" y="4762"/>
            <a:ext cx="8305800" cy="609600"/>
          </a:xfrm>
          <a:prstGeom prst="rect">
            <a:avLst/>
          </a:prstGeom>
          <a:noFill/>
          <a:ln>
            <a:noFill/>
          </a:ln>
        </p:spPr>
        <p:txBody>
          <a:bodyPr anchorCtr="0" anchor="b" bIns="45700" lIns="91425" rIns="91425" wrap="square" tIns="45700">
            <a:noAutofit/>
          </a:bodyPr>
          <a:lstStyle/>
          <a:p>
            <a:pPr indent="0" lvl="0" marL="0" marR="0" rtl="0" algn="l">
              <a:lnSpc>
                <a:spcPct val="100000"/>
              </a:lnSpc>
              <a:spcBef>
                <a:spcPts val="0"/>
              </a:spcBef>
              <a:spcAft>
                <a:spcPts val="0"/>
              </a:spcAft>
              <a:buClr>
                <a:schemeClr val="dk1"/>
              </a:buClr>
              <a:buFont typeface="Kaushan Script"/>
              <a:buNone/>
            </a:pPr>
            <a:r>
              <a:rPr b="0" i="0" lang="en-US" sz="3000" u="none" cap="none" strike="noStrike">
                <a:solidFill>
                  <a:schemeClr val="dk1"/>
                </a:solidFill>
                <a:latin typeface="Kaushan Script"/>
                <a:ea typeface="Kaushan Script"/>
                <a:cs typeface="Kaushan Script"/>
                <a:sym typeface="Kaushan Script"/>
              </a:rPr>
              <a:t>ALTER TABLE sur les contraintes</a:t>
            </a:r>
          </a:p>
        </p:txBody>
      </p:sp>
      <p:sp>
        <p:nvSpPr>
          <p:cNvPr descr="Rectangle: Click to edit Master text styles Second level Third level Fourth level Fifth level" id="1964" name="Shape 1964"/>
          <p:cNvSpPr txBox="1"/>
          <p:nvPr>
            <p:ph idx="1" type="body"/>
          </p:nvPr>
        </p:nvSpPr>
        <p:spPr>
          <a:xfrm>
            <a:off x="533400" y="914400"/>
            <a:ext cx="8153400" cy="5499100"/>
          </a:xfrm>
          <a:prstGeom prst="rect">
            <a:avLst/>
          </a:prstGeom>
          <a:noFill/>
          <a:ln>
            <a:noFill/>
          </a:ln>
        </p:spPr>
        <p:txBody>
          <a:bodyPr anchorCtr="0" anchor="t" bIns="45700" lIns="91425" rIns="91425" wrap="square" tIns="45700">
            <a:noAutofit/>
          </a:bodyPr>
          <a:lstStyle/>
          <a:p>
            <a:pPr indent="-342900" lvl="0" marL="342900" marR="0" rtl="0" algn="just">
              <a:lnSpc>
                <a:spcPct val="100000"/>
              </a:lnSpc>
              <a:spcBef>
                <a:spcPts val="0"/>
              </a:spcBef>
              <a:spcAft>
                <a:spcPts val="0"/>
              </a:spcAft>
              <a:buClr>
                <a:schemeClr val="hlink"/>
              </a:buClr>
              <a:buFont typeface="Noto Sans Symbols"/>
              <a:buNone/>
            </a:pPr>
            <a:r>
              <a:rPr b="0" i="0" lang="en-US" sz="2000" u="none" cap="none" strike="noStrike">
                <a:solidFill>
                  <a:schemeClr val="dk1"/>
                </a:solidFill>
                <a:latin typeface="Times New Roman"/>
                <a:ea typeface="Times New Roman"/>
                <a:cs typeface="Times New Roman"/>
                <a:sym typeface="Times New Roman"/>
              </a:rPr>
              <a:t>ALTER TABLE nom_table</a:t>
            </a:r>
          </a:p>
          <a:p>
            <a:pPr indent="-342900" lvl="0" marL="342900" marR="0" rtl="0" algn="just">
              <a:lnSpc>
                <a:spcPct val="100000"/>
              </a:lnSpc>
              <a:spcBef>
                <a:spcPts val="400"/>
              </a:spcBef>
              <a:spcAft>
                <a:spcPts val="0"/>
              </a:spcAft>
              <a:buClr>
                <a:schemeClr val="hlink"/>
              </a:buClr>
              <a:buFont typeface="Noto Sans Symbols"/>
              <a:buNone/>
            </a:pPr>
            <a:r>
              <a:rPr b="0" i="0" lang="en-US" sz="2000" u="none" cap="none" strike="noStrike">
                <a:solidFill>
                  <a:schemeClr val="dk1"/>
                </a:solidFill>
                <a:latin typeface="Times New Roman"/>
                <a:ea typeface="Times New Roman"/>
                <a:cs typeface="Times New Roman"/>
                <a:sym typeface="Times New Roman"/>
              </a:rPr>
              <a:t>{ 	ADD contrainte_table</a:t>
            </a:r>
          </a:p>
          <a:p>
            <a:pPr indent="-342900" lvl="0" marL="342900" marR="0" rtl="0" algn="just">
              <a:lnSpc>
                <a:spcPct val="100000"/>
              </a:lnSpc>
              <a:spcBef>
                <a:spcPts val="400"/>
              </a:spcBef>
              <a:spcAft>
                <a:spcPts val="0"/>
              </a:spcAft>
              <a:buClr>
                <a:schemeClr val="hlink"/>
              </a:buClr>
              <a:buFont typeface="Noto Sans Symbols"/>
              <a:buNone/>
            </a:pPr>
            <a:r>
              <a:rPr b="0" i="0" lang="en-US" sz="2000" u="none" cap="none" strike="noStrike">
                <a:solidFill>
                  <a:schemeClr val="dk1"/>
                </a:solidFill>
                <a:latin typeface="Times New Roman"/>
                <a:ea typeface="Times New Roman"/>
                <a:cs typeface="Times New Roman"/>
                <a:sym typeface="Times New Roman"/>
              </a:rPr>
              <a:t>	| DROP { PRIMARY KEY</a:t>
            </a:r>
          </a:p>
          <a:p>
            <a:pPr indent="-342900" lvl="0" marL="342900" marR="0" rtl="0" algn="just">
              <a:lnSpc>
                <a:spcPct val="100000"/>
              </a:lnSpc>
              <a:spcBef>
                <a:spcPts val="400"/>
              </a:spcBef>
              <a:spcAft>
                <a:spcPts val="0"/>
              </a:spcAft>
              <a:buClr>
                <a:schemeClr val="hlink"/>
              </a:buClr>
              <a:buFont typeface="Noto Sans Symbols"/>
              <a:buNone/>
            </a:pPr>
            <a:r>
              <a:rPr b="0" i="0" lang="en-US" sz="2000" u="none" cap="none" strike="noStrike">
                <a:solidFill>
                  <a:schemeClr val="dk1"/>
                </a:solidFill>
                <a:latin typeface="Times New Roman"/>
                <a:ea typeface="Times New Roman"/>
                <a:cs typeface="Times New Roman"/>
                <a:sym typeface="Times New Roman"/>
              </a:rPr>
              <a:t>			| UNIQUE ( nom_colonne)*</a:t>
            </a:r>
          </a:p>
          <a:p>
            <a:pPr indent="-342900" lvl="0" marL="342900" marR="0" rtl="0" algn="just">
              <a:lnSpc>
                <a:spcPct val="100000"/>
              </a:lnSpc>
              <a:spcBef>
                <a:spcPts val="400"/>
              </a:spcBef>
              <a:spcAft>
                <a:spcPts val="0"/>
              </a:spcAft>
              <a:buClr>
                <a:schemeClr val="hlink"/>
              </a:buClr>
              <a:buFont typeface="Noto Sans Symbols"/>
              <a:buNone/>
            </a:pPr>
            <a:r>
              <a:rPr b="0" i="0" lang="en-US" sz="2000" u="none" cap="none" strike="noStrike">
                <a:solidFill>
                  <a:schemeClr val="dk1"/>
                </a:solidFill>
                <a:latin typeface="Times New Roman"/>
                <a:ea typeface="Times New Roman"/>
                <a:cs typeface="Times New Roman"/>
                <a:sym typeface="Times New Roman"/>
              </a:rPr>
              <a:t>			| CONSTRAINT nom_contrainte }</a:t>
            </a:r>
          </a:p>
          <a:p>
            <a:pPr indent="-342900" lvl="0" marL="342900" marR="0" rtl="0" algn="just">
              <a:lnSpc>
                <a:spcPct val="100000"/>
              </a:lnSpc>
              <a:spcBef>
                <a:spcPts val="400"/>
              </a:spcBef>
              <a:spcAft>
                <a:spcPts val="0"/>
              </a:spcAft>
              <a:buClr>
                <a:schemeClr val="hlink"/>
              </a:buClr>
              <a:buFont typeface="Noto Sans Symbols"/>
              <a:buNone/>
            </a:pPr>
            <a:r>
              <a:rPr b="0" i="0" lang="en-US" sz="2000" u="none" cap="none" strike="noStrike">
                <a:solidFill>
                  <a:schemeClr val="dk1"/>
                </a:solidFill>
                <a:latin typeface="Times New Roman"/>
                <a:ea typeface="Times New Roman"/>
                <a:cs typeface="Times New Roman"/>
                <a:sym typeface="Times New Roman"/>
              </a:rPr>
              <a:t>			[CASCADE CONSTRAINTS]</a:t>
            </a:r>
          </a:p>
          <a:p>
            <a:pPr indent="-342900" lvl="0" marL="342900" marR="0" rtl="0" algn="just">
              <a:lnSpc>
                <a:spcPct val="100000"/>
              </a:lnSpc>
              <a:spcBef>
                <a:spcPts val="400"/>
              </a:spcBef>
              <a:spcAft>
                <a:spcPts val="0"/>
              </a:spcAft>
              <a:buClr>
                <a:schemeClr val="hlink"/>
              </a:buClr>
              <a:buFont typeface="Noto Sans Symbols"/>
              <a:buNone/>
            </a:pPr>
            <a:r>
              <a:rPr b="0" i="0" lang="en-US" sz="2000" u="none" cap="none" strike="noStrike">
                <a:solidFill>
                  <a:schemeClr val="dk1"/>
                </a:solidFill>
                <a:latin typeface="Times New Roman"/>
                <a:ea typeface="Times New Roman"/>
                <a:cs typeface="Times New Roman"/>
                <a:sym typeface="Times New Roman"/>
              </a:rPr>
              <a:t>	| RENAME CONSTRAINT ancien TO nouveau</a:t>
            </a:r>
          </a:p>
          <a:p>
            <a:pPr indent="-342900" lvl="0" marL="342900" marR="0" rtl="0" algn="just">
              <a:lnSpc>
                <a:spcPct val="100000"/>
              </a:lnSpc>
              <a:spcBef>
                <a:spcPts val="400"/>
              </a:spcBef>
              <a:spcAft>
                <a:spcPts val="0"/>
              </a:spcAft>
              <a:buClr>
                <a:schemeClr val="hlink"/>
              </a:buClr>
              <a:buFont typeface="Noto Sans Symbols"/>
              <a:buNone/>
            </a:pPr>
            <a:r>
              <a:rPr b="0" i="0" lang="en-US" sz="2000" u="none" cap="none" strike="noStrike">
                <a:solidFill>
                  <a:schemeClr val="dk1"/>
                </a:solidFill>
                <a:latin typeface="Times New Roman"/>
                <a:ea typeface="Times New Roman"/>
                <a:cs typeface="Times New Roman"/>
                <a:sym typeface="Times New Roman"/>
              </a:rPr>
              <a:t>	| MODIFY [CONSTRAINT] nom_contrainte statut_contrainte</a:t>
            </a:r>
          </a:p>
          <a:p>
            <a:pPr indent="-342900" lvl="0" marL="342900" marR="0" rtl="0" algn="just">
              <a:lnSpc>
                <a:spcPct val="100000"/>
              </a:lnSpc>
              <a:spcBef>
                <a:spcPts val="400"/>
              </a:spcBef>
              <a:spcAft>
                <a:spcPts val="0"/>
              </a:spcAft>
              <a:buClr>
                <a:schemeClr val="hlink"/>
              </a:buClr>
              <a:buFont typeface="Noto Sans Symbols"/>
              <a:buNone/>
            </a:pPr>
            <a:r>
              <a:rPr b="0" i="0" lang="en-US" sz="2000" u="none" cap="none" strike="noStrike">
                <a:solidFill>
                  <a:schemeClr val="dk1"/>
                </a:solidFill>
                <a:latin typeface="Times New Roman"/>
                <a:ea typeface="Times New Roman"/>
                <a:cs typeface="Times New Roman"/>
                <a:sym typeface="Times New Roman"/>
              </a:rPr>
              <a:t>};</a:t>
            </a:r>
          </a:p>
          <a:p>
            <a:pPr indent="-342900" lvl="0" marL="342900" marR="0" rtl="0" algn="just">
              <a:lnSpc>
                <a:spcPct val="100000"/>
              </a:lnSpc>
              <a:spcBef>
                <a:spcPts val="400"/>
              </a:spcBef>
              <a:spcAft>
                <a:spcPts val="0"/>
              </a:spcAft>
              <a:buClr>
                <a:schemeClr val="hlink"/>
              </a:buClr>
              <a:buSzPts val="2200"/>
              <a:buFont typeface="Noto Sans Symbols"/>
              <a:buChar char="•"/>
            </a:pPr>
            <a:r>
              <a:rPr b="0" i="0" lang="en-US" sz="2000" u="none" cap="none" strike="noStrike">
                <a:solidFill>
                  <a:schemeClr val="dk1"/>
                </a:solidFill>
                <a:latin typeface="Times New Roman"/>
                <a:ea typeface="Times New Roman"/>
                <a:cs typeface="Times New Roman"/>
                <a:sym typeface="Times New Roman"/>
              </a:rPr>
              <a:t>Exemple : </a:t>
            </a:r>
          </a:p>
          <a:p>
            <a:pPr indent="-285750" lvl="1" marL="742950" marR="0" rtl="0" algn="just">
              <a:lnSpc>
                <a:spcPct val="100000"/>
              </a:lnSpc>
              <a:spcBef>
                <a:spcPts val="480"/>
              </a:spcBef>
              <a:spcAft>
                <a:spcPts val="0"/>
              </a:spcAft>
              <a:buClr>
                <a:schemeClr val="dk1"/>
              </a:buClr>
              <a:buSzPts val="2160"/>
              <a:buFont typeface="Noto Sans Symbols"/>
              <a:buChar char="•"/>
            </a:pPr>
            <a:r>
              <a:rPr b="0" i="1" lang="en-US" sz="2400" u="none" cap="none" strike="noStrike">
                <a:solidFill>
                  <a:srgbClr val="0066CC"/>
                </a:solidFill>
                <a:latin typeface="Times New Roman"/>
                <a:ea typeface="Times New Roman"/>
                <a:cs typeface="Times New Roman"/>
                <a:sym typeface="Times New Roman"/>
              </a:rPr>
              <a:t>ALTER TABLE employes</a:t>
            </a:r>
          </a:p>
          <a:p>
            <a:pPr indent="-285750" lvl="1" marL="742950" marR="0" rtl="0" algn="just">
              <a:lnSpc>
                <a:spcPct val="100000"/>
              </a:lnSpc>
              <a:spcBef>
                <a:spcPts val="480"/>
              </a:spcBef>
              <a:spcAft>
                <a:spcPts val="0"/>
              </a:spcAft>
              <a:buClr>
                <a:schemeClr val="dk1"/>
              </a:buClr>
              <a:buFont typeface="Noto Sans Symbols"/>
              <a:buNone/>
            </a:pPr>
            <a:r>
              <a:rPr b="0" i="1" lang="en-US" sz="2400" u="none" cap="none" strike="noStrike">
                <a:solidFill>
                  <a:srgbClr val="0066CC"/>
                </a:solidFill>
                <a:latin typeface="Times New Roman"/>
                <a:ea typeface="Times New Roman"/>
                <a:cs typeface="Times New Roman"/>
                <a:sym typeface="Times New Roman"/>
              </a:rPr>
              <a:t>	ADD CONSTRAINT check_comp</a:t>
            </a:r>
          </a:p>
          <a:p>
            <a:pPr indent="-285750" lvl="1" marL="742950" marR="0" rtl="0" algn="just">
              <a:lnSpc>
                <a:spcPct val="100000"/>
              </a:lnSpc>
              <a:spcBef>
                <a:spcPts val="480"/>
              </a:spcBef>
              <a:spcAft>
                <a:spcPts val="0"/>
              </a:spcAft>
              <a:buClr>
                <a:schemeClr val="dk1"/>
              </a:buClr>
              <a:buFont typeface="Noto Sans Symbols"/>
              <a:buNone/>
            </a:pPr>
            <a:r>
              <a:rPr b="0" i="1" lang="en-US" sz="2400" u="none" cap="none" strike="noStrike">
                <a:solidFill>
                  <a:srgbClr val="0066CC"/>
                </a:solidFill>
                <a:latin typeface="Times New Roman"/>
                <a:ea typeface="Times New Roman"/>
                <a:cs typeface="Times New Roman"/>
                <a:sym typeface="Times New Roman"/>
              </a:rPr>
              <a:t>	CHECK (salaire +(commission*salaire) &lt;= 5000);</a:t>
            </a:r>
          </a:p>
          <a:p>
            <a:pPr indent="-342900" lvl="0" marL="342900" marR="0" rtl="0" algn="just">
              <a:spcBef>
                <a:spcPts val="480"/>
              </a:spcBef>
              <a:spcAft>
                <a:spcPts val="0"/>
              </a:spcAft>
              <a:buClr>
                <a:schemeClr val="hlink"/>
              </a:buClr>
              <a:buSzPts val="2640"/>
              <a:buFont typeface="Noto Sans Symbols"/>
              <a:buNone/>
            </a:pPr>
            <a:r>
              <a:t/>
            </a:r>
            <a:endParaRPr b="0" i="1" sz="2400" u="none" cap="none" strike="noStrike">
              <a:solidFill>
                <a:srgbClr val="0066CC"/>
              </a:solidFill>
              <a:latin typeface="Times New Roman"/>
              <a:ea typeface="Times New Roman"/>
              <a:cs typeface="Times New Roman"/>
              <a:sym typeface="Times New Roman"/>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8" name="Shape 1968"/>
        <p:cNvGrpSpPr/>
        <p:nvPr/>
      </p:nvGrpSpPr>
      <p:grpSpPr>
        <a:xfrm>
          <a:off x="0" y="0"/>
          <a:ext cx="0" cy="0"/>
          <a:chOff x="0" y="0"/>
          <a:chExt cx="0" cy="0"/>
        </a:xfrm>
      </p:grpSpPr>
      <p:sp>
        <p:nvSpPr>
          <p:cNvPr id="1969" name="Shape 1969"/>
          <p:cNvSpPr txBox="1"/>
          <p:nvPr>
            <p:ph type="title"/>
          </p:nvPr>
        </p:nvSpPr>
        <p:spPr>
          <a:xfrm>
            <a:off x="609600" y="4762"/>
            <a:ext cx="8305800" cy="609600"/>
          </a:xfrm>
          <a:prstGeom prst="rect">
            <a:avLst/>
          </a:prstGeom>
          <a:noFill/>
          <a:ln>
            <a:noFill/>
          </a:ln>
        </p:spPr>
        <p:txBody>
          <a:bodyPr anchorCtr="0" anchor="b" bIns="45700" lIns="91425" rIns="91425" wrap="square" tIns="45700">
            <a:noAutofit/>
          </a:bodyPr>
          <a:lstStyle/>
          <a:p>
            <a:pPr indent="0" lvl="0" marL="0" marR="0" rtl="0" algn="l">
              <a:lnSpc>
                <a:spcPct val="100000"/>
              </a:lnSpc>
              <a:spcBef>
                <a:spcPts val="0"/>
              </a:spcBef>
              <a:spcAft>
                <a:spcPts val="0"/>
              </a:spcAft>
              <a:buClr>
                <a:schemeClr val="dk1"/>
              </a:buClr>
              <a:buFont typeface="Kaushan Script"/>
              <a:buNone/>
            </a:pPr>
            <a:r>
              <a:rPr b="0" i="0" lang="en-US" sz="3000" u="none" cap="none" strike="noStrike">
                <a:solidFill>
                  <a:schemeClr val="dk1"/>
                </a:solidFill>
                <a:latin typeface="Kaushan Script"/>
                <a:ea typeface="Kaushan Script"/>
                <a:cs typeface="Kaushan Script"/>
                <a:sym typeface="Kaushan Script"/>
              </a:rPr>
              <a:t>Méthodologie d'écriture de requête SELECT</a:t>
            </a:r>
          </a:p>
        </p:txBody>
      </p:sp>
      <p:sp>
        <p:nvSpPr>
          <p:cNvPr descr="Rectangle: Click to edit Master text styles Second level Third level Fourth level Fifth level" id="1970" name="Shape 1970"/>
          <p:cNvSpPr txBox="1"/>
          <p:nvPr>
            <p:ph idx="1" type="body"/>
          </p:nvPr>
        </p:nvSpPr>
        <p:spPr>
          <a:xfrm>
            <a:off x="533400" y="752475"/>
            <a:ext cx="8153400" cy="5499100"/>
          </a:xfrm>
          <a:prstGeom prst="rect">
            <a:avLst/>
          </a:prstGeom>
          <a:noFill/>
          <a:ln>
            <a:noFill/>
          </a:ln>
        </p:spPr>
        <p:txBody>
          <a:bodyPr anchorCtr="0" anchor="t" bIns="45700" lIns="91425" rIns="91425" wrap="square" tIns="45700">
            <a:noAutofit/>
          </a:bodyPr>
          <a:lstStyle/>
          <a:p>
            <a:pPr indent="-342900" lvl="0" marL="342900" marR="0" rtl="0" algn="l">
              <a:lnSpc>
                <a:spcPct val="100000"/>
              </a:lnSpc>
              <a:spcBef>
                <a:spcPts val="0"/>
              </a:spcBef>
              <a:spcAft>
                <a:spcPts val="0"/>
              </a:spcAft>
              <a:buClr>
                <a:schemeClr val="hlink"/>
              </a:buClr>
              <a:buSzPts val="2200"/>
              <a:buFont typeface="Noto Sans Symbols"/>
              <a:buChar char="•"/>
            </a:pPr>
            <a:r>
              <a:rPr b="0" i="0" lang="en-US" sz="2000" u="none" cap="none" strike="noStrike">
                <a:solidFill>
                  <a:schemeClr val="dk1"/>
                </a:solidFill>
                <a:latin typeface="Times New Roman"/>
                <a:ea typeface="Times New Roman"/>
                <a:cs typeface="Times New Roman"/>
                <a:sym typeface="Times New Roman"/>
              </a:rPr>
              <a:t>Liste ordonnée des champs à afficher </a:t>
            </a:r>
            <a:br>
              <a:rPr b="0" i="0" lang="en-US" sz="2000" u="none" cap="none" strike="noStrike">
                <a:solidFill>
                  <a:schemeClr val="dk1"/>
                </a:solidFill>
                <a:latin typeface="Times New Roman"/>
                <a:ea typeface="Times New Roman"/>
                <a:cs typeface="Times New Roman"/>
                <a:sym typeface="Times New Roman"/>
              </a:rPr>
            </a:br>
            <a:r>
              <a:rPr b="0" i="0" lang="en-US" sz="2000" u="none" cap="none" strike="noStrike">
                <a:solidFill>
                  <a:schemeClr val="dk1"/>
                </a:solidFill>
                <a:latin typeface="Times New Roman"/>
                <a:ea typeface="Times New Roman"/>
                <a:cs typeface="Times New Roman"/>
                <a:sym typeface="Times New Roman"/>
              </a:rPr>
              <a:t>-&gt; SELECT champ1,champ2, fonction de groupe</a:t>
            </a:r>
            <a:br>
              <a:rPr b="0" i="0" lang="en-US" sz="2000" u="none" cap="none" strike="noStrike">
                <a:solidFill>
                  <a:schemeClr val="dk1"/>
                </a:solidFill>
                <a:latin typeface="Times New Roman"/>
                <a:ea typeface="Times New Roman"/>
                <a:cs typeface="Times New Roman"/>
                <a:sym typeface="Times New Roman"/>
              </a:rPr>
            </a:br>
            <a:r>
              <a:rPr b="0" i="0" lang="en-US" sz="2000" u="none" cap="none" strike="noStrike">
                <a:solidFill>
                  <a:schemeClr val="dk1"/>
                </a:solidFill>
                <a:latin typeface="Times New Roman"/>
                <a:ea typeface="Times New Roman"/>
                <a:cs typeface="Times New Roman"/>
                <a:sym typeface="Times New Roman"/>
              </a:rPr>
              <a:t>Préfixer les champs dont le nom est  identique dans 2 tables</a:t>
            </a:r>
          </a:p>
          <a:p>
            <a:pPr indent="-342900" lvl="0" marL="342900" marR="0" rtl="0" algn="l">
              <a:lnSpc>
                <a:spcPct val="100000"/>
              </a:lnSpc>
              <a:spcBef>
                <a:spcPts val="400"/>
              </a:spcBef>
              <a:spcAft>
                <a:spcPts val="0"/>
              </a:spcAft>
              <a:buClr>
                <a:schemeClr val="hlink"/>
              </a:buClr>
              <a:buSzPts val="2200"/>
              <a:buFont typeface="Noto Sans Symbols"/>
              <a:buNone/>
            </a:pPr>
            <a:r>
              <a:t/>
            </a:r>
            <a:endParaRPr b="0" i="0" sz="20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400"/>
              </a:spcBef>
              <a:spcAft>
                <a:spcPts val="0"/>
              </a:spcAft>
              <a:buClr>
                <a:schemeClr val="hlink"/>
              </a:buClr>
              <a:buSzPts val="2200"/>
              <a:buFont typeface="Noto Sans Symbols"/>
              <a:buChar char="•"/>
            </a:pPr>
            <a:r>
              <a:rPr b="0" i="0" lang="en-US" sz="2000" u="none" cap="none" strike="noStrike">
                <a:solidFill>
                  <a:schemeClr val="dk1"/>
                </a:solidFill>
                <a:latin typeface="Times New Roman"/>
                <a:ea typeface="Times New Roman"/>
                <a:cs typeface="Times New Roman"/>
                <a:sym typeface="Times New Roman"/>
              </a:rPr>
              <a:t>Liste des tables dont on cherche les champs</a:t>
            </a:r>
            <a:br>
              <a:rPr b="0" i="0" lang="en-US" sz="2000" u="none" cap="none" strike="noStrike">
                <a:solidFill>
                  <a:schemeClr val="dk1"/>
                </a:solidFill>
                <a:latin typeface="Times New Roman"/>
                <a:ea typeface="Times New Roman"/>
                <a:cs typeface="Times New Roman"/>
                <a:sym typeface="Times New Roman"/>
              </a:rPr>
            </a:br>
            <a:r>
              <a:rPr b="0" i="0" lang="en-US" sz="2000" u="none" cap="none" strike="noStrike">
                <a:solidFill>
                  <a:schemeClr val="dk1"/>
                </a:solidFill>
                <a:latin typeface="Times New Roman"/>
                <a:ea typeface="Times New Roman"/>
                <a:cs typeface="Times New Roman"/>
                <a:sym typeface="Times New Roman"/>
              </a:rPr>
              <a:t>Jointure nécessaire ?</a:t>
            </a:r>
            <a:br>
              <a:rPr b="0" i="0" lang="en-US" sz="2000" u="none" cap="none" strike="noStrike">
                <a:solidFill>
                  <a:schemeClr val="dk1"/>
                </a:solidFill>
                <a:latin typeface="Times New Roman"/>
                <a:ea typeface="Times New Roman"/>
                <a:cs typeface="Times New Roman"/>
                <a:sym typeface="Times New Roman"/>
              </a:rPr>
            </a:br>
            <a:r>
              <a:rPr b="0" i="0" lang="en-US" sz="2000" u="none" cap="none" strike="noStrike">
                <a:solidFill>
                  <a:schemeClr val="dk1"/>
                </a:solidFill>
                <a:latin typeface="Times New Roman"/>
                <a:ea typeface="Times New Roman"/>
                <a:cs typeface="Times New Roman"/>
                <a:sym typeface="Times New Roman"/>
              </a:rPr>
              <a:t>-&gt; FROM table1,table2 WHERE condition de jointure</a:t>
            </a:r>
            <a:br>
              <a:rPr b="0" i="0" lang="en-US" sz="2000" u="none" cap="none" strike="noStrike">
                <a:solidFill>
                  <a:schemeClr val="dk1"/>
                </a:solidFill>
                <a:latin typeface="Times New Roman"/>
                <a:ea typeface="Times New Roman"/>
                <a:cs typeface="Times New Roman"/>
                <a:sym typeface="Times New Roman"/>
              </a:rPr>
            </a:br>
            <a:r>
              <a:rPr b="0" i="0" lang="en-US" sz="2000" u="none" cap="none" strike="noStrike">
                <a:solidFill>
                  <a:schemeClr val="dk1"/>
                </a:solidFill>
                <a:latin typeface="Times New Roman"/>
                <a:ea typeface="Times New Roman"/>
                <a:cs typeface="Times New Roman"/>
                <a:sym typeface="Times New Roman"/>
              </a:rPr>
              <a:t>-&gt; FROM table1 JOIN table2 ON condition de jointure</a:t>
            </a:r>
          </a:p>
          <a:p>
            <a:pPr indent="-342900" lvl="0" marL="342900" marR="0" rtl="0" algn="l">
              <a:lnSpc>
                <a:spcPct val="100000"/>
              </a:lnSpc>
              <a:spcBef>
                <a:spcPts val="400"/>
              </a:spcBef>
              <a:spcAft>
                <a:spcPts val="0"/>
              </a:spcAft>
              <a:buClr>
                <a:schemeClr val="hlink"/>
              </a:buClr>
              <a:buSzPts val="2200"/>
              <a:buFont typeface="Noto Sans Symbols"/>
              <a:buChar char="•"/>
            </a:pPr>
            <a:r>
              <a:rPr b="0" i="0" lang="en-US" sz="2000" u="none" cap="none" strike="noStrike">
                <a:solidFill>
                  <a:schemeClr val="dk1"/>
                </a:solidFill>
                <a:latin typeface="Times New Roman"/>
                <a:ea typeface="Times New Roman"/>
                <a:cs typeface="Times New Roman"/>
                <a:sym typeface="Times New Roman"/>
              </a:rPr>
              <a:t>Conditions de recherche sur les enregistrements ?</a:t>
            </a:r>
            <a:br>
              <a:rPr b="0" i="0" lang="en-US" sz="2000" u="none" cap="none" strike="noStrike">
                <a:solidFill>
                  <a:schemeClr val="dk1"/>
                </a:solidFill>
                <a:latin typeface="Times New Roman"/>
                <a:ea typeface="Times New Roman"/>
                <a:cs typeface="Times New Roman"/>
                <a:sym typeface="Times New Roman"/>
              </a:rPr>
            </a:br>
            <a:r>
              <a:rPr b="0" i="0" lang="en-US" sz="2000" u="none" cap="none" strike="noStrike">
                <a:solidFill>
                  <a:schemeClr val="dk1"/>
                </a:solidFill>
                <a:latin typeface="Times New Roman"/>
                <a:ea typeface="Times New Roman"/>
                <a:cs typeface="Times New Roman"/>
                <a:sym typeface="Times New Roman"/>
              </a:rPr>
              <a:t>-&gt; WHERE condition</a:t>
            </a:r>
          </a:p>
          <a:p>
            <a:pPr indent="-342900" lvl="0" marL="342900" marR="0" rtl="0" algn="l">
              <a:lnSpc>
                <a:spcPct val="100000"/>
              </a:lnSpc>
              <a:spcBef>
                <a:spcPts val="400"/>
              </a:spcBef>
              <a:spcAft>
                <a:spcPts val="0"/>
              </a:spcAft>
              <a:buClr>
                <a:schemeClr val="hlink"/>
              </a:buClr>
              <a:buSzPts val="2200"/>
              <a:buFont typeface="Noto Sans Symbols"/>
              <a:buChar char="•"/>
            </a:pPr>
            <a:r>
              <a:rPr b="0" i="0" lang="en-US" sz="2000" u="none" cap="none" strike="noStrike">
                <a:solidFill>
                  <a:schemeClr val="dk1"/>
                </a:solidFill>
                <a:latin typeface="Times New Roman"/>
                <a:ea typeface="Times New Roman"/>
                <a:cs typeface="Times New Roman"/>
                <a:sym typeface="Times New Roman"/>
              </a:rPr>
              <a:t>Fonction de groupe ?</a:t>
            </a:r>
            <a:br>
              <a:rPr b="0" i="0" lang="en-US" sz="2000" u="none" cap="none" strike="noStrike">
                <a:solidFill>
                  <a:schemeClr val="dk1"/>
                </a:solidFill>
                <a:latin typeface="Times New Roman"/>
                <a:ea typeface="Times New Roman"/>
                <a:cs typeface="Times New Roman"/>
                <a:sym typeface="Times New Roman"/>
              </a:rPr>
            </a:br>
            <a:r>
              <a:rPr b="0" i="0" lang="en-US" sz="2000" u="none" cap="none" strike="noStrike">
                <a:solidFill>
                  <a:schemeClr val="dk1"/>
                </a:solidFill>
                <a:latin typeface="Times New Roman"/>
                <a:ea typeface="Times New Roman"/>
                <a:cs typeface="Times New Roman"/>
                <a:sym typeface="Times New Roman"/>
              </a:rPr>
              <a:t>-&gt; GROUP BY …, …</a:t>
            </a:r>
          </a:p>
          <a:p>
            <a:pPr indent="-342900" lvl="0" marL="342900" marR="0" rtl="0" algn="l">
              <a:lnSpc>
                <a:spcPct val="100000"/>
              </a:lnSpc>
              <a:spcBef>
                <a:spcPts val="400"/>
              </a:spcBef>
              <a:spcAft>
                <a:spcPts val="0"/>
              </a:spcAft>
              <a:buClr>
                <a:schemeClr val="hlink"/>
              </a:buClr>
              <a:buSzPts val="2200"/>
              <a:buFont typeface="Noto Sans Symbols"/>
              <a:buChar char="•"/>
            </a:pPr>
            <a:r>
              <a:rPr b="0" i="0" lang="en-US" sz="2000" u="none" cap="none" strike="noStrike">
                <a:solidFill>
                  <a:schemeClr val="dk1"/>
                </a:solidFill>
                <a:latin typeface="Times New Roman"/>
                <a:ea typeface="Times New Roman"/>
                <a:cs typeface="Times New Roman"/>
                <a:sym typeface="Times New Roman"/>
              </a:rPr>
              <a:t>Conditions de recherche sur les groupes</a:t>
            </a:r>
            <a:br>
              <a:rPr b="0" i="0" lang="en-US" sz="2000" u="none" cap="none" strike="noStrike">
                <a:solidFill>
                  <a:schemeClr val="dk1"/>
                </a:solidFill>
                <a:latin typeface="Times New Roman"/>
                <a:ea typeface="Times New Roman"/>
                <a:cs typeface="Times New Roman"/>
                <a:sym typeface="Times New Roman"/>
              </a:rPr>
            </a:br>
            <a:r>
              <a:rPr b="0" i="0" lang="en-US" sz="2000" u="none" cap="none" strike="noStrike">
                <a:solidFill>
                  <a:schemeClr val="dk1"/>
                </a:solidFill>
                <a:latin typeface="Times New Roman"/>
                <a:ea typeface="Times New Roman"/>
                <a:cs typeface="Times New Roman"/>
                <a:sym typeface="Times New Roman"/>
              </a:rPr>
              <a:t>-&gt; HAVING condition </a:t>
            </a:r>
          </a:p>
          <a:p>
            <a:pPr indent="-342900" lvl="0" marL="342900" marR="0" rtl="0" algn="l">
              <a:lnSpc>
                <a:spcPct val="100000"/>
              </a:lnSpc>
              <a:spcBef>
                <a:spcPts val="400"/>
              </a:spcBef>
              <a:spcAft>
                <a:spcPts val="0"/>
              </a:spcAft>
              <a:buClr>
                <a:schemeClr val="hlink"/>
              </a:buClr>
              <a:buSzPts val="2200"/>
              <a:buFont typeface="Noto Sans Symbols"/>
              <a:buChar char="•"/>
            </a:pPr>
            <a:r>
              <a:rPr b="0" i="0" lang="en-US" sz="2000" u="none" cap="none" strike="noStrike">
                <a:solidFill>
                  <a:schemeClr val="dk1"/>
                </a:solidFill>
                <a:latin typeface="Times New Roman"/>
                <a:ea typeface="Times New Roman"/>
                <a:cs typeface="Times New Roman"/>
                <a:sym typeface="Times New Roman"/>
              </a:rPr>
              <a:t>Ordre de présentation des enregistrements ?</a:t>
            </a:r>
            <a:br>
              <a:rPr b="0" i="0" lang="en-US" sz="2000" u="none" cap="none" strike="noStrike">
                <a:solidFill>
                  <a:schemeClr val="dk1"/>
                </a:solidFill>
                <a:latin typeface="Times New Roman"/>
                <a:ea typeface="Times New Roman"/>
                <a:cs typeface="Times New Roman"/>
                <a:sym typeface="Times New Roman"/>
              </a:rPr>
            </a:br>
            <a:r>
              <a:rPr b="0" i="0" lang="en-US" sz="2000" u="none" cap="none" strike="noStrike">
                <a:solidFill>
                  <a:schemeClr val="dk1"/>
                </a:solidFill>
                <a:latin typeface="Times New Roman"/>
                <a:ea typeface="Times New Roman"/>
                <a:cs typeface="Times New Roman"/>
                <a:sym typeface="Times New Roman"/>
              </a:rPr>
              <a:t>-&gt; ORDER BY champ1, alias2, (alias si fonction d'agrégat )</a:t>
            </a:r>
          </a:p>
          <a:p>
            <a:pPr indent="-342900" lvl="0" marL="342900" marR="0" rtl="0" algn="l">
              <a:lnSpc>
                <a:spcPct val="100000"/>
              </a:lnSpc>
              <a:spcBef>
                <a:spcPts val="400"/>
              </a:spcBef>
              <a:spcAft>
                <a:spcPts val="0"/>
              </a:spcAft>
              <a:buClr>
                <a:schemeClr val="hlink"/>
              </a:buClr>
              <a:buSzPts val="2200"/>
              <a:buFont typeface="Noto Sans Symbols"/>
              <a:buChar char="•"/>
            </a:pPr>
            <a:r>
              <a:rPr b="0" i="0" lang="en-US" sz="2000" u="none" cap="none" strike="noStrike">
                <a:solidFill>
                  <a:schemeClr val="dk1"/>
                </a:solidFill>
                <a:latin typeface="Times New Roman"/>
                <a:ea typeface="Times New Roman"/>
                <a:cs typeface="Times New Roman"/>
                <a:sym typeface="Times New Roman"/>
              </a:rPr>
              <a:t>Ajouter des alias si nécessaire (présentation,agrégat, autojointure…)</a:t>
            </a: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4" name="Shape 1974"/>
        <p:cNvGrpSpPr/>
        <p:nvPr/>
      </p:nvGrpSpPr>
      <p:grpSpPr>
        <a:xfrm>
          <a:off x="0" y="0"/>
          <a:ext cx="0" cy="0"/>
          <a:chOff x="0" y="0"/>
          <a:chExt cx="0" cy="0"/>
        </a:xfrm>
      </p:grpSpPr>
      <p:sp>
        <p:nvSpPr>
          <p:cNvPr id="1975" name="Shape 1975"/>
          <p:cNvSpPr txBox="1"/>
          <p:nvPr>
            <p:ph type="title"/>
          </p:nvPr>
        </p:nvSpPr>
        <p:spPr>
          <a:xfrm>
            <a:off x="609600" y="4762"/>
            <a:ext cx="8305800" cy="609600"/>
          </a:xfrm>
          <a:prstGeom prst="rect">
            <a:avLst/>
          </a:prstGeom>
          <a:noFill/>
          <a:ln>
            <a:noFill/>
          </a:ln>
        </p:spPr>
        <p:txBody>
          <a:bodyPr anchorCtr="0" anchor="b" bIns="45700" lIns="91425" rIns="91425" wrap="square" tIns="45700">
            <a:noAutofit/>
          </a:bodyPr>
          <a:lstStyle/>
          <a:p>
            <a:pPr indent="0" lvl="0" marL="0" marR="0" rtl="0" algn="l">
              <a:lnSpc>
                <a:spcPct val="100000"/>
              </a:lnSpc>
              <a:spcBef>
                <a:spcPts val="0"/>
              </a:spcBef>
              <a:spcAft>
                <a:spcPts val="0"/>
              </a:spcAft>
              <a:buClr>
                <a:schemeClr val="dk1"/>
              </a:buClr>
              <a:buFont typeface="Kaushan Script"/>
              <a:buNone/>
            </a:pPr>
            <a:r>
              <a:rPr b="0" i="0" lang="en-US" sz="3000" u="none" cap="none" strike="noStrike">
                <a:solidFill>
                  <a:schemeClr val="dk1"/>
                </a:solidFill>
                <a:latin typeface="Kaushan Script"/>
                <a:ea typeface="Kaushan Script"/>
                <a:cs typeface="Kaushan Script"/>
                <a:sym typeface="Kaushan Script"/>
              </a:rPr>
              <a:t>Le Langage de Contrôle de Données</a:t>
            </a:r>
          </a:p>
        </p:txBody>
      </p:sp>
      <p:sp>
        <p:nvSpPr>
          <p:cNvPr descr="Rectangle: Click to edit Master text styles Second level Third level Fourth level Fifth level" id="1976" name="Shape 1976"/>
          <p:cNvSpPr txBox="1"/>
          <p:nvPr>
            <p:ph idx="1" type="body"/>
          </p:nvPr>
        </p:nvSpPr>
        <p:spPr>
          <a:xfrm>
            <a:off x="533400" y="587375"/>
            <a:ext cx="8153400" cy="5499100"/>
          </a:xfrm>
          <a:prstGeom prst="rect">
            <a:avLst/>
          </a:prstGeom>
          <a:noFill/>
          <a:ln>
            <a:noFill/>
          </a:ln>
        </p:spPr>
        <p:txBody>
          <a:bodyPr anchorCtr="0" anchor="t" bIns="45700" lIns="91425" rIns="91425" wrap="square" tIns="45700">
            <a:noAutofit/>
          </a:bodyPr>
          <a:lstStyle/>
          <a:p>
            <a:pPr indent="-342900" lvl="0" marL="342900" marR="0" rtl="0" algn="just">
              <a:lnSpc>
                <a:spcPct val="100000"/>
              </a:lnSpc>
              <a:spcBef>
                <a:spcPts val="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 Notion d’utilisateur, de rôle et de privilège</a:t>
            </a:r>
          </a:p>
          <a:p>
            <a:pPr indent="-285750" lvl="1" marL="742950" marR="0" rtl="0" algn="just">
              <a:lnSpc>
                <a:spcPct val="100000"/>
              </a:lnSpc>
              <a:spcBef>
                <a:spcPts val="400"/>
              </a:spcBef>
              <a:spcAft>
                <a:spcPts val="0"/>
              </a:spcAft>
              <a:buClr>
                <a:srgbClr val="0066CC"/>
              </a:buClr>
              <a:buSzPts val="2000"/>
              <a:buFont typeface="Times New Roman"/>
              <a:buChar char="•"/>
            </a:pPr>
            <a:r>
              <a:rPr b="0" i="1" lang="en-US" sz="2000" u="none" cap="none" strike="noStrike">
                <a:solidFill>
                  <a:srgbClr val="0066CC"/>
                </a:solidFill>
                <a:latin typeface="Times New Roman"/>
                <a:ea typeface="Times New Roman"/>
                <a:cs typeface="Times New Roman"/>
                <a:sym typeface="Times New Roman"/>
              </a:rPr>
              <a:t>Chaque utilisateur d’une base de données dispose d’un nom et d’un mot de passe, </a:t>
            </a:r>
          </a:p>
          <a:p>
            <a:pPr indent="-285750" lvl="1" marL="742950" marR="0" rtl="0" algn="just">
              <a:lnSpc>
                <a:spcPct val="100000"/>
              </a:lnSpc>
              <a:spcBef>
                <a:spcPts val="400"/>
              </a:spcBef>
              <a:spcAft>
                <a:spcPts val="0"/>
              </a:spcAft>
              <a:buClr>
                <a:srgbClr val="0066CC"/>
              </a:buClr>
              <a:buSzPts val="2000"/>
              <a:buFont typeface="Times New Roman"/>
              <a:buChar char="•"/>
            </a:pPr>
            <a:r>
              <a:rPr b="0" i="1" lang="en-US" sz="2000" u="none" cap="none" strike="noStrike">
                <a:solidFill>
                  <a:srgbClr val="0066CC"/>
                </a:solidFill>
                <a:latin typeface="Times New Roman"/>
                <a:ea typeface="Times New Roman"/>
                <a:cs typeface="Times New Roman"/>
                <a:sym typeface="Times New Roman"/>
              </a:rPr>
              <a:t>Un rôle représente un ensemble de privilèges. </a:t>
            </a:r>
          </a:p>
          <a:p>
            <a:pPr indent="-285750" lvl="1" marL="742950" marR="0" rtl="0" algn="just">
              <a:lnSpc>
                <a:spcPct val="100000"/>
              </a:lnSpc>
              <a:spcBef>
                <a:spcPts val="400"/>
              </a:spcBef>
              <a:spcAft>
                <a:spcPts val="0"/>
              </a:spcAft>
              <a:buClr>
                <a:srgbClr val="0066CC"/>
              </a:buClr>
              <a:buSzPts val="2000"/>
              <a:buFont typeface="Times New Roman"/>
              <a:buChar char="•"/>
            </a:pPr>
            <a:r>
              <a:rPr b="0" i="1" lang="en-US" sz="2000" u="none" cap="none" strike="noStrike">
                <a:solidFill>
                  <a:srgbClr val="0066CC"/>
                </a:solidFill>
                <a:latin typeface="Times New Roman"/>
                <a:ea typeface="Times New Roman"/>
                <a:cs typeface="Times New Roman"/>
                <a:sym typeface="Times New Roman"/>
              </a:rPr>
              <a:t>Vous pouvez assigner des privilèges spécifiques à des rôles, puis assigner ces rôles aux utilisateurs appropriés. </a:t>
            </a:r>
          </a:p>
          <a:p>
            <a:pPr indent="-285750" lvl="1" marL="742950" marR="0" rtl="0" algn="just">
              <a:lnSpc>
                <a:spcPct val="100000"/>
              </a:lnSpc>
              <a:spcBef>
                <a:spcPts val="400"/>
              </a:spcBef>
              <a:spcAft>
                <a:spcPts val="0"/>
              </a:spcAft>
              <a:buClr>
                <a:srgbClr val="0066CC"/>
              </a:buClr>
              <a:buSzPts val="2000"/>
              <a:buFont typeface="Times New Roman"/>
              <a:buChar char="•"/>
            </a:pPr>
            <a:r>
              <a:rPr b="0" i="1" lang="en-US" sz="2000" u="none" cap="none" strike="noStrike">
                <a:solidFill>
                  <a:srgbClr val="0066CC"/>
                </a:solidFill>
                <a:latin typeface="Times New Roman"/>
                <a:ea typeface="Times New Roman"/>
                <a:cs typeface="Times New Roman"/>
                <a:sym typeface="Times New Roman"/>
              </a:rPr>
              <a:t>Un utilisateur peut aussi attribuer des privilèges à d’autres utilisateurs s’il a été accrédité pour. </a:t>
            </a:r>
          </a:p>
          <a:p>
            <a:pPr indent="-342900" lvl="0" marL="342900" marR="0" rtl="0" algn="just">
              <a:lnSpc>
                <a:spcPct val="100000"/>
              </a:lnSpc>
              <a:spcBef>
                <a:spcPts val="40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Tout utilisateur doit communiquer son nom d'utilisateur et son mot de passe pour pouvoir accéder à la base. </a:t>
            </a:r>
          </a:p>
          <a:p>
            <a:pPr indent="-228600" lvl="2" marL="1143000" marR="0" rtl="0" algn="just">
              <a:lnSpc>
                <a:spcPct val="100000"/>
              </a:lnSpc>
              <a:spcBef>
                <a:spcPts val="320"/>
              </a:spcBef>
              <a:spcAft>
                <a:spcPts val="0"/>
              </a:spcAft>
              <a:buClr>
                <a:schemeClr val="dk1"/>
              </a:buClr>
              <a:buSzPts val="1600"/>
              <a:buFont typeface="Times New Roman"/>
              <a:buChar char="•"/>
            </a:pPr>
            <a:r>
              <a:rPr b="0" i="0" lang="en-US" sz="1600" u="none" cap="none" strike="noStrike">
                <a:solidFill>
                  <a:schemeClr val="dk1"/>
                </a:solidFill>
                <a:latin typeface="Times New Roman"/>
                <a:ea typeface="Times New Roman"/>
                <a:cs typeface="Times New Roman"/>
                <a:sym typeface="Times New Roman"/>
              </a:rPr>
              <a:t>C'est ce nom d'utilisateur qui déterminera les droits d'accès aux objets de la base.</a:t>
            </a:r>
          </a:p>
          <a:p>
            <a:pPr indent="-285750" lvl="1" marL="742950" marR="0" rtl="0" algn="just">
              <a:lnSpc>
                <a:spcPct val="100000"/>
              </a:lnSpc>
              <a:spcBef>
                <a:spcPts val="400"/>
              </a:spcBef>
              <a:spcAft>
                <a:spcPts val="0"/>
              </a:spcAft>
              <a:buClr>
                <a:schemeClr val="dk1"/>
              </a:buClr>
              <a:buSzPts val="2000"/>
              <a:buFont typeface="Times New Roman"/>
              <a:buNone/>
            </a:pPr>
            <a:r>
              <a:t/>
            </a:r>
            <a:endParaRPr b="0" i="1" sz="2000" u="none" cap="none" strike="noStrike">
              <a:solidFill>
                <a:srgbClr val="0066CC"/>
              </a:solidFill>
              <a:latin typeface="Times New Roman"/>
              <a:ea typeface="Times New Roman"/>
              <a:cs typeface="Times New Roman"/>
              <a:sym typeface="Times New Roman"/>
            </a:endParaRPr>
          </a:p>
          <a:p>
            <a:pPr indent="-342900" lvl="0" marL="342900" marR="0" rtl="0" algn="just">
              <a:lnSpc>
                <a:spcPct val="100000"/>
              </a:lnSpc>
              <a:spcBef>
                <a:spcPts val="40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La norme SQL2 propose trois fonctions pour connaître l'utilisateur connecté : </a:t>
            </a:r>
          </a:p>
          <a:p>
            <a:pPr indent="-285750" lvl="1" marL="742950" marR="0" rtl="0" algn="just">
              <a:lnSpc>
                <a:spcPct val="100000"/>
              </a:lnSpc>
              <a:spcBef>
                <a:spcPts val="400"/>
              </a:spcBef>
              <a:spcAft>
                <a:spcPts val="0"/>
              </a:spcAft>
              <a:buClr>
                <a:srgbClr val="0066CC"/>
              </a:buClr>
              <a:buSzPts val="2000"/>
              <a:buFont typeface="Times New Roman"/>
              <a:buChar char="•"/>
            </a:pPr>
            <a:r>
              <a:rPr b="0" i="1" lang="en-US" sz="2000" u="none" cap="none" strike="noStrike">
                <a:solidFill>
                  <a:srgbClr val="0066CC"/>
                </a:solidFill>
                <a:latin typeface="Times New Roman"/>
                <a:ea typeface="Times New Roman"/>
                <a:cs typeface="Times New Roman"/>
                <a:sym typeface="Times New Roman"/>
              </a:rPr>
              <a:t>SYSTEM_USER  : (nom de l’utilisateur connecté), </a:t>
            </a:r>
          </a:p>
          <a:p>
            <a:pPr indent="-285750" lvl="1" marL="742950" marR="0" rtl="0" algn="just">
              <a:lnSpc>
                <a:spcPct val="100000"/>
              </a:lnSpc>
              <a:spcBef>
                <a:spcPts val="400"/>
              </a:spcBef>
              <a:spcAft>
                <a:spcPts val="0"/>
              </a:spcAft>
              <a:buClr>
                <a:srgbClr val="0066CC"/>
              </a:buClr>
              <a:buSzPts val="2000"/>
              <a:buFont typeface="Times New Roman"/>
              <a:buChar char="•"/>
            </a:pPr>
            <a:r>
              <a:rPr b="0" i="1" lang="en-US" sz="2000" u="none" cap="none" strike="noStrike">
                <a:solidFill>
                  <a:srgbClr val="0066CC"/>
                </a:solidFill>
                <a:latin typeface="Times New Roman"/>
                <a:ea typeface="Times New Roman"/>
                <a:cs typeface="Times New Roman"/>
                <a:sym typeface="Times New Roman"/>
              </a:rPr>
              <a:t>SESSION_USER (nom d’utilisateur qui a ouvert la session), </a:t>
            </a:r>
          </a:p>
          <a:p>
            <a:pPr indent="-285750" lvl="1" marL="742950" marR="0" rtl="0" algn="just">
              <a:lnSpc>
                <a:spcPct val="100000"/>
              </a:lnSpc>
              <a:spcBef>
                <a:spcPts val="400"/>
              </a:spcBef>
              <a:spcAft>
                <a:spcPts val="0"/>
              </a:spcAft>
              <a:buClr>
                <a:srgbClr val="0066CC"/>
              </a:buClr>
              <a:buSzPts val="2000"/>
              <a:buFont typeface="Times New Roman"/>
              <a:buChar char="•"/>
            </a:pPr>
            <a:r>
              <a:rPr b="0" i="1" lang="en-US" sz="2000" u="none" cap="none" strike="noStrike">
                <a:solidFill>
                  <a:srgbClr val="0066CC"/>
                </a:solidFill>
                <a:latin typeface="Times New Roman"/>
                <a:ea typeface="Times New Roman"/>
                <a:cs typeface="Times New Roman"/>
                <a:sym typeface="Times New Roman"/>
              </a:rPr>
              <a:t>CURRENT_USER (nom de l’utilisateur courant). </a:t>
            </a:r>
          </a:p>
          <a:p>
            <a:pPr indent="-228600" lvl="2" marL="1143000" marR="0" rtl="0" algn="just">
              <a:lnSpc>
                <a:spcPct val="100000"/>
              </a:lnSpc>
              <a:spcBef>
                <a:spcPts val="320"/>
              </a:spcBef>
              <a:spcAft>
                <a:spcPts val="0"/>
              </a:spcAft>
              <a:buClr>
                <a:schemeClr val="dk1"/>
              </a:buClr>
              <a:buSzPts val="1600"/>
              <a:buFont typeface="Times New Roman"/>
              <a:buChar char="•"/>
            </a:pPr>
            <a:r>
              <a:rPr b="0" i="0" lang="en-US" sz="1600" u="none" cap="none" strike="noStrike">
                <a:solidFill>
                  <a:schemeClr val="dk1"/>
                </a:solidFill>
                <a:latin typeface="Times New Roman"/>
                <a:ea typeface="Times New Roman"/>
                <a:cs typeface="Times New Roman"/>
                <a:sym typeface="Times New Roman"/>
              </a:rPr>
              <a:t>On utilise ces fonctions avec une commande SELECT</a:t>
            </a:r>
          </a:p>
        </p:txBody>
      </p:sp>
      <p:sp>
        <p:nvSpPr>
          <p:cNvPr id="1977" name="Shape 1977"/>
          <p:cNvSpPr txBox="1"/>
          <p:nvPr/>
        </p:nvSpPr>
        <p:spPr>
          <a:xfrm>
            <a:off x="7023100" y="6400800"/>
            <a:ext cx="1905000"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chemeClr val="dk1"/>
              </a:buClr>
              <a:buFont typeface="Tahoma"/>
              <a:buNone/>
            </a:pPr>
            <a:fld id="{00000000-1234-1234-1234-123412341234}" type="slidenum">
              <a:rPr b="1" i="1" lang="en-US" sz="1200" u="none" cap="none" strike="noStrike">
                <a:solidFill>
                  <a:schemeClr val="dk1"/>
                </a:solidFill>
                <a:latin typeface="Tahoma"/>
                <a:ea typeface="Tahoma"/>
                <a:cs typeface="Tahoma"/>
                <a:sym typeface="Tahoma"/>
              </a:rPr>
              <a:t>‹#›</a:t>
            </a:fld>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1" name="Shape 1981"/>
        <p:cNvGrpSpPr/>
        <p:nvPr/>
      </p:nvGrpSpPr>
      <p:grpSpPr>
        <a:xfrm>
          <a:off x="0" y="0"/>
          <a:ext cx="0" cy="0"/>
          <a:chOff x="0" y="0"/>
          <a:chExt cx="0" cy="0"/>
        </a:xfrm>
      </p:grpSpPr>
      <p:sp>
        <p:nvSpPr>
          <p:cNvPr id="1982" name="Shape 1982"/>
          <p:cNvSpPr txBox="1"/>
          <p:nvPr>
            <p:ph type="title"/>
          </p:nvPr>
        </p:nvSpPr>
        <p:spPr>
          <a:xfrm>
            <a:off x="609600" y="4762"/>
            <a:ext cx="8305800" cy="609600"/>
          </a:xfrm>
          <a:prstGeom prst="rect">
            <a:avLst/>
          </a:prstGeom>
          <a:noFill/>
          <a:ln>
            <a:noFill/>
          </a:ln>
        </p:spPr>
        <p:txBody>
          <a:bodyPr anchorCtr="0" anchor="b" bIns="45700" lIns="91425" rIns="91425" wrap="square" tIns="45700">
            <a:noAutofit/>
          </a:bodyPr>
          <a:lstStyle/>
          <a:p>
            <a:pPr indent="0" lvl="0" marL="0" marR="0" rtl="0" algn="l">
              <a:lnSpc>
                <a:spcPct val="100000"/>
              </a:lnSpc>
              <a:spcBef>
                <a:spcPts val="0"/>
              </a:spcBef>
              <a:spcAft>
                <a:spcPts val="0"/>
              </a:spcAft>
              <a:buClr>
                <a:schemeClr val="dk1"/>
              </a:buClr>
              <a:buFont typeface="Kaushan Script"/>
              <a:buNone/>
            </a:pPr>
            <a:r>
              <a:rPr b="0" i="0" lang="en-US" sz="3000" u="none" cap="none" strike="noStrike">
                <a:solidFill>
                  <a:schemeClr val="dk1"/>
                </a:solidFill>
                <a:latin typeface="Kaushan Script"/>
                <a:ea typeface="Kaushan Script"/>
                <a:cs typeface="Kaushan Script"/>
                <a:sym typeface="Kaushan Script"/>
              </a:rPr>
              <a:t>Le Langage de Contrôle de Données</a:t>
            </a:r>
          </a:p>
        </p:txBody>
      </p:sp>
      <p:sp>
        <p:nvSpPr>
          <p:cNvPr descr="Rectangle: Click to edit Master text styles Second level Third level Fourth level Fifth level" id="1983" name="Shape 1983"/>
          <p:cNvSpPr txBox="1"/>
          <p:nvPr>
            <p:ph idx="1" type="body"/>
          </p:nvPr>
        </p:nvSpPr>
        <p:spPr>
          <a:xfrm>
            <a:off x="547687" y="860425"/>
            <a:ext cx="8153400" cy="5499100"/>
          </a:xfrm>
          <a:prstGeom prst="rect">
            <a:avLst/>
          </a:prstGeom>
          <a:noFill/>
          <a:ln>
            <a:noFill/>
          </a:ln>
        </p:spPr>
        <p:txBody>
          <a:bodyPr anchorCtr="0" anchor="t" bIns="45700" lIns="91425" rIns="91425" wrap="square" tIns="45700">
            <a:noAutofit/>
          </a:bodyPr>
          <a:lstStyle/>
          <a:p>
            <a:pPr indent="-342900" lvl="0" marL="342900" marR="0" rtl="0" algn="just">
              <a:lnSpc>
                <a:spcPct val="100000"/>
              </a:lnSpc>
              <a:spcBef>
                <a:spcPts val="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Deux types de privilèges :</a:t>
            </a:r>
          </a:p>
          <a:p>
            <a:pPr indent="-285750" lvl="1" marL="742950" marR="0" rtl="0" algn="just">
              <a:lnSpc>
                <a:spcPct val="100000"/>
              </a:lnSpc>
              <a:spcBef>
                <a:spcPts val="400"/>
              </a:spcBef>
              <a:spcAft>
                <a:spcPts val="0"/>
              </a:spcAft>
              <a:buClr>
                <a:srgbClr val="0066CC"/>
              </a:buClr>
              <a:buSzPts val="2000"/>
              <a:buFont typeface="Times New Roman"/>
              <a:buChar char="•"/>
            </a:pPr>
            <a:r>
              <a:rPr b="0" i="1" lang="en-US" sz="2000" u="none" cap="none" strike="noStrike">
                <a:solidFill>
                  <a:srgbClr val="0066CC"/>
                </a:solidFill>
                <a:latin typeface="Times New Roman"/>
                <a:ea typeface="Times New Roman"/>
                <a:cs typeface="Times New Roman"/>
                <a:sym typeface="Times New Roman"/>
              </a:rPr>
              <a:t> Privilège au niveau système   </a:t>
            </a:r>
          </a:p>
          <a:p>
            <a:pPr indent="-228600" lvl="2" marL="1143000" marR="0" rtl="0" algn="just">
              <a:lnSpc>
                <a:spcPct val="100000"/>
              </a:lnSpc>
              <a:spcBef>
                <a:spcPts val="320"/>
              </a:spcBef>
              <a:spcAft>
                <a:spcPts val="0"/>
              </a:spcAft>
              <a:buClr>
                <a:schemeClr val="dk1"/>
              </a:buClr>
              <a:buSzPts val="1600"/>
              <a:buFont typeface="Times New Roman"/>
              <a:buChar char="•"/>
            </a:pPr>
            <a:r>
              <a:rPr b="0" i="0" lang="en-US" sz="1600" u="none" cap="none" strike="noStrike">
                <a:solidFill>
                  <a:schemeClr val="dk1"/>
                </a:solidFill>
                <a:latin typeface="Times New Roman"/>
                <a:ea typeface="Times New Roman"/>
                <a:cs typeface="Times New Roman"/>
                <a:sym typeface="Times New Roman"/>
              </a:rPr>
              <a:t>qui donne le droit d’exécuter une action particulière sur n’importe quel objet. </a:t>
            </a:r>
          </a:p>
          <a:p>
            <a:pPr indent="-228600" lvl="3" marL="1600200" marR="0" rtl="0" algn="just">
              <a:lnSpc>
                <a:spcPct val="100000"/>
              </a:lnSpc>
              <a:spcBef>
                <a:spcPts val="320"/>
              </a:spcBef>
              <a:spcAft>
                <a:spcPts val="0"/>
              </a:spcAft>
              <a:buClr>
                <a:schemeClr val="dk1"/>
              </a:buClr>
              <a:buSzPts val="1600"/>
              <a:buFont typeface="Tahoma"/>
              <a:buChar char="•"/>
            </a:pPr>
            <a:r>
              <a:rPr b="0" i="0" lang="en-US" sz="1600" u="none" cap="none" strike="noStrike">
                <a:solidFill>
                  <a:schemeClr val="dk1"/>
                </a:solidFill>
                <a:latin typeface="Tahoma"/>
                <a:ea typeface="Tahoma"/>
                <a:cs typeface="Tahoma"/>
                <a:sym typeface="Tahoma"/>
              </a:rPr>
              <a:t>Le privilège CREATE TABLE, par exemple, permet de créer des tables. </a:t>
            </a:r>
          </a:p>
          <a:p>
            <a:pPr indent="-228600" lvl="3" marL="1600200" marR="0" rtl="0" algn="just">
              <a:lnSpc>
                <a:spcPct val="100000"/>
              </a:lnSpc>
              <a:spcBef>
                <a:spcPts val="320"/>
              </a:spcBef>
              <a:spcAft>
                <a:spcPts val="0"/>
              </a:spcAft>
              <a:buClr>
                <a:schemeClr val="dk1"/>
              </a:buClr>
              <a:buSzPts val="1600"/>
              <a:buFont typeface="Tahoma"/>
              <a:buChar char="•"/>
            </a:pPr>
            <a:r>
              <a:rPr b="0" i="0" lang="en-US" sz="1600" u="none" cap="none" strike="noStrike">
                <a:solidFill>
                  <a:schemeClr val="dk1"/>
                </a:solidFill>
                <a:latin typeface="Tahoma"/>
                <a:ea typeface="Tahoma"/>
                <a:cs typeface="Tahoma"/>
                <a:sym typeface="Tahoma"/>
              </a:rPr>
              <a:t>Le  privilège GRANT ANY PRIVILEGE permet d’accorder des privilèges à d’autres utilisateurs.</a:t>
            </a:r>
          </a:p>
          <a:p>
            <a:pPr indent="-285750" lvl="1" marL="742950" marR="0" rtl="0" algn="just">
              <a:lnSpc>
                <a:spcPct val="100000"/>
              </a:lnSpc>
              <a:spcBef>
                <a:spcPts val="400"/>
              </a:spcBef>
              <a:spcAft>
                <a:spcPts val="0"/>
              </a:spcAft>
              <a:buClr>
                <a:srgbClr val="0066CC"/>
              </a:buClr>
              <a:buSzPts val="2000"/>
              <a:buFont typeface="Times New Roman"/>
              <a:buChar char="•"/>
            </a:pPr>
            <a:r>
              <a:rPr b="0" i="1" lang="en-US" sz="2000" u="none" cap="none" strike="noStrike">
                <a:solidFill>
                  <a:srgbClr val="0066CC"/>
                </a:solidFill>
                <a:latin typeface="Times New Roman"/>
                <a:ea typeface="Times New Roman"/>
                <a:cs typeface="Times New Roman"/>
                <a:sym typeface="Times New Roman"/>
              </a:rPr>
              <a:t>Privilège au niveau objet : </a:t>
            </a:r>
          </a:p>
          <a:p>
            <a:pPr indent="-228600" lvl="2" marL="1143000" marR="0" rtl="0" algn="just">
              <a:lnSpc>
                <a:spcPct val="100000"/>
              </a:lnSpc>
              <a:spcBef>
                <a:spcPts val="320"/>
              </a:spcBef>
              <a:spcAft>
                <a:spcPts val="0"/>
              </a:spcAft>
              <a:buClr>
                <a:schemeClr val="dk1"/>
              </a:buClr>
              <a:buSzPts val="1600"/>
              <a:buFont typeface="Times New Roman"/>
              <a:buChar char="•"/>
            </a:pPr>
            <a:r>
              <a:rPr b="0" i="0" lang="en-US" sz="1600" u="none" cap="none" strike="noStrike">
                <a:solidFill>
                  <a:schemeClr val="dk1"/>
                </a:solidFill>
                <a:latin typeface="Times New Roman"/>
                <a:ea typeface="Times New Roman"/>
                <a:cs typeface="Times New Roman"/>
                <a:sym typeface="Times New Roman"/>
              </a:rPr>
              <a:t>qui donne le droit d’exécuter une action donnée sur un objet spécifique.</a:t>
            </a:r>
          </a:p>
          <a:p>
            <a:pPr indent="-228600" lvl="3" marL="1600200" marR="0" rtl="0" algn="just">
              <a:lnSpc>
                <a:spcPct val="100000"/>
              </a:lnSpc>
              <a:spcBef>
                <a:spcPts val="320"/>
              </a:spcBef>
              <a:spcAft>
                <a:spcPts val="0"/>
              </a:spcAft>
              <a:buClr>
                <a:schemeClr val="dk1"/>
              </a:buClr>
              <a:buSzPts val="1600"/>
              <a:buFont typeface="Tahoma"/>
              <a:buChar char="•"/>
            </a:pPr>
            <a:r>
              <a:rPr b="0" i="0" lang="en-US" sz="1600" u="none" cap="none" strike="noStrike">
                <a:solidFill>
                  <a:schemeClr val="dk1"/>
                </a:solidFill>
                <a:latin typeface="Tahoma"/>
                <a:ea typeface="Tahoma"/>
                <a:cs typeface="Tahoma"/>
                <a:sym typeface="Tahoma"/>
              </a:rPr>
              <a:t>Le privilège SELECT, par exemple, permet d’exécuter une opération SELECT sur une table, une vue, </a:t>
            </a:r>
          </a:p>
          <a:p>
            <a:pPr indent="0" lvl="0" marL="0" marR="0" rtl="0" algn="l">
              <a:spcBef>
                <a:spcPts val="0"/>
              </a:spcBef>
              <a:buNone/>
            </a:pPr>
            <a:r>
              <a:t/>
            </a:r>
            <a:endParaRPr b="0" i="0" sz="1600" u="none" cap="none" strike="noStrike">
              <a:solidFill>
                <a:schemeClr val="dk1"/>
              </a:solidFill>
              <a:latin typeface="Tahoma"/>
              <a:ea typeface="Tahoma"/>
              <a:cs typeface="Tahoma"/>
              <a:sym typeface="Tahoma"/>
            </a:endParaRPr>
          </a:p>
        </p:txBody>
      </p:sp>
      <p:sp>
        <p:nvSpPr>
          <p:cNvPr id="1984" name="Shape 1984"/>
          <p:cNvSpPr txBox="1"/>
          <p:nvPr/>
        </p:nvSpPr>
        <p:spPr>
          <a:xfrm>
            <a:off x="7023100" y="6400800"/>
            <a:ext cx="1905000"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chemeClr val="dk1"/>
              </a:buClr>
              <a:buFont typeface="Tahoma"/>
              <a:buNone/>
            </a:pPr>
            <a:fld id="{00000000-1234-1234-1234-123412341234}" type="slidenum">
              <a:rPr b="1" i="1" lang="en-US" sz="1200" u="none" cap="none" strike="noStrike">
                <a:solidFill>
                  <a:schemeClr val="dk1"/>
                </a:solidFill>
                <a:latin typeface="Tahoma"/>
                <a:ea typeface="Tahoma"/>
                <a:cs typeface="Tahoma"/>
                <a:sym typeface="Tahoma"/>
              </a:rPr>
              <a:t>‹#›</a:t>
            </a:fld>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8" name="Shape 1988"/>
        <p:cNvGrpSpPr/>
        <p:nvPr/>
      </p:nvGrpSpPr>
      <p:grpSpPr>
        <a:xfrm>
          <a:off x="0" y="0"/>
          <a:ext cx="0" cy="0"/>
          <a:chOff x="0" y="0"/>
          <a:chExt cx="0" cy="0"/>
        </a:xfrm>
      </p:grpSpPr>
      <p:sp>
        <p:nvSpPr>
          <p:cNvPr id="1989" name="Shape 1989"/>
          <p:cNvSpPr txBox="1"/>
          <p:nvPr>
            <p:ph type="title"/>
          </p:nvPr>
        </p:nvSpPr>
        <p:spPr>
          <a:xfrm>
            <a:off x="609600" y="4762"/>
            <a:ext cx="8305800" cy="609600"/>
          </a:xfrm>
          <a:prstGeom prst="rect">
            <a:avLst/>
          </a:prstGeom>
          <a:noFill/>
          <a:ln>
            <a:noFill/>
          </a:ln>
        </p:spPr>
        <p:txBody>
          <a:bodyPr anchorCtr="0" anchor="b" bIns="45700" lIns="91425" rIns="91425" wrap="square" tIns="45700">
            <a:noAutofit/>
          </a:bodyPr>
          <a:lstStyle/>
          <a:p>
            <a:pPr indent="0" lvl="0" marL="0" marR="0" rtl="0" algn="l">
              <a:lnSpc>
                <a:spcPct val="100000"/>
              </a:lnSpc>
              <a:spcBef>
                <a:spcPts val="0"/>
              </a:spcBef>
              <a:spcAft>
                <a:spcPts val="0"/>
              </a:spcAft>
              <a:buClr>
                <a:schemeClr val="dk1"/>
              </a:buClr>
              <a:buFont typeface="Kaushan Script"/>
              <a:buNone/>
            </a:pPr>
            <a:r>
              <a:rPr b="0" i="0" lang="en-US" sz="3000" u="none" cap="none" strike="noStrike">
                <a:solidFill>
                  <a:schemeClr val="dk1"/>
                </a:solidFill>
                <a:latin typeface="Kaushan Script"/>
                <a:ea typeface="Kaushan Script"/>
                <a:cs typeface="Kaushan Script"/>
                <a:sym typeface="Kaushan Script"/>
              </a:rPr>
              <a:t>Le Langage de Contrôle de Données</a:t>
            </a:r>
          </a:p>
        </p:txBody>
      </p:sp>
      <p:sp>
        <p:nvSpPr>
          <p:cNvPr descr="Rectangle: Click to edit Master text styles Second level Third level Fourth level Fifth level" id="1990" name="Shape 1990"/>
          <p:cNvSpPr txBox="1"/>
          <p:nvPr>
            <p:ph idx="1" type="body"/>
          </p:nvPr>
        </p:nvSpPr>
        <p:spPr>
          <a:xfrm>
            <a:off x="533400" y="914400"/>
            <a:ext cx="8153400" cy="5499100"/>
          </a:xfrm>
          <a:prstGeom prst="rect">
            <a:avLst/>
          </a:prstGeom>
          <a:noFill/>
          <a:ln>
            <a:noFill/>
          </a:ln>
        </p:spPr>
        <p:txBody>
          <a:bodyPr anchorCtr="0" anchor="t" bIns="45700" lIns="91425" rIns="91425" wrap="square" tIns="45700">
            <a:noAutofit/>
          </a:bodyPr>
          <a:lstStyle/>
          <a:p>
            <a:pPr indent="-342900" lvl="0" marL="342900" marR="0" rtl="0" algn="just">
              <a:lnSpc>
                <a:spcPct val="100000"/>
              </a:lnSpc>
              <a:spcBef>
                <a:spcPts val="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L'utilisateur qui crée une table est considéré comme le propriétaire de cette table</a:t>
            </a:r>
          </a:p>
          <a:p>
            <a:pPr indent="-228600" lvl="2" marL="1143000" marR="0" rtl="0" algn="just">
              <a:lnSpc>
                <a:spcPct val="100000"/>
              </a:lnSpc>
              <a:spcBef>
                <a:spcPts val="320"/>
              </a:spcBef>
              <a:spcAft>
                <a:spcPts val="0"/>
              </a:spcAft>
              <a:buClr>
                <a:schemeClr val="dk1"/>
              </a:buClr>
              <a:buSzPts val="1600"/>
              <a:buFont typeface="Times New Roman"/>
              <a:buChar char="•"/>
            </a:pPr>
            <a:r>
              <a:rPr b="0" i="0" lang="en-US" sz="1600" u="none" cap="none" strike="noStrike">
                <a:solidFill>
                  <a:schemeClr val="dk1"/>
                </a:solidFill>
                <a:latin typeface="Times New Roman"/>
                <a:ea typeface="Times New Roman"/>
                <a:cs typeface="Times New Roman"/>
                <a:sym typeface="Times New Roman"/>
              </a:rPr>
              <a:t>Il a tous les droits sur cette table et son contenu. </a:t>
            </a:r>
          </a:p>
          <a:p>
            <a:pPr indent="-228600" lvl="2" marL="1143000" marR="0" rtl="0" algn="just">
              <a:lnSpc>
                <a:spcPct val="100000"/>
              </a:lnSpc>
              <a:spcBef>
                <a:spcPts val="320"/>
              </a:spcBef>
              <a:spcAft>
                <a:spcPts val="0"/>
              </a:spcAft>
              <a:buClr>
                <a:schemeClr val="dk1"/>
              </a:buClr>
              <a:buSzPts val="1600"/>
              <a:buFont typeface="Times New Roman"/>
              <a:buChar char="•"/>
            </a:pPr>
            <a:r>
              <a:rPr b="0" i="0" lang="en-US" sz="1600" u="none" cap="none" strike="noStrike">
                <a:solidFill>
                  <a:schemeClr val="dk1"/>
                </a:solidFill>
                <a:latin typeface="Times New Roman"/>
                <a:ea typeface="Times New Roman"/>
                <a:cs typeface="Times New Roman"/>
                <a:sym typeface="Times New Roman"/>
              </a:rPr>
              <a:t>Les autres utilisateurs n'ont aucun droit sur cette table (ni lecture ni modification), à moins que le propriétaire ne leur donne explicitement ces droits.</a:t>
            </a:r>
          </a:p>
          <a:p>
            <a:pPr indent="-342900" lvl="0" marL="342900" marR="0" rtl="0" algn="just">
              <a:lnSpc>
                <a:spcPct val="100000"/>
              </a:lnSpc>
              <a:spcBef>
                <a:spcPts val="40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Création d’un utilisateur </a:t>
            </a:r>
          </a:p>
          <a:p>
            <a:pPr indent="-285750" lvl="1" marL="742950" marR="0" rtl="0" algn="just">
              <a:lnSpc>
                <a:spcPct val="100000"/>
              </a:lnSpc>
              <a:spcBef>
                <a:spcPts val="400"/>
              </a:spcBef>
              <a:spcAft>
                <a:spcPts val="0"/>
              </a:spcAft>
              <a:buClr>
                <a:srgbClr val="0066CC"/>
              </a:buClr>
              <a:buSzPts val="2000"/>
              <a:buFont typeface="Times New Roman"/>
              <a:buChar char="•"/>
            </a:pPr>
            <a:r>
              <a:rPr b="0" i="1" lang="en-US" sz="2000" u="none" cap="none" strike="noStrike">
                <a:solidFill>
                  <a:srgbClr val="0066CC"/>
                </a:solidFill>
                <a:latin typeface="Times New Roman"/>
                <a:ea typeface="Times New Roman"/>
                <a:cs typeface="Times New Roman"/>
                <a:sym typeface="Times New Roman"/>
              </a:rPr>
              <a:t>CREATE USER name [ [ WITH ] option [ ... ] ]</a:t>
            </a:r>
          </a:p>
          <a:p>
            <a:pPr indent="-228600" lvl="2" marL="1143000" marR="0" rtl="0" algn="just">
              <a:lnSpc>
                <a:spcPct val="100000"/>
              </a:lnSpc>
              <a:spcBef>
                <a:spcPts val="320"/>
              </a:spcBef>
              <a:spcAft>
                <a:spcPts val="0"/>
              </a:spcAft>
              <a:buClr>
                <a:schemeClr val="dk1"/>
              </a:buClr>
              <a:buSzPts val="1600"/>
              <a:buFont typeface="Times New Roman"/>
              <a:buChar char="•"/>
            </a:pPr>
            <a:r>
              <a:rPr b="0" i="0" lang="en-US" sz="1600" u="none" cap="none" strike="noStrike">
                <a:solidFill>
                  <a:schemeClr val="dk1"/>
                </a:solidFill>
                <a:latin typeface="Times New Roman"/>
                <a:ea typeface="Times New Roman"/>
                <a:cs typeface="Times New Roman"/>
                <a:sym typeface="Times New Roman"/>
              </a:rPr>
              <a:t>Avec option :</a:t>
            </a:r>
          </a:p>
          <a:p>
            <a:pPr indent="0" lvl="3" marL="1371600" marR="0" rtl="0" algn="just">
              <a:lnSpc>
                <a:spcPct val="100000"/>
              </a:lnSpc>
              <a:spcBef>
                <a:spcPts val="32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SUPERUSER | NOSUPERUSER</a:t>
            </a:r>
          </a:p>
          <a:p>
            <a:pPr indent="0" lvl="3" marL="1371600" marR="0" rtl="0" algn="just">
              <a:lnSpc>
                <a:spcPct val="100000"/>
              </a:lnSpc>
              <a:spcBef>
                <a:spcPts val="32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 CREATEDB | NOCREATEDB</a:t>
            </a:r>
          </a:p>
          <a:p>
            <a:pPr indent="0" lvl="3" marL="1371600" marR="0" rtl="0" algn="just">
              <a:lnSpc>
                <a:spcPct val="100000"/>
              </a:lnSpc>
              <a:spcBef>
                <a:spcPts val="32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 CREATEROLE | NOCREATEROLE</a:t>
            </a:r>
          </a:p>
          <a:p>
            <a:pPr indent="0" lvl="3" marL="1371600" marR="0" rtl="0" algn="just">
              <a:lnSpc>
                <a:spcPct val="100000"/>
              </a:lnSpc>
              <a:spcBef>
                <a:spcPts val="32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 CREATEUSER | NOCREATEUSER</a:t>
            </a:r>
          </a:p>
          <a:p>
            <a:pPr indent="0" lvl="3" marL="1371600" marR="0" rtl="0" algn="just">
              <a:lnSpc>
                <a:spcPct val="100000"/>
              </a:lnSpc>
              <a:spcBef>
                <a:spcPts val="32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 LOGIN | NOLOGIN</a:t>
            </a:r>
          </a:p>
          <a:p>
            <a:pPr indent="0" lvl="3" marL="1371600" marR="0" rtl="0" algn="just">
              <a:lnSpc>
                <a:spcPct val="100000"/>
              </a:lnSpc>
              <a:spcBef>
                <a:spcPts val="32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 CONNECTION LIMIT connlimit</a:t>
            </a:r>
          </a:p>
          <a:p>
            <a:pPr indent="0" lvl="3" marL="1371600" marR="0" rtl="0" algn="just">
              <a:lnSpc>
                <a:spcPct val="100000"/>
              </a:lnSpc>
              <a:spcBef>
                <a:spcPts val="32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 [ ENCRYPTED | UNENCRYPTED ] PASSWORD ’password’</a:t>
            </a:r>
          </a:p>
          <a:p>
            <a:pPr indent="0" lvl="3" marL="1371600" marR="0" rtl="0" algn="just">
              <a:lnSpc>
                <a:spcPct val="100000"/>
              </a:lnSpc>
              <a:spcBef>
                <a:spcPts val="32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 VALID UNTIL ’timestamp’</a:t>
            </a:r>
          </a:p>
          <a:p>
            <a:pPr indent="0" lvl="3" marL="1371600" marR="0" rtl="0" algn="just">
              <a:lnSpc>
                <a:spcPct val="100000"/>
              </a:lnSpc>
              <a:spcBef>
                <a:spcPts val="32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 IN ROLE role_name [, ...]</a:t>
            </a:r>
          </a:p>
          <a:p>
            <a:pPr indent="0" lvl="3" marL="1371600" marR="0" rtl="0" algn="just">
              <a:lnSpc>
                <a:spcPct val="100000"/>
              </a:lnSpc>
              <a:spcBef>
                <a:spcPts val="32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 IN GROUP role_name [, ...]</a:t>
            </a:r>
          </a:p>
          <a:p>
            <a:pPr indent="0" lvl="3" marL="1371600" marR="0" rtl="0" algn="just">
              <a:lnSpc>
                <a:spcPct val="100000"/>
              </a:lnSpc>
              <a:spcBef>
                <a:spcPts val="32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 ROLE role_name [, ...]</a:t>
            </a:r>
          </a:p>
        </p:txBody>
      </p:sp>
      <p:sp>
        <p:nvSpPr>
          <p:cNvPr id="1991" name="Shape 1991"/>
          <p:cNvSpPr txBox="1"/>
          <p:nvPr/>
        </p:nvSpPr>
        <p:spPr>
          <a:xfrm>
            <a:off x="7023100" y="6400800"/>
            <a:ext cx="1905000"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chemeClr val="dk2"/>
              </a:buClr>
              <a:buFont typeface="Times New Roman"/>
              <a:buNone/>
            </a:pPr>
            <a:fld id="{00000000-1234-1234-1234-123412341234}" type="slidenum">
              <a:rPr b="1" i="1" lang="en-US" sz="2100" u="none" cap="none" strike="noStrike">
                <a:solidFill>
                  <a:schemeClr val="dk2"/>
                </a:solidFill>
                <a:latin typeface="Times New Roman"/>
                <a:ea typeface="Times New Roman"/>
                <a:cs typeface="Times New Roman"/>
                <a:sym typeface="Times New Roman"/>
              </a:rPr>
              <a:t>‹#›</a:t>
            </a:fld>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5" name="Shape 1995"/>
        <p:cNvGrpSpPr/>
        <p:nvPr/>
      </p:nvGrpSpPr>
      <p:grpSpPr>
        <a:xfrm>
          <a:off x="0" y="0"/>
          <a:ext cx="0" cy="0"/>
          <a:chOff x="0" y="0"/>
          <a:chExt cx="0" cy="0"/>
        </a:xfrm>
      </p:grpSpPr>
      <p:sp>
        <p:nvSpPr>
          <p:cNvPr id="1996" name="Shape 1996"/>
          <p:cNvSpPr txBox="1"/>
          <p:nvPr>
            <p:ph type="title"/>
          </p:nvPr>
        </p:nvSpPr>
        <p:spPr>
          <a:xfrm>
            <a:off x="609600" y="4762"/>
            <a:ext cx="8305800" cy="609600"/>
          </a:xfrm>
          <a:prstGeom prst="rect">
            <a:avLst/>
          </a:prstGeom>
          <a:noFill/>
          <a:ln>
            <a:noFill/>
          </a:ln>
        </p:spPr>
        <p:txBody>
          <a:bodyPr anchorCtr="0" anchor="b" bIns="45700" lIns="91425" rIns="91425" wrap="square" tIns="45700">
            <a:noAutofit/>
          </a:bodyPr>
          <a:lstStyle/>
          <a:p>
            <a:pPr indent="0" lvl="0" marL="0" marR="0" rtl="0" algn="l">
              <a:lnSpc>
                <a:spcPct val="100000"/>
              </a:lnSpc>
              <a:spcBef>
                <a:spcPts val="0"/>
              </a:spcBef>
              <a:spcAft>
                <a:spcPts val="0"/>
              </a:spcAft>
              <a:buClr>
                <a:schemeClr val="dk1"/>
              </a:buClr>
              <a:buFont typeface="Kaushan Script"/>
              <a:buNone/>
            </a:pPr>
            <a:r>
              <a:rPr b="0" i="0" lang="en-US" sz="3000" u="none" cap="none" strike="noStrike">
                <a:solidFill>
                  <a:schemeClr val="dk1"/>
                </a:solidFill>
                <a:latin typeface="Kaushan Script"/>
                <a:ea typeface="Kaushan Script"/>
                <a:cs typeface="Kaushan Script"/>
                <a:sym typeface="Kaushan Script"/>
              </a:rPr>
              <a:t>Le Langage de Contrôle de Données</a:t>
            </a:r>
          </a:p>
        </p:txBody>
      </p:sp>
      <p:sp>
        <p:nvSpPr>
          <p:cNvPr descr="Rectangle: Click to edit Master text styles Second level Third level Fourth level Fifth level" id="1997" name="Shape 1997"/>
          <p:cNvSpPr txBox="1"/>
          <p:nvPr>
            <p:ph idx="1" type="body"/>
          </p:nvPr>
        </p:nvSpPr>
        <p:spPr>
          <a:xfrm>
            <a:off x="533400" y="914400"/>
            <a:ext cx="8153400" cy="5499100"/>
          </a:xfrm>
          <a:prstGeom prst="rect">
            <a:avLst/>
          </a:prstGeom>
          <a:noFill/>
          <a:ln>
            <a:noFill/>
          </a:ln>
        </p:spPr>
        <p:txBody>
          <a:bodyPr anchorCtr="0" anchor="t" bIns="45700" lIns="91425" rIns="91425" wrap="square" tIns="45700">
            <a:noAutofit/>
          </a:bodyPr>
          <a:lstStyle/>
          <a:p>
            <a:pPr indent="-342900" lvl="0" marL="342900" marR="0" rtl="0" algn="just">
              <a:lnSpc>
                <a:spcPct val="100000"/>
              </a:lnSpc>
              <a:spcBef>
                <a:spcPts val="0"/>
              </a:spcBef>
              <a:spcAft>
                <a:spcPts val="0"/>
              </a:spcAft>
              <a:buClr>
                <a:schemeClr val="dk1"/>
              </a:buClr>
              <a:buSzPts val="2800"/>
              <a:buFont typeface="Times New Roman"/>
              <a:buNone/>
            </a:pPr>
            <a:r>
              <a:t/>
            </a:r>
            <a:endParaRPr b="0" i="0" sz="2800" u="none" cap="none" strike="noStrike">
              <a:solidFill>
                <a:schemeClr val="dk1"/>
              </a:solidFill>
              <a:latin typeface="Times New Roman"/>
              <a:ea typeface="Times New Roman"/>
              <a:cs typeface="Times New Roman"/>
              <a:sym typeface="Times New Roman"/>
            </a:endParaRPr>
          </a:p>
          <a:p>
            <a:pPr indent="-285750" lvl="1" marL="742950" marR="0" rtl="0" algn="just">
              <a:lnSpc>
                <a:spcPct val="100000"/>
              </a:lnSpc>
              <a:spcBef>
                <a:spcPts val="520"/>
              </a:spcBef>
              <a:spcAft>
                <a:spcPts val="0"/>
              </a:spcAft>
              <a:buClr>
                <a:srgbClr val="0066CC"/>
              </a:buClr>
              <a:buSzPts val="2600"/>
              <a:buFont typeface="Times New Roman"/>
              <a:buChar char="•"/>
            </a:pPr>
            <a:r>
              <a:rPr b="0" i="1" lang="en-US" sz="2600" u="none" cap="none" strike="noStrike">
                <a:solidFill>
                  <a:srgbClr val="0066CC"/>
                </a:solidFill>
                <a:latin typeface="Times New Roman"/>
                <a:ea typeface="Times New Roman"/>
                <a:cs typeface="Times New Roman"/>
                <a:sym typeface="Times New Roman"/>
              </a:rPr>
              <a:t>CREATE USER lamine WITH LOGIN PASSWORD ‘elmaalem' VALID UNTIL '2013-12-01';</a:t>
            </a:r>
          </a:p>
          <a:p>
            <a:pPr indent="-285750" lvl="1" marL="742950" marR="0" rtl="0" algn="just">
              <a:lnSpc>
                <a:spcPct val="100000"/>
              </a:lnSpc>
              <a:spcBef>
                <a:spcPts val="520"/>
              </a:spcBef>
              <a:spcAft>
                <a:spcPts val="0"/>
              </a:spcAft>
              <a:buClr>
                <a:schemeClr val="dk1"/>
              </a:buClr>
              <a:buSzPts val="2600"/>
              <a:buFont typeface="Times New Roman"/>
              <a:buNone/>
            </a:pPr>
            <a:r>
              <a:t/>
            </a:r>
            <a:endParaRPr b="0" i="1" sz="2600" u="none" cap="none" strike="noStrike">
              <a:solidFill>
                <a:srgbClr val="0066CC"/>
              </a:solidFill>
              <a:latin typeface="Times New Roman"/>
              <a:ea typeface="Times New Roman"/>
              <a:cs typeface="Times New Roman"/>
              <a:sym typeface="Times New Roman"/>
            </a:endParaRPr>
          </a:p>
          <a:p>
            <a:pPr indent="-285750" lvl="1" marL="742950" marR="0" rtl="0" algn="just">
              <a:lnSpc>
                <a:spcPct val="100000"/>
              </a:lnSpc>
              <a:spcBef>
                <a:spcPts val="520"/>
              </a:spcBef>
              <a:spcAft>
                <a:spcPts val="0"/>
              </a:spcAft>
              <a:buClr>
                <a:srgbClr val="0066CC"/>
              </a:buClr>
              <a:buSzPts val="2600"/>
              <a:buFont typeface="Times New Roman"/>
              <a:buChar char="•"/>
            </a:pPr>
            <a:r>
              <a:rPr b="0" i="1" lang="en-US" sz="2600" u="none" cap="none" strike="noStrike">
                <a:solidFill>
                  <a:srgbClr val="0066CC"/>
                </a:solidFill>
                <a:latin typeface="Times New Roman"/>
                <a:ea typeface="Times New Roman"/>
                <a:cs typeface="Times New Roman"/>
                <a:sym typeface="Times New Roman"/>
              </a:rPr>
              <a:t>CREATE ROLE chef  WITH CREATEDB CREATEROLE;</a:t>
            </a:r>
          </a:p>
          <a:p>
            <a:pPr indent="-285750" lvl="1" marL="742950" marR="0" rtl="0" algn="just">
              <a:lnSpc>
                <a:spcPct val="100000"/>
              </a:lnSpc>
              <a:spcBef>
                <a:spcPts val="520"/>
              </a:spcBef>
              <a:spcAft>
                <a:spcPts val="0"/>
              </a:spcAft>
              <a:buClr>
                <a:schemeClr val="dk1"/>
              </a:buClr>
              <a:buSzPts val="2600"/>
              <a:buFont typeface="Times New Roman"/>
              <a:buNone/>
            </a:pPr>
            <a:r>
              <a:t/>
            </a:r>
            <a:endParaRPr b="0" i="1" sz="2600" u="none" cap="none" strike="noStrike">
              <a:solidFill>
                <a:srgbClr val="0066CC"/>
              </a:solidFill>
              <a:latin typeface="Times New Roman"/>
              <a:ea typeface="Times New Roman"/>
              <a:cs typeface="Times New Roman"/>
              <a:sym typeface="Times New Roman"/>
            </a:endParaRPr>
          </a:p>
          <a:p>
            <a:pPr indent="-285750" lvl="1" marL="742950" marR="0" rtl="0" algn="just">
              <a:lnSpc>
                <a:spcPct val="100000"/>
              </a:lnSpc>
              <a:spcBef>
                <a:spcPts val="520"/>
              </a:spcBef>
              <a:spcAft>
                <a:spcPts val="0"/>
              </a:spcAft>
              <a:buClr>
                <a:srgbClr val="0066CC"/>
              </a:buClr>
              <a:buSzPts val="2600"/>
              <a:buFont typeface="Times New Roman"/>
              <a:buChar char="•"/>
            </a:pPr>
            <a:r>
              <a:rPr b="0" i="1" lang="en-US" sz="2600" u="none" cap="none" strike="noStrike">
                <a:solidFill>
                  <a:srgbClr val="0066CC"/>
                </a:solidFill>
                <a:latin typeface="Times New Roman"/>
                <a:ea typeface="Times New Roman"/>
                <a:cs typeface="Times New Roman"/>
                <a:sym typeface="Times New Roman"/>
              </a:rPr>
              <a:t>CREATE USER lamine WITH WITH CREATEDB NOCREATEUSER;</a:t>
            </a:r>
          </a:p>
        </p:txBody>
      </p:sp>
      <p:sp>
        <p:nvSpPr>
          <p:cNvPr id="1998" name="Shape 1998"/>
          <p:cNvSpPr txBox="1"/>
          <p:nvPr/>
        </p:nvSpPr>
        <p:spPr>
          <a:xfrm>
            <a:off x="7023100" y="6400800"/>
            <a:ext cx="1905000"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chemeClr val="dk1"/>
              </a:buClr>
              <a:buFont typeface="Tahoma"/>
              <a:buNone/>
            </a:pPr>
            <a:fld id="{00000000-1234-1234-1234-123412341234}" type="slidenum">
              <a:rPr b="1" i="1" lang="en-US" sz="1200" u="none" cap="none" strike="noStrike">
                <a:solidFill>
                  <a:schemeClr val="dk1"/>
                </a:solidFill>
                <a:latin typeface="Tahoma"/>
                <a:ea typeface="Tahoma"/>
                <a:cs typeface="Tahoma"/>
                <a:sym typeface="Tahoma"/>
              </a:rPr>
              <a:t>‹#›</a:t>
            </a:fld>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2" name="Shape 2002"/>
        <p:cNvGrpSpPr/>
        <p:nvPr/>
      </p:nvGrpSpPr>
      <p:grpSpPr>
        <a:xfrm>
          <a:off x="0" y="0"/>
          <a:ext cx="0" cy="0"/>
          <a:chOff x="0" y="0"/>
          <a:chExt cx="0" cy="0"/>
        </a:xfrm>
      </p:grpSpPr>
      <p:sp>
        <p:nvSpPr>
          <p:cNvPr id="2003" name="Shape 2003"/>
          <p:cNvSpPr txBox="1"/>
          <p:nvPr>
            <p:ph type="title"/>
          </p:nvPr>
        </p:nvSpPr>
        <p:spPr>
          <a:xfrm>
            <a:off x="609600" y="4762"/>
            <a:ext cx="8305800" cy="609600"/>
          </a:xfrm>
          <a:prstGeom prst="rect">
            <a:avLst/>
          </a:prstGeom>
          <a:noFill/>
          <a:ln>
            <a:noFill/>
          </a:ln>
        </p:spPr>
        <p:txBody>
          <a:bodyPr anchorCtr="0" anchor="b" bIns="45700" lIns="91425" rIns="91425" wrap="square" tIns="45700">
            <a:noAutofit/>
          </a:bodyPr>
          <a:lstStyle/>
          <a:p>
            <a:pPr indent="0" lvl="0" marL="0" marR="0" rtl="0" algn="l">
              <a:spcBef>
                <a:spcPts val="0"/>
              </a:spcBef>
              <a:spcAft>
                <a:spcPts val="0"/>
              </a:spcAft>
              <a:buNone/>
            </a:pPr>
            <a:r>
              <a:t/>
            </a:r>
            <a:endParaRPr b="0" i="0" sz="3000" u="none" cap="none" strike="noStrike">
              <a:solidFill>
                <a:schemeClr val="dk1"/>
              </a:solidFill>
              <a:latin typeface="Kaushan Script"/>
              <a:ea typeface="Kaushan Script"/>
              <a:cs typeface="Kaushan Script"/>
              <a:sym typeface="Kaushan Script"/>
            </a:endParaRPr>
          </a:p>
        </p:txBody>
      </p:sp>
      <p:sp>
        <p:nvSpPr>
          <p:cNvPr descr="Rectangle: Click to edit Master text styles Second level Third level Fourth level Fifth level" id="2004" name="Shape 2004"/>
          <p:cNvSpPr txBox="1"/>
          <p:nvPr>
            <p:ph idx="1" type="body"/>
          </p:nvPr>
        </p:nvSpPr>
        <p:spPr>
          <a:xfrm>
            <a:off x="533400" y="914400"/>
            <a:ext cx="8153400" cy="5499100"/>
          </a:xfrm>
          <a:prstGeom prst="rect">
            <a:avLst/>
          </a:prstGeom>
          <a:noFill/>
          <a:ln>
            <a:noFill/>
          </a:ln>
        </p:spPr>
        <p:txBody>
          <a:bodyPr anchorCtr="0" anchor="t" bIns="45700" lIns="91425" rIns="91425" wrap="square" tIns="45700">
            <a:noAutofit/>
          </a:bodyPr>
          <a:lstStyle/>
          <a:p>
            <a:pPr indent="-342900" lvl="0" marL="342900" marR="0" rtl="0" algn="just">
              <a:lnSpc>
                <a:spcPct val="100000"/>
              </a:lnSpc>
              <a:spcBef>
                <a:spcPts val="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Modification d’utilisateur ou d’un rôle </a:t>
            </a:r>
          </a:p>
          <a:p>
            <a:pPr indent="-285750" lvl="1" marL="742950" marR="0" rtl="0" algn="just">
              <a:lnSpc>
                <a:spcPct val="100000"/>
              </a:lnSpc>
              <a:spcBef>
                <a:spcPts val="400"/>
              </a:spcBef>
              <a:spcAft>
                <a:spcPts val="0"/>
              </a:spcAft>
              <a:buClr>
                <a:srgbClr val="0066CC"/>
              </a:buClr>
              <a:buSzPts val="2000"/>
              <a:buFont typeface="Times New Roman"/>
              <a:buChar char="•"/>
            </a:pPr>
            <a:r>
              <a:rPr b="0" i="1" lang="en-US" sz="2000" u="none" cap="none" strike="noStrike">
                <a:solidFill>
                  <a:srgbClr val="0066CC"/>
                </a:solidFill>
                <a:latin typeface="Times New Roman"/>
                <a:ea typeface="Times New Roman"/>
                <a:cs typeface="Times New Roman"/>
                <a:sym typeface="Times New Roman"/>
              </a:rPr>
              <a:t>ALTER ROLE nom [ [ WITH ] option [ ... ] ] </a:t>
            </a:r>
          </a:p>
          <a:p>
            <a:pPr indent="-228600" lvl="2" marL="1143000" marR="0" rtl="0" algn="just">
              <a:lnSpc>
                <a:spcPct val="100000"/>
              </a:lnSpc>
              <a:spcBef>
                <a:spcPts val="320"/>
              </a:spcBef>
              <a:spcAft>
                <a:spcPts val="0"/>
              </a:spcAft>
              <a:buClr>
                <a:schemeClr val="dk1"/>
              </a:buClr>
              <a:buSzPts val="1600"/>
              <a:buFont typeface="Times New Roman"/>
              <a:buChar char="•"/>
            </a:pPr>
            <a:r>
              <a:rPr b="0" i="0" lang="en-US" sz="1600" u="none" cap="none" strike="noStrike">
                <a:solidFill>
                  <a:schemeClr val="dk1"/>
                </a:solidFill>
                <a:latin typeface="Times New Roman"/>
                <a:ea typeface="Times New Roman"/>
                <a:cs typeface="Times New Roman"/>
                <a:sym typeface="Times New Roman"/>
              </a:rPr>
              <a:t>Avec option : </a:t>
            </a:r>
          </a:p>
          <a:p>
            <a:pPr indent="-228600" lvl="3" marL="1600200" marR="0" rtl="0" algn="just">
              <a:lnSpc>
                <a:spcPct val="100000"/>
              </a:lnSpc>
              <a:spcBef>
                <a:spcPts val="320"/>
              </a:spcBef>
              <a:spcAft>
                <a:spcPts val="0"/>
              </a:spcAft>
              <a:buClr>
                <a:schemeClr val="dk1"/>
              </a:buClr>
              <a:buSzPts val="1600"/>
              <a:buFont typeface="Tahoma"/>
              <a:buChar char="•"/>
            </a:pPr>
            <a:r>
              <a:rPr b="0" i="0" lang="en-US" sz="1600" u="none" cap="none" strike="noStrike">
                <a:solidFill>
                  <a:schemeClr val="dk1"/>
                </a:solidFill>
                <a:latin typeface="Tahoma"/>
                <a:ea typeface="Tahoma"/>
                <a:cs typeface="Tahoma"/>
                <a:sym typeface="Tahoma"/>
              </a:rPr>
              <a:t>SUPERUSER | NOSUPERUSER</a:t>
            </a:r>
          </a:p>
          <a:p>
            <a:pPr indent="-228600" lvl="3" marL="1600200" marR="0" rtl="0" algn="just">
              <a:lnSpc>
                <a:spcPct val="100000"/>
              </a:lnSpc>
              <a:spcBef>
                <a:spcPts val="320"/>
              </a:spcBef>
              <a:spcAft>
                <a:spcPts val="0"/>
              </a:spcAft>
              <a:buClr>
                <a:schemeClr val="dk1"/>
              </a:buClr>
              <a:buSzPts val="1600"/>
              <a:buFont typeface="Tahoma"/>
              <a:buChar char="•"/>
            </a:pPr>
            <a:r>
              <a:rPr b="0" i="0" lang="en-US" sz="1600" u="none" cap="none" strike="noStrike">
                <a:solidFill>
                  <a:schemeClr val="dk1"/>
                </a:solidFill>
                <a:latin typeface="Tahoma"/>
                <a:ea typeface="Tahoma"/>
                <a:cs typeface="Tahoma"/>
                <a:sym typeface="Tahoma"/>
              </a:rPr>
              <a:t>| CREATEDB | NOCREATEDB</a:t>
            </a:r>
          </a:p>
          <a:p>
            <a:pPr indent="-228600" lvl="3" marL="1600200" marR="0" rtl="0" algn="just">
              <a:lnSpc>
                <a:spcPct val="100000"/>
              </a:lnSpc>
              <a:spcBef>
                <a:spcPts val="320"/>
              </a:spcBef>
              <a:spcAft>
                <a:spcPts val="0"/>
              </a:spcAft>
              <a:buClr>
                <a:schemeClr val="dk1"/>
              </a:buClr>
              <a:buSzPts val="1600"/>
              <a:buFont typeface="Tahoma"/>
              <a:buChar char="•"/>
            </a:pPr>
            <a:r>
              <a:rPr b="0" i="0" lang="en-US" sz="1600" u="none" cap="none" strike="noStrike">
                <a:solidFill>
                  <a:schemeClr val="dk1"/>
                </a:solidFill>
                <a:latin typeface="Tahoma"/>
                <a:ea typeface="Tahoma"/>
                <a:cs typeface="Tahoma"/>
                <a:sym typeface="Tahoma"/>
              </a:rPr>
              <a:t>| CREATEROLE | NOCREATEROLE</a:t>
            </a:r>
          </a:p>
          <a:p>
            <a:pPr indent="-228600" lvl="3" marL="1600200" marR="0" rtl="0" algn="just">
              <a:lnSpc>
                <a:spcPct val="100000"/>
              </a:lnSpc>
              <a:spcBef>
                <a:spcPts val="320"/>
              </a:spcBef>
              <a:spcAft>
                <a:spcPts val="0"/>
              </a:spcAft>
              <a:buClr>
                <a:schemeClr val="dk1"/>
              </a:buClr>
              <a:buSzPts val="1600"/>
              <a:buFont typeface="Tahoma"/>
              <a:buChar char="•"/>
            </a:pPr>
            <a:r>
              <a:rPr b="0" i="0" lang="en-US" sz="1600" u="none" cap="none" strike="noStrike">
                <a:solidFill>
                  <a:schemeClr val="dk1"/>
                </a:solidFill>
                <a:latin typeface="Tahoma"/>
                <a:ea typeface="Tahoma"/>
                <a:cs typeface="Tahoma"/>
                <a:sym typeface="Tahoma"/>
              </a:rPr>
              <a:t>| CREATEUSER | NOCREATEUSER</a:t>
            </a:r>
          </a:p>
          <a:p>
            <a:pPr indent="-228600" lvl="3" marL="1600200" marR="0" rtl="0" algn="just">
              <a:lnSpc>
                <a:spcPct val="100000"/>
              </a:lnSpc>
              <a:spcBef>
                <a:spcPts val="320"/>
              </a:spcBef>
              <a:spcAft>
                <a:spcPts val="0"/>
              </a:spcAft>
              <a:buClr>
                <a:schemeClr val="dk1"/>
              </a:buClr>
              <a:buSzPts val="1600"/>
              <a:buFont typeface="Tahoma"/>
              <a:buChar char="•"/>
            </a:pPr>
            <a:r>
              <a:rPr b="0" i="0" lang="en-US" sz="1600" u="none" cap="none" strike="noStrike">
                <a:solidFill>
                  <a:schemeClr val="dk1"/>
                </a:solidFill>
                <a:latin typeface="Tahoma"/>
                <a:ea typeface="Tahoma"/>
                <a:cs typeface="Tahoma"/>
                <a:sym typeface="Tahoma"/>
              </a:rPr>
              <a:t>| LOGIN | NOLOGIN</a:t>
            </a:r>
          </a:p>
          <a:p>
            <a:pPr indent="-228600" lvl="3" marL="1600200" marR="0" rtl="0" algn="just">
              <a:lnSpc>
                <a:spcPct val="100000"/>
              </a:lnSpc>
              <a:spcBef>
                <a:spcPts val="320"/>
              </a:spcBef>
              <a:spcAft>
                <a:spcPts val="0"/>
              </a:spcAft>
              <a:buClr>
                <a:schemeClr val="dk1"/>
              </a:buClr>
              <a:buSzPts val="1600"/>
              <a:buFont typeface="Tahoma"/>
              <a:buChar char="•"/>
            </a:pPr>
            <a:r>
              <a:rPr b="0" i="0" lang="en-US" sz="1600" u="none" cap="none" strike="noStrike">
                <a:solidFill>
                  <a:schemeClr val="dk1"/>
                </a:solidFill>
                <a:latin typeface="Tahoma"/>
                <a:ea typeface="Tahoma"/>
                <a:cs typeface="Tahoma"/>
                <a:sym typeface="Tahoma"/>
              </a:rPr>
              <a:t>| CONNECTION LIMIT connlimit</a:t>
            </a:r>
          </a:p>
          <a:p>
            <a:pPr indent="-228600" lvl="3" marL="1600200" marR="0" rtl="0" algn="just">
              <a:lnSpc>
                <a:spcPct val="100000"/>
              </a:lnSpc>
              <a:spcBef>
                <a:spcPts val="320"/>
              </a:spcBef>
              <a:spcAft>
                <a:spcPts val="0"/>
              </a:spcAft>
              <a:buClr>
                <a:schemeClr val="dk1"/>
              </a:buClr>
              <a:buSzPts val="1600"/>
              <a:buFont typeface="Tahoma"/>
              <a:buChar char="•"/>
            </a:pPr>
            <a:r>
              <a:rPr b="0" i="0" lang="en-US" sz="1600" u="none" cap="none" strike="noStrike">
                <a:solidFill>
                  <a:schemeClr val="dk1"/>
                </a:solidFill>
                <a:latin typeface="Tahoma"/>
                <a:ea typeface="Tahoma"/>
                <a:cs typeface="Tahoma"/>
                <a:sym typeface="Tahoma"/>
              </a:rPr>
              <a:t>| PASSWORD ’password’</a:t>
            </a:r>
          </a:p>
          <a:p>
            <a:pPr indent="-228600" lvl="3" marL="1600200" marR="0" rtl="0" algn="just">
              <a:lnSpc>
                <a:spcPct val="100000"/>
              </a:lnSpc>
              <a:spcBef>
                <a:spcPts val="320"/>
              </a:spcBef>
              <a:spcAft>
                <a:spcPts val="0"/>
              </a:spcAft>
              <a:buClr>
                <a:schemeClr val="dk1"/>
              </a:buClr>
              <a:buSzPts val="1600"/>
              <a:buFont typeface="Tahoma"/>
              <a:buChar char="•"/>
            </a:pPr>
            <a:r>
              <a:rPr b="0" i="0" lang="en-US" sz="1600" u="none" cap="none" strike="noStrike">
                <a:solidFill>
                  <a:schemeClr val="dk1"/>
                </a:solidFill>
                <a:latin typeface="Tahoma"/>
                <a:ea typeface="Tahoma"/>
                <a:cs typeface="Tahoma"/>
                <a:sym typeface="Tahoma"/>
              </a:rPr>
              <a:t>| VALID UNTIL ’timestamp’</a:t>
            </a:r>
          </a:p>
          <a:p>
            <a:pPr indent="-228600" lvl="3" marL="1600200" marR="0" rtl="0" algn="just">
              <a:lnSpc>
                <a:spcPct val="100000"/>
              </a:lnSpc>
              <a:spcBef>
                <a:spcPts val="320"/>
              </a:spcBef>
              <a:spcAft>
                <a:spcPts val="0"/>
              </a:spcAft>
              <a:buClr>
                <a:schemeClr val="dk1"/>
              </a:buClr>
              <a:buSzPts val="1600"/>
              <a:buFont typeface="Tahoma"/>
              <a:buChar char="•"/>
            </a:pPr>
            <a:r>
              <a:rPr b="0" i="0" lang="en-US" sz="1600" u="none" cap="none" strike="noStrike">
                <a:solidFill>
                  <a:schemeClr val="dk1"/>
                </a:solidFill>
                <a:latin typeface="Tahoma"/>
                <a:ea typeface="Tahoma"/>
                <a:cs typeface="Tahoma"/>
                <a:sym typeface="Tahoma"/>
              </a:rPr>
              <a:t>…</a:t>
            </a:r>
          </a:p>
          <a:p>
            <a:pPr indent="-285750" lvl="1" marL="742950" marR="0" rtl="0" algn="just">
              <a:lnSpc>
                <a:spcPct val="100000"/>
              </a:lnSpc>
              <a:spcBef>
                <a:spcPts val="400"/>
              </a:spcBef>
              <a:spcAft>
                <a:spcPts val="0"/>
              </a:spcAft>
              <a:buClr>
                <a:srgbClr val="0066CC"/>
              </a:buClr>
              <a:buSzPts val="2000"/>
              <a:buFont typeface="Times New Roman"/>
              <a:buChar char="•"/>
            </a:pPr>
            <a:r>
              <a:rPr b="0" i="1" lang="en-US" sz="2000" u="none" cap="none" strike="noStrike">
                <a:solidFill>
                  <a:srgbClr val="0066CC"/>
                </a:solidFill>
                <a:latin typeface="Times New Roman"/>
                <a:ea typeface="Times New Roman"/>
                <a:cs typeface="Times New Roman"/>
                <a:sym typeface="Times New Roman"/>
              </a:rPr>
              <a:t>ALTER ROLE nom RENAME TO nouveau_nom</a:t>
            </a:r>
          </a:p>
          <a:p>
            <a:pPr indent="-342900" lvl="0" marL="342900" marR="0" rtl="0" algn="just">
              <a:lnSpc>
                <a:spcPct val="100000"/>
              </a:lnSpc>
              <a:spcBef>
                <a:spcPts val="40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Exemple</a:t>
            </a:r>
          </a:p>
          <a:p>
            <a:pPr indent="-285750" lvl="1" marL="742950" marR="0" rtl="0" algn="just">
              <a:lnSpc>
                <a:spcPct val="100000"/>
              </a:lnSpc>
              <a:spcBef>
                <a:spcPts val="400"/>
              </a:spcBef>
              <a:spcAft>
                <a:spcPts val="0"/>
              </a:spcAft>
              <a:buClr>
                <a:srgbClr val="0066CC"/>
              </a:buClr>
              <a:buSzPts val="2000"/>
              <a:buFont typeface="Times New Roman"/>
              <a:buChar char="•"/>
            </a:pPr>
            <a:r>
              <a:rPr b="0" i="1" lang="en-US" sz="2000" u="none" cap="none" strike="noStrike">
                <a:solidFill>
                  <a:srgbClr val="0066CC"/>
                </a:solidFill>
                <a:latin typeface="Times New Roman"/>
                <a:ea typeface="Times New Roman"/>
                <a:cs typeface="Times New Roman"/>
                <a:sym typeface="Times New Roman"/>
              </a:rPr>
              <a:t>ALTER ROLE lamine WITH PASSWORD NULL;</a:t>
            </a:r>
          </a:p>
          <a:p>
            <a:pPr indent="-342900" lvl="0" marL="342900" marR="0" rtl="0" algn="just">
              <a:lnSpc>
                <a:spcPct val="100000"/>
              </a:lnSpc>
              <a:spcBef>
                <a:spcPts val="40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Suppression d’un utilisateur </a:t>
            </a:r>
          </a:p>
          <a:p>
            <a:pPr indent="-285750" lvl="1" marL="742950" marR="0" rtl="0" algn="just">
              <a:lnSpc>
                <a:spcPct val="100000"/>
              </a:lnSpc>
              <a:spcBef>
                <a:spcPts val="360"/>
              </a:spcBef>
              <a:spcAft>
                <a:spcPts val="0"/>
              </a:spcAft>
              <a:buClr>
                <a:srgbClr val="0066CC"/>
              </a:buClr>
              <a:buSzPts val="1800"/>
              <a:buFont typeface="Times New Roman"/>
              <a:buChar char="•"/>
            </a:pPr>
            <a:r>
              <a:rPr b="0" i="1" lang="en-US" sz="1800" u="none" cap="none" strike="noStrike">
                <a:solidFill>
                  <a:srgbClr val="0066CC"/>
                </a:solidFill>
                <a:latin typeface="Times New Roman"/>
                <a:ea typeface="Times New Roman"/>
                <a:cs typeface="Times New Roman"/>
                <a:sym typeface="Times New Roman"/>
              </a:rPr>
              <a:t>DROP ROLE [ IF EXISTS ] nom [, ...]</a:t>
            </a:r>
          </a:p>
          <a:p>
            <a:pPr indent="0" lvl="0" marL="0" marR="0" rtl="0" algn="l">
              <a:spcBef>
                <a:spcPts val="0"/>
              </a:spcBef>
              <a:buNone/>
            </a:pPr>
            <a:r>
              <a:t/>
            </a:r>
            <a:endParaRPr b="0" i="1" sz="1800" u="none" cap="none" strike="noStrike">
              <a:solidFill>
                <a:srgbClr val="0066CC"/>
              </a:solidFill>
              <a:latin typeface="Times New Roman"/>
              <a:ea typeface="Times New Roman"/>
              <a:cs typeface="Times New Roman"/>
              <a:sym typeface="Times New Roman"/>
            </a:endParaRPr>
          </a:p>
        </p:txBody>
      </p:sp>
      <p:sp>
        <p:nvSpPr>
          <p:cNvPr id="2005" name="Shape 2005"/>
          <p:cNvSpPr txBox="1"/>
          <p:nvPr/>
        </p:nvSpPr>
        <p:spPr>
          <a:xfrm>
            <a:off x="7023100" y="6400800"/>
            <a:ext cx="1905000"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chemeClr val="dk1"/>
              </a:buClr>
              <a:buFont typeface="Tahoma"/>
              <a:buNone/>
            </a:pPr>
            <a:fld id="{00000000-1234-1234-1234-123412341234}" type="slidenum">
              <a:rPr b="1" i="1" lang="en-US" sz="1200" u="none" cap="none" strike="noStrike">
                <a:solidFill>
                  <a:schemeClr val="dk1"/>
                </a:solidFill>
                <a:latin typeface="Tahoma"/>
                <a:ea typeface="Tahoma"/>
                <a:cs typeface="Tahoma"/>
                <a:sym typeface="Tahoma"/>
              </a:rPr>
              <a:t>‹#›</a:t>
            </a:fld>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9" name="Shape 2009"/>
        <p:cNvGrpSpPr/>
        <p:nvPr/>
      </p:nvGrpSpPr>
      <p:grpSpPr>
        <a:xfrm>
          <a:off x="0" y="0"/>
          <a:ext cx="0" cy="0"/>
          <a:chOff x="0" y="0"/>
          <a:chExt cx="0" cy="0"/>
        </a:xfrm>
      </p:grpSpPr>
      <p:sp>
        <p:nvSpPr>
          <p:cNvPr id="2010" name="Shape 2010"/>
          <p:cNvSpPr txBox="1"/>
          <p:nvPr>
            <p:ph type="title"/>
          </p:nvPr>
        </p:nvSpPr>
        <p:spPr>
          <a:xfrm>
            <a:off x="609600" y="4762"/>
            <a:ext cx="8305800" cy="609600"/>
          </a:xfrm>
          <a:prstGeom prst="rect">
            <a:avLst/>
          </a:prstGeom>
          <a:noFill/>
          <a:ln>
            <a:noFill/>
          </a:ln>
        </p:spPr>
        <p:txBody>
          <a:bodyPr anchorCtr="0" anchor="b" bIns="45700" lIns="91425" rIns="91425" wrap="square" tIns="45700">
            <a:noAutofit/>
          </a:bodyPr>
          <a:lstStyle/>
          <a:p>
            <a:pPr indent="0" lvl="0" marL="0" marR="0" rtl="0" algn="l">
              <a:lnSpc>
                <a:spcPct val="100000"/>
              </a:lnSpc>
              <a:spcBef>
                <a:spcPts val="0"/>
              </a:spcBef>
              <a:spcAft>
                <a:spcPts val="0"/>
              </a:spcAft>
              <a:buClr>
                <a:schemeClr val="dk1"/>
              </a:buClr>
              <a:buFont typeface="Kaushan Script"/>
              <a:buNone/>
            </a:pPr>
            <a:r>
              <a:rPr b="0" i="0" lang="en-US" sz="3000" u="none" cap="none" strike="noStrike">
                <a:solidFill>
                  <a:schemeClr val="dk1"/>
                </a:solidFill>
                <a:latin typeface="Kaushan Script"/>
                <a:ea typeface="Kaushan Script"/>
                <a:cs typeface="Kaushan Script"/>
                <a:sym typeface="Kaushan Script"/>
              </a:rPr>
              <a:t>Les droits d’accès aux données</a:t>
            </a:r>
          </a:p>
        </p:txBody>
      </p:sp>
      <p:sp>
        <p:nvSpPr>
          <p:cNvPr descr="Rectangle: Click to edit Master text styles Second level Third level Fourth level Fifth level" id="2011" name="Shape 2011"/>
          <p:cNvSpPr txBox="1"/>
          <p:nvPr>
            <p:ph idx="1" type="body"/>
          </p:nvPr>
        </p:nvSpPr>
        <p:spPr>
          <a:xfrm>
            <a:off x="533400" y="914400"/>
            <a:ext cx="8153400" cy="5499100"/>
          </a:xfrm>
          <a:prstGeom prst="rect">
            <a:avLst/>
          </a:prstGeom>
          <a:noFill/>
          <a:ln>
            <a:noFill/>
          </a:ln>
        </p:spPr>
        <p:txBody>
          <a:bodyPr anchorCtr="0" anchor="t" bIns="45700" lIns="91425" rIns="91425" wrap="square" tIns="45700">
            <a:noAutofit/>
          </a:bodyPr>
          <a:lstStyle/>
          <a:p>
            <a:pPr indent="-342900" lvl="0" marL="342900" marR="0" rtl="0" algn="just">
              <a:lnSpc>
                <a:spcPct val="100000"/>
              </a:lnSpc>
              <a:spcBef>
                <a:spcPts val="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Les droits d'accès </a:t>
            </a:r>
          </a:p>
          <a:p>
            <a:pPr indent="-285750" lvl="1" marL="742950" marR="0" rtl="0" algn="just">
              <a:lnSpc>
                <a:spcPct val="100000"/>
              </a:lnSpc>
              <a:spcBef>
                <a:spcPts val="520"/>
              </a:spcBef>
              <a:spcAft>
                <a:spcPts val="0"/>
              </a:spcAft>
              <a:buClr>
                <a:srgbClr val="0066CC"/>
              </a:buClr>
              <a:buSzPts val="2600"/>
              <a:buFont typeface="Times New Roman"/>
              <a:buChar char="•"/>
            </a:pPr>
            <a:r>
              <a:rPr b="0" i="1" lang="en-US" sz="2600" u="none" cap="none" strike="noStrike">
                <a:solidFill>
                  <a:srgbClr val="0066CC"/>
                </a:solidFill>
                <a:latin typeface="Times New Roman"/>
                <a:ea typeface="Times New Roman"/>
                <a:cs typeface="Times New Roman"/>
                <a:sym typeface="Times New Roman"/>
              </a:rPr>
              <a:t>Chaque donnée peut être confidentielle et accessible à un seul utilisateur, ou partageable entre plusieurs utilisateurs.</a:t>
            </a:r>
          </a:p>
          <a:p>
            <a:pPr indent="-285750" lvl="1" marL="742950" marR="0" rtl="0" algn="just">
              <a:lnSpc>
                <a:spcPct val="100000"/>
              </a:lnSpc>
              <a:spcBef>
                <a:spcPts val="520"/>
              </a:spcBef>
              <a:spcAft>
                <a:spcPts val="0"/>
              </a:spcAft>
              <a:buClr>
                <a:srgbClr val="0066CC"/>
              </a:buClr>
              <a:buSzPts val="2600"/>
              <a:buFont typeface="Times New Roman"/>
              <a:buChar char="•"/>
            </a:pPr>
            <a:r>
              <a:rPr b="0" i="1" lang="en-US" sz="2600" u="none" cap="none" strike="noStrike">
                <a:solidFill>
                  <a:srgbClr val="0066CC"/>
                </a:solidFill>
                <a:latin typeface="Times New Roman"/>
                <a:ea typeface="Times New Roman"/>
                <a:cs typeface="Times New Roman"/>
                <a:sym typeface="Times New Roman"/>
              </a:rPr>
              <a:t>Par défaut, seul le propriétaire d'un objet (souvent son créateur) a accès à cet objet.</a:t>
            </a:r>
          </a:p>
          <a:p>
            <a:pPr indent="-342900" lvl="0" marL="342900" marR="0" rtl="0" algn="just">
              <a:lnSpc>
                <a:spcPct val="100000"/>
              </a:lnSpc>
              <a:spcBef>
                <a:spcPts val="56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Les ordres GRANT et REVOKE permettent de définir les droits de chaque utilisateur sur les objets de la base.</a:t>
            </a:r>
          </a:p>
        </p:txBody>
      </p:sp>
      <p:sp>
        <p:nvSpPr>
          <p:cNvPr id="2012" name="Shape 2012"/>
          <p:cNvSpPr txBox="1"/>
          <p:nvPr/>
        </p:nvSpPr>
        <p:spPr>
          <a:xfrm>
            <a:off x="7023100" y="6400800"/>
            <a:ext cx="1905000"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chemeClr val="dk2"/>
              </a:buClr>
              <a:buFont typeface="Times New Roman"/>
              <a:buNone/>
            </a:pPr>
            <a:fld id="{00000000-1234-1234-1234-123412341234}" type="slidenum">
              <a:rPr b="1" i="1" lang="en-US" sz="2100" u="none" cap="none" strike="noStrike">
                <a:solidFill>
                  <a:schemeClr val="dk2"/>
                </a:solidFill>
                <a:latin typeface="Times New Roman"/>
                <a:ea typeface="Times New Roman"/>
                <a:cs typeface="Times New Roman"/>
                <a:sym typeface="Times New Roman"/>
              </a:rPr>
              <a:t>‹#›</a:t>
            </a:fld>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6" name="Shape 2016"/>
        <p:cNvGrpSpPr/>
        <p:nvPr/>
      </p:nvGrpSpPr>
      <p:grpSpPr>
        <a:xfrm>
          <a:off x="0" y="0"/>
          <a:ext cx="0" cy="0"/>
          <a:chOff x="0" y="0"/>
          <a:chExt cx="0" cy="0"/>
        </a:xfrm>
      </p:grpSpPr>
      <p:sp>
        <p:nvSpPr>
          <p:cNvPr id="2017" name="Shape 2017"/>
          <p:cNvSpPr txBox="1"/>
          <p:nvPr>
            <p:ph type="title"/>
          </p:nvPr>
        </p:nvSpPr>
        <p:spPr>
          <a:xfrm>
            <a:off x="609600" y="4762"/>
            <a:ext cx="8305800" cy="609600"/>
          </a:xfrm>
          <a:prstGeom prst="rect">
            <a:avLst/>
          </a:prstGeom>
          <a:noFill/>
          <a:ln>
            <a:noFill/>
          </a:ln>
        </p:spPr>
        <p:txBody>
          <a:bodyPr anchorCtr="0" anchor="b" bIns="45700" lIns="91425" rIns="91425" wrap="square" tIns="45700">
            <a:noAutofit/>
          </a:bodyPr>
          <a:lstStyle/>
          <a:p>
            <a:pPr indent="0" lvl="0" marL="0" marR="0" rtl="0" algn="l">
              <a:lnSpc>
                <a:spcPct val="100000"/>
              </a:lnSpc>
              <a:spcBef>
                <a:spcPts val="0"/>
              </a:spcBef>
              <a:spcAft>
                <a:spcPts val="0"/>
              </a:spcAft>
              <a:buClr>
                <a:schemeClr val="dk1"/>
              </a:buClr>
              <a:buFont typeface="Kaushan Script"/>
              <a:buNone/>
            </a:pPr>
            <a:r>
              <a:rPr b="0" i="0" lang="en-US" sz="3000" u="none" cap="none" strike="noStrike">
                <a:solidFill>
                  <a:schemeClr val="dk1"/>
                </a:solidFill>
                <a:latin typeface="Kaushan Script"/>
                <a:ea typeface="Kaushan Script"/>
                <a:cs typeface="Kaushan Script"/>
                <a:sym typeface="Kaushan Script"/>
              </a:rPr>
              <a:t>Les droits d ’accès : GRANT</a:t>
            </a:r>
          </a:p>
        </p:txBody>
      </p:sp>
      <p:sp>
        <p:nvSpPr>
          <p:cNvPr descr="Rectangle: Click to edit Master text styles Second level Third level Fourth level Fifth level" id="2018" name="Shape 2018"/>
          <p:cNvSpPr txBox="1"/>
          <p:nvPr>
            <p:ph idx="1" type="body"/>
          </p:nvPr>
        </p:nvSpPr>
        <p:spPr>
          <a:xfrm>
            <a:off x="533400" y="914400"/>
            <a:ext cx="8153400" cy="5499100"/>
          </a:xfrm>
          <a:prstGeom prst="rect">
            <a:avLst/>
          </a:prstGeom>
          <a:noFill/>
          <a:ln>
            <a:noFill/>
          </a:ln>
        </p:spPr>
        <p:txBody>
          <a:bodyPr anchorCtr="0" anchor="t" bIns="45700" lIns="91425" rIns="91425" wrap="square" tIns="45700">
            <a:noAutofit/>
          </a:bodyPr>
          <a:lstStyle/>
          <a:p>
            <a:pPr indent="-342900" lvl="0" marL="342900" marR="0" rtl="0" algn="just">
              <a:lnSpc>
                <a:spcPct val="100000"/>
              </a:lnSpc>
              <a:spcBef>
                <a:spcPts val="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GRANT permet au propriétaire d'une table ou d'une vue de donner à d'autres utilisateurs des droits d'accès à celles-ci:</a:t>
            </a:r>
          </a:p>
          <a:p>
            <a:pPr indent="-285750" lvl="1" marL="742950" marR="0" rtl="0" algn="just">
              <a:lnSpc>
                <a:spcPct val="100000"/>
              </a:lnSpc>
              <a:spcBef>
                <a:spcPts val="400"/>
              </a:spcBef>
              <a:spcAft>
                <a:spcPts val="0"/>
              </a:spcAft>
              <a:buClr>
                <a:schemeClr val="dk1"/>
              </a:buClr>
              <a:buSzPts val="2000"/>
              <a:buFont typeface="Times New Roman"/>
              <a:buNone/>
            </a:pPr>
            <a:r>
              <a:t/>
            </a:r>
            <a:endParaRPr b="0" i="1" sz="2000" u="none" cap="none" strike="noStrike">
              <a:solidFill>
                <a:srgbClr val="0066CC"/>
              </a:solidFill>
              <a:latin typeface="Times New Roman"/>
              <a:ea typeface="Times New Roman"/>
              <a:cs typeface="Times New Roman"/>
              <a:sym typeface="Times New Roman"/>
            </a:endParaRPr>
          </a:p>
          <a:p>
            <a:pPr indent="-285750" lvl="1" marL="742950" marR="0" rtl="0" algn="just">
              <a:lnSpc>
                <a:spcPct val="100000"/>
              </a:lnSpc>
              <a:spcBef>
                <a:spcPts val="400"/>
              </a:spcBef>
              <a:spcAft>
                <a:spcPts val="0"/>
              </a:spcAft>
              <a:buClr>
                <a:srgbClr val="0066CC"/>
              </a:buClr>
              <a:buSzPts val="2000"/>
              <a:buFont typeface="Times New Roman"/>
              <a:buChar char="•"/>
            </a:pPr>
            <a:r>
              <a:rPr b="0" i="1" lang="en-US" sz="2000" u="none" cap="none" strike="noStrike">
                <a:solidFill>
                  <a:srgbClr val="0066CC"/>
                </a:solidFill>
                <a:latin typeface="Times New Roman"/>
                <a:ea typeface="Times New Roman"/>
                <a:cs typeface="Times New Roman"/>
                <a:sym typeface="Times New Roman"/>
              </a:rPr>
              <a:t>GRANT { privilège [,...] | ALL } ON [ type_objet ] nom_objet [, ...]  TO { nom_role | PUBLIC } [, ...] [ WITH GRANT OPTION ]</a:t>
            </a:r>
          </a:p>
          <a:p>
            <a:pPr indent="-228600" lvl="2" marL="1143000" marR="0" rtl="0" algn="just">
              <a:lnSpc>
                <a:spcPct val="100000"/>
              </a:lnSpc>
              <a:spcBef>
                <a:spcPts val="320"/>
              </a:spcBef>
              <a:spcAft>
                <a:spcPts val="0"/>
              </a:spcAft>
              <a:buClr>
                <a:schemeClr val="dk1"/>
              </a:buClr>
              <a:buSzPts val="1600"/>
              <a:buFont typeface="Times New Roman"/>
              <a:buChar char="•"/>
            </a:pPr>
            <a:r>
              <a:rPr b="0" i="0" lang="en-US" sz="1600" u="none" cap="none" strike="noStrike">
                <a:solidFill>
                  <a:schemeClr val="dk1"/>
                </a:solidFill>
                <a:latin typeface="Times New Roman"/>
                <a:ea typeface="Times New Roman"/>
                <a:cs typeface="Times New Roman"/>
                <a:sym typeface="Times New Roman"/>
              </a:rPr>
              <a:t>Les privilèges octroyés dépendent du type d'objet :</a:t>
            </a:r>
          </a:p>
          <a:p>
            <a:pPr indent="-228600" lvl="3" marL="1600200" marR="0" rtl="0" algn="just">
              <a:lnSpc>
                <a:spcPct val="100000"/>
              </a:lnSpc>
              <a:spcBef>
                <a:spcPts val="320"/>
              </a:spcBef>
              <a:spcAft>
                <a:spcPts val="0"/>
              </a:spcAft>
              <a:buClr>
                <a:schemeClr val="dk1"/>
              </a:buClr>
              <a:buSzPts val="1600"/>
              <a:buFont typeface="Tahoma"/>
              <a:buChar char="•"/>
            </a:pPr>
            <a:r>
              <a:rPr b="0" i="0" lang="en-US" sz="1600" u="none" cap="none" strike="noStrike">
                <a:solidFill>
                  <a:schemeClr val="dk1"/>
                </a:solidFill>
                <a:latin typeface="Tahoma"/>
                <a:ea typeface="Tahoma"/>
                <a:cs typeface="Tahoma"/>
                <a:sym typeface="Tahoma"/>
              </a:rPr>
              <a:t>Tables, vues : SELECT | INSERT | UPDATE | DELETE | REFERENCES | TRIGGER</a:t>
            </a:r>
          </a:p>
          <a:p>
            <a:pPr indent="-228600" lvl="3" marL="1600200" marR="0" rtl="0" algn="just">
              <a:lnSpc>
                <a:spcPct val="100000"/>
              </a:lnSpc>
              <a:spcBef>
                <a:spcPts val="320"/>
              </a:spcBef>
              <a:spcAft>
                <a:spcPts val="0"/>
              </a:spcAft>
              <a:buClr>
                <a:schemeClr val="dk1"/>
              </a:buClr>
              <a:buSzPts val="1600"/>
              <a:buFont typeface="Tahoma"/>
              <a:buChar char="•"/>
            </a:pPr>
            <a:r>
              <a:rPr b="0" i="0" lang="en-US" sz="1600" u="none" cap="none" strike="noStrike">
                <a:solidFill>
                  <a:schemeClr val="dk1"/>
                </a:solidFill>
                <a:latin typeface="Tahoma"/>
                <a:ea typeface="Tahoma"/>
                <a:cs typeface="Tahoma"/>
                <a:sym typeface="Tahoma"/>
              </a:rPr>
              <a:t>base de données : CREATE | CONNECT | TEMPORARY</a:t>
            </a:r>
          </a:p>
          <a:p>
            <a:pPr indent="-228600" lvl="3" marL="1600200" marR="0" rtl="0" algn="just">
              <a:lnSpc>
                <a:spcPct val="100000"/>
              </a:lnSpc>
              <a:spcBef>
                <a:spcPts val="320"/>
              </a:spcBef>
              <a:spcAft>
                <a:spcPts val="0"/>
              </a:spcAft>
              <a:buClr>
                <a:schemeClr val="dk1"/>
              </a:buClr>
              <a:buSzPts val="1600"/>
              <a:buFont typeface="Tahoma"/>
              <a:buChar char="•"/>
            </a:pPr>
            <a:r>
              <a:rPr b="0" i="0" lang="en-US" sz="1600" u="none" cap="none" strike="noStrike">
                <a:solidFill>
                  <a:schemeClr val="dk1"/>
                </a:solidFill>
                <a:latin typeface="Tahoma"/>
                <a:ea typeface="Tahoma"/>
                <a:cs typeface="Tahoma"/>
                <a:sym typeface="Tahoma"/>
              </a:rPr>
              <a:t>fonctions : EXECUTE</a:t>
            </a:r>
          </a:p>
          <a:p>
            <a:pPr indent="-228600" lvl="3" marL="1600200" marR="0" rtl="0" algn="just">
              <a:lnSpc>
                <a:spcPct val="100000"/>
              </a:lnSpc>
              <a:spcBef>
                <a:spcPts val="320"/>
              </a:spcBef>
              <a:spcAft>
                <a:spcPts val="0"/>
              </a:spcAft>
              <a:buClr>
                <a:schemeClr val="dk1"/>
              </a:buClr>
              <a:buSzPts val="1600"/>
              <a:buFont typeface="Tahoma"/>
              <a:buChar char="•"/>
            </a:pPr>
            <a:r>
              <a:rPr b="0" i="0" lang="en-US" sz="1600" u="none" cap="none" strike="noStrike">
                <a:solidFill>
                  <a:schemeClr val="dk1"/>
                </a:solidFill>
                <a:latin typeface="Tahoma"/>
                <a:ea typeface="Tahoma"/>
                <a:cs typeface="Tahoma"/>
                <a:sym typeface="Tahoma"/>
              </a:rPr>
              <a:t>schémas : CREATE | USAGE</a:t>
            </a:r>
          </a:p>
          <a:p>
            <a:pPr indent="-228600" lvl="3" marL="1600200" marR="0" rtl="0" algn="just">
              <a:lnSpc>
                <a:spcPct val="100000"/>
              </a:lnSpc>
              <a:spcBef>
                <a:spcPts val="320"/>
              </a:spcBef>
              <a:spcAft>
                <a:spcPts val="0"/>
              </a:spcAft>
              <a:buClr>
                <a:schemeClr val="dk1"/>
              </a:buClr>
              <a:buSzPts val="1600"/>
              <a:buFont typeface="Tahoma"/>
              <a:buChar char="•"/>
            </a:pPr>
            <a:r>
              <a:rPr b="0" i="0" lang="en-US" sz="1600" u="none" cap="none" strike="noStrike">
                <a:solidFill>
                  <a:schemeClr val="dk1"/>
                </a:solidFill>
                <a:latin typeface="Tahoma"/>
                <a:ea typeface="Tahoma"/>
                <a:cs typeface="Tahoma"/>
                <a:sym typeface="Tahoma"/>
              </a:rPr>
              <a:t>…</a:t>
            </a:r>
          </a:p>
          <a:p>
            <a:pPr indent="-342900" lvl="0" marL="342900" marR="0" rtl="0" algn="just">
              <a:lnSpc>
                <a:spcPct val="100000"/>
              </a:lnSpc>
              <a:spcBef>
                <a:spcPts val="40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ALL représente tous les privilèges et PUBLIC tous les rôles.</a:t>
            </a:r>
          </a:p>
          <a:p>
            <a:pPr indent="-342900" lvl="0" marL="342900" marR="0" rtl="0" algn="just">
              <a:lnSpc>
                <a:spcPct val="100000"/>
              </a:lnSpc>
              <a:spcBef>
                <a:spcPts val="40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Un utilisateur ayant reçu un privilège avec l'option facultative WITH GRANT OPTION peut le transmettre à son tour.</a:t>
            </a:r>
          </a:p>
        </p:txBody>
      </p:sp>
      <p:sp>
        <p:nvSpPr>
          <p:cNvPr id="2019" name="Shape 2019"/>
          <p:cNvSpPr txBox="1"/>
          <p:nvPr/>
        </p:nvSpPr>
        <p:spPr>
          <a:xfrm>
            <a:off x="7023100" y="6400800"/>
            <a:ext cx="1905000"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chemeClr val="dk2"/>
              </a:buClr>
              <a:buFont typeface="Times New Roman"/>
              <a:buNone/>
            </a:pPr>
            <a:fld id="{00000000-1234-1234-1234-123412341234}" type="slidenum">
              <a:rPr b="1" i="1" lang="en-US" sz="2100" u="none" cap="none" strike="noStrike">
                <a:solidFill>
                  <a:schemeClr val="dk2"/>
                </a:solidFill>
                <a:latin typeface="Times New Roman"/>
                <a:ea typeface="Times New Roman"/>
                <a:cs typeface="Times New Roman"/>
                <a:sym typeface="Times New Roman"/>
              </a:rPr>
              <a:t>‹#›</a:t>
            </a:fld>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2" name="Shape 462"/>
        <p:cNvGrpSpPr/>
        <p:nvPr/>
      </p:nvGrpSpPr>
      <p:grpSpPr>
        <a:xfrm>
          <a:off x="0" y="0"/>
          <a:ext cx="0" cy="0"/>
          <a:chOff x="0" y="0"/>
          <a:chExt cx="0" cy="0"/>
        </a:xfrm>
      </p:grpSpPr>
      <p:sp>
        <p:nvSpPr>
          <p:cNvPr id="463" name="Shape 463"/>
          <p:cNvSpPr txBox="1"/>
          <p:nvPr>
            <p:ph type="title"/>
          </p:nvPr>
        </p:nvSpPr>
        <p:spPr>
          <a:xfrm>
            <a:off x="609600" y="4762"/>
            <a:ext cx="8305800" cy="609600"/>
          </a:xfrm>
          <a:prstGeom prst="rect">
            <a:avLst/>
          </a:prstGeom>
          <a:noFill/>
          <a:ln>
            <a:noFill/>
          </a:ln>
        </p:spPr>
        <p:txBody>
          <a:bodyPr anchorCtr="0" anchor="b" bIns="45700" lIns="91425" rIns="91425" wrap="square" tIns="45700">
            <a:noAutofit/>
          </a:bodyPr>
          <a:lstStyle/>
          <a:p>
            <a:pPr indent="0" lvl="0" marL="0" marR="0" rtl="0" algn="l">
              <a:lnSpc>
                <a:spcPct val="100000"/>
              </a:lnSpc>
              <a:spcBef>
                <a:spcPts val="0"/>
              </a:spcBef>
              <a:spcAft>
                <a:spcPts val="0"/>
              </a:spcAft>
              <a:buClr>
                <a:schemeClr val="dk1"/>
              </a:buClr>
              <a:buFont typeface="Kaushan Script"/>
              <a:buNone/>
            </a:pPr>
            <a:r>
              <a:rPr b="0" i="0" lang="en-US" sz="3000" u="none" cap="none" strike="noStrike">
                <a:solidFill>
                  <a:schemeClr val="dk1"/>
                </a:solidFill>
                <a:latin typeface="Kaushan Script"/>
                <a:ea typeface="Kaushan Script"/>
                <a:cs typeface="Kaushan Script"/>
                <a:sym typeface="Kaushan Script"/>
              </a:rPr>
              <a:t>Exemple différence</a:t>
            </a:r>
          </a:p>
        </p:txBody>
      </p:sp>
      <p:sp>
        <p:nvSpPr>
          <p:cNvPr descr="Rectangle: Click to edit Master text styles Second level Third level Fourth level Fifth level" id="464" name="Shape 464"/>
          <p:cNvSpPr txBox="1"/>
          <p:nvPr>
            <p:ph idx="1" type="body"/>
          </p:nvPr>
        </p:nvSpPr>
        <p:spPr>
          <a:xfrm>
            <a:off x="533400" y="5627687"/>
            <a:ext cx="8153400" cy="785812"/>
          </a:xfrm>
          <a:prstGeom prst="rect">
            <a:avLst/>
          </a:prstGeom>
          <a:noFill/>
          <a:ln>
            <a:noFill/>
          </a:ln>
        </p:spPr>
        <p:txBody>
          <a:bodyPr anchorCtr="0" anchor="t" bIns="45700" lIns="91425" rIns="91425" wrap="square" tIns="45700">
            <a:noAutofit/>
          </a:bodyPr>
          <a:lstStyle/>
          <a:p>
            <a:pPr indent="-342900" lvl="0" marL="342900" marR="0" rtl="0" algn="just">
              <a:lnSpc>
                <a:spcPct val="100000"/>
              </a:lnSpc>
              <a:spcBef>
                <a:spcPts val="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La différence est un opérateur non commutatif : l’ordre des relations opérandes est donc important.</a:t>
            </a:r>
          </a:p>
        </p:txBody>
      </p:sp>
      <p:graphicFrame>
        <p:nvGraphicFramePr>
          <p:cNvPr id="465" name="Shape 465"/>
          <p:cNvGraphicFramePr/>
          <p:nvPr/>
        </p:nvGraphicFramePr>
        <p:xfrm>
          <a:off x="0" y="1287462"/>
          <a:ext cx="3000000" cy="3000000"/>
        </p:xfrm>
        <a:graphic>
          <a:graphicData uri="http://schemas.openxmlformats.org/drawingml/2006/table">
            <a:tbl>
              <a:tblPr>
                <a:noFill/>
                <a:tableStyleId>{6E3483FC-DA12-4829-8917-C3A2EE820683}</a:tableStyleId>
              </a:tblPr>
              <a:tblGrid>
                <a:gridCol w="685800"/>
                <a:gridCol w="914400"/>
                <a:gridCol w="914400"/>
                <a:gridCol w="1143000"/>
                <a:gridCol w="685800"/>
              </a:tblGrid>
              <a:tr h="457200">
                <a:tc>
                  <a:txBody>
                    <a:bodyPr>
                      <a:noAutofit/>
                    </a:bodyPr>
                    <a:lstStyle/>
                    <a:p>
                      <a:pPr indent="0" lvl="0" marL="0" marR="0" rtl="0" algn="ctr">
                        <a:lnSpc>
                          <a:spcPct val="100000"/>
                        </a:lnSpc>
                        <a:spcBef>
                          <a:spcPts val="0"/>
                        </a:spcBef>
                        <a:spcAft>
                          <a:spcPts val="0"/>
                        </a:spcAft>
                        <a:buClr>
                          <a:schemeClr val="dk1"/>
                        </a:buClr>
                        <a:buFont typeface="Tahoma"/>
                        <a:buNone/>
                      </a:pPr>
                      <a:r>
                        <a:rPr b="1" i="0" lang="en-US" sz="1600" u="none" cap="none" strike="noStrike">
                          <a:solidFill>
                            <a:schemeClr val="dk1"/>
                          </a:solidFill>
                          <a:latin typeface="Tahoma"/>
                          <a:ea typeface="Tahoma"/>
                          <a:cs typeface="Tahoma"/>
                          <a:sym typeface="Tahoma"/>
                        </a:rPr>
                        <a:t>T1</a:t>
                      </a:r>
                    </a:p>
                  </a:txBody>
                  <a:tcPr marT="0" marB="0" marR="0" marL="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Font typeface="Tahoma"/>
                        <a:buNone/>
                      </a:pPr>
                      <a:r>
                        <a:rPr b="1" i="0" lang="en-US" sz="1800" u="none" cap="none" strike="noStrike">
                          <a:solidFill>
                            <a:schemeClr val="dk1"/>
                          </a:solidFill>
                          <a:latin typeface="Tahoma"/>
                          <a:ea typeface="Tahoma"/>
                          <a:cs typeface="Tahoma"/>
                          <a:sym typeface="Tahoma"/>
                        </a:rPr>
                        <a:t>cru</a:t>
                      </a:r>
                    </a:p>
                  </a:txBody>
                  <a:tcPr marT="0" marB="0" marR="0" marL="0">
                    <a:lnL cap="flat" cmpd="sng" w="12700">
                      <a:solidFill>
                        <a:schemeClr val="dk1"/>
                      </a:solidFill>
                      <a:prstDash val="solid"/>
                      <a:round/>
                      <a:headEnd len="med" w="med" type="none"/>
                      <a:tailEnd len="med" w="med" type="none"/>
                    </a:lnL>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Font typeface="Tahoma"/>
                        <a:buNone/>
                      </a:pPr>
                      <a:r>
                        <a:rPr b="1" i="0" lang="en-US" sz="1800" u="none" cap="none" strike="noStrike">
                          <a:solidFill>
                            <a:schemeClr val="dk1"/>
                          </a:solidFill>
                          <a:latin typeface="Tahoma"/>
                          <a:ea typeface="Tahoma"/>
                          <a:cs typeface="Tahoma"/>
                          <a:sym typeface="Tahoma"/>
                        </a:rPr>
                        <a:t>mil</a:t>
                      </a:r>
                    </a:p>
                  </a:txBody>
                  <a:tcPr marT="0" marB="0" marR="0" marL="0">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Font typeface="Tahoma"/>
                        <a:buNone/>
                      </a:pPr>
                      <a:r>
                        <a:rPr b="1" i="0" lang="en-US" sz="1800" u="none" cap="none" strike="noStrike">
                          <a:solidFill>
                            <a:schemeClr val="dk1"/>
                          </a:solidFill>
                          <a:latin typeface="Tahoma"/>
                          <a:ea typeface="Tahoma"/>
                          <a:cs typeface="Tahoma"/>
                          <a:sym typeface="Tahoma"/>
                        </a:rPr>
                        <a:t>région</a:t>
                      </a:r>
                    </a:p>
                  </a:txBody>
                  <a:tcPr marT="0" marB="0" marR="0" marL="0">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Font typeface="Tahoma"/>
                        <a:buNone/>
                      </a:pPr>
                      <a:r>
                        <a:rPr b="1" i="0" lang="en-US" sz="1800" u="none" cap="none" strike="noStrike">
                          <a:solidFill>
                            <a:schemeClr val="dk1"/>
                          </a:solidFill>
                          <a:latin typeface="Tahoma"/>
                          <a:ea typeface="Tahoma"/>
                          <a:cs typeface="Tahoma"/>
                          <a:sym typeface="Tahoma"/>
                        </a:rPr>
                        <a:t>coul</a:t>
                      </a:r>
                    </a:p>
                  </a:txBody>
                  <a:tcPr marT="0" marB="0" marR="0" marL="0">
                    <a:lnR cap="flat" cmpd="sng" w="28575">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512750">
                <a:tc>
                  <a:txBody>
                    <a:bodyPr>
                      <a:noAutofit/>
                    </a:bodyPr>
                    <a:lstStyle/>
                    <a:p>
                      <a:pPr indent="0" lvl="0" marL="0" marR="0" rtl="0" algn="l">
                        <a:spcBef>
                          <a:spcPts val="0"/>
                        </a:spcBef>
                        <a:buNone/>
                      </a:pPr>
                      <a:r>
                        <a:t/>
                      </a:r>
                      <a:endParaRPr sz="1800" u="none" cap="none" strike="noStrike">
                        <a:solidFill>
                          <a:schemeClr val="dk1"/>
                        </a:solidFill>
                        <a:latin typeface="Times New Roman"/>
                        <a:ea typeface="Times New Roman"/>
                        <a:cs typeface="Times New Roman"/>
                        <a:sym typeface="Times New Roman"/>
                      </a:endParaRPr>
                    </a:p>
                  </a:txBody>
                  <a:tcPr marT="0" marB="0" marR="0" marL="0">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tcPr>
                </a:tc>
                <a:tc>
                  <a:txBody>
                    <a:bodyPr>
                      <a:noAutofit/>
                    </a:bodyPr>
                    <a:lstStyle/>
                    <a:p>
                      <a:pPr indent="0" lvl="0" marL="0" marR="0" rtl="0" algn="just">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Chenas</a:t>
                      </a:r>
                    </a:p>
                  </a:txBody>
                  <a:tcPr marT="0" marB="0" marR="38100" marL="38100">
                    <a:lnL cap="flat" cmpd="sng" w="12700">
                      <a:solidFill>
                        <a:schemeClr val="dk1"/>
                      </a:solidFill>
                      <a:prstDash val="solid"/>
                      <a:round/>
                      <a:headEnd len="med" w="med" type="none"/>
                      <a:tailEnd len="med" w="med" type="none"/>
                    </a:lnL>
                    <a:lnT cap="flat" cmpd="sng" w="12700">
                      <a:solidFill>
                        <a:schemeClr val="dk1"/>
                      </a:solidFill>
                      <a:prstDash val="solid"/>
                      <a:round/>
                      <a:headEnd len="med" w="med" type="none"/>
                      <a:tailEnd len="med" w="med" type="none"/>
                    </a:lnT>
                  </a:tcPr>
                </a:tc>
                <a:tc>
                  <a:txBody>
                    <a:bodyPr>
                      <a:noAutofit/>
                    </a:bodyPr>
                    <a:lstStyle/>
                    <a:p>
                      <a:pPr indent="0" lvl="0" marL="0" marR="0" rtl="0" algn="ctr">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1983</a:t>
                      </a:r>
                    </a:p>
                  </a:txBody>
                  <a:tcPr marT="0" marB="0" marR="38100" marL="38100">
                    <a:lnT cap="flat" cmpd="sng" w="12700">
                      <a:solidFill>
                        <a:schemeClr val="dk1"/>
                      </a:solidFill>
                      <a:prstDash val="solid"/>
                      <a:round/>
                      <a:headEnd len="med" w="med" type="none"/>
                      <a:tailEnd len="med" w="med" type="none"/>
                    </a:lnT>
                  </a:tcPr>
                </a:tc>
                <a:tc>
                  <a:txBody>
                    <a:bodyPr>
                      <a:noAutofit/>
                    </a:bodyPr>
                    <a:lstStyle/>
                    <a:p>
                      <a:pPr indent="0" lvl="0" marL="0" marR="0" rtl="0" algn="just">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beaujolais</a:t>
                      </a:r>
                    </a:p>
                  </a:txBody>
                  <a:tcPr marT="0" marB="0" marR="38100" marL="38100">
                    <a:lnT cap="flat" cmpd="sng" w="12700">
                      <a:solidFill>
                        <a:schemeClr val="dk1"/>
                      </a:solidFill>
                      <a:prstDash val="solid"/>
                      <a:round/>
                      <a:headEnd len="med" w="med" type="none"/>
                      <a:tailEnd len="med" w="med" type="none"/>
                    </a:lnT>
                  </a:tcPr>
                </a:tc>
                <a:tc>
                  <a:txBody>
                    <a:bodyPr>
                      <a:noAutofit/>
                    </a:bodyPr>
                    <a:lstStyle/>
                    <a:p>
                      <a:pPr indent="0" lvl="0" marL="0" marR="0" rtl="0" algn="ctr">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rouge</a:t>
                      </a:r>
                    </a:p>
                  </a:txBody>
                  <a:tcPr marT="0" marB="0" marR="38100" marL="38100">
                    <a:lnR cap="flat" cmpd="sng" w="28575">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tcPr>
                </a:tc>
              </a:tr>
              <a:tr h="508000">
                <a:tc>
                  <a:txBody>
                    <a:bodyPr>
                      <a:noAutofit/>
                    </a:bodyPr>
                    <a:lstStyle/>
                    <a:p>
                      <a:pPr indent="0" lvl="0" marL="0" marR="0" rtl="0" algn="l">
                        <a:spcBef>
                          <a:spcPts val="0"/>
                        </a:spcBef>
                        <a:buNone/>
                      </a:pPr>
                      <a:r>
                        <a:t/>
                      </a:r>
                      <a:endParaRPr sz="1800" u="none" cap="none" strike="noStrike">
                        <a:solidFill>
                          <a:schemeClr val="dk1"/>
                        </a:solidFill>
                        <a:latin typeface="Times New Roman"/>
                        <a:ea typeface="Times New Roman"/>
                        <a:cs typeface="Times New Roman"/>
                        <a:sym typeface="Times New Roman"/>
                      </a:endParaRPr>
                    </a:p>
                  </a:txBody>
                  <a:tcPr marT="0" marB="0" marR="0" marL="0">
                    <a:lnR cap="flat" cmpd="sng" w="12700">
                      <a:solidFill>
                        <a:schemeClr val="dk1"/>
                      </a:solidFill>
                      <a:prstDash val="solid"/>
                      <a:round/>
                      <a:headEnd len="med" w="med" type="none"/>
                      <a:tailEnd len="med" w="med" type="none"/>
                    </a:lnR>
                  </a:tcPr>
                </a:tc>
                <a:tc>
                  <a:txBody>
                    <a:bodyPr>
                      <a:noAutofit/>
                    </a:bodyPr>
                    <a:lstStyle/>
                    <a:p>
                      <a:pPr indent="0" lvl="0" marL="0" marR="0" rtl="0" algn="just">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tokay</a:t>
                      </a:r>
                    </a:p>
                  </a:txBody>
                  <a:tcPr marT="0" marB="0" marR="38100" marL="38100">
                    <a:lnL cap="flat" cmpd="sng" w="12700">
                      <a:solidFill>
                        <a:schemeClr val="dk1"/>
                      </a:solidFill>
                      <a:prstDash val="solid"/>
                      <a:round/>
                      <a:headEnd len="med" w="med" type="none"/>
                      <a:tailEnd len="med" w="med" type="none"/>
                    </a:lnL>
                  </a:tcPr>
                </a:tc>
                <a:tc>
                  <a:txBody>
                    <a:bodyPr>
                      <a:noAutofit/>
                    </a:bodyPr>
                    <a:lstStyle/>
                    <a:p>
                      <a:pPr indent="0" lvl="0" marL="0" marR="0" rtl="0" algn="ctr">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1980</a:t>
                      </a:r>
                    </a:p>
                  </a:txBody>
                  <a:tcPr marT="0" marB="0" marR="38100" marL="38100"/>
                </a:tc>
                <a:tc>
                  <a:txBody>
                    <a:bodyPr>
                      <a:noAutofit/>
                    </a:bodyPr>
                    <a:lstStyle/>
                    <a:p>
                      <a:pPr indent="0" lvl="0" marL="0" marR="0" rtl="0" algn="ctr">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alsace</a:t>
                      </a:r>
                    </a:p>
                  </a:txBody>
                  <a:tcPr marT="0" marB="0" marR="38100" marL="38100"/>
                </a:tc>
                <a:tc>
                  <a:txBody>
                    <a:bodyPr>
                      <a:noAutofit/>
                    </a:bodyPr>
                    <a:lstStyle/>
                    <a:p>
                      <a:pPr indent="0" lvl="0" marL="0" marR="0" rtl="0" algn="ctr">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blanc</a:t>
                      </a:r>
                    </a:p>
                  </a:txBody>
                  <a:tcPr marT="0" marB="0" marR="38100" marL="38100">
                    <a:lnR cap="flat" cmpd="sng" w="28575">
                      <a:solidFill>
                        <a:schemeClr val="dk1"/>
                      </a:solidFill>
                      <a:prstDash val="solid"/>
                      <a:round/>
                      <a:headEnd len="med" w="med" type="none"/>
                      <a:tailEnd len="med" w="med" type="none"/>
                    </a:lnR>
                  </a:tcPr>
                </a:tc>
              </a:tr>
              <a:tr h="508000">
                <a:tc>
                  <a:txBody>
                    <a:bodyPr>
                      <a:noAutofit/>
                    </a:bodyPr>
                    <a:lstStyle/>
                    <a:p>
                      <a:pPr indent="0" lvl="0" marL="0" marR="0" rtl="0" algn="l">
                        <a:spcBef>
                          <a:spcPts val="0"/>
                        </a:spcBef>
                        <a:buNone/>
                      </a:pPr>
                      <a:r>
                        <a:t/>
                      </a:r>
                      <a:endParaRPr sz="1800" u="none" cap="none" strike="noStrike">
                        <a:solidFill>
                          <a:schemeClr val="dk1"/>
                        </a:solidFill>
                        <a:latin typeface="Times New Roman"/>
                        <a:ea typeface="Times New Roman"/>
                        <a:cs typeface="Times New Roman"/>
                        <a:sym typeface="Times New Roman"/>
                      </a:endParaRPr>
                    </a:p>
                  </a:txBody>
                  <a:tcPr marT="0" marB="0" marR="0" marL="0">
                    <a:lnR cap="flat" cmpd="sng" w="12700">
                      <a:solidFill>
                        <a:schemeClr val="dk1"/>
                      </a:solidFill>
                      <a:prstDash val="solid"/>
                      <a:round/>
                      <a:headEnd len="med" w="med" type="none"/>
                      <a:tailEnd len="med" w="med" type="none"/>
                    </a:lnR>
                  </a:tcPr>
                </a:tc>
                <a:tc>
                  <a:txBody>
                    <a:bodyPr>
                      <a:noAutofit/>
                    </a:bodyPr>
                    <a:lstStyle/>
                    <a:p>
                      <a:pPr indent="0" lvl="0" marL="0" marR="0" rtl="0" algn="just">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tavel</a:t>
                      </a:r>
                    </a:p>
                  </a:txBody>
                  <a:tcPr marT="0" marB="0" marR="38100" marL="38100">
                    <a:lnL cap="flat" cmpd="sng" w="12700">
                      <a:solidFill>
                        <a:schemeClr val="dk1"/>
                      </a:solidFill>
                      <a:prstDash val="solid"/>
                      <a:round/>
                      <a:headEnd len="med" w="med" type="none"/>
                      <a:tailEnd len="med" w="med" type="none"/>
                    </a:lnL>
                    <a:lnB cap="flat" cmpd="sng" w="28575">
                      <a:solidFill>
                        <a:schemeClr val="dk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1986</a:t>
                      </a:r>
                    </a:p>
                  </a:txBody>
                  <a:tcPr marT="0" marB="0" marR="38100" marL="38100">
                    <a:lnB cap="flat" cmpd="sng" w="28575">
                      <a:solidFill>
                        <a:schemeClr val="dk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rhône</a:t>
                      </a:r>
                    </a:p>
                  </a:txBody>
                  <a:tcPr marT="0" marB="0" marR="38100" marL="38100">
                    <a:lnB cap="flat" cmpd="sng" w="28575">
                      <a:solidFill>
                        <a:schemeClr val="dk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rosé</a:t>
                      </a:r>
                    </a:p>
                  </a:txBody>
                  <a:tcPr marT="0" marB="0" marR="38100" marL="38100">
                    <a:lnR cap="flat" cmpd="sng" w="28575">
                      <a:solidFill>
                        <a:schemeClr val="dk1"/>
                      </a:solidFill>
                      <a:prstDash val="solid"/>
                      <a:round/>
                      <a:headEnd len="med" w="med" type="none"/>
                      <a:tailEnd len="med" w="med" type="none"/>
                    </a:lnR>
                    <a:lnB cap="flat" cmpd="sng" w="28575">
                      <a:solidFill>
                        <a:schemeClr val="dk1"/>
                      </a:solidFill>
                      <a:prstDash val="solid"/>
                      <a:round/>
                      <a:headEnd len="med" w="med" type="none"/>
                      <a:tailEnd len="med" w="med" type="none"/>
                    </a:lnB>
                  </a:tcPr>
                </a:tc>
              </a:tr>
            </a:tbl>
          </a:graphicData>
        </a:graphic>
      </p:graphicFrame>
      <p:graphicFrame>
        <p:nvGraphicFramePr>
          <p:cNvPr id="466" name="Shape 466"/>
          <p:cNvGraphicFramePr/>
          <p:nvPr/>
        </p:nvGraphicFramePr>
        <p:xfrm>
          <a:off x="4648200" y="1333500"/>
          <a:ext cx="3000000" cy="3000000"/>
        </p:xfrm>
        <a:graphic>
          <a:graphicData uri="http://schemas.openxmlformats.org/drawingml/2006/table">
            <a:tbl>
              <a:tblPr>
                <a:noFill/>
                <a:tableStyleId>{6E3483FC-DA12-4829-8917-C3A2EE820683}</a:tableStyleId>
              </a:tblPr>
              <a:tblGrid>
                <a:gridCol w="685800"/>
                <a:gridCol w="914400"/>
                <a:gridCol w="914400"/>
                <a:gridCol w="1143000"/>
                <a:gridCol w="685800"/>
              </a:tblGrid>
              <a:tr h="365125">
                <a:tc>
                  <a:txBody>
                    <a:bodyPr>
                      <a:noAutofit/>
                    </a:bodyPr>
                    <a:lstStyle/>
                    <a:p>
                      <a:pPr indent="0" lvl="0" marL="0" marR="0" rtl="0" algn="ctr">
                        <a:lnSpc>
                          <a:spcPct val="100000"/>
                        </a:lnSpc>
                        <a:spcBef>
                          <a:spcPts val="0"/>
                        </a:spcBef>
                        <a:spcAft>
                          <a:spcPts val="0"/>
                        </a:spcAft>
                        <a:buClr>
                          <a:schemeClr val="dk1"/>
                        </a:buClr>
                        <a:buFont typeface="Tahoma"/>
                        <a:buNone/>
                      </a:pPr>
                      <a:r>
                        <a:rPr b="1" i="0" lang="en-US" sz="1600" u="none" cap="none" strike="noStrike">
                          <a:solidFill>
                            <a:schemeClr val="dk1"/>
                          </a:solidFill>
                          <a:latin typeface="Tahoma"/>
                          <a:ea typeface="Tahoma"/>
                          <a:cs typeface="Tahoma"/>
                          <a:sym typeface="Tahoma"/>
                        </a:rPr>
                        <a:t>T2</a:t>
                      </a:r>
                    </a:p>
                  </a:txBody>
                  <a:tcPr marT="45700" marB="45700" marR="0" marL="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Font typeface="Tahoma"/>
                        <a:buNone/>
                      </a:pPr>
                      <a:r>
                        <a:rPr b="1" i="0" lang="en-US" sz="1800" u="none" cap="none" strike="noStrike">
                          <a:solidFill>
                            <a:schemeClr val="dk1"/>
                          </a:solidFill>
                          <a:latin typeface="Tahoma"/>
                          <a:ea typeface="Tahoma"/>
                          <a:cs typeface="Tahoma"/>
                          <a:sym typeface="Tahoma"/>
                        </a:rPr>
                        <a:t>cru</a:t>
                      </a:r>
                    </a:p>
                  </a:txBody>
                  <a:tcPr marT="45700" marB="45700" marR="0" marL="0">
                    <a:lnL cap="flat" cmpd="sng" w="12700">
                      <a:solidFill>
                        <a:schemeClr val="dk1"/>
                      </a:solidFill>
                      <a:prstDash val="solid"/>
                      <a:round/>
                      <a:headEnd len="med" w="med" type="none"/>
                      <a:tailEnd len="med" w="med" type="none"/>
                    </a:lnL>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Font typeface="Tahoma"/>
                        <a:buNone/>
                      </a:pPr>
                      <a:r>
                        <a:rPr b="1" i="0" lang="en-US" sz="1800" u="none" cap="none" strike="noStrike">
                          <a:solidFill>
                            <a:schemeClr val="dk1"/>
                          </a:solidFill>
                          <a:latin typeface="Tahoma"/>
                          <a:ea typeface="Tahoma"/>
                          <a:cs typeface="Tahoma"/>
                          <a:sym typeface="Tahoma"/>
                        </a:rPr>
                        <a:t>mil</a:t>
                      </a:r>
                    </a:p>
                  </a:txBody>
                  <a:tcPr marT="45700" marB="45700" marR="0" marL="0">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Font typeface="Tahoma"/>
                        <a:buNone/>
                      </a:pPr>
                      <a:r>
                        <a:rPr b="1" i="0" lang="en-US" sz="1800" u="none" cap="none" strike="noStrike">
                          <a:solidFill>
                            <a:schemeClr val="dk1"/>
                          </a:solidFill>
                          <a:latin typeface="Tahoma"/>
                          <a:ea typeface="Tahoma"/>
                          <a:cs typeface="Tahoma"/>
                          <a:sym typeface="Tahoma"/>
                        </a:rPr>
                        <a:t>région</a:t>
                      </a:r>
                    </a:p>
                  </a:txBody>
                  <a:tcPr marT="45700" marB="45700" marR="0" marL="0">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Font typeface="Tahoma"/>
                        <a:buNone/>
                      </a:pPr>
                      <a:r>
                        <a:rPr b="1" i="0" lang="en-US" sz="1800" u="none" cap="none" strike="noStrike">
                          <a:solidFill>
                            <a:schemeClr val="dk1"/>
                          </a:solidFill>
                          <a:latin typeface="Tahoma"/>
                          <a:ea typeface="Tahoma"/>
                          <a:cs typeface="Tahoma"/>
                          <a:sym typeface="Tahoma"/>
                        </a:rPr>
                        <a:t>coul</a:t>
                      </a:r>
                    </a:p>
                  </a:txBody>
                  <a:tcPr marT="45700" marB="45700" marR="0" marL="0">
                    <a:lnR cap="flat" cmpd="sng" w="28575">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412750">
                <a:tc>
                  <a:txBody>
                    <a:bodyPr>
                      <a:noAutofit/>
                    </a:bodyPr>
                    <a:lstStyle/>
                    <a:p>
                      <a:pPr indent="0" lvl="0" marL="0" marR="0" rtl="0" algn="l">
                        <a:spcBef>
                          <a:spcPts val="0"/>
                        </a:spcBef>
                        <a:buNone/>
                      </a:pPr>
                      <a:r>
                        <a:t/>
                      </a:r>
                      <a:endParaRPr sz="1800" u="none" cap="none" strike="noStrike">
                        <a:solidFill>
                          <a:schemeClr val="dk1"/>
                        </a:solidFill>
                        <a:latin typeface="Times New Roman"/>
                        <a:ea typeface="Times New Roman"/>
                        <a:cs typeface="Times New Roman"/>
                        <a:sym typeface="Times New Roman"/>
                      </a:endParaRPr>
                    </a:p>
                  </a:txBody>
                  <a:tcPr marT="45700" marB="45700" marR="0" marL="0">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tcPr>
                </a:tc>
                <a:tc>
                  <a:txBody>
                    <a:bodyPr>
                      <a:noAutofit/>
                    </a:bodyPr>
                    <a:lstStyle/>
                    <a:p>
                      <a:pPr indent="0" lvl="0" marL="0" marR="0" rtl="0" algn="just">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tokay</a:t>
                      </a:r>
                    </a:p>
                  </a:txBody>
                  <a:tcPr marT="45700" marB="45700" marR="38100" marL="38100">
                    <a:lnL cap="flat" cmpd="sng" w="12700">
                      <a:solidFill>
                        <a:schemeClr val="dk1"/>
                      </a:solidFill>
                      <a:prstDash val="solid"/>
                      <a:round/>
                      <a:headEnd len="med" w="med" type="none"/>
                      <a:tailEnd len="med" w="med" type="none"/>
                    </a:lnL>
                    <a:lnT cap="flat" cmpd="sng" w="12700">
                      <a:solidFill>
                        <a:schemeClr val="dk1"/>
                      </a:solidFill>
                      <a:prstDash val="solid"/>
                      <a:round/>
                      <a:headEnd len="med" w="med" type="none"/>
                      <a:tailEnd len="med" w="med" type="none"/>
                    </a:lnT>
                  </a:tcPr>
                </a:tc>
                <a:tc>
                  <a:txBody>
                    <a:bodyPr>
                      <a:noAutofit/>
                    </a:bodyPr>
                    <a:lstStyle/>
                    <a:p>
                      <a:pPr indent="0" lvl="0" marL="0" marR="0" rtl="0" algn="ctr">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1980</a:t>
                      </a:r>
                    </a:p>
                  </a:txBody>
                  <a:tcPr marT="45700" marB="45700" marR="38100" marL="38100">
                    <a:lnT cap="flat" cmpd="sng" w="12700">
                      <a:solidFill>
                        <a:schemeClr val="dk1"/>
                      </a:solidFill>
                      <a:prstDash val="solid"/>
                      <a:round/>
                      <a:headEnd len="med" w="med" type="none"/>
                      <a:tailEnd len="med" w="med" type="none"/>
                    </a:lnT>
                  </a:tcPr>
                </a:tc>
                <a:tc>
                  <a:txBody>
                    <a:bodyPr>
                      <a:noAutofit/>
                    </a:bodyPr>
                    <a:lstStyle/>
                    <a:p>
                      <a:pPr indent="0" lvl="0" marL="0" marR="0" rtl="0" algn="ctr">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alsace</a:t>
                      </a:r>
                    </a:p>
                  </a:txBody>
                  <a:tcPr marT="45700" marB="45700" marR="38100" marL="38100">
                    <a:lnT cap="flat" cmpd="sng" w="12700">
                      <a:solidFill>
                        <a:schemeClr val="dk1"/>
                      </a:solidFill>
                      <a:prstDash val="solid"/>
                      <a:round/>
                      <a:headEnd len="med" w="med" type="none"/>
                      <a:tailEnd len="med" w="med" type="none"/>
                    </a:lnT>
                  </a:tcPr>
                </a:tc>
                <a:tc>
                  <a:txBody>
                    <a:bodyPr>
                      <a:noAutofit/>
                    </a:bodyPr>
                    <a:lstStyle/>
                    <a:p>
                      <a:pPr indent="0" lvl="0" marL="0" marR="0" rtl="0" algn="ctr">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blanc</a:t>
                      </a:r>
                    </a:p>
                  </a:txBody>
                  <a:tcPr marT="45700" marB="45700" marR="38100" marL="38100">
                    <a:lnR cap="flat" cmpd="sng" w="28575">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tcPr>
                </a:tc>
              </a:tr>
              <a:tr h="409575">
                <a:tc>
                  <a:txBody>
                    <a:bodyPr>
                      <a:noAutofit/>
                    </a:bodyPr>
                    <a:lstStyle/>
                    <a:p>
                      <a:pPr indent="0" lvl="0" marL="0" marR="0" rtl="0" algn="l">
                        <a:spcBef>
                          <a:spcPts val="0"/>
                        </a:spcBef>
                        <a:buNone/>
                      </a:pPr>
                      <a:r>
                        <a:t/>
                      </a:r>
                      <a:endParaRPr sz="1800" u="none" cap="none" strike="noStrike">
                        <a:solidFill>
                          <a:schemeClr val="dk1"/>
                        </a:solidFill>
                        <a:latin typeface="Times New Roman"/>
                        <a:ea typeface="Times New Roman"/>
                        <a:cs typeface="Times New Roman"/>
                        <a:sym typeface="Times New Roman"/>
                      </a:endParaRPr>
                    </a:p>
                  </a:txBody>
                  <a:tcPr marT="45700" marB="45700" marR="0" marL="0">
                    <a:lnR cap="flat" cmpd="sng" w="12700">
                      <a:solidFill>
                        <a:schemeClr val="dk1"/>
                      </a:solidFill>
                      <a:prstDash val="solid"/>
                      <a:round/>
                      <a:headEnd len="med" w="med" type="none"/>
                      <a:tailEnd len="med" w="med" type="none"/>
                    </a:lnR>
                  </a:tcPr>
                </a:tc>
                <a:tc>
                  <a:txBody>
                    <a:bodyPr>
                      <a:noAutofit/>
                    </a:bodyPr>
                    <a:lstStyle/>
                    <a:p>
                      <a:pPr indent="0" lvl="0" marL="0" marR="0" rtl="0" algn="just">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chablis</a:t>
                      </a:r>
                    </a:p>
                  </a:txBody>
                  <a:tcPr marT="45700" marB="45700" marR="38100" marL="38100">
                    <a:lnL cap="flat" cmpd="sng" w="12700">
                      <a:solidFill>
                        <a:schemeClr val="dk1"/>
                      </a:solidFill>
                      <a:prstDash val="solid"/>
                      <a:round/>
                      <a:headEnd len="med" w="med" type="none"/>
                      <a:tailEnd len="med" w="med" type="none"/>
                    </a:lnL>
                    <a:lnB cap="flat" cmpd="sng" w="28575">
                      <a:solidFill>
                        <a:schemeClr val="dk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1985</a:t>
                      </a:r>
                    </a:p>
                  </a:txBody>
                  <a:tcPr marT="45700" marB="45700" marR="38100" marL="38100">
                    <a:lnB cap="flat" cmpd="sng" w="28575">
                      <a:solidFill>
                        <a:schemeClr val="dk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bourgog</a:t>
                      </a:r>
                    </a:p>
                  </a:txBody>
                  <a:tcPr marT="45700" marB="45700" marR="38100" marL="38100">
                    <a:lnB cap="flat" cmpd="sng" w="28575">
                      <a:solidFill>
                        <a:schemeClr val="dk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rouge</a:t>
                      </a:r>
                    </a:p>
                  </a:txBody>
                  <a:tcPr marT="45700" marB="45700" marR="38100" marL="38100">
                    <a:lnR cap="flat" cmpd="sng" w="28575">
                      <a:solidFill>
                        <a:schemeClr val="dk1"/>
                      </a:solidFill>
                      <a:prstDash val="solid"/>
                      <a:round/>
                      <a:headEnd len="med" w="med" type="none"/>
                      <a:tailEnd len="med" w="med" type="none"/>
                    </a:lnR>
                    <a:lnB cap="flat" cmpd="sng" w="28575">
                      <a:solidFill>
                        <a:schemeClr val="dk1"/>
                      </a:solidFill>
                      <a:prstDash val="solid"/>
                      <a:round/>
                      <a:headEnd len="med" w="med" type="none"/>
                      <a:tailEnd len="med" w="med" type="none"/>
                    </a:lnB>
                  </a:tcPr>
                </a:tc>
              </a:tr>
            </a:tbl>
          </a:graphicData>
        </a:graphic>
      </p:graphicFrame>
      <p:graphicFrame>
        <p:nvGraphicFramePr>
          <p:cNvPr id="467" name="Shape 467"/>
          <p:cNvGraphicFramePr/>
          <p:nvPr/>
        </p:nvGraphicFramePr>
        <p:xfrm>
          <a:off x="2590800" y="4049712"/>
          <a:ext cx="3000000" cy="3000000"/>
        </p:xfrm>
        <a:graphic>
          <a:graphicData uri="http://schemas.openxmlformats.org/drawingml/2006/table">
            <a:tbl>
              <a:tblPr>
                <a:noFill/>
                <a:tableStyleId>{6E3483FC-DA12-4829-8917-C3A2EE820683}</a:tableStyleId>
              </a:tblPr>
              <a:tblGrid>
                <a:gridCol w="685800"/>
                <a:gridCol w="914400"/>
                <a:gridCol w="914400"/>
                <a:gridCol w="1143000"/>
                <a:gridCol w="685800"/>
              </a:tblGrid>
              <a:tr h="457200">
                <a:tc>
                  <a:txBody>
                    <a:bodyPr>
                      <a:noAutofit/>
                    </a:bodyPr>
                    <a:lstStyle/>
                    <a:p>
                      <a:pPr indent="0" lvl="0" marL="0" marR="0" rtl="0" algn="ctr">
                        <a:lnSpc>
                          <a:spcPct val="100000"/>
                        </a:lnSpc>
                        <a:spcBef>
                          <a:spcPts val="0"/>
                        </a:spcBef>
                        <a:spcAft>
                          <a:spcPts val="0"/>
                        </a:spcAft>
                        <a:buClr>
                          <a:schemeClr val="dk1"/>
                        </a:buClr>
                        <a:buFont typeface="Tahoma"/>
                        <a:buNone/>
                      </a:pPr>
                      <a:r>
                        <a:rPr b="1" i="0" lang="en-US" sz="1600" u="none" cap="none" strike="noStrike">
                          <a:solidFill>
                            <a:schemeClr val="dk1"/>
                          </a:solidFill>
                          <a:latin typeface="Tahoma"/>
                          <a:ea typeface="Tahoma"/>
                          <a:cs typeface="Tahoma"/>
                          <a:sym typeface="Tahoma"/>
                        </a:rPr>
                        <a:t>T3</a:t>
                      </a:r>
                    </a:p>
                  </a:txBody>
                  <a:tcPr marT="0" marB="0" marR="0" marL="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Font typeface="Tahoma"/>
                        <a:buNone/>
                      </a:pPr>
                      <a:r>
                        <a:rPr b="1" i="0" lang="en-US" sz="1800" u="none" cap="none" strike="noStrike">
                          <a:solidFill>
                            <a:schemeClr val="dk1"/>
                          </a:solidFill>
                          <a:latin typeface="Tahoma"/>
                          <a:ea typeface="Tahoma"/>
                          <a:cs typeface="Tahoma"/>
                          <a:sym typeface="Tahoma"/>
                        </a:rPr>
                        <a:t>cru</a:t>
                      </a:r>
                    </a:p>
                  </a:txBody>
                  <a:tcPr marT="0" marB="0" marR="0" marL="0">
                    <a:lnL cap="flat" cmpd="sng" w="12700">
                      <a:solidFill>
                        <a:schemeClr val="dk1"/>
                      </a:solidFill>
                      <a:prstDash val="solid"/>
                      <a:round/>
                      <a:headEnd len="med" w="med" type="none"/>
                      <a:tailEnd len="med" w="med" type="none"/>
                    </a:lnL>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Font typeface="Tahoma"/>
                        <a:buNone/>
                      </a:pPr>
                      <a:r>
                        <a:rPr b="1" i="0" lang="en-US" sz="1800" u="none" cap="none" strike="noStrike">
                          <a:solidFill>
                            <a:schemeClr val="dk1"/>
                          </a:solidFill>
                          <a:latin typeface="Tahoma"/>
                          <a:ea typeface="Tahoma"/>
                          <a:cs typeface="Tahoma"/>
                          <a:sym typeface="Tahoma"/>
                        </a:rPr>
                        <a:t>mil</a:t>
                      </a:r>
                    </a:p>
                  </a:txBody>
                  <a:tcPr marT="0" marB="0" marR="0" marL="0">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Font typeface="Tahoma"/>
                        <a:buNone/>
                      </a:pPr>
                      <a:r>
                        <a:rPr b="1" i="0" lang="en-US" sz="1800" u="none" cap="none" strike="noStrike">
                          <a:solidFill>
                            <a:schemeClr val="dk1"/>
                          </a:solidFill>
                          <a:latin typeface="Tahoma"/>
                          <a:ea typeface="Tahoma"/>
                          <a:cs typeface="Tahoma"/>
                          <a:sym typeface="Tahoma"/>
                        </a:rPr>
                        <a:t>région</a:t>
                      </a:r>
                    </a:p>
                  </a:txBody>
                  <a:tcPr marT="0" marB="0" marR="0" marL="0">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Font typeface="Tahoma"/>
                        <a:buNone/>
                      </a:pPr>
                      <a:r>
                        <a:rPr b="1" i="0" lang="en-US" sz="1800" u="none" cap="none" strike="noStrike">
                          <a:solidFill>
                            <a:schemeClr val="dk1"/>
                          </a:solidFill>
                          <a:latin typeface="Tahoma"/>
                          <a:ea typeface="Tahoma"/>
                          <a:cs typeface="Tahoma"/>
                          <a:sym typeface="Tahoma"/>
                        </a:rPr>
                        <a:t>coul</a:t>
                      </a:r>
                    </a:p>
                  </a:txBody>
                  <a:tcPr marT="0" marB="0" marR="0" marL="0">
                    <a:lnR cap="flat" cmpd="sng" w="28575">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512750">
                <a:tc>
                  <a:txBody>
                    <a:bodyPr>
                      <a:noAutofit/>
                    </a:bodyPr>
                    <a:lstStyle/>
                    <a:p>
                      <a:pPr indent="0" lvl="0" marL="0" marR="0" rtl="0" algn="l">
                        <a:spcBef>
                          <a:spcPts val="0"/>
                        </a:spcBef>
                        <a:buNone/>
                      </a:pPr>
                      <a:r>
                        <a:t/>
                      </a:r>
                      <a:endParaRPr sz="1800" u="none" cap="none" strike="noStrike">
                        <a:solidFill>
                          <a:schemeClr val="dk1"/>
                        </a:solidFill>
                        <a:latin typeface="Times New Roman"/>
                        <a:ea typeface="Times New Roman"/>
                        <a:cs typeface="Times New Roman"/>
                        <a:sym typeface="Times New Roman"/>
                      </a:endParaRPr>
                    </a:p>
                  </a:txBody>
                  <a:tcPr marT="0" marB="0" marR="0" marL="0">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tcPr>
                </a:tc>
                <a:tc>
                  <a:txBody>
                    <a:bodyPr>
                      <a:noAutofit/>
                    </a:bodyPr>
                    <a:lstStyle/>
                    <a:p>
                      <a:pPr indent="0" lvl="0" marL="0" marR="0" rtl="0" algn="just">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Chenas</a:t>
                      </a:r>
                    </a:p>
                  </a:txBody>
                  <a:tcPr marT="0" marB="0" marR="38100" marL="38100">
                    <a:lnL cap="flat" cmpd="sng" w="12700">
                      <a:solidFill>
                        <a:schemeClr val="dk1"/>
                      </a:solidFill>
                      <a:prstDash val="solid"/>
                      <a:round/>
                      <a:headEnd len="med" w="med" type="none"/>
                      <a:tailEnd len="med" w="med" type="none"/>
                    </a:lnL>
                    <a:lnT cap="flat" cmpd="sng" w="12700">
                      <a:solidFill>
                        <a:schemeClr val="dk1"/>
                      </a:solidFill>
                      <a:prstDash val="solid"/>
                      <a:round/>
                      <a:headEnd len="med" w="med" type="none"/>
                      <a:tailEnd len="med" w="med" type="none"/>
                    </a:lnT>
                  </a:tcPr>
                </a:tc>
                <a:tc>
                  <a:txBody>
                    <a:bodyPr>
                      <a:noAutofit/>
                    </a:bodyPr>
                    <a:lstStyle/>
                    <a:p>
                      <a:pPr indent="0" lvl="0" marL="0" marR="0" rtl="0" algn="ctr">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1983</a:t>
                      </a:r>
                    </a:p>
                  </a:txBody>
                  <a:tcPr marT="0" marB="0" marR="38100" marL="38100">
                    <a:lnT cap="flat" cmpd="sng" w="12700">
                      <a:solidFill>
                        <a:schemeClr val="dk1"/>
                      </a:solidFill>
                      <a:prstDash val="solid"/>
                      <a:round/>
                      <a:headEnd len="med" w="med" type="none"/>
                      <a:tailEnd len="med" w="med" type="none"/>
                    </a:lnT>
                  </a:tcPr>
                </a:tc>
                <a:tc>
                  <a:txBody>
                    <a:bodyPr>
                      <a:noAutofit/>
                    </a:bodyPr>
                    <a:lstStyle/>
                    <a:p>
                      <a:pPr indent="0" lvl="0" marL="0" marR="0" rtl="0" algn="just">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beaujolais</a:t>
                      </a:r>
                    </a:p>
                  </a:txBody>
                  <a:tcPr marT="0" marB="0" marR="38100" marL="38100">
                    <a:lnT cap="flat" cmpd="sng" w="12700">
                      <a:solidFill>
                        <a:schemeClr val="dk1"/>
                      </a:solidFill>
                      <a:prstDash val="solid"/>
                      <a:round/>
                      <a:headEnd len="med" w="med" type="none"/>
                      <a:tailEnd len="med" w="med" type="none"/>
                    </a:lnT>
                  </a:tcPr>
                </a:tc>
                <a:tc>
                  <a:txBody>
                    <a:bodyPr>
                      <a:noAutofit/>
                    </a:bodyPr>
                    <a:lstStyle/>
                    <a:p>
                      <a:pPr indent="0" lvl="0" marL="0" marR="0" rtl="0" algn="ctr">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rouge</a:t>
                      </a:r>
                    </a:p>
                  </a:txBody>
                  <a:tcPr marT="0" marB="0" marR="38100" marL="38100">
                    <a:lnR cap="flat" cmpd="sng" w="28575">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tcPr>
                </a:tc>
              </a:tr>
              <a:tr h="508000">
                <a:tc>
                  <a:txBody>
                    <a:bodyPr>
                      <a:noAutofit/>
                    </a:bodyPr>
                    <a:lstStyle/>
                    <a:p>
                      <a:pPr indent="0" lvl="0" marL="0" marR="0" rtl="0" algn="l">
                        <a:spcBef>
                          <a:spcPts val="0"/>
                        </a:spcBef>
                        <a:buNone/>
                      </a:pPr>
                      <a:r>
                        <a:t/>
                      </a:r>
                      <a:endParaRPr sz="1800" u="none" cap="none" strike="noStrike">
                        <a:solidFill>
                          <a:schemeClr val="dk1"/>
                        </a:solidFill>
                        <a:latin typeface="Times New Roman"/>
                        <a:ea typeface="Times New Roman"/>
                        <a:cs typeface="Times New Roman"/>
                        <a:sym typeface="Times New Roman"/>
                      </a:endParaRPr>
                    </a:p>
                  </a:txBody>
                  <a:tcPr marT="0" marB="0" marR="0" marL="0">
                    <a:lnR cap="flat" cmpd="sng" w="12700">
                      <a:solidFill>
                        <a:schemeClr val="dk1"/>
                      </a:solidFill>
                      <a:prstDash val="solid"/>
                      <a:round/>
                      <a:headEnd len="med" w="med" type="none"/>
                      <a:tailEnd len="med" w="med" type="none"/>
                    </a:lnR>
                  </a:tcPr>
                </a:tc>
                <a:tc>
                  <a:txBody>
                    <a:bodyPr>
                      <a:noAutofit/>
                    </a:bodyPr>
                    <a:lstStyle/>
                    <a:p>
                      <a:pPr indent="0" lvl="0" marL="0" marR="0" rtl="0" algn="just">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tavel</a:t>
                      </a:r>
                    </a:p>
                  </a:txBody>
                  <a:tcPr marT="0" marB="0" marR="38100" marL="38100">
                    <a:lnL cap="flat" cmpd="sng" w="12700">
                      <a:solidFill>
                        <a:schemeClr val="dk1"/>
                      </a:solidFill>
                      <a:prstDash val="solid"/>
                      <a:round/>
                      <a:headEnd len="med" w="med" type="none"/>
                      <a:tailEnd len="med" w="med" type="none"/>
                    </a:lnL>
                    <a:lnB cap="flat" cmpd="sng" w="28575">
                      <a:solidFill>
                        <a:schemeClr val="dk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1986</a:t>
                      </a:r>
                    </a:p>
                  </a:txBody>
                  <a:tcPr marT="0" marB="0" marR="38100" marL="38100">
                    <a:lnB cap="flat" cmpd="sng" w="28575">
                      <a:solidFill>
                        <a:schemeClr val="dk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rhône</a:t>
                      </a:r>
                    </a:p>
                  </a:txBody>
                  <a:tcPr marT="0" marB="0" marR="38100" marL="38100">
                    <a:lnB cap="flat" cmpd="sng" w="28575">
                      <a:solidFill>
                        <a:schemeClr val="dk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rosé</a:t>
                      </a:r>
                    </a:p>
                  </a:txBody>
                  <a:tcPr marT="0" marB="0" marR="38100" marL="38100">
                    <a:lnR cap="flat" cmpd="sng" w="28575">
                      <a:solidFill>
                        <a:schemeClr val="dk1"/>
                      </a:solidFill>
                      <a:prstDash val="solid"/>
                      <a:round/>
                      <a:headEnd len="med" w="med" type="none"/>
                      <a:tailEnd len="med" w="med" type="none"/>
                    </a:lnR>
                    <a:lnB cap="flat" cmpd="sng" w="28575">
                      <a:solidFill>
                        <a:schemeClr val="dk1"/>
                      </a:solidFill>
                      <a:prstDash val="solid"/>
                      <a:round/>
                      <a:headEnd len="med" w="med" type="none"/>
                      <a:tailEnd len="med" w="med" type="none"/>
                    </a:lnB>
                  </a:tcPr>
                </a:tc>
              </a:tr>
            </a:tbl>
          </a:graphicData>
        </a:graphic>
      </p:graphicFrame>
      <p:sp>
        <p:nvSpPr>
          <p:cNvPr id="468" name="Shape 468"/>
          <p:cNvSpPr txBox="1"/>
          <p:nvPr/>
        </p:nvSpPr>
        <p:spPr>
          <a:xfrm>
            <a:off x="3832225" y="3603625"/>
            <a:ext cx="2590800" cy="396875"/>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Font typeface="Arial"/>
              <a:buNone/>
            </a:pPr>
            <a:r>
              <a:rPr b="1" i="0" lang="en-US" sz="2000" u="none" cap="none" strike="noStrike">
                <a:solidFill>
                  <a:schemeClr val="dk1"/>
                </a:solidFill>
                <a:latin typeface="Arial"/>
                <a:ea typeface="Arial"/>
                <a:cs typeface="Arial"/>
                <a:sym typeface="Arial"/>
              </a:rPr>
              <a:t>T3 = T1 – T2</a:t>
            </a: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3" name="Shape 2023"/>
        <p:cNvGrpSpPr/>
        <p:nvPr/>
      </p:nvGrpSpPr>
      <p:grpSpPr>
        <a:xfrm>
          <a:off x="0" y="0"/>
          <a:ext cx="0" cy="0"/>
          <a:chOff x="0" y="0"/>
          <a:chExt cx="0" cy="0"/>
        </a:xfrm>
      </p:grpSpPr>
      <p:sp>
        <p:nvSpPr>
          <p:cNvPr id="2024" name="Shape 2024"/>
          <p:cNvSpPr txBox="1"/>
          <p:nvPr>
            <p:ph type="title"/>
          </p:nvPr>
        </p:nvSpPr>
        <p:spPr>
          <a:xfrm>
            <a:off x="609600" y="4762"/>
            <a:ext cx="8305800" cy="609600"/>
          </a:xfrm>
          <a:prstGeom prst="rect">
            <a:avLst/>
          </a:prstGeom>
          <a:noFill/>
          <a:ln>
            <a:noFill/>
          </a:ln>
        </p:spPr>
        <p:txBody>
          <a:bodyPr anchorCtr="0" anchor="b" bIns="45700" lIns="91425" rIns="91425" wrap="square" tIns="45700">
            <a:noAutofit/>
          </a:bodyPr>
          <a:lstStyle/>
          <a:p>
            <a:pPr indent="0" lvl="0" marL="0" marR="0" rtl="0" algn="l">
              <a:lnSpc>
                <a:spcPct val="100000"/>
              </a:lnSpc>
              <a:spcBef>
                <a:spcPts val="0"/>
              </a:spcBef>
              <a:spcAft>
                <a:spcPts val="0"/>
              </a:spcAft>
              <a:buClr>
                <a:schemeClr val="dk1"/>
              </a:buClr>
              <a:buFont typeface="Kaushan Script"/>
              <a:buNone/>
            </a:pPr>
            <a:r>
              <a:rPr b="0" i="0" lang="en-US" sz="3000" u="none" cap="none" strike="noStrike">
                <a:solidFill>
                  <a:schemeClr val="dk1"/>
                </a:solidFill>
                <a:latin typeface="Kaushan Script"/>
                <a:ea typeface="Kaushan Script"/>
                <a:cs typeface="Kaushan Script"/>
                <a:sym typeface="Kaushan Script"/>
              </a:rPr>
              <a:t>Les droits d ’accès : GRANT</a:t>
            </a:r>
          </a:p>
        </p:txBody>
      </p:sp>
      <p:sp>
        <p:nvSpPr>
          <p:cNvPr descr="Rectangle: Click to edit Master text styles Second level Third level Fourth level Fifth level" id="2025" name="Shape 2025"/>
          <p:cNvSpPr txBox="1"/>
          <p:nvPr>
            <p:ph idx="1" type="body"/>
          </p:nvPr>
        </p:nvSpPr>
        <p:spPr>
          <a:xfrm>
            <a:off x="533400" y="914400"/>
            <a:ext cx="8153400" cy="5499100"/>
          </a:xfrm>
          <a:prstGeom prst="rect">
            <a:avLst/>
          </a:prstGeom>
          <a:noFill/>
          <a:ln>
            <a:noFill/>
          </a:ln>
        </p:spPr>
        <p:txBody>
          <a:bodyPr anchorCtr="0" anchor="t" bIns="45700" lIns="91425" rIns="91425" wrap="square" tIns="45700">
            <a:noAutofit/>
          </a:bodyPr>
          <a:lstStyle/>
          <a:p>
            <a:pPr indent="-342900" lvl="0" marL="342900" marR="0" rtl="0" algn="just">
              <a:lnSpc>
                <a:spcPct val="100000"/>
              </a:lnSpc>
              <a:spcBef>
                <a:spcPts val="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L'utilisateur Bernard peut autoriser l'utilisateur Bastide à lire sa table Module:</a:t>
            </a:r>
          </a:p>
          <a:p>
            <a:pPr indent="-285750" lvl="1" marL="742950" marR="0" rtl="0" algn="just">
              <a:lnSpc>
                <a:spcPct val="100000"/>
              </a:lnSpc>
              <a:spcBef>
                <a:spcPts val="400"/>
              </a:spcBef>
              <a:spcAft>
                <a:spcPts val="0"/>
              </a:spcAft>
              <a:buClr>
                <a:srgbClr val="0066CC"/>
              </a:buClr>
              <a:buSzPts val="2000"/>
              <a:buFont typeface="Times New Roman"/>
              <a:buChar char="•"/>
            </a:pPr>
            <a:r>
              <a:rPr b="0" i="1" lang="en-US" sz="2000" u="none" cap="none" strike="noStrike">
                <a:solidFill>
                  <a:srgbClr val="0066CC"/>
                </a:solidFill>
                <a:latin typeface="Times New Roman"/>
                <a:ea typeface="Times New Roman"/>
                <a:cs typeface="Times New Roman"/>
                <a:sym typeface="Times New Roman"/>
              </a:rPr>
              <a:t>GRANT SELECT ON Module TO Bastide</a:t>
            </a:r>
          </a:p>
          <a:p>
            <a:pPr indent="-342900" lvl="0" marL="342900" marR="0" rtl="0" algn="just">
              <a:lnSpc>
                <a:spcPct val="100000"/>
              </a:lnSpc>
              <a:spcBef>
                <a:spcPts val="40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Dans un même ordre GRANT, on peut accorder plusieurs privilèges à plusieurs utilisateurs :</a:t>
            </a:r>
          </a:p>
          <a:p>
            <a:pPr indent="-285750" lvl="1" marL="742950" marR="0" rtl="0" algn="just">
              <a:lnSpc>
                <a:spcPct val="100000"/>
              </a:lnSpc>
              <a:spcBef>
                <a:spcPts val="400"/>
              </a:spcBef>
              <a:spcAft>
                <a:spcPts val="0"/>
              </a:spcAft>
              <a:buClr>
                <a:srgbClr val="0066CC"/>
              </a:buClr>
              <a:buSzPts val="2000"/>
              <a:buFont typeface="Times New Roman"/>
              <a:buChar char="•"/>
            </a:pPr>
            <a:r>
              <a:rPr b="0" i="1" lang="en-US" sz="2000" u="none" cap="none" strike="noStrike">
                <a:solidFill>
                  <a:srgbClr val="0066CC"/>
                </a:solidFill>
                <a:latin typeface="Times New Roman"/>
                <a:ea typeface="Times New Roman"/>
                <a:cs typeface="Times New Roman"/>
                <a:sym typeface="Times New Roman"/>
              </a:rPr>
              <a:t>GRANT SELECT, UPDATE ON Module TO Bastide, Lamine</a:t>
            </a:r>
          </a:p>
          <a:p>
            <a:pPr indent="-342900" lvl="0" marL="342900" marR="0" rtl="0" algn="just">
              <a:lnSpc>
                <a:spcPct val="100000"/>
              </a:lnSpc>
              <a:spcBef>
                <a:spcPts val="400"/>
              </a:spcBef>
              <a:spcAft>
                <a:spcPts val="0"/>
              </a:spcAft>
              <a:buClr>
                <a:schemeClr val="dk1"/>
              </a:buClr>
              <a:buSzPts val="2000"/>
              <a:buFont typeface="Times New Roman"/>
              <a:buNone/>
            </a:pPr>
            <a:r>
              <a:t/>
            </a:r>
            <a:endParaRPr b="0" i="0" sz="2000" u="none" cap="none" strike="noStrike">
              <a:solidFill>
                <a:schemeClr val="dk1"/>
              </a:solidFill>
              <a:latin typeface="Times New Roman"/>
              <a:ea typeface="Times New Roman"/>
              <a:cs typeface="Times New Roman"/>
              <a:sym typeface="Times New Roman"/>
            </a:endParaRPr>
          </a:p>
          <a:p>
            <a:pPr indent="-342900" lvl="0" marL="342900" marR="0" rtl="0" algn="just">
              <a:lnSpc>
                <a:spcPct val="100000"/>
              </a:lnSpc>
              <a:spcBef>
                <a:spcPts val="40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Les droits peuvent être accordés à tous les utilisateurs en utilisant le mot réservé PUBLIC à la place d'un nom d'utilisateur :</a:t>
            </a:r>
          </a:p>
          <a:p>
            <a:pPr indent="-285750" lvl="1" marL="742950" marR="0" rtl="0" algn="just">
              <a:lnSpc>
                <a:spcPct val="100000"/>
              </a:lnSpc>
              <a:spcBef>
                <a:spcPts val="400"/>
              </a:spcBef>
              <a:spcAft>
                <a:spcPts val="0"/>
              </a:spcAft>
              <a:buClr>
                <a:srgbClr val="0066CC"/>
              </a:buClr>
              <a:buSzPts val="2000"/>
              <a:buFont typeface="Times New Roman"/>
              <a:buChar char="•"/>
            </a:pPr>
            <a:r>
              <a:rPr b="0" i="1" lang="en-US" sz="2000" u="none" cap="none" strike="noStrike">
                <a:solidFill>
                  <a:srgbClr val="0066CC"/>
                </a:solidFill>
                <a:latin typeface="Times New Roman"/>
                <a:ea typeface="Times New Roman"/>
                <a:cs typeface="Times New Roman"/>
                <a:sym typeface="Times New Roman"/>
              </a:rPr>
              <a:t>GRANT SELECT ON EMP TO PUBLIC</a:t>
            </a:r>
          </a:p>
          <a:p>
            <a:pPr indent="-342900" lvl="0" marL="342900" marR="0" rtl="0" algn="just">
              <a:lnSpc>
                <a:spcPct val="100000"/>
              </a:lnSpc>
              <a:spcBef>
                <a:spcPts val="400"/>
              </a:spcBef>
              <a:spcAft>
                <a:spcPts val="0"/>
              </a:spcAft>
              <a:buClr>
                <a:schemeClr val="dk1"/>
              </a:buClr>
              <a:buSzPts val="2000"/>
              <a:buFont typeface="Times New Roman"/>
              <a:buNone/>
            </a:pPr>
            <a:r>
              <a:t/>
            </a:r>
            <a:endParaRPr b="0" i="0" sz="2000" u="none" cap="none" strike="noStrike">
              <a:solidFill>
                <a:schemeClr val="dk1"/>
              </a:solidFill>
              <a:latin typeface="Times New Roman"/>
              <a:ea typeface="Times New Roman"/>
              <a:cs typeface="Times New Roman"/>
              <a:sym typeface="Times New Roman"/>
            </a:endParaRPr>
          </a:p>
          <a:p>
            <a:pPr indent="-342900" lvl="0" marL="342900" marR="0" rtl="0" algn="just">
              <a:lnSpc>
                <a:spcPct val="100000"/>
              </a:lnSpc>
              <a:spcBef>
                <a:spcPts val="40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Il faut faire précéder le nom de la relation par le nom du propriétaire pour accéder à une relation dont on a reçu un privilège</a:t>
            </a:r>
          </a:p>
          <a:p>
            <a:pPr indent="-285750" lvl="1" marL="742950" marR="0" rtl="0" algn="just">
              <a:lnSpc>
                <a:spcPct val="100000"/>
              </a:lnSpc>
              <a:spcBef>
                <a:spcPts val="400"/>
              </a:spcBef>
              <a:spcAft>
                <a:spcPts val="0"/>
              </a:spcAft>
              <a:buClr>
                <a:srgbClr val="0066CC"/>
              </a:buClr>
              <a:buSzPts val="2000"/>
              <a:buFont typeface="Times New Roman"/>
              <a:buChar char="•"/>
            </a:pPr>
            <a:r>
              <a:rPr b="0" i="1" lang="en-US" sz="2000" u="none" cap="none" strike="noStrike">
                <a:solidFill>
                  <a:srgbClr val="0066CC"/>
                </a:solidFill>
                <a:latin typeface="Times New Roman"/>
                <a:ea typeface="Times New Roman"/>
                <a:cs typeface="Times New Roman"/>
                <a:sym typeface="Times New Roman"/>
              </a:rPr>
              <a:t>Exemple : SELECT * FROM bernard.module</a:t>
            </a:r>
          </a:p>
        </p:txBody>
      </p:sp>
      <p:sp>
        <p:nvSpPr>
          <p:cNvPr id="2026" name="Shape 2026"/>
          <p:cNvSpPr txBox="1"/>
          <p:nvPr/>
        </p:nvSpPr>
        <p:spPr>
          <a:xfrm>
            <a:off x="7023100" y="6400800"/>
            <a:ext cx="1905000"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chemeClr val="dk1"/>
              </a:buClr>
              <a:buFont typeface="Tahoma"/>
              <a:buNone/>
            </a:pPr>
            <a:fld id="{00000000-1234-1234-1234-123412341234}" type="slidenum">
              <a:rPr b="1" i="1" lang="en-US" sz="1200" u="none" cap="none" strike="noStrike">
                <a:solidFill>
                  <a:schemeClr val="dk1"/>
                </a:solidFill>
                <a:latin typeface="Tahoma"/>
                <a:ea typeface="Tahoma"/>
                <a:cs typeface="Tahoma"/>
                <a:sym typeface="Tahoma"/>
              </a:rPr>
              <a:t>‹#›</a:t>
            </a:fld>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0" name="Shape 2030"/>
        <p:cNvGrpSpPr/>
        <p:nvPr/>
      </p:nvGrpSpPr>
      <p:grpSpPr>
        <a:xfrm>
          <a:off x="0" y="0"/>
          <a:ext cx="0" cy="0"/>
          <a:chOff x="0" y="0"/>
          <a:chExt cx="0" cy="0"/>
        </a:xfrm>
      </p:grpSpPr>
      <p:sp>
        <p:nvSpPr>
          <p:cNvPr id="2031" name="Shape 2031"/>
          <p:cNvSpPr txBox="1"/>
          <p:nvPr>
            <p:ph type="title"/>
          </p:nvPr>
        </p:nvSpPr>
        <p:spPr>
          <a:xfrm>
            <a:off x="609600" y="4762"/>
            <a:ext cx="8305800" cy="609600"/>
          </a:xfrm>
          <a:prstGeom prst="rect">
            <a:avLst/>
          </a:prstGeom>
          <a:noFill/>
          <a:ln>
            <a:noFill/>
          </a:ln>
        </p:spPr>
        <p:txBody>
          <a:bodyPr anchorCtr="0" anchor="b" bIns="45700" lIns="91425" rIns="91425" wrap="square" tIns="45700">
            <a:noAutofit/>
          </a:bodyPr>
          <a:lstStyle/>
          <a:p>
            <a:pPr indent="0" lvl="0" marL="0" marR="0" rtl="0" algn="l">
              <a:lnSpc>
                <a:spcPct val="100000"/>
              </a:lnSpc>
              <a:spcBef>
                <a:spcPts val="0"/>
              </a:spcBef>
              <a:spcAft>
                <a:spcPts val="0"/>
              </a:spcAft>
              <a:buClr>
                <a:schemeClr val="dk1"/>
              </a:buClr>
              <a:buFont typeface="Kaushan Script"/>
              <a:buNone/>
            </a:pPr>
            <a:r>
              <a:rPr b="0" i="0" lang="en-US" sz="3000" u="none" cap="none" strike="noStrike">
                <a:solidFill>
                  <a:schemeClr val="dk1"/>
                </a:solidFill>
                <a:latin typeface="Kaushan Script"/>
                <a:ea typeface="Kaushan Script"/>
                <a:cs typeface="Kaushan Script"/>
                <a:sym typeface="Kaushan Script"/>
              </a:rPr>
              <a:t>Les droits d ’accès : GRANT</a:t>
            </a:r>
          </a:p>
        </p:txBody>
      </p:sp>
      <p:sp>
        <p:nvSpPr>
          <p:cNvPr descr="Rectangle: Click to edit Master text styles Second level Third level Fourth level Fifth level" id="2032" name="Shape 2032"/>
          <p:cNvSpPr txBox="1"/>
          <p:nvPr>
            <p:ph idx="1" type="body"/>
          </p:nvPr>
        </p:nvSpPr>
        <p:spPr>
          <a:xfrm>
            <a:off x="533400" y="914400"/>
            <a:ext cx="8153400" cy="5499100"/>
          </a:xfrm>
          <a:prstGeom prst="rect">
            <a:avLst/>
          </a:prstGeom>
          <a:noFill/>
          <a:ln>
            <a:noFill/>
          </a:ln>
        </p:spPr>
        <p:txBody>
          <a:bodyPr anchorCtr="0" anchor="t" bIns="45700" lIns="91425" rIns="91425" wrap="square" tIns="45700">
            <a:noAutofit/>
          </a:bodyPr>
          <a:lstStyle/>
          <a:p>
            <a:pPr indent="-342900" lvl="0" marL="342900" marR="0" rtl="0" algn="just">
              <a:lnSpc>
                <a:spcPct val="100000"/>
              </a:lnSpc>
              <a:spcBef>
                <a:spcPts val="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L'utilisateur lamine peut autoriser l'utilisateur Bastide à lire sa table Module:</a:t>
            </a:r>
          </a:p>
          <a:p>
            <a:pPr indent="-285750" lvl="1" marL="742950" marR="0" rtl="0" algn="just">
              <a:lnSpc>
                <a:spcPct val="100000"/>
              </a:lnSpc>
              <a:spcBef>
                <a:spcPts val="400"/>
              </a:spcBef>
              <a:spcAft>
                <a:spcPts val="0"/>
              </a:spcAft>
              <a:buClr>
                <a:srgbClr val="0066CC"/>
              </a:buClr>
              <a:buSzPts val="2000"/>
              <a:buFont typeface="Times New Roman"/>
              <a:buChar char="•"/>
            </a:pPr>
            <a:r>
              <a:rPr b="0" i="1" lang="en-US" sz="2000" u="none" cap="none" strike="noStrike">
                <a:solidFill>
                  <a:srgbClr val="0066CC"/>
                </a:solidFill>
                <a:latin typeface="Times New Roman"/>
                <a:ea typeface="Times New Roman"/>
                <a:cs typeface="Times New Roman"/>
                <a:sym typeface="Times New Roman"/>
              </a:rPr>
              <a:t>GRANT SELECT ON Module TO Bastide</a:t>
            </a:r>
          </a:p>
          <a:p>
            <a:pPr indent="-342900" lvl="0" marL="342900" marR="0" rtl="0" algn="just">
              <a:lnSpc>
                <a:spcPct val="100000"/>
              </a:lnSpc>
              <a:spcBef>
                <a:spcPts val="40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Dans un même ordre GRANT, on peut accorder plusieurs privilèges à plusieurs utilisateurs :</a:t>
            </a:r>
          </a:p>
          <a:p>
            <a:pPr indent="-285750" lvl="1" marL="742950" marR="0" rtl="0" algn="just">
              <a:lnSpc>
                <a:spcPct val="100000"/>
              </a:lnSpc>
              <a:spcBef>
                <a:spcPts val="400"/>
              </a:spcBef>
              <a:spcAft>
                <a:spcPts val="0"/>
              </a:spcAft>
              <a:buClr>
                <a:srgbClr val="0066CC"/>
              </a:buClr>
              <a:buSzPts val="2000"/>
              <a:buFont typeface="Times New Roman"/>
              <a:buChar char="•"/>
            </a:pPr>
            <a:r>
              <a:rPr b="0" i="1" lang="en-US" sz="2000" u="none" cap="none" strike="noStrike">
                <a:solidFill>
                  <a:srgbClr val="0066CC"/>
                </a:solidFill>
                <a:latin typeface="Times New Roman"/>
                <a:ea typeface="Times New Roman"/>
                <a:cs typeface="Times New Roman"/>
                <a:sym typeface="Times New Roman"/>
              </a:rPr>
              <a:t>GRANT SELECT, UPDATE ON Module TO Bastide, Rigaud</a:t>
            </a:r>
          </a:p>
          <a:p>
            <a:pPr indent="-342900" lvl="0" marL="342900" marR="0" rtl="0" algn="just">
              <a:lnSpc>
                <a:spcPct val="100000"/>
              </a:lnSpc>
              <a:spcBef>
                <a:spcPts val="400"/>
              </a:spcBef>
              <a:spcAft>
                <a:spcPts val="0"/>
              </a:spcAft>
              <a:buClr>
                <a:schemeClr val="dk1"/>
              </a:buClr>
              <a:buSzPts val="2000"/>
              <a:buFont typeface="Times New Roman"/>
              <a:buNone/>
            </a:pPr>
            <a:r>
              <a:t/>
            </a:r>
            <a:endParaRPr b="0" i="0" sz="2000" u="none" cap="none" strike="noStrike">
              <a:solidFill>
                <a:schemeClr val="dk1"/>
              </a:solidFill>
              <a:latin typeface="Times New Roman"/>
              <a:ea typeface="Times New Roman"/>
              <a:cs typeface="Times New Roman"/>
              <a:sym typeface="Times New Roman"/>
            </a:endParaRPr>
          </a:p>
          <a:p>
            <a:pPr indent="-342900" lvl="0" marL="342900" marR="0" rtl="0" algn="just">
              <a:lnSpc>
                <a:spcPct val="100000"/>
              </a:lnSpc>
              <a:spcBef>
                <a:spcPts val="40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Les droits peuvent être accordés à tous les utilisateurs en utilisant le mot réservé PUBLIC à la place d'un nom d'utilisateur :</a:t>
            </a:r>
          </a:p>
          <a:p>
            <a:pPr indent="-285750" lvl="1" marL="742950" marR="0" rtl="0" algn="just">
              <a:lnSpc>
                <a:spcPct val="100000"/>
              </a:lnSpc>
              <a:spcBef>
                <a:spcPts val="400"/>
              </a:spcBef>
              <a:spcAft>
                <a:spcPts val="0"/>
              </a:spcAft>
              <a:buClr>
                <a:srgbClr val="0066CC"/>
              </a:buClr>
              <a:buSzPts val="2000"/>
              <a:buFont typeface="Times New Roman"/>
              <a:buChar char="•"/>
            </a:pPr>
            <a:r>
              <a:rPr b="0" i="1" lang="en-US" sz="2000" u="none" cap="none" strike="noStrike">
                <a:solidFill>
                  <a:srgbClr val="0066CC"/>
                </a:solidFill>
                <a:latin typeface="Times New Roman"/>
                <a:ea typeface="Times New Roman"/>
                <a:cs typeface="Times New Roman"/>
                <a:sym typeface="Times New Roman"/>
              </a:rPr>
              <a:t>GRANT SELECT ON EMP TO PUBLIC</a:t>
            </a:r>
          </a:p>
          <a:p>
            <a:pPr indent="-342900" lvl="0" marL="342900" marR="0" rtl="0" algn="just">
              <a:lnSpc>
                <a:spcPct val="100000"/>
              </a:lnSpc>
              <a:spcBef>
                <a:spcPts val="400"/>
              </a:spcBef>
              <a:spcAft>
                <a:spcPts val="0"/>
              </a:spcAft>
              <a:buClr>
                <a:schemeClr val="dk1"/>
              </a:buClr>
              <a:buSzPts val="2000"/>
              <a:buFont typeface="Times New Roman"/>
              <a:buNone/>
            </a:pPr>
            <a:r>
              <a:t/>
            </a:r>
            <a:endParaRPr b="0" i="0" sz="2000" u="none" cap="none" strike="noStrike">
              <a:solidFill>
                <a:schemeClr val="dk1"/>
              </a:solidFill>
              <a:latin typeface="Times New Roman"/>
              <a:ea typeface="Times New Roman"/>
              <a:cs typeface="Times New Roman"/>
              <a:sym typeface="Times New Roman"/>
            </a:endParaRPr>
          </a:p>
          <a:p>
            <a:pPr indent="-342900" lvl="0" marL="342900" marR="0" rtl="0" algn="just">
              <a:lnSpc>
                <a:spcPct val="100000"/>
              </a:lnSpc>
              <a:spcBef>
                <a:spcPts val="40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Il faut faire précéder le nom de la relation par le nom du propriétaire pour accéder à une relation dont on a reçu un privilège</a:t>
            </a:r>
          </a:p>
          <a:p>
            <a:pPr indent="-285750" lvl="1" marL="742950" marR="0" rtl="0" algn="just">
              <a:lnSpc>
                <a:spcPct val="100000"/>
              </a:lnSpc>
              <a:spcBef>
                <a:spcPts val="400"/>
              </a:spcBef>
              <a:spcAft>
                <a:spcPts val="0"/>
              </a:spcAft>
              <a:buClr>
                <a:srgbClr val="0066CC"/>
              </a:buClr>
              <a:buSzPts val="2000"/>
              <a:buFont typeface="Times New Roman"/>
              <a:buChar char="•"/>
            </a:pPr>
            <a:r>
              <a:rPr b="0" i="1" lang="en-US" sz="2000" u="none" cap="none" strike="noStrike">
                <a:solidFill>
                  <a:srgbClr val="0066CC"/>
                </a:solidFill>
                <a:latin typeface="Times New Roman"/>
                <a:ea typeface="Times New Roman"/>
                <a:cs typeface="Times New Roman"/>
                <a:sym typeface="Times New Roman"/>
              </a:rPr>
              <a:t>Exemple : SELECT * FROM  lamine.module</a:t>
            </a:r>
          </a:p>
          <a:p>
            <a:pPr indent="-342900" lvl="0" marL="342900" marR="0" rtl="0" algn="just">
              <a:lnSpc>
                <a:spcPct val="100000"/>
              </a:lnSpc>
              <a:spcBef>
                <a:spcPts val="440"/>
              </a:spcBef>
              <a:spcAft>
                <a:spcPts val="0"/>
              </a:spcAft>
              <a:buClr>
                <a:schemeClr val="dk1"/>
              </a:buClr>
              <a:buSzPts val="2200"/>
              <a:buFont typeface="Times New Roman"/>
              <a:buChar char="•"/>
            </a:pPr>
            <a:r>
              <a:rPr b="0" i="0" lang="en-US" sz="2200" u="none" cap="none" strike="noStrike">
                <a:solidFill>
                  <a:schemeClr val="dk1"/>
                </a:solidFill>
                <a:latin typeface="Times New Roman"/>
                <a:ea typeface="Times New Roman"/>
                <a:cs typeface="Times New Roman"/>
                <a:sym typeface="Times New Roman"/>
              </a:rPr>
              <a:t>GRANT SELECT (col1), UPDATE (col1) ON matable TO Bastide;</a:t>
            </a:r>
          </a:p>
        </p:txBody>
      </p:sp>
      <p:sp>
        <p:nvSpPr>
          <p:cNvPr id="2033" name="Shape 2033"/>
          <p:cNvSpPr txBox="1"/>
          <p:nvPr/>
        </p:nvSpPr>
        <p:spPr>
          <a:xfrm>
            <a:off x="7023100" y="6400800"/>
            <a:ext cx="1905000"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chemeClr val="dk1"/>
              </a:buClr>
              <a:buFont typeface="Tahoma"/>
              <a:buNone/>
            </a:pPr>
            <a:fld id="{00000000-1234-1234-1234-123412341234}" type="slidenum">
              <a:rPr b="1" i="1" lang="en-US" sz="1200" u="none" cap="none" strike="noStrike">
                <a:solidFill>
                  <a:schemeClr val="dk1"/>
                </a:solidFill>
                <a:latin typeface="Tahoma"/>
                <a:ea typeface="Tahoma"/>
                <a:cs typeface="Tahoma"/>
                <a:sym typeface="Tahoma"/>
              </a:rPr>
              <a:t>‹#›</a:t>
            </a:fld>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7" name="Shape 2037"/>
        <p:cNvGrpSpPr/>
        <p:nvPr/>
      </p:nvGrpSpPr>
      <p:grpSpPr>
        <a:xfrm>
          <a:off x="0" y="0"/>
          <a:ext cx="0" cy="0"/>
          <a:chOff x="0" y="0"/>
          <a:chExt cx="0" cy="0"/>
        </a:xfrm>
      </p:grpSpPr>
      <p:sp>
        <p:nvSpPr>
          <p:cNvPr id="2038" name="Shape 2038"/>
          <p:cNvSpPr txBox="1"/>
          <p:nvPr>
            <p:ph type="title"/>
          </p:nvPr>
        </p:nvSpPr>
        <p:spPr>
          <a:xfrm>
            <a:off x="609600" y="4762"/>
            <a:ext cx="8305800" cy="609600"/>
          </a:xfrm>
          <a:prstGeom prst="rect">
            <a:avLst/>
          </a:prstGeom>
          <a:noFill/>
          <a:ln>
            <a:noFill/>
          </a:ln>
        </p:spPr>
        <p:txBody>
          <a:bodyPr anchorCtr="0" anchor="b" bIns="45700" lIns="91425" rIns="91425" wrap="square" tIns="45700">
            <a:noAutofit/>
          </a:bodyPr>
          <a:lstStyle/>
          <a:p>
            <a:pPr indent="0" lvl="0" marL="0" marR="0" rtl="0" algn="l">
              <a:lnSpc>
                <a:spcPct val="100000"/>
              </a:lnSpc>
              <a:spcBef>
                <a:spcPts val="0"/>
              </a:spcBef>
              <a:spcAft>
                <a:spcPts val="0"/>
              </a:spcAft>
              <a:buClr>
                <a:schemeClr val="dk1"/>
              </a:buClr>
              <a:buFont typeface="Kaushan Script"/>
              <a:buNone/>
            </a:pPr>
            <a:r>
              <a:rPr b="0" i="0" lang="en-US" sz="3000" u="none" cap="none" strike="noStrike">
                <a:solidFill>
                  <a:schemeClr val="dk1"/>
                </a:solidFill>
                <a:latin typeface="Kaushan Script"/>
                <a:ea typeface="Kaushan Script"/>
                <a:cs typeface="Kaushan Script"/>
                <a:sym typeface="Kaushan Script"/>
              </a:rPr>
              <a:t>Les droits d ’accès : REVOKE</a:t>
            </a:r>
          </a:p>
        </p:txBody>
      </p:sp>
      <p:sp>
        <p:nvSpPr>
          <p:cNvPr descr="Rectangle: Click to edit Master text styles Second level Third level Fourth level Fifth level" id="2039" name="Shape 2039"/>
          <p:cNvSpPr txBox="1"/>
          <p:nvPr>
            <p:ph idx="1" type="body"/>
          </p:nvPr>
        </p:nvSpPr>
        <p:spPr>
          <a:xfrm>
            <a:off x="519112" y="577850"/>
            <a:ext cx="8153400" cy="5499100"/>
          </a:xfrm>
          <a:prstGeom prst="rect">
            <a:avLst/>
          </a:prstGeom>
          <a:noFill/>
          <a:ln>
            <a:noFill/>
          </a:ln>
        </p:spPr>
        <p:txBody>
          <a:bodyPr anchorCtr="0" anchor="t" bIns="45700" lIns="91425" rIns="91425" wrap="square" tIns="45700">
            <a:noAutofit/>
          </a:bodyPr>
          <a:lstStyle/>
          <a:p>
            <a:pPr indent="-342900" lvl="0" marL="342900" marR="0" rtl="0" algn="just">
              <a:lnSpc>
                <a:spcPct val="100000"/>
              </a:lnSpc>
              <a:spcBef>
                <a:spcPts val="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Pour supprimer un privilège accordé précédemment :</a:t>
            </a:r>
          </a:p>
          <a:p>
            <a:pPr indent="-285750" lvl="1" marL="742950" marR="0" rtl="0" algn="just">
              <a:lnSpc>
                <a:spcPct val="100000"/>
              </a:lnSpc>
              <a:spcBef>
                <a:spcPts val="400"/>
              </a:spcBef>
              <a:spcAft>
                <a:spcPts val="0"/>
              </a:spcAft>
              <a:buClr>
                <a:srgbClr val="0066CC"/>
              </a:buClr>
              <a:buSzPts val="2000"/>
              <a:buFont typeface="Times New Roman"/>
              <a:buChar char="•"/>
            </a:pPr>
            <a:r>
              <a:rPr b="0" i="1" lang="en-US" sz="2000" u="none" cap="none" strike="noStrike">
                <a:solidFill>
                  <a:srgbClr val="0066CC"/>
                </a:solidFill>
                <a:latin typeface="Times New Roman"/>
                <a:ea typeface="Times New Roman"/>
                <a:cs typeface="Times New Roman"/>
                <a:sym typeface="Times New Roman"/>
              </a:rPr>
              <a:t>REVOKE [ GRANT OPTION FOR ]</a:t>
            </a:r>
          </a:p>
          <a:p>
            <a:pPr indent="-285750" lvl="1" marL="742950" marR="0" rtl="0" algn="just">
              <a:lnSpc>
                <a:spcPct val="100000"/>
              </a:lnSpc>
              <a:spcBef>
                <a:spcPts val="400"/>
              </a:spcBef>
              <a:spcAft>
                <a:spcPts val="0"/>
              </a:spcAft>
              <a:buClr>
                <a:srgbClr val="0066CC"/>
              </a:buClr>
              <a:buFont typeface="Times New Roman"/>
              <a:buNone/>
            </a:pPr>
            <a:r>
              <a:rPr b="0" i="1" lang="en-US" sz="2000" u="none" cap="none" strike="noStrike">
                <a:solidFill>
                  <a:srgbClr val="0066CC"/>
                </a:solidFill>
                <a:latin typeface="Times New Roman"/>
                <a:ea typeface="Times New Roman"/>
                <a:cs typeface="Times New Roman"/>
                <a:sym typeface="Times New Roman"/>
              </a:rPr>
              <a:t>    { privilège [,...] | ALL } </a:t>
            </a:r>
          </a:p>
          <a:p>
            <a:pPr indent="-285750" lvl="1" marL="742950" marR="0" rtl="0" algn="just">
              <a:lnSpc>
                <a:spcPct val="100000"/>
              </a:lnSpc>
              <a:spcBef>
                <a:spcPts val="400"/>
              </a:spcBef>
              <a:spcAft>
                <a:spcPts val="0"/>
              </a:spcAft>
              <a:buClr>
                <a:srgbClr val="0066CC"/>
              </a:buClr>
              <a:buFont typeface="Times New Roman"/>
              <a:buNone/>
            </a:pPr>
            <a:r>
              <a:rPr b="0" i="1" lang="en-US" sz="2000" u="none" cap="none" strike="noStrike">
                <a:solidFill>
                  <a:srgbClr val="0066CC"/>
                </a:solidFill>
                <a:latin typeface="Times New Roman"/>
                <a:ea typeface="Times New Roman"/>
                <a:cs typeface="Times New Roman"/>
                <a:sym typeface="Times New Roman"/>
              </a:rPr>
              <a:t>ON [ type_objet ] nom_objet [, ...]</a:t>
            </a:r>
          </a:p>
          <a:p>
            <a:pPr indent="-285750" lvl="1" marL="742950" marR="0" rtl="0" algn="just">
              <a:lnSpc>
                <a:spcPct val="100000"/>
              </a:lnSpc>
              <a:spcBef>
                <a:spcPts val="400"/>
              </a:spcBef>
              <a:spcAft>
                <a:spcPts val="0"/>
              </a:spcAft>
              <a:buClr>
                <a:srgbClr val="0066CC"/>
              </a:buClr>
              <a:buFont typeface="Times New Roman"/>
              <a:buNone/>
            </a:pPr>
            <a:r>
              <a:rPr b="0" i="1" lang="en-US" sz="2000" u="none" cap="none" strike="noStrike">
                <a:solidFill>
                  <a:srgbClr val="0066CC"/>
                </a:solidFill>
                <a:latin typeface="Times New Roman"/>
                <a:ea typeface="Times New Roman"/>
                <a:cs typeface="Times New Roman"/>
                <a:sym typeface="Times New Roman"/>
              </a:rPr>
              <a:t>   FROM { nom_role | PUBLIC } [, ...] [ CASCADE | RESTRICT ]</a:t>
            </a:r>
          </a:p>
          <a:p>
            <a:pPr indent="-228600" lvl="2" marL="1143000" marR="0" rtl="0" algn="just">
              <a:lnSpc>
                <a:spcPct val="100000"/>
              </a:lnSpc>
              <a:spcBef>
                <a:spcPts val="360"/>
              </a:spcBef>
              <a:spcAft>
                <a:spcPts val="0"/>
              </a:spcAft>
              <a:buClr>
                <a:schemeClr val="dk1"/>
              </a:buClr>
              <a:buSzPts val="1800"/>
              <a:buFont typeface="Times New Roman"/>
              <a:buNone/>
            </a:pPr>
            <a:r>
              <a:t/>
            </a:r>
            <a:endParaRPr b="0" i="0" sz="1800" u="none" cap="none" strike="noStrike">
              <a:solidFill>
                <a:schemeClr val="dk1"/>
              </a:solidFill>
              <a:latin typeface="Times New Roman"/>
              <a:ea typeface="Times New Roman"/>
              <a:cs typeface="Times New Roman"/>
              <a:sym typeface="Times New Roman"/>
            </a:endParaRPr>
          </a:p>
          <a:p>
            <a:pPr indent="-228600" lvl="2" marL="1143000" marR="0" rtl="0" algn="just">
              <a:lnSpc>
                <a:spcPct val="100000"/>
              </a:lnSpc>
              <a:spcBef>
                <a:spcPts val="360"/>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Exemples :</a:t>
            </a:r>
          </a:p>
          <a:p>
            <a:pPr indent="-228600" lvl="3" marL="1600200" marR="0" rtl="0" algn="just">
              <a:lnSpc>
                <a:spcPct val="100000"/>
              </a:lnSpc>
              <a:spcBef>
                <a:spcPts val="360"/>
              </a:spcBef>
              <a:spcAft>
                <a:spcPts val="0"/>
              </a:spcAft>
              <a:buClr>
                <a:schemeClr val="dk1"/>
              </a:buClr>
              <a:buSzPts val="1800"/>
              <a:buFont typeface="Tahoma"/>
              <a:buChar char="•"/>
            </a:pPr>
            <a:r>
              <a:rPr b="0" i="0" lang="en-US" sz="1800" u="none" cap="none" strike="noStrike">
                <a:solidFill>
                  <a:schemeClr val="dk1"/>
                </a:solidFill>
                <a:latin typeface="Tahoma"/>
                <a:ea typeface="Tahoma"/>
                <a:cs typeface="Tahoma"/>
                <a:sym typeface="Tahoma"/>
              </a:rPr>
              <a:t>REVOKE SELECT ON Module TO Lamine</a:t>
            </a:r>
          </a:p>
          <a:p>
            <a:pPr indent="-228600" lvl="3" marL="1600200" marR="0" rtl="0" algn="just">
              <a:lnSpc>
                <a:spcPct val="100000"/>
              </a:lnSpc>
              <a:spcBef>
                <a:spcPts val="360"/>
              </a:spcBef>
              <a:spcAft>
                <a:spcPts val="0"/>
              </a:spcAft>
              <a:buClr>
                <a:schemeClr val="dk1"/>
              </a:buClr>
              <a:buSzPts val="1800"/>
              <a:buFont typeface="Tahoma"/>
              <a:buChar char="•"/>
            </a:pPr>
            <a:r>
              <a:rPr b="0" i="0" lang="en-US" sz="1800" u="none" cap="none" strike="noStrike">
                <a:solidFill>
                  <a:schemeClr val="dk1"/>
                </a:solidFill>
                <a:latin typeface="Tahoma"/>
                <a:ea typeface="Tahoma"/>
                <a:cs typeface="Tahoma"/>
                <a:sym typeface="Tahoma"/>
              </a:rPr>
              <a:t>REVOKE ALL PRIVILEGES ON Module FROM bastide;</a:t>
            </a:r>
          </a:p>
          <a:p>
            <a:pPr indent="-342900" lvl="0" marL="342900" marR="0" rtl="0" algn="just">
              <a:lnSpc>
                <a:spcPct val="100000"/>
              </a:lnSpc>
              <a:spcBef>
                <a:spcPts val="48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Si on enlève un privilège à un utilisateur, ce privilège est automatiquement retiré à tout autre utilisateur à qui il aurait accordé ce privilège.</a:t>
            </a:r>
          </a:p>
          <a:p>
            <a:pPr indent="-342900" lvl="0" marL="342900" marR="0" rtl="0" algn="just">
              <a:lnSpc>
                <a:spcPct val="100000"/>
              </a:lnSpc>
              <a:spcBef>
                <a:spcPts val="48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Si GRANT OPTION FOR est précisé, seul l'option de transmission de droit (grant option) est supprimée, pas le droit lui même. Sinon, le droit et l'option de transmission de droits sont révoqués. </a:t>
            </a:r>
          </a:p>
          <a:p>
            <a:pPr indent="0" lvl="0" marL="0" marR="0" rtl="0" algn="l">
              <a:spcBef>
                <a:spcPts val="0"/>
              </a:spcBef>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040" name="Shape 2040"/>
          <p:cNvSpPr txBox="1"/>
          <p:nvPr/>
        </p:nvSpPr>
        <p:spPr>
          <a:xfrm>
            <a:off x="7023100" y="6400800"/>
            <a:ext cx="1905000"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chemeClr val="dk1"/>
              </a:buClr>
              <a:buFont typeface="Tahoma"/>
              <a:buNone/>
            </a:pPr>
            <a:fld id="{00000000-1234-1234-1234-123412341234}" type="slidenum">
              <a:rPr b="1" i="1" lang="en-US" sz="1200" u="none" cap="none" strike="noStrike">
                <a:solidFill>
                  <a:schemeClr val="dk1"/>
                </a:solidFill>
                <a:latin typeface="Tahoma"/>
                <a:ea typeface="Tahoma"/>
                <a:cs typeface="Tahoma"/>
                <a:sym typeface="Tahoma"/>
              </a:rPr>
              <a:t>‹#›</a:t>
            </a:fld>
          </a:p>
        </p:txBody>
      </p:sp>
      <p:grpSp>
        <p:nvGrpSpPr>
          <p:cNvPr id="2041" name="Shape 2041"/>
          <p:cNvGrpSpPr/>
          <p:nvPr/>
        </p:nvGrpSpPr>
        <p:grpSpPr>
          <a:xfrm>
            <a:off x="450272" y="3318412"/>
            <a:ext cx="8092057" cy="3150503"/>
            <a:chOff x="0" y="0"/>
            <a:chExt cx="2147483647" cy="2147483647"/>
          </a:xfrm>
        </p:grpSpPr>
        <p:grpSp>
          <p:nvGrpSpPr>
            <p:cNvPr id="2042" name="Shape 2042"/>
            <p:cNvGrpSpPr/>
            <p:nvPr/>
          </p:nvGrpSpPr>
          <p:grpSpPr>
            <a:xfrm>
              <a:off x="63144580" y="868076133"/>
              <a:ext cx="2022000924" cy="1279407513"/>
              <a:chOff x="0" y="0"/>
              <a:chExt cx="2147483646" cy="2147483647"/>
            </a:xfrm>
          </p:grpSpPr>
          <p:pic>
            <p:nvPicPr>
              <p:cNvPr id="2043" name="Shape 2043"/>
              <p:cNvPicPr preferRelativeResize="0"/>
              <p:nvPr/>
            </p:nvPicPr>
            <p:blipFill rotWithShape="1">
              <a:blip r:embed="rId3">
                <a:alphaModFix/>
              </a:blip>
              <a:srcRect b="0" l="0" r="0" t="0"/>
              <a:stretch/>
            </p:blipFill>
            <p:spPr>
              <a:xfrm>
                <a:off x="0" y="1106"/>
                <a:ext cx="2147483646" cy="2147482540"/>
              </a:xfrm>
              <a:prstGeom prst="rect">
                <a:avLst/>
              </a:prstGeom>
              <a:noFill/>
              <a:ln>
                <a:noFill/>
              </a:ln>
            </p:spPr>
          </p:pic>
          <p:sp>
            <p:nvSpPr>
              <p:cNvPr id="2044" name="Shape 2044"/>
              <p:cNvSpPr txBox="1"/>
              <p:nvPr/>
            </p:nvSpPr>
            <p:spPr>
              <a:xfrm>
                <a:off x="78283380" y="0"/>
                <a:ext cx="2067289039" cy="1833412345"/>
              </a:xfrm>
              <a:prstGeom prst="rect">
                <a:avLst/>
              </a:prstGeom>
              <a:noFill/>
              <a:ln>
                <a:noFill/>
              </a:ln>
            </p:spPr>
            <p:txBody>
              <a:bodyPr anchorCtr="0" anchor="b"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grpSp>
        <p:sp>
          <p:nvSpPr>
            <p:cNvPr id="2045" name="Shape 2045"/>
            <p:cNvSpPr txBox="1"/>
            <p:nvPr/>
          </p:nvSpPr>
          <p:spPr>
            <a:xfrm>
              <a:off x="72827081" y="1195838750"/>
              <a:ext cx="2074656565" cy="624008767"/>
            </a:xfrm>
            <a:prstGeom prst="rect">
              <a:avLst/>
            </a:prstGeom>
            <a:noFill/>
            <a:ln>
              <a:noFill/>
            </a:ln>
          </p:spPr>
          <p:txBody>
            <a:bodyPr anchorCtr="0" anchor="t" bIns="45700" lIns="91425" rIns="91425" wrap="square" tIns="45700">
              <a:noAutofit/>
            </a:bodyPr>
            <a:lstStyle/>
            <a:p>
              <a:pPr indent="0" lvl="0" marL="0" marR="0" rtl="0" algn="ctr">
                <a:lnSpc>
                  <a:spcPct val="100000"/>
                </a:lnSpc>
                <a:spcBef>
                  <a:spcPts val="0"/>
                </a:spcBef>
                <a:spcAft>
                  <a:spcPts val="0"/>
                </a:spcAft>
                <a:buClr>
                  <a:schemeClr val="dk2"/>
                </a:buClr>
                <a:buFont typeface="Times New Roman"/>
                <a:buNone/>
              </a:pPr>
              <a:r>
                <a:rPr b="1" i="0" lang="en-US" sz="2800" u="none" cap="none" strike="noStrike">
                  <a:solidFill>
                    <a:schemeClr val="dk2"/>
                  </a:solidFill>
                  <a:latin typeface="Times New Roman"/>
                  <a:ea typeface="Times New Roman"/>
                  <a:cs typeface="Times New Roman"/>
                  <a:sym typeface="Times New Roman"/>
                </a:rPr>
                <a:t>Les droits d’accès ne permettent pas de limiter</a:t>
              </a:r>
            </a:p>
            <a:p>
              <a:pPr indent="0" lvl="0" marL="0" marR="0" rtl="0" algn="ctr">
                <a:lnSpc>
                  <a:spcPct val="100000"/>
                </a:lnSpc>
                <a:spcBef>
                  <a:spcPts val="0"/>
                </a:spcBef>
                <a:spcAft>
                  <a:spcPts val="0"/>
                </a:spcAft>
                <a:buClr>
                  <a:schemeClr val="dk2"/>
                </a:buClr>
                <a:buFont typeface="Times New Roman"/>
                <a:buNone/>
              </a:pPr>
              <a:r>
                <a:rPr b="1" i="0" lang="en-US" sz="2800" u="none" cap="none" strike="noStrike">
                  <a:solidFill>
                    <a:schemeClr val="dk2"/>
                  </a:solidFill>
                  <a:latin typeface="Times New Roman"/>
                  <a:ea typeface="Times New Roman"/>
                  <a:cs typeface="Times New Roman"/>
                  <a:sym typeface="Times New Roman"/>
                </a:rPr>
                <a:t>l’accès à certains attributs et/ou certains tuples.</a:t>
              </a:r>
            </a:p>
          </p:txBody>
        </p:sp>
        <p:sp>
          <p:nvSpPr>
            <p:cNvPr id="2046" name="Shape 2046"/>
            <p:cNvSpPr txBox="1"/>
            <p:nvPr/>
          </p:nvSpPr>
          <p:spPr>
            <a:xfrm rot="-2040000">
              <a:off x="12850100" y="286415944"/>
              <a:ext cx="295469229" cy="550108952"/>
            </a:xfrm>
            <a:prstGeom prst="rect">
              <a:avLst/>
            </a:prstGeom>
            <a:noFill/>
            <a:ln>
              <a:noFill/>
            </a:ln>
          </p:spPr>
          <p:txBody>
            <a:bodyPr anchorCtr="0" anchor="t" bIns="45700" lIns="91425" rIns="91425" wrap="square" tIns="45700">
              <a:noAutofit/>
            </a:bodyPr>
            <a:lstStyle/>
            <a:p>
              <a:pPr indent="0" lvl="0" marL="0" marR="0" rtl="0" algn="ctr">
                <a:lnSpc>
                  <a:spcPct val="100000"/>
                </a:lnSpc>
                <a:spcBef>
                  <a:spcPts val="0"/>
                </a:spcBef>
                <a:spcAft>
                  <a:spcPts val="0"/>
                </a:spcAft>
                <a:buClr>
                  <a:srgbClr val="FF0000"/>
                </a:buClr>
                <a:buFont typeface="Times New Roman"/>
                <a:buNone/>
              </a:pPr>
              <a:r>
                <a:rPr b="0" i="0" lang="en-US" sz="2400" u="none" cap="none" strike="noStrike">
                  <a:solidFill>
                    <a:srgbClr val="FF0000"/>
                  </a:solidFill>
                  <a:latin typeface="Times New Roman"/>
                  <a:ea typeface="Times New Roman"/>
                  <a:cs typeface="Times New Roman"/>
                  <a:sym typeface="Times New Roman"/>
                </a:rPr>
                <a:t>Limite</a:t>
              </a:r>
            </a:p>
          </p:txBody>
        </p:sp>
      </p:gr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0" name="Shape 2050"/>
        <p:cNvGrpSpPr/>
        <p:nvPr/>
      </p:nvGrpSpPr>
      <p:grpSpPr>
        <a:xfrm>
          <a:off x="0" y="0"/>
          <a:ext cx="0" cy="0"/>
          <a:chOff x="0" y="0"/>
          <a:chExt cx="0" cy="0"/>
        </a:xfrm>
      </p:grpSpPr>
      <p:sp>
        <p:nvSpPr>
          <p:cNvPr id="2051" name="Shape 2051"/>
          <p:cNvSpPr txBox="1"/>
          <p:nvPr>
            <p:ph type="title"/>
          </p:nvPr>
        </p:nvSpPr>
        <p:spPr>
          <a:xfrm>
            <a:off x="609600" y="4762"/>
            <a:ext cx="8305800" cy="609600"/>
          </a:xfrm>
          <a:prstGeom prst="rect">
            <a:avLst/>
          </a:prstGeom>
          <a:noFill/>
          <a:ln>
            <a:noFill/>
          </a:ln>
        </p:spPr>
        <p:txBody>
          <a:bodyPr anchorCtr="0" anchor="b" bIns="45700" lIns="91425" rIns="91425" wrap="square" tIns="45700">
            <a:noAutofit/>
          </a:bodyPr>
          <a:lstStyle/>
          <a:p>
            <a:pPr indent="0" lvl="0" marL="0" marR="0" rtl="0" algn="l">
              <a:lnSpc>
                <a:spcPct val="100000"/>
              </a:lnSpc>
              <a:spcBef>
                <a:spcPts val="0"/>
              </a:spcBef>
              <a:spcAft>
                <a:spcPts val="0"/>
              </a:spcAft>
              <a:buClr>
                <a:schemeClr val="dk1"/>
              </a:buClr>
              <a:buFont typeface="Kaushan Script"/>
              <a:buNone/>
            </a:pPr>
            <a:r>
              <a:rPr b="0" i="0" lang="en-US" sz="3000" u="none" cap="none" strike="noStrike">
                <a:solidFill>
                  <a:schemeClr val="dk1"/>
                </a:solidFill>
                <a:latin typeface="Kaushan Script"/>
                <a:ea typeface="Kaushan Script"/>
                <a:cs typeface="Kaushan Script"/>
                <a:sym typeface="Kaushan Script"/>
              </a:rPr>
              <a:t>Limite </a:t>
            </a:r>
          </a:p>
        </p:txBody>
      </p:sp>
      <p:sp>
        <p:nvSpPr>
          <p:cNvPr descr="Rectangle: Click to edit Master text styles Second level Third level Fourth level Fifth level" id="2052" name="Shape 2052"/>
          <p:cNvSpPr txBox="1"/>
          <p:nvPr>
            <p:ph idx="1" type="body"/>
          </p:nvPr>
        </p:nvSpPr>
        <p:spPr>
          <a:xfrm>
            <a:off x="533400" y="914400"/>
            <a:ext cx="8153400" cy="5499100"/>
          </a:xfrm>
          <a:prstGeom prst="rect">
            <a:avLst/>
          </a:prstGeom>
          <a:noFill/>
          <a:ln>
            <a:noFill/>
          </a:ln>
        </p:spPr>
        <p:txBody>
          <a:bodyPr anchorCtr="0" anchor="t" bIns="45700" lIns="91425" rIns="91425" wrap="square" tIns="45700">
            <a:noAutofit/>
          </a:bodyPr>
          <a:lstStyle/>
          <a:p>
            <a:pPr indent="-342900" lvl="0" marL="342900" marR="0" rtl="0" algn="just">
              <a:lnSpc>
                <a:spcPct val="100000"/>
              </a:lnSpc>
              <a:spcBef>
                <a:spcPts val="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Les droits d’accès ne permettent pas de limiter l’accès à certains attributs et/ou certains tuples.</a:t>
            </a:r>
          </a:p>
          <a:p>
            <a:pPr indent="-342900" lvl="0" marL="342900" marR="0" rtl="0" algn="just">
              <a:lnSpc>
                <a:spcPct val="100000"/>
              </a:lnSpc>
              <a:spcBef>
                <a:spcPts val="56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Proposition :</a:t>
            </a:r>
          </a:p>
          <a:p>
            <a:pPr indent="-285750" lvl="1" marL="742950" marR="0" rtl="0" algn="just">
              <a:lnSpc>
                <a:spcPct val="100000"/>
              </a:lnSpc>
              <a:spcBef>
                <a:spcPts val="520"/>
              </a:spcBef>
              <a:spcAft>
                <a:spcPts val="0"/>
              </a:spcAft>
              <a:buClr>
                <a:srgbClr val="0066CC"/>
              </a:buClr>
              <a:buSzPts val="2600"/>
              <a:buFont typeface="Times New Roman"/>
              <a:buChar char="•"/>
            </a:pPr>
            <a:r>
              <a:rPr b="0" i="1" lang="en-US" sz="2600" u="none" cap="none" strike="noStrike">
                <a:solidFill>
                  <a:srgbClr val="0066CC"/>
                </a:solidFill>
                <a:latin typeface="Times New Roman"/>
                <a:ea typeface="Times New Roman"/>
                <a:cs typeface="Times New Roman"/>
                <a:sym typeface="Times New Roman"/>
              </a:rPr>
              <a:t>Créer un sous-schéma pour chaque catégorie d’utilisateur avec des droits d’accès propres à chaque catégrorie </a:t>
            </a:r>
          </a:p>
          <a:p>
            <a:pPr indent="-342900" lvl="0" marL="342900" marR="0" rtl="0" algn="just">
              <a:lnSpc>
                <a:spcPct val="100000"/>
              </a:lnSpc>
              <a:spcBef>
                <a:spcPts val="56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La notion de sous-schéma est implantée à l’aide des vues</a:t>
            </a:r>
          </a:p>
          <a:p>
            <a:pPr indent="-285750" lvl="1" marL="742950" marR="0" rtl="0" algn="just">
              <a:lnSpc>
                <a:spcPct val="100000"/>
              </a:lnSpc>
              <a:spcBef>
                <a:spcPts val="520"/>
              </a:spcBef>
              <a:spcAft>
                <a:spcPts val="0"/>
              </a:spcAft>
              <a:buClr>
                <a:srgbClr val="0066CC"/>
              </a:buClr>
              <a:buSzPts val="2600"/>
              <a:buFont typeface="Times New Roman"/>
              <a:buChar char="•"/>
            </a:pPr>
            <a:r>
              <a:rPr b="0" i="1" lang="en-US" sz="2600" u="none" cap="none" strike="noStrike">
                <a:solidFill>
                  <a:srgbClr val="0066CC"/>
                </a:solidFill>
                <a:latin typeface="Times New Roman"/>
                <a:ea typeface="Times New Roman"/>
                <a:cs typeface="Times New Roman"/>
                <a:sym typeface="Times New Roman"/>
              </a:rPr>
              <a:t>Une vue est une vision partielle ou particulière des données d'une ou plusieurs tables de la base.</a:t>
            </a:r>
          </a:p>
          <a:p>
            <a:pPr indent="-285750" lvl="1" marL="742950" marR="0" rtl="0" algn="just">
              <a:lnSpc>
                <a:spcPct val="100000"/>
              </a:lnSpc>
              <a:spcBef>
                <a:spcPts val="520"/>
              </a:spcBef>
              <a:spcAft>
                <a:spcPts val="0"/>
              </a:spcAft>
              <a:buClr>
                <a:srgbClr val="0066CC"/>
              </a:buClr>
              <a:buSzPts val="2600"/>
              <a:buFont typeface="Times New Roman"/>
              <a:buChar char="•"/>
            </a:pPr>
            <a:r>
              <a:rPr b="0" i="1" lang="en-US" sz="2600" u="none" cap="none" strike="noStrike">
                <a:solidFill>
                  <a:srgbClr val="0066CC"/>
                </a:solidFill>
                <a:latin typeface="Times New Roman"/>
                <a:ea typeface="Times New Roman"/>
                <a:cs typeface="Times New Roman"/>
                <a:sym typeface="Times New Roman"/>
              </a:rPr>
              <a:t>une vue n’a pas de données propres, ses données sont celles des relations qui ont servi à sa création.</a:t>
            </a:r>
          </a:p>
        </p:txBody>
      </p:sp>
      <p:sp>
        <p:nvSpPr>
          <p:cNvPr id="2053" name="Shape 2053"/>
          <p:cNvSpPr txBox="1"/>
          <p:nvPr/>
        </p:nvSpPr>
        <p:spPr>
          <a:xfrm>
            <a:off x="7023100" y="6400800"/>
            <a:ext cx="1905000"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chemeClr val="dk1"/>
              </a:buClr>
              <a:buFont typeface="Tahoma"/>
              <a:buNone/>
            </a:pPr>
            <a:fld id="{00000000-1234-1234-1234-123412341234}" type="slidenum">
              <a:rPr b="1" i="1" lang="en-US" sz="1200" u="none" cap="none" strike="noStrike">
                <a:solidFill>
                  <a:schemeClr val="dk1"/>
                </a:solidFill>
                <a:latin typeface="Tahoma"/>
                <a:ea typeface="Tahoma"/>
                <a:cs typeface="Tahoma"/>
                <a:sym typeface="Tahoma"/>
              </a:rPr>
              <a:t>‹#›</a:t>
            </a:fld>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7" name="Shape 2057"/>
        <p:cNvGrpSpPr/>
        <p:nvPr/>
      </p:nvGrpSpPr>
      <p:grpSpPr>
        <a:xfrm>
          <a:off x="0" y="0"/>
          <a:ext cx="0" cy="0"/>
          <a:chOff x="0" y="0"/>
          <a:chExt cx="0" cy="0"/>
        </a:xfrm>
      </p:grpSpPr>
      <p:sp>
        <p:nvSpPr>
          <p:cNvPr id="2058" name="Shape 2058"/>
          <p:cNvSpPr txBox="1"/>
          <p:nvPr>
            <p:ph type="title"/>
          </p:nvPr>
        </p:nvSpPr>
        <p:spPr>
          <a:xfrm>
            <a:off x="609600" y="4762"/>
            <a:ext cx="8305800" cy="609600"/>
          </a:xfrm>
          <a:prstGeom prst="rect">
            <a:avLst/>
          </a:prstGeom>
          <a:noFill/>
          <a:ln>
            <a:noFill/>
          </a:ln>
        </p:spPr>
        <p:txBody>
          <a:bodyPr anchorCtr="0" anchor="b" bIns="45700" lIns="91425" rIns="91425" wrap="square" tIns="45700">
            <a:noAutofit/>
          </a:bodyPr>
          <a:lstStyle/>
          <a:p>
            <a:pPr indent="0" lvl="0" marL="0" marR="0" rtl="0" algn="l">
              <a:lnSpc>
                <a:spcPct val="100000"/>
              </a:lnSpc>
              <a:spcBef>
                <a:spcPts val="0"/>
              </a:spcBef>
              <a:spcAft>
                <a:spcPts val="0"/>
              </a:spcAft>
              <a:buClr>
                <a:schemeClr val="dk1"/>
              </a:buClr>
              <a:buFont typeface="Kaushan Script"/>
              <a:buNone/>
            </a:pPr>
            <a:r>
              <a:rPr b="0" i="0" lang="en-US" sz="3000" u="none" cap="none" strike="noStrike">
                <a:solidFill>
                  <a:schemeClr val="dk1"/>
                </a:solidFill>
                <a:latin typeface="Kaushan Script"/>
                <a:ea typeface="Kaushan Script"/>
                <a:cs typeface="Kaushan Script"/>
                <a:sym typeface="Kaushan Script"/>
              </a:rPr>
              <a:t>Les Vues</a:t>
            </a:r>
          </a:p>
        </p:txBody>
      </p:sp>
      <p:sp>
        <p:nvSpPr>
          <p:cNvPr descr="Rectangle: Click to edit Master text styles Second level Third level Fourth level Fifth level" id="2059" name="Shape 2059"/>
          <p:cNvSpPr txBox="1"/>
          <p:nvPr>
            <p:ph idx="1" type="body"/>
          </p:nvPr>
        </p:nvSpPr>
        <p:spPr>
          <a:xfrm>
            <a:off x="323850" y="641350"/>
            <a:ext cx="8153400" cy="5499100"/>
          </a:xfrm>
          <a:prstGeom prst="rect">
            <a:avLst/>
          </a:prstGeom>
          <a:noFill/>
          <a:ln>
            <a:noFill/>
          </a:ln>
        </p:spPr>
        <p:txBody>
          <a:bodyPr anchorCtr="0" anchor="t" bIns="45700" lIns="91425" rIns="91425" wrap="square" tIns="45700">
            <a:noAutofit/>
          </a:bodyPr>
          <a:lstStyle/>
          <a:p>
            <a:pPr indent="-342900" lvl="0" marL="342900" marR="0" rtl="0" algn="just">
              <a:lnSpc>
                <a:spcPct val="100000"/>
              </a:lnSpc>
              <a:spcBef>
                <a:spcPts val="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De façon générale, les vues permettent de dissocier la façon dont les utilisateurs voient les données, du découpage en tables. On sépare l'aspect externe (ce que voit un utilisateur particulier de la base) de l'aspect conceptuel (comment a été conçu l'ensemble de la base). </a:t>
            </a:r>
          </a:p>
          <a:p>
            <a:pPr indent="-342900" lvl="0" marL="342900" marR="0" rtl="0" algn="just">
              <a:lnSpc>
                <a:spcPct val="100000"/>
              </a:lnSpc>
              <a:spcBef>
                <a:spcPts val="400"/>
              </a:spcBef>
              <a:spcAft>
                <a:spcPts val="0"/>
              </a:spcAft>
              <a:buClr>
                <a:schemeClr val="dk1"/>
              </a:buClr>
              <a:buSzPts val="2000"/>
              <a:buFont typeface="Times New Roman"/>
              <a:buNone/>
            </a:pPr>
            <a:r>
              <a:t/>
            </a:r>
            <a:endParaRPr b="0" i="0" sz="2000" u="none" cap="none" strike="noStrike">
              <a:solidFill>
                <a:schemeClr val="dk1"/>
              </a:solidFill>
              <a:latin typeface="Times New Roman"/>
              <a:ea typeface="Times New Roman"/>
              <a:cs typeface="Times New Roman"/>
              <a:sym typeface="Times New Roman"/>
            </a:endParaRPr>
          </a:p>
          <a:p>
            <a:pPr indent="-342900" lvl="0" marL="342900" marR="0" rtl="0" algn="just">
              <a:lnSpc>
                <a:spcPct val="100000"/>
              </a:lnSpc>
              <a:spcBef>
                <a:spcPts val="40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La définition d'une vue est donnée par un SELECT qui indique les données de la base qui seront vues.</a:t>
            </a:r>
          </a:p>
          <a:p>
            <a:pPr indent="-342900" lvl="0" marL="342900" marR="0" rtl="0" algn="just">
              <a:lnSpc>
                <a:spcPct val="100000"/>
              </a:lnSpc>
              <a:spcBef>
                <a:spcPts val="400"/>
              </a:spcBef>
              <a:spcAft>
                <a:spcPts val="0"/>
              </a:spcAft>
              <a:buClr>
                <a:schemeClr val="dk1"/>
              </a:buClr>
              <a:buSzPts val="2000"/>
              <a:buFont typeface="Times New Roman"/>
              <a:buNone/>
            </a:pPr>
            <a:r>
              <a:t/>
            </a:r>
            <a:endParaRPr b="0" i="0" sz="2000" u="none" cap="none" strike="noStrike">
              <a:solidFill>
                <a:schemeClr val="dk1"/>
              </a:solidFill>
              <a:latin typeface="Times New Roman"/>
              <a:ea typeface="Times New Roman"/>
              <a:cs typeface="Times New Roman"/>
              <a:sym typeface="Times New Roman"/>
            </a:endParaRPr>
          </a:p>
          <a:p>
            <a:pPr indent="-342900" lvl="0" marL="342900" marR="0" rtl="0" algn="just">
              <a:lnSpc>
                <a:spcPct val="100000"/>
              </a:lnSpc>
              <a:spcBef>
                <a:spcPts val="40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Création </a:t>
            </a:r>
          </a:p>
          <a:p>
            <a:pPr indent="-285750" lvl="1" marL="742950" marR="0" rtl="0" algn="just">
              <a:lnSpc>
                <a:spcPct val="100000"/>
              </a:lnSpc>
              <a:spcBef>
                <a:spcPts val="400"/>
              </a:spcBef>
              <a:spcAft>
                <a:spcPts val="0"/>
              </a:spcAft>
              <a:buClr>
                <a:srgbClr val="0066CC"/>
              </a:buClr>
              <a:buSzPts val="2000"/>
              <a:buFont typeface="Times New Roman"/>
              <a:buChar char="•"/>
            </a:pPr>
            <a:r>
              <a:rPr b="0" i="1" lang="en-US" sz="2000" u="none" cap="none" strike="noStrike">
                <a:solidFill>
                  <a:srgbClr val="0066CC"/>
                </a:solidFill>
                <a:latin typeface="Times New Roman"/>
                <a:ea typeface="Times New Roman"/>
                <a:cs typeface="Times New Roman"/>
                <a:sym typeface="Times New Roman"/>
              </a:rPr>
              <a:t>La commande CREATE VIEW permet de créer une vue en spécifiant le SELECT constituant la définition de la vue :</a:t>
            </a:r>
          </a:p>
          <a:p>
            <a:pPr indent="-228600" lvl="2" marL="1143000" marR="0" rtl="0" algn="just">
              <a:lnSpc>
                <a:spcPct val="100000"/>
              </a:lnSpc>
              <a:spcBef>
                <a:spcPts val="320"/>
              </a:spcBef>
              <a:spcAft>
                <a:spcPts val="0"/>
              </a:spcAft>
              <a:buClr>
                <a:schemeClr val="dk1"/>
              </a:buClr>
              <a:buSzPts val="1600"/>
              <a:buFont typeface="Times New Roman"/>
              <a:buChar char="•"/>
            </a:pPr>
            <a:r>
              <a:rPr b="1" i="0" lang="en-US" sz="1600" u="none" cap="none" strike="noStrike">
                <a:solidFill>
                  <a:schemeClr val="dk1"/>
                </a:solidFill>
                <a:latin typeface="Times New Roman"/>
                <a:ea typeface="Times New Roman"/>
                <a:cs typeface="Times New Roman"/>
                <a:sym typeface="Times New Roman"/>
              </a:rPr>
              <a:t>CREATE VIEW </a:t>
            </a:r>
            <a:r>
              <a:rPr b="0" i="0" lang="en-US" sz="1600" u="none" cap="none" strike="noStrike">
                <a:solidFill>
                  <a:schemeClr val="dk1"/>
                </a:solidFill>
                <a:latin typeface="Times New Roman"/>
                <a:ea typeface="Times New Roman"/>
                <a:cs typeface="Times New Roman"/>
                <a:sym typeface="Times New Roman"/>
              </a:rPr>
              <a:t>&lt;ident_vue&gt; [</a:t>
            </a:r>
            <a:r>
              <a:rPr b="1" i="0" lang="en-US" sz="1600" u="none" cap="none" strike="noStrike">
                <a:solidFill>
                  <a:schemeClr val="dk1"/>
                </a:solidFill>
                <a:latin typeface="Times New Roman"/>
                <a:ea typeface="Times New Roman"/>
                <a:cs typeface="Times New Roman"/>
                <a:sym typeface="Times New Roman"/>
              </a:rPr>
              <a:t>(</a:t>
            </a:r>
            <a:r>
              <a:rPr b="0" i="0" lang="en-US" sz="1600" u="none" cap="none" strike="noStrike">
                <a:solidFill>
                  <a:schemeClr val="dk1"/>
                </a:solidFill>
                <a:latin typeface="Times New Roman"/>
                <a:ea typeface="Times New Roman"/>
                <a:cs typeface="Times New Roman"/>
                <a:sym typeface="Times New Roman"/>
              </a:rPr>
              <a:t>&lt;liste de noms d'attributs&gt;</a:t>
            </a:r>
            <a:r>
              <a:rPr b="1" i="0" lang="en-US" sz="1600" u="none" cap="none" strike="noStrike">
                <a:solidFill>
                  <a:schemeClr val="dk1"/>
                </a:solidFill>
                <a:latin typeface="Times New Roman"/>
                <a:ea typeface="Times New Roman"/>
                <a:cs typeface="Times New Roman"/>
                <a:sym typeface="Times New Roman"/>
              </a:rPr>
              <a:t>)</a:t>
            </a:r>
            <a:r>
              <a:rPr b="0" i="0" lang="en-US" sz="1600" u="none" cap="none" strike="noStrike">
                <a:solidFill>
                  <a:schemeClr val="dk1"/>
                </a:solidFill>
                <a:latin typeface="Times New Roman"/>
                <a:ea typeface="Times New Roman"/>
                <a:cs typeface="Times New Roman"/>
                <a:sym typeface="Times New Roman"/>
              </a:rPr>
              <a:t>] </a:t>
            </a:r>
            <a:br>
              <a:rPr b="0" i="0" lang="en-US" sz="1600" u="none" cap="none" strike="noStrike">
                <a:solidFill>
                  <a:schemeClr val="dk1"/>
                </a:solidFill>
                <a:latin typeface="Times New Roman"/>
                <a:ea typeface="Times New Roman"/>
                <a:cs typeface="Times New Roman"/>
                <a:sym typeface="Times New Roman"/>
              </a:rPr>
            </a:br>
            <a:r>
              <a:rPr b="1" i="0" lang="en-US" sz="1600" u="none" cap="none" strike="noStrike">
                <a:solidFill>
                  <a:schemeClr val="dk1"/>
                </a:solidFill>
                <a:latin typeface="Times New Roman"/>
                <a:ea typeface="Times New Roman"/>
                <a:cs typeface="Times New Roman"/>
                <a:sym typeface="Times New Roman"/>
              </a:rPr>
              <a:t>AS </a:t>
            </a:r>
            <a:r>
              <a:rPr b="0" i="0" lang="en-US" sz="1600" u="none" cap="none" strike="noStrike">
                <a:solidFill>
                  <a:schemeClr val="dk1"/>
                </a:solidFill>
                <a:latin typeface="Times New Roman"/>
                <a:ea typeface="Times New Roman"/>
                <a:cs typeface="Times New Roman"/>
                <a:sym typeface="Times New Roman"/>
              </a:rPr>
              <a:t>&lt;requête&gt; [</a:t>
            </a:r>
            <a:r>
              <a:rPr b="1" i="0" lang="en-US" sz="1600" u="none" cap="none" strike="noStrike">
                <a:solidFill>
                  <a:schemeClr val="dk1"/>
                </a:solidFill>
                <a:latin typeface="Times New Roman"/>
                <a:ea typeface="Times New Roman"/>
                <a:cs typeface="Times New Roman"/>
                <a:sym typeface="Times New Roman"/>
              </a:rPr>
              <a:t>WITH CHECK OPTION</a:t>
            </a:r>
            <a:r>
              <a:rPr b="0" i="0" lang="en-US" sz="1600" u="none" cap="none" strike="noStrike">
                <a:solidFill>
                  <a:schemeClr val="dk1"/>
                </a:solidFill>
                <a:latin typeface="Times New Roman"/>
                <a:ea typeface="Times New Roman"/>
                <a:cs typeface="Times New Roman"/>
                <a:sym typeface="Times New Roman"/>
              </a:rPr>
              <a:t>]</a:t>
            </a:r>
          </a:p>
          <a:p>
            <a:pPr indent="0" lvl="0" marL="0" marR="0" rtl="0" algn="l">
              <a:spcBef>
                <a:spcPts val="0"/>
              </a:spcBef>
              <a:buNone/>
            </a:pPr>
            <a:r>
              <a:t/>
            </a:r>
            <a:endParaRPr b="0" i="0" sz="1600" u="none" cap="none" strike="noStrike">
              <a:solidFill>
                <a:schemeClr val="dk1"/>
              </a:solidFill>
              <a:latin typeface="Times New Roman"/>
              <a:ea typeface="Times New Roman"/>
              <a:cs typeface="Times New Roman"/>
              <a:sym typeface="Times New Roman"/>
            </a:endParaRPr>
          </a:p>
        </p:txBody>
      </p:sp>
      <p:sp>
        <p:nvSpPr>
          <p:cNvPr id="2060" name="Shape 2060"/>
          <p:cNvSpPr txBox="1"/>
          <p:nvPr/>
        </p:nvSpPr>
        <p:spPr>
          <a:xfrm>
            <a:off x="7023100" y="6400800"/>
            <a:ext cx="1905000"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chemeClr val="dk1"/>
              </a:buClr>
              <a:buFont typeface="Tahoma"/>
              <a:buNone/>
            </a:pPr>
            <a:fld id="{00000000-1234-1234-1234-123412341234}" type="slidenum">
              <a:rPr b="1" i="1" lang="en-US" sz="1200" u="none" cap="none" strike="noStrike">
                <a:solidFill>
                  <a:schemeClr val="dk1"/>
                </a:solidFill>
                <a:latin typeface="Tahoma"/>
                <a:ea typeface="Tahoma"/>
                <a:cs typeface="Tahoma"/>
                <a:sym typeface="Tahoma"/>
              </a:rPr>
              <a:t>‹#›</a:t>
            </a:fld>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4" name="Shape 2064"/>
        <p:cNvGrpSpPr/>
        <p:nvPr/>
      </p:nvGrpSpPr>
      <p:grpSpPr>
        <a:xfrm>
          <a:off x="0" y="0"/>
          <a:ext cx="0" cy="0"/>
          <a:chOff x="0" y="0"/>
          <a:chExt cx="0" cy="0"/>
        </a:xfrm>
      </p:grpSpPr>
      <p:sp>
        <p:nvSpPr>
          <p:cNvPr id="2065" name="Shape 2065"/>
          <p:cNvSpPr txBox="1"/>
          <p:nvPr>
            <p:ph type="title"/>
          </p:nvPr>
        </p:nvSpPr>
        <p:spPr>
          <a:xfrm>
            <a:off x="609600" y="4762"/>
            <a:ext cx="8305800" cy="609600"/>
          </a:xfrm>
          <a:prstGeom prst="rect">
            <a:avLst/>
          </a:prstGeom>
          <a:noFill/>
          <a:ln>
            <a:noFill/>
          </a:ln>
        </p:spPr>
        <p:txBody>
          <a:bodyPr anchorCtr="0" anchor="b" bIns="45700" lIns="91425" rIns="91425" wrap="square" tIns="45700">
            <a:noAutofit/>
          </a:bodyPr>
          <a:lstStyle/>
          <a:p>
            <a:pPr indent="0" lvl="0" marL="0" marR="0" rtl="0" algn="l">
              <a:lnSpc>
                <a:spcPct val="100000"/>
              </a:lnSpc>
              <a:spcBef>
                <a:spcPts val="0"/>
              </a:spcBef>
              <a:spcAft>
                <a:spcPts val="0"/>
              </a:spcAft>
              <a:buClr>
                <a:schemeClr val="dk1"/>
              </a:buClr>
              <a:buFont typeface="Kaushan Script"/>
              <a:buNone/>
            </a:pPr>
            <a:r>
              <a:rPr b="0" i="0" lang="en-US" sz="3000" u="none" cap="none" strike="noStrike">
                <a:solidFill>
                  <a:schemeClr val="dk1"/>
                </a:solidFill>
                <a:latin typeface="Kaushan Script"/>
                <a:ea typeface="Kaushan Script"/>
                <a:cs typeface="Kaushan Script"/>
                <a:sym typeface="Kaushan Script"/>
              </a:rPr>
              <a:t>Vues : Exemples</a:t>
            </a:r>
          </a:p>
        </p:txBody>
      </p:sp>
      <p:sp>
        <p:nvSpPr>
          <p:cNvPr descr="Rectangle: Click to edit Master text styles Second level Third level Fourth level Fifth level" id="2066" name="Shape 2066"/>
          <p:cNvSpPr txBox="1"/>
          <p:nvPr>
            <p:ph idx="1" type="body"/>
          </p:nvPr>
        </p:nvSpPr>
        <p:spPr>
          <a:xfrm>
            <a:off x="533400" y="914400"/>
            <a:ext cx="8153400" cy="5499100"/>
          </a:xfrm>
          <a:prstGeom prst="rect">
            <a:avLst/>
          </a:prstGeom>
          <a:noFill/>
          <a:ln>
            <a:noFill/>
          </a:ln>
        </p:spPr>
        <p:txBody>
          <a:bodyPr anchorCtr="0" anchor="t" bIns="45700" lIns="91425" rIns="91425" wrap="square" tIns="45700">
            <a:noAutofit/>
          </a:bodyPr>
          <a:lstStyle/>
          <a:p>
            <a:pPr indent="-342900" lvl="0" marL="342900" marR="0" rtl="0" algn="just">
              <a:lnSpc>
                <a:spcPct val="100000"/>
              </a:lnSpc>
              <a:spcBef>
                <a:spcPts val="0"/>
              </a:spcBef>
              <a:spcAft>
                <a:spcPts val="0"/>
              </a:spcAft>
              <a:buClr>
                <a:schemeClr val="dk2"/>
              </a:buClr>
              <a:buSzPts val="2100"/>
              <a:buFont typeface="Times New Roman"/>
              <a:buChar char="•"/>
            </a:pPr>
            <a:r>
              <a:rPr b="0" i="0" lang="en-US" sz="2100" u="none" cap="none" strike="noStrike">
                <a:solidFill>
                  <a:schemeClr val="dk2"/>
                </a:solidFill>
                <a:latin typeface="Times New Roman"/>
                <a:ea typeface="Times New Roman"/>
                <a:cs typeface="Times New Roman"/>
                <a:sym typeface="Times New Roman"/>
              </a:rPr>
              <a:t>CREATE VIEW Module_L3</a:t>
            </a:r>
          </a:p>
          <a:p>
            <a:pPr indent="-342900" lvl="0" marL="342900" marR="0" rtl="0" algn="just">
              <a:lnSpc>
                <a:spcPct val="100000"/>
              </a:lnSpc>
              <a:spcBef>
                <a:spcPts val="420"/>
              </a:spcBef>
              <a:spcAft>
                <a:spcPts val="0"/>
              </a:spcAft>
              <a:buClr>
                <a:schemeClr val="dk2"/>
              </a:buClr>
              <a:buFont typeface="Times New Roman"/>
              <a:buNone/>
            </a:pPr>
            <a:r>
              <a:rPr b="0" i="0" lang="en-US" sz="2100" u="none" cap="none" strike="noStrike">
                <a:solidFill>
                  <a:schemeClr val="dk2"/>
                </a:solidFill>
                <a:latin typeface="Times New Roman"/>
                <a:ea typeface="Times New Roman"/>
                <a:cs typeface="Times New Roman"/>
                <a:sym typeface="Times New Roman"/>
              </a:rPr>
              <a:t>     AS SELECT nom, code, coeff </a:t>
            </a:r>
          </a:p>
          <a:p>
            <a:pPr indent="-342900" lvl="0" marL="342900" marR="0" rtl="0" algn="just">
              <a:lnSpc>
                <a:spcPct val="100000"/>
              </a:lnSpc>
              <a:spcBef>
                <a:spcPts val="420"/>
              </a:spcBef>
              <a:spcAft>
                <a:spcPts val="0"/>
              </a:spcAft>
              <a:buClr>
                <a:schemeClr val="dk2"/>
              </a:buClr>
              <a:buFont typeface="Times New Roman"/>
              <a:buNone/>
            </a:pPr>
            <a:r>
              <a:rPr b="0" i="0" lang="en-US" sz="2100" u="none" cap="none" strike="noStrike">
                <a:solidFill>
                  <a:schemeClr val="dk2"/>
                </a:solidFill>
                <a:latin typeface="Times New Roman"/>
                <a:ea typeface="Times New Roman"/>
                <a:cs typeface="Times New Roman"/>
                <a:sym typeface="Times New Roman"/>
              </a:rPr>
              <a:t>     FROM Module</a:t>
            </a:r>
          </a:p>
          <a:p>
            <a:pPr indent="-342900" lvl="0" marL="342900" marR="0" rtl="0" algn="just">
              <a:lnSpc>
                <a:spcPct val="100000"/>
              </a:lnSpc>
              <a:spcBef>
                <a:spcPts val="420"/>
              </a:spcBef>
              <a:spcAft>
                <a:spcPts val="0"/>
              </a:spcAft>
              <a:buClr>
                <a:schemeClr val="dk2"/>
              </a:buClr>
              <a:buFont typeface="Times New Roman"/>
              <a:buNone/>
            </a:pPr>
            <a:r>
              <a:rPr b="0" i="0" lang="en-US" sz="2100" u="none" cap="none" strike="noStrike">
                <a:solidFill>
                  <a:schemeClr val="dk2"/>
                </a:solidFill>
                <a:latin typeface="Times New Roman"/>
                <a:ea typeface="Times New Roman"/>
                <a:cs typeface="Times New Roman"/>
                <a:sym typeface="Times New Roman"/>
              </a:rPr>
              <a:t>     WHERE Niveau = ‘L3'</a:t>
            </a:r>
          </a:p>
          <a:p>
            <a:pPr indent="-285750" lvl="1" marL="742950" marR="0" rtl="0" algn="just">
              <a:lnSpc>
                <a:spcPct val="100000"/>
              </a:lnSpc>
              <a:spcBef>
                <a:spcPts val="420"/>
              </a:spcBef>
              <a:spcAft>
                <a:spcPts val="0"/>
              </a:spcAft>
              <a:buClr>
                <a:schemeClr val="dk2"/>
              </a:buClr>
              <a:buSzPts val="2100"/>
              <a:buFont typeface="Times New Roman"/>
              <a:buChar char="•"/>
            </a:pPr>
            <a:r>
              <a:rPr b="0" i="1" lang="en-US" sz="2100" u="none" cap="none" strike="noStrike">
                <a:solidFill>
                  <a:schemeClr val="dk2"/>
                </a:solidFill>
                <a:latin typeface="Times New Roman"/>
                <a:ea typeface="Times New Roman"/>
                <a:cs typeface="Times New Roman"/>
                <a:sym typeface="Times New Roman"/>
              </a:rPr>
              <a:t>à travers la vue Module_L3, on ne voit que le nom, le codemode et le coeff des modules de la table Module qui sont prévus pour L3.</a:t>
            </a:r>
          </a:p>
          <a:p>
            <a:pPr indent="-342900" lvl="0" marL="342900" marR="0" rtl="0" algn="just">
              <a:lnSpc>
                <a:spcPct val="100000"/>
              </a:lnSpc>
              <a:spcBef>
                <a:spcPts val="420"/>
              </a:spcBef>
              <a:spcAft>
                <a:spcPts val="0"/>
              </a:spcAft>
              <a:buClr>
                <a:schemeClr val="dk1"/>
              </a:buClr>
              <a:buSzPts val="2100"/>
              <a:buFont typeface="Times New Roman"/>
              <a:buNone/>
            </a:pPr>
            <a:r>
              <a:t/>
            </a:r>
            <a:endParaRPr b="0" i="0" sz="2100" u="none" cap="none" strike="noStrike">
              <a:solidFill>
                <a:schemeClr val="dk2"/>
              </a:solidFill>
              <a:latin typeface="Times New Roman"/>
              <a:ea typeface="Times New Roman"/>
              <a:cs typeface="Times New Roman"/>
              <a:sym typeface="Times New Roman"/>
            </a:endParaRPr>
          </a:p>
          <a:p>
            <a:pPr indent="-342900" lvl="0" marL="342900" marR="0" rtl="0" algn="just">
              <a:lnSpc>
                <a:spcPct val="100000"/>
              </a:lnSpc>
              <a:spcBef>
                <a:spcPts val="420"/>
              </a:spcBef>
              <a:spcAft>
                <a:spcPts val="0"/>
              </a:spcAft>
              <a:buClr>
                <a:schemeClr val="dk2"/>
              </a:buClr>
              <a:buSzPts val="2100"/>
              <a:buFont typeface="Times New Roman"/>
              <a:buChar char="•"/>
            </a:pPr>
            <a:r>
              <a:rPr b="0" i="0" lang="en-US" sz="2100" u="none" cap="none" strike="noStrike">
                <a:solidFill>
                  <a:schemeClr val="dk2"/>
                </a:solidFill>
                <a:latin typeface="Times New Roman"/>
                <a:ea typeface="Times New Roman"/>
                <a:cs typeface="Times New Roman"/>
                <a:sym typeface="Times New Roman"/>
              </a:rPr>
              <a:t>CREATE VIEW module_S (nom_Mod, nbre_etud, codeMod)</a:t>
            </a:r>
          </a:p>
          <a:p>
            <a:pPr indent="-342900" lvl="0" marL="342900" marR="0" rtl="0" algn="just">
              <a:lnSpc>
                <a:spcPct val="100000"/>
              </a:lnSpc>
              <a:spcBef>
                <a:spcPts val="420"/>
              </a:spcBef>
              <a:spcAft>
                <a:spcPts val="0"/>
              </a:spcAft>
              <a:buClr>
                <a:schemeClr val="dk2"/>
              </a:buClr>
              <a:buFont typeface="Times New Roman"/>
              <a:buNone/>
            </a:pPr>
            <a:r>
              <a:rPr b="0" i="0" lang="en-US" sz="2100" u="none" cap="none" strike="noStrike">
                <a:solidFill>
                  <a:schemeClr val="dk2"/>
                </a:solidFill>
                <a:latin typeface="Times New Roman"/>
                <a:ea typeface="Times New Roman"/>
                <a:cs typeface="Times New Roman"/>
                <a:sym typeface="Times New Roman"/>
              </a:rPr>
              <a:t>     AS SELECT module.nom, COUNT (codetud), module.code </a:t>
            </a:r>
          </a:p>
          <a:p>
            <a:pPr indent="-342900" lvl="0" marL="342900" marR="0" rtl="0" algn="just">
              <a:lnSpc>
                <a:spcPct val="100000"/>
              </a:lnSpc>
              <a:spcBef>
                <a:spcPts val="420"/>
              </a:spcBef>
              <a:spcAft>
                <a:spcPts val="0"/>
              </a:spcAft>
              <a:buClr>
                <a:schemeClr val="dk2"/>
              </a:buClr>
              <a:buFont typeface="Times New Roman"/>
              <a:buNone/>
            </a:pPr>
            <a:r>
              <a:rPr b="0" i="0" lang="en-US" sz="2100" u="none" cap="none" strike="noStrike">
                <a:solidFill>
                  <a:schemeClr val="dk2"/>
                </a:solidFill>
                <a:latin typeface="Times New Roman"/>
                <a:ea typeface="Times New Roman"/>
                <a:cs typeface="Times New Roman"/>
                <a:sym typeface="Times New Roman"/>
              </a:rPr>
              <a:t>     FROM Module INNER JOIN etud USING (codemod)</a:t>
            </a:r>
          </a:p>
          <a:p>
            <a:pPr indent="-342900" lvl="0" marL="342900" marR="0" rtl="0" algn="just">
              <a:lnSpc>
                <a:spcPct val="100000"/>
              </a:lnSpc>
              <a:spcBef>
                <a:spcPts val="420"/>
              </a:spcBef>
              <a:spcAft>
                <a:spcPts val="0"/>
              </a:spcAft>
              <a:buClr>
                <a:schemeClr val="dk2"/>
              </a:buClr>
              <a:buFont typeface="Times New Roman"/>
              <a:buNone/>
            </a:pPr>
            <a:r>
              <a:rPr b="0" i="0" lang="en-US" sz="2100" u="none" cap="none" strike="noStrike">
                <a:solidFill>
                  <a:schemeClr val="dk2"/>
                </a:solidFill>
                <a:latin typeface="Times New Roman"/>
                <a:ea typeface="Times New Roman"/>
                <a:cs typeface="Times New Roman"/>
                <a:sym typeface="Times New Roman"/>
              </a:rPr>
              <a:t>     GROUP BY Module.nom , Module.code</a:t>
            </a:r>
          </a:p>
          <a:p>
            <a:pPr indent="-285750" lvl="1" marL="742950" marR="0" rtl="0" algn="just">
              <a:lnSpc>
                <a:spcPct val="100000"/>
              </a:lnSpc>
              <a:spcBef>
                <a:spcPts val="420"/>
              </a:spcBef>
              <a:spcAft>
                <a:spcPts val="0"/>
              </a:spcAft>
              <a:buClr>
                <a:schemeClr val="dk2"/>
              </a:buClr>
              <a:buSzPts val="2100"/>
              <a:buFont typeface="Times New Roman"/>
              <a:buChar char="•"/>
            </a:pPr>
            <a:r>
              <a:rPr b="0" i="1" lang="en-US" sz="2100" u="none" cap="none" strike="noStrike">
                <a:solidFill>
                  <a:schemeClr val="dk2"/>
                </a:solidFill>
                <a:latin typeface="Times New Roman"/>
                <a:ea typeface="Times New Roman"/>
                <a:cs typeface="Times New Roman"/>
                <a:sym typeface="Times New Roman"/>
              </a:rPr>
              <a:t>crée la vue Module_S de schéma (nom module, nombre étudiants, code du module) et de données (liste des modules avec le nombre d'étudiants).</a:t>
            </a:r>
          </a:p>
          <a:p>
            <a:pPr indent="-342900" lvl="0" marL="342900" marR="0" rtl="0" algn="just">
              <a:lnSpc>
                <a:spcPct val="100000"/>
              </a:lnSpc>
              <a:spcBef>
                <a:spcPts val="420"/>
              </a:spcBef>
              <a:spcAft>
                <a:spcPts val="0"/>
              </a:spcAft>
              <a:buClr>
                <a:schemeClr val="dk1"/>
              </a:buClr>
              <a:buSzPts val="2100"/>
              <a:buFont typeface="Times New Roman"/>
              <a:buNone/>
            </a:pPr>
            <a:r>
              <a:t/>
            </a:r>
            <a:endParaRPr b="0" i="0" sz="2100" u="none" cap="none" strike="noStrike">
              <a:solidFill>
                <a:schemeClr val="dk2"/>
              </a:solidFill>
              <a:latin typeface="Times New Roman"/>
              <a:ea typeface="Times New Roman"/>
              <a:cs typeface="Times New Roman"/>
              <a:sym typeface="Times New Roman"/>
            </a:endParaRPr>
          </a:p>
          <a:p>
            <a:pPr indent="0" lvl="0" marL="0" marR="0" rtl="0" algn="l">
              <a:spcBef>
                <a:spcPts val="0"/>
              </a:spcBef>
              <a:buNone/>
            </a:pPr>
            <a:r>
              <a:t/>
            </a:r>
            <a:endParaRPr b="0" i="0" sz="2100" u="none" cap="none" strike="noStrike">
              <a:solidFill>
                <a:schemeClr val="dk2"/>
              </a:solidFill>
              <a:latin typeface="Times New Roman"/>
              <a:ea typeface="Times New Roman"/>
              <a:cs typeface="Times New Roman"/>
              <a:sym typeface="Times New Roman"/>
            </a:endParaRPr>
          </a:p>
        </p:txBody>
      </p:sp>
      <p:sp>
        <p:nvSpPr>
          <p:cNvPr id="2067" name="Shape 2067"/>
          <p:cNvSpPr txBox="1"/>
          <p:nvPr/>
        </p:nvSpPr>
        <p:spPr>
          <a:xfrm>
            <a:off x="7023100" y="6400800"/>
            <a:ext cx="1905000"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chemeClr val="dk1"/>
              </a:buClr>
              <a:buFont typeface="Tahoma"/>
              <a:buNone/>
            </a:pPr>
            <a:fld id="{00000000-1234-1234-1234-123412341234}" type="slidenum">
              <a:rPr b="1" i="1" lang="en-US" sz="1200" u="none" cap="none" strike="noStrike">
                <a:solidFill>
                  <a:schemeClr val="dk1"/>
                </a:solidFill>
                <a:latin typeface="Tahoma"/>
                <a:ea typeface="Tahoma"/>
                <a:cs typeface="Tahoma"/>
                <a:sym typeface="Tahoma"/>
              </a:rPr>
              <a:t>‹#›</a:t>
            </a:fld>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1" name="Shape 2071"/>
        <p:cNvGrpSpPr/>
        <p:nvPr/>
      </p:nvGrpSpPr>
      <p:grpSpPr>
        <a:xfrm>
          <a:off x="0" y="0"/>
          <a:ext cx="0" cy="0"/>
          <a:chOff x="0" y="0"/>
          <a:chExt cx="0" cy="0"/>
        </a:xfrm>
      </p:grpSpPr>
      <p:sp>
        <p:nvSpPr>
          <p:cNvPr id="2072" name="Shape 2072"/>
          <p:cNvSpPr txBox="1"/>
          <p:nvPr>
            <p:ph type="title"/>
          </p:nvPr>
        </p:nvSpPr>
        <p:spPr>
          <a:xfrm>
            <a:off x="609600" y="4762"/>
            <a:ext cx="8305800" cy="609600"/>
          </a:xfrm>
          <a:prstGeom prst="rect">
            <a:avLst/>
          </a:prstGeom>
          <a:noFill/>
          <a:ln>
            <a:noFill/>
          </a:ln>
        </p:spPr>
        <p:txBody>
          <a:bodyPr anchorCtr="0" anchor="b" bIns="45700" lIns="91425" rIns="91425" wrap="square" tIns="45700">
            <a:noAutofit/>
          </a:bodyPr>
          <a:lstStyle/>
          <a:p>
            <a:pPr indent="0" lvl="0" marL="0" marR="0" rtl="0" algn="l">
              <a:spcBef>
                <a:spcPts val="0"/>
              </a:spcBef>
              <a:spcAft>
                <a:spcPts val="0"/>
              </a:spcAft>
              <a:buNone/>
            </a:pPr>
            <a:r>
              <a:t/>
            </a:r>
            <a:endParaRPr b="0" i="0" sz="3000" u="none" cap="none" strike="noStrike">
              <a:solidFill>
                <a:schemeClr val="dk1"/>
              </a:solidFill>
              <a:latin typeface="Kaushan Script"/>
              <a:ea typeface="Kaushan Script"/>
              <a:cs typeface="Kaushan Script"/>
              <a:sym typeface="Kaushan Script"/>
            </a:endParaRPr>
          </a:p>
        </p:txBody>
      </p:sp>
      <p:sp>
        <p:nvSpPr>
          <p:cNvPr descr="Rectangle: Click to edit Master text styles Second level Third level Fourth level Fifth level" id="2073" name="Shape 2073"/>
          <p:cNvSpPr txBox="1"/>
          <p:nvPr>
            <p:ph idx="1" type="body"/>
          </p:nvPr>
        </p:nvSpPr>
        <p:spPr>
          <a:xfrm>
            <a:off x="506412" y="982662"/>
            <a:ext cx="8153400" cy="5499100"/>
          </a:xfrm>
          <a:prstGeom prst="rect">
            <a:avLst/>
          </a:prstGeom>
          <a:noFill/>
          <a:ln>
            <a:noFill/>
          </a:ln>
        </p:spPr>
        <p:txBody>
          <a:bodyPr anchorCtr="0" anchor="t" bIns="45700" lIns="91425" rIns="91425" wrap="square" tIns="45700">
            <a:noAutofit/>
          </a:bodyPr>
          <a:lstStyle/>
          <a:p>
            <a:pPr indent="-342900" lvl="0" marL="342900" marR="0" rtl="0" algn="just">
              <a:lnSpc>
                <a:spcPct val="100000"/>
              </a:lnSpc>
              <a:spcBef>
                <a:spcPts val="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La spécification des noms des colonnes de la vue est facultative : par défaut, les colonnes de la vue ont pour nom les noms des colonnes résultats du SELECT. </a:t>
            </a:r>
          </a:p>
          <a:p>
            <a:pPr indent="-342900" lvl="0" marL="342900" marR="0" rtl="0" algn="just">
              <a:lnSpc>
                <a:spcPct val="100000"/>
              </a:lnSpc>
              <a:spcBef>
                <a:spcPts val="40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Si certaines colonnes résultats du SELECT sont des expressions sans nom, il faut alors obligatoirement spécifier les noms de colonnes de la vue.</a:t>
            </a:r>
          </a:p>
          <a:p>
            <a:pPr indent="-342900" lvl="0" marL="342900" marR="0" rtl="0" algn="just">
              <a:lnSpc>
                <a:spcPct val="100000"/>
              </a:lnSpc>
              <a:spcBef>
                <a:spcPts val="40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Le SELECT peut contenir toutes les clauses d'un SELECT, sauf la clause ORDER BY.</a:t>
            </a:r>
          </a:p>
          <a:p>
            <a:pPr indent="-342900" lvl="0" marL="342900" marR="0" rtl="0" algn="just">
              <a:lnSpc>
                <a:spcPct val="100000"/>
              </a:lnSpc>
              <a:spcBef>
                <a:spcPts val="400"/>
              </a:spcBef>
              <a:spcAft>
                <a:spcPts val="0"/>
              </a:spcAft>
              <a:buClr>
                <a:schemeClr val="dk1"/>
              </a:buClr>
              <a:buSzPts val="2000"/>
              <a:buFont typeface="Times New Roman"/>
              <a:buNone/>
            </a:pPr>
            <a:r>
              <a:t/>
            </a:r>
            <a:endParaRPr b="0" i="0" sz="2000" u="none" cap="none" strike="noStrike">
              <a:solidFill>
                <a:schemeClr val="dk1"/>
              </a:solidFill>
              <a:latin typeface="Times New Roman"/>
              <a:ea typeface="Times New Roman"/>
              <a:cs typeface="Times New Roman"/>
              <a:sym typeface="Times New Roman"/>
            </a:endParaRPr>
          </a:p>
          <a:p>
            <a:pPr indent="-342900" lvl="0" marL="342900" marR="0" rtl="0" algn="just">
              <a:lnSpc>
                <a:spcPct val="100000"/>
              </a:lnSpc>
              <a:spcBef>
                <a:spcPts val="40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Suppression :</a:t>
            </a:r>
          </a:p>
          <a:p>
            <a:pPr indent="-285750" lvl="1" marL="742950" marR="0" rtl="0" algn="just">
              <a:lnSpc>
                <a:spcPct val="100000"/>
              </a:lnSpc>
              <a:spcBef>
                <a:spcPts val="360"/>
              </a:spcBef>
              <a:spcAft>
                <a:spcPts val="0"/>
              </a:spcAft>
              <a:buClr>
                <a:srgbClr val="0066CC"/>
              </a:buClr>
              <a:buSzPts val="1800"/>
              <a:buFont typeface="Times New Roman"/>
              <a:buChar char="•"/>
            </a:pPr>
            <a:r>
              <a:rPr b="1" i="1" lang="en-US" sz="1800" u="none" cap="none" strike="noStrike">
                <a:solidFill>
                  <a:srgbClr val="0066CC"/>
                </a:solidFill>
                <a:latin typeface="Times New Roman"/>
                <a:ea typeface="Times New Roman"/>
                <a:cs typeface="Times New Roman"/>
                <a:sym typeface="Times New Roman"/>
              </a:rPr>
              <a:t>DROP VIEW </a:t>
            </a:r>
            <a:r>
              <a:rPr b="0" i="1" lang="en-US" sz="1800" u="none" cap="none" strike="noStrike">
                <a:solidFill>
                  <a:srgbClr val="0066CC"/>
                </a:solidFill>
                <a:latin typeface="Times New Roman"/>
                <a:ea typeface="Times New Roman"/>
                <a:cs typeface="Times New Roman"/>
                <a:sym typeface="Times New Roman"/>
              </a:rPr>
              <a:t>&lt;ident_vue&gt;</a:t>
            </a:r>
          </a:p>
          <a:p>
            <a:pPr indent="-342900" lvl="0" marL="342900" marR="0" rtl="0" algn="just">
              <a:lnSpc>
                <a:spcPct val="100000"/>
              </a:lnSpc>
              <a:spcBef>
                <a:spcPts val="400"/>
              </a:spcBef>
              <a:spcAft>
                <a:spcPts val="0"/>
              </a:spcAft>
              <a:buClr>
                <a:schemeClr val="dk1"/>
              </a:buClr>
              <a:buSzPts val="2000"/>
              <a:buFont typeface="Times New Roman"/>
              <a:buNone/>
            </a:pPr>
            <a:r>
              <a:t/>
            </a:r>
            <a:endParaRPr b="0" i="0" sz="2000" u="none" cap="none" strike="noStrike">
              <a:solidFill>
                <a:schemeClr val="dk1"/>
              </a:solidFill>
              <a:latin typeface="Times New Roman"/>
              <a:ea typeface="Times New Roman"/>
              <a:cs typeface="Times New Roman"/>
              <a:sym typeface="Times New Roman"/>
            </a:endParaRPr>
          </a:p>
          <a:p>
            <a:pPr indent="-342900" lvl="0" marL="342900" marR="0" rtl="0" algn="just">
              <a:lnSpc>
                <a:spcPct val="100000"/>
              </a:lnSpc>
              <a:spcBef>
                <a:spcPts val="40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Modification : il n'existe pas de commande pour modifier le schéma d'une vue ; il faut supprimer la vue et la créer à nouveau avec sa nouvelle définition.</a:t>
            </a:r>
          </a:p>
        </p:txBody>
      </p:sp>
      <p:sp>
        <p:nvSpPr>
          <p:cNvPr id="2074" name="Shape 2074"/>
          <p:cNvSpPr txBox="1"/>
          <p:nvPr/>
        </p:nvSpPr>
        <p:spPr>
          <a:xfrm>
            <a:off x="7023100" y="6400800"/>
            <a:ext cx="1905000"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chemeClr val="dk1"/>
              </a:buClr>
              <a:buFont typeface="Tahoma"/>
              <a:buNone/>
            </a:pPr>
            <a:fld id="{00000000-1234-1234-1234-123412341234}" type="slidenum">
              <a:rPr b="1" i="1" lang="en-US" sz="1200" u="none" cap="none" strike="noStrike">
                <a:solidFill>
                  <a:schemeClr val="dk1"/>
                </a:solidFill>
                <a:latin typeface="Tahoma"/>
                <a:ea typeface="Tahoma"/>
                <a:cs typeface="Tahoma"/>
                <a:sym typeface="Tahoma"/>
              </a:rPr>
              <a:t>‹#›</a:t>
            </a:fld>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8" name="Shape 2078"/>
        <p:cNvGrpSpPr/>
        <p:nvPr/>
      </p:nvGrpSpPr>
      <p:grpSpPr>
        <a:xfrm>
          <a:off x="0" y="0"/>
          <a:ext cx="0" cy="0"/>
          <a:chOff x="0" y="0"/>
          <a:chExt cx="0" cy="0"/>
        </a:xfrm>
      </p:grpSpPr>
      <p:sp>
        <p:nvSpPr>
          <p:cNvPr id="2079" name="Shape 2079"/>
          <p:cNvSpPr txBox="1"/>
          <p:nvPr>
            <p:ph type="title"/>
          </p:nvPr>
        </p:nvSpPr>
        <p:spPr>
          <a:xfrm>
            <a:off x="609600" y="4762"/>
            <a:ext cx="8305800" cy="609600"/>
          </a:xfrm>
          <a:prstGeom prst="rect">
            <a:avLst/>
          </a:prstGeom>
          <a:noFill/>
          <a:ln>
            <a:noFill/>
          </a:ln>
        </p:spPr>
        <p:txBody>
          <a:bodyPr anchorCtr="0" anchor="b" bIns="45700" lIns="91425" rIns="91425" wrap="square" tIns="45700">
            <a:noAutofit/>
          </a:bodyPr>
          <a:lstStyle/>
          <a:p>
            <a:pPr indent="0" lvl="0" marL="0" marR="0" rtl="0" algn="l">
              <a:lnSpc>
                <a:spcPct val="100000"/>
              </a:lnSpc>
              <a:spcBef>
                <a:spcPts val="0"/>
              </a:spcBef>
              <a:spcAft>
                <a:spcPts val="0"/>
              </a:spcAft>
              <a:buClr>
                <a:schemeClr val="dk1"/>
              </a:buClr>
              <a:buFont typeface="Kaushan Script"/>
              <a:buNone/>
            </a:pPr>
            <a:r>
              <a:rPr b="1" i="0" lang="en-US" sz="3000" u="none" cap="none" strike="noStrike">
                <a:solidFill>
                  <a:schemeClr val="dk1"/>
                </a:solidFill>
                <a:latin typeface="Kaushan Script"/>
                <a:ea typeface="Kaushan Script"/>
                <a:cs typeface="Kaushan Script"/>
                <a:sym typeface="Kaushan Script"/>
              </a:rPr>
              <a:t>Manipulations de données d’une vue</a:t>
            </a:r>
          </a:p>
        </p:txBody>
      </p:sp>
      <p:sp>
        <p:nvSpPr>
          <p:cNvPr descr="Rectangle: Click to edit Master text styles Second level Third level Fourth level Fifth level" id="2080" name="Shape 2080"/>
          <p:cNvSpPr txBox="1"/>
          <p:nvPr>
            <p:ph idx="1" type="body"/>
          </p:nvPr>
        </p:nvSpPr>
        <p:spPr>
          <a:xfrm>
            <a:off x="533400" y="914400"/>
            <a:ext cx="8153400" cy="5499100"/>
          </a:xfrm>
          <a:prstGeom prst="rect">
            <a:avLst/>
          </a:prstGeom>
          <a:noFill/>
          <a:ln>
            <a:noFill/>
          </a:ln>
        </p:spPr>
        <p:txBody>
          <a:bodyPr anchorCtr="0" anchor="t" bIns="45700" lIns="91425" rIns="91425" wrap="square" tIns="45700">
            <a:noAutofit/>
          </a:bodyPr>
          <a:lstStyle/>
          <a:p>
            <a:pPr indent="-342900" lvl="0" marL="342900" marR="0" rtl="0" algn="just">
              <a:lnSpc>
                <a:spcPct val="100000"/>
              </a:lnSpc>
              <a:spcBef>
                <a:spcPts val="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Sélection : </a:t>
            </a:r>
          </a:p>
          <a:p>
            <a:pPr indent="-285750" lvl="1" marL="742950" marR="0" rtl="0" algn="just">
              <a:lnSpc>
                <a:spcPct val="100000"/>
              </a:lnSpc>
              <a:spcBef>
                <a:spcPts val="520"/>
              </a:spcBef>
              <a:spcAft>
                <a:spcPts val="0"/>
              </a:spcAft>
              <a:buClr>
                <a:srgbClr val="0066CC"/>
              </a:buClr>
              <a:buSzPts val="2600"/>
              <a:buFont typeface="Times New Roman"/>
              <a:buChar char="•"/>
            </a:pPr>
            <a:r>
              <a:rPr b="0" i="1" lang="en-US" sz="2600" u="none" cap="none" strike="noStrike">
                <a:solidFill>
                  <a:srgbClr val="0066CC"/>
                </a:solidFill>
                <a:latin typeface="Times New Roman"/>
                <a:ea typeface="Times New Roman"/>
                <a:cs typeface="Times New Roman"/>
                <a:sym typeface="Times New Roman"/>
              </a:rPr>
              <a:t>une vue peut être utilisée comme n'importe quelle relation dans une expression de sélection.</a:t>
            </a:r>
          </a:p>
          <a:p>
            <a:pPr indent="-285750" lvl="1" marL="742950" marR="0" rtl="0" algn="just">
              <a:lnSpc>
                <a:spcPct val="100000"/>
              </a:lnSpc>
              <a:spcBef>
                <a:spcPts val="520"/>
              </a:spcBef>
              <a:spcAft>
                <a:spcPts val="0"/>
              </a:spcAft>
              <a:buClr>
                <a:srgbClr val="0066CC"/>
              </a:buClr>
              <a:buSzPts val="2600"/>
              <a:buFont typeface="Times New Roman"/>
              <a:buChar char="•"/>
            </a:pPr>
            <a:r>
              <a:rPr b="0" i="1" lang="en-US" sz="2600" u="none" cap="none" strike="noStrike">
                <a:solidFill>
                  <a:srgbClr val="0066CC"/>
                </a:solidFill>
                <a:latin typeface="Times New Roman"/>
                <a:ea typeface="Times New Roman"/>
                <a:cs typeface="Times New Roman"/>
                <a:sym typeface="Times New Roman"/>
              </a:rPr>
              <a:t>Exemple : </a:t>
            </a:r>
          </a:p>
          <a:p>
            <a:pPr indent="-228600" lvl="2" marL="1143000" marR="0" rtl="0" algn="just">
              <a:lnSpc>
                <a:spcPct val="100000"/>
              </a:lnSpc>
              <a:spcBef>
                <a:spcPts val="40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liste des modules dont le nombre d'étudiants inscrits est &lt; 10</a:t>
            </a:r>
          </a:p>
          <a:p>
            <a:pPr indent="-6350" lvl="3" marL="1314450" marR="0" rtl="0" algn="just">
              <a:lnSpc>
                <a:spcPct val="100000"/>
              </a:lnSpc>
              <a:spcBef>
                <a:spcPts val="320"/>
              </a:spcBef>
              <a:spcAft>
                <a:spcPts val="0"/>
              </a:spcAft>
              <a:buClr>
                <a:schemeClr val="dk1"/>
              </a:buClr>
              <a:buFont typeface="Tahoma"/>
              <a:buNone/>
            </a:pPr>
            <a:r>
              <a:rPr b="1" i="1" lang="en-US" sz="1600" u="none" cap="none" strike="noStrike">
                <a:solidFill>
                  <a:schemeClr val="dk1"/>
                </a:solidFill>
                <a:latin typeface="Tahoma"/>
                <a:ea typeface="Tahoma"/>
                <a:cs typeface="Tahoma"/>
                <a:sym typeface="Tahoma"/>
              </a:rPr>
              <a:t>SELECT </a:t>
            </a:r>
            <a:r>
              <a:rPr b="0" i="1" lang="en-US" sz="1600" u="none" cap="none" strike="noStrike">
                <a:solidFill>
                  <a:schemeClr val="dk1"/>
                </a:solidFill>
                <a:latin typeface="Tahoma"/>
                <a:ea typeface="Tahoma"/>
                <a:cs typeface="Tahoma"/>
                <a:sym typeface="Tahoma"/>
              </a:rPr>
              <a:t>nom</a:t>
            </a:r>
          </a:p>
          <a:p>
            <a:pPr indent="-6350" lvl="3" marL="1314450" marR="0" rtl="0" algn="just">
              <a:lnSpc>
                <a:spcPct val="100000"/>
              </a:lnSpc>
              <a:spcBef>
                <a:spcPts val="320"/>
              </a:spcBef>
              <a:spcAft>
                <a:spcPts val="0"/>
              </a:spcAft>
              <a:buClr>
                <a:schemeClr val="dk1"/>
              </a:buClr>
              <a:buFont typeface="Tahoma"/>
              <a:buNone/>
            </a:pPr>
            <a:r>
              <a:rPr b="1" i="1" lang="en-US" sz="1600" u="none" cap="none" strike="noStrike">
                <a:solidFill>
                  <a:schemeClr val="dk1"/>
                </a:solidFill>
                <a:latin typeface="Tahoma"/>
                <a:ea typeface="Tahoma"/>
                <a:cs typeface="Tahoma"/>
                <a:sym typeface="Tahoma"/>
              </a:rPr>
              <a:t>FROM </a:t>
            </a:r>
            <a:r>
              <a:rPr b="0" i="1" lang="en-US" sz="1600" u="none" cap="none" strike="noStrike">
                <a:solidFill>
                  <a:schemeClr val="dk1"/>
                </a:solidFill>
                <a:latin typeface="Tahoma"/>
                <a:ea typeface="Tahoma"/>
                <a:cs typeface="Tahoma"/>
                <a:sym typeface="Tahoma"/>
              </a:rPr>
              <a:t>Module_S </a:t>
            </a:r>
          </a:p>
          <a:p>
            <a:pPr indent="-6350" lvl="3" marL="1314450" marR="0" rtl="0" algn="just">
              <a:lnSpc>
                <a:spcPct val="100000"/>
              </a:lnSpc>
              <a:spcBef>
                <a:spcPts val="320"/>
              </a:spcBef>
              <a:spcAft>
                <a:spcPts val="0"/>
              </a:spcAft>
              <a:buClr>
                <a:schemeClr val="dk1"/>
              </a:buClr>
              <a:buFont typeface="Tahoma"/>
              <a:buNone/>
            </a:pPr>
            <a:r>
              <a:rPr b="1" i="1" lang="en-US" sz="1600" u="none" cap="none" strike="noStrike">
                <a:solidFill>
                  <a:schemeClr val="dk1"/>
                </a:solidFill>
                <a:latin typeface="Tahoma"/>
                <a:ea typeface="Tahoma"/>
                <a:cs typeface="Tahoma"/>
                <a:sym typeface="Tahoma"/>
              </a:rPr>
              <a:t>WHERE  </a:t>
            </a:r>
            <a:r>
              <a:rPr b="0" i="1" lang="en-US" sz="1600" u="none" cap="none" strike="noStrike">
                <a:solidFill>
                  <a:schemeClr val="dk1"/>
                </a:solidFill>
                <a:latin typeface="Tahoma"/>
                <a:ea typeface="Tahoma"/>
                <a:cs typeface="Tahoma"/>
                <a:sym typeface="Tahoma"/>
              </a:rPr>
              <a:t>nbre_etud &lt; 10</a:t>
            </a:r>
          </a:p>
          <a:p>
            <a:pPr indent="-6350" lvl="3" marL="1314450" marR="0" rtl="0" algn="just">
              <a:lnSpc>
                <a:spcPct val="100000"/>
              </a:lnSpc>
              <a:spcBef>
                <a:spcPts val="320"/>
              </a:spcBef>
              <a:spcAft>
                <a:spcPts val="0"/>
              </a:spcAft>
              <a:buClr>
                <a:schemeClr val="dk1"/>
              </a:buClr>
              <a:buFont typeface="Times New Roman"/>
              <a:buNone/>
            </a:pPr>
            <a:r>
              <a:t/>
            </a:r>
            <a:endParaRPr b="0" i="1" sz="1600" u="none" cap="none" strike="noStrike">
              <a:solidFill>
                <a:schemeClr val="dk1"/>
              </a:solidFill>
              <a:latin typeface="Tahoma"/>
              <a:ea typeface="Tahoma"/>
              <a:cs typeface="Tahoma"/>
              <a:sym typeface="Tahoma"/>
            </a:endParaRPr>
          </a:p>
          <a:p>
            <a:pPr indent="-342900" lvl="0" marL="342900" marR="0" rtl="0" algn="just">
              <a:lnSpc>
                <a:spcPct val="100000"/>
              </a:lnSpc>
              <a:spcBef>
                <a:spcPts val="56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Mise à jour avec une vue</a:t>
            </a:r>
          </a:p>
          <a:p>
            <a:pPr indent="-285750" lvl="1" marL="742950" marR="0" rtl="0" algn="just">
              <a:lnSpc>
                <a:spcPct val="100000"/>
              </a:lnSpc>
              <a:spcBef>
                <a:spcPts val="520"/>
              </a:spcBef>
              <a:spcAft>
                <a:spcPts val="0"/>
              </a:spcAft>
              <a:buClr>
                <a:srgbClr val="0066CC"/>
              </a:buClr>
              <a:buSzPts val="2600"/>
              <a:buFont typeface="Times New Roman"/>
              <a:buChar char="•"/>
            </a:pPr>
            <a:r>
              <a:rPr b="0" i="1" lang="en-US" sz="2600" u="none" cap="none" strike="noStrike">
                <a:solidFill>
                  <a:srgbClr val="0066CC"/>
                </a:solidFill>
                <a:latin typeface="Times New Roman"/>
                <a:ea typeface="Times New Roman"/>
                <a:cs typeface="Times New Roman"/>
                <a:sym typeface="Times New Roman"/>
              </a:rPr>
              <a:t>Sous certaines conditions, il est possible d'effectuer des DELETE, INSERT et des UPDATE à travers des vues.</a:t>
            </a:r>
          </a:p>
        </p:txBody>
      </p:sp>
      <p:sp>
        <p:nvSpPr>
          <p:cNvPr id="2081" name="Shape 2081"/>
          <p:cNvSpPr txBox="1"/>
          <p:nvPr/>
        </p:nvSpPr>
        <p:spPr>
          <a:xfrm>
            <a:off x="7023100" y="6400800"/>
            <a:ext cx="1905000"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chemeClr val="dk1"/>
              </a:buClr>
              <a:buFont typeface="Tahoma"/>
              <a:buNone/>
            </a:pPr>
            <a:fld id="{00000000-1234-1234-1234-123412341234}" type="slidenum">
              <a:rPr b="1" i="1" lang="en-US" sz="1200" u="none" cap="none" strike="noStrike">
                <a:solidFill>
                  <a:schemeClr val="dk1"/>
                </a:solidFill>
                <a:latin typeface="Tahoma"/>
                <a:ea typeface="Tahoma"/>
                <a:cs typeface="Tahoma"/>
                <a:sym typeface="Tahoma"/>
              </a:rPr>
              <a:t>‹#›</a:t>
            </a:fld>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5" name="Shape 2085"/>
        <p:cNvGrpSpPr/>
        <p:nvPr/>
      </p:nvGrpSpPr>
      <p:grpSpPr>
        <a:xfrm>
          <a:off x="0" y="0"/>
          <a:ext cx="0" cy="0"/>
          <a:chOff x="0" y="0"/>
          <a:chExt cx="0" cy="0"/>
        </a:xfrm>
      </p:grpSpPr>
      <p:sp>
        <p:nvSpPr>
          <p:cNvPr id="2086" name="Shape 2086"/>
          <p:cNvSpPr txBox="1"/>
          <p:nvPr>
            <p:ph type="title"/>
          </p:nvPr>
        </p:nvSpPr>
        <p:spPr>
          <a:xfrm>
            <a:off x="609600" y="4762"/>
            <a:ext cx="8305800" cy="609600"/>
          </a:xfrm>
          <a:prstGeom prst="rect">
            <a:avLst/>
          </a:prstGeom>
          <a:noFill/>
          <a:ln>
            <a:noFill/>
          </a:ln>
        </p:spPr>
        <p:txBody>
          <a:bodyPr anchorCtr="0" anchor="b" bIns="45700" lIns="91425" rIns="91425" wrap="square" tIns="45700">
            <a:noAutofit/>
          </a:bodyPr>
          <a:lstStyle/>
          <a:p>
            <a:pPr indent="0" lvl="0" marL="0" marR="0" rtl="0" algn="l">
              <a:lnSpc>
                <a:spcPct val="100000"/>
              </a:lnSpc>
              <a:spcBef>
                <a:spcPts val="0"/>
              </a:spcBef>
              <a:spcAft>
                <a:spcPts val="0"/>
              </a:spcAft>
              <a:buClr>
                <a:schemeClr val="dk1"/>
              </a:buClr>
              <a:buFont typeface="Kaushan Script"/>
              <a:buNone/>
            </a:pPr>
            <a:r>
              <a:rPr b="1" i="0" lang="en-US" sz="3000" u="none" cap="none" strike="noStrike">
                <a:solidFill>
                  <a:schemeClr val="dk1"/>
                </a:solidFill>
                <a:latin typeface="Kaushan Script"/>
                <a:ea typeface="Kaushan Script"/>
                <a:cs typeface="Kaushan Script"/>
                <a:sym typeface="Kaushan Script"/>
              </a:rPr>
              <a:t>Manipulations de données d’une vue</a:t>
            </a:r>
          </a:p>
        </p:txBody>
      </p:sp>
      <p:sp>
        <p:nvSpPr>
          <p:cNvPr descr="Rectangle: Click to edit Master text styles Second level Third level Fourth level Fifth level" id="2087" name="Shape 2087"/>
          <p:cNvSpPr txBox="1"/>
          <p:nvPr>
            <p:ph idx="1" type="body"/>
          </p:nvPr>
        </p:nvSpPr>
        <p:spPr>
          <a:xfrm>
            <a:off x="533400" y="914400"/>
            <a:ext cx="8153400" cy="5499100"/>
          </a:xfrm>
          <a:prstGeom prst="rect">
            <a:avLst/>
          </a:prstGeom>
          <a:noFill/>
          <a:ln>
            <a:noFill/>
          </a:ln>
        </p:spPr>
        <p:txBody>
          <a:bodyPr anchorCtr="0" anchor="t" bIns="45700" lIns="91425" rIns="91425" wrap="square" tIns="45700">
            <a:noAutofit/>
          </a:bodyPr>
          <a:lstStyle/>
          <a:p>
            <a:pPr indent="-342900" lvl="0" marL="342900" marR="0" rtl="0" algn="just">
              <a:lnSpc>
                <a:spcPct val="100000"/>
              </a:lnSpc>
              <a:spcBef>
                <a:spcPts val="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Les données d'une vue sont modifiables uniquement si les conditions suivantes sont remplies :</a:t>
            </a:r>
          </a:p>
          <a:p>
            <a:pPr indent="-285750" lvl="1" marL="742950" marR="0" rtl="0" algn="just">
              <a:lnSpc>
                <a:spcPct val="100000"/>
              </a:lnSpc>
              <a:spcBef>
                <a:spcPts val="520"/>
              </a:spcBef>
              <a:spcAft>
                <a:spcPts val="0"/>
              </a:spcAft>
              <a:buClr>
                <a:srgbClr val="0066CC"/>
              </a:buClr>
              <a:buSzPts val="2600"/>
              <a:buFont typeface="Times New Roman"/>
              <a:buChar char="•"/>
            </a:pPr>
            <a:r>
              <a:rPr b="0" i="1" lang="en-US" sz="2600" u="none" cap="none" strike="noStrike">
                <a:solidFill>
                  <a:srgbClr val="0066CC"/>
                </a:solidFill>
                <a:latin typeface="Times New Roman"/>
                <a:ea typeface="Times New Roman"/>
                <a:cs typeface="Times New Roman"/>
                <a:sym typeface="Times New Roman"/>
              </a:rPr>
              <a:t> pour effectuer un DELETE, le select qui définit la vue ne doit pas comporter de jointure, de group by, de distinct, de fonction de groupe ;</a:t>
            </a:r>
          </a:p>
          <a:p>
            <a:pPr indent="-285750" lvl="1" marL="742950" marR="0" rtl="0" algn="just">
              <a:lnSpc>
                <a:spcPct val="100000"/>
              </a:lnSpc>
              <a:spcBef>
                <a:spcPts val="520"/>
              </a:spcBef>
              <a:spcAft>
                <a:spcPts val="0"/>
              </a:spcAft>
              <a:buClr>
                <a:srgbClr val="0066CC"/>
              </a:buClr>
              <a:buSzPts val="2600"/>
              <a:buFont typeface="Times New Roman"/>
              <a:buChar char="•"/>
            </a:pPr>
            <a:r>
              <a:rPr b="0" i="1" lang="en-US" sz="2600" u="none" cap="none" strike="noStrike">
                <a:solidFill>
                  <a:srgbClr val="0066CC"/>
                </a:solidFill>
                <a:latin typeface="Times New Roman"/>
                <a:ea typeface="Times New Roman"/>
                <a:cs typeface="Times New Roman"/>
                <a:sym typeface="Times New Roman"/>
              </a:rPr>
              <a:t> pour un UPDATE, en plus des conditions précédentes, les colonnes modifiées doivent être des colonnes réelles de la table sous-jacente ;</a:t>
            </a:r>
          </a:p>
          <a:p>
            <a:pPr indent="-285750" lvl="1" marL="742950" marR="0" rtl="0" algn="just">
              <a:lnSpc>
                <a:spcPct val="100000"/>
              </a:lnSpc>
              <a:spcBef>
                <a:spcPts val="520"/>
              </a:spcBef>
              <a:spcAft>
                <a:spcPts val="0"/>
              </a:spcAft>
              <a:buClr>
                <a:srgbClr val="0066CC"/>
              </a:buClr>
              <a:buSzPts val="2600"/>
              <a:buFont typeface="Times New Roman"/>
              <a:buChar char="•"/>
            </a:pPr>
            <a:r>
              <a:rPr b="0" i="1" lang="en-US" sz="2600" u="none" cap="none" strike="noStrike">
                <a:solidFill>
                  <a:srgbClr val="0066CC"/>
                </a:solidFill>
                <a:latin typeface="Times New Roman"/>
                <a:ea typeface="Times New Roman"/>
                <a:cs typeface="Times New Roman"/>
                <a:sym typeface="Times New Roman"/>
              </a:rPr>
              <a:t> pour un INSERT, en plus des conditions précédentes, toute colonne </a:t>
            </a:r>
            <a:r>
              <a:rPr b="1" i="1" lang="en-US" sz="2600" u="none" cap="none" strike="noStrike">
                <a:solidFill>
                  <a:srgbClr val="0066CC"/>
                </a:solidFill>
                <a:latin typeface="Times New Roman"/>
                <a:ea typeface="Times New Roman"/>
                <a:cs typeface="Times New Roman"/>
                <a:sym typeface="Times New Roman"/>
              </a:rPr>
              <a:t>not null </a:t>
            </a:r>
            <a:r>
              <a:rPr b="0" i="1" lang="en-US" sz="2600" u="none" cap="none" strike="noStrike">
                <a:solidFill>
                  <a:srgbClr val="0066CC"/>
                </a:solidFill>
                <a:latin typeface="Times New Roman"/>
                <a:ea typeface="Times New Roman"/>
                <a:cs typeface="Times New Roman"/>
                <a:sym typeface="Times New Roman"/>
              </a:rPr>
              <a:t>de la table sous-jacente doit être présente dans la vue.</a:t>
            </a:r>
          </a:p>
        </p:txBody>
      </p:sp>
      <p:sp>
        <p:nvSpPr>
          <p:cNvPr id="2088" name="Shape 2088"/>
          <p:cNvSpPr txBox="1"/>
          <p:nvPr/>
        </p:nvSpPr>
        <p:spPr>
          <a:xfrm>
            <a:off x="7023100" y="6400800"/>
            <a:ext cx="1905000"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chemeClr val="dk1"/>
              </a:buClr>
              <a:buFont typeface="Tahoma"/>
              <a:buNone/>
            </a:pPr>
            <a:fld id="{00000000-1234-1234-1234-123412341234}" type="slidenum">
              <a:rPr b="1" i="1" lang="en-US" sz="1200" u="none" cap="none" strike="noStrike">
                <a:solidFill>
                  <a:schemeClr val="dk1"/>
                </a:solidFill>
                <a:latin typeface="Tahoma"/>
                <a:ea typeface="Tahoma"/>
                <a:cs typeface="Tahoma"/>
                <a:sym typeface="Tahoma"/>
              </a:rPr>
              <a:t>‹#›</a:t>
            </a:fld>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2" name="Shape 2092"/>
        <p:cNvGrpSpPr/>
        <p:nvPr/>
      </p:nvGrpSpPr>
      <p:grpSpPr>
        <a:xfrm>
          <a:off x="0" y="0"/>
          <a:ext cx="0" cy="0"/>
          <a:chOff x="0" y="0"/>
          <a:chExt cx="0" cy="0"/>
        </a:xfrm>
      </p:grpSpPr>
      <p:sp>
        <p:nvSpPr>
          <p:cNvPr id="2093" name="Shape 2093"/>
          <p:cNvSpPr txBox="1"/>
          <p:nvPr>
            <p:ph type="title"/>
          </p:nvPr>
        </p:nvSpPr>
        <p:spPr>
          <a:xfrm>
            <a:off x="609600" y="4762"/>
            <a:ext cx="8305800" cy="609600"/>
          </a:xfrm>
          <a:prstGeom prst="rect">
            <a:avLst/>
          </a:prstGeom>
          <a:noFill/>
          <a:ln>
            <a:noFill/>
          </a:ln>
        </p:spPr>
        <p:txBody>
          <a:bodyPr anchorCtr="0" anchor="b" bIns="45700" lIns="91425" rIns="91425" wrap="square" tIns="45700">
            <a:noAutofit/>
          </a:bodyPr>
          <a:lstStyle/>
          <a:p>
            <a:pPr indent="0" lvl="0" marL="0" marR="0" rtl="0" algn="l">
              <a:lnSpc>
                <a:spcPct val="100000"/>
              </a:lnSpc>
              <a:spcBef>
                <a:spcPts val="0"/>
              </a:spcBef>
              <a:spcAft>
                <a:spcPts val="0"/>
              </a:spcAft>
              <a:buClr>
                <a:schemeClr val="dk1"/>
              </a:buClr>
              <a:buFont typeface="Kaushan Script"/>
              <a:buNone/>
            </a:pPr>
            <a:r>
              <a:rPr b="0" i="0" lang="en-US" sz="3000" u="none" cap="none" strike="noStrike">
                <a:solidFill>
                  <a:schemeClr val="dk1"/>
                </a:solidFill>
                <a:latin typeface="Kaushan Script"/>
                <a:ea typeface="Kaushan Script"/>
                <a:cs typeface="Kaushan Script"/>
                <a:sym typeface="Kaushan Script"/>
              </a:rPr>
              <a:t>Problème de mise à jour </a:t>
            </a:r>
          </a:p>
        </p:txBody>
      </p:sp>
      <p:sp>
        <p:nvSpPr>
          <p:cNvPr descr="Rectangle: Click to edit Master text styles Second level Third level Fourth level Fifth level" id="2094" name="Shape 2094"/>
          <p:cNvSpPr txBox="1"/>
          <p:nvPr>
            <p:ph idx="1" type="body"/>
          </p:nvPr>
        </p:nvSpPr>
        <p:spPr>
          <a:xfrm>
            <a:off x="503237" y="666750"/>
            <a:ext cx="8153400" cy="5499100"/>
          </a:xfrm>
          <a:prstGeom prst="rect">
            <a:avLst/>
          </a:prstGeom>
          <a:noFill/>
          <a:ln>
            <a:noFill/>
          </a:ln>
        </p:spPr>
        <p:txBody>
          <a:bodyPr anchorCtr="0" anchor="t" bIns="45700" lIns="91425" rIns="91425" wrap="square" tIns="45700">
            <a:noAutofit/>
          </a:bodyPr>
          <a:lstStyle/>
          <a:p>
            <a:pPr indent="-342900" lvl="0" marL="342900" marR="0" rtl="0" algn="just">
              <a:lnSpc>
                <a:spcPct val="100000"/>
              </a:lnSpc>
              <a:spcBef>
                <a:spcPts val="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Une vue peut créer des données qu'elle ne pourra pas visualiser. </a:t>
            </a:r>
          </a:p>
          <a:p>
            <a:pPr indent="-342900" lvl="0" marL="342900" marR="0" rtl="0" algn="just">
              <a:lnSpc>
                <a:spcPct val="100000"/>
              </a:lnSpc>
              <a:spcBef>
                <a:spcPts val="56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Si l'on veut éviter cela il faut ajouter WITH CHECK OPTION dans l'ordre de création de la vue après l'interrogation définissant la vue. Il est alors interdit de créer au moyen de la vue des lignes qu'elle ne pourrait relire. </a:t>
            </a:r>
          </a:p>
          <a:p>
            <a:pPr indent="-285750" lvl="1" marL="742950" marR="0" rtl="0" algn="just">
              <a:lnSpc>
                <a:spcPct val="100000"/>
              </a:lnSpc>
              <a:spcBef>
                <a:spcPts val="520"/>
              </a:spcBef>
              <a:spcAft>
                <a:spcPts val="0"/>
              </a:spcAft>
              <a:buClr>
                <a:srgbClr val="0066CC"/>
              </a:buClr>
              <a:buSzPts val="2600"/>
              <a:buFont typeface="Times New Roman"/>
              <a:buChar char="•"/>
            </a:pPr>
            <a:r>
              <a:rPr b="0" i="1" lang="en-US" sz="2600" u="none" cap="none" strike="noStrike">
                <a:solidFill>
                  <a:srgbClr val="0066CC"/>
                </a:solidFill>
                <a:latin typeface="Times New Roman"/>
                <a:ea typeface="Times New Roman"/>
                <a:cs typeface="Times New Roman"/>
                <a:sym typeface="Times New Roman"/>
              </a:rPr>
              <a:t>Ce dispositif fonctionne également pour les mises à jour.</a:t>
            </a:r>
          </a:p>
        </p:txBody>
      </p:sp>
      <p:sp>
        <p:nvSpPr>
          <p:cNvPr id="2095" name="Shape 2095"/>
          <p:cNvSpPr txBox="1"/>
          <p:nvPr/>
        </p:nvSpPr>
        <p:spPr>
          <a:xfrm>
            <a:off x="7023100" y="6365875"/>
            <a:ext cx="1905000"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chemeClr val="dk1"/>
              </a:buClr>
              <a:buFont typeface="Tahoma"/>
              <a:buNone/>
            </a:pPr>
            <a:fld id="{00000000-1234-1234-1234-123412341234}" type="slidenum">
              <a:rPr b="1" i="1" lang="en-US" sz="1200" u="none" cap="none" strike="noStrike">
                <a:solidFill>
                  <a:schemeClr val="dk1"/>
                </a:solidFill>
                <a:latin typeface="Tahoma"/>
                <a:ea typeface="Tahoma"/>
                <a:cs typeface="Tahoma"/>
                <a:sym typeface="Tahoma"/>
              </a:rPr>
              <a:t>‹#›</a:t>
            </a:fld>
          </a:p>
        </p:txBody>
      </p:sp>
      <p:sp>
        <p:nvSpPr>
          <p:cNvPr id="2096" name="Shape 2096"/>
          <p:cNvSpPr txBox="1"/>
          <p:nvPr/>
        </p:nvSpPr>
        <p:spPr>
          <a:xfrm>
            <a:off x="355600" y="4802187"/>
            <a:ext cx="4479925" cy="1677987"/>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2"/>
              </a:buClr>
              <a:buFont typeface="Times New Roman"/>
              <a:buNone/>
            </a:pPr>
            <a:r>
              <a:rPr b="0" i="0" lang="en-US" sz="2000" u="none" cap="none" strike="noStrike">
                <a:solidFill>
                  <a:schemeClr val="dk2"/>
                </a:solidFill>
                <a:latin typeface="Times New Roman"/>
                <a:ea typeface="Times New Roman"/>
                <a:cs typeface="Times New Roman"/>
                <a:sym typeface="Times New Roman"/>
              </a:rPr>
              <a:t>CREATE VIEW Module_L2</a:t>
            </a:r>
          </a:p>
          <a:p>
            <a:pPr indent="0" lvl="0" marL="0" marR="0" rtl="0" algn="l">
              <a:lnSpc>
                <a:spcPct val="100000"/>
              </a:lnSpc>
              <a:spcBef>
                <a:spcPts val="0"/>
              </a:spcBef>
              <a:spcAft>
                <a:spcPts val="0"/>
              </a:spcAft>
              <a:buClr>
                <a:schemeClr val="dk2"/>
              </a:buClr>
              <a:buFont typeface="Times New Roman"/>
              <a:buNone/>
            </a:pPr>
            <a:r>
              <a:rPr b="0" i="0" lang="en-US" sz="2000" u="none" cap="none" strike="noStrike">
                <a:solidFill>
                  <a:schemeClr val="dk2"/>
                </a:solidFill>
                <a:latin typeface="Times New Roman"/>
                <a:ea typeface="Times New Roman"/>
                <a:cs typeface="Times New Roman"/>
                <a:sym typeface="Times New Roman"/>
              </a:rPr>
              <a:t>AS SELECT codeMod, nom, Coeff, Resp</a:t>
            </a:r>
          </a:p>
          <a:p>
            <a:pPr indent="0" lvl="0" marL="0" marR="0" rtl="0" algn="l">
              <a:lnSpc>
                <a:spcPct val="100000"/>
              </a:lnSpc>
              <a:spcBef>
                <a:spcPts val="0"/>
              </a:spcBef>
              <a:spcAft>
                <a:spcPts val="0"/>
              </a:spcAft>
              <a:buClr>
                <a:schemeClr val="dk2"/>
              </a:buClr>
              <a:buFont typeface="Times New Roman"/>
              <a:buNone/>
            </a:pPr>
            <a:r>
              <a:rPr b="0" i="0" lang="en-US" sz="2000" u="none" cap="none" strike="noStrike">
                <a:solidFill>
                  <a:schemeClr val="dk2"/>
                </a:solidFill>
                <a:latin typeface="Times New Roman"/>
                <a:ea typeface="Times New Roman"/>
                <a:cs typeface="Times New Roman"/>
                <a:sym typeface="Times New Roman"/>
              </a:rPr>
              <a:t>FROM Module</a:t>
            </a:r>
          </a:p>
          <a:p>
            <a:pPr indent="0" lvl="0" marL="0" marR="0" rtl="0" algn="l">
              <a:lnSpc>
                <a:spcPct val="100000"/>
              </a:lnSpc>
              <a:spcBef>
                <a:spcPts val="0"/>
              </a:spcBef>
              <a:spcAft>
                <a:spcPts val="0"/>
              </a:spcAft>
              <a:buClr>
                <a:schemeClr val="dk2"/>
              </a:buClr>
              <a:buFont typeface="Times New Roman"/>
              <a:buNone/>
            </a:pPr>
            <a:r>
              <a:rPr b="0" i="0" lang="en-US" sz="2000" u="none" cap="none" strike="noStrike">
                <a:solidFill>
                  <a:schemeClr val="dk2"/>
                </a:solidFill>
                <a:latin typeface="Times New Roman"/>
                <a:ea typeface="Times New Roman"/>
                <a:cs typeface="Times New Roman"/>
                <a:sym typeface="Times New Roman"/>
              </a:rPr>
              <a:t>WHERE Niveau = ‘L2'</a:t>
            </a:r>
          </a:p>
          <a:p>
            <a:pPr indent="0" lvl="0" marL="0" marR="0" rtl="0" algn="l">
              <a:lnSpc>
                <a:spcPct val="100000"/>
              </a:lnSpc>
              <a:spcBef>
                <a:spcPts val="0"/>
              </a:spcBef>
              <a:spcAft>
                <a:spcPts val="0"/>
              </a:spcAft>
              <a:buClr>
                <a:schemeClr val="dk2"/>
              </a:buClr>
              <a:buFont typeface="Times New Roman"/>
              <a:buNone/>
            </a:pPr>
            <a:r>
              <a:rPr b="1" i="0" lang="en-US" sz="2000" u="none" cap="none" strike="noStrike">
                <a:solidFill>
                  <a:schemeClr val="dk2"/>
                </a:solidFill>
                <a:latin typeface="Times New Roman"/>
                <a:ea typeface="Times New Roman"/>
                <a:cs typeface="Times New Roman"/>
                <a:sym typeface="Times New Roman"/>
              </a:rPr>
              <a:t>WITH CHEK OPTION</a:t>
            </a:r>
          </a:p>
        </p:txBody>
      </p:sp>
      <p:sp>
        <p:nvSpPr>
          <p:cNvPr id="2097" name="Shape 2097"/>
          <p:cNvSpPr txBox="1"/>
          <p:nvPr/>
        </p:nvSpPr>
        <p:spPr>
          <a:xfrm>
            <a:off x="5132387" y="5213350"/>
            <a:ext cx="3892550" cy="646112"/>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2"/>
              </a:buClr>
              <a:buFont typeface="Times New Roman"/>
              <a:buNone/>
            </a:pPr>
            <a:r>
              <a:rPr b="0" i="0" lang="en-US" sz="1800" u="none" cap="none" strike="noStrike">
                <a:solidFill>
                  <a:schemeClr val="dk2"/>
                </a:solidFill>
                <a:latin typeface="Times New Roman"/>
                <a:ea typeface="Times New Roman"/>
                <a:cs typeface="Times New Roman"/>
                <a:sym typeface="Times New Roman"/>
              </a:rPr>
              <a:t>UPDATE Module_L2 SET Niveau=‘L3'</a:t>
            </a:r>
          </a:p>
          <a:p>
            <a:pPr indent="0" lvl="0" marL="0" marR="0" rtl="0" algn="l">
              <a:lnSpc>
                <a:spcPct val="100000"/>
              </a:lnSpc>
              <a:spcBef>
                <a:spcPts val="0"/>
              </a:spcBef>
              <a:spcAft>
                <a:spcPts val="0"/>
              </a:spcAft>
              <a:buClr>
                <a:schemeClr val="dk2"/>
              </a:buClr>
              <a:buFont typeface="Times New Roman"/>
              <a:buNone/>
            </a:pPr>
            <a:r>
              <a:rPr b="0" i="0" lang="en-US" sz="1800" u="none" cap="none" strike="noStrike">
                <a:solidFill>
                  <a:schemeClr val="dk2"/>
                </a:solidFill>
                <a:latin typeface="Times New Roman"/>
                <a:ea typeface="Times New Roman"/>
                <a:cs typeface="Times New Roman"/>
                <a:sym typeface="Times New Roman"/>
              </a:rPr>
              <a:t>WHERE Resp = ‘Lamine'</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2" name="Shape 472"/>
        <p:cNvGrpSpPr/>
        <p:nvPr/>
      </p:nvGrpSpPr>
      <p:grpSpPr>
        <a:xfrm>
          <a:off x="0" y="0"/>
          <a:ext cx="0" cy="0"/>
          <a:chOff x="0" y="0"/>
          <a:chExt cx="0" cy="0"/>
        </a:xfrm>
      </p:grpSpPr>
      <p:grpSp>
        <p:nvGrpSpPr>
          <p:cNvPr id="473" name="Shape 473"/>
          <p:cNvGrpSpPr/>
          <p:nvPr/>
        </p:nvGrpSpPr>
        <p:grpSpPr>
          <a:xfrm>
            <a:off x="2111375" y="4495800"/>
            <a:ext cx="6197600" cy="2025650"/>
            <a:chOff x="0" y="0"/>
            <a:chExt cx="2147483647" cy="2147483646"/>
          </a:xfrm>
        </p:grpSpPr>
        <p:sp>
          <p:nvSpPr>
            <p:cNvPr id="474" name="Shape 474"/>
            <p:cNvSpPr/>
            <p:nvPr/>
          </p:nvSpPr>
          <p:spPr>
            <a:xfrm>
              <a:off x="1274330909" y="1709581822"/>
              <a:ext cx="872661165" cy="437901824"/>
            </a:xfrm>
            <a:prstGeom prst="ellipse">
              <a:avLst/>
            </a:prstGeom>
            <a:solidFill>
              <a:schemeClr val="lt1"/>
            </a:solidFill>
            <a:ln cap="flat" cmpd="sng" w="38100">
              <a:solidFill>
                <a:srgbClr val="CC3300"/>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sp>
          <p:nvSpPr>
            <p:cNvPr id="475" name="Shape 475"/>
            <p:cNvSpPr txBox="1"/>
            <p:nvPr/>
          </p:nvSpPr>
          <p:spPr>
            <a:xfrm>
              <a:off x="1274330909" y="1621458513"/>
              <a:ext cx="872661165" cy="306396022"/>
            </a:xfrm>
            <a:prstGeom prst="rect">
              <a:avLst/>
            </a:prstGeom>
            <a:solidFill>
              <a:schemeClr val="lt1"/>
            </a:solid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sp>
          <p:nvSpPr>
            <p:cNvPr id="476" name="Shape 476"/>
            <p:cNvSpPr/>
            <p:nvPr/>
          </p:nvSpPr>
          <p:spPr>
            <a:xfrm>
              <a:off x="1274330909" y="0"/>
              <a:ext cx="872661165" cy="219629005"/>
            </a:xfrm>
            <a:prstGeom prst="ellipse">
              <a:avLst/>
            </a:prstGeom>
            <a:solidFill>
              <a:schemeClr val="lt1"/>
            </a:solidFill>
            <a:ln cap="flat" cmpd="sng" w="38100">
              <a:solidFill>
                <a:srgbClr val="CC3300"/>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477" name="Shape 477"/>
            <p:cNvCxnSpPr/>
            <p:nvPr/>
          </p:nvCxnSpPr>
          <p:spPr>
            <a:xfrm>
              <a:off x="1274330909" y="131506707"/>
              <a:ext cx="491794" cy="1796347854"/>
            </a:xfrm>
            <a:prstGeom prst="straightConnector1">
              <a:avLst/>
            </a:prstGeom>
            <a:noFill/>
            <a:ln cap="flat" cmpd="sng" w="38100">
              <a:solidFill>
                <a:srgbClr val="CC3300"/>
              </a:solidFill>
              <a:prstDash val="solid"/>
              <a:miter lim="8000"/>
              <a:headEnd len="med" w="med" type="none"/>
              <a:tailEnd len="med" w="med" type="none"/>
            </a:ln>
          </p:spPr>
        </p:cxnSp>
        <p:cxnSp>
          <p:nvCxnSpPr>
            <p:cNvPr id="478" name="Shape 478"/>
            <p:cNvCxnSpPr/>
            <p:nvPr/>
          </p:nvCxnSpPr>
          <p:spPr>
            <a:xfrm>
              <a:off x="2146992161" y="131506707"/>
              <a:ext cx="491485" cy="1796347854"/>
            </a:xfrm>
            <a:prstGeom prst="straightConnector1">
              <a:avLst/>
            </a:prstGeom>
            <a:noFill/>
            <a:ln cap="flat" cmpd="sng" w="38100">
              <a:solidFill>
                <a:srgbClr val="CC3300"/>
              </a:solidFill>
              <a:prstDash val="solid"/>
              <a:miter lim="8000"/>
              <a:headEnd len="med" w="med" type="none"/>
              <a:tailEnd len="med" w="med" type="none"/>
            </a:ln>
          </p:spPr>
        </p:cxnSp>
        <p:grpSp>
          <p:nvGrpSpPr>
            <p:cNvPr id="479" name="Shape 479"/>
            <p:cNvGrpSpPr/>
            <p:nvPr/>
          </p:nvGrpSpPr>
          <p:grpSpPr>
            <a:xfrm>
              <a:off x="1510318170" y="325376298"/>
              <a:ext cx="448375707" cy="130150517"/>
              <a:chOff x="6629400" y="4343400"/>
              <a:chExt cx="1447800" cy="152400"/>
            </a:xfrm>
          </p:grpSpPr>
          <p:sp>
            <p:nvSpPr>
              <p:cNvPr id="480" name="Shape 480"/>
              <p:cNvSpPr txBox="1"/>
              <p:nvPr/>
            </p:nvSpPr>
            <p:spPr>
              <a:xfrm>
                <a:off x="6629400" y="4343400"/>
                <a:ext cx="1447800" cy="152400"/>
              </a:xfrm>
              <a:prstGeom prst="rect">
                <a:avLst/>
              </a:prstGeom>
              <a:solidFill>
                <a:srgbClr val="66FFFF"/>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481" name="Shape 481"/>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482" name="Shape 482"/>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483" name="Shape 483"/>
            <p:cNvGrpSpPr/>
            <p:nvPr/>
          </p:nvGrpSpPr>
          <p:grpSpPr>
            <a:xfrm>
              <a:off x="1510318170" y="455526817"/>
              <a:ext cx="448375707" cy="130150517"/>
              <a:chOff x="6629400" y="4343400"/>
              <a:chExt cx="1447800" cy="152400"/>
            </a:xfrm>
          </p:grpSpPr>
          <p:sp>
            <p:nvSpPr>
              <p:cNvPr id="484" name="Shape 484"/>
              <p:cNvSpPr txBox="1"/>
              <p:nvPr/>
            </p:nvSpPr>
            <p:spPr>
              <a:xfrm>
                <a:off x="6629400" y="4343400"/>
                <a:ext cx="1447800" cy="152400"/>
              </a:xfrm>
              <a:prstGeom prst="rect">
                <a:avLst/>
              </a:prstGeom>
              <a:solidFill>
                <a:schemeClr val="hlink"/>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485" name="Shape 485"/>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486" name="Shape 486"/>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487" name="Shape 487"/>
            <p:cNvGrpSpPr/>
            <p:nvPr/>
          </p:nvGrpSpPr>
          <p:grpSpPr>
            <a:xfrm>
              <a:off x="1510318170" y="585677337"/>
              <a:ext cx="448375707" cy="130150517"/>
              <a:chOff x="6629400" y="4343400"/>
              <a:chExt cx="1447800" cy="152400"/>
            </a:xfrm>
          </p:grpSpPr>
          <p:sp>
            <p:nvSpPr>
              <p:cNvPr id="488" name="Shape 488"/>
              <p:cNvSpPr txBox="1"/>
              <p:nvPr/>
            </p:nvSpPr>
            <p:spPr>
              <a:xfrm>
                <a:off x="6629400" y="4343400"/>
                <a:ext cx="1447800" cy="152400"/>
              </a:xfrm>
              <a:prstGeom prst="rect">
                <a:avLst/>
              </a:prstGeom>
              <a:solidFill>
                <a:schemeClr val="accent1"/>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489" name="Shape 489"/>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490" name="Shape 490"/>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491" name="Shape 491"/>
            <p:cNvGrpSpPr/>
            <p:nvPr/>
          </p:nvGrpSpPr>
          <p:grpSpPr>
            <a:xfrm>
              <a:off x="1510318170" y="715827856"/>
              <a:ext cx="448375707" cy="130150517"/>
              <a:chOff x="6629400" y="4343400"/>
              <a:chExt cx="1447800" cy="152400"/>
            </a:xfrm>
          </p:grpSpPr>
          <p:sp>
            <p:nvSpPr>
              <p:cNvPr id="492" name="Shape 492"/>
              <p:cNvSpPr txBox="1"/>
              <p:nvPr/>
            </p:nvSpPr>
            <p:spPr>
              <a:xfrm>
                <a:off x="6629400" y="4343400"/>
                <a:ext cx="1447800" cy="152400"/>
              </a:xfrm>
              <a:prstGeom prst="rect">
                <a:avLst/>
              </a:prstGeom>
              <a:solidFill>
                <a:schemeClr val="lt2"/>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493" name="Shape 493"/>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494" name="Shape 494"/>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495" name="Shape 495"/>
            <p:cNvGrpSpPr/>
            <p:nvPr/>
          </p:nvGrpSpPr>
          <p:grpSpPr>
            <a:xfrm>
              <a:off x="1510318170" y="845978375"/>
              <a:ext cx="448375707" cy="130150517"/>
              <a:chOff x="6629400" y="4343400"/>
              <a:chExt cx="1447800" cy="152400"/>
            </a:xfrm>
          </p:grpSpPr>
          <p:sp>
            <p:nvSpPr>
              <p:cNvPr id="496" name="Shape 496"/>
              <p:cNvSpPr txBox="1"/>
              <p:nvPr/>
            </p:nvSpPr>
            <p:spPr>
              <a:xfrm>
                <a:off x="6629400" y="4343400"/>
                <a:ext cx="1447800" cy="152400"/>
              </a:xfrm>
              <a:prstGeom prst="rect">
                <a:avLst/>
              </a:prstGeom>
              <a:solidFill>
                <a:srgbClr val="FF9900"/>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497" name="Shape 497"/>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498" name="Shape 498"/>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499" name="Shape 499"/>
            <p:cNvGrpSpPr/>
            <p:nvPr/>
          </p:nvGrpSpPr>
          <p:grpSpPr>
            <a:xfrm>
              <a:off x="1510318170" y="1106279414"/>
              <a:ext cx="448375707" cy="130150517"/>
              <a:chOff x="6629400" y="4343400"/>
              <a:chExt cx="1447800" cy="152400"/>
            </a:xfrm>
          </p:grpSpPr>
          <p:sp>
            <p:nvSpPr>
              <p:cNvPr id="500" name="Shape 500"/>
              <p:cNvSpPr txBox="1"/>
              <p:nvPr/>
            </p:nvSpPr>
            <p:spPr>
              <a:xfrm>
                <a:off x="6629400" y="4343400"/>
                <a:ext cx="1447800" cy="152400"/>
              </a:xfrm>
              <a:prstGeom prst="rect">
                <a:avLst/>
              </a:prstGeom>
              <a:solidFill>
                <a:schemeClr val="folHlink"/>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501" name="Shape 501"/>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502" name="Shape 502"/>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503" name="Shape 503"/>
            <p:cNvGrpSpPr/>
            <p:nvPr/>
          </p:nvGrpSpPr>
          <p:grpSpPr>
            <a:xfrm>
              <a:off x="1510318170" y="1236429933"/>
              <a:ext cx="448375707" cy="130150517"/>
              <a:chOff x="6629400" y="4343400"/>
              <a:chExt cx="1447800" cy="152400"/>
            </a:xfrm>
          </p:grpSpPr>
          <p:sp>
            <p:nvSpPr>
              <p:cNvPr id="504" name="Shape 504"/>
              <p:cNvSpPr txBox="1"/>
              <p:nvPr/>
            </p:nvSpPr>
            <p:spPr>
              <a:xfrm>
                <a:off x="6629400" y="4343400"/>
                <a:ext cx="1447800" cy="152400"/>
              </a:xfrm>
              <a:prstGeom prst="rect">
                <a:avLst/>
              </a:prstGeom>
              <a:solidFill>
                <a:schemeClr val="accent1"/>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505" name="Shape 505"/>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506" name="Shape 506"/>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507" name="Shape 507"/>
            <p:cNvGrpSpPr/>
            <p:nvPr/>
          </p:nvGrpSpPr>
          <p:grpSpPr>
            <a:xfrm>
              <a:off x="1510318170" y="1626881492"/>
              <a:ext cx="448375707" cy="130150517"/>
              <a:chOff x="6629400" y="4343400"/>
              <a:chExt cx="1447800" cy="152400"/>
            </a:xfrm>
          </p:grpSpPr>
          <p:sp>
            <p:nvSpPr>
              <p:cNvPr id="508" name="Shape 508"/>
              <p:cNvSpPr txBox="1"/>
              <p:nvPr/>
            </p:nvSpPr>
            <p:spPr>
              <a:xfrm>
                <a:off x="6629400" y="4343400"/>
                <a:ext cx="1447800" cy="152400"/>
              </a:xfrm>
              <a:prstGeom prst="rect">
                <a:avLst/>
              </a:prstGeom>
              <a:solidFill>
                <a:srgbClr val="CCFF33"/>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509" name="Shape 509"/>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510" name="Shape 510"/>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511" name="Shape 511"/>
            <p:cNvGrpSpPr/>
            <p:nvPr/>
          </p:nvGrpSpPr>
          <p:grpSpPr>
            <a:xfrm>
              <a:off x="1510318170" y="1757032011"/>
              <a:ext cx="448375707" cy="130150517"/>
              <a:chOff x="6629400" y="4343400"/>
              <a:chExt cx="1447800" cy="152400"/>
            </a:xfrm>
          </p:grpSpPr>
          <p:sp>
            <p:nvSpPr>
              <p:cNvPr id="512" name="Shape 512"/>
              <p:cNvSpPr txBox="1"/>
              <p:nvPr/>
            </p:nvSpPr>
            <p:spPr>
              <a:xfrm>
                <a:off x="6629400" y="4343400"/>
                <a:ext cx="1447800" cy="152400"/>
              </a:xfrm>
              <a:prstGeom prst="rect">
                <a:avLst/>
              </a:prstGeom>
              <a:solidFill>
                <a:schemeClr val="hlink"/>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513" name="Shape 513"/>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514" name="Shape 514"/>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515" name="Shape 515"/>
            <p:cNvGrpSpPr/>
            <p:nvPr/>
          </p:nvGrpSpPr>
          <p:grpSpPr>
            <a:xfrm>
              <a:off x="1510318170" y="1496730972"/>
              <a:ext cx="448375707" cy="130150517"/>
              <a:chOff x="6629400" y="4343400"/>
              <a:chExt cx="1447800" cy="152400"/>
            </a:xfrm>
          </p:grpSpPr>
          <p:sp>
            <p:nvSpPr>
              <p:cNvPr id="516" name="Shape 516"/>
              <p:cNvSpPr txBox="1"/>
              <p:nvPr/>
            </p:nvSpPr>
            <p:spPr>
              <a:xfrm>
                <a:off x="6629400" y="4343400"/>
                <a:ext cx="1447800" cy="152400"/>
              </a:xfrm>
              <a:prstGeom prst="rect">
                <a:avLst/>
              </a:prstGeom>
              <a:solidFill>
                <a:srgbClr val="0066FF"/>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517" name="Shape 517"/>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518" name="Shape 518"/>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519" name="Shape 519"/>
            <p:cNvGrpSpPr/>
            <p:nvPr/>
          </p:nvGrpSpPr>
          <p:grpSpPr>
            <a:xfrm>
              <a:off x="1510318170" y="1366580453"/>
              <a:ext cx="448375707" cy="130150517"/>
              <a:chOff x="6629400" y="4343400"/>
              <a:chExt cx="1447800" cy="152400"/>
            </a:xfrm>
          </p:grpSpPr>
          <p:sp>
            <p:nvSpPr>
              <p:cNvPr id="520" name="Shape 520"/>
              <p:cNvSpPr txBox="1"/>
              <p:nvPr/>
            </p:nvSpPr>
            <p:spPr>
              <a:xfrm>
                <a:off x="6629400" y="4343400"/>
                <a:ext cx="1447800" cy="152400"/>
              </a:xfrm>
              <a:prstGeom prst="rect">
                <a:avLst/>
              </a:prstGeom>
              <a:solidFill>
                <a:srgbClr val="FFCC00"/>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521" name="Shape 521"/>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522" name="Shape 522"/>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523" name="Shape 523"/>
            <p:cNvGrpSpPr/>
            <p:nvPr/>
          </p:nvGrpSpPr>
          <p:grpSpPr>
            <a:xfrm>
              <a:off x="141592386" y="1106279414"/>
              <a:ext cx="448375707" cy="130150517"/>
              <a:chOff x="6629400" y="4343400"/>
              <a:chExt cx="1447800" cy="152400"/>
            </a:xfrm>
          </p:grpSpPr>
          <p:sp>
            <p:nvSpPr>
              <p:cNvPr id="524" name="Shape 524"/>
              <p:cNvSpPr txBox="1"/>
              <p:nvPr/>
            </p:nvSpPr>
            <p:spPr>
              <a:xfrm>
                <a:off x="6629400" y="4343400"/>
                <a:ext cx="1447800" cy="152400"/>
              </a:xfrm>
              <a:prstGeom prst="rect">
                <a:avLst/>
              </a:prstGeom>
              <a:solidFill>
                <a:schemeClr val="hlink"/>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525" name="Shape 525"/>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526" name="Shape 526"/>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527" name="Shape 527"/>
            <p:cNvGrpSpPr/>
            <p:nvPr/>
          </p:nvGrpSpPr>
          <p:grpSpPr>
            <a:xfrm>
              <a:off x="141592386" y="1236429933"/>
              <a:ext cx="448375707" cy="130150517"/>
              <a:chOff x="6629400" y="4343400"/>
              <a:chExt cx="1447800" cy="152400"/>
            </a:xfrm>
          </p:grpSpPr>
          <p:sp>
            <p:nvSpPr>
              <p:cNvPr id="528" name="Shape 528"/>
              <p:cNvSpPr txBox="1"/>
              <p:nvPr/>
            </p:nvSpPr>
            <p:spPr>
              <a:xfrm>
                <a:off x="6629400" y="4343400"/>
                <a:ext cx="1447800" cy="152400"/>
              </a:xfrm>
              <a:prstGeom prst="rect">
                <a:avLst/>
              </a:prstGeom>
              <a:solidFill>
                <a:schemeClr val="accent1"/>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529" name="Shape 529"/>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530" name="Shape 530"/>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sp>
          <p:nvSpPr>
            <p:cNvPr id="531" name="Shape 531"/>
            <p:cNvSpPr txBox="1"/>
            <p:nvPr/>
          </p:nvSpPr>
          <p:spPr>
            <a:xfrm>
              <a:off x="0" y="845978214"/>
              <a:ext cx="141592326" cy="390451554"/>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0" lang="en-US" sz="2400" u="none" cap="none" strike="noStrike">
                  <a:solidFill>
                    <a:schemeClr val="dk1"/>
                  </a:solidFill>
                  <a:latin typeface="Times New Roman"/>
                  <a:ea typeface="Times New Roman"/>
                  <a:cs typeface="Times New Roman"/>
                  <a:sym typeface="Times New Roman"/>
                </a:rPr>
                <a:t>R</a:t>
              </a:r>
            </a:p>
          </p:txBody>
        </p:sp>
        <p:sp>
          <p:nvSpPr>
            <p:cNvPr id="532" name="Shape 532"/>
            <p:cNvSpPr txBox="1"/>
            <p:nvPr/>
          </p:nvSpPr>
          <p:spPr>
            <a:xfrm>
              <a:off x="1345127053" y="260301038"/>
              <a:ext cx="212388489" cy="313175108"/>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0" lang="en-US" sz="1800" u="none" cap="none" strike="noStrike">
                  <a:solidFill>
                    <a:schemeClr val="dk1"/>
                  </a:solidFill>
                  <a:latin typeface="Times New Roman"/>
                  <a:ea typeface="Times New Roman"/>
                  <a:cs typeface="Times New Roman"/>
                  <a:sym typeface="Times New Roman"/>
                </a:rPr>
                <a:t>R1</a:t>
              </a:r>
            </a:p>
          </p:txBody>
        </p:sp>
        <p:sp>
          <p:nvSpPr>
            <p:cNvPr id="533" name="Shape 533"/>
            <p:cNvSpPr txBox="1"/>
            <p:nvPr/>
          </p:nvSpPr>
          <p:spPr>
            <a:xfrm>
              <a:off x="1368725872" y="1041204370"/>
              <a:ext cx="212388489" cy="313175108"/>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0" lang="en-US" sz="1800" u="none" cap="none" strike="noStrike">
                  <a:solidFill>
                    <a:schemeClr val="dk1"/>
                  </a:solidFill>
                  <a:latin typeface="Times New Roman"/>
                  <a:ea typeface="Times New Roman"/>
                  <a:cs typeface="Times New Roman"/>
                  <a:sym typeface="Times New Roman"/>
                </a:rPr>
                <a:t>R2</a:t>
              </a:r>
            </a:p>
          </p:txBody>
        </p:sp>
        <p:sp>
          <p:nvSpPr>
            <p:cNvPr id="534" name="Shape 534"/>
            <p:cNvSpPr/>
            <p:nvPr/>
          </p:nvSpPr>
          <p:spPr>
            <a:xfrm>
              <a:off x="637165454" y="780903116"/>
              <a:ext cx="849553956" cy="466372676"/>
            </a:xfrm>
            <a:custGeom>
              <a:pathLst>
                <a:path extrusionOk="0" h="120000" w="120000">
                  <a:moveTo>
                    <a:pt x="120000" y="0"/>
                  </a:moveTo>
                  <a:cubicBezTo>
                    <a:pt x="90000" y="40465"/>
                    <a:pt x="60000" y="80930"/>
                    <a:pt x="40000" y="100465"/>
                  </a:cubicBezTo>
                  <a:cubicBezTo>
                    <a:pt x="20000" y="120000"/>
                    <a:pt x="6666" y="114418"/>
                    <a:pt x="0" y="117209"/>
                  </a:cubicBezTo>
                </a:path>
              </a:pathLst>
            </a:custGeom>
            <a:noFill/>
            <a:ln cap="flat" cmpd="sng" w="57150">
              <a:solidFill>
                <a:schemeClr val="lt2"/>
              </a:solidFill>
              <a:prstDash val="solid"/>
              <a:round/>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sp>
          <p:nvSpPr>
            <p:cNvPr id="535" name="Shape 535"/>
            <p:cNvSpPr/>
            <p:nvPr/>
          </p:nvSpPr>
          <p:spPr>
            <a:xfrm>
              <a:off x="896751368" y="1171354566"/>
              <a:ext cx="566369304" cy="455526829"/>
            </a:xfrm>
            <a:custGeom>
              <a:pathLst>
                <a:path extrusionOk="0" h="120000" w="120000">
                  <a:moveTo>
                    <a:pt x="120000" y="120000"/>
                  </a:moveTo>
                  <a:cubicBezTo>
                    <a:pt x="109583" y="94285"/>
                    <a:pt x="99166" y="68571"/>
                    <a:pt x="85000" y="51428"/>
                  </a:cubicBezTo>
                  <a:cubicBezTo>
                    <a:pt x="70833" y="34285"/>
                    <a:pt x="49166" y="25714"/>
                    <a:pt x="35000" y="17142"/>
                  </a:cubicBezTo>
                  <a:cubicBezTo>
                    <a:pt x="20833" y="8571"/>
                    <a:pt x="10416" y="4285"/>
                    <a:pt x="0" y="0"/>
                  </a:cubicBezTo>
                </a:path>
              </a:pathLst>
            </a:custGeom>
            <a:noFill/>
            <a:ln cap="flat" cmpd="sng" w="57150">
              <a:solidFill>
                <a:schemeClr val="lt2"/>
              </a:solidFill>
              <a:prstDash val="solid"/>
              <a:round/>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grpSp>
      <p:sp>
        <p:nvSpPr>
          <p:cNvPr id="536" name="Shape 536"/>
          <p:cNvSpPr txBox="1"/>
          <p:nvPr>
            <p:ph type="title"/>
          </p:nvPr>
        </p:nvSpPr>
        <p:spPr>
          <a:xfrm>
            <a:off x="609600" y="4762"/>
            <a:ext cx="8305800" cy="609600"/>
          </a:xfrm>
          <a:prstGeom prst="rect">
            <a:avLst/>
          </a:prstGeom>
          <a:noFill/>
          <a:ln>
            <a:noFill/>
          </a:ln>
        </p:spPr>
        <p:txBody>
          <a:bodyPr anchorCtr="0" anchor="b" bIns="45700" lIns="91425" rIns="91425" wrap="square" tIns="45700">
            <a:noAutofit/>
          </a:bodyPr>
          <a:lstStyle/>
          <a:p>
            <a:pPr indent="0" lvl="0" marL="0" marR="0" rtl="0" algn="l">
              <a:lnSpc>
                <a:spcPct val="100000"/>
              </a:lnSpc>
              <a:spcBef>
                <a:spcPts val="0"/>
              </a:spcBef>
              <a:spcAft>
                <a:spcPts val="0"/>
              </a:spcAft>
              <a:buClr>
                <a:schemeClr val="dk1"/>
              </a:buClr>
              <a:buFont typeface="Kaushan Script"/>
              <a:buNone/>
            </a:pPr>
            <a:r>
              <a:rPr b="0" i="0" lang="en-US" sz="3000" u="none" cap="none" strike="noStrike">
                <a:solidFill>
                  <a:schemeClr val="dk1"/>
                </a:solidFill>
                <a:latin typeface="Kaushan Script"/>
                <a:ea typeface="Kaushan Script"/>
                <a:cs typeface="Kaushan Script"/>
                <a:sym typeface="Kaushan Script"/>
              </a:rPr>
              <a:t>LES OPÉRATIONS ENSEMBLISTES</a:t>
            </a:r>
          </a:p>
        </p:txBody>
      </p:sp>
      <p:sp>
        <p:nvSpPr>
          <p:cNvPr descr="Rectangle: Click to edit Master text styles Second level Third level Fourth level Fifth level" id="537" name="Shape 537"/>
          <p:cNvSpPr txBox="1"/>
          <p:nvPr>
            <p:ph idx="1" type="body"/>
          </p:nvPr>
        </p:nvSpPr>
        <p:spPr>
          <a:xfrm>
            <a:off x="355600" y="746125"/>
            <a:ext cx="8153400" cy="4695825"/>
          </a:xfrm>
          <a:prstGeom prst="rect">
            <a:avLst/>
          </a:prstGeom>
          <a:noFill/>
          <a:ln>
            <a:noFill/>
          </a:ln>
        </p:spPr>
        <p:txBody>
          <a:bodyPr anchorCtr="0" anchor="t" bIns="45700" lIns="91425" rIns="91425" wrap="square" tIns="45700">
            <a:noAutofit/>
          </a:bodyPr>
          <a:lstStyle/>
          <a:p>
            <a:pPr indent="-342900" lvl="0" marL="342900" marR="0" rtl="0" algn="just">
              <a:lnSpc>
                <a:spcPct val="100000"/>
              </a:lnSpc>
              <a:spcBef>
                <a:spcPts val="0"/>
              </a:spcBef>
              <a:spcAft>
                <a:spcPts val="0"/>
              </a:spcAft>
              <a:buClr>
                <a:schemeClr val="hlink"/>
              </a:buClr>
              <a:buSzPts val="3080"/>
              <a:buFont typeface="Noto Sans Symbols"/>
              <a:buChar char="•"/>
            </a:pPr>
            <a:r>
              <a:rPr b="0" i="0" lang="en-US" sz="2800" u="none" cap="none" strike="noStrike">
                <a:solidFill>
                  <a:schemeClr val="dk1"/>
                </a:solidFill>
                <a:latin typeface="Times New Roman"/>
                <a:ea typeface="Times New Roman"/>
                <a:cs typeface="Times New Roman"/>
                <a:sym typeface="Times New Roman"/>
              </a:rPr>
              <a:t>Intersection</a:t>
            </a:r>
          </a:p>
          <a:p>
            <a:pPr indent="-285750" lvl="1" marL="742950" marR="0" rtl="0" algn="just">
              <a:lnSpc>
                <a:spcPct val="100000"/>
              </a:lnSpc>
              <a:spcBef>
                <a:spcPts val="520"/>
              </a:spcBef>
              <a:spcAft>
                <a:spcPts val="0"/>
              </a:spcAft>
              <a:buClr>
                <a:schemeClr val="dk1"/>
              </a:buClr>
              <a:buSzPts val="2340"/>
              <a:buFont typeface="Noto Sans Symbols"/>
              <a:buChar char="•"/>
            </a:pPr>
            <a:r>
              <a:rPr b="0" i="1" lang="en-US" sz="2600" u="none" cap="none" strike="noStrike">
                <a:solidFill>
                  <a:srgbClr val="0066CC"/>
                </a:solidFill>
                <a:latin typeface="Times New Roman"/>
                <a:ea typeface="Times New Roman"/>
                <a:cs typeface="Times New Roman"/>
                <a:sym typeface="Times New Roman"/>
              </a:rPr>
              <a:t>Opération entre deux relations R1 et R2 ayant même schéma</a:t>
            </a:r>
          </a:p>
          <a:p>
            <a:pPr indent="-228600" lvl="2" marL="1143000" marR="0" rtl="0" algn="just">
              <a:lnSpc>
                <a:spcPct val="100000"/>
              </a:lnSpc>
              <a:spcBef>
                <a:spcPts val="400"/>
              </a:spcBef>
              <a:spcAft>
                <a:spcPts val="0"/>
              </a:spcAft>
              <a:buClr>
                <a:schemeClr val="hlink"/>
              </a:buClr>
              <a:buSzPts val="1900"/>
              <a:buFont typeface="Noto Sans Symbols"/>
              <a:buChar char="•"/>
            </a:pPr>
            <a:r>
              <a:rPr b="0" i="0" lang="en-US" sz="2000" u="none" cap="none" strike="noStrike">
                <a:solidFill>
                  <a:schemeClr val="dk1"/>
                </a:solidFill>
                <a:latin typeface="Times New Roman"/>
                <a:ea typeface="Times New Roman"/>
                <a:cs typeface="Times New Roman"/>
                <a:sym typeface="Times New Roman"/>
              </a:rPr>
              <a:t>Produit une relation de même schéma </a:t>
            </a:r>
          </a:p>
          <a:p>
            <a:pPr indent="-228600" lvl="2" marL="1143000" marR="0" rtl="0" algn="just">
              <a:lnSpc>
                <a:spcPct val="100000"/>
              </a:lnSpc>
              <a:spcBef>
                <a:spcPts val="400"/>
              </a:spcBef>
              <a:spcAft>
                <a:spcPts val="0"/>
              </a:spcAft>
              <a:buClr>
                <a:schemeClr val="hlink"/>
              </a:buClr>
              <a:buSzPts val="1900"/>
              <a:buFont typeface="Noto Sans Symbols"/>
              <a:buChar char="•"/>
            </a:pPr>
            <a:r>
              <a:rPr b="0" i="0" lang="en-US" sz="2000" u="none" cap="none" strike="noStrike">
                <a:solidFill>
                  <a:schemeClr val="dk1"/>
                </a:solidFill>
                <a:latin typeface="Times New Roman"/>
                <a:ea typeface="Times New Roman"/>
                <a:cs typeface="Times New Roman"/>
                <a:sym typeface="Times New Roman"/>
              </a:rPr>
              <a:t>Ayant un ensemble d’occurrences constitué des n-uplets communs à R1 et R2</a:t>
            </a:r>
          </a:p>
          <a:p>
            <a:pPr indent="-285750" lvl="1" marL="742950" marR="0" rtl="0" algn="just">
              <a:lnSpc>
                <a:spcPct val="100000"/>
              </a:lnSpc>
              <a:spcBef>
                <a:spcPts val="520"/>
              </a:spcBef>
              <a:spcAft>
                <a:spcPts val="0"/>
              </a:spcAft>
              <a:buClr>
                <a:schemeClr val="dk1"/>
              </a:buClr>
              <a:buSzPts val="2340"/>
              <a:buFont typeface="Noto Sans Symbols"/>
              <a:buChar char="•"/>
            </a:pPr>
            <a:r>
              <a:rPr b="0" i="1" lang="en-US" sz="2600" u="none" cap="none" strike="noStrike">
                <a:solidFill>
                  <a:srgbClr val="0066CC"/>
                </a:solidFill>
                <a:latin typeface="Times New Roman"/>
                <a:ea typeface="Times New Roman"/>
                <a:cs typeface="Times New Roman"/>
                <a:sym typeface="Times New Roman"/>
              </a:rPr>
              <a:t>Notation:</a:t>
            </a:r>
            <a:r>
              <a:rPr b="0" i="0" lang="en-US" sz="2600" u="none" cap="none" strike="noStrike">
                <a:solidFill>
                  <a:srgbClr val="0066CC"/>
                </a:solidFill>
                <a:latin typeface="Times New Roman"/>
                <a:ea typeface="Times New Roman"/>
                <a:cs typeface="Times New Roman"/>
                <a:sym typeface="Times New Roman"/>
              </a:rPr>
              <a:t> R = R1 ∩ R2</a:t>
            </a:r>
          </a:p>
          <a:p>
            <a:pPr indent="-342900" lvl="0" marL="342900" marR="0" rtl="0" algn="just">
              <a:spcBef>
                <a:spcPts val="520"/>
              </a:spcBef>
              <a:spcAft>
                <a:spcPts val="0"/>
              </a:spcAft>
              <a:buClr>
                <a:schemeClr val="hlink"/>
              </a:buClr>
              <a:buSzPts val="2860"/>
              <a:buFont typeface="Noto Sans Symbols"/>
              <a:buNone/>
            </a:pPr>
            <a:r>
              <a:t/>
            </a:r>
            <a:endParaRPr b="0" i="0" sz="2600" u="none" cap="none" strike="noStrike">
              <a:solidFill>
                <a:srgbClr val="0066CC"/>
              </a:solidFill>
              <a:latin typeface="Times New Roman"/>
              <a:ea typeface="Times New Roman"/>
              <a:cs typeface="Times New Roman"/>
              <a:sym typeface="Times New Roman"/>
            </a:endParaRPr>
          </a:p>
        </p:txBody>
      </p:sp>
      <p:grpSp>
        <p:nvGrpSpPr>
          <p:cNvPr id="538" name="Shape 538"/>
          <p:cNvGrpSpPr/>
          <p:nvPr/>
        </p:nvGrpSpPr>
        <p:grpSpPr>
          <a:xfrm>
            <a:off x="4265612" y="3055937"/>
            <a:ext cx="1968500" cy="1441450"/>
            <a:chOff x="0" y="0"/>
            <a:chExt cx="2147483647" cy="2147483647"/>
          </a:xfrm>
        </p:grpSpPr>
        <p:cxnSp>
          <p:nvCxnSpPr>
            <p:cNvPr id="539" name="Shape 539"/>
            <p:cNvCxnSpPr/>
            <p:nvPr/>
          </p:nvCxnSpPr>
          <p:spPr>
            <a:xfrm flipH="1" rot="10800000">
              <a:off x="500502847" y="1489994283"/>
              <a:ext cx="294413096" cy="482474296"/>
            </a:xfrm>
            <a:prstGeom prst="straightConnector1">
              <a:avLst/>
            </a:prstGeom>
            <a:noFill/>
            <a:ln cap="flat" cmpd="sng" w="19050">
              <a:solidFill>
                <a:schemeClr val="dk1"/>
              </a:solidFill>
              <a:prstDash val="solid"/>
              <a:miter lim="8000"/>
              <a:headEnd len="med" w="med" type="none"/>
              <a:tailEnd len="lg" w="lg" type="triangle"/>
            </a:ln>
          </p:spPr>
        </p:cxnSp>
        <p:cxnSp>
          <p:nvCxnSpPr>
            <p:cNvPr id="540" name="Shape 540"/>
            <p:cNvCxnSpPr/>
            <p:nvPr/>
          </p:nvCxnSpPr>
          <p:spPr>
            <a:xfrm flipH="1" rot="5400000">
              <a:off x="1295418400" y="1449787816"/>
              <a:ext cx="294413096" cy="482474296"/>
            </a:xfrm>
            <a:prstGeom prst="straightConnector1">
              <a:avLst/>
            </a:prstGeom>
            <a:noFill/>
            <a:ln cap="flat" cmpd="sng" w="19050">
              <a:solidFill>
                <a:schemeClr val="dk1"/>
              </a:solidFill>
              <a:prstDash val="solid"/>
              <a:miter lim="8000"/>
              <a:headEnd len="med" w="med" type="none"/>
              <a:tailEnd len="lg" w="lg" type="triangle"/>
            </a:ln>
          </p:spPr>
        </p:cxnSp>
        <p:cxnSp>
          <p:nvCxnSpPr>
            <p:cNvPr id="541" name="Shape 541"/>
            <p:cNvCxnSpPr/>
            <p:nvPr/>
          </p:nvCxnSpPr>
          <p:spPr>
            <a:xfrm rot="10800000">
              <a:off x="1030446279" y="42571144"/>
              <a:ext cx="0" cy="643299090"/>
            </a:xfrm>
            <a:prstGeom prst="straightConnector1">
              <a:avLst/>
            </a:prstGeom>
            <a:noFill/>
            <a:ln cap="flat" cmpd="sng" w="19050">
              <a:solidFill>
                <a:schemeClr val="dk1"/>
              </a:solidFill>
              <a:prstDash val="solid"/>
              <a:miter lim="8000"/>
              <a:headEnd len="med" w="med" type="none"/>
              <a:tailEnd len="lg" w="lg" type="triangle"/>
            </a:ln>
          </p:spPr>
        </p:cxnSp>
        <p:sp>
          <p:nvSpPr>
            <p:cNvPr id="542" name="Shape 542"/>
            <p:cNvSpPr/>
            <p:nvPr/>
          </p:nvSpPr>
          <p:spPr>
            <a:xfrm>
              <a:off x="677150475" y="685870235"/>
              <a:ext cx="706591419" cy="964948593"/>
            </a:xfrm>
            <a:prstGeom prst="ellipse">
              <a:avLst/>
            </a:prstGeom>
            <a:noFill/>
            <a:ln cap="flat" cmpd="sng" w="19050">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sp>
          <p:nvSpPr>
            <p:cNvPr id="543" name="Shape 543"/>
            <p:cNvSpPr txBox="1"/>
            <p:nvPr/>
          </p:nvSpPr>
          <p:spPr>
            <a:xfrm>
              <a:off x="0" y="1532565404"/>
              <a:ext cx="540334633" cy="614918242"/>
            </a:xfrm>
            <a:prstGeom prst="rect">
              <a:avLst/>
            </a:prstGeom>
            <a:noFill/>
            <a:ln>
              <a:noFill/>
            </a:ln>
          </p:spPr>
          <p:txBody>
            <a:bodyPr anchorCtr="0" anchor="b" bIns="45700" lIns="91425"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0" lang="en-US" sz="2100" u="none" cap="none" strike="noStrike">
                  <a:solidFill>
                    <a:schemeClr val="dk1"/>
                  </a:solidFill>
                  <a:latin typeface="Times New Roman"/>
                  <a:ea typeface="Times New Roman"/>
                  <a:cs typeface="Times New Roman"/>
                  <a:sym typeface="Times New Roman"/>
                </a:rPr>
                <a:t>R1</a:t>
              </a:r>
            </a:p>
          </p:txBody>
        </p:sp>
        <p:sp>
          <p:nvSpPr>
            <p:cNvPr id="544" name="Shape 544"/>
            <p:cNvSpPr txBox="1"/>
            <p:nvPr/>
          </p:nvSpPr>
          <p:spPr>
            <a:xfrm>
              <a:off x="1607149013" y="1494724376"/>
              <a:ext cx="540334633" cy="614918242"/>
            </a:xfrm>
            <a:prstGeom prst="rect">
              <a:avLst/>
            </a:prstGeom>
            <a:noFill/>
            <a:ln>
              <a:noFill/>
            </a:ln>
          </p:spPr>
          <p:txBody>
            <a:bodyPr anchorCtr="0" anchor="b" bIns="45700" lIns="91425"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0" lang="en-US" sz="2100" u="none" cap="none" strike="noStrike">
                  <a:solidFill>
                    <a:schemeClr val="dk1"/>
                  </a:solidFill>
                  <a:latin typeface="Times New Roman"/>
                  <a:ea typeface="Times New Roman"/>
                  <a:cs typeface="Times New Roman"/>
                  <a:sym typeface="Times New Roman"/>
                </a:rPr>
                <a:t>R2</a:t>
              </a:r>
            </a:p>
          </p:txBody>
        </p:sp>
        <p:sp>
          <p:nvSpPr>
            <p:cNvPr id="545" name="Shape 545"/>
            <p:cNvSpPr txBox="1"/>
            <p:nvPr/>
          </p:nvSpPr>
          <p:spPr>
            <a:xfrm>
              <a:off x="1222680341" y="0"/>
              <a:ext cx="394859922" cy="614918242"/>
            </a:xfrm>
            <a:prstGeom prst="rect">
              <a:avLst/>
            </a:prstGeom>
            <a:noFill/>
            <a:ln>
              <a:noFill/>
            </a:ln>
          </p:spPr>
          <p:txBody>
            <a:bodyPr anchorCtr="0" anchor="b" bIns="45700" lIns="91425"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0" lang="en-US" sz="2100" u="none" cap="none" strike="noStrike">
                  <a:solidFill>
                    <a:schemeClr val="dk1"/>
                  </a:solidFill>
                  <a:latin typeface="Times New Roman"/>
                  <a:ea typeface="Times New Roman"/>
                  <a:cs typeface="Times New Roman"/>
                  <a:sym typeface="Times New Roman"/>
                </a:rPr>
                <a:t>R</a:t>
              </a:r>
            </a:p>
          </p:txBody>
        </p:sp>
        <p:sp>
          <p:nvSpPr>
            <p:cNvPr id="546" name="Shape 546"/>
            <p:cNvSpPr txBox="1"/>
            <p:nvPr/>
          </p:nvSpPr>
          <p:spPr>
            <a:xfrm>
              <a:off x="800110763" y="740267605"/>
              <a:ext cx="467597261" cy="704790915"/>
            </a:xfrm>
            <a:prstGeom prst="rect">
              <a:avLst/>
            </a:prstGeom>
            <a:noFill/>
            <a:ln>
              <a:noFill/>
            </a:ln>
          </p:spPr>
          <p:txBody>
            <a:bodyPr anchorCtr="0" anchor="b" bIns="45700" lIns="91425"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0" lang="en-US" sz="2100" u="none" cap="none" strike="noStrike">
                  <a:solidFill>
                    <a:schemeClr val="dk1"/>
                  </a:solidFill>
                  <a:latin typeface="Times New Roman"/>
                  <a:ea typeface="Times New Roman"/>
                  <a:cs typeface="Times New Roman"/>
                  <a:sym typeface="Times New Roman"/>
                </a:rPr>
                <a:t>∩</a:t>
              </a: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0" name="Shape 550"/>
        <p:cNvGrpSpPr/>
        <p:nvPr/>
      </p:nvGrpSpPr>
      <p:grpSpPr>
        <a:xfrm>
          <a:off x="0" y="0"/>
          <a:ext cx="0" cy="0"/>
          <a:chOff x="0" y="0"/>
          <a:chExt cx="0" cy="0"/>
        </a:xfrm>
      </p:grpSpPr>
      <p:sp>
        <p:nvSpPr>
          <p:cNvPr id="551" name="Shape 551"/>
          <p:cNvSpPr txBox="1"/>
          <p:nvPr/>
        </p:nvSpPr>
        <p:spPr>
          <a:xfrm>
            <a:off x="442912" y="4883150"/>
            <a:ext cx="8472487" cy="1620837"/>
          </a:xfrm>
          <a:prstGeom prst="rect">
            <a:avLst/>
          </a:prstGeom>
          <a:solidFill>
            <a:schemeClr val="accent1"/>
          </a:solidFill>
          <a:ln cap="flat" cmpd="sng" w="28575">
            <a:solidFill>
              <a:schemeClr val="dk1"/>
            </a:solidFill>
            <a:prstDash val="solid"/>
            <a:round/>
            <a:headEnd len="med" w="med" type="none"/>
            <a:tailEnd len="med" w="med" type="none"/>
          </a:ln>
        </p:spPr>
        <p:txBody>
          <a:bodyPr anchorCtr="0" anchor="b"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sp>
        <p:nvSpPr>
          <p:cNvPr id="552" name="Shape 552"/>
          <p:cNvSpPr txBox="1"/>
          <p:nvPr>
            <p:ph type="title"/>
          </p:nvPr>
        </p:nvSpPr>
        <p:spPr>
          <a:xfrm>
            <a:off x="609600" y="4762"/>
            <a:ext cx="8305800" cy="609600"/>
          </a:xfrm>
          <a:prstGeom prst="rect">
            <a:avLst/>
          </a:prstGeom>
          <a:noFill/>
          <a:ln>
            <a:noFill/>
          </a:ln>
        </p:spPr>
        <p:txBody>
          <a:bodyPr anchorCtr="0" anchor="b" bIns="45700" lIns="91425" rIns="91425" wrap="square" tIns="45700">
            <a:noAutofit/>
          </a:bodyPr>
          <a:lstStyle/>
          <a:p>
            <a:pPr indent="0" lvl="0" marL="0" marR="0" rtl="0" algn="l">
              <a:lnSpc>
                <a:spcPct val="100000"/>
              </a:lnSpc>
              <a:spcBef>
                <a:spcPts val="0"/>
              </a:spcBef>
              <a:spcAft>
                <a:spcPts val="0"/>
              </a:spcAft>
              <a:buClr>
                <a:schemeClr val="dk1"/>
              </a:buClr>
              <a:buFont typeface="Kaushan Script"/>
              <a:buNone/>
            </a:pPr>
            <a:r>
              <a:rPr b="0" i="0" lang="en-US" sz="3000" u="none" cap="none" strike="noStrike">
                <a:solidFill>
                  <a:schemeClr val="dk1"/>
                </a:solidFill>
                <a:latin typeface="Kaushan Script"/>
                <a:ea typeface="Kaushan Script"/>
                <a:cs typeface="Kaushan Script"/>
                <a:sym typeface="Kaushan Script"/>
              </a:rPr>
              <a:t>Exemple intersection</a:t>
            </a:r>
          </a:p>
        </p:txBody>
      </p:sp>
      <p:sp>
        <p:nvSpPr>
          <p:cNvPr descr="Rectangle: Click to edit Master text styles Second level Third level Fourth level Fifth level" id="553" name="Shape 553"/>
          <p:cNvSpPr txBox="1"/>
          <p:nvPr>
            <p:ph idx="1" type="body"/>
          </p:nvPr>
        </p:nvSpPr>
        <p:spPr>
          <a:xfrm>
            <a:off x="581025" y="4945062"/>
            <a:ext cx="8153400" cy="1558925"/>
          </a:xfrm>
          <a:prstGeom prst="rect">
            <a:avLst/>
          </a:prstGeom>
          <a:noFill/>
          <a:ln>
            <a:noFill/>
          </a:ln>
        </p:spPr>
        <p:txBody>
          <a:bodyPr anchorCtr="0" anchor="t" bIns="45700" lIns="91425" rIns="91425" wrap="square" tIns="45700">
            <a:noAutofit/>
          </a:bodyPr>
          <a:lstStyle/>
          <a:p>
            <a:pPr indent="-342900" lvl="0" marL="342900" marR="0" rtl="0" algn="just">
              <a:lnSpc>
                <a:spcPct val="100000"/>
              </a:lnSpc>
              <a:spcBef>
                <a:spcPts val="0"/>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L’intersection est une opération redondante avec les opérations de base, puisqu’il est possible de l’obtenir à partir de la différence à l’aide d’une des formules suivantes :</a:t>
            </a:r>
          </a:p>
          <a:p>
            <a:pPr indent="-285750" lvl="1" marL="742950" marR="0" rtl="0" algn="just">
              <a:lnSpc>
                <a:spcPct val="100000"/>
              </a:lnSpc>
              <a:spcBef>
                <a:spcPts val="320"/>
              </a:spcBef>
              <a:spcAft>
                <a:spcPts val="0"/>
              </a:spcAft>
              <a:buClr>
                <a:srgbClr val="0066CC"/>
              </a:buClr>
              <a:buSzPts val="1600"/>
              <a:buFont typeface="Times New Roman"/>
              <a:buChar char="•"/>
            </a:pPr>
            <a:r>
              <a:rPr b="0" i="1" lang="en-US" sz="1600" u="none" cap="none" strike="noStrike">
                <a:solidFill>
                  <a:srgbClr val="0066CC"/>
                </a:solidFill>
                <a:latin typeface="Times New Roman"/>
                <a:ea typeface="Times New Roman"/>
                <a:cs typeface="Times New Roman"/>
                <a:sym typeface="Times New Roman"/>
              </a:rPr>
              <a:t>RELATION1 ∩ RELATION2 = RELATION1 – (RELATION1 – RELATION2)</a:t>
            </a:r>
          </a:p>
          <a:p>
            <a:pPr indent="-285750" lvl="1" marL="742950" marR="0" rtl="0" algn="just">
              <a:lnSpc>
                <a:spcPct val="100000"/>
              </a:lnSpc>
              <a:spcBef>
                <a:spcPts val="320"/>
              </a:spcBef>
              <a:spcAft>
                <a:spcPts val="0"/>
              </a:spcAft>
              <a:buClr>
                <a:srgbClr val="0066CC"/>
              </a:buClr>
              <a:buSzPts val="1600"/>
              <a:buFont typeface="Times New Roman"/>
              <a:buChar char="•"/>
            </a:pPr>
            <a:r>
              <a:rPr b="0" i="1" lang="en-US" sz="1600" u="none" cap="none" strike="noStrike">
                <a:solidFill>
                  <a:srgbClr val="0066CC"/>
                </a:solidFill>
                <a:latin typeface="Times New Roman"/>
                <a:ea typeface="Times New Roman"/>
                <a:cs typeface="Times New Roman"/>
                <a:sym typeface="Times New Roman"/>
              </a:rPr>
              <a:t>RELATION1 ∩ RELATION2 = RELATION2 – (RELATION2 – RELATION1)</a:t>
            </a:r>
          </a:p>
        </p:txBody>
      </p:sp>
      <p:graphicFrame>
        <p:nvGraphicFramePr>
          <p:cNvPr id="554" name="Shape 554"/>
          <p:cNvGraphicFramePr/>
          <p:nvPr/>
        </p:nvGraphicFramePr>
        <p:xfrm>
          <a:off x="9525" y="712787"/>
          <a:ext cx="3000000" cy="3000000"/>
        </p:xfrm>
        <a:graphic>
          <a:graphicData uri="http://schemas.openxmlformats.org/drawingml/2006/table">
            <a:tbl>
              <a:tblPr>
                <a:noFill/>
                <a:tableStyleId>{6E3483FC-DA12-4829-8917-C3A2EE820683}</a:tableStyleId>
              </a:tblPr>
              <a:tblGrid>
                <a:gridCol w="685800"/>
                <a:gridCol w="914400"/>
                <a:gridCol w="914400"/>
                <a:gridCol w="1143000"/>
                <a:gridCol w="685800"/>
              </a:tblGrid>
              <a:tr h="457200">
                <a:tc>
                  <a:txBody>
                    <a:bodyPr>
                      <a:noAutofit/>
                    </a:bodyPr>
                    <a:lstStyle/>
                    <a:p>
                      <a:pPr indent="0" lvl="0" marL="0" marR="0" rtl="0" algn="ctr">
                        <a:lnSpc>
                          <a:spcPct val="100000"/>
                        </a:lnSpc>
                        <a:spcBef>
                          <a:spcPts val="0"/>
                        </a:spcBef>
                        <a:spcAft>
                          <a:spcPts val="0"/>
                        </a:spcAft>
                        <a:buClr>
                          <a:schemeClr val="dk1"/>
                        </a:buClr>
                        <a:buFont typeface="Tahoma"/>
                        <a:buNone/>
                      </a:pPr>
                      <a:r>
                        <a:rPr b="1" i="0" lang="en-US" sz="1600" u="none" cap="none" strike="noStrike">
                          <a:solidFill>
                            <a:schemeClr val="dk1"/>
                          </a:solidFill>
                          <a:latin typeface="Tahoma"/>
                          <a:ea typeface="Tahoma"/>
                          <a:cs typeface="Tahoma"/>
                          <a:sym typeface="Tahoma"/>
                        </a:rPr>
                        <a:t>T1</a:t>
                      </a:r>
                    </a:p>
                  </a:txBody>
                  <a:tcPr marT="0" marB="0" marR="0" marL="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Font typeface="Tahoma"/>
                        <a:buNone/>
                      </a:pPr>
                      <a:r>
                        <a:rPr b="1" i="0" lang="en-US" sz="1800" u="none" cap="none" strike="noStrike">
                          <a:solidFill>
                            <a:schemeClr val="dk1"/>
                          </a:solidFill>
                          <a:latin typeface="Tahoma"/>
                          <a:ea typeface="Tahoma"/>
                          <a:cs typeface="Tahoma"/>
                          <a:sym typeface="Tahoma"/>
                        </a:rPr>
                        <a:t>cru</a:t>
                      </a:r>
                    </a:p>
                  </a:txBody>
                  <a:tcPr marT="0" marB="0" marR="0" marL="0">
                    <a:lnL cap="flat" cmpd="sng" w="12700">
                      <a:solidFill>
                        <a:schemeClr val="dk1"/>
                      </a:solidFill>
                      <a:prstDash val="solid"/>
                      <a:round/>
                      <a:headEnd len="med" w="med" type="none"/>
                      <a:tailEnd len="med" w="med" type="none"/>
                    </a:lnL>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Font typeface="Tahoma"/>
                        <a:buNone/>
                      </a:pPr>
                      <a:r>
                        <a:rPr b="1" i="0" lang="en-US" sz="1800" u="none" cap="none" strike="noStrike">
                          <a:solidFill>
                            <a:schemeClr val="dk1"/>
                          </a:solidFill>
                          <a:latin typeface="Tahoma"/>
                          <a:ea typeface="Tahoma"/>
                          <a:cs typeface="Tahoma"/>
                          <a:sym typeface="Tahoma"/>
                        </a:rPr>
                        <a:t>mil</a:t>
                      </a:r>
                    </a:p>
                  </a:txBody>
                  <a:tcPr marT="0" marB="0" marR="0" marL="0">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Font typeface="Tahoma"/>
                        <a:buNone/>
                      </a:pPr>
                      <a:r>
                        <a:rPr b="1" i="0" lang="en-US" sz="1800" u="none" cap="none" strike="noStrike">
                          <a:solidFill>
                            <a:schemeClr val="dk1"/>
                          </a:solidFill>
                          <a:latin typeface="Tahoma"/>
                          <a:ea typeface="Tahoma"/>
                          <a:cs typeface="Tahoma"/>
                          <a:sym typeface="Tahoma"/>
                        </a:rPr>
                        <a:t>région</a:t>
                      </a:r>
                    </a:p>
                  </a:txBody>
                  <a:tcPr marT="0" marB="0" marR="0" marL="0">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Font typeface="Tahoma"/>
                        <a:buNone/>
                      </a:pPr>
                      <a:r>
                        <a:rPr b="1" i="0" lang="en-US" sz="1800" u="none" cap="none" strike="noStrike">
                          <a:solidFill>
                            <a:schemeClr val="dk1"/>
                          </a:solidFill>
                          <a:latin typeface="Tahoma"/>
                          <a:ea typeface="Tahoma"/>
                          <a:cs typeface="Tahoma"/>
                          <a:sym typeface="Tahoma"/>
                        </a:rPr>
                        <a:t>coul</a:t>
                      </a:r>
                    </a:p>
                  </a:txBody>
                  <a:tcPr marT="0" marB="0" marR="0" marL="0">
                    <a:lnR cap="flat" cmpd="sng" w="28575">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512750">
                <a:tc>
                  <a:txBody>
                    <a:bodyPr>
                      <a:noAutofit/>
                    </a:bodyPr>
                    <a:lstStyle/>
                    <a:p>
                      <a:pPr indent="0" lvl="0" marL="0" marR="0" rtl="0" algn="l">
                        <a:spcBef>
                          <a:spcPts val="0"/>
                        </a:spcBef>
                        <a:buNone/>
                      </a:pPr>
                      <a:r>
                        <a:t/>
                      </a:r>
                      <a:endParaRPr sz="1800" u="none" cap="none" strike="noStrike">
                        <a:solidFill>
                          <a:schemeClr val="dk1"/>
                        </a:solidFill>
                        <a:latin typeface="Times New Roman"/>
                        <a:ea typeface="Times New Roman"/>
                        <a:cs typeface="Times New Roman"/>
                        <a:sym typeface="Times New Roman"/>
                      </a:endParaRPr>
                    </a:p>
                  </a:txBody>
                  <a:tcPr marT="0" marB="0" marR="0" marL="0">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tcPr>
                </a:tc>
                <a:tc>
                  <a:txBody>
                    <a:bodyPr>
                      <a:noAutofit/>
                    </a:bodyPr>
                    <a:lstStyle/>
                    <a:p>
                      <a:pPr indent="0" lvl="0" marL="0" marR="0" rtl="0" algn="just">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Chenas</a:t>
                      </a:r>
                    </a:p>
                  </a:txBody>
                  <a:tcPr marT="0" marB="0" marR="38100" marL="38100">
                    <a:lnL cap="flat" cmpd="sng" w="12700">
                      <a:solidFill>
                        <a:schemeClr val="dk1"/>
                      </a:solidFill>
                      <a:prstDash val="solid"/>
                      <a:round/>
                      <a:headEnd len="med" w="med" type="none"/>
                      <a:tailEnd len="med" w="med" type="none"/>
                    </a:lnL>
                    <a:lnT cap="flat" cmpd="sng" w="12700">
                      <a:solidFill>
                        <a:schemeClr val="dk1"/>
                      </a:solidFill>
                      <a:prstDash val="solid"/>
                      <a:round/>
                      <a:headEnd len="med" w="med" type="none"/>
                      <a:tailEnd len="med" w="med" type="none"/>
                    </a:lnT>
                  </a:tcPr>
                </a:tc>
                <a:tc>
                  <a:txBody>
                    <a:bodyPr>
                      <a:noAutofit/>
                    </a:bodyPr>
                    <a:lstStyle/>
                    <a:p>
                      <a:pPr indent="0" lvl="0" marL="0" marR="0" rtl="0" algn="ctr">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1983</a:t>
                      </a:r>
                    </a:p>
                  </a:txBody>
                  <a:tcPr marT="0" marB="0" marR="38100" marL="38100">
                    <a:lnT cap="flat" cmpd="sng" w="12700">
                      <a:solidFill>
                        <a:schemeClr val="dk1"/>
                      </a:solidFill>
                      <a:prstDash val="solid"/>
                      <a:round/>
                      <a:headEnd len="med" w="med" type="none"/>
                      <a:tailEnd len="med" w="med" type="none"/>
                    </a:lnT>
                  </a:tcPr>
                </a:tc>
                <a:tc>
                  <a:txBody>
                    <a:bodyPr>
                      <a:noAutofit/>
                    </a:bodyPr>
                    <a:lstStyle/>
                    <a:p>
                      <a:pPr indent="0" lvl="0" marL="0" marR="0" rtl="0" algn="just">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beaujolais</a:t>
                      </a:r>
                    </a:p>
                  </a:txBody>
                  <a:tcPr marT="0" marB="0" marR="38100" marL="38100">
                    <a:lnT cap="flat" cmpd="sng" w="12700">
                      <a:solidFill>
                        <a:schemeClr val="dk1"/>
                      </a:solidFill>
                      <a:prstDash val="solid"/>
                      <a:round/>
                      <a:headEnd len="med" w="med" type="none"/>
                      <a:tailEnd len="med" w="med" type="none"/>
                    </a:lnT>
                  </a:tcPr>
                </a:tc>
                <a:tc>
                  <a:txBody>
                    <a:bodyPr>
                      <a:noAutofit/>
                    </a:bodyPr>
                    <a:lstStyle/>
                    <a:p>
                      <a:pPr indent="0" lvl="0" marL="0" marR="0" rtl="0" algn="ctr">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rouge</a:t>
                      </a:r>
                    </a:p>
                  </a:txBody>
                  <a:tcPr marT="0" marB="0" marR="38100" marL="38100">
                    <a:lnR cap="flat" cmpd="sng" w="28575">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tcPr>
                </a:tc>
              </a:tr>
              <a:tr h="508000">
                <a:tc>
                  <a:txBody>
                    <a:bodyPr>
                      <a:noAutofit/>
                    </a:bodyPr>
                    <a:lstStyle/>
                    <a:p>
                      <a:pPr indent="0" lvl="0" marL="0" marR="0" rtl="0" algn="l">
                        <a:spcBef>
                          <a:spcPts val="0"/>
                        </a:spcBef>
                        <a:buNone/>
                      </a:pPr>
                      <a:r>
                        <a:t/>
                      </a:r>
                      <a:endParaRPr sz="1800" u="none" cap="none" strike="noStrike">
                        <a:solidFill>
                          <a:schemeClr val="dk1"/>
                        </a:solidFill>
                        <a:latin typeface="Times New Roman"/>
                        <a:ea typeface="Times New Roman"/>
                        <a:cs typeface="Times New Roman"/>
                        <a:sym typeface="Times New Roman"/>
                      </a:endParaRPr>
                    </a:p>
                  </a:txBody>
                  <a:tcPr marT="0" marB="0" marR="0" marL="0">
                    <a:lnR cap="flat" cmpd="sng" w="12700">
                      <a:solidFill>
                        <a:schemeClr val="dk1"/>
                      </a:solidFill>
                      <a:prstDash val="solid"/>
                      <a:round/>
                      <a:headEnd len="med" w="med" type="none"/>
                      <a:tailEnd len="med" w="med" type="none"/>
                    </a:lnR>
                  </a:tcPr>
                </a:tc>
                <a:tc>
                  <a:txBody>
                    <a:bodyPr>
                      <a:noAutofit/>
                    </a:bodyPr>
                    <a:lstStyle/>
                    <a:p>
                      <a:pPr indent="0" lvl="0" marL="0" marR="0" rtl="0" algn="just">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tokay</a:t>
                      </a:r>
                    </a:p>
                  </a:txBody>
                  <a:tcPr marT="0" marB="0" marR="38100" marL="38100">
                    <a:lnL cap="flat" cmpd="sng" w="12700">
                      <a:solidFill>
                        <a:schemeClr val="dk1"/>
                      </a:solidFill>
                      <a:prstDash val="solid"/>
                      <a:round/>
                      <a:headEnd len="med" w="med" type="none"/>
                      <a:tailEnd len="med" w="med" type="none"/>
                    </a:lnL>
                  </a:tcPr>
                </a:tc>
                <a:tc>
                  <a:txBody>
                    <a:bodyPr>
                      <a:noAutofit/>
                    </a:bodyPr>
                    <a:lstStyle/>
                    <a:p>
                      <a:pPr indent="0" lvl="0" marL="0" marR="0" rtl="0" algn="ctr">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1980</a:t>
                      </a:r>
                    </a:p>
                  </a:txBody>
                  <a:tcPr marT="0" marB="0" marR="38100" marL="38100"/>
                </a:tc>
                <a:tc>
                  <a:txBody>
                    <a:bodyPr>
                      <a:noAutofit/>
                    </a:bodyPr>
                    <a:lstStyle/>
                    <a:p>
                      <a:pPr indent="0" lvl="0" marL="0" marR="0" rtl="0" algn="ctr">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alsace</a:t>
                      </a:r>
                    </a:p>
                  </a:txBody>
                  <a:tcPr marT="0" marB="0" marR="38100" marL="38100"/>
                </a:tc>
                <a:tc>
                  <a:txBody>
                    <a:bodyPr>
                      <a:noAutofit/>
                    </a:bodyPr>
                    <a:lstStyle/>
                    <a:p>
                      <a:pPr indent="0" lvl="0" marL="0" marR="0" rtl="0" algn="ctr">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blanc</a:t>
                      </a:r>
                    </a:p>
                  </a:txBody>
                  <a:tcPr marT="0" marB="0" marR="38100" marL="38100">
                    <a:lnR cap="flat" cmpd="sng" w="28575">
                      <a:solidFill>
                        <a:schemeClr val="dk1"/>
                      </a:solidFill>
                      <a:prstDash val="solid"/>
                      <a:round/>
                      <a:headEnd len="med" w="med" type="none"/>
                      <a:tailEnd len="med" w="med" type="none"/>
                    </a:lnR>
                  </a:tcPr>
                </a:tc>
              </a:tr>
              <a:tr h="508000">
                <a:tc>
                  <a:txBody>
                    <a:bodyPr>
                      <a:noAutofit/>
                    </a:bodyPr>
                    <a:lstStyle/>
                    <a:p>
                      <a:pPr indent="0" lvl="0" marL="0" marR="0" rtl="0" algn="l">
                        <a:spcBef>
                          <a:spcPts val="0"/>
                        </a:spcBef>
                        <a:buNone/>
                      </a:pPr>
                      <a:r>
                        <a:t/>
                      </a:r>
                      <a:endParaRPr sz="1800" u="none" cap="none" strike="noStrike">
                        <a:solidFill>
                          <a:schemeClr val="dk1"/>
                        </a:solidFill>
                        <a:latin typeface="Times New Roman"/>
                        <a:ea typeface="Times New Roman"/>
                        <a:cs typeface="Times New Roman"/>
                        <a:sym typeface="Times New Roman"/>
                      </a:endParaRPr>
                    </a:p>
                  </a:txBody>
                  <a:tcPr marT="0" marB="0" marR="0" marL="0">
                    <a:lnR cap="flat" cmpd="sng" w="12700">
                      <a:solidFill>
                        <a:schemeClr val="dk1"/>
                      </a:solidFill>
                      <a:prstDash val="solid"/>
                      <a:round/>
                      <a:headEnd len="med" w="med" type="none"/>
                      <a:tailEnd len="med" w="med" type="none"/>
                    </a:lnR>
                  </a:tcPr>
                </a:tc>
                <a:tc>
                  <a:txBody>
                    <a:bodyPr>
                      <a:noAutofit/>
                    </a:bodyPr>
                    <a:lstStyle/>
                    <a:p>
                      <a:pPr indent="0" lvl="0" marL="0" marR="0" rtl="0" algn="just">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tavel</a:t>
                      </a:r>
                    </a:p>
                  </a:txBody>
                  <a:tcPr marT="0" marB="0" marR="38100" marL="38100">
                    <a:lnL cap="flat" cmpd="sng" w="12700">
                      <a:solidFill>
                        <a:schemeClr val="dk1"/>
                      </a:solidFill>
                      <a:prstDash val="solid"/>
                      <a:round/>
                      <a:headEnd len="med" w="med" type="none"/>
                      <a:tailEnd len="med" w="med" type="none"/>
                    </a:lnL>
                    <a:lnB cap="flat" cmpd="sng" w="28575">
                      <a:solidFill>
                        <a:schemeClr val="dk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1986</a:t>
                      </a:r>
                    </a:p>
                  </a:txBody>
                  <a:tcPr marT="0" marB="0" marR="38100" marL="38100">
                    <a:lnB cap="flat" cmpd="sng" w="28575">
                      <a:solidFill>
                        <a:schemeClr val="dk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rhône</a:t>
                      </a:r>
                    </a:p>
                  </a:txBody>
                  <a:tcPr marT="0" marB="0" marR="38100" marL="38100">
                    <a:lnB cap="flat" cmpd="sng" w="28575">
                      <a:solidFill>
                        <a:schemeClr val="dk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rosé</a:t>
                      </a:r>
                    </a:p>
                  </a:txBody>
                  <a:tcPr marT="0" marB="0" marR="38100" marL="38100">
                    <a:lnR cap="flat" cmpd="sng" w="28575">
                      <a:solidFill>
                        <a:schemeClr val="dk1"/>
                      </a:solidFill>
                      <a:prstDash val="solid"/>
                      <a:round/>
                      <a:headEnd len="med" w="med" type="none"/>
                      <a:tailEnd len="med" w="med" type="none"/>
                    </a:lnR>
                    <a:lnB cap="flat" cmpd="sng" w="28575">
                      <a:solidFill>
                        <a:schemeClr val="dk1"/>
                      </a:solidFill>
                      <a:prstDash val="solid"/>
                      <a:round/>
                      <a:headEnd len="med" w="med" type="none"/>
                      <a:tailEnd len="med" w="med" type="none"/>
                    </a:lnB>
                  </a:tcPr>
                </a:tc>
              </a:tr>
            </a:tbl>
          </a:graphicData>
        </a:graphic>
      </p:graphicFrame>
      <p:graphicFrame>
        <p:nvGraphicFramePr>
          <p:cNvPr id="555" name="Shape 555"/>
          <p:cNvGraphicFramePr/>
          <p:nvPr/>
        </p:nvGraphicFramePr>
        <p:xfrm>
          <a:off x="4657725" y="758825"/>
          <a:ext cx="3000000" cy="3000000"/>
        </p:xfrm>
        <a:graphic>
          <a:graphicData uri="http://schemas.openxmlformats.org/drawingml/2006/table">
            <a:tbl>
              <a:tblPr>
                <a:noFill/>
                <a:tableStyleId>{6E3483FC-DA12-4829-8917-C3A2EE820683}</a:tableStyleId>
              </a:tblPr>
              <a:tblGrid>
                <a:gridCol w="685800"/>
                <a:gridCol w="914400"/>
                <a:gridCol w="914400"/>
                <a:gridCol w="1143000"/>
                <a:gridCol w="685800"/>
              </a:tblGrid>
              <a:tr h="365125">
                <a:tc>
                  <a:txBody>
                    <a:bodyPr>
                      <a:noAutofit/>
                    </a:bodyPr>
                    <a:lstStyle/>
                    <a:p>
                      <a:pPr indent="0" lvl="0" marL="0" marR="0" rtl="0" algn="ctr">
                        <a:lnSpc>
                          <a:spcPct val="100000"/>
                        </a:lnSpc>
                        <a:spcBef>
                          <a:spcPts val="0"/>
                        </a:spcBef>
                        <a:spcAft>
                          <a:spcPts val="0"/>
                        </a:spcAft>
                        <a:buClr>
                          <a:schemeClr val="dk1"/>
                        </a:buClr>
                        <a:buFont typeface="Tahoma"/>
                        <a:buNone/>
                      </a:pPr>
                      <a:r>
                        <a:rPr b="1" i="0" lang="en-US" sz="1600" u="none" cap="none" strike="noStrike">
                          <a:solidFill>
                            <a:schemeClr val="dk1"/>
                          </a:solidFill>
                          <a:latin typeface="Tahoma"/>
                          <a:ea typeface="Tahoma"/>
                          <a:cs typeface="Tahoma"/>
                          <a:sym typeface="Tahoma"/>
                        </a:rPr>
                        <a:t>T2</a:t>
                      </a:r>
                    </a:p>
                  </a:txBody>
                  <a:tcPr marT="45700" marB="45700" marR="0" marL="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Font typeface="Tahoma"/>
                        <a:buNone/>
                      </a:pPr>
                      <a:r>
                        <a:rPr b="1" i="0" lang="en-US" sz="1800" u="none" cap="none" strike="noStrike">
                          <a:solidFill>
                            <a:schemeClr val="dk1"/>
                          </a:solidFill>
                          <a:latin typeface="Tahoma"/>
                          <a:ea typeface="Tahoma"/>
                          <a:cs typeface="Tahoma"/>
                          <a:sym typeface="Tahoma"/>
                        </a:rPr>
                        <a:t>cru</a:t>
                      </a:r>
                    </a:p>
                  </a:txBody>
                  <a:tcPr marT="45700" marB="45700" marR="0" marL="0">
                    <a:lnL cap="flat" cmpd="sng" w="12700">
                      <a:solidFill>
                        <a:schemeClr val="dk1"/>
                      </a:solidFill>
                      <a:prstDash val="solid"/>
                      <a:round/>
                      <a:headEnd len="med" w="med" type="none"/>
                      <a:tailEnd len="med" w="med" type="none"/>
                    </a:lnL>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Font typeface="Tahoma"/>
                        <a:buNone/>
                      </a:pPr>
                      <a:r>
                        <a:rPr b="1" i="0" lang="en-US" sz="1800" u="none" cap="none" strike="noStrike">
                          <a:solidFill>
                            <a:schemeClr val="dk1"/>
                          </a:solidFill>
                          <a:latin typeface="Tahoma"/>
                          <a:ea typeface="Tahoma"/>
                          <a:cs typeface="Tahoma"/>
                          <a:sym typeface="Tahoma"/>
                        </a:rPr>
                        <a:t>mil</a:t>
                      </a:r>
                    </a:p>
                  </a:txBody>
                  <a:tcPr marT="45700" marB="45700" marR="0" marL="0">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Font typeface="Tahoma"/>
                        <a:buNone/>
                      </a:pPr>
                      <a:r>
                        <a:rPr b="1" i="0" lang="en-US" sz="1800" u="none" cap="none" strike="noStrike">
                          <a:solidFill>
                            <a:schemeClr val="dk1"/>
                          </a:solidFill>
                          <a:latin typeface="Tahoma"/>
                          <a:ea typeface="Tahoma"/>
                          <a:cs typeface="Tahoma"/>
                          <a:sym typeface="Tahoma"/>
                        </a:rPr>
                        <a:t>région</a:t>
                      </a:r>
                    </a:p>
                  </a:txBody>
                  <a:tcPr marT="45700" marB="45700" marR="0" marL="0">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Font typeface="Tahoma"/>
                        <a:buNone/>
                      </a:pPr>
                      <a:r>
                        <a:rPr b="1" i="0" lang="en-US" sz="1800" u="none" cap="none" strike="noStrike">
                          <a:solidFill>
                            <a:schemeClr val="dk1"/>
                          </a:solidFill>
                          <a:latin typeface="Tahoma"/>
                          <a:ea typeface="Tahoma"/>
                          <a:cs typeface="Tahoma"/>
                          <a:sym typeface="Tahoma"/>
                        </a:rPr>
                        <a:t>coul</a:t>
                      </a:r>
                    </a:p>
                  </a:txBody>
                  <a:tcPr marT="45700" marB="45700" marR="0" marL="0">
                    <a:lnR cap="flat" cmpd="sng" w="28575">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412750">
                <a:tc>
                  <a:txBody>
                    <a:bodyPr>
                      <a:noAutofit/>
                    </a:bodyPr>
                    <a:lstStyle/>
                    <a:p>
                      <a:pPr indent="0" lvl="0" marL="0" marR="0" rtl="0" algn="l">
                        <a:spcBef>
                          <a:spcPts val="0"/>
                        </a:spcBef>
                        <a:buNone/>
                      </a:pPr>
                      <a:r>
                        <a:t/>
                      </a:r>
                      <a:endParaRPr sz="1800" u="none" cap="none" strike="noStrike">
                        <a:solidFill>
                          <a:schemeClr val="dk1"/>
                        </a:solidFill>
                        <a:latin typeface="Times New Roman"/>
                        <a:ea typeface="Times New Roman"/>
                        <a:cs typeface="Times New Roman"/>
                        <a:sym typeface="Times New Roman"/>
                      </a:endParaRPr>
                    </a:p>
                  </a:txBody>
                  <a:tcPr marT="45700" marB="45700" marR="0" marL="0">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tcPr>
                </a:tc>
                <a:tc>
                  <a:txBody>
                    <a:bodyPr>
                      <a:noAutofit/>
                    </a:bodyPr>
                    <a:lstStyle/>
                    <a:p>
                      <a:pPr indent="0" lvl="0" marL="0" marR="0" rtl="0" algn="just">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tokay</a:t>
                      </a:r>
                    </a:p>
                  </a:txBody>
                  <a:tcPr marT="45700" marB="45700" marR="38100" marL="38100">
                    <a:lnL cap="flat" cmpd="sng" w="12700">
                      <a:solidFill>
                        <a:schemeClr val="dk1"/>
                      </a:solidFill>
                      <a:prstDash val="solid"/>
                      <a:round/>
                      <a:headEnd len="med" w="med" type="none"/>
                      <a:tailEnd len="med" w="med" type="none"/>
                    </a:lnL>
                    <a:lnT cap="flat" cmpd="sng" w="12700">
                      <a:solidFill>
                        <a:schemeClr val="dk1"/>
                      </a:solidFill>
                      <a:prstDash val="solid"/>
                      <a:round/>
                      <a:headEnd len="med" w="med" type="none"/>
                      <a:tailEnd len="med" w="med" type="none"/>
                    </a:lnT>
                  </a:tcPr>
                </a:tc>
                <a:tc>
                  <a:txBody>
                    <a:bodyPr>
                      <a:noAutofit/>
                    </a:bodyPr>
                    <a:lstStyle/>
                    <a:p>
                      <a:pPr indent="0" lvl="0" marL="0" marR="0" rtl="0" algn="ctr">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1980</a:t>
                      </a:r>
                    </a:p>
                  </a:txBody>
                  <a:tcPr marT="45700" marB="45700" marR="38100" marL="38100">
                    <a:lnT cap="flat" cmpd="sng" w="12700">
                      <a:solidFill>
                        <a:schemeClr val="dk1"/>
                      </a:solidFill>
                      <a:prstDash val="solid"/>
                      <a:round/>
                      <a:headEnd len="med" w="med" type="none"/>
                      <a:tailEnd len="med" w="med" type="none"/>
                    </a:lnT>
                  </a:tcPr>
                </a:tc>
                <a:tc>
                  <a:txBody>
                    <a:bodyPr>
                      <a:noAutofit/>
                    </a:bodyPr>
                    <a:lstStyle/>
                    <a:p>
                      <a:pPr indent="0" lvl="0" marL="0" marR="0" rtl="0" algn="ctr">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alsace</a:t>
                      </a:r>
                    </a:p>
                  </a:txBody>
                  <a:tcPr marT="45700" marB="45700" marR="38100" marL="38100">
                    <a:lnT cap="flat" cmpd="sng" w="12700">
                      <a:solidFill>
                        <a:schemeClr val="dk1"/>
                      </a:solidFill>
                      <a:prstDash val="solid"/>
                      <a:round/>
                      <a:headEnd len="med" w="med" type="none"/>
                      <a:tailEnd len="med" w="med" type="none"/>
                    </a:lnT>
                  </a:tcPr>
                </a:tc>
                <a:tc>
                  <a:txBody>
                    <a:bodyPr>
                      <a:noAutofit/>
                    </a:bodyPr>
                    <a:lstStyle/>
                    <a:p>
                      <a:pPr indent="0" lvl="0" marL="0" marR="0" rtl="0" algn="ctr">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blanc</a:t>
                      </a:r>
                    </a:p>
                  </a:txBody>
                  <a:tcPr marT="45700" marB="45700" marR="38100" marL="38100">
                    <a:lnR cap="flat" cmpd="sng" w="28575">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tcPr>
                </a:tc>
              </a:tr>
              <a:tr h="409575">
                <a:tc>
                  <a:txBody>
                    <a:bodyPr>
                      <a:noAutofit/>
                    </a:bodyPr>
                    <a:lstStyle/>
                    <a:p>
                      <a:pPr indent="0" lvl="0" marL="0" marR="0" rtl="0" algn="l">
                        <a:spcBef>
                          <a:spcPts val="0"/>
                        </a:spcBef>
                        <a:buNone/>
                      </a:pPr>
                      <a:r>
                        <a:t/>
                      </a:r>
                      <a:endParaRPr sz="1800" u="none" cap="none" strike="noStrike">
                        <a:solidFill>
                          <a:schemeClr val="dk1"/>
                        </a:solidFill>
                        <a:latin typeface="Times New Roman"/>
                        <a:ea typeface="Times New Roman"/>
                        <a:cs typeface="Times New Roman"/>
                        <a:sym typeface="Times New Roman"/>
                      </a:endParaRPr>
                    </a:p>
                  </a:txBody>
                  <a:tcPr marT="45700" marB="45700" marR="0" marL="0">
                    <a:lnR cap="flat" cmpd="sng" w="12700">
                      <a:solidFill>
                        <a:schemeClr val="dk1"/>
                      </a:solidFill>
                      <a:prstDash val="solid"/>
                      <a:round/>
                      <a:headEnd len="med" w="med" type="none"/>
                      <a:tailEnd len="med" w="med" type="none"/>
                    </a:lnR>
                  </a:tcPr>
                </a:tc>
                <a:tc>
                  <a:txBody>
                    <a:bodyPr>
                      <a:noAutofit/>
                    </a:bodyPr>
                    <a:lstStyle/>
                    <a:p>
                      <a:pPr indent="0" lvl="0" marL="0" marR="0" rtl="0" algn="just">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chablis</a:t>
                      </a:r>
                    </a:p>
                  </a:txBody>
                  <a:tcPr marT="45700" marB="45700" marR="38100" marL="38100">
                    <a:lnL cap="flat" cmpd="sng" w="12700">
                      <a:solidFill>
                        <a:schemeClr val="dk1"/>
                      </a:solidFill>
                      <a:prstDash val="solid"/>
                      <a:round/>
                      <a:headEnd len="med" w="med" type="none"/>
                      <a:tailEnd len="med" w="med" type="none"/>
                    </a:lnL>
                    <a:lnB cap="flat" cmpd="sng" w="28575">
                      <a:solidFill>
                        <a:schemeClr val="dk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1985</a:t>
                      </a:r>
                    </a:p>
                  </a:txBody>
                  <a:tcPr marT="45700" marB="45700" marR="38100" marL="38100">
                    <a:lnB cap="flat" cmpd="sng" w="28575">
                      <a:solidFill>
                        <a:schemeClr val="dk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bourgog</a:t>
                      </a:r>
                    </a:p>
                  </a:txBody>
                  <a:tcPr marT="45700" marB="45700" marR="38100" marL="38100">
                    <a:lnB cap="flat" cmpd="sng" w="28575">
                      <a:solidFill>
                        <a:schemeClr val="dk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rouge</a:t>
                      </a:r>
                    </a:p>
                  </a:txBody>
                  <a:tcPr marT="45700" marB="45700" marR="38100" marL="38100">
                    <a:lnR cap="flat" cmpd="sng" w="28575">
                      <a:solidFill>
                        <a:schemeClr val="dk1"/>
                      </a:solidFill>
                      <a:prstDash val="solid"/>
                      <a:round/>
                      <a:headEnd len="med" w="med" type="none"/>
                      <a:tailEnd len="med" w="med" type="none"/>
                    </a:lnR>
                    <a:lnB cap="flat" cmpd="sng" w="28575">
                      <a:solidFill>
                        <a:schemeClr val="dk1"/>
                      </a:solidFill>
                      <a:prstDash val="solid"/>
                      <a:round/>
                      <a:headEnd len="med" w="med" type="none"/>
                      <a:tailEnd len="med" w="med" type="none"/>
                    </a:lnB>
                  </a:tcPr>
                </a:tc>
              </a:tr>
            </a:tbl>
          </a:graphicData>
        </a:graphic>
      </p:graphicFrame>
      <p:graphicFrame>
        <p:nvGraphicFramePr>
          <p:cNvPr id="556" name="Shape 556"/>
          <p:cNvGraphicFramePr/>
          <p:nvPr/>
        </p:nvGraphicFramePr>
        <p:xfrm>
          <a:off x="2409825" y="3740150"/>
          <a:ext cx="3000000" cy="3000000"/>
        </p:xfrm>
        <a:graphic>
          <a:graphicData uri="http://schemas.openxmlformats.org/drawingml/2006/table">
            <a:tbl>
              <a:tblPr>
                <a:noFill/>
                <a:tableStyleId>{6E3483FC-DA12-4829-8917-C3A2EE820683}</a:tableStyleId>
              </a:tblPr>
              <a:tblGrid>
                <a:gridCol w="685800"/>
                <a:gridCol w="914400"/>
                <a:gridCol w="914400"/>
                <a:gridCol w="1143000"/>
                <a:gridCol w="685800"/>
              </a:tblGrid>
              <a:tr h="457200">
                <a:tc>
                  <a:txBody>
                    <a:bodyPr>
                      <a:noAutofit/>
                    </a:bodyPr>
                    <a:lstStyle/>
                    <a:p>
                      <a:pPr indent="0" lvl="0" marL="0" marR="0" rtl="0" algn="ctr">
                        <a:lnSpc>
                          <a:spcPct val="100000"/>
                        </a:lnSpc>
                        <a:spcBef>
                          <a:spcPts val="0"/>
                        </a:spcBef>
                        <a:spcAft>
                          <a:spcPts val="0"/>
                        </a:spcAft>
                        <a:buClr>
                          <a:schemeClr val="dk1"/>
                        </a:buClr>
                        <a:buFont typeface="Tahoma"/>
                        <a:buNone/>
                      </a:pPr>
                      <a:r>
                        <a:rPr b="1" i="0" lang="en-US" sz="1600" u="none" cap="none" strike="noStrike">
                          <a:solidFill>
                            <a:schemeClr val="dk1"/>
                          </a:solidFill>
                          <a:latin typeface="Tahoma"/>
                          <a:ea typeface="Tahoma"/>
                          <a:cs typeface="Tahoma"/>
                          <a:sym typeface="Tahoma"/>
                        </a:rPr>
                        <a:t>T3</a:t>
                      </a:r>
                    </a:p>
                  </a:txBody>
                  <a:tcPr marT="0" marB="0" marR="0" marL="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Font typeface="Tahoma"/>
                        <a:buNone/>
                      </a:pPr>
                      <a:r>
                        <a:rPr b="1" i="0" lang="en-US" sz="1800" u="none" cap="none" strike="noStrike">
                          <a:solidFill>
                            <a:schemeClr val="dk1"/>
                          </a:solidFill>
                          <a:latin typeface="Tahoma"/>
                          <a:ea typeface="Tahoma"/>
                          <a:cs typeface="Tahoma"/>
                          <a:sym typeface="Tahoma"/>
                        </a:rPr>
                        <a:t>cru</a:t>
                      </a:r>
                    </a:p>
                  </a:txBody>
                  <a:tcPr marT="0" marB="0" marR="0" marL="0">
                    <a:lnL cap="flat" cmpd="sng" w="12700">
                      <a:solidFill>
                        <a:schemeClr val="dk1"/>
                      </a:solidFill>
                      <a:prstDash val="solid"/>
                      <a:round/>
                      <a:headEnd len="med" w="med" type="none"/>
                      <a:tailEnd len="med" w="med" type="none"/>
                    </a:lnL>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Font typeface="Tahoma"/>
                        <a:buNone/>
                      </a:pPr>
                      <a:r>
                        <a:rPr b="1" i="0" lang="en-US" sz="1800" u="none" cap="none" strike="noStrike">
                          <a:solidFill>
                            <a:schemeClr val="dk1"/>
                          </a:solidFill>
                          <a:latin typeface="Tahoma"/>
                          <a:ea typeface="Tahoma"/>
                          <a:cs typeface="Tahoma"/>
                          <a:sym typeface="Tahoma"/>
                        </a:rPr>
                        <a:t>mil</a:t>
                      </a:r>
                    </a:p>
                  </a:txBody>
                  <a:tcPr marT="0" marB="0" marR="0" marL="0">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Font typeface="Tahoma"/>
                        <a:buNone/>
                      </a:pPr>
                      <a:r>
                        <a:rPr b="1" i="0" lang="en-US" sz="1800" u="none" cap="none" strike="noStrike">
                          <a:solidFill>
                            <a:schemeClr val="dk1"/>
                          </a:solidFill>
                          <a:latin typeface="Tahoma"/>
                          <a:ea typeface="Tahoma"/>
                          <a:cs typeface="Tahoma"/>
                          <a:sym typeface="Tahoma"/>
                        </a:rPr>
                        <a:t>région</a:t>
                      </a:r>
                    </a:p>
                  </a:txBody>
                  <a:tcPr marT="0" marB="0" marR="0" marL="0">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Font typeface="Tahoma"/>
                        <a:buNone/>
                      </a:pPr>
                      <a:r>
                        <a:rPr b="1" i="0" lang="en-US" sz="1800" u="none" cap="none" strike="noStrike">
                          <a:solidFill>
                            <a:schemeClr val="dk1"/>
                          </a:solidFill>
                          <a:latin typeface="Tahoma"/>
                          <a:ea typeface="Tahoma"/>
                          <a:cs typeface="Tahoma"/>
                          <a:sym typeface="Tahoma"/>
                        </a:rPr>
                        <a:t>coul</a:t>
                      </a:r>
                    </a:p>
                  </a:txBody>
                  <a:tcPr marT="0" marB="0" marR="0" marL="0">
                    <a:lnR cap="flat" cmpd="sng" w="28575">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512750">
                <a:tc>
                  <a:txBody>
                    <a:bodyPr>
                      <a:noAutofit/>
                    </a:bodyPr>
                    <a:lstStyle/>
                    <a:p>
                      <a:pPr indent="0" lvl="0" marL="0" marR="0" rtl="0" algn="l">
                        <a:spcBef>
                          <a:spcPts val="0"/>
                        </a:spcBef>
                        <a:buNone/>
                      </a:pPr>
                      <a:r>
                        <a:t/>
                      </a:r>
                      <a:endParaRPr sz="1800" u="none" cap="none" strike="noStrike">
                        <a:solidFill>
                          <a:schemeClr val="dk1"/>
                        </a:solidFill>
                        <a:latin typeface="Times New Roman"/>
                        <a:ea typeface="Times New Roman"/>
                        <a:cs typeface="Times New Roman"/>
                        <a:sym typeface="Times New Roman"/>
                      </a:endParaRPr>
                    </a:p>
                  </a:txBody>
                  <a:tcPr marT="0" marB="0" marR="0" marL="0">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tcPr>
                </a:tc>
                <a:tc>
                  <a:txBody>
                    <a:bodyPr>
                      <a:noAutofit/>
                    </a:bodyPr>
                    <a:lstStyle/>
                    <a:p>
                      <a:pPr indent="0" lvl="0" marL="0" marR="0" rtl="0" algn="just">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tokay</a:t>
                      </a:r>
                    </a:p>
                  </a:txBody>
                  <a:tcPr marT="0" marB="0" marR="38100" marL="38100">
                    <a:lnL cap="flat" cmpd="sng" w="12700">
                      <a:solidFill>
                        <a:schemeClr val="dk1"/>
                      </a:solidFill>
                      <a:prstDash val="solid"/>
                      <a:round/>
                      <a:headEnd len="med" w="med" type="none"/>
                      <a:tailEnd len="med" w="med" type="none"/>
                    </a:lnL>
                    <a:lnT cap="flat" cmpd="sng" w="12700">
                      <a:solidFill>
                        <a:schemeClr val="dk1"/>
                      </a:solidFill>
                      <a:prstDash val="solid"/>
                      <a:round/>
                      <a:headEnd len="med" w="med" type="none"/>
                      <a:tailEnd len="med" w="med" type="none"/>
                    </a:lnT>
                    <a:lnB cap="flat" cmpd="sng" w="28575">
                      <a:solidFill>
                        <a:schemeClr val="dk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1980</a:t>
                      </a:r>
                    </a:p>
                  </a:txBody>
                  <a:tcPr marT="0" marB="0" marR="38100" marL="38100">
                    <a:lnT cap="flat" cmpd="sng" w="12700">
                      <a:solidFill>
                        <a:schemeClr val="dk1"/>
                      </a:solidFill>
                      <a:prstDash val="solid"/>
                      <a:round/>
                      <a:headEnd len="med" w="med" type="none"/>
                      <a:tailEnd len="med" w="med" type="none"/>
                    </a:lnT>
                    <a:lnB cap="flat" cmpd="sng" w="28575">
                      <a:solidFill>
                        <a:schemeClr val="dk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alsace</a:t>
                      </a:r>
                    </a:p>
                  </a:txBody>
                  <a:tcPr marT="0" marB="0" marR="38100" marL="38100">
                    <a:lnT cap="flat" cmpd="sng" w="12700">
                      <a:solidFill>
                        <a:schemeClr val="dk1"/>
                      </a:solidFill>
                      <a:prstDash val="solid"/>
                      <a:round/>
                      <a:headEnd len="med" w="med" type="none"/>
                      <a:tailEnd len="med" w="med" type="none"/>
                    </a:lnT>
                    <a:lnB cap="flat" cmpd="sng" w="28575">
                      <a:solidFill>
                        <a:schemeClr val="dk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blanc</a:t>
                      </a:r>
                    </a:p>
                  </a:txBody>
                  <a:tcPr marT="0" marB="0" marR="38100" marL="38100">
                    <a:lnR cap="flat" cmpd="sng" w="28575">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28575">
                      <a:solidFill>
                        <a:schemeClr val="dk1"/>
                      </a:solidFill>
                      <a:prstDash val="solid"/>
                      <a:round/>
                      <a:headEnd len="med" w="med" type="none"/>
                      <a:tailEnd len="med" w="med" type="none"/>
                    </a:lnB>
                  </a:tcPr>
                </a:tc>
              </a:tr>
            </a:tbl>
          </a:graphicData>
        </a:graphic>
      </p:graphicFrame>
      <p:sp>
        <p:nvSpPr>
          <p:cNvPr id="557" name="Shape 557"/>
          <p:cNvSpPr txBox="1"/>
          <p:nvPr/>
        </p:nvSpPr>
        <p:spPr>
          <a:xfrm>
            <a:off x="3286125" y="2978150"/>
            <a:ext cx="2590800" cy="41275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Font typeface="Arial"/>
              <a:buNone/>
            </a:pPr>
            <a:r>
              <a:rPr b="1" i="0" lang="en-US" sz="2000" u="none" cap="none" strike="noStrike">
                <a:solidFill>
                  <a:schemeClr val="dk1"/>
                </a:solidFill>
                <a:latin typeface="Arial"/>
                <a:ea typeface="Arial"/>
                <a:cs typeface="Arial"/>
                <a:sym typeface="Arial"/>
              </a:rPr>
              <a:t>T3 = T1 </a:t>
            </a:r>
            <a:r>
              <a:rPr b="0" i="0" lang="en-US" sz="2100" u="none" cap="none" strike="noStrike">
                <a:solidFill>
                  <a:schemeClr val="dk1"/>
                </a:solidFill>
                <a:latin typeface="Times New Roman"/>
                <a:ea typeface="Times New Roman"/>
                <a:cs typeface="Times New Roman"/>
                <a:sym typeface="Times New Roman"/>
              </a:rPr>
              <a:t>∩</a:t>
            </a:r>
            <a:r>
              <a:rPr b="0" i="0" lang="en-US" sz="2100" u="none" cap="none" strike="noStrike">
                <a:solidFill>
                  <a:schemeClr val="dk2"/>
                </a:solidFill>
                <a:latin typeface="Times New Roman"/>
                <a:ea typeface="Times New Roman"/>
                <a:cs typeface="Times New Roman"/>
                <a:sym typeface="Times New Roman"/>
              </a:rPr>
              <a:t> </a:t>
            </a:r>
            <a:r>
              <a:rPr b="1" i="0" lang="en-US" sz="2000" u="none" cap="none" strike="noStrike">
                <a:solidFill>
                  <a:schemeClr val="dk1"/>
                </a:solidFill>
                <a:latin typeface="Arial"/>
                <a:ea typeface="Arial"/>
                <a:cs typeface="Arial"/>
                <a:sym typeface="Arial"/>
              </a:rPr>
              <a:t>T2</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1" name="Shape 561"/>
        <p:cNvGrpSpPr/>
        <p:nvPr/>
      </p:nvGrpSpPr>
      <p:grpSpPr>
        <a:xfrm>
          <a:off x="0" y="0"/>
          <a:ext cx="0" cy="0"/>
          <a:chOff x="0" y="0"/>
          <a:chExt cx="0" cy="0"/>
        </a:xfrm>
      </p:grpSpPr>
      <p:grpSp>
        <p:nvGrpSpPr>
          <p:cNvPr id="562" name="Shape 562"/>
          <p:cNvGrpSpPr/>
          <p:nvPr/>
        </p:nvGrpSpPr>
        <p:grpSpPr>
          <a:xfrm>
            <a:off x="984250" y="4262437"/>
            <a:ext cx="7543799" cy="2514599"/>
            <a:chOff x="1143000" y="3657600"/>
            <a:chExt cx="7543799" cy="2514599"/>
          </a:xfrm>
        </p:grpSpPr>
        <p:sp>
          <p:nvSpPr>
            <p:cNvPr id="563" name="Shape 563"/>
            <p:cNvSpPr/>
            <p:nvPr/>
          </p:nvSpPr>
          <p:spPr>
            <a:xfrm>
              <a:off x="5867400" y="5659437"/>
              <a:ext cx="2817812" cy="512762"/>
            </a:xfrm>
            <a:prstGeom prst="ellipse">
              <a:avLst/>
            </a:prstGeom>
            <a:solidFill>
              <a:schemeClr val="lt1"/>
            </a:solidFill>
            <a:ln cap="flat" cmpd="sng" w="38100">
              <a:solidFill>
                <a:srgbClr val="CC3300"/>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sp>
          <p:nvSpPr>
            <p:cNvPr id="564" name="Shape 564"/>
            <p:cNvSpPr txBox="1"/>
            <p:nvPr/>
          </p:nvSpPr>
          <p:spPr>
            <a:xfrm>
              <a:off x="5867400" y="5556250"/>
              <a:ext cx="2817812" cy="358775"/>
            </a:xfrm>
            <a:prstGeom prst="rect">
              <a:avLst/>
            </a:prstGeom>
            <a:solidFill>
              <a:schemeClr val="lt1"/>
            </a:solid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sp>
          <p:nvSpPr>
            <p:cNvPr id="565" name="Shape 565"/>
            <p:cNvSpPr/>
            <p:nvPr/>
          </p:nvSpPr>
          <p:spPr>
            <a:xfrm>
              <a:off x="5867400" y="3657600"/>
              <a:ext cx="2817812" cy="257175"/>
            </a:xfrm>
            <a:prstGeom prst="ellipse">
              <a:avLst/>
            </a:prstGeom>
            <a:solidFill>
              <a:schemeClr val="lt1"/>
            </a:solidFill>
            <a:ln cap="flat" cmpd="sng" w="38100">
              <a:solidFill>
                <a:srgbClr val="CC3300"/>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566" name="Shape 566"/>
            <p:cNvCxnSpPr/>
            <p:nvPr/>
          </p:nvCxnSpPr>
          <p:spPr>
            <a:xfrm>
              <a:off x="5867400" y="3811587"/>
              <a:ext cx="1587" cy="2103437"/>
            </a:xfrm>
            <a:prstGeom prst="straightConnector1">
              <a:avLst/>
            </a:prstGeom>
            <a:noFill/>
            <a:ln cap="flat" cmpd="sng" w="38100">
              <a:solidFill>
                <a:srgbClr val="CC3300"/>
              </a:solidFill>
              <a:prstDash val="solid"/>
              <a:miter lim="8000"/>
              <a:headEnd len="med" w="med" type="none"/>
              <a:tailEnd len="med" w="med" type="none"/>
            </a:ln>
          </p:spPr>
        </p:cxnSp>
        <p:cxnSp>
          <p:nvCxnSpPr>
            <p:cNvPr id="567" name="Shape 567"/>
            <p:cNvCxnSpPr/>
            <p:nvPr/>
          </p:nvCxnSpPr>
          <p:spPr>
            <a:xfrm>
              <a:off x="8685212" y="3811587"/>
              <a:ext cx="1587" cy="2103437"/>
            </a:xfrm>
            <a:prstGeom prst="straightConnector1">
              <a:avLst/>
            </a:prstGeom>
            <a:noFill/>
            <a:ln cap="flat" cmpd="sng" w="38100">
              <a:solidFill>
                <a:srgbClr val="CC3300"/>
              </a:solidFill>
              <a:prstDash val="solid"/>
              <a:miter lim="8000"/>
              <a:headEnd len="med" w="med" type="none"/>
              <a:tailEnd len="med" w="med" type="none"/>
            </a:ln>
          </p:spPr>
        </p:cxnSp>
        <p:grpSp>
          <p:nvGrpSpPr>
            <p:cNvPr id="568" name="Shape 568"/>
            <p:cNvGrpSpPr/>
            <p:nvPr/>
          </p:nvGrpSpPr>
          <p:grpSpPr>
            <a:xfrm>
              <a:off x="6629400" y="4038600"/>
              <a:ext cx="1447800" cy="152400"/>
              <a:chOff x="6629400" y="4343400"/>
              <a:chExt cx="1447800" cy="152400"/>
            </a:xfrm>
          </p:grpSpPr>
          <p:sp>
            <p:nvSpPr>
              <p:cNvPr id="569" name="Shape 569"/>
              <p:cNvSpPr txBox="1"/>
              <p:nvPr/>
            </p:nvSpPr>
            <p:spPr>
              <a:xfrm>
                <a:off x="6629400" y="4343400"/>
                <a:ext cx="1447800" cy="152400"/>
              </a:xfrm>
              <a:prstGeom prst="rect">
                <a:avLst/>
              </a:prstGeom>
              <a:solidFill>
                <a:schemeClr val="hlink"/>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570" name="Shape 570"/>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571" name="Shape 571"/>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572" name="Shape 572"/>
            <p:cNvGrpSpPr/>
            <p:nvPr/>
          </p:nvGrpSpPr>
          <p:grpSpPr>
            <a:xfrm>
              <a:off x="6629400" y="4191000"/>
              <a:ext cx="1447800" cy="152400"/>
              <a:chOff x="6629400" y="4343400"/>
              <a:chExt cx="1447800" cy="152400"/>
            </a:xfrm>
          </p:grpSpPr>
          <p:sp>
            <p:nvSpPr>
              <p:cNvPr id="573" name="Shape 573"/>
              <p:cNvSpPr txBox="1"/>
              <p:nvPr/>
            </p:nvSpPr>
            <p:spPr>
              <a:xfrm>
                <a:off x="6629400" y="4343400"/>
                <a:ext cx="1447800" cy="152400"/>
              </a:xfrm>
              <a:prstGeom prst="rect">
                <a:avLst/>
              </a:prstGeom>
              <a:solidFill>
                <a:schemeClr val="accent1"/>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574" name="Shape 574"/>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575" name="Shape 575"/>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576" name="Shape 576"/>
            <p:cNvGrpSpPr/>
            <p:nvPr/>
          </p:nvGrpSpPr>
          <p:grpSpPr>
            <a:xfrm>
              <a:off x="6629400" y="4343400"/>
              <a:ext cx="1447800" cy="152400"/>
              <a:chOff x="6629400" y="4343400"/>
              <a:chExt cx="1447800" cy="152400"/>
            </a:xfrm>
          </p:grpSpPr>
          <p:sp>
            <p:nvSpPr>
              <p:cNvPr id="577" name="Shape 577"/>
              <p:cNvSpPr txBox="1"/>
              <p:nvPr/>
            </p:nvSpPr>
            <p:spPr>
              <a:xfrm>
                <a:off x="6629400" y="4343400"/>
                <a:ext cx="1447800" cy="152400"/>
              </a:xfrm>
              <a:prstGeom prst="rect">
                <a:avLst/>
              </a:prstGeom>
              <a:solidFill>
                <a:schemeClr val="accent2"/>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578" name="Shape 578"/>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579" name="Shape 579"/>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580" name="Shape 580"/>
            <p:cNvGrpSpPr/>
            <p:nvPr/>
          </p:nvGrpSpPr>
          <p:grpSpPr>
            <a:xfrm>
              <a:off x="6629400" y="4495800"/>
              <a:ext cx="1447800" cy="152400"/>
              <a:chOff x="6629400" y="4343400"/>
              <a:chExt cx="1447800" cy="152400"/>
            </a:xfrm>
          </p:grpSpPr>
          <p:sp>
            <p:nvSpPr>
              <p:cNvPr id="581" name="Shape 581"/>
              <p:cNvSpPr txBox="1"/>
              <p:nvPr/>
            </p:nvSpPr>
            <p:spPr>
              <a:xfrm>
                <a:off x="6629400" y="4343400"/>
                <a:ext cx="1447800" cy="152400"/>
              </a:xfrm>
              <a:prstGeom prst="rect">
                <a:avLst/>
              </a:prstGeom>
              <a:solidFill>
                <a:srgbClr val="66FFFF"/>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582" name="Shape 582"/>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583" name="Shape 583"/>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584" name="Shape 584"/>
            <p:cNvGrpSpPr/>
            <p:nvPr/>
          </p:nvGrpSpPr>
          <p:grpSpPr>
            <a:xfrm>
              <a:off x="6477000" y="4953000"/>
              <a:ext cx="1828800" cy="457200"/>
              <a:chOff x="6477000" y="4953000"/>
              <a:chExt cx="1828800" cy="457200"/>
            </a:xfrm>
          </p:grpSpPr>
          <p:grpSp>
            <p:nvGrpSpPr>
              <p:cNvPr id="585" name="Shape 585"/>
              <p:cNvGrpSpPr/>
              <p:nvPr/>
            </p:nvGrpSpPr>
            <p:grpSpPr>
              <a:xfrm>
                <a:off x="6477000" y="4953000"/>
                <a:ext cx="1828800" cy="152400"/>
                <a:chOff x="1676400" y="3962400"/>
                <a:chExt cx="1371600" cy="152400"/>
              </a:xfrm>
            </p:grpSpPr>
            <p:sp>
              <p:nvSpPr>
                <p:cNvPr id="586" name="Shape 586"/>
                <p:cNvSpPr txBox="1"/>
                <p:nvPr/>
              </p:nvSpPr>
              <p:spPr>
                <a:xfrm>
                  <a:off x="1676400" y="3962400"/>
                  <a:ext cx="1371600" cy="152400"/>
                </a:xfrm>
                <a:prstGeom prst="rect">
                  <a:avLst/>
                </a:prstGeom>
                <a:solidFill>
                  <a:srgbClr val="FFCC00"/>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587" name="Shape 587"/>
                <p:cNvCxnSpPr/>
                <p:nvPr/>
              </p:nvCxnSpPr>
              <p:spPr>
                <a:xfrm>
                  <a:off x="2057400" y="3962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588" name="Shape 588"/>
              <p:cNvGrpSpPr/>
              <p:nvPr/>
            </p:nvGrpSpPr>
            <p:grpSpPr>
              <a:xfrm>
                <a:off x="6477000" y="5105400"/>
                <a:ext cx="1828800" cy="152400"/>
                <a:chOff x="1676400" y="3962400"/>
                <a:chExt cx="1371600" cy="152400"/>
              </a:xfrm>
            </p:grpSpPr>
            <p:sp>
              <p:nvSpPr>
                <p:cNvPr id="589" name="Shape 589"/>
                <p:cNvSpPr txBox="1"/>
                <p:nvPr/>
              </p:nvSpPr>
              <p:spPr>
                <a:xfrm>
                  <a:off x="1676400" y="3962400"/>
                  <a:ext cx="1371600" cy="152400"/>
                </a:xfrm>
                <a:prstGeom prst="rect">
                  <a:avLst/>
                </a:prstGeom>
                <a:solidFill>
                  <a:srgbClr val="FFFF00"/>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590" name="Shape 590"/>
                <p:cNvCxnSpPr/>
                <p:nvPr/>
              </p:nvCxnSpPr>
              <p:spPr>
                <a:xfrm>
                  <a:off x="2057400" y="3962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591" name="Shape 591"/>
              <p:cNvGrpSpPr/>
              <p:nvPr/>
            </p:nvGrpSpPr>
            <p:grpSpPr>
              <a:xfrm>
                <a:off x="6477000" y="5257800"/>
                <a:ext cx="1828800" cy="152400"/>
                <a:chOff x="1676400" y="3962400"/>
                <a:chExt cx="1371600" cy="152400"/>
              </a:xfrm>
            </p:grpSpPr>
            <p:sp>
              <p:nvSpPr>
                <p:cNvPr id="592" name="Shape 592"/>
                <p:cNvSpPr txBox="1"/>
                <p:nvPr/>
              </p:nvSpPr>
              <p:spPr>
                <a:xfrm>
                  <a:off x="1676400" y="3962400"/>
                  <a:ext cx="1371600" cy="152400"/>
                </a:xfrm>
                <a:prstGeom prst="rect">
                  <a:avLst/>
                </a:prstGeom>
                <a:solidFill>
                  <a:schemeClr val="folHlink"/>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593" name="Shape 593"/>
                <p:cNvCxnSpPr/>
                <p:nvPr/>
              </p:nvCxnSpPr>
              <p:spPr>
                <a:xfrm>
                  <a:off x="2057400" y="3962400"/>
                  <a:ext cx="0" cy="152400"/>
                </a:xfrm>
                <a:prstGeom prst="straightConnector1">
                  <a:avLst/>
                </a:prstGeom>
                <a:noFill/>
                <a:ln cap="flat" cmpd="sng" w="9525">
                  <a:solidFill>
                    <a:schemeClr val="dk1"/>
                  </a:solidFill>
                  <a:prstDash val="solid"/>
                  <a:miter lim="8000"/>
                  <a:headEnd len="med" w="med" type="none"/>
                  <a:tailEnd len="med" w="med" type="none"/>
                </a:ln>
              </p:spPr>
            </p:cxnSp>
          </p:grpSp>
        </p:grpSp>
        <p:grpSp>
          <p:nvGrpSpPr>
            <p:cNvPr id="594" name="Shape 594"/>
            <p:cNvGrpSpPr/>
            <p:nvPr/>
          </p:nvGrpSpPr>
          <p:grpSpPr>
            <a:xfrm>
              <a:off x="1600200" y="3810000"/>
              <a:ext cx="1447800" cy="152400"/>
              <a:chOff x="6629400" y="4343400"/>
              <a:chExt cx="1447800" cy="152400"/>
            </a:xfrm>
          </p:grpSpPr>
          <p:sp>
            <p:nvSpPr>
              <p:cNvPr id="595" name="Shape 595"/>
              <p:cNvSpPr txBox="1"/>
              <p:nvPr/>
            </p:nvSpPr>
            <p:spPr>
              <a:xfrm>
                <a:off x="6629400" y="4343400"/>
                <a:ext cx="1447800" cy="152400"/>
              </a:xfrm>
              <a:prstGeom prst="rect">
                <a:avLst/>
              </a:prstGeom>
              <a:solidFill>
                <a:schemeClr val="hlink"/>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596" name="Shape 596"/>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597" name="Shape 597"/>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598" name="Shape 598"/>
            <p:cNvGrpSpPr/>
            <p:nvPr/>
          </p:nvGrpSpPr>
          <p:grpSpPr>
            <a:xfrm>
              <a:off x="1600200" y="3962400"/>
              <a:ext cx="1447800" cy="152400"/>
              <a:chOff x="6629400" y="4343400"/>
              <a:chExt cx="1447800" cy="152400"/>
            </a:xfrm>
          </p:grpSpPr>
          <p:sp>
            <p:nvSpPr>
              <p:cNvPr id="599" name="Shape 599"/>
              <p:cNvSpPr txBox="1"/>
              <p:nvPr/>
            </p:nvSpPr>
            <p:spPr>
              <a:xfrm>
                <a:off x="6629400" y="4343400"/>
                <a:ext cx="1447800" cy="152400"/>
              </a:xfrm>
              <a:prstGeom prst="rect">
                <a:avLst/>
              </a:prstGeom>
              <a:solidFill>
                <a:schemeClr val="hlink"/>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600" name="Shape 600"/>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601" name="Shape 601"/>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602" name="Shape 602"/>
            <p:cNvGrpSpPr/>
            <p:nvPr/>
          </p:nvGrpSpPr>
          <p:grpSpPr>
            <a:xfrm>
              <a:off x="1600200" y="4114800"/>
              <a:ext cx="1447800" cy="152400"/>
              <a:chOff x="6629400" y="4343400"/>
              <a:chExt cx="1447800" cy="152400"/>
            </a:xfrm>
          </p:grpSpPr>
          <p:sp>
            <p:nvSpPr>
              <p:cNvPr id="603" name="Shape 603"/>
              <p:cNvSpPr txBox="1"/>
              <p:nvPr/>
            </p:nvSpPr>
            <p:spPr>
              <a:xfrm>
                <a:off x="6629400" y="4343400"/>
                <a:ext cx="1447800" cy="152400"/>
              </a:xfrm>
              <a:prstGeom prst="rect">
                <a:avLst/>
              </a:prstGeom>
              <a:solidFill>
                <a:schemeClr val="hlink"/>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604" name="Shape 604"/>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605" name="Shape 605"/>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606" name="Shape 606"/>
            <p:cNvGrpSpPr/>
            <p:nvPr/>
          </p:nvGrpSpPr>
          <p:grpSpPr>
            <a:xfrm>
              <a:off x="1600200" y="4267200"/>
              <a:ext cx="1447800" cy="152400"/>
              <a:chOff x="6629400" y="4343400"/>
              <a:chExt cx="1447800" cy="152400"/>
            </a:xfrm>
          </p:grpSpPr>
          <p:sp>
            <p:nvSpPr>
              <p:cNvPr id="607" name="Shape 607"/>
              <p:cNvSpPr txBox="1"/>
              <p:nvPr/>
            </p:nvSpPr>
            <p:spPr>
              <a:xfrm>
                <a:off x="6629400" y="4343400"/>
                <a:ext cx="1447800" cy="152400"/>
              </a:xfrm>
              <a:prstGeom prst="rect">
                <a:avLst/>
              </a:prstGeom>
              <a:no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608" name="Shape 608"/>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609" name="Shape 609"/>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610" name="Shape 610"/>
            <p:cNvGrpSpPr/>
            <p:nvPr/>
          </p:nvGrpSpPr>
          <p:grpSpPr>
            <a:xfrm>
              <a:off x="1600200" y="4267200"/>
              <a:ext cx="1447800" cy="152400"/>
              <a:chOff x="6629400" y="4343400"/>
              <a:chExt cx="1447800" cy="152400"/>
            </a:xfrm>
          </p:grpSpPr>
          <p:sp>
            <p:nvSpPr>
              <p:cNvPr id="611" name="Shape 611"/>
              <p:cNvSpPr txBox="1"/>
              <p:nvPr/>
            </p:nvSpPr>
            <p:spPr>
              <a:xfrm>
                <a:off x="6629400" y="4343400"/>
                <a:ext cx="1447800" cy="152400"/>
              </a:xfrm>
              <a:prstGeom prst="rect">
                <a:avLst/>
              </a:prstGeom>
              <a:solidFill>
                <a:schemeClr val="accent1"/>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612" name="Shape 612"/>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613" name="Shape 613"/>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614" name="Shape 614"/>
            <p:cNvGrpSpPr/>
            <p:nvPr/>
          </p:nvGrpSpPr>
          <p:grpSpPr>
            <a:xfrm>
              <a:off x="1600200" y="4419600"/>
              <a:ext cx="1447800" cy="152400"/>
              <a:chOff x="6629400" y="4343400"/>
              <a:chExt cx="1447800" cy="152400"/>
            </a:xfrm>
          </p:grpSpPr>
          <p:sp>
            <p:nvSpPr>
              <p:cNvPr id="615" name="Shape 615"/>
              <p:cNvSpPr txBox="1"/>
              <p:nvPr/>
            </p:nvSpPr>
            <p:spPr>
              <a:xfrm>
                <a:off x="6629400" y="4343400"/>
                <a:ext cx="1447800" cy="152400"/>
              </a:xfrm>
              <a:prstGeom prst="rect">
                <a:avLst/>
              </a:prstGeom>
              <a:solidFill>
                <a:schemeClr val="accent1"/>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616" name="Shape 616"/>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617" name="Shape 617"/>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618" name="Shape 618"/>
            <p:cNvGrpSpPr/>
            <p:nvPr/>
          </p:nvGrpSpPr>
          <p:grpSpPr>
            <a:xfrm>
              <a:off x="1600200" y="4572000"/>
              <a:ext cx="1447800" cy="152400"/>
              <a:chOff x="6629400" y="4343400"/>
              <a:chExt cx="1447800" cy="152400"/>
            </a:xfrm>
          </p:grpSpPr>
          <p:sp>
            <p:nvSpPr>
              <p:cNvPr id="619" name="Shape 619"/>
              <p:cNvSpPr txBox="1"/>
              <p:nvPr/>
            </p:nvSpPr>
            <p:spPr>
              <a:xfrm>
                <a:off x="6629400" y="4343400"/>
                <a:ext cx="1447800" cy="152400"/>
              </a:xfrm>
              <a:prstGeom prst="rect">
                <a:avLst/>
              </a:prstGeom>
              <a:solidFill>
                <a:schemeClr val="accent1"/>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620" name="Shape 620"/>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621" name="Shape 621"/>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622" name="Shape 622"/>
            <p:cNvGrpSpPr/>
            <p:nvPr/>
          </p:nvGrpSpPr>
          <p:grpSpPr>
            <a:xfrm>
              <a:off x="1600200" y="4724400"/>
              <a:ext cx="1447800" cy="152400"/>
              <a:chOff x="6629400" y="4343400"/>
              <a:chExt cx="1447800" cy="152400"/>
            </a:xfrm>
          </p:grpSpPr>
          <p:sp>
            <p:nvSpPr>
              <p:cNvPr id="623" name="Shape 623"/>
              <p:cNvSpPr txBox="1"/>
              <p:nvPr/>
            </p:nvSpPr>
            <p:spPr>
              <a:xfrm>
                <a:off x="6629400" y="4343400"/>
                <a:ext cx="1447800" cy="152400"/>
              </a:xfrm>
              <a:prstGeom prst="rect">
                <a:avLst/>
              </a:prstGeom>
              <a:solidFill>
                <a:schemeClr val="accent2"/>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624" name="Shape 624"/>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625" name="Shape 625"/>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626" name="Shape 626"/>
            <p:cNvGrpSpPr/>
            <p:nvPr/>
          </p:nvGrpSpPr>
          <p:grpSpPr>
            <a:xfrm>
              <a:off x="1600200" y="4724400"/>
              <a:ext cx="1447800" cy="152400"/>
              <a:chOff x="6629400" y="4343400"/>
              <a:chExt cx="1447800" cy="152400"/>
            </a:xfrm>
          </p:grpSpPr>
          <p:sp>
            <p:nvSpPr>
              <p:cNvPr id="627" name="Shape 627"/>
              <p:cNvSpPr txBox="1"/>
              <p:nvPr/>
            </p:nvSpPr>
            <p:spPr>
              <a:xfrm>
                <a:off x="6629400" y="4343400"/>
                <a:ext cx="1447800" cy="152400"/>
              </a:xfrm>
              <a:prstGeom prst="rect">
                <a:avLst/>
              </a:prstGeom>
              <a:solidFill>
                <a:schemeClr val="accent2"/>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628" name="Shape 628"/>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629" name="Shape 629"/>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630" name="Shape 630"/>
            <p:cNvGrpSpPr/>
            <p:nvPr/>
          </p:nvGrpSpPr>
          <p:grpSpPr>
            <a:xfrm>
              <a:off x="1600200" y="4876800"/>
              <a:ext cx="1447800" cy="152400"/>
              <a:chOff x="6629400" y="4343400"/>
              <a:chExt cx="1447800" cy="152400"/>
            </a:xfrm>
          </p:grpSpPr>
          <p:sp>
            <p:nvSpPr>
              <p:cNvPr id="631" name="Shape 631"/>
              <p:cNvSpPr txBox="1"/>
              <p:nvPr/>
            </p:nvSpPr>
            <p:spPr>
              <a:xfrm>
                <a:off x="6629400" y="4343400"/>
                <a:ext cx="1447800" cy="152400"/>
              </a:xfrm>
              <a:prstGeom prst="rect">
                <a:avLst/>
              </a:prstGeom>
              <a:solidFill>
                <a:schemeClr val="accent2"/>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632" name="Shape 632"/>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633" name="Shape 633"/>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634" name="Shape 634"/>
            <p:cNvGrpSpPr/>
            <p:nvPr/>
          </p:nvGrpSpPr>
          <p:grpSpPr>
            <a:xfrm>
              <a:off x="1600200" y="5029200"/>
              <a:ext cx="1447800" cy="152400"/>
              <a:chOff x="6629400" y="4343400"/>
              <a:chExt cx="1447800" cy="152400"/>
            </a:xfrm>
          </p:grpSpPr>
          <p:sp>
            <p:nvSpPr>
              <p:cNvPr id="635" name="Shape 635"/>
              <p:cNvSpPr txBox="1"/>
              <p:nvPr/>
            </p:nvSpPr>
            <p:spPr>
              <a:xfrm>
                <a:off x="6629400" y="4343400"/>
                <a:ext cx="1447800" cy="152400"/>
              </a:xfrm>
              <a:prstGeom prst="rect">
                <a:avLst/>
              </a:prstGeom>
              <a:solidFill>
                <a:schemeClr val="accent2"/>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636" name="Shape 636"/>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637" name="Shape 637"/>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638" name="Shape 638"/>
            <p:cNvGrpSpPr/>
            <p:nvPr/>
          </p:nvGrpSpPr>
          <p:grpSpPr>
            <a:xfrm>
              <a:off x="3048000" y="3810000"/>
              <a:ext cx="1905000" cy="457200"/>
              <a:chOff x="6477000" y="4953000"/>
              <a:chExt cx="1828800" cy="457200"/>
            </a:xfrm>
          </p:grpSpPr>
          <p:grpSp>
            <p:nvGrpSpPr>
              <p:cNvPr id="639" name="Shape 639"/>
              <p:cNvGrpSpPr/>
              <p:nvPr/>
            </p:nvGrpSpPr>
            <p:grpSpPr>
              <a:xfrm>
                <a:off x="6477000" y="4953000"/>
                <a:ext cx="1828800" cy="152400"/>
                <a:chOff x="1676400" y="3962400"/>
                <a:chExt cx="1371600" cy="152400"/>
              </a:xfrm>
            </p:grpSpPr>
            <p:sp>
              <p:nvSpPr>
                <p:cNvPr id="640" name="Shape 640"/>
                <p:cNvSpPr txBox="1"/>
                <p:nvPr/>
              </p:nvSpPr>
              <p:spPr>
                <a:xfrm>
                  <a:off x="1676400" y="3962400"/>
                  <a:ext cx="1371600" cy="152400"/>
                </a:xfrm>
                <a:prstGeom prst="rect">
                  <a:avLst/>
                </a:prstGeom>
                <a:solidFill>
                  <a:srgbClr val="FFCC00"/>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641" name="Shape 641"/>
                <p:cNvCxnSpPr/>
                <p:nvPr/>
              </p:nvCxnSpPr>
              <p:spPr>
                <a:xfrm>
                  <a:off x="2057400" y="3962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642" name="Shape 642"/>
              <p:cNvGrpSpPr/>
              <p:nvPr/>
            </p:nvGrpSpPr>
            <p:grpSpPr>
              <a:xfrm>
                <a:off x="6477000" y="5105400"/>
                <a:ext cx="1828800" cy="152400"/>
                <a:chOff x="1676400" y="3962400"/>
                <a:chExt cx="1371600" cy="152400"/>
              </a:xfrm>
            </p:grpSpPr>
            <p:sp>
              <p:nvSpPr>
                <p:cNvPr id="643" name="Shape 643"/>
                <p:cNvSpPr txBox="1"/>
                <p:nvPr/>
              </p:nvSpPr>
              <p:spPr>
                <a:xfrm>
                  <a:off x="1676400" y="3962400"/>
                  <a:ext cx="1371600" cy="152400"/>
                </a:xfrm>
                <a:prstGeom prst="rect">
                  <a:avLst/>
                </a:prstGeom>
                <a:solidFill>
                  <a:srgbClr val="FFFF00"/>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644" name="Shape 644"/>
                <p:cNvCxnSpPr/>
                <p:nvPr/>
              </p:nvCxnSpPr>
              <p:spPr>
                <a:xfrm>
                  <a:off x="2057400" y="3962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645" name="Shape 645"/>
              <p:cNvGrpSpPr/>
              <p:nvPr/>
            </p:nvGrpSpPr>
            <p:grpSpPr>
              <a:xfrm>
                <a:off x="6477000" y="5257800"/>
                <a:ext cx="1828800" cy="152400"/>
                <a:chOff x="1676400" y="3962400"/>
                <a:chExt cx="1371600" cy="152400"/>
              </a:xfrm>
            </p:grpSpPr>
            <p:sp>
              <p:nvSpPr>
                <p:cNvPr id="646" name="Shape 646"/>
                <p:cNvSpPr txBox="1"/>
                <p:nvPr/>
              </p:nvSpPr>
              <p:spPr>
                <a:xfrm>
                  <a:off x="1676400" y="3962400"/>
                  <a:ext cx="1371600" cy="152400"/>
                </a:xfrm>
                <a:prstGeom prst="rect">
                  <a:avLst/>
                </a:prstGeom>
                <a:solidFill>
                  <a:schemeClr val="folHlink"/>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647" name="Shape 647"/>
                <p:cNvCxnSpPr/>
                <p:nvPr/>
              </p:nvCxnSpPr>
              <p:spPr>
                <a:xfrm>
                  <a:off x="2057400" y="3962400"/>
                  <a:ext cx="0" cy="152400"/>
                </a:xfrm>
                <a:prstGeom prst="straightConnector1">
                  <a:avLst/>
                </a:prstGeom>
                <a:noFill/>
                <a:ln cap="flat" cmpd="sng" w="9525">
                  <a:solidFill>
                    <a:schemeClr val="dk1"/>
                  </a:solidFill>
                  <a:prstDash val="solid"/>
                  <a:miter lim="8000"/>
                  <a:headEnd len="med" w="med" type="none"/>
                  <a:tailEnd len="med" w="med" type="none"/>
                </a:ln>
              </p:spPr>
            </p:cxnSp>
          </p:grpSp>
        </p:grpSp>
        <p:grpSp>
          <p:nvGrpSpPr>
            <p:cNvPr id="648" name="Shape 648"/>
            <p:cNvGrpSpPr/>
            <p:nvPr/>
          </p:nvGrpSpPr>
          <p:grpSpPr>
            <a:xfrm>
              <a:off x="3048000" y="4267200"/>
              <a:ext cx="1905000" cy="457200"/>
              <a:chOff x="6477000" y="4953000"/>
              <a:chExt cx="1828800" cy="457200"/>
            </a:xfrm>
          </p:grpSpPr>
          <p:grpSp>
            <p:nvGrpSpPr>
              <p:cNvPr id="649" name="Shape 649"/>
              <p:cNvGrpSpPr/>
              <p:nvPr/>
            </p:nvGrpSpPr>
            <p:grpSpPr>
              <a:xfrm>
                <a:off x="6477000" y="4953000"/>
                <a:ext cx="1828800" cy="152400"/>
                <a:chOff x="1676400" y="3962400"/>
                <a:chExt cx="1371600" cy="152400"/>
              </a:xfrm>
            </p:grpSpPr>
            <p:sp>
              <p:nvSpPr>
                <p:cNvPr id="650" name="Shape 650"/>
                <p:cNvSpPr txBox="1"/>
                <p:nvPr/>
              </p:nvSpPr>
              <p:spPr>
                <a:xfrm>
                  <a:off x="1676400" y="3962400"/>
                  <a:ext cx="1371600" cy="152400"/>
                </a:xfrm>
                <a:prstGeom prst="rect">
                  <a:avLst/>
                </a:prstGeom>
                <a:solidFill>
                  <a:srgbClr val="FFCC00"/>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651" name="Shape 651"/>
                <p:cNvCxnSpPr/>
                <p:nvPr/>
              </p:nvCxnSpPr>
              <p:spPr>
                <a:xfrm>
                  <a:off x="2057400" y="3962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652" name="Shape 652"/>
              <p:cNvGrpSpPr/>
              <p:nvPr/>
            </p:nvGrpSpPr>
            <p:grpSpPr>
              <a:xfrm>
                <a:off x="6477000" y="5105400"/>
                <a:ext cx="1828800" cy="152400"/>
                <a:chOff x="1676400" y="3962400"/>
                <a:chExt cx="1371600" cy="152400"/>
              </a:xfrm>
            </p:grpSpPr>
            <p:sp>
              <p:nvSpPr>
                <p:cNvPr id="653" name="Shape 653"/>
                <p:cNvSpPr txBox="1"/>
                <p:nvPr/>
              </p:nvSpPr>
              <p:spPr>
                <a:xfrm>
                  <a:off x="1676400" y="3962400"/>
                  <a:ext cx="1371600" cy="152400"/>
                </a:xfrm>
                <a:prstGeom prst="rect">
                  <a:avLst/>
                </a:prstGeom>
                <a:solidFill>
                  <a:srgbClr val="FFFF00"/>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654" name="Shape 654"/>
                <p:cNvCxnSpPr/>
                <p:nvPr/>
              </p:nvCxnSpPr>
              <p:spPr>
                <a:xfrm>
                  <a:off x="2057400" y="3962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655" name="Shape 655"/>
              <p:cNvGrpSpPr/>
              <p:nvPr/>
            </p:nvGrpSpPr>
            <p:grpSpPr>
              <a:xfrm>
                <a:off x="6477000" y="5257800"/>
                <a:ext cx="1828800" cy="152400"/>
                <a:chOff x="1676400" y="3962400"/>
                <a:chExt cx="1371600" cy="152400"/>
              </a:xfrm>
            </p:grpSpPr>
            <p:sp>
              <p:nvSpPr>
                <p:cNvPr id="656" name="Shape 656"/>
                <p:cNvSpPr txBox="1"/>
                <p:nvPr/>
              </p:nvSpPr>
              <p:spPr>
                <a:xfrm>
                  <a:off x="1676400" y="3962400"/>
                  <a:ext cx="1371600" cy="152400"/>
                </a:xfrm>
                <a:prstGeom prst="rect">
                  <a:avLst/>
                </a:prstGeom>
                <a:solidFill>
                  <a:schemeClr val="folHlink"/>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657" name="Shape 657"/>
                <p:cNvCxnSpPr/>
                <p:nvPr/>
              </p:nvCxnSpPr>
              <p:spPr>
                <a:xfrm>
                  <a:off x="2057400" y="3962400"/>
                  <a:ext cx="0" cy="152400"/>
                </a:xfrm>
                <a:prstGeom prst="straightConnector1">
                  <a:avLst/>
                </a:prstGeom>
                <a:noFill/>
                <a:ln cap="flat" cmpd="sng" w="9525">
                  <a:solidFill>
                    <a:schemeClr val="dk1"/>
                  </a:solidFill>
                  <a:prstDash val="solid"/>
                  <a:miter lim="8000"/>
                  <a:headEnd len="med" w="med" type="none"/>
                  <a:tailEnd len="med" w="med" type="none"/>
                </a:ln>
              </p:spPr>
            </p:cxnSp>
          </p:grpSp>
        </p:grpSp>
        <p:grpSp>
          <p:nvGrpSpPr>
            <p:cNvPr id="658" name="Shape 658"/>
            <p:cNvGrpSpPr/>
            <p:nvPr/>
          </p:nvGrpSpPr>
          <p:grpSpPr>
            <a:xfrm>
              <a:off x="3048000" y="4724400"/>
              <a:ext cx="1905000" cy="457200"/>
              <a:chOff x="6477000" y="4953000"/>
              <a:chExt cx="1828800" cy="457200"/>
            </a:xfrm>
          </p:grpSpPr>
          <p:grpSp>
            <p:nvGrpSpPr>
              <p:cNvPr id="659" name="Shape 659"/>
              <p:cNvGrpSpPr/>
              <p:nvPr/>
            </p:nvGrpSpPr>
            <p:grpSpPr>
              <a:xfrm>
                <a:off x="6477000" y="4953000"/>
                <a:ext cx="1828800" cy="152400"/>
                <a:chOff x="1676400" y="3962400"/>
                <a:chExt cx="1371600" cy="152400"/>
              </a:xfrm>
            </p:grpSpPr>
            <p:sp>
              <p:nvSpPr>
                <p:cNvPr id="660" name="Shape 660"/>
                <p:cNvSpPr txBox="1"/>
                <p:nvPr/>
              </p:nvSpPr>
              <p:spPr>
                <a:xfrm>
                  <a:off x="1676400" y="3962400"/>
                  <a:ext cx="1371600" cy="152400"/>
                </a:xfrm>
                <a:prstGeom prst="rect">
                  <a:avLst/>
                </a:prstGeom>
                <a:solidFill>
                  <a:srgbClr val="FFCC00"/>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661" name="Shape 661"/>
                <p:cNvCxnSpPr/>
                <p:nvPr/>
              </p:nvCxnSpPr>
              <p:spPr>
                <a:xfrm>
                  <a:off x="2057400" y="3962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662" name="Shape 662"/>
              <p:cNvGrpSpPr/>
              <p:nvPr/>
            </p:nvGrpSpPr>
            <p:grpSpPr>
              <a:xfrm>
                <a:off x="6477000" y="5105400"/>
                <a:ext cx="1828800" cy="152400"/>
                <a:chOff x="1676400" y="3962400"/>
                <a:chExt cx="1371600" cy="152400"/>
              </a:xfrm>
            </p:grpSpPr>
            <p:sp>
              <p:nvSpPr>
                <p:cNvPr id="663" name="Shape 663"/>
                <p:cNvSpPr txBox="1"/>
                <p:nvPr/>
              </p:nvSpPr>
              <p:spPr>
                <a:xfrm>
                  <a:off x="1676400" y="3962400"/>
                  <a:ext cx="1371600" cy="152400"/>
                </a:xfrm>
                <a:prstGeom prst="rect">
                  <a:avLst/>
                </a:prstGeom>
                <a:solidFill>
                  <a:srgbClr val="FFFF00"/>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664" name="Shape 664"/>
                <p:cNvCxnSpPr/>
                <p:nvPr/>
              </p:nvCxnSpPr>
              <p:spPr>
                <a:xfrm>
                  <a:off x="2057400" y="3962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665" name="Shape 665"/>
              <p:cNvGrpSpPr/>
              <p:nvPr/>
            </p:nvGrpSpPr>
            <p:grpSpPr>
              <a:xfrm>
                <a:off x="6477000" y="5257800"/>
                <a:ext cx="1828800" cy="152400"/>
                <a:chOff x="1676400" y="3962400"/>
                <a:chExt cx="1371600" cy="152400"/>
              </a:xfrm>
            </p:grpSpPr>
            <p:sp>
              <p:nvSpPr>
                <p:cNvPr id="666" name="Shape 666"/>
                <p:cNvSpPr txBox="1"/>
                <p:nvPr/>
              </p:nvSpPr>
              <p:spPr>
                <a:xfrm>
                  <a:off x="1676400" y="3962400"/>
                  <a:ext cx="1371600" cy="152400"/>
                </a:xfrm>
                <a:prstGeom prst="rect">
                  <a:avLst/>
                </a:prstGeom>
                <a:solidFill>
                  <a:schemeClr val="folHlink"/>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667" name="Shape 667"/>
                <p:cNvCxnSpPr/>
                <p:nvPr/>
              </p:nvCxnSpPr>
              <p:spPr>
                <a:xfrm>
                  <a:off x="2057400" y="3962400"/>
                  <a:ext cx="0" cy="152400"/>
                </a:xfrm>
                <a:prstGeom prst="straightConnector1">
                  <a:avLst/>
                </a:prstGeom>
                <a:noFill/>
                <a:ln cap="flat" cmpd="sng" w="9525">
                  <a:solidFill>
                    <a:schemeClr val="dk1"/>
                  </a:solidFill>
                  <a:prstDash val="solid"/>
                  <a:miter lim="8000"/>
                  <a:headEnd len="med" w="med" type="none"/>
                  <a:tailEnd len="med" w="med" type="none"/>
                </a:ln>
              </p:spPr>
            </p:cxnSp>
          </p:grpSp>
        </p:grpSp>
        <p:grpSp>
          <p:nvGrpSpPr>
            <p:cNvPr id="668" name="Shape 668"/>
            <p:cNvGrpSpPr/>
            <p:nvPr/>
          </p:nvGrpSpPr>
          <p:grpSpPr>
            <a:xfrm>
              <a:off x="3048000" y="5181600"/>
              <a:ext cx="1905000" cy="457200"/>
              <a:chOff x="6477000" y="4953000"/>
              <a:chExt cx="1828800" cy="457200"/>
            </a:xfrm>
          </p:grpSpPr>
          <p:grpSp>
            <p:nvGrpSpPr>
              <p:cNvPr id="669" name="Shape 669"/>
              <p:cNvGrpSpPr/>
              <p:nvPr/>
            </p:nvGrpSpPr>
            <p:grpSpPr>
              <a:xfrm>
                <a:off x="6477000" y="4953000"/>
                <a:ext cx="1828800" cy="152400"/>
                <a:chOff x="1676400" y="3962400"/>
                <a:chExt cx="1371600" cy="152400"/>
              </a:xfrm>
            </p:grpSpPr>
            <p:sp>
              <p:nvSpPr>
                <p:cNvPr id="670" name="Shape 670"/>
                <p:cNvSpPr txBox="1"/>
                <p:nvPr/>
              </p:nvSpPr>
              <p:spPr>
                <a:xfrm>
                  <a:off x="1676400" y="3962400"/>
                  <a:ext cx="1371600" cy="152400"/>
                </a:xfrm>
                <a:prstGeom prst="rect">
                  <a:avLst/>
                </a:prstGeom>
                <a:solidFill>
                  <a:srgbClr val="FFCC00"/>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671" name="Shape 671"/>
                <p:cNvCxnSpPr/>
                <p:nvPr/>
              </p:nvCxnSpPr>
              <p:spPr>
                <a:xfrm>
                  <a:off x="2057400" y="3962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672" name="Shape 672"/>
              <p:cNvGrpSpPr/>
              <p:nvPr/>
            </p:nvGrpSpPr>
            <p:grpSpPr>
              <a:xfrm>
                <a:off x="6477000" y="5105400"/>
                <a:ext cx="1828800" cy="152400"/>
                <a:chOff x="1676400" y="3962400"/>
                <a:chExt cx="1371600" cy="152400"/>
              </a:xfrm>
            </p:grpSpPr>
            <p:sp>
              <p:nvSpPr>
                <p:cNvPr id="673" name="Shape 673"/>
                <p:cNvSpPr txBox="1"/>
                <p:nvPr/>
              </p:nvSpPr>
              <p:spPr>
                <a:xfrm>
                  <a:off x="1676400" y="3962400"/>
                  <a:ext cx="1371600" cy="152400"/>
                </a:xfrm>
                <a:prstGeom prst="rect">
                  <a:avLst/>
                </a:prstGeom>
                <a:solidFill>
                  <a:srgbClr val="FFFF00"/>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674" name="Shape 674"/>
                <p:cNvCxnSpPr/>
                <p:nvPr/>
              </p:nvCxnSpPr>
              <p:spPr>
                <a:xfrm>
                  <a:off x="2057400" y="3962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675" name="Shape 675"/>
              <p:cNvGrpSpPr/>
              <p:nvPr/>
            </p:nvGrpSpPr>
            <p:grpSpPr>
              <a:xfrm>
                <a:off x="6477000" y="5257800"/>
                <a:ext cx="1828800" cy="152400"/>
                <a:chOff x="1676400" y="3962400"/>
                <a:chExt cx="1371600" cy="152400"/>
              </a:xfrm>
            </p:grpSpPr>
            <p:sp>
              <p:nvSpPr>
                <p:cNvPr id="676" name="Shape 676"/>
                <p:cNvSpPr txBox="1"/>
                <p:nvPr/>
              </p:nvSpPr>
              <p:spPr>
                <a:xfrm>
                  <a:off x="1676400" y="3962400"/>
                  <a:ext cx="1371600" cy="152400"/>
                </a:xfrm>
                <a:prstGeom prst="rect">
                  <a:avLst/>
                </a:prstGeom>
                <a:solidFill>
                  <a:schemeClr val="folHlink"/>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677" name="Shape 677"/>
                <p:cNvCxnSpPr/>
                <p:nvPr/>
              </p:nvCxnSpPr>
              <p:spPr>
                <a:xfrm>
                  <a:off x="2057400" y="3962400"/>
                  <a:ext cx="0" cy="152400"/>
                </a:xfrm>
                <a:prstGeom prst="straightConnector1">
                  <a:avLst/>
                </a:prstGeom>
                <a:noFill/>
                <a:ln cap="flat" cmpd="sng" w="9525">
                  <a:solidFill>
                    <a:schemeClr val="dk1"/>
                  </a:solidFill>
                  <a:prstDash val="solid"/>
                  <a:miter lim="8000"/>
                  <a:headEnd len="med" w="med" type="none"/>
                  <a:tailEnd len="med" w="med" type="none"/>
                </a:ln>
              </p:spPr>
            </p:cxnSp>
          </p:grpSp>
        </p:grpSp>
        <p:grpSp>
          <p:nvGrpSpPr>
            <p:cNvPr id="678" name="Shape 678"/>
            <p:cNvGrpSpPr/>
            <p:nvPr/>
          </p:nvGrpSpPr>
          <p:grpSpPr>
            <a:xfrm>
              <a:off x="1600200" y="5181600"/>
              <a:ext cx="1447800" cy="152400"/>
              <a:chOff x="6629400" y="4343400"/>
              <a:chExt cx="1447800" cy="152400"/>
            </a:xfrm>
          </p:grpSpPr>
          <p:sp>
            <p:nvSpPr>
              <p:cNvPr id="679" name="Shape 679"/>
              <p:cNvSpPr txBox="1"/>
              <p:nvPr/>
            </p:nvSpPr>
            <p:spPr>
              <a:xfrm>
                <a:off x="6629400" y="4343400"/>
                <a:ext cx="1447800" cy="152400"/>
              </a:xfrm>
              <a:prstGeom prst="rect">
                <a:avLst/>
              </a:prstGeom>
              <a:solidFill>
                <a:srgbClr val="66FFFF"/>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680" name="Shape 680"/>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681" name="Shape 681"/>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682" name="Shape 682"/>
            <p:cNvGrpSpPr/>
            <p:nvPr/>
          </p:nvGrpSpPr>
          <p:grpSpPr>
            <a:xfrm>
              <a:off x="1600200" y="5181600"/>
              <a:ext cx="1447800" cy="152400"/>
              <a:chOff x="6629400" y="4343400"/>
              <a:chExt cx="1447800" cy="152400"/>
            </a:xfrm>
          </p:grpSpPr>
          <p:sp>
            <p:nvSpPr>
              <p:cNvPr id="683" name="Shape 683"/>
              <p:cNvSpPr txBox="1"/>
              <p:nvPr/>
            </p:nvSpPr>
            <p:spPr>
              <a:xfrm>
                <a:off x="6629400" y="4343400"/>
                <a:ext cx="1447800" cy="152400"/>
              </a:xfrm>
              <a:prstGeom prst="rect">
                <a:avLst/>
              </a:prstGeom>
              <a:solidFill>
                <a:srgbClr val="66FFFF"/>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684" name="Shape 684"/>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685" name="Shape 685"/>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686" name="Shape 686"/>
            <p:cNvGrpSpPr/>
            <p:nvPr/>
          </p:nvGrpSpPr>
          <p:grpSpPr>
            <a:xfrm>
              <a:off x="1600200" y="5334000"/>
              <a:ext cx="1447800" cy="152400"/>
              <a:chOff x="6629400" y="4343400"/>
              <a:chExt cx="1447800" cy="152400"/>
            </a:xfrm>
          </p:grpSpPr>
          <p:sp>
            <p:nvSpPr>
              <p:cNvPr id="687" name="Shape 687"/>
              <p:cNvSpPr txBox="1"/>
              <p:nvPr/>
            </p:nvSpPr>
            <p:spPr>
              <a:xfrm>
                <a:off x="6629400" y="4343400"/>
                <a:ext cx="1447800" cy="152400"/>
              </a:xfrm>
              <a:prstGeom prst="rect">
                <a:avLst/>
              </a:prstGeom>
              <a:solidFill>
                <a:srgbClr val="66FFFF"/>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688" name="Shape 688"/>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689" name="Shape 689"/>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690" name="Shape 690"/>
            <p:cNvGrpSpPr/>
            <p:nvPr/>
          </p:nvGrpSpPr>
          <p:grpSpPr>
            <a:xfrm>
              <a:off x="1600200" y="5486400"/>
              <a:ext cx="1447800" cy="152400"/>
              <a:chOff x="6629400" y="4343400"/>
              <a:chExt cx="1447800" cy="152400"/>
            </a:xfrm>
          </p:grpSpPr>
          <p:sp>
            <p:nvSpPr>
              <p:cNvPr id="691" name="Shape 691"/>
              <p:cNvSpPr txBox="1"/>
              <p:nvPr/>
            </p:nvSpPr>
            <p:spPr>
              <a:xfrm>
                <a:off x="6629400" y="4343400"/>
                <a:ext cx="1447800" cy="152400"/>
              </a:xfrm>
              <a:prstGeom prst="rect">
                <a:avLst/>
              </a:prstGeom>
              <a:solidFill>
                <a:srgbClr val="66FFFF"/>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692" name="Shape 692"/>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693" name="Shape 693"/>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sp>
          <p:nvSpPr>
            <p:cNvPr id="694" name="Shape 694"/>
            <p:cNvSpPr txBox="1"/>
            <p:nvPr/>
          </p:nvSpPr>
          <p:spPr>
            <a:xfrm>
              <a:off x="6096000" y="4038600"/>
              <a:ext cx="990600" cy="4572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0" lang="en-US" sz="2400" u="none" cap="none" strike="noStrike">
                  <a:solidFill>
                    <a:schemeClr val="dk1"/>
                  </a:solidFill>
                  <a:latin typeface="Times New Roman"/>
                  <a:ea typeface="Times New Roman"/>
                  <a:cs typeface="Times New Roman"/>
                  <a:sym typeface="Times New Roman"/>
                </a:rPr>
                <a:t>R1</a:t>
              </a:r>
            </a:p>
          </p:txBody>
        </p:sp>
        <p:sp>
          <p:nvSpPr>
            <p:cNvPr id="695" name="Shape 695"/>
            <p:cNvSpPr txBox="1"/>
            <p:nvPr/>
          </p:nvSpPr>
          <p:spPr>
            <a:xfrm>
              <a:off x="5943600" y="4724400"/>
              <a:ext cx="609600" cy="4572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0" lang="en-US" sz="2400" u="none" cap="none" strike="noStrike">
                  <a:solidFill>
                    <a:schemeClr val="dk1"/>
                  </a:solidFill>
                  <a:latin typeface="Times New Roman"/>
                  <a:ea typeface="Times New Roman"/>
                  <a:cs typeface="Times New Roman"/>
                  <a:sym typeface="Times New Roman"/>
                </a:rPr>
                <a:t>R2</a:t>
              </a:r>
            </a:p>
          </p:txBody>
        </p:sp>
        <p:sp>
          <p:nvSpPr>
            <p:cNvPr id="696" name="Shape 696"/>
            <p:cNvSpPr txBox="1"/>
            <p:nvPr/>
          </p:nvSpPr>
          <p:spPr>
            <a:xfrm>
              <a:off x="1143000" y="3810000"/>
              <a:ext cx="609600" cy="4572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0" lang="en-US" sz="2400" u="none" cap="none" strike="noStrike">
                  <a:solidFill>
                    <a:schemeClr val="dk1"/>
                  </a:solidFill>
                  <a:latin typeface="Times New Roman"/>
                  <a:ea typeface="Times New Roman"/>
                  <a:cs typeface="Times New Roman"/>
                  <a:sym typeface="Times New Roman"/>
                </a:rPr>
                <a:t>R</a:t>
              </a:r>
            </a:p>
          </p:txBody>
        </p:sp>
      </p:grpSp>
      <p:sp>
        <p:nvSpPr>
          <p:cNvPr id="697" name="Shape 697"/>
          <p:cNvSpPr txBox="1"/>
          <p:nvPr/>
        </p:nvSpPr>
        <p:spPr>
          <a:xfrm>
            <a:off x="7156450" y="5176837"/>
            <a:ext cx="1219200" cy="3048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1" i="0" lang="en-US" sz="1400" u="none" cap="none" strike="noStrike">
                <a:solidFill>
                  <a:schemeClr val="dk1"/>
                </a:solidFill>
                <a:latin typeface="Times New Roman"/>
                <a:ea typeface="Times New Roman"/>
                <a:cs typeface="Times New Roman"/>
                <a:sym typeface="Times New Roman"/>
              </a:rPr>
              <a:t>(4 n-uplets)</a:t>
            </a:r>
          </a:p>
        </p:txBody>
      </p:sp>
      <p:sp>
        <p:nvSpPr>
          <p:cNvPr id="698" name="Shape 698"/>
          <p:cNvSpPr txBox="1"/>
          <p:nvPr/>
        </p:nvSpPr>
        <p:spPr>
          <a:xfrm>
            <a:off x="7232650" y="6015037"/>
            <a:ext cx="1219200" cy="3048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1" i="0" lang="en-US" sz="1400" u="none" cap="none" strike="noStrike">
                <a:solidFill>
                  <a:schemeClr val="dk1"/>
                </a:solidFill>
                <a:latin typeface="Times New Roman"/>
                <a:ea typeface="Times New Roman"/>
                <a:cs typeface="Times New Roman"/>
                <a:sym typeface="Times New Roman"/>
              </a:rPr>
              <a:t>(3 n-uplets)</a:t>
            </a:r>
          </a:p>
        </p:txBody>
      </p:sp>
      <p:sp>
        <p:nvSpPr>
          <p:cNvPr id="699" name="Shape 699"/>
          <p:cNvSpPr txBox="1"/>
          <p:nvPr/>
        </p:nvSpPr>
        <p:spPr>
          <a:xfrm>
            <a:off x="3117850" y="6319837"/>
            <a:ext cx="1676400" cy="3048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1" i="0" lang="en-US" sz="1400" u="none" cap="none" strike="noStrike">
                <a:solidFill>
                  <a:schemeClr val="dk1"/>
                </a:solidFill>
                <a:latin typeface="Times New Roman"/>
                <a:ea typeface="Times New Roman"/>
                <a:cs typeface="Times New Roman"/>
                <a:sym typeface="Times New Roman"/>
              </a:rPr>
              <a:t>(3x4 = 12 n-uplets)</a:t>
            </a:r>
          </a:p>
        </p:txBody>
      </p:sp>
      <p:sp>
        <p:nvSpPr>
          <p:cNvPr id="700" name="Shape 700"/>
          <p:cNvSpPr txBox="1"/>
          <p:nvPr>
            <p:ph type="title"/>
          </p:nvPr>
        </p:nvSpPr>
        <p:spPr>
          <a:xfrm>
            <a:off x="609600" y="4762"/>
            <a:ext cx="8305800" cy="609600"/>
          </a:xfrm>
          <a:prstGeom prst="rect">
            <a:avLst/>
          </a:prstGeom>
          <a:noFill/>
          <a:ln>
            <a:noFill/>
          </a:ln>
        </p:spPr>
        <p:txBody>
          <a:bodyPr anchorCtr="0" anchor="b" bIns="45700" lIns="91425" rIns="91425" wrap="square" tIns="45700">
            <a:noAutofit/>
          </a:bodyPr>
          <a:lstStyle/>
          <a:p>
            <a:pPr indent="0" lvl="0" marL="0" marR="0" rtl="0" algn="l">
              <a:lnSpc>
                <a:spcPct val="100000"/>
              </a:lnSpc>
              <a:spcBef>
                <a:spcPts val="0"/>
              </a:spcBef>
              <a:spcAft>
                <a:spcPts val="0"/>
              </a:spcAft>
              <a:buClr>
                <a:schemeClr val="dk1"/>
              </a:buClr>
              <a:buFont typeface="Kaushan Script"/>
              <a:buNone/>
            </a:pPr>
            <a:r>
              <a:rPr b="0" i="0" lang="en-US" sz="3000" u="none" cap="none" strike="noStrike">
                <a:solidFill>
                  <a:schemeClr val="dk1"/>
                </a:solidFill>
                <a:latin typeface="Kaushan Script"/>
                <a:ea typeface="Kaushan Script"/>
                <a:cs typeface="Kaushan Script"/>
                <a:sym typeface="Kaushan Script"/>
              </a:rPr>
              <a:t>Produit cartésien</a:t>
            </a:r>
          </a:p>
        </p:txBody>
      </p:sp>
      <p:sp>
        <p:nvSpPr>
          <p:cNvPr descr="Rectangle: Click to edit Master text styles Second level Third level Fourth level Fifth level" id="701" name="Shape 701"/>
          <p:cNvSpPr txBox="1"/>
          <p:nvPr>
            <p:ph idx="1" type="body"/>
          </p:nvPr>
        </p:nvSpPr>
        <p:spPr>
          <a:xfrm>
            <a:off x="393700" y="690562"/>
            <a:ext cx="8153400" cy="5499100"/>
          </a:xfrm>
          <a:prstGeom prst="rect">
            <a:avLst/>
          </a:prstGeom>
          <a:noFill/>
          <a:ln>
            <a:noFill/>
          </a:ln>
        </p:spPr>
        <p:txBody>
          <a:bodyPr anchorCtr="0" anchor="t" bIns="45700" lIns="91425" rIns="91425" wrap="square" tIns="45700">
            <a:noAutofit/>
          </a:bodyPr>
          <a:lstStyle/>
          <a:p>
            <a:pPr indent="-342900" lvl="0" marL="342900" marR="0" rtl="0" algn="just">
              <a:lnSpc>
                <a:spcPct val="100000"/>
              </a:lnSpc>
              <a:spcBef>
                <a:spcPts val="0"/>
              </a:spcBef>
              <a:spcAft>
                <a:spcPts val="0"/>
              </a:spcAft>
              <a:buClr>
                <a:schemeClr val="hlink"/>
              </a:buClr>
              <a:buSzPts val="3080"/>
              <a:buFont typeface="Noto Sans Symbols"/>
              <a:buChar char="•"/>
            </a:pPr>
            <a:r>
              <a:rPr b="0" i="0" lang="en-US" sz="2800" u="none" cap="none" strike="noStrike">
                <a:solidFill>
                  <a:schemeClr val="dk1"/>
                </a:solidFill>
                <a:latin typeface="Times New Roman"/>
                <a:ea typeface="Times New Roman"/>
                <a:cs typeface="Times New Roman"/>
                <a:sym typeface="Times New Roman"/>
              </a:rPr>
              <a:t>Opération entre deux relations R1 et R2</a:t>
            </a:r>
          </a:p>
          <a:p>
            <a:pPr indent="-285750" lvl="1" marL="742950" marR="0" rtl="0" algn="just">
              <a:lnSpc>
                <a:spcPct val="100000"/>
              </a:lnSpc>
              <a:spcBef>
                <a:spcPts val="520"/>
              </a:spcBef>
              <a:spcAft>
                <a:spcPts val="0"/>
              </a:spcAft>
              <a:buClr>
                <a:schemeClr val="dk1"/>
              </a:buClr>
              <a:buSzPts val="2340"/>
              <a:buFont typeface="Noto Sans Symbols"/>
              <a:buChar char="•"/>
            </a:pPr>
            <a:r>
              <a:rPr b="0" i="1" lang="en-US" sz="2600" u="none" cap="none" strike="noStrike">
                <a:solidFill>
                  <a:srgbClr val="0066CC"/>
                </a:solidFill>
                <a:latin typeface="Times New Roman"/>
                <a:ea typeface="Times New Roman"/>
                <a:cs typeface="Times New Roman"/>
                <a:sym typeface="Times New Roman"/>
              </a:rPr>
              <a:t>Produit une relation R ayant pour schéma la juxtaposition de ceux des relations opérandes </a:t>
            </a:r>
          </a:p>
          <a:p>
            <a:pPr indent="-285750" lvl="1" marL="742950" marR="0" rtl="0" algn="just">
              <a:lnSpc>
                <a:spcPct val="100000"/>
              </a:lnSpc>
              <a:spcBef>
                <a:spcPts val="520"/>
              </a:spcBef>
              <a:spcAft>
                <a:spcPts val="0"/>
              </a:spcAft>
              <a:buClr>
                <a:schemeClr val="dk1"/>
              </a:buClr>
              <a:buSzPts val="2340"/>
              <a:buFont typeface="Noto Sans Symbols"/>
              <a:buChar char="•"/>
            </a:pPr>
            <a:r>
              <a:rPr b="0" i="1" lang="en-US" sz="2600" u="none" cap="none" strike="noStrike">
                <a:solidFill>
                  <a:srgbClr val="0066CC"/>
                </a:solidFill>
                <a:latin typeface="Times New Roman"/>
                <a:ea typeface="Times New Roman"/>
                <a:cs typeface="Times New Roman"/>
                <a:sym typeface="Times New Roman"/>
              </a:rPr>
              <a:t>et pour occurrences toutes les combinaisons des n-uplets des relations R1 et R2</a:t>
            </a:r>
          </a:p>
          <a:p>
            <a:pPr indent="-342900" lvl="0" marL="342900" marR="0" rtl="0" algn="just">
              <a:lnSpc>
                <a:spcPct val="100000"/>
              </a:lnSpc>
              <a:spcBef>
                <a:spcPts val="560"/>
              </a:spcBef>
              <a:spcAft>
                <a:spcPts val="0"/>
              </a:spcAft>
              <a:buClr>
                <a:schemeClr val="hlink"/>
              </a:buClr>
              <a:buSzPts val="3080"/>
              <a:buFont typeface="Noto Sans Symbols"/>
              <a:buChar char="•"/>
            </a:pPr>
            <a:r>
              <a:rPr b="0" i="0" lang="en-US" sz="2800" u="none" cap="none" strike="noStrike">
                <a:solidFill>
                  <a:schemeClr val="dk1"/>
                </a:solidFill>
                <a:latin typeface="Times New Roman"/>
                <a:ea typeface="Times New Roman"/>
                <a:cs typeface="Times New Roman"/>
                <a:sym typeface="Times New Roman"/>
              </a:rPr>
              <a:t>Notation : R =R1 X R2</a:t>
            </a:r>
          </a:p>
          <a:p>
            <a:pPr indent="0" lvl="4" marL="1828800" marR="0" rtl="0" algn="just">
              <a:lnSpc>
                <a:spcPct val="100000"/>
              </a:lnSpc>
              <a:spcBef>
                <a:spcPts val="400"/>
              </a:spcBef>
              <a:spcAft>
                <a:spcPts val="0"/>
              </a:spcAft>
              <a:buClr>
                <a:schemeClr val="hlink"/>
              </a:buClr>
              <a:buFont typeface="Noto Sans Symbols"/>
              <a:buNone/>
            </a:pPr>
            <a:r>
              <a:rPr b="0" i="0" lang="en-US" sz="2000" u="none" cap="none" strike="noStrike">
                <a:solidFill>
                  <a:schemeClr val="dk1"/>
                </a:solidFill>
                <a:latin typeface="Tahoma"/>
                <a:ea typeface="Tahoma"/>
                <a:cs typeface="Tahoma"/>
                <a:sym typeface="Tahoma"/>
              </a:rPr>
              <a:t>R = </a:t>
            </a:r>
          </a:p>
          <a:p>
            <a:pPr indent="-342900" lvl="0" marL="342900" marR="0" rtl="0" algn="just">
              <a:spcBef>
                <a:spcPts val="400"/>
              </a:spcBef>
              <a:spcAft>
                <a:spcPts val="0"/>
              </a:spcAft>
              <a:buClr>
                <a:schemeClr val="hlink"/>
              </a:buClr>
              <a:buSzPts val="2200"/>
              <a:buFont typeface="Noto Sans Symbols"/>
              <a:buNone/>
            </a:pPr>
            <a:r>
              <a:t/>
            </a:r>
            <a:endParaRPr b="0" i="0" sz="2000" u="none" cap="none" strike="noStrike">
              <a:solidFill>
                <a:schemeClr val="dk1"/>
              </a:solidFill>
              <a:latin typeface="Tahoma"/>
              <a:ea typeface="Tahoma"/>
              <a:cs typeface="Tahoma"/>
              <a:sym typeface="Tahoma"/>
            </a:endParaRPr>
          </a:p>
        </p:txBody>
      </p:sp>
      <p:grpSp>
        <p:nvGrpSpPr>
          <p:cNvPr id="702" name="Shape 702"/>
          <p:cNvGrpSpPr/>
          <p:nvPr/>
        </p:nvGrpSpPr>
        <p:grpSpPr>
          <a:xfrm>
            <a:off x="4806950" y="2674937"/>
            <a:ext cx="1968500" cy="1441450"/>
            <a:chOff x="0" y="0"/>
            <a:chExt cx="2147483647" cy="2147483647"/>
          </a:xfrm>
        </p:grpSpPr>
        <p:cxnSp>
          <p:nvCxnSpPr>
            <p:cNvPr id="703" name="Shape 703"/>
            <p:cNvCxnSpPr/>
            <p:nvPr/>
          </p:nvCxnSpPr>
          <p:spPr>
            <a:xfrm flipH="1" rot="10800000">
              <a:off x="500502994" y="1489994283"/>
              <a:ext cx="294413021" cy="482474296"/>
            </a:xfrm>
            <a:prstGeom prst="straightConnector1">
              <a:avLst/>
            </a:prstGeom>
            <a:noFill/>
            <a:ln cap="flat" cmpd="sng" w="19050">
              <a:solidFill>
                <a:schemeClr val="dk1"/>
              </a:solidFill>
              <a:prstDash val="solid"/>
              <a:miter lim="8000"/>
              <a:headEnd len="med" w="med" type="none"/>
              <a:tailEnd len="lg" w="lg" type="triangle"/>
            </a:ln>
          </p:spPr>
        </p:cxnSp>
        <p:cxnSp>
          <p:nvCxnSpPr>
            <p:cNvPr id="704" name="Shape 704"/>
            <p:cNvCxnSpPr/>
            <p:nvPr/>
          </p:nvCxnSpPr>
          <p:spPr>
            <a:xfrm flipH="1" rot="5400000">
              <a:off x="1295418068" y="1449788191"/>
              <a:ext cx="294413021" cy="482474296"/>
            </a:xfrm>
            <a:prstGeom prst="straightConnector1">
              <a:avLst/>
            </a:prstGeom>
            <a:noFill/>
            <a:ln cap="flat" cmpd="sng" w="19050">
              <a:solidFill>
                <a:schemeClr val="dk1"/>
              </a:solidFill>
              <a:prstDash val="solid"/>
              <a:miter lim="8000"/>
              <a:headEnd len="med" w="med" type="none"/>
              <a:tailEnd len="lg" w="lg" type="triangle"/>
            </a:ln>
          </p:spPr>
        </p:cxnSp>
        <p:cxnSp>
          <p:nvCxnSpPr>
            <p:cNvPr id="705" name="Shape 705"/>
            <p:cNvCxnSpPr/>
            <p:nvPr/>
          </p:nvCxnSpPr>
          <p:spPr>
            <a:xfrm rot="10800000">
              <a:off x="1030446565" y="42571144"/>
              <a:ext cx="0" cy="643299090"/>
            </a:xfrm>
            <a:prstGeom prst="straightConnector1">
              <a:avLst/>
            </a:prstGeom>
            <a:noFill/>
            <a:ln cap="flat" cmpd="sng" w="19050">
              <a:solidFill>
                <a:schemeClr val="dk1"/>
              </a:solidFill>
              <a:prstDash val="solid"/>
              <a:miter lim="8000"/>
              <a:headEnd len="med" w="med" type="none"/>
              <a:tailEnd len="lg" w="lg" type="triangle"/>
            </a:ln>
          </p:spPr>
        </p:cxnSp>
        <p:sp>
          <p:nvSpPr>
            <p:cNvPr id="706" name="Shape 706"/>
            <p:cNvSpPr/>
            <p:nvPr/>
          </p:nvSpPr>
          <p:spPr>
            <a:xfrm>
              <a:off x="677150851" y="685870235"/>
              <a:ext cx="706591238" cy="964948593"/>
            </a:xfrm>
            <a:prstGeom prst="ellipse">
              <a:avLst/>
            </a:prstGeom>
            <a:noFill/>
            <a:ln cap="flat" cmpd="sng" w="19050">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sp>
          <p:nvSpPr>
            <p:cNvPr id="707" name="Shape 707"/>
            <p:cNvSpPr txBox="1"/>
            <p:nvPr/>
          </p:nvSpPr>
          <p:spPr>
            <a:xfrm>
              <a:off x="794915906" y="851425391"/>
              <a:ext cx="471060846" cy="681140194"/>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Font typeface="Arial"/>
                <a:buNone/>
              </a:pPr>
              <a:r>
                <a:rPr b="1" i="0" lang="en-US" sz="2400" u="none" cap="none" strike="noStrike">
                  <a:solidFill>
                    <a:schemeClr val="dk1"/>
                  </a:solidFill>
                  <a:latin typeface="Arial"/>
                  <a:ea typeface="Arial"/>
                  <a:cs typeface="Arial"/>
                  <a:sym typeface="Arial"/>
                </a:rPr>
                <a:t>X</a:t>
              </a:r>
            </a:p>
          </p:txBody>
        </p:sp>
        <p:sp>
          <p:nvSpPr>
            <p:cNvPr id="708" name="Shape 708"/>
            <p:cNvSpPr txBox="1"/>
            <p:nvPr/>
          </p:nvSpPr>
          <p:spPr>
            <a:xfrm>
              <a:off x="0" y="1532565404"/>
              <a:ext cx="540334494" cy="614918242"/>
            </a:xfrm>
            <a:prstGeom prst="rect">
              <a:avLst/>
            </a:prstGeom>
            <a:noFill/>
            <a:ln>
              <a:noFill/>
            </a:ln>
          </p:spPr>
          <p:txBody>
            <a:bodyPr anchorCtr="0" anchor="b" bIns="45700" lIns="91425"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0" lang="en-US" sz="2100" u="none" cap="none" strike="noStrike">
                  <a:solidFill>
                    <a:schemeClr val="dk1"/>
                  </a:solidFill>
                  <a:latin typeface="Times New Roman"/>
                  <a:ea typeface="Times New Roman"/>
                  <a:cs typeface="Times New Roman"/>
                  <a:sym typeface="Times New Roman"/>
                </a:rPr>
                <a:t>R1</a:t>
              </a:r>
            </a:p>
          </p:txBody>
        </p:sp>
        <p:sp>
          <p:nvSpPr>
            <p:cNvPr id="709" name="Shape 709"/>
            <p:cNvSpPr txBox="1"/>
            <p:nvPr/>
          </p:nvSpPr>
          <p:spPr>
            <a:xfrm>
              <a:off x="1607149152" y="1494724376"/>
              <a:ext cx="540334494" cy="614918242"/>
            </a:xfrm>
            <a:prstGeom prst="rect">
              <a:avLst/>
            </a:prstGeom>
            <a:noFill/>
            <a:ln>
              <a:noFill/>
            </a:ln>
          </p:spPr>
          <p:txBody>
            <a:bodyPr anchorCtr="0" anchor="b" bIns="45700" lIns="91425"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0" lang="en-US" sz="2100" u="none" cap="none" strike="noStrike">
                  <a:solidFill>
                    <a:schemeClr val="dk1"/>
                  </a:solidFill>
                  <a:latin typeface="Times New Roman"/>
                  <a:ea typeface="Times New Roman"/>
                  <a:cs typeface="Times New Roman"/>
                  <a:sym typeface="Times New Roman"/>
                </a:rPr>
                <a:t>R2</a:t>
              </a:r>
            </a:p>
          </p:txBody>
        </p:sp>
        <p:sp>
          <p:nvSpPr>
            <p:cNvPr id="710" name="Shape 710"/>
            <p:cNvSpPr txBox="1"/>
            <p:nvPr/>
          </p:nvSpPr>
          <p:spPr>
            <a:xfrm>
              <a:off x="1222680028" y="0"/>
              <a:ext cx="394859821" cy="614918242"/>
            </a:xfrm>
            <a:prstGeom prst="rect">
              <a:avLst/>
            </a:prstGeom>
            <a:noFill/>
            <a:ln>
              <a:noFill/>
            </a:ln>
          </p:spPr>
          <p:txBody>
            <a:bodyPr anchorCtr="0" anchor="b" bIns="45700" lIns="91425"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0" lang="en-US" sz="2100" u="none" cap="none" strike="noStrike">
                  <a:solidFill>
                    <a:schemeClr val="dk1"/>
                  </a:solidFill>
                  <a:latin typeface="Times New Roman"/>
                  <a:ea typeface="Times New Roman"/>
                  <a:cs typeface="Times New Roman"/>
                  <a:sym typeface="Times New Roman"/>
                </a:rPr>
                <a:t>R</a:t>
              </a: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4" name="Shape 714"/>
        <p:cNvGrpSpPr/>
        <p:nvPr/>
      </p:nvGrpSpPr>
      <p:grpSpPr>
        <a:xfrm>
          <a:off x="0" y="0"/>
          <a:ext cx="0" cy="0"/>
          <a:chOff x="0" y="0"/>
          <a:chExt cx="0" cy="0"/>
        </a:xfrm>
      </p:grpSpPr>
      <p:sp>
        <p:nvSpPr>
          <p:cNvPr id="715" name="Shape 715"/>
          <p:cNvSpPr txBox="1"/>
          <p:nvPr>
            <p:ph type="title"/>
          </p:nvPr>
        </p:nvSpPr>
        <p:spPr>
          <a:xfrm>
            <a:off x="609600" y="4762"/>
            <a:ext cx="8305800" cy="609600"/>
          </a:xfrm>
          <a:prstGeom prst="rect">
            <a:avLst/>
          </a:prstGeom>
          <a:noFill/>
          <a:ln>
            <a:noFill/>
          </a:ln>
        </p:spPr>
        <p:txBody>
          <a:bodyPr anchorCtr="0" anchor="b" bIns="45700" lIns="91425" rIns="91425" wrap="square" tIns="45700">
            <a:noAutofit/>
          </a:bodyPr>
          <a:lstStyle/>
          <a:p>
            <a:pPr indent="0" lvl="0" marL="0" marR="0" rtl="0" algn="l">
              <a:lnSpc>
                <a:spcPct val="100000"/>
              </a:lnSpc>
              <a:spcBef>
                <a:spcPts val="0"/>
              </a:spcBef>
              <a:spcAft>
                <a:spcPts val="0"/>
              </a:spcAft>
              <a:buClr>
                <a:schemeClr val="dk1"/>
              </a:buClr>
              <a:buFont typeface="Kaushan Script"/>
              <a:buNone/>
            </a:pPr>
            <a:r>
              <a:rPr b="0" i="0" lang="en-US" sz="3000" u="none" cap="none" strike="noStrike">
                <a:solidFill>
                  <a:schemeClr val="dk1"/>
                </a:solidFill>
                <a:latin typeface="Kaushan Script"/>
                <a:ea typeface="Kaushan Script"/>
                <a:cs typeface="Kaushan Script"/>
                <a:sym typeface="Kaushan Script"/>
              </a:rPr>
              <a:t>Exemple Produit cartésien</a:t>
            </a:r>
          </a:p>
        </p:txBody>
      </p:sp>
      <p:graphicFrame>
        <p:nvGraphicFramePr>
          <p:cNvPr id="716" name="Shape 716"/>
          <p:cNvGraphicFramePr/>
          <p:nvPr/>
        </p:nvGraphicFramePr>
        <p:xfrm>
          <a:off x="1168400" y="850900"/>
          <a:ext cx="3000000" cy="3000000"/>
        </p:xfrm>
        <a:graphic>
          <a:graphicData uri="http://schemas.openxmlformats.org/drawingml/2006/table">
            <a:tbl>
              <a:tblPr>
                <a:noFill/>
                <a:tableStyleId>{6E3483FC-DA12-4829-8917-C3A2EE820683}</a:tableStyleId>
              </a:tblPr>
              <a:tblGrid>
                <a:gridCol w="685800"/>
                <a:gridCol w="914400"/>
                <a:gridCol w="1143000"/>
                <a:gridCol w="685800"/>
              </a:tblGrid>
              <a:tr h="558800">
                <a:tc>
                  <a:txBody>
                    <a:bodyPr>
                      <a:noAutofit/>
                    </a:bodyPr>
                    <a:lstStyle/>
                    <a:p>
                      <a:pPr indent="0" lvl="0" marL="0" marR="0" rtl="0" algn="ctr">
                        <a:lnSpc>
                          <a:spcPct val="100000"/>
                        </a:lnSpc>
                        <a:spcBef>
                          <a:spcPts val="0"/>
                        </a:spcBef>
                        <a:spcAft>
                          <a:spcPts val="0"/>
                        </a:spcAft>
                        <a:buClr>
                          <a:schemeClr val="dk1"/>
                        </a:buClr>
                        <a:buFont typeface="Tahoma"/>
                        <a:buNone/>
                      </a:pPr>
                      <a:r>
                        <a:rPr b="1" i="0" lang="en-US" sz="1600" u="none" cap="none" strike="noStrike">
                          <a:solidFill>
                            <a:schemeClr val="dk1"/>
                          </a:solidFill>
                          <a:latin typeface="Tahoma"/>
                          <a:ea typeface="Tahoma"/>
                          <a:cs typeface="Tahoma"/>
                          <a:sym typeface="Tahoma"/>
                        </a:rPr>
                        <a:t>T1</a:t>
                      </a:r>
                    </a:p>
                  </a:txBody>
                  <a:tcPr marT="0" marB="0" marR="0" marL="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Font typeface="Tahoma"/>
                        <a:buNone/>
                      </a:pPr>
                      <a:r>
                        <a:rPr b="1" i="0" lang="en-US" sz="1800" u="none" cap="none" strike="noStrike">
                          <a:solidFill>
                            <a:schemeClr val="dk1"/>
                          </a:solidFill>
                          <a:latin typeface="Tahoma"/>
                          <a:ea typeface="Tahoma"/>
                          <a:cs typeface="Tahoma"/>
                          <a:sym typeface="Tahoma"/>
                        </a:rPr>
                        <a:t>cru</a:t>
                      </a:r>
                    </a:p>
                  </a:txBody>
                  <a:tcPr marT="0" marB="0" marR="0" marL="0">
                    <a:lnL cap="flat" cmpd="sng" w="12700">
                      <a:solidFill>
                        <a:schemeClr val="dk1"/>
                      </a:solidFill>
                      <a:prstDash val="solid"/>
                      <a:round/>
                      <a:headEnd len="med" w="med" type="none"/>
                      <a:tailEnd len="med" w="med" type="none"/>
                    </a:lnL>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Font typeface="Tahoma"/>
                        <a:buNone/>
                      </a:pPr>
                      <a:r>
                        <a:rPr b="1" i="0" lang="en-US" sz="1800" u="none" cap="none" strike="noStrike">
                          <a:solidFill>
                            <a:schemeClr val="dk1"/>
                          </a:solidFill>
                          <a:latin typeface="Tahoma"/>
                          <a:ea typeface="Tahoma"/>
                          <a:cs typeface="Tahoma"/>
                          <a:sym typeface="Tahoma"/>
                        </a:rPr>
                        <a:t>région</a:t>
                      </a:r>
                    </a:p>
                  </a:txBody>
                  <a:tcPr marT="0" marB="0" marR="0" marL="0">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Font typeface="Tahoma"/>
                        <a:buNone/>
                      </a:pPr>
                      <a:r>
                        <a:rPr b="1" i="0" lang="en-US" sz="1800" u="none" cap="none" strike="noStrike">
                          <a:solidFill>
                            <a:schemeClr val="dk1"/>
                          </a:solidFill>
                          <a:latin typeface="Tahoma"/>
                          <a:ea typeface="Tahoma"/>
                          <a:cs typeface="Tahoma"/>
                          <a:sym typeface="Tahoma"/>
                        </a:rPr>
                        <a:t>coul</a:t>
                      </a:r>
                    </a:p>
                  </a:txBody>
                  <a:tcPr marT="0" marB="0" marR="0" marL="0">
                    <a:lnR cap="flat" cmpd="sng" w="28575">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512750">
                <a:tc>
                  <a:txBody>
                    <a:bodyPr>
                      <a:noAutofit/>
                    </a:bodyPr>
                    <a:lstStyle/>
                    <a:p>
                      <a:pPr indent="0" lvl="0" marL="0" marR="0" rtl="0" algn="l">
                        <a:spcBef>
                          <a:spcPts val="0"/>
                        </a:spcBef>
                        <a:buNone/>
                      </a:pPr>
                      <a:r>
                        <a:t/>
                      </a:r>
                      <a:endParaRPr sz="1800" u="none" cap="none" strike="noStrike">
                        <a:solidFill>
                          <a:schemeClr val="dk1"/>
                        </a:solidFill>
                        <a:latin typeface="Times New Roman"/>
                        <a:ea typeface="Times New Roman"/>
                        <a:cs typeface="Times New Roman"/>
                        <a:sym typeface="Times New Roman"/>
                      </a:endParaRPr>
                    </a:p>
                  </a:txBody>
                  <a:tcPr marT="0" marB="0" marR="0" marL="0">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tcPr>
                </a:tc>
                <a:tc>
                  <a:txBody>
                    <a:bodyPr>
                      <a:noAutofit/>
                    </a:bodyPr>
                    <a:lstStyle/>
                    <a:p>
                      <a:pPr indent="0" lvl="0" marL="0" marR="0" rtl="0" algn="just">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Chenas</a:t>
                      </a:r>
                    </a:p>
                  </a:txBody>
                  <a:tcPr marT="0" marB="0" marR="38100" marL="38100">
                    <a:lnL cap="flat" cmpd="sng" w="12700">
                      <a:solidFill>
                        <a:schemeClr val="dk1"/>
                      </a:solidFill>
                      <a:prstDash val="solid"/>
                      <a:round/>
                      <a:headEnd len="med" w="med" type="none"/>
                      <a:tailEnd len="med" w="med" type="none"/>
                    </a:lnL>
                    <a:lnT cap="flat" cmpd="sng" w="12700">
                      <a:solidFill>
                        <a:schemeClr val="dk1"/>
                      </a:solidFill>
                      <a:prstDash val="solid"/>
                      <a:round/>
                      <a:headEnd len="med" w="med" type="none"/>
                      <a:tailEnd len="med" w="med" type="none"/>
                    </a:lnT>
                  </a:tcPr>
                </a:tc>
                <a:tc>
                  <a:txBody>
                    <a:bodyPr>
                      <a:noAutofit/>
                    </a:bodyPr>
                    <a:lstStyle/>
                    <a:p>
                      <a:pPr indent="0" lvl="0" marL="0" marR="0" rtl="0" algn="just">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beaujolais</a:t>
                      </a:r>
                    </a:p>
                  </a:txBody>
                  <a:tcPr marT="0" marB="0" marR="38100" marL="38100">
                    <a:lnT cap="flat" cmpd="sng" w="12700">
                      <a:solidFill>
                        <a:schemeClr val="dk1"/>
                      </a:solidFill>
                      <a:prstDash val="solid"/>
                      <a:round/>
                      <a:headEnd len="med" w="med" type="none"/>
                      <a:tailEnd len="med" w="med" type="none"/>
                    </a:lnT>
                  </a:tcPr>
                </a:tc>
                <a:tc>
                  <a:txBody>
                    <a:bodyPr>
                      <a:noAutofit/>
                    </a:bodyPr>
                    <a:lstStyle/>
                    <a:p>
                      <a:pPr indent="0" lvl="0" marL="0" marR="0" rtl="0" algn="ctr">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rouge</a:t>
                      </a:r>
                    </a:p>
                  </a:txBody>
                  <a:tcPr marT="0" marB="0" marR="38100" marL="38100">
                    <a:lnR cap="flat" cmpd="sng" w="28575">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tcPr>
                </a:tc>
              </a:tr>
              <a:tr h="508000">
                <a:tc>
                  <a:txBody>
                    <a:bodyPr>
                      <a:noAutofit/>
                    </a:bodyPr>
                    <a:lstStyle/>
                    <a:p>
                      <a:pPr indent="0" lvl="0" marL="0" marR="0" rtl="0" algn="l">
                        <a:spcBef>
                          <a:spcPts val="0"/>
                        </a:spcBef>
                        <a:buNone/>
                      </a:pPr>
                      <a:r>
                        <a:t/>
                      </a:r>
                      <a:endParaRPr sz="1800" u="none" cap="none" strike="noStrike">
                        <a:solidFill>
                          <a:schemeClr val="dk1"/>
                        </a:solidFill>
                        <a:latin typeface="Times New Roman"/>
                        <a:ea typeface="Times New Roman"/>
                        <a:cs typeface="Times New Roman"/>
                        <a:sym typeface="Times New Roman"/>
                      </a:endParaRPr>
                    </a:p>
                  </a:txBody>
                  <a:tcPr marT="0" marB="0" marR="0" marL="0">
                    <a:lnR cap="flat" cmpd="sng" w="12700">
                      <a:solidFill>
                        <a:schemeClr val="dk1"/>
                      </a:solidFill>
                      <a:prstDash val="solid"/>
                      <a:round/>
                      <a:headEnd len="med" w="med" type="none"/>
                      <a:tailEnd len="med" w="med" type="none"/>
                    </a:lnR>
                  </a:tcPr>
                </a:tc>
                <a:tc>
                  <a:txBody>
                    <a:bodyPr>
                      <a:noAutofit/>
                    </a:bodyPr>
                    <a:lstStyle/>
                    <a:p>
                      <a:pPr indent="0" lvl="0" marL="0" marR="0" rtl="0" algn="just">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tokay</a:t>
                      </a:r>
                    </a:p>
                  </a:txBody>
                  <a:tcPr marT="0" marB="0" marR="38100" marL="38100">
                    <a:lnL cap="flat" cmpd="sng" w="12700">
                      <a:solidFill>
                        <a:schemeClr val="dk1"/>
                      </a:solidFill>
                      <a:prstDash val="solid"/>
                      <a:round/>
                      <a:headEnd len="med" w="med" type="none"/>
                      <a:tailEnd len="med" w="med" type="none"/>
                    </a:lnL>
                  </a:tcPr>
                </a:tc>
                <a:tc>
                  <a:txBody>
                    <a:bodyPr>
                      <a:noAutofit/>
                    </a:bodyPr>
                    <a:lstStyle/>
                    <a:p>
                      <a:pPr indent="0" lvl="0" marL="0" marR="0" rtl="0" algn="ctr">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alsace</a:t>
                      </a:r>
                    </a:p>
                  </a:txBody>
                  <a:tcPr marT="0" marB="0" marR="38100" marL="38100"/>
                </a:tc>
                <a:tc>
                  <a:txBody>
                    <a:bodyPr>
                      <a:noAutofit/>
                    </a:bodyPr>
                    <a:lstStyle/>
                    <a:p>
                      <a:pPr indent="0" lvl="0" marL="0" marR="0" rtl="0" algn="ctr">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blanc</a:t>
                      </a:r>
                    </a:p>
                  </a:txBody>
                  <a:tcPr marT="0" marB="0" marR="38100" marL="38100">
                    <a:lnR cap="flat" cmpd="sng" w="28575">
                      <a:solidFill>
                        <a:schemeClr val="dk1"/>
                      </a:solidFill>
                      <a:prstDash val="solid"/>
                      <a:round/>
                      <a:headEnd len="med" w="med" type="none"/>
                      <a:tailEnd len="med" w="med" type="none"/>
                    </a:lnR>
                  </a:tcPr>
                </a:tc>
              </a:tr>
              <a:tr h="508000">
                <a:tc>
                  <a:txBody>
                    <a:bodyPr>
                      <a:noAutofit/>
                    </a:bodyPr>
                    <a:lstStyle/>
                    <a:p>
                      <a:pPr indent="0" lvl="0" marL="0" marR="0" rtl="0" algn="l">
                        <a:spcBef>
                          <a:spcPts val="0"/>
                        </a:spcBef>
                        <a:buNone/>
                      </a:pPr>
                      <a:r>
                        <a:t/>
                      </a:r>
                      <a:endParaRPr sz="1800" u="none" cap="none" strike="noStrike">
                        <a:solidFill>
                          <a:schemeClr val="dk1"/>
                        </a:solidFill>
                        <a:latin typeface="Times New Roman"/>
                        <a:ea typeface="Times New Roman"/>
                        <a:cs typeface="Times New Roman"/>
                        <a:sym typeface="Times New Roman"/>
                      </a:endParaRPr>
                    </a:p>
                  </a:txBody>
                  <a:tcPr marT="0" marB="0" marR="0" marL="0">
                    <a:lnR cap="flat" cmpd="sng" w="12700">
                      <a:solidFill>
                        <a:schemeClr val="dk1"/>
                      </a:solidFill>
                      <a:prstDash val="solid"/>
                      <a:round/>
                      <a:headEnd len="med" w="med" type="none"/>
                      <a:tailEnd len="med" w="med" type="none"/>
                    </a:lnR>
                  </a:tcPr>
                </a:tc>
                <a:tc>
                  <a:txBody>
                    <a:bodyPr>
                      <a:noAutofit/>
                    </a:bodyPr>
                    <a:lstStyle/>
                    <a:p>
                      <a:pPr indent="0" lvl="0" marL="0" marR="0" rtl="0" algn="just">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tavel</a:t>
                      </a:r>
                    </a:p>
                  </a:txBody>
                  <a:tcPr marT="0" marB="0" marR="38100" marL="38100">
                    <a:lnL cap="flat" cmpd="sng" w="12700">
                      <a:solidFill>
                        <a:schemeClr val="dk1"/>
                      </a:solidFill>
                      <a:prstDash val="solid"/>
                      <a:round/>
                      <a:headEnd len="med" w="med" type="none"/>
                      <a:tailEnd len="med" w="med" type="none"/>
                    </a:lnL>
                    <a:lnB cap="flat" cmpd="sng" w="28575">
                      <a:solidFill>
                        <a:schemeClr val="dk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rhône</a:t>
                      </a:r>
                    </a:p>
                  </a:txBody>
                  <a:tcPr marT="0" marB="0" marR="38100" marL="38100">
                    <a:lnB cap="flat" cmpd="sng" w="28575">
                      <a:solidFill>
                        <a:schemeClr val="dk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rosé</a:t>
                      </a:r>
                    </a:p>
                  </a:txBody>
                  <a:tcPr marT="0" marB="0" marR="38100" marL="38100">
                    <a:lnR cap="flat" cmpd="sng" w="28575">
                      <a:solidFill>
                        <a:schemeClr val="dk1"/>
                      </a:solidFill>
                      <a:prstDash val="solid"/>
                      <a:round/>
                      <a:headEnd len="med" w="med" type="none"/>
                      <a:tailEnd len="med" w="med" type="none"/>
                    </a:lnR>
                    <a:lnB cap="flat" cmpd="sng" w="28575">
                      <a:solidFill>
                        <a:schemeClr val="dk1"/>
                      </a:solidFill>
                      <a:prstDash val="solid"/>
                      <a:round/>
                      <a:headEnd len="med" w="med" type="none"/>
                      <a:tailEnd len="med" w="med" type="none"/>
                    </a:lnB>
                  </a:tcPr>
                </a:tc>
              </a:tr>
            </a:tbl>
          </a:graphicData>
        </a:graphic>
      </p:graphicFrame>
      <p:graphicFrame>
        <p:nvGraphicFramePr>
          <p:cNvPr id="717" name="Shape 717"/>
          <p:cNvGraphicFramePr/>
          <p:nvPr/>
        </p:nvGraphicFramePr>
        <p:xfrm>
          <a:off x="5892800" y="1028700"/>
          <a:ext cx="3000000" cy="3000000"/>
        </p:xfrm>
        <a:graphic>
          <a:graphicData uri="http://schemas.openxmlformats.org/drawingml/2006/table">
            <a:tbl>
              <a:tblPr>
                <a:noFill/>
                <a:tableStyleId>{6E3483FC-DA12-4829-8917-C3A2EE820683}</a:tableStyleId>
              </a:tblPr>
              <a:tblGrid>
                <a:gridCol w="685800"/>
                <a:gridCol w="914400"/>
              </a:tblGrid>
              <a:tr h="457200">
                <a:tc>
                  <a:txBody>
                    <a:bodyPr>
                      <a:noAutofit/>
                    </a:bodyPr>
                    <a:lstStyle/>
                    <a:p>
                      <a:pPr indent="0" lvl="0" marL="0" marR="0" rtl="0" algn="ctr">
                        <a:lnSpc>
                          <a:spcPct val="100000"/>
                        </a:lnSpc>
                        <a:spcBef>
                          <a:spcPts val="0"/>
                        </a:spcBef>
                        <a:spcAft>
                          <a:spcPts val="0"/>
                        </a:spcAft>
                        <a:buClr>
                          <a:schemeClr val="dk1"/>
                        </a:buClr>
                        <a:buFont typeface="Tahoma"/>
                        <a:buNone/>
                      </a:pPr>
                      <a:r>
                        <a:rPr b="1" i="0" lang="en-US" sz="1600" u="none" cap="none" strike="noStrike">
                          <a:solidFill>
                            <a:schemeClr val="dk1"/>
                          </a:solidFill>
                          <a:latin typeface="Tahoma"/>
                          <a:ea typeface="Tahoma"/>
                          <a:cs typeface="Tahoma"/>
                          <a:sym typeface="Tahoma"/>
                        </a:rPr>
                        <a:t>T2</a:t>
                      </a:r>
                    </a:p>
                  </a:txBody>
                  <a:tcPr marT="0" marB="0" marR="0" marL="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Font typeface="Tahoma"/>
                        <a:buNone/>
                      </a:pPr>
                      <a:r>
                        <a:rPr b="1" i="0" lang="en-US" sz="1800" u="none" cap="none" strike="noStrike">
                          <a:solidFill>
                            <a:schemeClr val="dk1"/>
                          </a:solidFill>
                          <a:latin typeface="Tahoma"/>
                          <a:ea typeface="Tahoma"/>
                          <a:cs typeface="Tahoma"/>
                          <a:sym typeface="Tahoma"/>
                        </a:rPr>
                        <a:t>mil</a:t>
                      </a:r>
                    </a:p>
                  </a:txBody>
                  <a:tcPr marT="0" marB="0" marR="0" marL="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512750">
                <a:tc>
                  <a:txBody>
                    <a:bodyPr>
                      <a:noAutofit/>
                    </a:bodyPr>
                    <a:lstStyle/>
                    <a:p>
                      <a:pPr indent="0" lvl="0" marL="0" marR="0" rtl="0" algn="l">
                        <a:spcBef>
                          <a:spcPts val="0"/>
                        </a:spcBef>
                        <a:buNone/>
                      </a:pPr>
                      <a:r>
                        <a:t/>
                      </a:r>
                      <a:endParaRPr sz="1800" u="none" cap="none" strike="noStrike">
                        <a:solidFill>
                          <a:schemeClr val="dk1"/>
                        </a:solidFill>
                        <a:latin typeface="Times New Roman"/>
                        <a:ea typeface="Times New Roman"/>
                        <a:cs typeface="Times New Roman"/>
                        <a:sym typeface="Times New Roman"/>
                      </a:endParaRPr>
                    </a:p>
                  </a:txBody>
                  <a:tcPr marT="0" marB="0" marR="0" marL="0">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tcPr>
                </a:tc>
                <a:tc>
                  <a:txBody>
                    <a:bodyPr>
                      <a:noAutofit/>
                    </a:bodyPr>
                    <a:lstStyle/>
                    <a:p>
                      <a:pPr indent="0" lvl="0" marL="0" marR="0" rtl="0" algn="ctr">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1980</a:t>
                      </a:r>
                    </a:p>
                  </a:txBody>
                  <a:tcPr marT="0" marB="0" marR="38100" marL="3810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tcPr>
                </a:tc>
              </a:tr>
              <a:tr h="508000">
                <a:tc>
                  <a:txBody>
                    <a:bodyPr>
                      <a:noAutofit/>
                    </a:bodyPr>
                    <a:lstStyle/>
                    <a:p>
                      <a:pPr indent="0" lvl="0" marL="0" marR="0" rtl="0" algn="l">
                        <a:spcBef>
                          <a:spcPts val="0"/>
                        </a:spcBef>
                        <a:buNone/>
                      </a:pPr>
                      <a:r>
                        <a:t/>
                      </a:r>
                      <a:endParaRPr sz="1800" u="none" cap="none" strike="noStrike">
                        <a:solidFill>
                          <a:schemeClr val="dk1"/>
                        </a:solidFill>
                        <a:latin typeface="Times New Roman"/>
                        <a:ea typeface="Times New Roman"/>
                        <a:cs typeface="Times New Roman"/>
                        <a:sym typeface="Times New Roman"/>
                      </a:endParaRPr>
                    </a:p>
                  </a:txBody>
                  <a:tcPr marT="0" marB="0" marR="0" marL="0">
                    <a:lnR cap="flat" cmpd="sng" w="12700">
                      <a:solidFill>
                        <a:schemeClr val="dk1"/>
                      </a:solidFill>
                      <a:prstDash val="solid"/>
                      <a:round/>
                      <a:headEnd len="med" w="med" type="none"/>
                      <a:tailEnd len="med" w="med" type="none"/>
                    </a:lnR>
                  </a:tcPr>
                </a:tc>
                <a:tc>
                  <a:txBody>
                    <a:bodyPr>
                      <a:noAutofit/>
                    </a:bodyPr>
                    <a:lstStyle/>
                    <a:p>
                      <a:pPr indent="0" lvl="0" marL="0" marR="0" rtl="0" algn="ctr">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1985</a:t>
                      </a:r>
                    </a:p>
                  </a:txBody>
                  <a:tcPr marT="0" marB="0" marR="38100" marL="3810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B cap="flat" cmpd="sng" w="28575">
                      <a:solidFill>
                        <a:schemeClr val="dk1"/>
                      </a:solidFill>
                      <a:prstDash val="solid"/>
                      <a:round/>
                      <a:headEnd len="med" w="med" type="none"/>
                      <a:tailEnd len="med" w="med" type="none"/>
                    </a:lnB>
                  </a:tcPr>
                </a:tc>
              </a:tr>
            </a:tbl>
          </a:graphicData>
        </a:graphic>
      </p:graphicFrame>
      <p:graphicFrame>
        <p:nvGraphicFramePr>
          <p:cNvPr id="718" name="Shape 718"/>
          <p:cNvGraphicFramePr/>
          <p:nvPr/>
        </p:nvGraphicFramePr>
        <p:xfrm>
          <a:off x="3378200" y="3086100"/>
          <a:ext cx="3000000" cy="3000000"/>
        </p:xfrm>
        <a:graphic>
          <a:graphicData uri="http://schemas.openxmlformats.org/drawingml/2006/table">
            <a:tbl>
              <a:tblPr>
                <a:noFill/>
                <a:tableStyleId>{6E3483FC-DA12-4829-8917-C3A2EE820683}</a:tableStyleId>
              </a:tblPr>
              <a:tblGrid>
                <a:gridCol w="685800"/>
                <a:gridCol w="914400"/>
                <a:gridCol w="1143000"/>
                <a:gridCol w="685800"/>
                <a:gridCol w="685800"/>
              </a:tblGrid>
              <a:tr h="457200">
                <a:tc>
                  <a:txBody>
                    <a:bodyPr>
                      <a:noAutofit/>
                    </a:bodyPr>
                    <a:lstStyle/>
                    <a:p>
                      <a:pPr indent="0" lvl="0" marL="0" marR="0" rtl="0" algn="ctr">
                        <a:lnSpc>
                          <a:spcPct val="100000"/>
                        </a:lnSpc>
                        <a:spcBef>
                          <a:spcPts val="0"/>
                        </a:spcBef>
                        <a:spcAft>
                          <a:spcPts val="0"/>
                        </a:spcAft>
                        <a:buClr>
                          <a:schemeClr val="dk1"/>
                        </a:buClr>
                        <a:buFont typeface="Tahoma"/>
                        <a:buNone/>
                      </a:pPr>
                      <a:r>
                        <a:rPr b="1" i="0" lang="en-US" sz="1600" u="none" cap="none" strike="noStrike">
                          <a:solidFill>
                            <a:schemeClr val="dk1"/>
                          </a:solidFill>
                          <a:latin typeface="Tahoma"/>
                          <a:ea typeface="Tahoma"/>
                          <a:cs typeface="Tahoma"/>
                          <a:sym typeface="Tahoma"/>
                        </a:rPr>
                        <a:t>T3</a:t>
                      </a:r>
                    </a:p>
                  </a:txBody>
                  <a:tcPr marT="0" marB="0" marR="0" marL="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Font typeface="Tahoma"/>
                        <a:buNone/>
                      </a:pPr>
                      <a:r>
                        <a:rPr b="1" i="0" lang="en-US" sz="1800" u="none" cap="none" strike="noStrike">
                          <a:solidFill>
                            <a:schemeClr val="dk1"/>
                          </a:solidFill>
                          <a:latin typeface="Tahoma"/>
                          <a:ea typeface="Tahoma"/>
                          <a:cs typeface="Tahoma"/>
                          <a:sym typeface="Tahoma"/>
                        </a:rPr>
                        <a:t>cru</a:t>
                      </a:r>
                    </a:p>
                  </a:txBody>
                  <a:tcPr marT="0" marB="0" marR="0" marL="0">
                    <a:lnL cap="flat" cmpd="sng" w="12700">
                      <a:solidFill>
                        <a:schemeClr val="dk1"/>
                      </a:solidFill>
                      <a:prstDash val="solid"/>
                      <a:round/>
                      <a:headEnd len="med" w="med" type="none"/>
                      <a:tailEnd len="med" w="med" type="none"/>
                    </a:lnL>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Font typeface="Tahoma"/>
                        <a:buNone/>
                      </a:pPr>
                      <a:r>
                        <a:rPr b="1" i="0" lang="en-US" sz="1800" u="none" cap="none" strike="noStrike">
                          <a:solidFill>
                            <a:schemeClr val="dk1"/>
                          </a:solidFill>
                          <a:latin typeface="Tahoma"/>
                          <a:ea typeface="Tahoma"/>
                          <a:cs typeface="Tahoma"/>
                          <a:sym typeface="Tahoma"/>
                        </a:rPr>
                        <a:t>région</a:t>
                      </a:r>
                    </a:p>
                  </a:txBody>
                  <a:tcPr marT="0" marB="0" marR="0" marL="0">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Font typeface="Tahoma"/>
                        <a:buNone/>
                      </a:pPr>
                      <a:r>
                        <a:rPr b="1" i="0" lang="en-US" sz="1800" u="none" cap="none" strike="noStrike">
                          <a:solidFill>
                            <a:schemeClr val="dk1"/>
                          </a:solidFill>
                          <a:latin typeface="Tahoma"/>
                          <a:ea typeface="Tahoma"/>
                          <a:cs typeface="Tahoma"/>
                          <a:sym typeface="Tahoma"/>
                        </a:rPr>
                        <a:t>coul</a:t>
                      </a:r>
                    </a:p>
                  </a:txBody>
                  <a:tcPr marT="0" marB="0" marR="0" marL="0">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Font typeface="Tahoma"/>
                        <a:buNone/>
                      </a:pPr>
                      <a:r>
                        <a:rPr b="1" i="0" lang="en-US" sz="1800" u="none" cap="none" strike="noStrike">
                          <a:solidFill>
                            <a:schemeClr val="dk1"/>
                          </a:solidFill>
                          <a:latin typeface="Tahoma"/>
                          <a:ea typeface="Tahoma"/>
                          <a:cs typeface="Tahoma"/>
                          <a:sym typeface="Tahoma"/>
                        </a:rPr>
                        <a:t>mil</a:t>
                      </a:r>
                    </a:p>
                  </a:txBody>
                  <a:tcPr marT="0" marB="0" marR="0" marL="0">
                    <a:lnR cap="flat" cmpd="sng" w="28575">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512750">
                <a:tc>
                  <a:txBody>
                    <a:bodyPr>
                      <a:noAutofit/>
                    </a:bodyPr>
                    <a:lstStyle/>
                    <a:p>
                      <a:pPr indent="0" lvl="0" marL="0" marR="0" rtl="0" algn="l">
                        <a:spcBef>
                          <a:spcPts val="0"/>
                        </a:spcBef>
                        <a:buNone/>
                      </a:pPr>
                      <a:r>
                        <a:t/>
                      </a:r>
                      <a:endParaRPr sz="1800" u="none" cap="none" strike="noStrike">
                        <a:solidFill>
                          <a:schemeClr val="dk1"/>
                        </a:solidFill>
                        <a:latin typeface="Times New Roman"/>
                        <a:ea typeface="Times New Roman"/>
                        <a:cs typeface="Times New Roman"/>
                        <a:sym typeface="Times New Roman"/>
                      </a:endParaRPr>
                    </a:p>
                  </a:txBody>
                  <a:tcPr marT="0" marB="0" marR="0" marL="0">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tcPr>
                </a:tc>
                <a:tc>
                  <a:txBody>
                    <a:bodyPr>
                      <a:noAutofit/>
                    </a:bodyPr>
                    <a:lstStyle/>
                    <a:p>
                      <a:pPr indent="0" lvl="0" marL="0" marR="0" rtl="0" algn="just">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Chenas</a:t>
                      </a:r>
                    </a:p>
                  </a:txBody>
                  <a:tcPr marT="0" marB="0" marR="38100" marL="38100">
                    <a:lnL cap="flat" cmpd="sng" w="12700">
                      <a:solidFill>
                        <a:schemeClr val="dk1"/>
                      </a:solidFill>
                      <a:prstDash val="solid"/>
                      <a:round/>
                      <a:headEnd len="med" w="med" type="none"/>
                      <a:tailEnd len="med" w="med" type="none"/>
                    </a:lnL>
                    <a:lnT cap="flat" cmpd="sng" w="12700">
                      <a:solidFill>
                        <a:schemeClr val="dk1"/>
                      </a:solidFill>
                      <a:prstDash val="solid"/>
                      <a:round/>
                      <a:headEnd len="med" w="med" type="none"/>
                      <a:tailEnd len="med" w="med" type="none"/>
                    </a:lnT>
                  </a:tcPr>
                </a:tc>
                <a:tc>
                  <a:txBody>
                    <a:bodyPr>
                      <a:noAutofit/>
                    </a:bodyPr>
                    <a:lstStyle/>
                    <a:p>
                      <a:pPr indent="0" lvl="0" marL="0" marR="0" rtl="0" algn="just">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beaujolais</a:t>
                      </a:r>
                    </a:p>
                  </a:txBody>
                  <a:tcPr marT="0" marB="0" marR="38100" marL="38100">
                    <a:lnT cap="flat" cmpd="sng" w="12700">
                      <a:solidFill>
                        <a:schemeClr val="dk1"/>
                      </a:solidFill>
                      <a:prstDash val="solid"/>
                      <a:round/>
                      <a:headEnd len="med" w="med" type="none"/>
                      <a:tailEnd len="med" w="med" type="none"/>
                    </a:lnT>
                  </a:tcPr>
                </a:tc>
                <a:tc>
                  <a:txBody>
                    <a:bodyPr>
                      <a:noAutofit/>
                    </a:bodyPr>
                    <a:lstStyle/>
                    <a:p>
                      <a:pPr indent="0" lvl="0" marL="0" marR="0" rtl="0" algn="ctr">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rouge</a:t>
                      </a:r>
                    </a:p>
                  </a:txBody>
                  <a:tcPr marT="0" marB="0" marR="38100" marL="38100">
                    <a:lnT cap="flat" cmpd="sng" w="12700">
                      <a:solidFill>
                        <a:schemeClr val="dk1"/>
                      </a:solidFill>
                      <a:prstDash val="solid"/>
                      <a:round/>
                      <a:headEnd len="med" w="med" type="none"/>
                      <a:tailEnd len="med" w="med" type="none"/>
                    </a:lnT>
                  </a:tcPr>
                </a:tc>
                <a:tc>
                  <a:txBody>
                    <a:bodyPr>
                      <a:noAutofit/>
                    </a:bodyPr>
                    <a:lstStyle/>
                    <a:p>
                      <a:pPr indent="0" lvl="0" marL="0" marR="0" rtl="0" algn="ctr">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1980</a:t>
                      </a:r>
                    </a:p>
                  </a:txBody>
                  <a:tcPr marT="0" marB="0" marR="38100" marL="38100">
                    <a:lnR cap="flat" cmpd="sng" w="28575">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tcPr>
                </a:tc>
              </a:tr>
              <a:tr h="508000">
                <a:tc>
                  <a:txBody>
                    <a:bodyPr>
                      <a:noAutofit/>
                    </a:bodyPr>
                    <a:lstStyle/>
                    <a:p>
                      <a:pPr indent="0" lvl="0" marL="0" marR="0" rtl="0" algn="l">
                        <a:spcBef>
                          <a:spcPts val="0"/>
                        </a:spcBef>
                        <a:buNone/>
                      </a:pPr>
                      <a:r>
                        <a:t/>
                      </a:r>
                      <a:endParaRPr sz="1800" u="none" cap="none" strike="noStrike">
                        <a:solidFill>
                          <a:schemeClr val="dk1"/>
                        </a:solidFill>
                        <a:latin typeface="Times New Roman"/>
                        <a:ea typeface="Times New Roman"/>
                        <a:cs typeface="Times New Roman"/>
                        <a:sym typeface="Times New Roman"/>
                      </a:endParaRPr>
                    </a:p>
                  </a:txBody>
                  <a:tcPr marT="0" marB="0" marR="0" marL="0">
                    <a:lnR cap="flat" cmpd="sng" w="12700">
                      <a:solidFill>
                        <a:schemeClr val="dk1"/>
                      </a:solidFill>
                      <a:prstDash val="solid"/>
                      <a:round/>
                      <a:headEnd len="med" w="med" type="none"/>
                      <a:tailEnd len="med" w="med" type="none"/>
                    </a:lnR>
                  </a:tcPr>
                </a:tc>
                <a:tc>
                  <a:txBody>
                    <a:bodyPr>
                      <a:noAutofit/>
                    </a:bodyPr>
                    <a:lstStyle/>
                    <a:p>
                      <a:pPr indent="0" lvl="0" marL="0" marR="0" rtl="0" algn="just">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tokay</a:t>
                      </a:r>
                    </a:p>
                  </a:txBody>
                  <a:tcPr marT="0" marB="0" marR="38100" marL="38100">
                    <a:lnL cap="flat" cmpd="sng" w="12700">
                      <a:solidFill>
                        <a:schemeClr val="dk1"/>
                      </a:solidFill>
                      <a:prstDash val="solid"/>
                      <a:round/>
                      <a:headEnd len="med" w="med" type="none"/>
                      <a:tailEnd len="med" w="med" type="none"/>
                    </a:lnL>
                  </a:tcPr>
                </a:tc>
                <a:tc>
                  <a:txBody>
                    <a:bodyPr>
                      <a:noAutofit/>
                    </a:bodyPr>
                    <a:lstStyle/>
                    <a:p>
                      <a:pPr indent="0" lvl="0" marL="0" marR="0" rtl="0" algn="ctr">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alsace</a:t>
                      </a:r>
                    </a:p>
                  </a:txBody>
                  <a:tcPr marT="0" marB="0" marR="38100" marL="38100"/>
                </a:tc>
                <a:tc>
                  <a:txBody>
                    <a:bodyPr>
                      <a:noAutofit/>
                    </a:bodyPr>
                    <a:lstStyle/>
                    <a:p>
                      <a:pPr indent="0" lvl="0" marL="0" marR="0" rtl="0" algn="ctr">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blanc</a:t>
                      </a:r>
                    </a:p>
                  </a:txBody>
                  <a:tcPr marT="0" marB="0" marR="38100" marL="38100"/>
                </a:tc>
                <a:tc>
                  <a:txBody>
                    <a:bodyPr>
                      <a:noAutofit/>
                    </a:bodyPr>
                    <a:lstStyle/>
                    <a:p>
                      <a:pPr indent="0" lvl="0" marL="0" marR="0" rtl="0" algn="ctr">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1980</a:t>
                      </a:r>
                    </a:p>
                  </a:txBody>
                  <a:tcPr marT="0" marB="0" marR="38100" marL="38100">
                    <a:lnR cap="flat" cmpd="sng" w="28575">
                      <a:solidFill>
                        <a:schemeClr val="dk1"/>
                      </a:solidFill>
                      <a:prstDash val="solid"/>
                      <a:round/>
                      <a:headEnd len="med" w="med" type="none"/>
                      <a:tailEnd len="med" w="med" type="none"/>
                    </a:lnR>
                  </a:tcPr>
                </a:tc>
              </a:tr>
              <a:tr h="508000">
                <a:tc>
                  <a:txBody>
                    <a:bodyPr>
                      <a:noAutofit/>
                    </a:bodyPr>
                    <a:lstStyle/>
                    <a:p>
                      <a:pPr indent="0" lvl="0" marL="0" marR="0" rtl="0" algn="l">
                        <a:spcBef>
                          <a:spcPts val="0"/>
                        </a:spcBef>
                        <a:buNone/>
                      </a:pPr>
                      <a:r>
                        <a:t/>
                      </a:r>
                      <a:endParaRPr sz="1800" u="none" cap="none" strike="noStrike">
                        <a:solidFill>
                          <a:schemeClr val="dk1"/>
                        </a:solidFill>
                        <a:latin typeface="Times New Roman"/>
                        <a:ea typeface="Times New Roman"/>
                        <a:cs typeface="Times New Roman"/>
                        <a:sym typeface="Times New Roman"/>
                      </a:endParaRPr>
                    </a:p>
                  </a:txBody>
                  <a:tcPr marT="0" marB="0" marR="0" marL="0">
                    <a:lnR cap="flat" cmpd="sng" w="12700">
                      <a:solidFill>
                        <a:schemeClr val="dk1"/>
                      </a:solidFill>
                      <a:prstDash val="solid"/>
                      <a:round/>
                      <a:headEnd len="med" w="med" type="none"/>
                      <a:tailEnd len="med" w="med" type="none"/>
                    </a:lnR>
                  </a:tcPr>
                </a:tc>
                <a:tc>
                  <a:txBody>
                    <a:bodyPr>
                      <a:noAutofit/>
                    </a:bodyPr>
                    <a:lstStyle/>
                    <a:p>
                      <a:pPr indent="0" lvl="0" marL="0" marR="0" rtl="0" algn="just">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tavel</a:t>
                      </a:r>
                    </a:p>
                  </a:txBody>
                  <a:tcPr marT="0" marB="0" marR="38100" marL="38100">
                    <a:lnL cap="flat" cmpd="sng" w="12700">
                      <a:solidFill>
                        <a:schemeClr val="dk1"/>
                      </a:solidFill>
                      <a:prstDash val="solid"/>
                      <a:round/>
                      <a:headEnd len="med" w="med" type="none"/>
                      <a:tailEnd len="med" w="med" type="none"/>
                    </a:lnL>
                  </a:tcPr>
                </a:tc>
                <a:tc>
                  <a:txBody>
                    <a:bodyPr>
                      <a:noAutofit/>
                    </a:bodyPr>
                    <a:lstStyle/>
                    <a:p>
                      <a:pPr indent="0" lvl="0" marL="0" marR="0" rtl="0" algn="ctr">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rhône</a:t>
                      </a:r>
                    </a:p>
                  </a:txBody>
                  <a:tcPr marT="0" marB="0" marR="38100" marL="38100"/>
                </a:tc>
                <a:tc>
                  <a:txBody>
                    <a:bodyPr>
                      <a:noAutofit/>
                    </a:bodyPr>
                    <a:lstStyle/>
                    <a:p>
                      <a:pPr indent="0" lvl="0" marL="0" marR="0" rtl="0" algn="ctr">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rosé</a:t>
                      </a:r>
                    </a:p>
                  </a:txBody>
                  <a:tcPr marT="0" marB="0" marR="38100" marL="38100"/>
                </a:tc>
                <a:tc>
                  <a:txBody>
                    <a:bodyPr>
                      <a:noAutofit/>
                    </a:bodyPr>
                    <a:lstStyle/>
                    <a:p>
                      <a:pPr indent="0" lvl="0" marL="0" marR="0" rtl="0" algn="ctr">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1980</a:t>
                      </a:r>
                    </a:p>
                  </a:txBody>
                  <a:tcPr marT="0" marB="0" marR="38100" marL="38100">
                    <a:lnR cap="flat" cmpd="sng" w="28575">
                      <a:solidFill>
                        <a:schemeClr val="dk1"/>
                      </a:solidFill>
                      <a:prstDash val="solid"/>
                      <a:round/>
                      <a:headEnd len="med" w="med" type="none"/>
                      <a:tailEnd len="med" w="med" type="none"/>
                    </a:lnR>
                  </a:tcPr>
                </a:tc>
              </a:tr>
              <a:tr h="508000">
                <a:tc>
                  <a:txBody>
                    <a:bodyPr>
                      <a:noAutofit/>
                    </a:bodyPr>
                    <a:lstStyle/>
                    <a:p>
                      <a:pPr indent="0" lvl="0" marL="0" marR="0" rtl="0" algn="l">
                        <a:spcBef>
                          <a:spcPts val="0"/>
                        </a:spcBef>
                        <a:buNone/>
                      </a:pPr>
                      <a:r>
                        <a:t/>
                      </a:r>
                      <a:endParaRPr sz="1800" u="none" cap="none" strike="noStrike">
                        <a:solidFill>
                          <a:schemeClr val="dk1"/>
                        </a:solidFill>
                        <a:latin typeface="Times New Roman"/>
                        <a:ea typeface="Times New Roman"/>
                        <a:cs typeface="Times New Roman"/>
                        <a:sym typeface="Times New Roman"/>
                      </a:endParaRPr>
                    </a:p>
                  </a:txBody>
                  <a:tcPr marT="0" marB="0" marR="0" marL="0">
                    <a:lnR cap="flat" cmpd="sng" w="12700">
                      <a:solidFill>
                        <a:schemeClr val="dk1"/>
                      </a:solidFill>
                      <a:prstDash val="solid"/>
                      <a:round/>
                      <a:headEnd len="med" w="med" type="none"/>
                      <a:tailEnd len="med" w="med" type="none"/>
                    </a:lnR>
                  </a:tcPr>
                </a:tc>
                <a:tc>
                  <a:txBody>
                    <a:bodyPr>
                      <a:noAutofit/>
                    </a:bodyPr>
                    <a:lstStyle/>
                    <a:p>
                      <a:pPr indent="0" lvl="0" marL="0" marR="0" rtl="0" algn="just">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Chenas</a:t>
                      </a:r>
                    </a:p>
                  </a:txBody>
                  <a:tcPr marT="0" marB="0" marR="38100" marL="38100">
                    <a:lnL cap="flat" cmpd="sng" w="12700">
                      <a:solidFill>
                        <a:schemeClr val="dk1"/>
                      </a:solidFill>
                      <a:prstDash val="solid"/>
                      <a:round/>
                      <a:headEnd len="med" w="med" type="none"/>
                      <a:tailEnd len="med" w="med" type="none"/>
                    </a:lnL>
                  </a:tcPr>
                </a:tc>
                <a:tc>
                  <a:txBody>
                    <a:bodyPr>
                      <a:noAutofit/>
                    </a:bodyPr>
                    <a:lstStyle/>
                    <a:p>
                      <a:pPr indent="0" lvl="0" marL="0" marR="0" rtl="0" algn="just">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beaujolais</a:t>
                      </a:r>
                    </a:p>
                  </a:txBody>
                  <a:tcPr marT="0" marB="0" marR="38100" marL="38100"/>
                </a:tc>
                <a:tc>
                  <a:txBody>
                    <a:bodyPr>
                      <a:noAutofit/>
                    </a:bodyPr>
                    <a:lstStyle/>
                    <a:p>
                      <a:pPr indent="0" lvl="0" marL="0" marR="0" rtl="0" algn="ctr">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rouge</a:t>
                      </a:r>
                    </a:p>
                  </a:txBody>
                  <a:tcPr marT="0" marB="0" marR="38100" marL="38100"/>
                </a:tc>
                <a:tc>
                  <a:txBody>
                    <a:bodyPr>
                      <a:noAutofit/>
                    </a:bodyPr>
                    <a:lstStyle/>
                    <a:p>
                      <a:pPr indent="0" lvl="0" marL="0" marR="0" rtl="0" algn="ctr">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1985</a:t>
                      </a:r>
                    </a:p>
                  </a:txBody>
                  <a:tcPr marT="0" marB="0" marR="38100" marL="38100">
                    <a:lnR cap="flat" cmpd="sng" w="28575">
                      <a:solidFill>
                        <a:schemeClr val="dk1"/>
                      </a:solidFill>
                      <a:prstDash val="solid"/>
                      <a:round/>
                      <a:headEnd len="med" w="med" type="none"/>
                      <a:tailEnd len="med" w="med" type="none"/>
                    </a:lnR>
                  </a:tcPr>
                </a:tc>
              </a:tr>
              <a:tr h="508000">
                <a:tc>
                  <a:txBody>
                    <a:bodyPr>
                      <a:noAutofit/>
                    </a:bodyPr>
                    <a:lstStyle/>
                    <a:p>
                      <a:pPr indent="0" lvl="0" marL="0" marR="0" rtl="0" algn="l">
                        <a:spcBef>
                          <a:spcPts val="0"/>
                        </a:spcBef>
                        <a:buNone/>
                      </a:pPr>
                      <a:r>
                        <a:t/>
                      </a:r>
                      <a:endParaRPr sz="1800" u="none" cap="none" strike="noStrike">
                        <a:solidFill>
                          <a:schemeClr val="dk1"/>
                        </a:solidFill>
                        <a:latin typeface="Times New Roman"/>
                        <a:ea typeface="Times New Roman"/>
                        <a:cs typeface="Times New Roman"/>
                        <a:sym typeface="Times New Roman"/>
                      </a:endParaRPr>
                    </a:p>
                  </a:txBody>
                  <a:tcPr marT="0" marB="0" marR="0" marL="0">
                    <a:lnR cap="flat" cmpd="sng" w="12700">
                      <a:solidFill>
                        <a:schemeClr val="dk1"/>
                      </a:solidFill>
                      <a:prstDash val="solid"/>
                      <a:round/>
                      <a:headEnd len="med" w="med" type="none"/>
                      <a:tailEnd len="med" w="med" type="none"/>
                    </a:lnR>
                  </a:tcPr>
                </a:tc>
                <a:tc>
                  <a:txBody>
                    <a:bodyPr>
                      <a:noAutofit/>
                    </a:bodyPr>
                    <a:lstStyle/>
                    <a:p>
                      <a:pPr indent="0" lvl="0" marL="0" marR="0" rtl="0" algn="just">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tokay</a:t>
                      </a:r>
                    </a:p>
                  </a:txBody>
                  <a:tcPr marT="0" marB="0" marR="38100" marL="38100">
                    <a:lnL cap="flat" cmpd="sng" w="12700">
                      <a:solidFill>
                        <a:schemeClr val="dk1"/>
                      </a:solidFill>
                      <a:prstDash val="solid"/>
                      <a:round/>
                      <a:headEnd len="med" w="med" type="none"/>
                      <a:tailEnd len="med" w="med" type="none"/>
                    </a:lnL>
                  </a:tcPr>
                </a:tc>
                <a:tc>
                  <a:txBody>
                    <a:bodyPr>
                      <a:noAutofit/>
                    </a:bodyPr>
                    <a:lstStyle/>
                    <a:p>
                      <a:pPr indent="0" lvl="0" marL="0" marR="0" rtl="0" algn="ctr">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alsace</a:t>
                      </a:r>
                    </a:p>
                  </a:txBody>
                  <a:tcPr marT="0" marB="0" marR="38100" marL="38100"/>
                </a:tc>
                <a:tc>
                  <a:txBody>
                    <a:bodyPr>
                      <a:noAutofit/>
                    </a:bodyPr>
                    <a:lstStyle/>
                    <a:p>
                      <a:pPr indent="0" lvl="0" marL="0" marR="0" rtl="0" algn="ctr">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blanc</a:t>
                      </a:r>
                    </a:p>
                  </a:txBody>
                  <a:tcPr marT="0" marB="0" marR="38100" marL="38100"/>
                </a:tc>
                <a:tc>
                  <a:txBody>
                    <a:bodyPr>
                      <a:noAutofit/>
                    </a:bodyPr>
                    <a:lstStyle/>
                    <a:p>
                      <a:pPr indent="0" lvl="0" marL="0" marR="0" rtl="0" algn="ctr">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1985</a:t>
                      </a:r>
                    </a:p>
                  </a:txBody>
                  <a:tcPr marT="0" marB="0" marR="38100" marL="38100">
                    <a:lnR cap="flat" cmpd="sng" w="28575">
                      <a:solidFill>
                        <a:schemeClr val="dk1"/>
                      </a:solidFill>
                      <a:prstDash val="solid"/>
                      <a:round/>
                      <a:headEnd len="med" w="med" type="none"/>
                      <a:tailEnd len="med" w="med" type="none"/>
                    </a:lnR>
                  </a:tcPr>
                </a:tc>
              </a:tr>
              <a:tr h="508000">
                <a:tc>
                  <a:txBody>
                    <a:bodyPr>
                      <a:noAutofit/>
                    </a:bodyPr>
                    <a:lstStyle/>
                    <a:p>
                      <a:pPr indent="0" lvl="0" marL="0" marR="0" rtl="0" algn="l">
                        <a:spcBef>
                          <a:spcPts val="0"/>
                        </a:spcBef>
                        <a:buNone/>
                      </a:pPr>
                      <a:r>
                        <a:t/>
                      </a:r>
                      <a:endParaRPr sz="1800" u="none" cap="none" strike="noStrike">
                        <a:solidFill>
                          <a:schemeClr val="dk1"/>
                        </a:solidFill>
                        <a:latin typeface="Times New Roman"/>
                        <a:ea typeface="Times New Roman"/>
                        <a:cs typeface="Times New Roman"/>
                        <a:sym typeface="Times New Roman"/>
                      </a:endParaRPr>
                    </a:p>
                  </a:txBody>
                  <a:tcPr marT="0" marB="0" marR="0" marL="0">
                    <a:lnR cap="flat" cmpd="sng" w="12700">
                      <a:solidFill>
                        <a:schemeClr val="dk1"/>
                      </a:solidFill>
                      <a:prstDash val="solid"/>
                      <a:round/>
                      <a:headEnd len="med" w="med" type="none"/>
                      <a:tailEnd len="med" w="med" type="none"/>
                    </a:lnR>
                  </a:tcPr>
                </a:tc>
                <a:tc>
                  <a:txBody>
                    <a:bodyPr>
                      <a:noAutofit/>
                    </a:bodyPr>
                    <a:lstStyle/>
                    <a:p>
                      <a:pPr indent="0" lvl="0" marL="0" marR="0" rtl="0" algn="just">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tavel</a:t>
                      </a:r>
                    </a:p>
                  </a:txBody>
                  <a:tcPr marT="0" marB="0" marR="38100" marL="38100">
                    <a:lnL cap="flat" cmpd="sng" w="12700">
                      <a:solidFill>
                        <a:schemeClr val="dk1"/>
                      </a:solidFill>
                      <a:prstDash val="solid"/>
                      <a:round/>
                      <a:headEnd len="med" w="med" type="none"/>
                      <a:tailEnd len="med" w="med" type="none"/>
                    </a:lnL>
                    <a:lnB cap="flat" cmpd="sng" w="28575">
                      <a:solidFill>
                        <a:schemeClr val="dk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rhône</a:t>
                      </a:r>
                    </a:p>
                  </a:txBody>
                  <a:tcPr marT="0" marB="0" marR="38100" marL="38100">
                    <a:lnB cap="flat" cmpd="sng" w="28575">
                      <a:solidFill>
                        <a:schemeClr val="dk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rosé</a:t>
                      </a:r>
                    </a:p>
                  </a:txBody>
                  <a:tcPr marT="0" marB="0" marR="38100" marL="38100">
                    <a:lnB cap="flat" cmpd="sng" w="28575">
                      <a:solidFill>
                        <a:schemeClr val="dk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1985</a:t>
                      </a:r>
                    </a:p>
                  </a:txBody>
                  <a:tcPr marT="0" marB="0" marR="38100" marL="38100">
                    <a:lnR cap="flat" cmpd="sng" w="28575">
                      <a:solidFill>
                        <a:schemeClr val="dk1"/>
                      </a:solidFill>
                      <a:prstDash val="solid"/>
                      <a:round/>
                      <a:headEnd len="med" w="med" type="none"/>
                      <a:tailEnd len="med" w="med" type="none"/>
                    </a:lnR>
                    <a:lnB cap="flat" cmpd="sng" w="28575">
                      <a:solidFill>
                        <a:schemeClr val="dk1"/>
                      </a:solidFill>
                      <a:prstDash val="solid"/>
                      <a:round/>
                      <a:headEnd len="med" w="med" type="none"/>
                      <a:tailEnd len="med" w="med" type="none"/>
                    </a:lnB>
                  </a:tcPr>
                </a:tc>
              </a:tr>
            </a:tbl>
          </a:graphicData>
        </a:graphic>
      </p:graphicFrame>
      <p:sp>
        <p:nvSpPr>
          <p:cNvPr id="719" name="Shape 719"/>
          <p:cNvSpPr txBox="1"/>
          <p:nvPr/>
        </p:nvSpPr>
        <p:spPr>
          <a:xfrm>
            <a:off x="1168400" y="4076700"/>
            <a:ext cx="2590800" cy="396875"/>
          </a:xfrm>
          <a:prstGeom prst="rect">
            <a:avLst/>
          </a:prstGeom>
          <a:solidFill>
            <a:srgbClr val="EDDC9C"/>
          </a:solidFill>
          <a:ln>
            <a:noFill/>
          </a:ln>
        </p:spPr>
        <p:txBody>
          <a:bodyPr anchorCtr="0" anchor="t" bIns="45700" lIns="91425" rIns="91425" wrap="square" tIns="45700">
            <a:noAutofit/>
          </a:bodyPr>
          <a:lstStyle/>
          <a:p>
            <a:pPr indent="0" lvl="0" marL="0" marR="0" rtl="0" algn="ctr">
              <a:lnSpc>
                <a:spcPct val="100000"/>
              </a:lnSpc>
              <a:spcBef>
                <a:spcPts val="0"/>
              </a:spcBef>
              <a:spcAft>
                <a:spcPts val="0"/>
              </a:spcAft>
              <a:buClr>
                <a:schemeClr val="dk1"/>
              </a:buClr>
              <a:buFont typeface="Arial"/>
              <a:buNone/>
            </a:pPr>
            <a:r>
              <a:rPr b="1" i="0" lang="en-US" sz="2000" u="none" cap="none" strike="noStrike">
                <a:solidFill>
                  <a:schemeClr val="dk1"/>
                </a:solidFill>
                <a:latin typeface="Arial"/>
                <a:ea typeface="Arial"/>
                <a:cs typeface="Arial"/>
                <a:sym typeface="Arial"/>
              </a:rPr>
              <a:t>T3 = T1 x T2</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3" name="Shape 723"/>
        <p:cNvGrpSpPr/>
        <p:nvPr/>
      </p:nvGrpSpPr>
      <p:grpSpPr>
        <a:xfrm>
          <a:off x="0" y="0"/>
          <a:ext cx="0" cy="0"/>
          <a:chOff x="0" y="0"/>
          <a:chExt cx="0" cy="0"/>
        </a:xfrm>
      </p:grpSpPr>
      <p:grpSp>
        <p:nvGrpSpPr>
          <p:cNvPr id="724" name="Shape 724"/>
          <p:cNvGrpSpPr/>
          <p:nvPr/>
        </p:nvGrpSpPr>
        <p:grpSpPr>
          <a:xfrm>
            <a:off x="723900" y="3924300"/>
            <a:ext cx="5308599" cy="2514599"/>
            <a:chOff x="1371600" y="3657600"/>
            <a:chExt cx="7315199" cy="2514599"/>
          </a:xfrm>
        </p:grpSpPr>
        <p:sp>
          <p:nvSpPr>
            <p:cNvPr id="725" name="Shape 725"/>
            <p:cNvSpPr/>
            <p:nvPr/>
          </p:nvSpPr>
          <p:spPr>
            <a:xfrm>
              <a:off x="2819400" y="4419600"/>
              <a:ext cx="3733800" cy="762000"/>
            </a:xfrm>
            <a:custGeom>
              <a:pathLst>
                <a:path extrusionOk="0" h="120000" w="120000">
                  <a:moveTo>
                    <a:pt x="120000" y="0"/>
                  </a:moveTo>
                  <a:cubicBezTo>
                    <a:pt x="91538" y="40645"/>
                    <a:pt x="63076" y="81290"/>
                    <a:pt x="43076" y="100645"/>
                  </a:cubicBezTo>
                  <a:cubicBezTo>
                    <a:pt x="23076" y="120000"/>
                    <a:pt x="7179" y="113548"/>
                    <a:pt x="0" y="116129"/>
                  </a:cubicBezTo>
                </a:path>
              </a:pathLst>
            </a:custGeom>
            <a:noFill/>
            <a:ln cap="flat" cmpd="sng" w="76200">
              <a:solidFill>
                <a:schemeClr val="lt2"/>
              </a:solidFill>
              <a:prstDash val="solid"/>
              <a:round/>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grpSp>
          <p:nvGrpSpPr>
            <p:cNvPr id="726" name="Shape 726"/>
            <p:cNvGrpSpPr/>
            <p:nvPr/>
          </p:nvGrpSpPr>
          <p:grpSpPr>
            <a:xfrm>
              <a:off x="5867400" y="3657600"/>
              <a:ext cx="2819399" cy="2514599"/>
              <a:chOff x="4572000" y="3581400"/>
              <a:chExt cx="4038599" cy="2514599"/>
            </a:xfrm>
          </p:grpSpPr>
          <p:sp>
            <p:nvSpPr>
              <p:cNvPr id="727" name="Shape 727"/>
              <p:cNvSpPr/>
              <p:nvPr/>
            </p:nvSpPr>
            <p:spPr>
              <a:xfrm>
                <a:off x="4572000" y="5583237"/>
                <a:ext cx="4037012" cy="512762"/>
              </a:xfrm>
              <a:prstGeom prst="ellipse">
                <a:avLst/>
              </a:prstGeom>
              <a:solidFill>
                <a:schemeClr val="lt1"/>
              </a:solidFill>
              <a:ln cap="flat" cmpd="sng" w="38100">
                <a:solidFill>
                  <a:srgbClr val="CC3300"/>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sp>
            <p:nvSpPr>
              <p:cNvPr id="728" name="Shape 728"/>
              <p:cNvSpPr/>
              <p:nvPr/>
            </p:nvSpPr>
            <p:spPr>
              <a:xfrm>
                <a:off x="4572000" y="3581400"/>
                <a:ext cx="4037012" cy="257175"/>
              </a:xfrm>
              <a:prstGeom prst="ellipse">
                <a:avLst/>
              </a:prstGeom>
              <a:solidFill>
                <a:schemeClr val="lt1"/>
              </a:solidFill>
              <a:ln cap="flat" cmpd="sng" w="38100">
                <a:solidFill>
                  <a:srgbClr val="CC3300"/>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sp>
            <p:nvSpPr>
              <p:cNvPr id="729" name="Shape 729"/>
              <p:cNvSpPr txBox="1"/>
              <p:nvPr/>
            </p:nvSpPr>
            <p:spPr>
              <a:xfrm>
                <a:off x="4572000" y="5480050"/>
                <a:ext cx="4037012" cy="358775"/>
              </a:xfrm>
              <a:prstGeom prst="rect">
                <a:avLst/>
              </a:prstGeom>
              <a:solidFill>
                <a:schemeClr val="lt1"/>
              </a:solid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730" name="Shape 730"/>
              <p:cNvCxnSpPr/>
              <p:nvPr/>
            </p:nvCxnSpPr>
            <p:spPr>
              <a:xfrm>
                <a:off x="4572000" y="3735387"/>
                <a:ext cx="1587" cy="2103437"/>
              </a:xfrm>
              <a:prstGeom prst="straightConnector1">
                <a:avLst/>
              </a:prstGeom>
              <a:noFill/>
              <a:ln cap="flat" cmpd="sng" w="38100">
                <a:solidFill>
                  <a:srgbClr val="CC3300"/>
                </a:solidFill>
                <a:prstDash val="solid"/>
                <a:miter lim="8000"/>
                <a:headEnd len="med" w="med" type="none"/>
                <a:tailEnd len="med" w="med" type="none"/>
              </a:ln>
            </p:spPr>
          </p:cxnSp>
          <p:cxnSp>
            <p:nvCxnSpPr>
              <p:cNvPr id="731" name="Shape 731"/>
              <p:cNvCxnSpPr/>
              <p:nvPr/>
            </p:nvCxnSpPr>
            <p:spPr>
              <a:xfrm>
                <a:off x="8609012" y="3735387"/>
                <a:ext cx="1587" cy="2103437"/>
              </a:xfrm>
              <a:prstGeom prst="straightConnector1">
                <a:avLst/>
              </a:prstGeom>
              <a:noFill/>
              <a:ln cap="flat" cmpd="sng" w="38100">
                <a:solidFill>
                  <a:srgbClr val="CC3300"/>
                </a:solidFill>
                <a:prstDash val="solid"/>
                <a:miter lim="8000"/>
                <a:headEnd len="med" w="med" type="none"/>
                <a:tailEnd len="med" w="med" type="none"/>
              </a:ln>
            </p:spPr>
          </p:cxnSp>
        </p:grpSp>
        <p:grpSp>
          <p:nvGrpSpPr>
            <p:cNvPr id="732" name="Shape 732"/>
            <p:cNvGrpSpPr/>
            <p:nvPr/>
          </p:nvGrpSpPr>
          <p:grpSpPr>
            <a:xfrm>
              <a:off x="6629400" y="4038600"/>
              <a:ext cx="1447800" cy="152400"/>
              <a:chOff x="6629400" y="4343400"/>
              <a:chExt cx="1447800" cy="152400"/>
            </a:xfrm>
          </p:grpSpPr>
          <p:sp>
            <p:nvSpPr>
              <p:cNvPr id="733" name="Shape 733"/>
              <p:cNvSpPr txBox="1"/>
              <p:nvPr/>
            </p:nvSpPr>
            <p:spPr>
              <a:xfrm>
                <a:off x="6629400" y="4343400"/>
                <a:ext cx="1447800" cy="152400"/>
              </a:xfrm>
              <a:prstGeom prst="rect">
                <a:avLst/>
              </a:prstGeom>
              <a:no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734" name="Shape 734"/>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735" name="Shape 735"/>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736" name="Shape 736"/>
            <p:cNvGrpSpPr/>
            <p:nvPr/>
          </p:nvGrpSpPr>
          <p:grpSpPr>
            <a:xfrm>
              <a:off x="6629400" y="4191000"/>
              <a:ext cx="1447800" cy="152400"/>
              <a:chOff x="6629400" y="4343400"/>
              <a:chExt cx="1447800" cy="152400"/>
            </a:xfrm>
          </p:grpSpPr>
          <p:sp>
            <p:nvSpPr>
              <p:cNvPr id="737" name="Shape 737"/>
              <p:cNvSpPr txBox="1"/>
              <p:nvPr/>
            </p:nvSpPr>
            <p:spPr>
              <a:xfrm>
                <a:off x="6629400" y="4343400"/>
                <a:ext cx="1447800" cy="152400"/>
              </a:xfrm>
              <a:prstGeom prst="rect">
                <a:avLst/>
              </a:prstGeom>
              <a:solidFill>
                <a:schemeClr val="folHlink"/>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738" name="Shape 738"/>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739" name="Shape 739"/>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740" name="Shape 740"/>
            <p:cNvGrpSpPr/>
            <p:nvPr/>
          </p:nvGrpSpPr>
          <p:grpSpPr>
            <a:xfrm>
              <a:off x="6629400" y="4343400"/>
              <a:ext cx="1447800" cy="152400"/>
              <a:chOff x="6629400" y="4343400"/>
              <a:chExt cx="1447800" cy="152400"/>
            </a:xfrm>
          </p:grpSpPr>
          <p:sp>
            <p:nvSpPr>
              <p:cNvPr id="741" name="Shape 741"/>
              <p:cNvSpPr txBox="1"/>
              <p:nvPr/>
            </p:nvSpPr>
            <p:spPr>
              <a:xfrm>
                <a:off x="6629400" y="4343400"/>
                <a:ext cx="1447800" cy="152400"/>
              </a:xfrm>
              <a:prstGeom prst="rect">
                <a:avLst/>
              </a:prstGeom>
              <a:solidFill>
                <a:schemeClr val="folHlink"/>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742" name="Shape 742"/>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743" name="Shape 743"/>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744" name="Shape 744"/>
            <p:cNvGrpSpPr/>
            <p:nvPr/>
          </p:nvGrpSpPr>
          <p:grpSpPr>
            <a:xfrm>
              <a:off x="6629400" y="4495800"/>
              <a:ext cx="1447800" cy="152400"/>
              <a:chOff x="6629400" y="4343400"/>
              <a:chExt cx="1447800" cy="152400"/>
            </a:xfrm>
          </p:grpSpPr>
          <p:sp>
            <p:nvSpPr>
              <p:cNvPr id="745" name="Shape 745"/>
              <p:cNvSpPr txBox="1"/>
              <p:nvPr/>
            </p:nvSpPr>
            <p:spPr>
              <a:xfrm>
                <a:off x="6629400" y="4343400"/>
                <a:ext cx="1447800" cy="152400"/>
              </a:xfrm>
              <a:prstGeom prst="rect">
                <a:avLst/>
              </a:prstGeom>
              <a:solidFill>
                <a:schemeClr val="folHlink"/>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746" name="Shape 746"/>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747" name="Shape 747"/>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748" name="Shape 748"/>
            <p:cNvGrpSpPr/>
            <p:nvPr/>
          </p:nvGrpSpPr>
          <p:grpSpPr>
            <a:xfrm>
              <a:off x="6629400" y="4648200"/>
              <a:ext cx="1447800" cy="152400"/>
              <a:chOff x="6629400" y="4343400"/>
              <a:chExt cx="1447800" cy="152400"/>
            </a:xfrm>
          </p:grpSpPr>
          <p:sp>
            <p:nvSpPr>
              <p:cNvPr id="749" name="Shape 749"/>
              <p:cNvSpPr txBox="1"/>
              <p:nvPr/>
            </p:nvSpPr>
            <p:spPr>
              <a:xfrm>
                <a:off x="6629400" y="4343400"/>
                <a:ext cx="1447800" cy="152400"/>
              </a:xfrm>
              <a:prstGeom prst="rect">
                <a:avLst/>
              </a:prstGeom>
              <a:no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750" name="Shape 750"/>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751" name="Shape 751"/>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752" name="Shape 752"/>
            <p:cNvGrpSpPr/>
            <p:nvPr/>
          </p:nvGrpSpPr>
          <p:grpSpPr>
            <a:xfrm>
              <a:off x="6629400" y="4800600"/>
              <a:ext cx="1447800" cy="152400"/>
              <a:chOff x="6629400" y="4343400"/>
              <a:chExt cx="1447800" cy="152400"/>
            </a:xfrm>
          </p:grpSpPr>
          <p:sp>
            <p:nvSpPr>
              <p:cNvPr id="753" name="Shape 753"/>
              <p:cNvSpPr txBox="1"/>
              <p:nvPr/>
            </p:nvSpPr>
            <p:spPr>
              <a:xfrm>
                <a:off x="6629400" y="4343400"/>
                <a:ext cx="1447800" cy="152400"/>
              </a:xfrm>
              <a:prstGeom prst="rect">
                <a:avLst/>
              </a:prstGeom>
              <a:no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754" name="Shape 754"/>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755" name="Shape 755"/>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756" name="Shape 756"/>
            <p:cNvGrpSpPr/>
            <p:nvPr/>
          </p:nvGrpSpPr>
          <p:grpSpPr>
            <a:xfrm>
              <a:off x="6629400" y="4953000"/>
              <a:ext cx="1447800" cy="152400"/>
              <a:chOff x="6629400" y="4343400"/>
              <a:chExt cx="1447800" cy="152400"/>
            </a:xfrm>
          </p:grpSpPr>
          <p:sp>
            <p:nvSpPr>
              <p:cNvPr id="757" name="Shape 757"/>
              <p:cNvSpPr txBox="1"/>
              <p:nvPr/>
            </p:nvSpPr>
            <p:spPr>
              <a:xfrm>
                <a:off x="6629400" y="4343400"/>
                <a:ext cx="1447800" cy="152400"/>
              </a:xfrm>
              <a:prstGeom prst="rect">
                <a:avLst/>
              </a:prstGeom>
              <a:no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758" name="Shape 758"/>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759" name="Shape 759"/>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760" name="Shape 760"/>
            <p:cNvGrpSpPr/>
            <p:nvPr/>
          </p:nvGrpSpPr>
          <p:grpSpPr>
            <a:xfrm>
              <a:off x="6629400" y="5105400"/>
              <a:ext cx="1447800" cy="152400"/>
              <a:chOff x="6629400" y="4343400"/>
              <a:chExt cx="1447800" cy="152400"/>
            </a:xfrm>
          </p:grpSpPr>
          <p:sp>
            <p:nvSpPr>
              <p:cNvPr id="761" name="Shape 761"/>
              <p:cNvSpPr txBox="1"/>
              <p:nvPr/>
            </p:nvSpPr>
            <p:spPr>
              <a:xfrm>
                <a:off x="6629400" y="4343400"/>
                <a:ext cx="1447800" cy="152400"/>
              </a:xfrm>
              <a:prstGeom prst="rect">
                <a:avLst/>
              </a:prstGeom>
              <a:solidFill>
                <a:schemeClr val="folHlink"/>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762" name="Shape 762"/>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763" name="Shape 763"/>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764" name="Shape 764"/>
            <p:cNvGrpSpPr/>
            <p:nvPr/>
          </p:nvGrpSpPr>
          <p:grpSpPr>
            <a:xfrm>
              <a:off x="6629400" y="5562600"/>
              <a:ext cx="1447800" cy="152400"/>
              <a:chOff x="6629400" y="4343400"/>
              <a:chExt cx="1447800" cy="152400"/>
            </a:xfrm>
          </p:grpSpPr>
          <p:sp>
            <p:nvSpPr>
              <p:cNvPr id="765" name="Shape 765"/>
              <p:cNvSpPr txBox="1"/>
              <p:nvPr/>
            </p:nvSpPr>
            <p:spPr>
              <a:xfrm>
                <a:off x="6629400" y="4343400"/>
                <a:ext cx="1447800" cy="152400"/>
              </a:xfrm>
              <a:prstGeom prst="rect">
                <a:avLst/>
              </a:prstGeom>
              <a:solidFill>
                <a:schemeClr val="folHlink"/>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766" name="Shape 766"/>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767" name="Shape 767"/>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768" name="Shape 768"/>
            <p:cNvGrpSpPr/>
            <p:nvPr/>
          </p:nvGrpSpPr>
          <p:grpSpPr>
            <a:xfrm>
              <a:off x="6629400" y="5410200"/>
              <a:ext cx="1447800" cy="152400"/>
              <a:chOff x="6629400" y="4343400"/>
              <a:chExt cx="1447800" cy="152400"/>
            </a:xfrm>
          </p:grpSpPr>
          <p:sp>
            <p:nvSpPr>
              <p:cNvPr id="769" name="Shape 769"/>
              <p:cNvSpPr txBox="1"/>
              <p:nvPr/>
            </p:nvSpPr>
            <p:spPr>
              <a:xfrm>
                <a:off x="6629400" y="4343400"/>
                <a:ext cx="1447800" cy="152400"/>
              </a:xfrm>
              <a:prstGeom prst="rect">
                <a:avLst/>
              </a:prstGeom>
              <a:no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770" name="Shape 770"/>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771" name="Shape 771"/>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772" name="Shape 772"/>
            <p:cNvGrpSpPr/>
            <p:nvPr/>
          </p:nvGrpSpPr>
          <p:grpSpPr>
            <a:xfrm>
              <a:off x="6629400" y="5257800"/>
              <a:ext cx="1447800" cy="152400"/>
              <a:chOff x="6629400" y="4343400"/>
              <a:chExt cx="1447800" cy="152400"/>
            </a:xfrm>
          </p:grpSpPr>
          <p:sp>
            <p:nvSpPr>
              <p:cNvPr id="773" name="Shape 773"/>
              <p:cNvSpPr txBox="1"/>
              <p:nvPr/>
            </p:nvSpPr>
            <p:spPr>
              <a:xfrm>
                <a:off x="6629400" y="4343400"/>
                <a:ext cx="1447800" cy="152400"/>
              </a:xfrm>
              <a:prstGeom prst="rect">
                <a:avLst/>
              </a:prstGeom>
              <a:no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774" name="Shape 774"/>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775" name="Shape 775"/>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776" name="Shape 776"/>
            <p:cNvGrpSpPr/>
            <p:nvPr/>
          </p:nvGrpSpPr>
          <p:grpSpPr>
            <a:xfrm>
              <a:off x="1371600" y="4876800"/>
              <a:ext cx="1447800" cy="762000"/>
              <a:chOff x="1371600" y="4648200"/>
              <a:chExt cx="1447800" cy="762000"/>
            </a:xfrm>
          </p:grpSpPr>
          <p:grpSp>
            <p:nvGrpSpPr>
              <p:cNvPr id="777" name="Shape 777"/>
              <p:cNvGrpSpPr/>
              <p:nvPr/>
            </p:nvGrpSpPr>
            <p:grpSpPr>
              <a:xfrm>
                <a:off x="1371600" y="4648200"/>
                <a:ext cx="1447800" cy="152400"/>
                <a:chOff x="6629400" y="4343400"/>
                <a:chExt cx="1447800" cy="152400"/>
              </a:xfrm>
            </p:grpSpPr>
            <p:sp>
              <p:nvSpPr>
                <p:cNvPr id="778" name="Shape 778"/>
                <p:cNvSpPr txBox="1"/>
                <p:nvPr/>
              </p:nvSpPr>
              <p:spPr>
                <a:xfrm>
                  <a:off x="6629400" y="4343400"/>
                  <a:ext cx="1447800" cy="152400"/>
                </a:xfrm>
                <a:prstGeom prst="rect">
                  <a:avLst/>
                </a:prstGeom>
                <a:solidFill>
                  <a:schemeClr val="folHlink"/>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779" name="Shape 779"/>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780" name="Shape 780"/>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781" name="Shape 781"/>
              <p:cNvGrpSpPr/>
              <p:nvPr/>
            </p:nvGrpSpPr>
            <p:grpSpPr>
              <a:xfrm>
                <a:off x="1371600" y="4800600"/>
                <a:ext cx="1447800" cy="152400"/>
                <a:chOff x="6629400" y="4343400"/>
                <a:chExt cx="1447800" cy="152400"/>
              </a:xfrm>
            </p:grpSpPr>
            <p:sp>
              <p:nvSpPr>
                <p:cNvPr id="782" name="Shape 782"/>
                <p:cNvSpPr txBox="1"/>
                <p:nvPr/>
              </p:nvSpPr>
              <p:spPr>
                <a:xfrm>
                  <a:off x="6629400" y="4343400"/>
                  <a:ext cx="1447800" cy="152400"/>
                </a:xfrm>
                <a:prstGeom prst="rect">
                  <a:avLst/>
                </a:prstGeom>
                <a:solidFill>
                  <a:schemeClr val="folHlink"/>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783" name="Shape 783"/>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784" name="Shape 784"/>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785" name="Shape 785"/>
              <p:cNvGrpSpPr/>
              <p:nvPr/>
            </p:nvGrpSpPr>
            <p:grpSpPr>
              <a:xfrm>
                <a:off x="1371600" y="4953000"/>
                <a:ext cx="1447800" cy="152400"/>
                <a:chOff x="6629400" y="4343400"/>
                <a:chExt cx="1447800" cy="152400"/>
              </a:xfrm>
            </p:grpSpPr>
            <p:sp>
              <p:nvSpPr>
                <p:cNvPr id="786" name="Shape 786"/>
                <p:cNvSpPr txBox="1"/>
                <p:nvPr/>
              </p:nvSpPr>
              <p:spPr>
                <a:xfrm>
                  <a:off x="6629400" y="4343400"/>
                  <a:ext cx="1447800" cy="152400"/>
                </a:xfrm>
                <a:prstGeom prst="rect">
                  <a:avLst/>
                </a:prstGeom>
                <a:solidFill>
                  <a:schemeClr val="folHlink"/>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787" name="Shape 787"/>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788" name="Shape 788"/>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789" name="Shape 789"/>
              <p:cNvGrpSpPr/>
              <p:nvPr/>
            </p:nvGrpSpPr>
            <p:grpSpPr>
              <a:xfrm>
                <a:off x="1371600" y="5105400"/>
                <a:ext cx="1447800" cy="152400"/>
                <a:chOff x="6629400" y="4343400"/>
                <a:chExt cx="1447800" cy="152400"/>
              </a:xfrm>
            </p:grpSpPr>
            <p:sp>
              <p:nvSpPr>
                <p:cNvPr id="790" name="Shape 790"/>
                <p:cNvSpPr txBox="1"/>
                <p:nvPr/>
              </p:nvSpPr>
              <p:spPr>
                <a:xfrm>
                  <a:off x="6629400" y="4343400"/>
                  <a:ext cx="1447800" cy="152400"/>
                </a:xfrm>
                <a:prstGeom prst="rect">
                  <a:avLst/>
                </a:prstGeom>
                <a:solidFill>
                  <a:schemeClr val="folHlink"/>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791" name="Shape 791"/>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792" name="Shape 792"/>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793" name="Shape 793"/>
              <p:cNvGrpSpPr/>
              <p:nvPr/>
            </p:nvGrpSpPr>
            <p:grpSpPr>
              <a:xfrm>
                <a:off x="1371600" y="5257800"/>
                <a:ext cx="1447800" cy="152400"/>
                <a:chOff x="6629400" y="4343400"/>
                <a:chExt cx="1447800" cy="152400"/>
              </a:xfrm>
            </p:grpSpPr>
            <p:sp>
              <p:nvSpPr>
                <p:cNvPr id="794" name="Shape 794"/>
                <p:cNvSpPr txBox="1"/>
                <p:nvPr/>
              </p:nvSpPr>
              <p:spPr>
                <a:xfrm>
                  <a:off x="6629400" y="4343400"/>
                  <a:ext cx="1447800" cy="152400"/>
                </a:xfrm>
                <a:prstGeom prst="rect">
                  <a:avLst/>
                </a:prstGeom>
                <a:solidFill>
                  <a:schemeClr val="folHlink"/>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795" name="Shape 795"/>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796" name="Shape 796"/>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grpSp>
        <p:grpSp>
          <p:nvGrpSpPr>
            <p:cNvPr id="797" name="Shape 797"/>
            <p:cNvGrpSpPr/>
            <p:nvPr/>
          </p:nvGrpSpPr>
          <p:grpSpPr>
            <a:xfrm>
              <a:off x="6629400" y="5715000"/>
              <a:ext cx="1447800" cy="152400"/>
              <a:chOff x="6629400" y="4343400"/>
              <a:chExt cx="1447800" cy="152400"/>
            </a:xfrm>
          </p:grpSpPr>
          <p:sp>
            <p:nvSpPr>
              <p:cNvPr id="798" name="Shape 798"/>
              <p:cNvSpPr txBox="1"/>
              <p:nvPr/>
            </p:nvSpPr>
            <p:spPr>
              <a:xfrm>
                <a:off x="6629400" y="4343400"/>
                <a:ext cx="1447800" cy="152400"/>
              </a:xfrm>
              <a:prstGeom prst="rect">
                <a:avLst/>
              </a:prstGeom>
              <a:no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799" name="Shape 799"/>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800" name="Shape 800"/>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sp>
          <p:nvSpPr>
            <p:cNvPr id="801" name="Shape 801"/>
            <p:cNvSpPr/>
            <p:nvPr/>
          </p:nvSpPr>
          <p:spPr>
            <a:xfrm>
              <a:off x="4800600" y="4914900"/>
              <a:ext cx="1752600" cy="266700"/>
            </a:xfrm>
            <a:custGeom>
              <a:pathLst>
                <a:path extrusionOk="0" h="120000" w="120000">
                  <a:moveTo>
                    <a:pt x="120000" y="120000"/>
                  </a:moveTo>
                  <a:cubicBezTo>
                    <a:pt x="96086" y="77142"/>
                    <a:pt x="72173" y="34285"/>
                    <a:pt x="52173" y="17142"/>
                  </a:cubicBezTo>
                  <a:cubicBezTo>
                    <a:pt x="32173" y="0"/>
                    <a:pt x="8695" y="17142"/>
                    <a:pt x="0" y="17142"/>
                  </a:cubicBezTo>
                </a:path>
              </a:pathLst>
            </a:custGeom>
            <a:noFill/>
            <a:ln cap="flat" cmpd="sng" w="57150">
              <a:solidFill>
                <a:schemeClr val="lt2"/>
              </a:solidFill>
              <a:prstDash val="solid"/>
              <a:round/>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sp>
          <p:nvSpPr>
            <p:cNvPr id="802" name="Shape 802"/>
            <p:cNvSpPr/>
            <p:nvPr/>
          </p:nvSpPr>
          <p:spPr>
            <a:xfrm>
              <a:off x="4800600" y="4953000"/>
              <a:ext cx="1828800" cy="685800"/>
            </a:xfrm>
            <a:custGeom>
              <a:pathLst>
                <a:path extrusionOk="0" h="120000" w="120000">
                  <a:moveTo>
                    <a:pt x="120000" y="120000"/>
                  </a:moveTo>
                  <a:cubicBezTo>
                    <a:pt x="110000" y="96666"/>
                    <a:pt x="100000" y="73333"/>
                    <a:pt x="80000" y="53333"/>
                  </a:cubicBezTo>
                  <a:cubicBezTo>
                    <a:pt x="60000" y="33333"/>
                    <a:pt x="30000" y="16666"/>
                    <a:pt x="0" y="0"/>
                  </a:cubicBezTo>
                </a:path>
              </a:pathLst>
            </a:custGeom>
            <a:noFill/>
            <a:ln cap="flat" cmpd="sng" w="57150">
              <a:solidFill>
                <a:schemeClr val="lt2"/>
              </a:solidFill>
              <a:prstDash val="solid"/>
              <a:round/>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sp>
          <p:nvSpPr>
            <p:cNvPr id="803" name="Shape 803"/>
            <p:cNvSpPr/>
            <p:nvPr/>
          </p:nvSpPr>
          <p:spPr>
            <a:xfrm>
              <a:off x="6172200" y="4495800"/>
              <a:ext cx="457200" cy="76200"/>
            </a:xfrm>
            <a:custGeom>
              <a:pathLst>
                <a:path extrusionOk="0" h="120000" w="120000">
                  <a:moveTo>
                    <a:pt x="120000" y="120000"/>
                  </a:moveTo>
                  <a:cubicBezTo>
                    <a:pt x="120000" y="120000"/>
                    <a:pt x="60000" y="60000"/>
                    <a:pt x="0" y="0"/>
                  </a:cubicBezTo>
                </a:path>
              </a:pathLst>
            </a:custGeom>
            <a:noFill/>
            <a:ln cap="flat" cmpd="sng" w="57150">
              <a:solidFill>
                <a:schemeClr val="lt2"/>
              </a:solidFill>
              <a:prstDash val="solid"/>
              <a:round/>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sp>
          <p:nvSpPr>
            <p:cNvPr id="804" name="Shape 804"/>
            <p:cNvSpPr/>
            <p:nvPr/>
          </p:nvSpPr>
          <p:spPr>
            <a:xfrm>
              <a:off x="6248400" y="4267200"/>
              <a:ext cx="304800" cy="228600"/>
            </a:xfrm>
            <a:custGeom>
              <a:pathLst>
                <a:path extrusionOk="0" h="120000" w="120000">
                  <a:moveTo>
                    <a:pt x="120000" y="0"/>
                  </a:moveTo>
                  <a:cubicBezTo>
                    <a:pt x="120000" y="0"/>
                    <a:pt x="60000" y="60000"/>
                    <a:pt x="0" y="120000"/>
                  </a:cubicBezTo>
                </a:path>
              </a:pathLst>
            </a:custGeom>
            <a:noFill/>
            <a:ln cap="flat" cmpd="sng" w="57150">
              <a:solidFill>
                <a:schemeClr val="lt2"/>
              </a:solidFill>
              <a:prstDash val="solid"/>
              <a:round/>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grpSp>
      <p:sp>
        <p:nvSpPr>
          <p:cNvPr id="805" name="Shape 805"/>
          <p:cNvSpPr txBox="1"/>
          <p:nvPr/>
        </p:nvSpPr>
        <p:spPr>
          <a:xfrm>
            <a:off x="571500" y="4686300"/>
            <a:ext cx="609600" cy="4572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0" lang="en-US" sz="2400" u="none" cap="none" strike="noStrike">
                <a:solidFill>
                  <a:schemeClr val="dk1"/>
                </a:solidFill>
                <a:latin typeface="Times New Roman"/>
                <a:ea typeface="Times New Roman"/>
                <a:cs typeface="Times New Roman"/>
                <a:sym typeface="Times New Roman"/>
              </a:rPr>
              <a:t>R1</a:t>
            </a:r>
          </a:p>
        </p:txBody>
      </p:sp>
      <p:sp>
        <p:nvSpPr>
          <p:cNvPr id="806" name="Shape 806"/>
          <p:cNvSpPr txBox="1"/>
          <p:nvPr/>
        </p:nvSpPr>
        <p:spPr>
          <a:xfrm>
            <a:off x="4041775" y="4086225"/>
            <a:ext cx="442912" cy="4572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0" lang="en-US" sz="2400" u="none" cap="none" strike="noStrike">
                <a:solidFill>
                  <a:schemeClr val="dk1"/>
                </a:solidFill>
                <a:latin typeface="Times New Roman"/>
                <a:ea typeface="Times New Roman"/>
                <a:cs typeface="Times New Roman"/>
                <a:sym typeface="Times New Roman"/>
              </a:rPr>
              <a:t>R</a:t>
            </a:r>
          </a:p>
        </p:txBody>
      </p:sp>
      <p:sp>
        <p:nvSpPr>
          <p:cNvPr id="807" name="Shape 807"/>
          <p:cNvSpPr txBox="1"/>
          <p:nvPr>
            <p:ph type="title"/>
          </p:nvPr>
        </p:nvSpPr>
        <p:spPr>
          <a:xfrm>
            <a:off x="609600" y="4762"/>
            <a:ext cx="8305800" cy="609600"/>
          </a:xfrm>
          <a:prstGeom prst="rect">
            <a:avLst/>
          </a:prstGeom>
          <a:noFill/>
          <a:ln>
            <a:noFill/>
          </a:ln>
        </p:spPr>
        <p:txBody>
          <a:bodyPr anchorCtr="0" anchor="b" bIns="45700" lIns="91425" rIns="91425" wrap="square" tIns="45700">
            <a:noAutofit/>
          </a:bodyPr>
          <a:lstStyle/>
          <a:p>
            <a:pPr indent="0" lvl="0" marL="0" marR="0" rtl="0" algn="l">
              <a:lnSpc>
                <a:spcPct val="100000"/>
              </a:lnSpc>
              <a:spcBef>
                <a:spcPts val="0"/>
              </a:spcBef>
              <a:spcAft>
                <a:spcPts val="0"/>
              </a:spcAft>
              <a:buClr>
                <a:schemeClr val="dk1"/>
              </a:buClr>
              <a:buFont typeface="Kaushan Script"/>
              <a:buNone/>
            </a:pPr>
            <a:r>
              <a:rPr b="0" i="0" lang="en-US" sz="3000" u="none" cap="none" strike="noStrike">
                <a:solidFill>
                  <a:schemeClr val="dk1"/>
                </a:solidFill>
                <a:latin typeface="Kaushan Script"/>
                <a:ea typeface="Kaushan Script"/>
                <a:cs typeface="Kaushan Script"/>
                <a:sym typeface="Kaushan Script"/>
              </a:rPr>
              <a:t>Restriction ou Sélection</a:t>
            </a:r>
          </a:p>
        </p:txBody>
      </p:sp>
      <p:sp>
        <p:nvSpPr>
          <p:cNvPr descr="Rectangle: Click to edit Master text styles Second level Third level Fourth level Fifth level" id="808" name="Shape 808"/>
          <p:cNvSpPr txBox="1"/>
          <p:nvPr>
            <p:ph idx="1" type="body"/>
          </p:nvPr>
        </p:nvSpPr>
        <p:spPr>
          <a:xfrm>
            <a:off x="542925" y="838200"/>
            <a:ext cx="8153400" cy="3048000"/>
          </a:xfrm>
          <a:prstGeom prst="rect">
            <a:avLst/>
          </a:prstGeom>
          <a:noFill/>
          <a:ln>
            <a:noFill/>
          </a:ln>
        </p:spPr>
        <p:txBody>
          <a:bodyPr anchorCtr="0" anchor="t" bIns="45700" lIns="91425" rIns="91425" wrap="square" tIns="45700">
            <a:noAutofit/>
          </a:bodyPr>
          <a:lstStyle/>
          <a:p>
            <a:pPr indent="-342900" lvl="0" marL="342900" marR="0" rtl="0" algn="just">
              <a:lnSpc>
                <a:spcPct val="100000"/>
              </a:lnSpc>
              <a:spcBef>
                <a:spcPts val="0"/>
              </a:spcBef>
              <a:spcAft>
                <a:spcPts val="0"/>
              </a:spcAft>
              <a:buClr>
                <a:schemeClr val="hlink"/>
              </a:buClr>
              <a:buSzPts val="3080"/>
              <a:buFont typeface="Noto Sans Symbols"/>
              <a:buChar char="•"/>
            </a:pPr>
            <a:r>
              <a:rPr b="0" i="0" lang="en-US" sz="2800" u="none" cap="none" strike="noStrike">
                <a:solidFill>
                  <a:schemeClr val="dk1"/>
                </a:solidFill>
                <a:latin typeface="Times New Roman"/>
                <a:ea typeface="Times New Roman"/>
                <a:cs typeface="Times New Roman"/>
                <a:sym typeface="Times New Roman"/>
              </a:rPr>
              <a:t>Opération sur une relation R</a:t>
            </a:r>
          </a:p>
          <a:p>
            <a:pPr indent="-285750" lvl="1" marL="742950" marR="0" rtl="0" algn="just">
              <a:lnSpc>
                <a:spcPct val="100000"/>
              </a:lnSpc>
              <a:spcBef>
                <a:spcPts val="520"/>
              </a:spcBef>
              <a:spcAft>
                <a:spcPts val="0"/>
              </a:spcAft>
              <a:buClr>
                <a:schemeClr val="dk1"/>
              </a:buClr>
              <a:buSzPts val="2340"/>
              <a:buFont typeface="Noto Sans Symbols"/>
              <a:buChar char="•"/>
            </a:pPr>
            <a:r>
              <a:rPr b="0" i="1" lang="en-US" sz="2600" u="none" cap="none" strike="noStrike">
                <a:solidFill>
                  <a:srgbClr val="0066CC"/>
                </a:solidFill>
                <a:latin typeface="Times New Roman"/>
                <a:ea typeface="Times New Roman"/>
                <a:cs typeface="Times New Roman"/>
                <a:sym typeface="Times New Roman"/>
              </a:rPr>
              <a:t>Produit une relation R1 ayant même schéma et pour occurrences les n-uplets vérifiant la condition exprimée </a:t>
            </a:r>
          </a:p>
          <a:p>
            <a:pPr indent="-342900" lvl="0" marL="342900" marR="0" rtl="0" algn="just">
              <a:lnSpc>
                <a:spcPct val="100000"/>
              </a:lnSpc>
              <a:spcBef>
                <a:spcPts val="560"/>
              </a:spcBef>
              <a:spcAft>
                <a:spcPts val="0"/>
              </a:spcAft>
              <a:buClr>
                <a:schemeClr val="hlink"/>
              </a:buClr>
              <a:buSzPts val="3080"/>
              <a:buFont typeface="Noto Sans Symbols"/>
              <a:buChar char="•"/>
            </a:pPr>
            <a:r>
              <a:rPr b="0" i="0" lang="en-US" sz="2800" u="none" cap="none" strike="noStrike">
                <a:solidFill>
                  <a:schemeClr val="dk1"/>
                </a:solidFill>
                <a:latin typeface="Times New Roman"/>
                <a:ea typeface="Times New Roman"/>
                <a:cs typeface="Times New Roman"/>
                <a:sym typeface="Times New Roman"/>
              </a:rPr>
              <a:t>Notation: R1 = </a:t>
            </a:r>
            <a:r>
              <a:rPr b="0" i="0" lang="en-US" sz="2800" u="none" cap="none" strike="noStrike">
                <a:solidFill>
                  <a:srgbClr val="FF3300"/>
                </a:solidFill>
                <a:latin typeface="Times New Roman"/>
                <a:ea typeface="Times New Roman"/>
                <a:cs typeface="Times New Roman"/>
                <a:sym typeface="Times New Roman"/>
              </a:rPr>
              <a:t>σ</a:t>
            </a:r>
            <a:r>
              <a:rPr b="0" baseline="-25000" i="0" lang="en-US" sz="2800" u="none" cap="none" strike="noStrike">
                <a:solidFill>
                  <a:schemeClr val="dk1"/>
                </a:solidFill>
                <a:latin typeface="Times New Roman"/>
                <a:ea typeface="Times New Roman"/>
                <a:cs typeface="Times New Roman"/>
                <a:sym typeface="Times New Roman"/>
              </a:rPr>
              <a:t>(Condition)</a:t>
            </a:r>
            <a:r>
              <a:rPr b="0" i="0" lang="en-US" sz="2800" u="none" cap="none" strike="noStrike">
                <a:solidFill>
                  <a:schemeClr val="dk1"/>
                </a:solidFill>
                <a:latin typeface="Times New Roman"/>
                <a:ea typeface="Times New Roman"/>
                <a:cs typeface="Times New Roman"/>
                <a:sym typeface="Times New Roman"/>
              </a:rPr>
              <a:t> R</a:t>
            </a:r>
          </a:p>
          <a:p>
            <a:pPr indent="-342900" lvl="0" marL="342900" marR="0" rtl="0" algn="just">
              <a:spcBef>
                <a:spcPts val="560"/>
              </a:spcBef>
              <a:spcAft>
                <a:spcPts val="0"/>
              </a:spcAft>
              <a:buClr>
                <a:schemeClr val="hlink"/>
              </a:buClr>
              <a:buSzPts val="3080"/>
              <a:buFont typeface="Noto Sans Symbols"/>
              <a:buNone/>
            </a:pPr>
            <a:r>
              <a:t/>
            </a:r>
            <a:endParaRPr b="0" i="0" sz="2800" u="none" cap="none" strike="noStrike">
              <a:solidFill>
                <a:schemeClr val="dk1"/>
              </a:solidFill>
              <a:latin typeface="Times New Roman"/>
              <a:ea typeface="Times New Roman"/>
              <a:cs typeface="Times New Roman"/>
              <a:sym typeface="Times New Roman"/>
            </a:endParaRPr>
          </a:p>
        </p:txBody>
      </p:sp>
      <p:grpSp>
        <p:nvGrpSpPr>
          <p:cNvPr id="809" name="Shape 809"/>
          <p:cNvGrpSpPr/>
          <p:nvPr/>
        </p:nvGrpSpPr>
        <p:grpSpPr>
          <a:xfrm>
            <a:off x="6861175" y="2508250"/>
            <a:ext cx="1501775" cy="2101850"/>
            <a:chOff x="0" y="0"/>
            <a:chExt cx="2147483647" cy="2147483647"/>
          </a:xfrm>
        </p:grpSpPr>
        <p:grpSp>
          <p:nvGrpSpPr>
            <p:cNvPr id="810" name="Shape 810"/>
            <p:cNvGrpSpPr/>
            <p:nvPr/>
          </p:nvGrpSpPr>
          <p:grpSpPr>
            <a:xfrm>
              <a:off x="40860540" y="77854395"/>
              <a:ext cx="653779356" cy="1699821040"/>
              <a:chOff x="2133599" y="1676400"/>
              <a:chExt cx="457200" cy="2743200"/>
            </a:xfrm>
          </p:grpSpPr>
          <p:sp>
            <p:nvSpPr>
              <p:cNvPr id="811" name="Shape 811"/>
              <p:cNvSpPr/>
              <p:nvPr/>
            </p:nvSpPr>
            <p:spPr>
              <a:xfrm rot="-5400000">
                <a:off x="1297781" y="2740818"/>
                <a:ext cx="2128837" cy="457200"/>
              </a:xfrm>
              <a:custGeom>
                <a:pathLst>
                  <a:path extrusionOk="0" h="120000" w="120000">
                    <a:moveTo>
                      <a:pt x="0" y="0"/>
                    </a:moveTo>
                    <a:lnTo>
                      <a:pt x="30000" y="120000"/>
                    </a:lnTo>
                    <a:lnTo>
                      <a:pt x="90000" y="120000"/>
                    </a:lnTo>
                    <a:lnTo>
                      <a:pt x="120000" y="0"/>
                    </a:lnTo>
                    <a:lnTo>
                      <a:pt x="0" y="0"/>
                    </a:lnTo>
                    <a:close/>
                  </a:path>
                </a:pathLst>
              </a:custGeom>
              <a:noFill/>
              <a:ln cap="flat" cmpd="sng" w="19050">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812" name="Shape 812"/>
              <p:cNvCxnSpPr/>
              <p:nvPr/>
            </p:nvCxnSpPr>
            <p:spPr>
              <a:xfrm>
                <a:off x="2362200" y="3810000"/>
                <a:ext cx="0" cy="609600"/>
              </a:xfrm>
              <a:prstGeom prst="straightConnector1">
                <a:avLst/>
              </a:prstGeom>
              <a:noFill/>
              <a:ln cap="flat" cmpd="sng" w="19050">
                <a:solidFill>
                  <a:schemeClr val="dk1"/>
                </a:solidFill>
                <a:prstDash val="solid"/>
                <a:miter lim="8000"/>
                <a:headEnd len="lg" w="lg" type="triangle"/>
                <a:tailEnd len="med" w="med" type="none"/>
              </a:ln>
            </p:spPr>
          </p:cxnSp>
          <p:cxnSp>
            <p:nvCxnSpPr>
              <p:cNvPr id="813" name="Shape 813"/>
              <p:cNvCxnSpPr/>
              <p:nvPr/>
            </p:nvCxnSpPr>
            <p:spPr>
              <a:xfrm>
                <a:off x="2362200" y="1676400"/>
                <a:ext cx="0" cy="457200"/>
              </a:xfrm>
              <a:prstGeom prst="straightConnector1">
                <a:avLst/>
              </a:prstGeom>
              <a:noFill/>
              <a:ln cap="flat" cmpd="sng" w="19050">
                <a:solidFill>
                  <a:schemeClr val="dk1"/>
                </a:solidFill>
                <a:prstDash val="solid"/>
                <a:miter lim="8000"/>
                <a:headEnd len="lg" w="lg" type="triangle"/>
                <a:tailEnd len="med" w="med" type="none"/>
              </a:ln>
            </p:spPr>
          </p:cxnSp>
        </p:grpSp>
        <p:sp>
          <p:nvSpPr>
            <p:cNvPr id="814" name="Shape 814"/>
            <p:cNvSpPr txBox="1"/>
            <p:nvPr/>
          </p:nvSpPr>
          <p:spPr>
            <a:xfrm>
              <a:off x="730961711" y="674737984"/>
              <a:ext cx="1416521935" cy="311417578"/>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rgbClr val="003399"/>
                </a:buClr>
                <a:buFont typeface="Times New Roman"/>
                <a:buNone/>
              </a:pPr>
              <a:r>
                <a:rPr b="1" i="1" lang="en-US" sz="1400" u="none" cap="none" strike="noStrike">
                  <a:solidFill>
                    <a:srgbClr val="003399"/>
                  </a:solidFill>
                  <a:latin typeface="Times New Roman"/>
                  <a:ea typeface="Times New Roman"/>
                  <a:cs typeface="Times New Roman"/>
                  <a:sym typeface="Times New Roman"/>
                </a:rPr>
                <a:t>Condition</a:t>
              </a:r>
            </a:p>
          </p:txBody>
        </p:sp>
        <p:sp>
          <p:nvSpPr>
            <p:cNvPr id="815" name="Shape 815"/>
            <p:cNvSpPr txBox="1"/>
            <p:nvPr/>
          </p:nvSpPr>
          <p:spPr>
            <a:xfrm>
              <a:off x="0" y="1725772322"/>
              <a:ext cx="517575319" cy="421711324"/>
            </a:xfrm>
            <a:prstGeom prst="rect">
              <a:avLst/>
            </a:prstGeom>
            <a:noFill/>
            <a:ln>
              <a:noFill/>
            </a:ln>
          </p:spPr>
          <p:txBody>
            <a:bodyPr anchorCtr="0" anchor="b" bIns="45700" lIns="91425" rIns="91425" wrap="square" tIns="45700">
              <a:noAutofit/>
            </a:bodyPr>
            <a:lstStyle/>
            <a:p>
              <a:pPr indent="0" lvl="0" marL="0" marR="0" rtl="0" algn="l">
                <a:lnSpc>
                  <a:spcPct val="100000"/>
                </a:lnSpc>
                <a:spcBef>
                  <a:spcPts val="0"/>
                </a:spcBef>
                <a:spcAft>
                  <a:spcPts val="0"/>
                </a:spcAft>
                <a:buClr>
                  <a:schemeClr val="dk2"/>
                </a:buClr>
                <a:buFont typeface="Times New Roman"/>
                <a:buNone/>
              </a:pPr>
              <a:r>
                <a:rPr b="0" i="0" lang="en-US" sz="2100" u="none" cap="none" strike="noStrike">
                  <a:solidFill>
                    <a:schemeClr val="dk2"/>
                  </a:solidFill>
                  <a:latin typeface="Times New Roman"/>
                  <a:ea typeface="Times New Roman"/>
                  <a:cs typeface="Times New Roman"/>
                  <a:sym typeface="Times New Roman"/>
                </a:rPr>
                <a:t>R</a:t>
              </a:r>
            </a:p>
          </p:txBody>
        </p:sp>
        <p:sp>
          <p:nvSpPr>
            <p:cNvPr id="816" name="Shape 816"/>
            <p:cNvSpPr txBox="1"/>
            <p:nvPr/>
          </p:nvSpPr>
          <p:spPr>
            <a:xfrm>
              <a:off x="540276000" y="0"/>
              <a:ext cx="708260967" cy="421711324"/>
            </a:xfrm>
            <a:prstGeom prst="rect">
              <a:avLst/>
            </a:prstGeom>
            <a:noFill/>
            <a:ln>
              <a:noFill/>
            </a:ln>
          </p:spPr>
          <p:txBody>
            <a:bodyPr anchorCtr="0" anchor="b" bIns="45700" lIns="91425" rIns="91425" wrap="square" tIns="45700">
              <a:noAutofit/>
            </a:bodyPr>
            <a:lstStyle/>
            <a:p>
              <a:pPr indent="0" lvl="0" marL="0" marR="0" rtl="0" algn="l">
                <a:lnSpc>
                  <a:spcPct val="100000"/>
                </a:lnSpc>
                <a:spcBef>
                  <a:spcPts val="0"/>
                </a:spcBef>
                <a:spcAft>
                  <a:spcPts val="0"/>
                </a:spcAft>
                <a:buClr>
                  <a:schemeClr val="dk2"/>
                </a:buClr>
                <a:buFont typeface="Times New Roman"/>
                <a:buNone/>
              </a:pPr>
              <a:r>
                <a:rPr b="0" i="0" lang="en-US" sz="2100" u="none" cap="none" strike="noStrike">
                  <a:solidFill>
                    <a:schemeClr val="dk2"/>
                  </a:solidFill>
                  <a:latin typeface="Times New Roman"/>
                  <a:ea typeface="Times New Roman"/>
                  <a:cs typeface="Times New Roman"/>
                  <a:sym typeface="Times New Roman"/>
                </a:rPr>
                <a:t>R1</a:t>
              </a:r>
            </a:p>
          </p:txBody>
        </p:sp>
      </p:grpSp>
      <p:sp>
        <p:nvSpPr>
          <p:cNvPr id="817" name="Shape 817"/>
          <p:cNvSpPr txBox="1"/>
          <p:nvPr/>
        </p:nvSpPr>
        <p:spPr>
          <a:xfrm>
            <a:off x="2300287" y="5324475"/>
            <a:ext cx="1263650" cy="415925"/>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2"/>
              </a:buClr>
              <a:buFont typeface="Times New Roman"/>
              <a:buNone/>
            </a:pPr>
            <a:r>
              <a:rPr b="0" i="0" lang="en-US" sz="2100" u="none" cap="none" strike="noStrike">
                <a:solidFill>
                  <a:schemeClr val="dk2"/>
                </a:solidFill>
                <a:latin typeface="Times New Roman"/>
                <a:ea typeface="Times New Roman"/>
                <a:cs typeface="Times New Roman"/>
                <a:sym typeface="Times New Roman"/>
              </a:rPr>
              <a:t>Condition</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1" name="Shape 821"/>
        <p:cNvGrpSpPr/>
        <p:nvPr/>
      </p:nvGrpSpPr>
      <p:grpSpPr>
        <a:xfrm>
          <a:off x="0" y="0"/>
          <a:ext cx="0" cy="0"/>
          <a:chOff x="0" y="0"/>
          <a:chExt cx="0" cy="0"/>
        </a:xfrm>
      </p:grpSpPr>
      <p:sp>
        <p:nvSpPr>
          <p:cNvPr id="822" name="Shape 822"/>
          <p:cNvSpPr/>
          <p:nvPr/>
        </p:nvSpPr>
        <p:spPr>
          <a:xfrm>
            <a:off x="5156200" y="6053137"/>
            <a:ext cx="2817812" cy="512762"/>
          </a:xfrm>
          <a:prstGeom prst="ellipse">
            <a:avLst/>
          </a:prstGeom>
          <a:solidFill>
            <a:schemeClr val="lt1"/>
          </a:solidFill>
          <a:ln cap="flat" cmpd="sng" w="38100">
            <a:solidFill>
              <a:srgbClr val="CC3300"/>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sp>
        <p:nvSpPr>
          <p:cNvPr id="823" name="Shape 823"/>
          <p:cNvSpPr txBox="1"/>
          <p:nvPr/>
        </p:nvSpPr>
        <p:spPr>
          <a:xfrm>
            <a:off x="5156200" y="5949950"/>
            <a:ext cx="2817812" cy="358775"/>
          </a:xfrm>
          <a:prstGeom prst="rect">
            <a:avLst/>
          </a:prstGeom>
          <a:solidFill>
            <a:schemeClr val="lt1"/>
          </a:solid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sp>
        <p:nvSpPr>
          <p:cNvPr id="824" name="Shape 824"/>
          <p:cNvSpPr txBox="1"/>
          <p:nvPr/>
        </p:nvSpPr>
        <p:spPr>
          <a:xfrm>
            <a:off x="5918200" y="4432300"/>
            <a:ext cx="304800" cy="1828800"/>
          </a:xfrm>
          <a:prstGeom prst="rect">
            <a:avLst/>
          </a:prstGeom>
          <a:solidFill>
            <a:schemeClr val="folHlink"/>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sp>
        <p:nvSpPr>
          <p:cNvPr id="825" name="Shape 825"/>
          <p:cNvSpPr/>
          <p:nvPr/>
        </p:nvSpPr>
        <p:spPr>
          <a:xfrm>
            <a:off x="5156200" y="4051300"/>
            <a:ext cx="2817812" cy="257175"/>
          </a:xfrm>
          <a:prstGeom prst="ellipse">
            <a:avLst/>
          </a:prstGeom>
          <a:solidFill>
            <a:schemeClr val="lt1"/>
          </a:solidFill>
          <a:ln cap="flat" cmpd="sng" w="38100">
            <a:solidFill>
              <a:srgbClr val="CC3300"/>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826" name="Shape 826"/>
          <p:cNvCxnSpPr/>
          <p:nvPr/>
        </p:nvCxnSpPr>
        <p:spPr>
          <a:xfrm>
            <a:off x="5156200" y="4205287"/>
            <a:ext cx="1587" cy="2103437"/>
          </a:xfrm>
          <a:prstGeom prst="straightConnector1">
            <a:avLst/>
          </a:prstGeom>
          <a:noFill/>
          <a:ln cap="flat" cmpd="sng" w="38100">
            <a:solidFill>
              <a:srgbClr val="CC3300"/>
            </a:solidFill>
            <a:prstDash val="solid"/>
            <a:miter lim="8000"/>
            <a:headEnd len="med" w="med" type="none"/>
            <a:tailEnd len="med" w="med" type="none"/>
          </a:ln>
        </p:spPr>
      </p:cxnSp>
      <p:cxnSp>
        <p:nvCxnSpPr>
          <p:cNvPr id="827" name="Shape 827"/>
          <p:cNvCxnSpPr/>
          <p:nvPr/>
        </p:nvCxnSpPr>
        <p:spPr>
          <a:xfrm>
            <a:off x="7974012" y="4205287"/>
            <a:ext cx="1587" cy="2103437"/>
          </a:xfrm>
          <a:prstGeom prst="straightConnector1">
            <a:avLst/>
          </a:prstGeom>
          <a:noFill/>
          <a:ln cap="flat" cmpd="sng" w="38100">
            <a:solidFill>
              <a:srgbClr val="CC3300"/>
            </a:solidFill>
            <a:prstDash val="solid"/>
            <a:miter lim="8000"/>
            <a:headEnd len="med" w="med" type="none"/>
            <a:tailEnd len="med" w="med" type="none"/>
          </a:ln>
        </p:spPr>
      </p:cxnSp>
      <p:grpSp>
        <p:nvGrpSpPr>
          <p:cNvPr id="828" name="Shape 828"/>
          <p:cNvGrpSpPr/>
          <p:nvPr/>
        </p:nvGrpSpPr>
        <p:grpSpPr>
          <a:xfrm>
            <a:off x="5918200" y="4432300"/>
            <a:ext cx="1447800" cy="152400"/>
            <a:chOff x="6629400" y="4343400"/>
            <a:chExt cx="1447800" cy="152400"/>
          </a:xfrm>
        </p:grpSpPr>
        <p:sp>
          <p:nvSpPr>
            <p:cNvPr id="829" name="Shape 829"/>
            <p:cNvSpPr txBox="1"/>
            <p:nvPr/>
          </p:nvSpPr>
          <p:spPr>
            <a:xfrm>
              <a:off x="6629400" y="4343400"/>
              <a:ext cx="1447800" cy="152400"/>
            </a:xfrm>
            <a:prstGeom prst="rect">
              <a:avLst/>
            </a:prstGeom>
            <a:no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830" name="Shape 830"/>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831" name="Shape 831"/>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sp>
        <p:nvSpPr>
          <p:cNvPr id="832" name="Shape 832"/>
          <p:cNvSpPr txBox="1"/>
          <p:nvPr/>
        </p:nvSpPr>
        <p:spPr>
          <a:xfrm>
            <a:off x="6604000" y="4432300"/>
            <a:ext cx="762000" cy="1828800"/>
          </a:xfrm>
          <a:prstGeom prst="rect">
            <a:avLst/>
          </a:prstGeom>
          <a:solidFill>
            <a:schemeClr val="folHlink"/>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grpSp>
        <p:nvGrpSpPr>
          <p:cNvPr id="833" name="Shape 833"/>
          <p:cNvGrpSpPr/>
          <p:nvPr/>
        </p:nvGrpSpPr>
        <p:grpSpPr>
          <a:xfrm>
            <a:off x="5918200" y="4584700"/>
            <a:ext cx="1447800" cy="152400"/>
            <a:chOff x="6629400" y="4343400"/>
            <a:chExt cx="1447800" cy="152400"/>
          </a:xfrm>
        </p:grpSpPr>
        <p:sp>
          <p:nvSpPr>
            <p:cNvPr id="834" name="Shape 834"/>
            <p:cNvSpPr txBox="1"/>
            <p:nvPr/>
          </p:nvSpPr>
          <p:spPr>
            <a:xfrm>
              <a:off x="6629400" y="4343400"/>
              <a:ext cx="1447800" cy="152400"/>
            </a:xfrm>
            <a:prstGeom prst="rect">
              <a:avLst/>
            </a:prstGeom>
            <a:no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835" name="Shape 835"/>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836" name="Shape 836"/>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837" name="Shape 837"/>
          <p:cNvGrpSpPr/>
          <p:nvPr/>
        </p:nvGrpSpPr>
        <p:grpSpPr>
          <a:xfrm>
            <a:off x="5918200" y="4737100"/>
            <a:ext cx="1447800" cy="152400"/>
            <a:chOff x="6629400" y="4343400"/>
            <a:chExt cx="1447800" cy="152400"/>
          </a:xfrm>
        </p:grpSpPr>
        <p:sp>
          <p:nvSpPr>
            <p:cNvPr id="838" name="Shape 838"/>
            <p:cNvSpPr txBox="1"/>
            <p:nvPr/>
          </p:nvSpPr>
          <p:spPr>
            <a:xfrm>
              <a:off x="6629400" y="4343400"/>
              <a:ext cx="1447800" cy="152400"/>
            </a:xfrm>
            <a:prstGeom prst="rect">
              <a:avLst/>
            </a:prstGeom>
            <a:no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839" name="Shape 839"/>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840" name="Shape 840"/>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841" name="Shape 841"/>
          <p:cNvGrpSpPr/>
          <p:nvPr/>
        </p:nvGrpSpPr>
        <p:grpSpPr>
          <a:xfrm>
            <a:off x="5918200" y="4889500"/>
            <a:ext cx="1447800" cy="152400"/>
            <a:chOff x="6629400" y="4343400"/>
            <a:chExt cx="1447800" cy="152400"/>
          </a:xfrm>
        </p:grpSpPr>
        <p:sp>
          <p:nvSpPr>
            <p:cNvPr id="842" name="Shape 842"/>
            <p:cNvSpPr txBox="1"/>
            <p:nvPr/>
          </p:nvSpPr>
          <p:spPr>
            <a:xfrm>
              <a:off x="6629400" y="4343400"/>
              <a:ext cx="1447800" cy="152400"/>
            </a:xfrm>
            <a:prstGeom prst="rect">
              <a:avLst/>
            </a:prstGeom>
            <a:no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843" name="Shape 843"/>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844" name="Shape 844"/>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845" name="Shape 845"/>
          <p:cNvGrpSpPr/>
          <p:nvPr/>
        </p:nvGrpSpPr>
        <p:grpSpPr>
          <a:xfrm>
            <a:off x="5918200" y="5041900"/>
            <a:ext cx="1447800" cy="152400"/>
            <a:chOff x="6629400" y="4343400"/>
            <a:chExt cx="1447800" cy="152400"/>
          </a:xfrm>
        </p:grpSpPr>
        <p:sp>
          <p:nvSpPr>
            <p:cNvPr id="846" name="Shape 846"/>
            <p:cNvSpPr txBox="1"/>
            <p:nvPr/>
          </p:nvSpPr>
          <p:spPr>
            <a:xfrm>
              <a:off x="6629400" y="4343400"/>
              <a:ext cx="1447800" cy="152400"/>
            </a:xfrm>
            <a:prstGeom prst="rect">
              <a:avLst/>
            </a:prstGeom>
            <a:no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847" name="Shape 847"/>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848" name="Shape 848"/>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849" name="Shape 849"/>
          <p:cNvGrpSpPr/>
          <p:nvPr/>
        </p:nvGrpSpPr>
        <p:grpSpPr>
          <a:xfrm>
            <a:off x="5918200" y="5194300"/>
            <a:ext cx="1447800" cy="152400"/>
            <a:chOff x="6629400" y="4343400"/>
            <a:chExt cx="1447800" cy="152400"/>
          </a:xfrm>
        </p:grpSpPr>
        <p:sp>
          <p:nvSpPr>
            <p:cNvPr id="850" name="Shape 850"/>
            <p:cNvSpPr txBox="1"/>
            <p:nvPr/>
          </p:nvSpPr>
          <p:spPr>
            <a:xfrm>
              <a:off x="6629400" y="4343400"/>
              <a:ext cx="1447800" cy="152400"/>
            </a:xfrm>
            <a:prstGeom prst="rect">
              <a:avLst/>
            </a:prstGeom>
            <a:no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851" name="Shape 851"/>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852" name="Shape 852"/>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853" name="Shape 853"/>
          <p:cNvGrpSpPr/>
          <p:nvPr/>
        </p:nvGrpSpPr>
        <p:grpSpPr>
          <a:xfrm>
            <a:off x="5918200" y="5346700"/>
            <a:ext cx="1447800" cy="152400"/>
            <a:chOff x="6629400" y="4343400"/>
            <a:chExt cx="1447800" cy="152400"/>
          </a:xfrm>
        </p:grpSpPr>
        <p:sp>
          <p:nvSpPr>
            <p:cNvPr id="854" name="Shape 854"/>
            <p:cNvSpPr txBox="1"/>
            <p:nvPr/>
          </p:nvSpPr>
          <p:spPr>
            <a:xfrm>
              <a:off x="6629400" y="4343400"/>
              <a:ext cx="1447800" cy="152400"/>
            </a:xfrm>
            <a:prstGeom prst="rect">
              <a:avLst/>
            </a:prstGeom>
            <a:no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855" name="Shape 855"/>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856" name="Shape 856"/>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857" name="Shape 857"/>
          <p:cNvGrpSpPr/>
          <p:nvPr/>
        </p:nvGrpSpPr>
        <p:grpSpPr>
          <a:xfrm>
            <a:off x="5918200" y="5499100"/>
            <a:ext cx="1447800" cy="152400"/>
            <a:chOff x="6629400" y="4343400"/>
            <a:chExt cx="1447800" cy="152400"/>
          </a:xfrm>
        </p:grpSpPr>
        <p:sp>
          <p:nvSpPr>
            <p:cNvPr id="858" name="Shape 858"/>
            <p:cNvSpPr txBox="1"/>
            <p:nvPr/>
          </p:nvSpPr>
          <p:spPr>
            <a:xfrm>
              <a:off x="6629400" y="4343400"/>
              <a:ext cx="1447800" cy="152400"/>
            </a:xfrm>
            <a:prstGeom prst="rect">
              <a:avLst/>
            </a:prstGeom>
            <a:no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859" name="Shape 859"/>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860" name="Shape 860"/>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861" name="Shape 861"/>
          <p:cNvGrpSpPr/>
          <p:nvPr/>
        </p:nvGrpSpPr>
        <p:grpSpPr>
          <a:xfrm>
            <a:off x="5918200" y="5956300"/>
            <a:ext cx="1447800" cy="152400"/>
            <a:chOff x="6629400" y="4343400"/>
            <a:chExt cx="1447800" cy="152400"/>
          </a:xfrm>
        </p:grpSpPr>
        <p:sp>
          <p:nvSpPr>
            <p:cNvPr id="862" name="Shape 862"/>
            <p:cNvSpPr txBox="1"/>
            <p:nvPr/>
          </p:nvSpPr>
          <p:spPr>
            <a:xfrm>
              <a:off x="6629400" y="4343400"/>
              <a:ext cx="1447800" cy="152400"/>
            </a:xfrm>
            <a:prstGeom prst="rect">
              <a:avLst/>
            </a:prstGeom>
            <a:no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863" name="Shape 863"/>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864" name="Shape 864"/>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865" name="Shape 865"/>
          <p:cNvGrpSpPr/>
          <p:nvPr/>
        </p:nvGrpSpPr>
        <p:grpSpPr>
          <a:xfrm>
            <a:off x="5918200" y="6108700"/>
            <a:ext cx="1447800" cy="152400"/>
            <a:chOff x="6629400" y="4343400"/>
            <a:chExt cx="1447800" cy="152400"/>
          </a:xfrm>
        </p:grpSpPr>
        <p:sp>
          <p:nvSpPr>
            <p:cNvPr id="866" name="Shape 866"/>
            <p:cNvSpPr txBox="1"/>
            <p:nvPr/>
          </p:nvSpPr>
          <p:spPr>
            <a:xfrm>
              <a:off x="6629400" y="4343400"/>
              <a:ext cx="1447800" cy="152400"/>
            </a:xfrm>
            <a:prstGeom prst="rect">
              <a:avLst/>
            </a:prstGeom>
            <a:no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867" name="Shape 867"/>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868" name="Shape 868"/>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869" name="Shape 869"/>
          <p:cNvGrpSpPr/>
          <p:nvPr/>
        </p:nvGrpSpPr>
        <p:grpSpPr>
          <a:xfrm>
            <a:off x="5918200" y="5803900"/>
            <a:ext cx="1447800" cy="152400"/>
            <a:chOff x="6629400" y="4343400"/>
            <a:chExt cx="1447800" cy="152400"/>
          </a:xfrm>
        </p:grpSpPr>
        <p:sp>
          <p:nvSpPr>
            <p:cNvPr id="870" name="Shape 870"/>
            <p:cNvSpPr txBox="1"/>
            <p:nvPr/>
          </p:nvSpPr>
          <p:spPr>
            <a:xfrm>
              <a:off x="6629400" y="4343400"/>
              <a:ext cx="1447800" cy="152400"/>
            </a:xfrm>
            <a:prstGeom prst="rect">
              <a:avLst/>
            </a:prstGeom>
            <a:no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871" name="Shape 871"/>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872" name="Shape 872"/>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873" name="Shape 873"/>
          <p:cNvGrpSpPr/>
          <p:nvPr/>
        </p:nvGrpSpPr>
        <p:grpSpPr>
          <a:xfrm>
            <a:off x="5918200" y="5651500"/>
            <a:ext cx="1447800" cy="152400"/>
            <a:chOff x="6629400" y="4343400"/>
            <a:chExt cx="1447800" cy="152400"/>
          </a:xfrm>
        </p:grpSpPr>
        <p:sp>
          <p:nvSpPr>
            <p:cNvPr id="874" name="Shape 874"/>
            <p:cNvSpPr txBox="1"/>
            <p:nvPr/>
          </p:nvSpPr>
          <p:spPr>
            <a:xfrm>
              <a:off x="6629400" y="4343400"/>
              <a:ext cx="1447800" cy="152400"/>
            </a:xfrm>
            <a:prstGeom prst="rect">
              <a:avLst/>
            </a:prstGeom>
            <a:no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875" name="Shape 875"/>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876" name="Shape 876"/>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sp>
        <p:nvSpPr>
          <p:cNvPr id="877" name="Shape 877"/>
          <p:cNvSpPr/>
          <p:nvPr/>
        </p:nvSpPr>
        <p:spPr>
          <a:xfrm>
            <a:off x="3403600" y="5422900"/>
            <a:ext cx="2667000" cy="1155700"/>
          </a:xfrm>
          <a:custGeom>
            <a:pathLst>
              <a:path extrusionOk="0" h="120000" w="120000">
                <a:moveTo>
                  <a:pt x="120000" y="94945"/>
                </a:moveTo>
                <a:cubicBezTo>
                  <a:pt x="116571" y="107472"/>
                  <a:pt x="113142" y="120000"/>
                  <a:pt x="102857" y="118681"/>
                </a:cubicBezTo>
                <a:cubicBezTo>
                  <a:pt x="92571" y="117362"/>
                  <a:pt x="70857" y="104175"/>
                  <a:pt x="58285" y="87032"/>
                </a:cubicBezTo>
                <a:cubicBezTo>
                  <a:pt x="45714" y="69890"/>
                  <a:pt x="37142" y="30329"/>
                  <a:pt x="27428" y="15824"/>
                </a:cubicBezTo>
                <a:cubicBezTo>
                  <a:pt x="17714" y="1318"/>
                  <a:pt x="4571" y="2637"/>
                  <a:pt x="0" y="0"/>
                </a:cubicBezTo>
              </a:path>
            </a:pathLst>
          </a:custGeom>
          <a:noFill/>
          <a:ln cap="flat" cmpd="sng" w="57150">
            <a:solidFill>
              <a:schemeClr val="lt2"/>
            </a:solidFill>
            <a:prstDash val="solid"/>
            <a:round/>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grpSp>
        <p:nvGrpSpPr>
          <p:cNvPr id="878" name="Shape 878"/>
          <p:cNvGrpSpPr/>
          <p:nvPr/>
        </p:nvGrpSpPr>
        <p:grpSpPr>
          <a:xfrm>
            <a:off x="1498600" y="4737100"/>
            <a:ext cx="1371600" cy="1219200"/>
            <a:chOff x="1676400" y="3962400"/>
            <a:chExt cx="1371600" cy="1219200"/>
          </a:xfrm>
        </p:grpSpPr>
        <p:grpSp>
          <p:nvGrpSpPr>
            <p:cNvPr id="879" name="Shape 879"/>
            <p:cNvGrpSpPr/>
            <p:nvPr/>
          </p:nvGrpSpPr>
          <p:grpSpPr>
            <a:xfrm>
              <a:off x="1676400" y="3962400"/>
              <a:ext cx="1371600" cy="152400"/>
              <a:chOff x="1676400" y="3962400"/>
              <a:chExt cx="1371600" cy="152400"/>
            </a:xfrm>
          </p:grpSpPr>
          <p:sp>
            <p:nvSpPr>
              <p:cNvPr id="880" name="Shape 880"/>
              <p:cNvSpPr txBox="1"/>
              <p:nvPr/>
            </p:nvSpPr>
            <p:spPr>
              <a:xfrm>
                <a:off x="1676400" y="3962400"/>
                <a:ext cx="1371600" cy="152400"/>
              </a:xfrm>
              <a:prstGeom prst="rect">
                <a:avLst/>
              </a:prstGeom>
              <a:solidFill>
                <a:schemeClr val="folHlink"/>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881" name="Shape 881"/>
              <p:cNvCxnSpPr/>
              <p:nvPr/>
            </p:nvCxnSpPr>
            <p:spPr>
              <a:xfrm>
                <a:off x="2057400" y="3962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882" name="Shape 882"/>
            <p:cNvGrpSpPr/>
            <p:nvPr/>
          </p:nvGrpSpPr>
          <p:grpSpPr>
            <a:xfrm>
              <a:off x="1676400" y="4114800"/>
              <a:ext cx="1371600" cy="152400"/>
              <a:chOff x="1676400" y="3962400"/>
              <a:chExt cx="1371600" cy="152400"/>
            </a:xfrm>
          </p:grpSpPr>
          <p:sp>
            <p:nvSpPr>
              <p:cNvPr id="883" name="Shape 883"/>
              <p:cNvSpPr txBox="1"/>
              <p:nvPr/>
            </p:nvSpPr>
            <p:spPr>
              <a:xfrm>
                <a:off x="1676400" y="3962400"/>
                <a:ext cx="1371600" cy="152400"/>
              </a:xfrm>
              <a:prstGeom prst="rect">
                <a:avLst/>
              </a:prstGeom>
              <a:solidFill>
                <a:schemeClr val="folHlink"/>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884" name="Shape 884"/>
              <p:cNvCxnSpPr/>
              <p:nvPr/>
            </p:nvCxnSpPr>
            <p:spPr>
              <a:xfrm>
                <a:off x="2057400" y="3962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885" name="Shape 885"/>
            <p:cNvGrpSpPr/>
            <p:nvPr/>
          </p:nvGrpSpPr>
          <p:grpSpPr>
            <a:xfrm>
              <a:off x="1676400" y="4267200"/>
              <a:ext cx="1371600" cy="152400"/>
              <a:chOff x="1676400" y="3962400"/>
              <a:chExt cx="1371600" cy="152400"/>
            </a:xfrm>
          </p:grpSpPr>
          <p:sp>
            <p:nvSpPr>
              <p:cNvPr id="886" name="Shape 886"/>
              <p:cNvSpPr txBox="1"/>
              <p:nvPr/>
            </p:nvSpPr>
            <p:spPr>
              <a:xfrm>
                <a:off x="1676400" y="3962400"/>
                <a:ext cx="1371600" cy="152400"/>
              </a:xfrm>
              <a:prstGeom prst="rect">
                <a:avLst/>
              </a:prstGeom>
              <a:solidFill>
                <a:schemeClr val="folHlink"/>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887" name="Shape 887"/>
              <p:cNvCxnSpPr/>
              <p:nvPr/>
            </p:nvCxnSpPr>
            <p:spPr>
              <a:xfrm>
                <a:off x="2057400" y="3962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888" name="Shape 888"/>
            <p:cNvGrpSpPr/>
            <p:nvPr/>
          </p:nvGrpSpPr>
          <p:grpSpPr>
            <a:xfrm>
              <a:off x="1676400" y="4419600"/>
              <a:ext cx="1371600" cy="152400"/>
              <a:chOff x="1676400" y="3962400"/>
              <a:chExt cx="1371600" cy="152400"/>
            </a:xfrm>
          </p:grpSpPr>
          <p:sp>
            <p:nvSpPr>
              <p:cNvPr id="889" name="Shape 889"/>
              <p:cNvSpPr txBox="1"/>
              <p:nvPr/>
            </p:nvSpPr>
            <p:spPr>
              <a:xfrm>
                <a:off x="1676400" y="3962400"/>
                <a:ext cx="1371600" cy="152400"/>
              </a:xfrm>
              <a:prstGeom prst="rect">
                <a:avLst/>
              </a:prstGeom>
              <a:solidFill>
                <a:schemeClr val="folHlink"/>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890" name="Shape 890"/>
              <p:cNvCxnSpPr/>
              <p:nvPr/>
            </p:nvCxnSpPr>
            <p:spPr>
              <a:xfrm>
                <a:off x="2057400" y="3962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891" name="Shape 891"/>
            <p:cNvGrpSpPr/>
            <p:nvPr/>
          </p:nvGrpSpPr>
          <p:grpSpPr>
            <a:xfrm>
              <a:off x="1676400" y="4572000"/>
              <a:ext cx="1371600" cy="152400"/>
              <a:chOff x="1676400" y="3962400"/>
              <a:chExt cx="1371600" cy="152400"/>
            </a:xfrm>
          </p:grpSpPr>
          <p:sp>
            <p:nvSpPr>
              <p:cNvPr id="892" name="Shape 892"/>
              <p:cNvSpPr txBox="1"/>
              <p:nvPr/>
            </p:nvSpPr>
            <p:spPr>
              <a:xfrm>
                <a:off x="1676400" y="3962400"/>
                <a:ext cx="1371600" cy="152400"/>
              </a:xfrm>
              <a:prstGeom prst="rect">
                <a:avLst/>
              </a:prstGeom>
              <a:solidFill>
                <a:schemeClr val="folHlink"/>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893" name="Shape 893"/>
              <p:cNvCxnSpPr/>
              <p:nvPr/>
            </p:nvCxnSpPr>
            <p:spPr>
              <a:xfrm>
                <a:off x="2057400" y="3962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894" name="Shape 894"/>
            <p:cNvGrpSpPr/>
            <p:nvPr/>
          </p:nvGrpSpPr>
          <p:grpSpPr>
            <a:xfrm>
              <a:off x="1676400" y="4724400"/>
              <a:ext cx="1371600" cy="152400"/>
              <a:chOff x="1676400" y="3962400"/>
              <a:chExt cx="1371600" cy="152400"/>
            </a:xfrm>
          </p:grpSpPr>
          <p:sp>
            <p:nvSpPr>
              <p:cNvPr id="895" name="Shape 895"/>
              <p:cNvSpPr txBox="1"/>
              <p:nvPr/>
            </p:nvSpPr>
            <p:spPr>
              <a:xfrm>
                <a:off x="1676400" y="3962400"/>
                <a:ext cx="1371600" cy="152400"/>
              </a:xfrm>
              <a:prstGeom prst="rect">
                <a:avLst/>
              </a:prstGeom>
              <a:solidFill>
                <a:schemeClr val="folHlink"/>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896" name="Shape 896"/>
              <p:cNvCxnSpPr/>
              <p:nvPr/>
            </p:nvCxnSpPr>
            <p:spPr>
              <a:xfrm>
                <a:off x="2057400" y="3962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897" name="Shape 897"/>
            <p:cNvGrpSpPr/>
            <p:nvPr/>
          </p:nvGrpSpPr>
          <p:grpSpPr>
            <a:xfrm>
              <a:off x="1676400" y="4876800"/>
              <a:ext cx="1371600" cy="152400"/>
              <a:chOff x="1676400" y="3962400"/>
              <a:chExt cx="1371600" cy="152400"/>
            </a:xfrm>
          </p:grpSpPr>
          <p:sp>
            <p:nvSpPr>
              <p:cNvPr id="898" name="Shape 898"/>
              <p:cNvSpPr txBox="1"/>
              <p:nvPr/>
            </p:nvSpPr>
            <p:spPr>
              <a:xfrm>
                <a:off x="1676400" y="3962400"/>
                <a:ext cx="1371600" cy="152400"/>
              </a:xfrm>
              <a:prstGeom prst="rect">
                <a:avLst/>
              </a:prstGeom>
              <a:solidFill>
                <a:schemeClr val="folHlink"/>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899" name="Shape 899"/>
              <p:cNvCxnSpPr/>
              <p:nvPr/>
            </p:nvCxnSpPr>
            <p:spPr>
              <a:xfrm>
                <a:off x="2057400" y="3962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900" name="Shape 900"/>
            <p:cNvGrpSpPr/>
            <p:nvPr/>
          </p:nvGrpSpPr>
          <p:grpSpPr>
            <a:xfrm>
              <a:off x="1676400" y="5029200"/>
              <a:ext cx="1371600" cy="152400"/>
              <a:chOff x="1676400" y="3962400"/>
              <a:chExt cx="1371600" cy="152400"/>
            </a:xfrm>
          </p:grpSpPr>
          <p:sp>
            <p:nvSpPr>
              <p:cNvPr id="901" name="Shape 901"/>
              <p:cNvSpPr txBox="1"/>
              <p:nvPr/>
            </p:nvSpPr>
            <p:spPr>
              <a:xfrm>
                <a:off x="1676400" y="3962400"/>
                <a:ext cx="1371600" cy="152400"/>
              </a:xfrm>
              <a:prstGeom prst="rect">
                <a:avLst/>
              </a:prstGeom>
              <a:solidFill>
                <a:schemeClr val="folHlink"/>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902" name="Shape 902"/>
              <p:cNvCxnSpPr/>
              <p:nvPr/>
            </p:nvCxnSpPr>
            <p:spPr>
              <a:xfrm>
                <a:off x="2057400" y="3962400"/>
                <a:ext cx="0" cy="152400"/>
              </a:xfrm>
              <a:prstGeom prst="straightConnector1">
                <a:avLst/>
              </a:prstGeom>
              <a:noFill/>
              <a:ln cap="flat" cmpd="sng" w="9525">
                <a:solidFill>
                  <a:schemeClr val="dk1"/>
                </a:solidFill>
                <a:prstDash val="solid"/>
                <a:miter lim="8000"/>
                <a:headEnd len="med" w="med" type="none"/>
                <a:tailEnd len="med" w="med" type="none"/>
              </a:ln>
            </p:spPr>
          </p:cxnSp>
        </p:grpSp>
      </p:grpSp>
      <p:sp>
        <p:nvSpPr>
          <p:cNvPr id="903" name="Shape 903"/>
          <p:cNvSpPr/>
          <p:nvPr/>
        </p:nvSpPr>
        <p:spPr>
          <a:xfrm>
            <a:off x="5765800" y="6261100"/>
            <a:ext cx="1244600" cy="304800"/>
          </a:xfrm>
          <a:custGeom>
            <a:pathLst>
              <a:path extrusionOk="0" h="120000" w="120000">
                <a:moveTo>
                  <a:pt x="102857" y="0"/>
                </a:moveTo>
                <a:cubicBezTo>
                  <a:pt x="111428" y="20000"/>
                  <a:pt x="119999" y="40000"/>
                  <a:pt x="102857" y="60000"/>
                </a:cubicBezTo>
                <a:cubicBezTo>
                  <a:pt x="85714" y="80000"/>
                  <a:pt x="42857" y="100000"/>
                  <a:pt x="0" y="120000"/>
                </a:cubicBezTo>
              </a:path>
            </a:pathLst>
          </a:custGeom>
          <a:noFill/>
          <a:ln cap="flat" cmpd="sng" w="38100">
            <a:solidFill>
              <a:schemeClr val="lt2"/>
            </a:solidFill>
            <a:prstDash val="solid"/>
            <a:round/>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sp>
        <p:nvSpPr>
          <p:cNvPr id="904" name="Shape 904"/>
          <p:cNvSpPr txBox="1"/>
          <p:nvPr/>
        </p:nvSpPr>
        <p:spPr>
          <a:xfrm>
            <a:off x="889000" y="4660900"/>
            <a:ext cx="609600" cy="4572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0" lang="en-US" sz="2400" u="none" cap="none" strike="noStrike">
                <a:solidFill>
                  <a:schemeClr val="dk1"/>
                </a:solidFill>
                <a:latin typeface="Times New Roman"/>
                <a:ea typeface="Times New Roman"/>
                <a:cs typeface="Times New Roman"/>
                <a:sym typeface="Times New Roman"/>
              </a:rPr>
              <a:t>R1</a:t>
            </a:r>
          </a:p>
        </p:txBody>
      </p:sp>
      <p:sp>
        <p:nvSpPr>
          <p:cNvPr id="905" name="Shape 905"/>
          <p:cNvSpPr txBox="1"/>
          <p:nvPr/>
        </p:nvSpPr>
        <p:spPr>
          <a:xfrm>
            <a:off x="5384800" y="4432300"/>
            <a:ext cx="609600" cy="4572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0" lang="en-US" sz="2400" u="none" cap="none" strike="noStrike">
                <a:solidFill>
                  <a:schemeClr val="dk1"/>
                </a:solidFill>
                <a:latin typeface="Times New Roman"/>
                <a:ea typeface="Times New Roman"/>
                <a:cs typeface="Times New Roman"/>
                <a:sym typeface="Times New Roman"/>
              </a:rPr>
              <a:t>R</a:t>
            </a:r>
          </a:p>
        </p:txBody>
      </p:sp>
      <p:sp>
        <p:nvSpPr>
          <p:cNvPr id="906" name="Shape 906"/>
          <p:cNvSpPr txBox="1"/>
          <p:nvPr>
            <p:ph type="title"/>
          </p:nvPr>
        </p:nvSpPr>
        <p:spPr>
          <a:xfrm>
            <a:off x="609600" y="4762"/>
            <a:ext cx="8305800" cy="609600"/>
          </a:xfrm>
          <a:prstGeom prst="rect">
            <a:avLst/>
          </a:prstGeom>
          <a:noFill/>
          <a:ln>
            <a:noFill/>
          </a:ln>
        </p:spPr>
        <p:txBody>
          <a:bodyPr anchorCtr="0" anchor="b" bIns="45700" lIns="91425" rIns="91425" wrap="square" tIns="45700">
            <a:noAutofit/>
          </a:bodyPr>
          <a:lstStyle/>
          <a:p>
            <a:pPr indent="0" lvl="0" marL="0" marR="0" rtl="0" algn="l">
              <a:lnSpc>
                <a:spcPct val="100000"/>
              </a:lnSpc>
              <a:spcBef>
                <a:spcPts val="0"/>
              </a:spcBef>
              <a:spcAft>
                <a:spcPts val="0"/>
              </a:spcAft>
              <a:buClr>
                <a:schemeClr val="dk1"/>
              </a:buClr>
              <a:buFont typeface="Kaushan Script"/>
              <a:buNone/>
            </a:pPr>
            <a:r>
              <a:rPr b="0" i="0" lang="en-US" sz="3000" u="none" cap="none" strike="noStrike">
                <a:solidFill>
                  <a:schemeClr val="dk1"/>
                </a:solidFill>
                <a:latin typeface="Kaushan Script"/>
                <a:ea typeface="Kaushan Script"/>
                <a:cs typeface="Kaushan Script"/>
                <a:sym typeface="Kaushan Script"/>
              </a:rPr>
              <a:t>Projection</a:t>
            </a:r>
          </a:p>
        </p:txBody>
      </p:sp>
      <p:sp>
        <p:nvSpPr>
          <p:cNvPr descr="Rectangle: Click to edit Master text styles Second level Third level Fourth level Fifth level" id="907" name="Shape 907"/>
          <p:cNvSpPr txBox="1"/>
          <p:nvPr>
            <p:ph idx="1" type="body"/>
          </p:nvPr>
        </p:nvSpPr>
        <p:spPr>
          <a:xfrm>
            <a:off x="533400" y="914400"/>
            <a:ext cx="8153400" cy="5499100"/>
          </a:xfrm>
          <a:prstGeom prst="rect">
            <a:avLst/>
          </a:prstGeom>
          <a:noFill/>
          <a:ln>
            <a:noFill/>
          </a:ln>
        </p:spPr>
        <p:txBody>
          <a:bodyPr anchorCtr="0" anchor="t" bIns="45700" lIns="91425" rIns="91425" wrap="square" tIns="45700">
            <a:noAutofit/>
          </a:bodyPr>
          <a:lstStyle/>
          <a:p>
            <a:pPr indent="-342900" lvl="0" marL="342900" marR="0" rtl="0" algn="just">
              <a:lnSpc>
                <a:spcPct val="100000"/>
              </a:lnSpc>
              <a:spcBef>
                <a:spcPts val="0"/>
              </a:spcBef>
              <a:spcAft>
                <a:spcPts val="0"/>
              </a:spcAft>
              <a:buClr>
                <a:schemeClr val="hlink"/>
              </a:buClr>
              <a:buSzPts val="3080"/>
              <a:buFont typeface="Noto Sans Symbols"/>
              <a:buChar char="•"/>
            </a:pPr>
            <a:r>
              <a:rPr b="0" i="0" lang="en-US" sz="2800" u="none" cap="none" strike="noStrike">
                <a:solidFill>
                  <a:schemeClr val="dk1"/>
                </a:solidFill>
                <a:latin typeface="Times New Roman"/>
                <a:ea typeface="Times New Roman"/>
                <a:cs typeface="Times New Roman"/>
                <a:sym typeface="Times New Roman"/>
              </a:rPr>
              <a:t>Opération sur relation R</a:t>
            </a:r>
          </a:p>
          <a:p>
            <a:pPr indent="-285750" lvl="1" marL="742950" marR="0" rtl="0" algn="just">
              <a:lnSpc>
                <a:spcPct val="100000"/>
              </a:lnSpc>
              <a:spcBef>
                <a:spcPts val="520"/>
              </a:spcBef>
              <a:spcAft>
                <a:spcPts val="0"/>
              </a:spcAft>
              <a:buClr>
                <a:schemeClr val="dk1"/>
              </a:buClr>
              <a:buSzPts val="2340"/>
              <a:buFont typeface="Noto Sans Symbols"/>
              <a:buChar char="•"/>
            </a:pPr>
            <a:r>
              <a:rPr b="0" i="1" lang="en-US" sz="2600" u="none" cap="none" strike="noStrike">
                <a:solidFill>
                  <a:srgbClr val="0066CC"/>
                </a:solidFill>
                <a:latin typeface="Times New Roman"/>
                <a:ea typeface="Times New Roman"/>
                <a:cs typeface="Times New Roman"/>
                <a:sym typeface="Times New Roman"/>
              </a:rPr>
              <a:t>Produit une relation R1 réduite aux attributs mentionnées en opérandes</a:t>
            </a:r>
          </a:p>
          <a:p>
            <a:pPr indent="-285750" lvl="1" marL="742950" marR="0" rtl="0" algn="just">
              <a:lnSpc>
                <a:spcPct val="100000"/>
              </a:lnSpc>
              <a:spcBef>
                <a:spcPts val="520"/>
              </a:spcBef>
              <a:spcAft>
                <a:spcPts val="0"/>
              </a:spcAft>
              <a:buClr>
                <a:schemeClr val="dk1"/>
              </a:buClr>
              <a:buSzPts val="2340"/>
              <a:buFont typeface="Noto Sans Symbols"/>
              <a:buChar char="•"/>
            </a:pPr>
            <a:r>
              <a:rPr b="0" i="1" lang="en-US" sz="2600" u="none" cap="none" strike="noStrike">
                <a:solidFill>
                  <a:srgbClr val="0066CC"/>
                </a:solidFill>
                <a:latin typeface="Times New Roman"/>
                <a:ea typeface="Times New Roman"/>
                <a:cs typeface="Times New Roman"/>
                <a:sym typeface="Times New Roman"/>
              </a:rPr>
              <a:t>Les n-uplets de R1 sont uniques</a:t>
            </a:r>
          </a:p>
          <a:p>
            <a:pPr indent="-342900" lvl="0" marL="342900" marR="0" rtl="0" algn="just">
              <a:lnSpc>
                <a:spcPct val="100000"/>
              </a:lnSpc>
              <a:spcBef>
                <a:spcPts val="560"/>
              </a:spcBef>
              <a:spcAft>
                <a:spcPts val="0"/>
              </a:spcAft>
              <a:buClr>
                <a:schemeClr val="hlink"/>
              </a:buClr>
              <a:buSzPts val="3080"/>
              <a:buFont typeface="Noto Sans Symbols"/>
              <a:buChar char="•"/>
            </a:pPr>
            <a:r>
              <a:rPr b="0" i="0" lang="en-US" sz="2800" u="none" cap="none" strike="noStrike">
                <a:solidFill>
                  <a:schemeClr val="dk1"/>
                </a:solidFill>
                <a:latin typeface="Times New Roman"/>
                <a:ea typeface="Times New Roman"/>
                <a:cs typeface="Times New Roman"/>
                <a:sym typeface="Times New Roman"/>
              </a:rPr>
              <a:t>Notation: R1 = </a:t>
            </a:r>
            <a:r>
              <a:rPr b="0" i="0" lang="en-US" sz="2800" u="none" cap="none" strike="noStrike">
                <a:solidFill>
                  <a:srgbClr val="FF3300"/>
                </a:solidFill>
                <a:latin typeface="Times New Roman"/>
                <a:ea typeface="Times New Roman"/>
                <a:cs typeface="Times New Roman"/>
                <a:sym typeface="Times New Roman"/>
              </a:rPr>
              <a:t>Π</a:t>
            </a:r>
            <a:r>
              <a:rPr b="0" i="0" lang="en-US" sz="2800" u="none" cap="none" strike="noStrike">
                <a:solidFill>
                  <a:schemeClr val="dk1"/>
                </a:solidFill>
                <a:latin typeface="Times New Roman"/>
                <a:ea typeface="Times New Roman"/>
                <a:cs typeface="Times New Roman"/>
                <a:sym typeface="Times New Roman"/>
              </a:rPr>
              <a:t> </a:t>
            </a:r>
            <a:r>
              <a:rPr b="0" baseline="-25000" i="0" lang="en-US" sz="2800" u="none" cap="none" strike="noStrike">
                <a:solidFill>
                  <a:schemeClr val="dk1"/>
                </a:solidFill>
                <a:latin typeface="Times New Roman"/>
                <a:ea typeface="Times New Roman"/>
                <a:cs typeface="Times New Roman"/>
                <a:sym typeface="Times New Roman"/>
              </a:rPr>
              <a:t>(Liste des attributs)</a:t>
            </a:r>
            <a:r>
              <a:rPr b="0" i="0" lang="en-US" sz="2800" u="none" cap="none" strike="noStrike">
                <a:solidFill>
                  <a:schemeClr val="dk1"/>
                </a:solidFill>
                <a:latin typeface="Times New Roman"/>
                <a:ea typeface="Times New Roman"/>
                <a:cs typeface="Times New Roman"/>
                <a:sym typeface="Times New Roman"/>
              </a:rPr>
              <a:t> R</a:t>
            </a:r>
          </a:p>
          <a:p>
            <a:pPr indent="-342900" lvl="0" marL="342900" marR="0" rtl="0" algn="just">
              <a:spcBef>
                <a:spcPts val="560"/>
              </a:spcBef>
              <a:spcAft>
                <a:spcPts val="0"/>
              </a:spcAft>
              <a:buClr>
                <a:schemeClr val="hlink"/>
              </a:buClr>
              <a:buSzPts val="3080"/>
              <a:buFont typeface="Noto Sans Symbols"/>
              <a:buNone/>
            </a:pPr>
            <a:r>
              <a:t/>
            </a:r>
            <a:endParaRPr b="0" i="0" sz="2800" u="none" cap="none" strike="noStrike">
              <a:solidFill>
                <a:schemeClr val="dk1"/>
              </a:solidFill>
              <a:latin typeface="Times New Roman"/>
              <a:ea typeface="Times New Roman"/>
              <a:cs typeface="Times New Roman"/>
              <a:sym typeface="Times New Roman"/>
            </a:endParaRPr>
          </a:p>
        </p:txBody>
      </p:sp>
      <p:sp>
        <p:nvSpPr>
          <p:cNvPr id="908" name="Shape 908"/>
          <p:cNvSpPr/>
          <p:nvPr/>
        </p:nvSpPr>
        <p:spPr>
          <a:xfrm rot="10800000">
            <a:off x="6057900" y="2730500"/>
            <a:ext cx="1366837" cy="457200"/>
          </a:xfrm>
          <a:custGeom>
            <a:pathLst>
              <a:path extrusionOk="0" h="120000" w="120000">
                <a:moveTo>
                  <a:pt x="0" y="0"/>
                </a:moveTo>
                <a:lnTo>
                  <a:pt x="30000" y="120000"/>
                </a:lnTo>
                <a:lnTo>
                  <a:pt x="90000" y="120000"/>
                </a:lnTo>
                <a:lnTo>
                  <a:pt x="120000" y="0"/>
                </a:lnTo>
                <a:lnTo>
                  <a:pt x="0" y="0"/>
                </a:lnTo>
                <a:close/>
              </a:path>
            </a:pathLst>
          </a:custGeom>
          <a:noFill/>
          <a:ln cap="flat" cmpd="sng" w="19050">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909" name="Shape 909"/>
          <p:cNvCxnSpPr/>
          <p:nvPr/>
        </p:nvCxnSpPr>
        <p:spPr>
          <a:xfrm>
            <a:off x="6740525" y="2273300"/>
            <a:ext cx="0" cy="469900"/>
          </a:xfrm>
          <a:prstGeom prst="straightConnector1">
            <a:avLst/>
          </a:prstGeom>
          <a:noFill/>
          <a:ln cap="flat" cmpd="sng" w="19050">
            <a:solidFill>
              <a:schemeClr val="dk1"/>
            </a:solidFill>
            <a:prstDash val="solid"/>
            <a:miter lim="8000"/>
            <a:headEnd len="lg" w="lg" type="triangle"/>
            <a:tailEnd len="med" w="med" type="none"/>
          </a:ln>
        </p:spPr>
      </p:cxnSp>
      <p:cxnSp>
        <p:nvCxnSpPr>
          <p:cNvPr id="910" name="Shape 910"/>
          <p:cNvCxnSpPr/>
          <p:nvPr/>
        </p:nvCxnSpPr>
        <p:spPr>
          <a:xfrm>
            <a:off x="6740525" y="3187700"/>
            <a:ext cx="0" cy="444500"/>
          </a:xfrm>
          <a:prstGeom prst="straightConnector1">
            <a:avLst/>
          </a:prstGeom>
          <a:noFill/>
          <a:ln cap="flat" cmpd="sng" w="19050">
            <a:solidFill>
              <a:schemeClr val="dk1"/>
            </a:solidFill>
            <a:prstDash val="solid"/>
            <a:miter lim="8000"/>
            <a:headEnd len="lg" w="lg" type="triangle"/>
            <a:tailEnd len="med" w="med" type="none"/>
          </a:ln>
        </p:spPr>
      </p:cxnSp>
      <p:sp>
        <p:nvSpPr>
          <p:cNvPr id="911" name="Shape 911"/>
          <p:cNvSpPr txBox="1"/>
          <p:nvPr/>
        </p:nvSpPr>
        <p:spPr>
          <a:xfrm>
            <a:off x="6162675" y="2863850"/>
            <a:ext cx="1447800" cy="307975"/>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0" lang="en-US" sz="1400" u="none" cap="none" strike="noStrike">
                <a:solidFill>
                  <a:schemeClr val="dk1"/>
                </a:solidFill>
                <a:latin typeface="Times New Roman"/>
                <a:ea typeface="Times New Roman"/>
                <a:cs typeface="Times New Roman"/>
                <a:sym typeface="Times New Roman"/>
              </a:rPr>
              <a:t>A1, A2… An</a:t>
            </a:r>
          </a:p>
        </p:txBody>
      </p:sp>
      <p:sp>
        <p:nvSpPr>
          <p:cNvPr id="912" name="Shape 912"/>
          <p:cNvSpPr txBox="1"/>
          <p:nvPr/>
        </p:nvSpPr>
        <p:spPr>
          <a:xfrm>
            <a:off x="6223000" y="4038600"/>
            <a:ext cx="1068387" cy="3048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rgbClr val="003399"/>
              </a:buClr>
              <a:buFont typeface="Times New Roman"/>
              <a:buNone/>
            </a:pPr>
            <a:r>
              <a:rPr b="1" i="1" lang="en-US" sz="1400" u="none" cap="none" strike="noStrike">
                <a:solidFill>
                  <a:srgbClr val="003399"/>
                </a:solidFill>
                <a:latin typeface="Times New Roman"/>
                <a:ea typeface="Times New Roman"/>
                <a:cs typeface="Times New Roman"/>
                <a:sym typeface="Times New Roman"/>
              </a:rPr>
              <a:t>Projection</a:t>
            </a:r>
          </a:p>
        </p:txBody>
      </p:sp>
      <p:sp>
        <p:nvSpPr>
          <p:cNvPr id="913" name="Shape 913"/>
          <p:cNvSpPr txBox="1"/>
          <p:nvPr/>
        </p:nvSpPr>
        <p:spPr>
          <a:xfrm>
            <a:off x="6816725" y="3336925"/>
            <a:ext cx="361950" cy="412750"/>
          </a:xfrm>
          <a:prstGeom prst="rect">
            <a:avLst/>
          </a:prstGeom>
          <a:noFill/>
          <a:ln>
            <a:noFill/>
          </a:ln>
        </p:spPr>
        <p:txBody>
          <a:bodyPr anchorCtr="0" anchor="b" bIns="45700" lIns="91425"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0" lang="en-US" sz="2100" u="none" cap="none" strike="noStrike">
                <a:solidFill>
                  <a:schemeClr val="dk1"/>
                </a:solidFill>
                <a:latin typeface="Times New Roman"/>
                <a:ea typeface="Times New Roman"/>
                <a:cs typeface="Times New Roman"/>
                <a:sym typeface="Times New Roman"/>
              </a:rPr>
              <a:t>R</a:t>
            </a:r>
          </a:p>
        </p:txBody>
      </p:sp>
      <p:sp>
        <p:nvSpPr>
          <p:cNvPr id="914" name="Shape 914"/>
          <p:cNvSpPr txBox="1"/>
          <p:nvPr/>
        </p:nvSpPr>
        <p:spPr>
          <a:xfrm>
            <a:off x="6686550" y="2092325"/>
            <a:ext cx="495300" cy="412750"/>
          </a:xfrm>
          <a:prstGeom prst="rect">
            <a:avLst/>
          </a:prstGeom>
          <a:noFill/>
          <a:ln>
            <a:noFill/>
          </a:ln>
        </p:spPr>
        <p:txBody>
          <a:bodyPr anchorCtr="0" anchor="b" bIns="45700" lIns="91425"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0" lang="en-US" sz="2100" u="none" cap="none" strike="noStrike">
                <a:solidFill>
                  <a:schemeClr val="dk1"/>
                </a:solidFill>
                <a:latin typeface="Times New Roman"/>
                <a:ea typeface="Times New Roman"/>
                <a:cs typeface="Times New Roman"/>
                <a:sym typeface="Times New Roman"/>
              </a:rPr>
              <a:t>R1</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8" name="Shape 918"/>
        <p:cNvGrpSpPr/>
        <p:nvPr/>
      </p:nvGrpSpPr>
      <p:grpSpPr>
        <a:xfrm>
          <a:off x="0" y="0"/>
          <a:ext cx="0" cy="0"/>
          <a:chOff x="0" y="0"/>
          <a:chExt cx="0" cy="0"/>
        </a:xfrm>
      </p:grpSpPr>
      <p:sp>
        <p:nvSpPr>
          <p:cNvPr id="919" name="Shape 919"/>
          <p:cNvSpPr txBox="1"/>
          <p:nvPr>
            <p:ph type="title"/>
          </p:nvPr>
        </p:nvSpPr>
        <p:spPr>
          <a:xfrm>
            <a:off x="609600" y="4762"/>
            <a:ext cx="8305800" cy="609600"/>
          </a:xfrm>
          <a:prstGeom prst="rect">
            <a:avLst/>
          </a:prstGeom>
          <a:noFill/>
          <a:ln>
            <a:noFill/>
          </a:ln>
        </p:spPr>
        <p:txBody>
          <a:bodyPr anchorCtr="0" anchor="b" bIns="45700" lIns="91425" rIns="91425" wrap="square" tIns="45700">
            <a:noAutofit/>
          </a:bodyPr>
          <a:lstStyle/>
          <a:p>
            <a:pPr indent="0" lvl="0" marL="0" marR="0" rtl="0" algn="l">
              <a:lnSpc>
                <a:spcPct val="100000"/>
              </a:lnSpc>
              <a:spcBef>
                <a:spcPts val="0"/>
              </a:spcBef>
              <a:spcAft>
                <a:spcPts val="0"/>
              </a:spcAft>
              <a:buClr>
                <a:schemeClr val="dk1"/>
              </a:buClr>
              <a:buFont typeface="Kaushan Script"/>
              <a:buNone/>
            </a:pPr>
            <a:r>
              <a:rPr b="0" i="0" lang="en-US" sz="3000" u="none" cap="none" strike="noStrike">
                <a:solidFill>
                  <a:schemeClr val="dk1"/>
                </a:solidFill>
                <a:latin typeface="Kaushan Script"/>
                <a:ea typeface="Kaushan Script"/>
                <a:cs typeface="Kaushan Script"/>
                <a:sym typeface="Kaushan Script"/>
              </a:rPr>
              <a:t>Exemple Projection</a:t>
            </a:r>
          </a:p>
        </p:txBody>
      </p:sp>
      <p:graphicFrame>
        <p:nvGraphicFramePr>
          <p:cNvPr id="920" name="Shape 920"/>
          <p:cNvGraphicFramePr/>
          <p:nvPr/>
        </p:nvGraphicFramePr>
        <p:xfrm>
          <a:off x="2209800" y="1143000"/>
          <a:ext cx="3000000" cy="3000000"/>
        </p:xfrm>
        <a:graphic>
          <a:graphicData uri="http://schemas.openxmlformats.org/drawingml/2006/table">
            <a:tbl>
              <a:tblPr>
                <a:noFill/>
                <a:tableStyleId>{6E3483FC-DA12-4829-8917-C3A2EE820683}</a:tableStyleId>
              </a:tblPr>
              <a:tblGrid>
                <a:gridCol w="685800"/>
                <a:gridCol w="914400"/>
                <a:gridCol w="1295400"/>
                <a:gridCol w="685800"/>
                <a:gridCol w="685800"/>
              </a:tblGrid>
              <a:tr h="457200">
                <a:tc>
                  <a:txBody>
                    <a:bodyPr>
                      <a:noAutofit/>
                    </a:bodyPr>
                    <a:lstStyle/>
                    <a:p>
                      <a:pPr indent="0" lvl="0" marL="0" marR="0" rtl="0" algn="ctr">
                        <a:lnSpc>
                          <a:spcPct val="100000"/>
                        </a:lnSpc>
                        <a:spcBef>
                          <a:spcPts val="0"/>
                        </a:spcBef>
                        <a:spcAft>
                          <a:spcPts val="0"/>
                        </a:spcAft>
                        <a:buClr>
                          <a:schemeClr val="dk1"/>
                        </a:buClr>
                        <a:buFont typeface="Tahoma"/>
                        <a:buNone/>
                      </a:pPr>
                      <a:r>
                        <a:rPr b="1" i="0" lang="en-US" sz="1600" u="none" cap="none" strike="noStrike">
                          <a:solidFill>
                            <a:schemeClr val="dk1"/>
                          </a:solidFill>
                          <a:latin typeface="Tahoma"/>
                          <a:ea typeface="Tahoma"/>
                          <a:cs typeface="Tahoma"/>
                          <a:sym typeface="Tahoma"/>
                        </a:rPr>
                        <a:t>T</a:t>
                      </a:r>
                    </a:p>
                  </a:txBody>
                  <a:tcPr marT="0" marB="0" marR="0" marL="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Font typeface="Tahoma"/>
                        <a:buNone/>
                      </a:pPr>
                      <a:r>
                        <a:rPr b="1" i="0" lang="en-US" sz="1800" u="none" cap="none" strike="noStrike">
                          <a:solidFill>
                            <a:schemeClr val="dk1"/>
                          </a:solidFill>
                          <a:latin typeface="Tahoma"/>
                          <a:ea typeface="Tahoma"/>
                          <a:cs typeface="Tahoma"/>
                          <a:sym typeface="Tahoma"/>
                        </a:rPr>
                        <a:t>cru</a:t>
                      </a:r>
                    </a:p>
                  </a:txBody>
                  <a:tcPr marT="0" marB="0" marR="0" marL="0">
                    <a:lnL cap="flat" cmpd="sng" w="12700">
                      <a:solidFill>
                        <a:schemeClr val="dk1"/>
                      </a:solidFill>
                      <a:prstDash val="solid"/>
                      <a:round/>
                      <a:headEnd len="med" w="med" type="none"/>
                      <a:tailEnd len="med" w="med" type="none"/>
                    </a:lnL>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Font typeface="Tahoma"/>
                        <a:buNone/>
                      </a:pPr>
                      <a:r>
                        <a:rPr b="1" i="0" lang="en-US" sz="1800" u="none" cap="none" strike="noStrike">
                          <a:solidFill>
                            <a:schemeClr val="dk1"/>
                          </a:solidFill>
                          <a:latin typeface="Tahoma"/>
                          <a:ea typeface="Tahoma"/>
                          <a:cs typeface="Tahoma"/>
                          <a:sym typeface="Tahoma"/>
                        </a:rPr>
                        <a:t>région</a:t>
                      </a:r>
                    </a:p>
                  </a:txBody>
                  <a:tcPr marT="0" marB="0" marR="0" marL="0">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Font typeface="Tahoma"/>
                        <a:buNone/>
                      </a:pPr>
                      <a:r>
                        <a:rPr b="1" i="0" lang="en-US" sz="1800" u="none" cap="none" strike="noStrike">
                          <a:solidFill>
                            <a:schemeClr val="dk1"/>
                          </a:solidFill>
                          <a:latin typeface="Tahoma"/>
                          <a:ea typeface="Tahoma"/>
                          <a:cs typeface="Tahoma"/>
                          <a:sym typeface="Tahoma"/>
                        </a:rPr>
                        <a:t>coul</a:t>
                      </a:r>
                    </a:p>
                  </a:txBody>
                  <a:tcPr marT="0" marB="0" marR="0" marL="0">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Font typeface="Tahoma"/>
                        <a:buNone/>
                      </a:pPr>
                      <a:r>
                        <a:rPr b="1" i="0" lang="en-US" sz="1800" u="none" cap="none" strike="noStrike">
                          <a:solidFill>
                            <a:schemeClr val="dk1"/>
                          </a:solidFill>
                          <a:latin typeface="Tahoma"/>
                          <a:ea typeface="Tahoma"/>
                          <a:cs typeface="Tahoma"/>
                          <a:sym typeface="Tahoma"/>
                        </a:rPr>
                        <a:t>mil</a:t>
                      </a:r>
                    </a:p>
                  </a:txBody>
                  <a:tcPr marT="0" marB="0" marR="0" marL="0">
                    <a:lnR cap="flat" cmpd="sng" w="28575">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512750">
                <a:tc>
                  <a:txBody>
                    <a:bodyPr>
                      <a:noAutofit/>
                    </a:bodyPr>
                    <a:lstStyle/>
                    <a:p>
                      <a:pPr indent="0" lvl="0" marL="0" marR="0" rtl="0" algn="l">
                        <a:spcBef>
                          <a:spcPts val="0"/>
                        </a:spcBef>
                        <a:buNone/>
                      </a:pPr>
                      <a:r>
                        <a:t/>
                      </a:r>
                      <a:endParaRPr sz="1800" u="none" cap="none" strike="noStrike">
                        <a:solidFill>
                          <a:schemeClr val="dk1"/>
                        </a:solidFill>
                        <a:latin typeface="Times New Roman"/>
                        <a:ea typeface="Times New Roman"/>
                        <a:cs typeface="Times New Roman"/>
                        <a:sym typeface="Times New Roman"/>
                      </a:endParaRPr>
                    </a:p>
                  </a:txBody>
                  <a:tcPr marT="0" marB="0" marR="0" marL="0">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tcPr>
                </a:tc>
                <a:tc>
                  <a:txBody>
                    <a:bodyPr>
                      <a:noAutofit/>
                    </a:bodyPr>
                    <a:lstStyle/>
                    <a:p>
                      <a:pPr indent="0" lvl="0" marL="0" marR="0" rtl="0" algn="just">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Volnay </a:t>
                      </a:r>
                    </a:p>
                  </a:txBody>
                  <a:tcPr marT="0" marB="0" marR="38100" marL="38100">
                    <a:lnL cap="flat" cmpd="sng" w="12700">
                      <a:solidFill>
                        <a:schemeClr val="dk1"/>
                      </a:solidFill>
                      <a:prstDash val="solid"/>
                      <a:round/>
                      <a:headEnd len="med" w="med" type="none"/>
                      <a:tailEnd len="med" w="med" type="none"/>
                    </a:lnL>
                    <a:lnT cap="flat" cmpd="sng" w="12700">
                      <a:solidFill>
                        <a:schemeClr val="dk1"/>
                      </a:solidFill>
                      <a:prstDash val="solid"/>
                      <a:round/>
                      <a:headEnd len="med" w="med" type="none"/>
                      <a:tailEnd len="med" w="med" type="none"/>
                    </a:lnT>
                  </a:tcPr>
                </a:tc>
                <a:tc>
                  <a:txBody>
                    <a:bodyPr>
                      <a:noAutofit/>
                    </a:bodyPr>
                    <a:lstStyle/>
                    <a:p>
                      <a:pPr indent="0" lvl="0" marL="0" marR="0" rtl="0" algn="just">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bourgogne</a:t>
                      </a:r>
                    </a:p>
                  </a:txBody>
                  <a:tcPr marT="0" marB="0" marR="38100" marL="38100">
                    <a:lnT cap="flat" cmpd="sng" w="12700">
                      <a:solidFill>
                        <a:schemeClr val="dk1"/>
                      </a:solidFill>
                      <a:prstDash val="solid"/>
                      <a:round/>
                      <a:headEnd len="med" w="med" type="none"/>
                      <a:tailEnd len="med" w="med" type="none"/>
                    </a:lnT>
                  </a:tcPr>
                </a:tc>
                <a:tc>
                  <a:txBody>
                    <a:bodyPr>
                      <a:noAutofit/>
                    </a:bodyPr>
                    <a:lstStyle/>
                    <a:p>
                      <a:pPr indent="0" lvl="0" marL="0" marR="0" rtl="0" algn="ctr">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rouge</a:t>
                      </a:r>
                    </a:p>
                  </a:txBody>
                  <a:tcPr marT="0" marB="0" marR="38100" marL="38100">
                    <a:lnT cap="flat" cmpd="sng" w="12700">
                      <a:solidFill>
                        <a:schemeClr val="dk1"/>
                      </a:solidFill>
                      <a:prstDash val="solid"/>
                      <a:round/>
                      <a:headEnd len="med" w="med" type="none"/>
                      <a:tailEnd len="med" w="med" type="none"/>
                    </a:lnT>
                  </a:tcPr>
                </a:tc>
                <a:tc>
                  <a:txBody>
                    <a:bodyPr>
                      <a:noAutofit/>
                    </a:bodyPr>
                    <a:lstStyle/>
                    <a:p>
                      <a:pPr indent="0" lvl="0" marL="0" marR="0" rtl="0" algn="ctr">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1983</a:t>
                      </a:r>
                    </a:p>
                  </a:txBody>
                  <a:tcPr marT="0" marB="0" marR="38100" marL="38100">
                    <a:lnR cap="flat" cmpd="sng" w="28575">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tcPr>
                </a:tc>
              </a:tr>
              <a:tr h="508000">
                <a:tc>
                  <a:txBody>
                    <a:bodyPr>
                      <a:noAutofit/>
                    </a:bodyPr>
                    <a:lstStyle/>
                    <a:p>
                      <a:pPr indent="0" lvl="0" marL="0" marR="0" rtl="0" algn="l">
                        <a:spcBef>
                          <a:spcPts val="0"/>
                        </a:spcBef>
                        <a:buNone/>
                      </a:pPr>
                      <a:r>
                        <a:t/>
                      </a:r>
                      <a:endParaRPr sz="1800" u="none" cap="none" strike="noStrike">
                        <a:solidFill>
                          <a:schemeClr val="dk1"/>
                        </a:solidFill>
                        <a:latin typeface="Times New Roman"/>
                        <a:ea typeface="Times New Roman"/>
                        <a:cs typeface="Times New Roman"/>
                        <a:sym typeface="Times New Roman"/>
                      </a:endParaRPr>
                    </a:p>
                  </a:txBody>
                  <a:tcPr marT="0" marB="0" marR="0" marL="0">
                    <a:lnR cap="flat" cmpd="sng" w="12700">
                      <a:solidFill>
                        <a:schemeClr val="dk1"/>
                      </a:solidFill>
                      <a:prstDash val="solid"/>
                      <a:round/>
                      <a:headEnd len="med" w="med" type="none"/>
                      <a:tailEnd len="med" w="med" type="none"/>
                    </a:lnR>
                  </a:tcPr>
                </a:tc>
                <a:tc>
                  <a:txBody>
                    <a:bodyPr>
                      <a:noAutofit/>
                    </a:bodyPr>
                    <a:lstStyle/>
                    <a:p>
                      <a:pPr indent="0" lvl="0" marL="0" marR="0" rtl="0" algn="just">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Volnay </a:t>
                      </a:r>
                    </a:p>
                  </a:txBody>
                  <a:tcPr marT="0" marB="0" marR="38100" marL="38100">
                    <a:lnL cap="flat" cmpd="sng" w="12700">
                      <a:solidFill>
                        <a:schemeClr val="dk1"/>
                      </a:solidFill>
                      <a:prstDash val="solid"/>
                      <a:round/>
                      <a:headEnd len="med" w="med" type="none"/>
                      <a:tailEnd len="med" w="med" type="none"/>
                    </a:lnL>
                  </a:tcPr>
                </a:tc>
                <a:tc>
                  <a:txBody>
                    <a:bodyPr>
                      <a:noAutofit/>
                    </a:bodyPr>
                    <a:lstStyle/>
                    <a:p>
                      <a:pPr indent="0" lvl="0" marL="0" marR="0" rtl="0" algn="just">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bourgogne</a:t>
                      </a:r>
                    </a:p>
                  </a:txBody>
                  <a:tcPr marT="0" marB="0" marR="38100" marL="38100"/>
                </a:tc>
                <a:tc>
                  <a:txBody>
                    <a:bodyPr>
                      <a:noAutofit/>
                    </a:bodyPr>
                    <a:lstStyle/>
                    <a:p>
                      <a:pPr indent="0" lvl="0" marL="0" marR="0" rtl="0" algn="ctr">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rouge</a:t>
                      </a:r>
                    </a:p>
                  </a:txBody>
                  <a:tcPr marT="0" marB="0" marR="38100" marL="38100"/>
                </a:tc>
                <a:tc>
                  <a:txBody>
                    <a:bodyPr>
                      <a:noAutofit/>
                    </a:bodyPr>
                    <a:lstStyle/>
                    <a:p>
                      <a:pPr indent="0" lvl="0" marL="0" marR="0" rtl="0" algn="ctr">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1979</a:t>
                      </a:r>
                    </a:p>
                  </a:txBody>
                  <a:tcPr marT="0" marB="0" marR="38100" marL="38100">
                    <a:lnR cap="flat" cmpd="sng" w="28575">
                      <a:solidFill>
                        <a:schemeClr val="dk1"/>
                      </a:solidFill>
                      <a:prstDash val="solid"/>
                      <a:round/>
                      <a:headEnd len="med" w="med" type="none"/>
                      <a:tailEnd len="med" w="med" type="none"/>
                    </a:lnR>
                  </a:tcPr>
                </a:tc>
              </a:tr>
              <a:tr h="508000">
                <a:tc>
                  <a:txBody>
                    <a:bodyPr>
                      <a:noAutofit/>
                    </a:bodyPr>
                    <a:lstStyle/>
                    <a:p>
                      <a:pPr indent="0" lvl="0" marL="0" marR="0" rtl="0" algn="l">
                        <a:spcBef>
                          <a:spcPts val="0"/>
                        </a:spcBef>
                        <a:buNone/>
                      </a:pPr>
                      <a:r>
                        <a:t/>
                      </a:r>
                      <a:endParaRPr sz="1800" u="none" cap="none" strike="noStrike">
                        <a:solidFill>
                          <a:schemeClr val="dk1"/>
                        </a:solidFill>
                        <a:latin typeface="Times New Roman"/>
                        <a:ea typeface="Times New Roman"/>
                        <a:cs typeface="Times New Roman"/>
                        <a:sym typeface="Times New Roman"/>
                      </a:endParaRPr>
                    </a:p>
                  </a:txBody>
                  <a:tcPr marT="0" marB="0" marR="0" marL="0">
                    <a:lnR cap="flat" cmpd="sng" w="12700">
                      <a:solidFill>
                        <a:schemeClr val="dk1"/>
                      </a:solidFill>
                      <a:prstDash val="solid"/>
                      <a:round/>
                      <a:headEnd len="med" w="med" type="none"/>
                      <a:tailEnd len="med" w="med" type="none"/>
                    </a:lnR>
                  </a:tcPr>
                </a:tc>
                <a:tc>
                  <a:txBody>
                    <a:bodyPr>
                      <a:noAutofit/>
                    </a:bodyPr>
                    <a:lstStyle/>
                    <a:p>
                      <a:pPr indent="0" lvl="0" marL="0" marR="0" rtl="0" algn="just">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Chenas</a:t>
                      </a:r>
                    </a:p>
                  </a:txBody>
                  <a:tcPr marT="0" marB="0" marR="38100" marL="38100">
                    <a:lnL cap="flat" cmpd="sng" w="12700">
                      <a:solidFill>
                        <a:schemeClr val="dk1"/>
                      </a:solidFill>
                      <a:prstDash val="solid"/>
                      <a:round/>
                      <a:headEnd len="med" w="med" type="none"/>
                      <a:tailEnd len="med" w="med" type="none"/>
                    </a:lnL>
                  </a:tcPr>
                </a:tc>
                <a:tc>
                  <a:txBody>
                    <a:bodyPr>
                      <a:noAutofit/>
                    </a:bodyPr>
                    <a:lstStyle/>
                    <a:p>
                      <a:pPr indent="0" lvl="0" marL="0" marR="0" rtl="0" algn="just">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beaujolais</a:t>
                      </a:r>
                    </a:p>
                  </a:txBody>
                  <a:tcPr marT="0" marB="0" marR="38100" marL="38100"/>
                </a:tc>
                <a:tc>
                  <a:txBody>
                    <a:bodyPr>
                      <a:noAutofit/>
                    </a:bodyPr>
                    <a:lstStyle/>
                    <a:p>
                      <a:pPr indent="0" lvl="0" marL="0" marR="0" rtl="0" algn="ctr">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rouge</a:t>
                      </a:r>
                    </a:p>
                  </a:txBody>
                  <a:tcPr marT="0" marB="0" marR="38100" marL="38100"/>
                </a:tc>
                <a:tc>
                  <a:txBody>
                    <a:bodyPr>
                      <a:noAutofit/>
                    </a:bodyPr>
                    <a:lstStyle/>
                    <a:p>
                      <a:pPr indent="0" lvl="0" marL="0" marR="0" rtl="0" algn="ctr">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1983</a:t>
                      </a:r>
                    </a:p>
                  </a:txBody>
                  <a:tcPr marT="0" marB="0" marR="38100" marL="38100">
                    <a:lnR cap="flat" cmpd="sng" w="28575">
                      <a:solidFill>
                        <a:schemeClr val="dk1"/>
                      </a:solidFill>
                      <a:prstDash val="solid"/>
                      <a:round/>
                      <a:headEnd len="med" w="med" type="none"/>
                      <a:tailEnd len="med" w="med" type="none"/>
                    </a:lnR>
                  </a:tcPr>
                </a:tc>
              </a:tr>
              <a:tr h="508000">
                <a:tc>
                  <a:txBody>
                    <a:bodyPr>
                      <a:noAutofit/>
                    </a:bodyPr>
                    <a:lstStyle/>
                    <a:p>
                      <a:pPr indent="0" lvl="0" marL="0" marR="0" rtl="0" algn="l">
                        <a:spcBef>
                          <a:spcPts val="0"/>
                        </a:spcBef>
                        <a:buNone/>
                      </a:pPr>
                      <a:r>
                        <a:t/>
                      </a:r>
                      <a:endParaRPr sz="1800" u="none" cap="none" strike="noStrike">
                        <a:solidFill>
                          <a:schemeClr val="dk1"/>
                        </a:solidFill>
                        <a:latin typeface="Times New Roman"/>
                        <a:ea typeface="Times New Roman"/>
                        <a:cs typeface="Times New Roman"/>
                        <a:sym typeface="Times New Roman"/>
                      </a:endParaRPr>
                    </a:p>
                  </a:txBody>
                  <a:tcPr marT="0" marB="0" marR="0" marL="0">
                    <a:lnR cap="flat" cmpd="sng" w="12700">
                      <a:solidFill>
                        <a:schemeClr val="dk1"/>
                      </a:solidFill>
                      <a:prstDash val="solid"/>
                      <a:round/>
                      <a:headEnd len="med" w="med" type="none"/>
                      <a:tailEnd len="med" w="med" type="none"/>
                    </a:lnR>
                  </a:tcPr>
                </a:tc>
                <a:tc>
                  <a:txBody>
                    <a:bodyPr>
                      <a:noAutofit/>
                    </a:bodyPr>
                    <a:lstStyle/>
                    <a:p>
                      <a:pPr indent="0" lvl="0" marL="0" marR="0" rtl="0" algn="just">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julienas</a:t>
                      </a:r>
                    </a:p>
                  </a:txBody>
                  <a:tcPr marT="0" marB="0" marR="38100" marL="38100">
                    <a:lnL cap="flat" cmpd="sng" w="12700">
                      <a:solidFill>
                        <a:schemeClr val="dk1"/>
                      </a:solidFill>
                      <a:prstDash val="solid"/>
                      <a:round/>
                      <a:headEnd len="med" w="med" type="none"/>
                      <a:tailEnd len="med" w="med" type="none"/>
                    </a:lnL>
                    <a:lnB cap="flat" cmpd="sng" w="28575">
                      <a:solidFill>
                        <a:schemeClr val="dk1"/>
                      </a:solidFill>
                      <a:prstDash val="solid"/>
                      <a:round/>
                      <a:headEnd len="med" w="med" type="none"/>
                      <a:tailEnd len="med" w="med" type="none"/>
                    </a:lnB>
                  </a:tcPr>
                </a:tc>
                <a:tc>
                  <a:txBody>
                    <a:bodyPr>
                      <a:noAutofit/>
                    </a:bodyPr>
                    <a:lstStyle/>
                    <a:p>
                      <a:pPr indent="0" lvl="0" marL="0" marR="0" rtl="0" algn="just">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beaujolais</a:t>
                      </a:r>
                    </a:p>
                  </a:txBody>
                  <a:tcPr marT="0" marB="0" marR="38100" marL="38100">
                    <a:lnB cap="flat" cmpd="sng" w="28575">
                      <a:solidFill>
                        <a:schemeClr val="dk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rouge</a:t>
                      </a:r>
                    </a:p>
                  </a:txBody>
                  <a:tcPr marT="0" marB="0" marR="38100" marL="38100">
                    <a:lnB cap="flat" cmpd="sng" w="28575">
                      <a:solidFill>
                        <a:schemeClr val="dk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1986</a:t>
                      </a:r>
                    </a:p>
                  </a:txBody>
                  <a:tcPr marT="0" marB="0" marR="38100" marL="38100">
                    <a:lnR cap="flat" cmpd="sng" w="28575">
                      <a:solidFill>
                        <a:schemeClr val="dk1"/>
                      </a:solidFill>
                      <a:prstDash val="solid"/>
                      <a:round/>
                      <a:headEnd len="med" w="med" type="none"/>
                      <a:tailEnd len="med" w="med" type="none"/>
                    </a:lnR>
                    <a:lnB cap="flat" cmpd="sng" w="28575">
                      <a:solidFill>
                        <a:schemeClr val="dk1"/>
                      </a:solidFill>
                      <a:prstDash val="solid"/>
                      <a:round/>
                      <a:headEnd len="med" w="med" type="none"/>
                      <a:tailEnd len="med" w="med" type="none"/>
                    </a:lnB>
                  </a:tcPr>
                </a:tc>
              </a:tr>
            </a:tbl>
          </a:graphicData>
        </a:graphic>
      </p:graphicFrame>
      <p:graphicFrame>
        <p:nvGraphicFramePr>
          <p:cNvPr id="921" name="Shape 921"/>
          <p:cNvGraphicFramePr/>
          <p:nvPr/>
        </p:nvGraphicFramePr>
        <p:xfrm>
          <a:off x="3124200" y="4419600"/>
          <a:ext cx="3000000" cy="3000000"/>
        </p:xfrm>
        <a:graphic>
          <a:graphicData uri="http://schemas.openxmlformats.org/drawingml/2006/table">
            <a:tbl>
              <a:tblPr>
                <a:noFill/>
                <a:tableStyleId>{6E3483FC-DA12-4829-8917-C3A2EE820683}</a:tableStyleId>
              </a:tblPr>
              <a:tblGrid>
                <a:gridCol w="685800"/>
                <a:gridCol w="914400"/>
                <a:gridCol w="1295400"/>
              </a:tblGrid>
              <a:tr h="457200">
                <a:tc>
                  <a:txBody>
                    <a:bodyPr>
                      <a:noAutofit/>
                    </a:bodyPr>
                    <a:lstStyle/>
                    <a:p>
                      <a:pPr indent="0" lvl="0" marL="0" marR="0" rtl="0" algn="ctr">
                        <a:lnSpc>
                          <a:spcPct val="100000"/>
                        </a:lnSpc>
                        <a:spcBef>
                          <a:spcPts val="0"/>
                        </a:spcBef>
                        <a:spcAft>
                          <a:spcPts val="0"/>
                        </a:spcAft>
                        <a:buClr>
                          <a:schemeClr val="dk1"/>
                        </a:buClr>
                        <a:buFont typeface="Tahoma"/>
                        <a:buNone/>
                      </a:pPr>
                      <a:r>
                        <a:rPr b="1" i="0" lang="en-US" sz="1600" u="none" cap="none" strike="noStrike">
                          <a:solidFill>
                            <a:schemeClr val="dk1"/>
                          </a:solidFill>
                          <a:latin typeface="Tahoma"/>
                          <a:ea typeface="Tahoma"/>
                          <a:cs typeface="Tahoma"/>
                          <a:sym typeface="Tahoma"/>
                        </a:rPr>
                        <a:t>T’</a:t>
                      </a:r>
                    </a:p>
                  </a:txBody>
                  <a:tcPr marT="0" marB="0" marR="0" marL="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Font typeface="Tahoma"/>
                        <a:buNone/>
                      </a:pPr>
                      <a:r>
                        <a:rPr b="1" i="0" lang="en-US" sz="1800" u="none" cap="none" strike="noStrike">
                          <a:solidFill>
                            <a:schemeClr val="dk1"/>
                          </a:solidFill>
                          <a:latin typeface="Tahoma"/>
                          <a:ea typeface="Tahoma"/>
                          <a:cs typeface="Tahoma"/>
                          <a:sym typeface="Tahoma"/>
                        </a:rPr>
                        <a:t>cru</a:t>
                      </a:r>
                    </a:p>
                  </a:txBody>
                  <a:tcPr marT="0" marB="0" marR="0" marL="0">
                    <a:lnL cap="flat" cmpd="sng" w="12700">
                      <a:solidFill>
                        <a:schemeClr val="dk1"/>
                      </a:solidFill>
                      <a:prstDash val="solid"/>
                      <a:round/>
                      <a:headEnd len="med" w="med" type="none"/>
                      <a:tailEnd len="med" w="med" type="none"/>
                    </a:lnL>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Font typeface="Tahoma"/>
                        <a:buNone/>
                      </a:pPr>
                      <a:r>
                        <a:rPr b="1" i="0" lang="en-US" sz="1800" u="none" cap="none" strike="noStrike">
                          <a:solidFill>
                            <a:schemeClr val="dk1"/>
                          </a:solidFill>
                          <a:latin typeface="Tahoma"/>
                          <a:ea typeface="Tahoma"/>
                          <a:cs typeface="Tahoma"/>
                          <a:sym typeface="Tahoma"/>
                        </a:rPr>
                        <a:t>région</a:t>
                      </a:r>
                    </a:p>
                  </a:txBody>
                  <a:tcPr marT="0" marB="0" marR="0" marL="0">
                    <a:lnR cap="flat" cmpd="sng" w="28575">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512750">
                <a:tc>
                  <a:txBody>
                    <a:bodyPr>
                      <a:noAutofit/>
                    </a:bodyPr>
                    <a:lstStyle/>
                    <a:p>
                      <a:pPr indent="0" lvl="0" marL="0" marR="0" rtl="0" algn="l">
                        <a:spcBef>
                          <a:spcPts val="0"/>
                        </a:spcBef>
                        <a:buNone/>
                      </a:pPr>
                      <a:r>
                        <a:t/>
                      </a:r>
                      <a:endParaRPr sz="1800" u="none" cap="none" strike="noStrike">
                        <a:solidFill>
                          <a:schemeClr val="dk1"/>
                        </a:solidFill>
                        <a:latin typeface="Times New Roman"/>
                        <a:ea typeface="Times New Roman"/>
                        <a:cs typeface="Times New Roman"/>
                        <a:sym typeface="Times New Roman"/>
                      </a:endParaRPr>
                    </a:p>
                  </a:txBody>
                  <a:tcPr marT="0" marB="0" marR="0" marL="0">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tcPr>
                </a:tc>
                <a:tc>
                  <a:txBody>
                    <a:bodyPr>
                      <a:noAutofit/>
                    </a:bodyPr>
                    <a:lstStyle/>
                    <a:p>
                      <a:pPr indent="0" lvl="0" marL="0" marR="0" rtl="0" algn="just">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Volnay </a:t>
                      </a:r>
                    </a:p>
                  </a:txBody>
                  <a:tcPr marT="0" marB="0" marR="38100" marL="38100">
                    <a:lnL cap="flat" cmpd="sng" w="12700">
                      <a:solidFill>
                        <a:schemeClr val="dk1"/>
                      </a:solidFill>
                      <a:prstDash val="solid"/>
                      <a:round/>
                      <a:headEnd len="med" w="med" type="none"/>
                      <a:tailEnd len="med" w="med" type="none"/>
                    </a:lnL>
                    <a:lnT cap="flat" cmpd="sng" w="12700">
                      <a:solidFill>
                        <a:schemeClr val="dk1"/>
                      </a:solidFill>
                      <a:prstDash val="solid"/>
                      <a:round/>
                      <a:headEnd len="med" w="med" type="none"/>
                      <a:tailEnd len="med" w="med" type="none"/>
                    </a:lnT>
                  </a:tcPr>
                </a:tc>
                <a:tc>
                  <a:txBody>
                    <a:bodyPr>
                      <a:noAutofit/>
                    </a:bodyPr>
                    <a:lstStyle/>
                    <a:p>
                      <a:pPr indent="0" lvl="0" marL="0" marR="0" rtl="0" algn="just">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bourgogne</a:t>
                      </a:r>
                    </a:p>
                  </a:txBody>
                  <a:tcPr marT="0" marB="0" marR="38100" marL="38100">
                    <a:lnR cap="flat" cmpd="sng" w="28575">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tcPr>
                </a:tc>
              </a:tr>
              <a:tr h="508000">
                <a:tc>
                  <a:txBody>
                    <a:bodyPr>
                      <a:noAutofit/>
                    </a:bodyPr>
                    <a:lstStyle/>
                    <a:p>
                      <a:pPr indent="0" lvl="0" marL="0" marR="0" rtl="0" algn="l">
                        <a:spcBef>
                          <a:spcPts val="0"/>
                        </a:spcBef>
                        <a:buNone/>
                      </a:pPr>
                      <a:r>
                        <a:t/>
                      </a:r>
                      <a:endParaRPr sz="1800" u="none" cap="none" strike="noStrike">
                        <a:solidFill>
                          <a:schemeClr val="dk1"/>
                        </a:solidFill>
                        <a:latin typeface="Times New Roman"/>
                        <a:ea typeface="Times New Roman"/>
                        <a:cs typeface="Times New Roman"/>
                        <a:sym typeface="Times New Roman"/>
                      </a:endParaRPr>
                    </a:p>
                  </a:txBody>
                  <a:tcPr marT="0" marB="0" marR="0" marL="0">
                    <a:lnR cap="flat" cmpd="sng" w="12700">
                      <a:solidFill>
                        <a:schemeClr val="dk1"/>
                      </a:solidFill>
                      <a:prstDash val="solid"/>
                      <a:round/>
                      <a:headEnd len="med" w="med" type="none"/>
                      <a:tailEnd len="med" w="med" type="none"/>
                    </a:lnR>
                  </a:tcPr>
                </a:tc>
                <a:tc>
                  <a:txBody>
                    <a:bodyPr>
                      <a:noAutofit/>
                    </a:bodyPr>
                    <a:lstStyle/>
                    <a:p>
                      <a:pPr indent="0" lvl="0" marL="0" marR="0" rtl="0" algn="just">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Chenas</a:t>
                      </a:r>
                    </a:p>
                  </a:txBody>
                  <a:tcPr marT="0" marB="0" marR="38100" marL="38100">
                    <a:lnL cap="flat" cmpd="sng" w="12700">
                      <a:solidFill>
                        <a:schemeClr val="dk1"/>
                      </a:solidFill>
                      <a:prstDash val="solid"/>
                      <a:round/>
                      <a:headEnd len="med" w="med" type="none"/>
                      <a:tailEnd len="med" w="med" type="none"/>
                    </a:lnL>
                  </a:tcPr>
                </a:tc>
                <a:tc>
                  <a:txBody>
                    <a:bodyPr>
                      <a:noAutofit/>
                    </a:bodyPr>
                    <a:lstStyle/>
                    <a:p>
                      <a:pPr indent="0" lvl="0" marL="0" marR="0" rtl="0" algn="just">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beaujolais</a:t>
                      </a:r>
                    </a:p>
                  </a:txBody>
                  <a:tcPr marT="0" marB="0" marR="38100" marL="38100">
                    <a:lnR cap="flat" cmpd="sng" w="28575">
                      <a:solidFill>
                        <a:schemeClr val="dk1"/>
                      </a:solidFill>
                      <a:prstDash val="solid"/>
                      <a:round/>
                      <a:headEnd len="med" w="med" type="none"/>
                      <a:tailEnd len="med" w="med" type="none"/>
                    </a:lnR>
                  </a:tcPr>
                </a:tc>
              </a:tr>
              <a:tr h="508000">
                <a:tc>
                  <a:txBody>
                    <a:bodyPr>
                      <a:noAutofit/>
                    </a:bodyPr>
                    <a:lstStyle/>
                    <a:p>
                      <a:pPr indent="0" lvl="0" marL="0" marR="0" rtl="0" algn="l">
                        <a:spcBef>
                          <a:spcPts val="0"/>
                        </a:spcBef>
                        <a:buNone/>
                      </a:pPr>
                      <a:r>
                        <a:t/>
                      </a:r>
                      <a:endParaRPr sz="1800" u="none" cap="none" strike="noStrike">
                        <a:solidFill>
                          <a:schemeClr val="dk1"/>
                        </a:solidFill>
                        <a:latin typeface="Times New Roman"/>
                        <a:ea typeface="Times New Roman"/>
                        <a:cs typeface="Times New Roman"/>
                        <a:sym typeface="Times New Roman"/>
                      </a:endParaRPr>
                    </a:p>
                  </a:txBody>
                  <a:tcPr marT="0" marB="0" marR="0" marL="0">
                    <a:lnR cap="flat" cmpd="sng" w="12700">
                      <a:solidFill>
                        <a:schemeClr val="dk1"/>
                      </a:solidFill>
                      <a:prstDash val="solid"/>
                      <a:round/>
                      <a:headEnd len="med" w="med" type="none"/>
                      <a:tailEnd len="med" w="med" type="none"/>
                    </a:lnR>
                  </a:tcPr>
                </a:tc>
                <a:tc>
                  <a:txBody>
                    <a:bodyPr>
                      <a:noAutofit/>
                    </a:bodyPr>
                    <a:lstStyle/>
                    <a:p>
                      <a:pPr indent="0" lvl="0" marL="0" marR="0" rtl="0" algn="just">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julienas</a:t>
                      </a:r>
                    </a:p>
                  </a:txBody>
                  <a:tcPr marT="0" marB="0" marR="38100" marL="38100">
                    <a:lnL cap="flat" cmpd="sng" w="12700">
                      <a:solidFill>
                        <a:schemeClr val="dk1"/>
                      </a:solidFill>
                      <a:prstDash val="solid"/>
                      <a:round/>
                      <a:headEnd len="med" w="med" type="none"/>
                      <a:tailEnd len="med" w="med" type="none"/>
                    </a:lnL>
                    <a:lnB cap="flat" cmpd="sng" w="28575">
                      <a:solidFill>
                        <a:schemeClr val="dk1"/>
                      </a:solidFill>
                      <a:prstDash val="solid"/>
                      <a:round/>
                      <a:headEnd len="med" w="med" type="none"/>
                      <a:tailEnd len="med" w="med" type="none"/>
                    </a:lnB>
                  </a:tcPr>
                </a:tc>
                <a:tc>
                  <a:txBody>
                    <a:bodyPr>
                      <a:noAutofit/>
                    </a:bodyPr>
                    <a:lstStyle/>
                    <a:p>
                      <a:pPr indent="0" lvl="0" marL="0" marR="0" rtl="0" algn="just">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beaujolais</a:t>
                      </a:r>
                    </a:p>
                  </a:txBody>
                  <a:tcPr marT="0" marB="0" marR="38100" marL="38100">
                    <a:lnR cap="flat" cmpd="sng" w="28575">
                      <a:solidFill>
                        <a:schemeClr val="dk1"/>
                      </a:solidFill>
                      <a:prstDash val="solid"/>
                      <a:round/>
                      <a:headEnd len="med" w="med" type="none"/>
                      <a:tailEnd len="med" w="med" type="none"/>
                    </a:lnR>
                    <a:lnB cap="flat" cmpd="sng" w="28575">
                      <a:solidFill>
                        <a:schemeClr val="dk1"/>
                      </a:solidFill>
                      <a:prstDash val="solid"/>
                      <a:round/>
                      <a:headEnd len="med" w="med" type="none"/>
                      <a:tailEnd len="med" w="med" type="none"/>
                    </a:lnB>
                  </a:tcPr>
                </a:tc>
              </a:tr>
            </a:tbl>
          </a:graphicData>
        </a:graphic>
      </p:graphicFrame>
      <p:sp>
        <p:nvSpPr>
          <p:cNvPr id="922" name="Shape 922"/>
          <p:cNvSpPr txBox="1"/>
          <p:nvPr/>
        </p:nvSpPr>
        <p:spPr>
          <a:xfrm>
            <a:off x="2057400" y="3810000"/>
            <a:ext cx="5372100" cy="396875"/>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Font typeface="Arial"/>
              <a:buNone/>
            </a:pPr>
            <a:r>
              <a:rPr b="1" i="0" lang="en-US" sz="2000" u="none" cap="none" strike="noStrike">
                <a:solidFill>
                  <a:schemeClr val="dk1"/>
                </a:solidFill>
                <a:latin typeface="Arial"/>
                <a:ea typeface="Arial"/>
                <a:cs typeface="Arial"/>
                <a:sym typeface="Arial"/>
              </a:rPr>
              <a:t>La projection de T sur (cru, région)</a:t>
            </a:r>
          </a:p>
        </p:txBody>
      </p:sp>
      <p:sp>
        <p:nvSpPr>
          <p:cNvPr id="923" name="Shape 923"/>
          <p:cNvSpPr txBox="1"/>
          <p:nvPr/>
        </p:nvSpPr>
        <p:spPr>
          <a:xfrm>
            <a:off x="706437" y="5662612"/>
            <a:ext cx="2122487" cy="415925"/>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2"/>
              </a:buClr>
              <a:buFont typeface="Times New Roman"/>
              <a:buNone/>
            </a:pPr>
            <a:r>
              <a:rPr b="0" i="0" lang="en-US" sz="2100" u="none" cap="none" strike="noStrike">
                <a:solidFill>
                  <a:schemeClr val="dk2"/>
                </a:solidFill>
                <a:latin typeface="Times New Roman"/>
                <a:ea typeface="Times New Roman"/>
                <a:cs typeface="Times New Roman"/>
                <a:sym typeface="Times New Roman"/>
              </a:rPr>
              <a:t>T’ = </a:t>
            </a:r>
            <a:r>
              <a:rPr b="0" i="0" lang="en-US" sz="2100" u="none" cap="none" strike="noStrike">
                <a:solidFill>
                  <a:srgbClr val="FF3300"/>
                </a:solidFill>
                <a:latin typeface="Times New Roman"/>
                <a:ea typeface="Times New Roman"/>
                <a:cs typeface="Times New Roman"/>
                <a:sym typeface="Times New Roman"/>
              </a:rPr>
              <a:t>Π</a:t>
            </a:r>
            <a:r>
              <a:rPr b="0" i="0" lang="en-US" sz="2100" u="none" cap="none" strike="noStrike">
                <a:solidFill>
                  <a:schemeClr val="dk2"/>
                </a:solidFill>
                <a:latin typeface="Times New Roman"/>
                <a:ea typeface="Times New Roman"/>
                <a:cs typeface="Times New Roman"/>
                <a:sym typeface="Times New Roman"/>
              </a:rPr>
              <a:t> </a:t>
            </a:r>
            <a:r>
              <a:rPr b="0" baseline="-25000" i="0" lang="en-US" sz="2100" u="none" cap="none" strike="noStrike">
                <a:solidFill>
                  <a:schemeClr val="dk2"/>
                </a:solidFill>
                <a:latin typeface="Times New Roman"/>
                <a:ea typeface="Times New Roman"/>
                <a:cs typeface="Times New Roman"/>
                <a:sym typeface="Times New Roman"/>
              </a:rPr>
              <a:t>(cru, région)</a:t>
            </a:r>
            <a:r>
              <a:rPr b="0" i="0" lang="en-US" sz="2100" u="none" cap="none" strike="noStrike">
                <a:solidFill>
                  <a:schemeClr val="dk2"/>
                </a:solidFill>
                <a:latin typeface="Times New Roman"/>
                <a:ea typeface="Times New Roman"/>
                <a:cs typeface="Times New Roman"/>
                <a:sym typeface="Times New Roman"/>
              </a:rPr>
              <a:t> T</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7" name="Shape 927"/>
        <p:cNvGrpSpPr/>
        <p:nvPr/>
      </p:nvGrpSpPr>
      <p:grpSpPr>
        <a:xfrm>
          <a:off x="0" y="0"/>
          <a:ext cx="0" cy="0"/>
          <a:chOff x="0" y="0"/>
          <a:chExt cx="0" cy="0"/>
        </a:xfrm>
      </p:grpSpPr>
      <p:grpSp>
        <p:nvGrpSpPr>
          <p:cNvPr id="928" name="Shape 928"/>
          <p:cNvGrpSpPr/>
          <p:nvPr/>
        </p:nvGrpSpPr>
        <p:grpSpPr>
          <a:xfrm>
            <a:off x="774700" y="5295900"/>
            <a:ext cx="1447800" cy="152400"/>
            <a:chOff x="6629400" y="4343400"/>
            <a:chExt cx="1447800" cy="152400"/>
          </a:xfrm>
        </p:grpSpPr>
        <p:sp>
          <p:nvSpPr>
            <p:cNvPr id="929" name="Shape 929"/>
            <p:cNvSpPr txBox="1"/>
            <p:nvPr/>
          </p:nvSpPr>
          <p:spPr>
            <a:xfrm>
              <a:off x="6629400" y="4343400"/>
              <a:ext cx="1447800" cy="152400"/>
            </a:xfrm>
            <a:prstGeom prst="rect">
              <a:avLst/>
            </a:prstGeom>
            <a:solidFill>
              <a:schemeClr val="hlink"/>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930" name="Shape 930"/>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931" name="Shape 931"/>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932" name="Shape 932"/>
          <p:cNvGrpSpPr/>
          <p:nvPr/>
        </p:nvGrpSpPr>
        <p:grpSpPr>
          <a:xfrm>
            <a:off x="774700" y="5448300"/>
            <a:ext cx="1447800" cy="152400"/>
            <a:chOff x="6629400" y="4343400"/>
            <a:chExt cx="1447800" cy="152400"/>
          </a:xfrm>
        </p:grpSpPr>
        <p:sp>
          <p:nvSpPr>
            <p:cNvPr id="933" name="Shape 933"/>
            <p:cNvSpPr txBox="1"/>
            <p:nvPr/>
          </p:nvSpPr>
          <p:spPr>
            <a:xfrm>
              <a:off x="6629400" y="4343400"/>
              <a:ext cx="1447800" cy="152400"/>
            </a:xfrm>
            <a:prstGeom prst="rect">
              <a:avLst/>
            </a:prstGeom>
            <a:no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934" name="Shape 934"/>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935" name="Shape 935"/>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936" name="Shape 936"/>
          <p:cNvGrpSpPr/>
          <p:nvPr/>
        </p:nvGrpSpPr>
        <p:grpSpPr>
          <a:xfrm>
            <a:off x="774700" y="5448300"/>
            <a:ext cx="1447800" cy="152400"/>
            <a:chOff x="6629400" y="4343400"/>
            <a:chExt cx="1447800" cy="152400"/>
          </a:xfrm>
        </p:grpSpPr>
        <p:sp>
          <p:nvSpPr>
            <p:cNvPr id="937" name="Shape 937"/>
            <p:cNvSpPr txBox="1"/>
            <p:nvPr/>
          </p:nvSpPr>
          <p:spPr>
            <a:xfrm>
              <a:off x="6629400" y="4343400"/>
              <a:ext cx="1447800" cy="152400"/>
            </a:xfrm>
            <a:prstGeom prst="rect">
              <a:avLst/>
            </a:prstGeom>
            <a:solidFill>
              <a:schemeClr val="accent1"/>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938" name="Shape 938"/>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939" name="Shape 939"/>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940" name="Shape 940"/>
          <p:cNvGrpSpPr/>
          <p:nvPr/>
        </p:nvGrpSpPr>
        <p:grpSpPr>
          <a:xfrm>
            <a:off x="774700" y="5600700"/>
            <a:ext cx="1447800" cy="152400"/>
            <a:chOff x="6629400" y="4343400"/>
            <a:chExt cx="1447800" cy="152400"/>
          </a:xfrm>
        </p:grpSpPr>
        <p:sp>
          <p:nvSpPr>
            <p:cNvPr id="941" name="Shape 941"/>
            <p:cNvSpPr txBox="1"/>
            <p:nvPr/>
          </p:nvSpPr>
          <p:spPr>
            <a:xfrm>
              <a:off x="6629400" y="4343400"/>
              <a:ext cx="1447800" cy="152400"/>
            </a:xfrm>
            <a:prstGeom prst="rect">
              <a:avLst/>
            </a:prstGeom>
            <a:solidFill>
              <a:schemeClr val="accent2"/>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942" name="Shape 942"/>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943" name="Shape 943"/>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sp>
        <p:nvSpPr>
          <p:cNvPr id="944" name="Shape 944"/>
          <p:cNvSpPr txBox="1"/>
          <p:nvPr/>
        </p:nvSpPr>
        <p:spPr>
          <a:xfrm>
            <a:off x="2755900" y="5295900"/>
            <a:ext cx="1905000" cy="152400"/>
          </a:xfrm>
          <a:prstGeom prst="rect">
            <a:avLst/>
          </a:prstGeom>
          <a:solidFill>
            <a:srgbClr val="FFCC00"/>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sp>
        <p:nvSpPr>
          <p:cNvPr id="945" name="Shape 945"/>
          <p:cNvSpPr txBox="1"/>
          <p:nvPr/>
        </p:nvSpPr>
        <p:spPr>
          <a:xfrm>
            <a:off x="2755900" y="5448300"/>
            <a:ext cx="1905000" cy="152400"/>
          </a:xfrm>
          <a:prstGeom prst="rect">
            <a:avLst/>
          </a:prstGeom>
          <a:solidFill>
            <a:srgbClr val="FFCC00"/>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sp>
        <p:nvSpPr>
          <p:cNvPr id="946" name="Shape 946"/>
          <p:cNvSpPr txBox="1"/>
          <p:nvPr/>
        </p:nvSpPr>
        <p:spPr>
          <a:xfrm>
            <a:off x="2755900" y="5600700"/>
            <a:ext cx="1905000" cy="152400"/>
          </a:xfrm>
          <a:prstGeom prst="rect">
            <a:avLst/>
          </a:prstGeom>
          <a:solidFill>
            <a:srgbClr val="FFFF00"/>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sp>
        <p:nvSpPr>
          <p:cNvPr id="947" name="Shape 947"/>
          <p:cNvSpPr txBox="1"/>
          <p:nvPr/>
        </p:nvSpPr>
        <p:spPr>
          <a:xfrm>
            <a:off x="2755900" y="5753100"/>
            <a:ext cx="1905000" cy="152400"/>
          </a:xfrm>
          <a:prstGeom prst="rect">
            <a:avLst/>
          </a:prstGeom>
          <a:solidFill>
            <a:schemeClr val="folHlink"/>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grpSp>
        <p:nvGrpSpPr>
          <p:cNvPr id="948" name="Shape 948"/>
          <p:cNvGrpSpPr/>
          <p:nvPr/>
        </p:nvGrpSpPr>
        <p:grpSpPr>
          <a:xfrm>
            <a:off x="774700" y="5753100"/>
            <a:ext cx="1447800" cy="152400"/>
            <a:chOff x="6629400" y="4343400"/>
            <a:chExt cx="1447800" cy="152400"/>
          </a:xfrm>
        </p:grpSpPr>
        <p:sp>
          <p:nvSpPr>
            <p:cNvPr id="949" name="Shape 949"/>
            <p:cNvSpPr txBox="1"/>
            <p:nvPr/>
          </p:nvSpPr>
          <p:spPr>
            <a:xfrm>
              <a:off x="6629400" y="4343400"/>
              <a:ext cx="1447800" cy="152400"/>
            </a:xfrm>
            <a:prstGeom prst="rect">
              <a:avLst/>
            </a:prstGeom>
            <a:solidFill>
              <a:srgbClr val="66FFFF"/>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950" name="Shape 950"/>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951" name="Shape 951"/>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sp>
        <p:nvSpPr>
          <p:cNvPr id="952" name="Shape 952"/>
          <p:cNvSpPr txBox="1"/>
          <p:nvPr/>
        </p:nvSpPr>
        <p:spPr>
          <a:xfrm>
            <a:off x="546100" y="4838700"/>
            <a:ext cx="609600" cy="4572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0" lang="en-US" sz="2400" u="none" cap="none" strike="noStrike">
                <a:solidFill>
                  <a:schemeClr val="dk1"/>
                </a:solidFill>
                <a:latin typeface="Times New Roman"/>
                <a:ea typeface="Times New Roman"/>
                <a:cs typeface="Times New Roman"/>
                <a:sym typeface="Times New Roman"/>
              </a:rPr>
              <a:t>R</a:t>
            </a:r>
          </a:p>
        </p:txBody>
      </p:sp>
      <p:grpSp>
        <p:nvGrpSpPr>
          <p:cNvPr id="953" name="Shape 953"/>
          <p:cNvGrpSpPr/>
          <p:nvPr/>
        </p:nvGrpSpPr>
        <p:grpSpPr>
          <a:xfrm>
            <a:off x="4800600" y="4591050"/>
            <a:ext cx="3352800" cy="2019300"/>
            <a:chOff x="0" y="0"/>
            <a:chExt cx="2147483647" cy="2147483647"/>
          </a:xfrm>
        </p:grpSpPr>
        <p:sp>
          <p:nvSpPr>
            <p:cNvPr id="954" name="Shape 954"/>
            <p:cNvSpPr/>
            <p:nvPr/>
          </p:nvSpPr>
          <p:spPr>
            <a:xfrm>
              <a:off x="0" y="0"/>
              <a:ext cx="2147483647" cy="2147483647"/>
            </a:xfrm>
            <a:prstGeom prst="can">
              <a:avLst>
                <a:gd fmla="val 25000" name="adj"/>
              </a:avLst>
            </a:prstGeom>
            <a:solidFill>
              <a:schemeClr val="folHlink"/>
            </a:solidFill>
            <a:ln cap="flat" cmpd="sng" w="2857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grpSp>
          <p:nvGrpSpPr>
            <p:cNvPr id="955" name="Shape 955"/>
            <p:cNvGrpSpPr/>
            <p:nvPr/>
          </p:nvGrpSpPr>
          <p:grpSpPr>
            <a:xfrm>
              <a:off x="585677458" y="580765842"/>
              <a:ext cx="927322521" cy="162074233"/>
              <a:chOff x="6629400" y="4038600"/>
              <a:chExt cx="1447800" cy="152400"/>
            </a:xfrm>
          </p:grpSpPr>
          <p:sp>
            <p:nvSpPr>
              <p:cNvPr id="956" name="Shape 956"/>
              <p:cNvSpPr txBox="1"/>
              <p:nvPr/>
            </p:nvSpPr>
            <p:spPr>
              <a:xfrm>
                <a:off x="6629400" y="4038600"/>
                <a:ext cx="1447800" cy="152400"/>
              </a:xfrm>
              <a:prstGeom prst="rect">
                <a:avLst/>
              </a:prstGeom>
              <a:solidFill>
                <a:schemeClr val="hlink"/>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957" name="Shape 957"/>
              <p:cNvCxnSpPr/>
              <p:nvPr/>
            </p:nvCxnSpPr>
            <p:spPr>
              <a:xfrm>
                <a:off x="6934200" y="40386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958" name="Shape 958"/>
              <p:cNvCxnSpPr/>
              <p:nvPr/>
            </p:nvCxnSpPr>
            <p:spPr>
              <a:xfrm>
                <a:off x="7315200" y="40386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959" name="Shape 959"/>
            <p:cNvGrpSpPr/>
            <p:nvPr/>
          </p:nvGrpSpPr>
          <p:grpSpPr>
            <a:xfrm>
              <a:off x="585677458" y="742840077"/>
              <a:ext cx="927322521" cy="162074233"/>
              <a:chOff x="6629400" y="4343400"/>
              <a:chExt cx="1447800" cy="152400"/>
            </a:xfrm>
          </p:grpSpPr>
          <p:sp>
            <p:nvSpPr>
              <p:cNvPr id="960" name="Shape 960"/>
              <p:cNvSpPr txBox="1"/>
              <p:nvPr/>
            </p:nvSpPr>
            <p:spPr>
              <a:xfrm>
                <a:off x="6629400" y="4343400"/>
                <a:ext cx="1447800" cy="152400"/>
              </a:xfrm>
              <a:prstGeom prst="rect">
                <a:avLst/>
              </a:prstGeom>
              <a:solidFill>
                <a:schemeClr val="accent1"/>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961" name="Shape 961"/>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962" name="Shape 962"/>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963" name="Shape 963"/>
            <p:cNvGrpSpPr/>
            <p:nvPr/>
          </p:nvGrpSpPr>
          <p:grpSpPr>
            <a:xfrm>
              <a:off x="585677458" y="904914312"/>
              <a:ext cx="927322521" cy="162074233"/>
              <a:chOff x="6629400" y="4343400"/>
              <a:chExt cx="1447800" cy="152400"/>
            </a:xfrm>
          </p:grpSpPr>
          <p:sp>
            <p:nvSpPr>
              <p:cNvPr id="964" name="Shape 964"/>
              <p:cNvSpPr txBox="1"/>
              <p:nvPr/>
            </p:nvSpPr>
            <p:spPr>
              <a:xfrm>
                <a:off x="6629400" y="4343400"/>
                <a:ext cx="1447800" cy="152400"/>
              </a:xfrm>
              <a:prstGeom prst="rect">
                <a:avLst/>
              </a:prstGeom>
              <a:solidFill>
                <a:schemeClr val="accent2"/>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965" name="Shape 965"/>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966" name="Shape 966"/>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967" name="Shape 967"/>
            <p:cNvGrpSpPr/>
            <p:nvPr/>
          </p:nvGrpSpPr>
          <p:grpSpPr>
            <a:xfrm>
              <a:off x="585677458" y="1066988548"/>
              <a:ext cx="927322521" cy="162074233"/>
              <a:chOff x="6629400" y="4343400"/>
              <a:chExt cx="1447800" cy="152400"/>
            </a:xfrm>
          </p:grpSpPr>
          <p:sp>
            <p:nvSpPr>
              <p:cNvPr id="968" name="Shape 968"/>
              <p:cNvSpPr txBox="1"/>
              <p:nvPr/>
            </p:nvSpPr>
            <p:spPr>
              <a:xfrm>
                <a:off x="6629400" y="4343400"/>
                <a:ext cx="1447800" cy="152400"/>
              </a:xfrm>
              <a:prstGeom prst="rect">
                <a:avLst/>
              </a:prstGeom>
              <a:solidFill>
                <a:srgbClr val="66FFFF"/>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969" name="Shape 969"/>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970" name="Shape 970"/>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971" name="Shape 971"/>
            <p:cNvGrpSpPr/>
            <p:nvPr/>
          </p:nvGrpSpPr>
          <p:grpSpPr>
            <a:xfrm>
              <a:off x="488064604" y="1553211254"/>
              <a:ext cx="1171354766" cy="486222703"/>
              <a:chOff x="6477000" y="4953000"/>
              <a:chExt cx="1828800" cy="457200"/>
            </a:xfrm>
          </p:grpSpPr>
          <p:grpSp>
            <p:nvGrpSpPr>
              <p:cNvPr id="972" name="Shape 972"/>
              <p:cNvGrpSpPr/>
              <p:nvPr/>
            </p:nvGrpSpPr>
            <p:grpSpPr>
              <a:xfrm>
                <a:off x="6477000" y="4953000"/>
                <a:ext cx="1828800" cy="152400"/>
                <a:chOff x="1676400" y="3962400"/>
                <a:chExt cx="1371600" cy="152400"/>
              </a:xfrm>
            </p:grpSpPr>
            <p:sp>
              <p:nvSpPr>
                <p:cNvPr id="973" name="Shape 973"/>
                <p:cNvSpPr txBox="1"/>
                <p:nvPr/>
              </p:nvSpPr>
              <p:spPr>
                <a:xfrm>
                  <a:off x="1676400" y="3962400"/>
                  <a:ext cx="1371600" cy="152400"/>
                </a:xfrm>
                <a:prstGeom prst="rect">
                  <a:avLst/>
                </a:prstGeom>
                <a:solidFill>
                  <a:srgbClr val="FFCC00"/>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974" name="Shape 974"/>
                <p:cNvCxnSpPr/>
                <p:nvPr/>
              </p:nvCxnSpPr>
              <p:spPr>
                <a:xfrm>
                  <a:off x="2057400" y="3962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975" name="Shape 975"/>
              <p:cNvGrpSpPr/>
              <p:nvPr/>
            </p:nvGrpSpPr>
            <p:grpSpPr>
              <a:xfrm>
                <a:off x="6477000" y="5105400"/>
                <a:ext cx="1828800" cy="152400"/>
                <a:chOff x="1676400" y="3962400"/>
                <a:chExt cx="1371600" cy="152400"/>
              </a:xfrm>
            </p:grpSpPr>
            <p:sp>
              <p:nvSpPr>
                <p:cNvPr id="976" name="Shape 976"/>
                <p:cNvSpPr txBox="1"/>
                <p:nvPr/>
              </p:nvSpPr>
              <p:spPr>
                <a:xfrm>
                  <a:off x="1676400" y="3962400"/>
                  <a:ext cx="1371600" cy="152400"/>
                </a:xfrm>
                <a:prstGeom prst="rect">
                  <a:avLst/>
                </a:prstGeom>
                <a:solidFill>
                  <a:srgbClr val="FFFF00"/>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977" name="Shape 977"/>
                <p:cNvCxnSpPr/>
                <p:nvPr/>
              </p:nvCxnSpPr>
              <p:spPr>
                <a:xfrm>
                  <a:off x="2057400" y="3962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978" name="Shape 978"/>
              <p:cNvGrpSpPr/>
              <p:nvPr/>
            </p:nvGrpSpPr>
            <p:grpSpPr>
              <a:xfrm>
                <a:off x="6477000" y="5257800"/>
                <a:ext cx="1828800" cy="152400"/>
                <a:chOff x="1676400" y="3962400"/>
                <a:chExt cx="1371600" cy="152400"/>
              </a:xfrm>
            </p:grpSpPr>
            <p:sp>
              <p:nvSpPr>
                <p:cNvPr id="979" name="Shape 979"/>
                <p:cNvSpPr txBox="1"/>
                <p:nvPr/>
              </p:nvSpPr>
              <p:spPr>
                <a:xfrm>
                  <a:off x="1676400" y="3962400"/>
                  <a:ext cx="1371600" cy="152400"/>
                </a:xfrm>
                <a:prstGeom prst="rect">
                  <a:avLst/>
                </a:prstGeom>
                <a:solidFill>
                  <a:schemeClr val="folHlink"/>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980" name="Shape 980"/>
                <p:cNvCxnSpPr/>
                <p:nvPr/>
              </p:nvCxnSpPr>
              <p:spPr>
                <a:xfrm>
                  <a:off x="2057400" y="3962400"/>
                  <a:ext cx="0" cy="152400"/>
                </a:xfrm>
                <a:prstGeom prst="straightConnector1">
                  <a:avLst/>
                </a:prstGeom>
                <a:noFill/>
                <a:ln cap="flat" cmpd="sng" w="9525">
                  <a:solidFill>
                    <a:schemeClr val="dk1"/>
                  </a:solidFill>
                  <a:prstDash val="solid"/>
                  <a:miter lim="8000"/>
                  <a:headEnd len="med" w="med" type="none"/>
                  <a:tailEnd len="med" w="med" type="none"/>
                </a:ln>
              </p:spPr>
            </p:cxnSp>
          </p:grpSp>
        </p:grpSp>
        <p:sp>
          <p:nvSpPr>
            <p:cNvPr id="981" name="Shape 981"/>
            <p:cNvSpPr txBox="1"/>
            <p:nvPr/>
          </p:nvSpPr>
          <p:spPr>
            <a:xfrm>
              <a:off x="244032281" y="580765909"/>
              <a:ext cx="634483831" cy="486222701"/>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0" lang="en-US" sz="2400" u="none" cap="none" strike="noStrike">
                  <a:solidFill>
                    <a:schemeClr val="dk1"/>
                  </a:solidFill>
                  <a:latin typeface="Times New Roman"/>
                  <a:ea typeface="Times New Roman"/>
                  <a:cs typeface="Times New Roman"/>
                  <a:sym typeface="Times New Roman"/>
                </a:rPr>
                <a:t>R1</a:t>
              </a:r>
            </a:p>
          </p:txBody>
        </p:sp>
        <p:sp>
          <p:nvSpPr>
            <p:cNvPr id="982" name="Shape 982"/>
            <p:cNvSpPr txBox="1"/>
            <p:nvPr/>
          </p:nvSpPr>
          <p:spPr>
            <a:xfrm>
              <a:off x="146419304" y="1310099767"/>
              <a:ext cx="390451568" cy="486222701"/>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0" lang="en-US" sz="2400" u="none" cap="none" strike="noStrike">
                  <a:solidFill>
                    <a:schemeClr val="dk1"/>
                  </a:solidFill>
                  <a:latin typeface="Times New Roman"/>
                  <a:ea typeface="Times New Roman"/>
                  <a:cs typeface="Times New Roman"/>
                  <a:sym typeface="Times New Roman"/>
                </a:rPr>
                <a:t>R2</a:t>
              </a:r>
            </a:p>
          </p:txBody>
        </p:sp>
        <p:sp>
          <p:nvSpPr>
            <p:cNvPr id="983" name="Shape 983"/>
            <p:cNvSpPr txBox="1"/>
            <p:nvPr/>
          </p:nvSpPr>
          <p:spPr>
            <a:xfrm>
              <a:off x="1513000013" y="580765909"/>
              <a:ext cx="341645145" cy="162074228"/>
            </a:xfrm>
            <a:prstGeom prst="rect">
              <a:avLst/>
            </a:prstGeom>
            <a:solidFill>
              <a:srgbClr val="FFCC00"/>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sp>
          <p:nvSpPr>
            <p:cNvPr id="984" name="Shape 984"/>
            <p:cNvSpPr txBox="1"/>
            <p:nvPr/>
          </p:nvSpPr>
          <p:spPr>
            <a:xfrm>
              <a:off x="1513000013" y="742840278"/>
              <a:ext cx="341645145" cy="162074228"/>
            </a:xfrm>
            <a:prstGeom prst="rect">
              <a:avLst/>
            </a:prstGeom>
            <a:solidFill>
              <a:srgbClr val="FFCC00"/>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sp>
          <p:nvSpPr>
            <p:cNvPr id="985" name="Shape 985"/>
            <p:cNvSpPr txBox="1"/>
            <p:nvPr/>
          </p:nvSpPr>
          <p:spPr>
            <a:xfrm>
              <a:off x="1513000013" y="904914111"/>
              <a:ext cx="341645145" cy="162074228"/>
            </a:xfrm>
            <a:prstGeom prst="rect">
              <a:avLst/>
            </a:prstGeom>
            <a:solidFill>
              <a:srgbClr val="FFFF00"/>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sp>
          <p:nvSpPr>
            <p:cNvPr id="986" name="Shape 986"/>
            <p:cNvSpPr txBox="1"/>
            <p:nvPr/>
          </p:nvSpPr>
          <p:spPr>
            <a:xfrm>
              <a:off x="1513000013" y="1066988481"/>
              <a:ext cx="341645145" cy="162074228"/>
            </a:xfrm>
            <a:prstGeom prst="rect">
              <a:avLst/>
            </a:prstGeom>
            <a:solidFill>
              <a:schemeClr val="folHlink"/>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grpSp>
      <p:grpSp>
        <p:nvGrpSpPr>
          <p:cNvPr id="987" name="Shape 987"/>
          <p:cNvGrpSpPr/>
          <p:nvPr/>
        </p:nvGrpSpPr>
        <p:grpSpPr>
          <a:xfrm>
            <a:off x="2070100" y="4991100"/>
            <a:ext cx="1371600" cy="1447800"/>
            <a:chOff x="2667000" y="3962400"/>
            <a:chExt cx="1371600" cy="1447800"/>
          </a:xfrm>
        </p:grpSpPr>
        <p:cxnSp>
          <p:nvCxnSpPr>
            <p:cNvPr id="988" name="Shape 988"/>
            <p:cNvCxnSpPr/>
            <p:nvPr/>
          </p:nvCxnSpPr>
          <p:spPr>
            <a:xfrm>
              <a:off x="3881437" y="42672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989" name="Shape 989"/>
            <p:cNvCxnSpPr/>
            <p:nvPr/>
          </p:nvCxnSpPr>
          <p:spPr>
            <a:xfrm>
              <a:off x="3881437" y="44196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990" name="Shape 990"/>
            <p:cNvCxnSpPr/>
            <p:nvPr/>
          </p:nvCxnSpPr>
          <p:spPr>
            <a:xfrm>
              <a:off x="3881437" y="45720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991" name="Shape 991"/>
            <p:cNvCxnSpPr/>
            <p:nvPr/>
          </p:nvCxnSpPr>
          <p:spPr>
            <a:xfrm>
              <a:off x="3881437" y="4724400"/>
              <a:ext cx="0" cy="152400"/>
            </a:xfrm>
            <a:prstGeom prst="straightConnector1">
              <a:avLst/>
            </a:prstGeom>
            <a:noFill/>
            <a:ln cap="flat" cmpd="sng" w="9525">
              <a:solidFill>
                <a:schemeClr val="dk1"/>
              </a:solidFill>
              <a:prstDash val="solid"/>
              <a:miter lim="8000"/>
              <a:headEnd len="med" w="med" type="none"/>
              <a:tailEnd len="med" w="med" type="none"/>
            </a:ln>
          </p:spPr>
        </p:cxnSp>
        <p:sp>
          <p:nvSpPr>
            <p:cNvPr id="992" name="Shape 992"/>
            <p:cNvSpPr txBox="1"/>
            <p:nvPr/>
          </p:nvSpPr>
          <p:spPr>
            <a:xfrm>
              <a:off x="2819400" y="4267200"/>
              <a:ext cx="533400" cy="152400"/>
            </a:xfrm>
            <a:prstGeom prst="rect">
              <a:avLst/>
            </a:prstGeom>
            <a:solidFill>
              <a:srgbClr val="FFCC00"/>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sp>
          <p:nvSpPr>
            <p:cNvPr id="993" name="Shape 993"/>
            <p:cNvSpPr txBox="1"/>
            <p:nvPr/>
          </p:nvSpPr>
          <p:spPr>
            <a:xfrm>
              <a:off x="2819400" y="4419600"/>
              <a:ext cx="533400" cy="152400"/>
            </a:xfrm>
            <a:prstGeom prst="rect">
              <a:avLst/>
            </a:prstGeom>
            <a:solidFill>
              <a:srgbClr val="FFCC00"/>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sp>
          <p:nvSpPr>
            <p:cNvPr id="994" name="Shape 994"/>
            <p:cNvSpPr txBox="1"/>
            <p:nvPr/>
          </p:nvSpPr>
          <p:spPr>
            <a:xfrm>
              <a:off x="2819400" y="4572000"/>
              <a:ext cx="533400" cy="152400"/>
            </a:xfrm>
            <a:prstGeom prst="rect">
              <a:avLst/>
            </a:prstGeom>
            <a:solidFill>
              <a:srgbClr val="FFFF00"/>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sp>
          <p:nvSpPr>
            <p:cNvPr id="995" name="Shape 995"/>
            <p:cNvSpPr txBox="1"/>
            <p:nvPr/>
          </p:nvSpPr>
          <p:spPr>
            <a:xfrm>
              <a:off x="2819400" y="4724400"/>
              <a:ext cx="533400" cy="152400"/>
            </a:xfrm>
            <a:prstGeom prst="rect">
              <a:avLst/>
            </a:prstGeom>
            <a:solidFill>
              <a:schemeClr val="folHlink"/>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sp>
          <p:nvSpPr>
            <p:cNvPr id="996" name="Shape 996"/>
            <p:cNvSpPr txBox="1"/>
            <p:nvPr/>
          </p:nvSpPr>
          <p:spPr>
            <a:xfrm>
              <a:off x="2667000" y="3962400"/>
              <a:ext cx="1371600" cy="1371600"/>
            </a:xfrm>
            <a:prstGeom prst="rect">
              <a:avLst/>
            </a:prstGeom>
            <a:noFill/>
            <a:ln cap="flat" cmpd="sng" w="57150">
              <a:solidFill>
                <a:srgbClr val="CC3300"/>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sp>
          <p:nvSpPr>
            <p:cNvPr id="997" name="Shape 997"/>
            <p:cNvSpPr txBox="1"/>
            <p:nvPr/>
          </p:nvSpPr>
          <p:spPr>
            <a:xfrm>
              <a:off x="3200400" y="4953000"/>
              <a:ext cx="457200" cy="4572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a:t>
              </a:r>
            </a:p>
          </p:txBody>
        </p:sp>
      </p:grpSp>
      <p:sp>
        <p:nvSpPr>
          <p:cNvPr id="998" name="Shape 998"/>
          <p:cNvSpPr txBox="1"/>
          <p:nvPr>
            <p:ph type="title"/>
          </p:nvPr>
        </p:nvSpPr>
        <p:spPr>
          <a:xfrm>
            <a:off x="609600" y="4762"/>
            <a:ext cx="8305800" cy="609600"/>
          </a:xfrm>
          <a:prstGeom prst="rect">
            <a:avLst/>
          </a:prstGeom>
          <a:noFill/>
          <a:ln>
            <a:noFill/>
          </a:ln>
        </p:spPr>
        <p:txBody>
          <a:bodyPr anchorCtr="0" anchor="b" bIns="45700" lIns="91425" rIns="91425" wrap="square" tIns="45700">
            <a:noAutofit/>
          </a:bodyPr>
          <a:lstStyle/>
          <a:p>
            <a:pPr indent="0" lvl="0" marL="0" marR="0" rtl="0" algn="l">
              <a:lnSpc>
                <a:spcPct val="100000"/>
              </a:lnSpc>
              <a:spcBef>
                <a:spcPts val="0"/>
              </a:spcBef>
              <a:spcAft>
                <a:spcPts val="0"/>
              </a:spcAft>
              <a:buClr>
                <a:schemeClr val="dk1"/>
              </a:buClr>
              <a:buFont typeface="Kaushan Script"/>
              <a:buNone/>
            </a:pPr>
            <a:r>
              <a:rPr b="0" i="0" lang="en-US" sz="3000" u="none" cap="none" strike="noStrike">
                <a:solidFill>
                  <a:schemeClr val="dk1"/>
                </a:solidFill>
                <a:latin typeface="Kaushan Script"/>
                <a:ea typeface="Kaushan Script"/>
                <a:cs typeface="Kaushan Script"/>
                <a:sym typeface="Kaushan Script"/>
              </a:rPr>
              <a:t>Jointure</a:t>
            </a:r>
          </a:p>
        </p:txBody>
      </p:sp>
      <p:sp>
        <p:nvSpPr>
          <p:cNvPr descr="Rectangle: Click to edit Master text styles Second level Third level Fourth level Fifth level" id="999" name="Shape 999"/>
          <p:cNvSpPr txBox="1"/>
          <p:nvPr>
            <p:ph idx="1" type="body"/>
          </p:nvPr>
        </p:nvSpPr>
        <p:spPr>
          <a:xfrm>
            <a:off x="546100" y="781050"/>
            <a:ext cx="8153400" cy="5499100"/>
          </a:xfrm>
          <a:prstGeom prst="rect">
            <a:avLst/>
          </a:prstGeom>
          <a:noFill/>
          <a:ln>
            <a:noFill/>
          </a:ln>
        </p:spPr>
        <p:txBody>
          <a:bodyPr anchorCtr="0" anchor="t" bIns="45700" lIns="91425" rIns="91425" wrap="square" tIns="45700">
            <a:noAutofit/>
          </a:bodyPr>
          <a:lstStyle/>
          <a:p>
            <a:pPr indent="-342900" lvl="0" marL="342900" marR="0" rtl="0" algn="just">
              <a:lnSpc>
                <a:spcPct val="100000"/>
              </a:lnSpc>
              <a:spcBef>
                <a:spcPts val="0"/>
              </a:spcBef>
              <a:spcAft>
                <a:spcPts val="0"/>
              </a:spcAft>
              <a:buClr>
                <a:schemeClr val="hlink"/>
              </a:buClr>
              <a:buSzPts val="2640"/>
              <a:buFont typeface="Noto Sans Symbols"/>
              <a:buChar char="•"/>
            </a:pPr>
            <a:r>
              <a:rPr b="0" i="0" lang="en-US" sz="2400" u="none" cap="none" strike="noStrike">
                <a:solidFill>
                  <a:schemeClr val="dk1"/>
                </a:solidFill>
                <a:latin typeface="Times New Roman"/>
                <a:ea typeface="Times New Roman"/>
                <a:cs typeface="Times New Roman"/>
                <a:sym typeface="Times New Roman"/>
              </a:rPr>
              <a:t>Opération sur deux relations R1 et R2</a:t>
            </a:r>
          </a:p>
          <a:p>
            <a:pPr indent="-285750" lvl="1" marL="742950" marR="0" rtl="0" algn="just">
              <a:lnSpc>
                <a:spcPct val="100000"/>
              </a:lnSpc>
              <a:spcBef>
                <a:spcPts val="480"/>
              </a:spcBef>
              <a:spcAft>
                <a:spcPts val="0"/>
              </a:spcAft>
              <a:buClr>
                <a:schemeClr val="dk1"/>
              </a:buClr>
              <a:buSzPts val="2160"/>
              <a:buFont typeface="Noto Sans Symbols"/>
              <a:buChar char="•"/>
            </a:pPr>
            <a:r>
              <a:rPr b="0" i="1" lang="en-US" sz="2400" u="none" cap="none" strike="noStrike">
                <a:solidFill>
                  <a:srgbClr val="0066CC"/>
                </a:solidFill>
                <a:latin typeface="Times New Roman"/>
                <a:ea typeface="Times New Roman"/>
                <a:cs typeface="Times New Roman"/>
                <a:sym typeface="Times New Roman"/>
              </a:rPr>
              <a:t>Produit une relation R ayant pour schéma la juxtaposition de ceux des relations opérandes</a:t>
            </a:r>
          </a:p>
          <a:p>
            <a:pPr indent="-285750" lvl="1" marL="742950" marR="0" rtl="0" algn="just">
              <a:lnSpc>
                <a:spcPct val="100000"/>
              </a:lnSpc>
              <a:spcBef>
                <a:spcPts val="480"/>
              </a:spcBef>
              <a:spcAft>
                <a:spcPts val="0"/>
              </a:spcAft>
              <a:buClr>
                <a:schemeClr val="dk1"/>
              </a:buClr>
              <a:buSzPts val="2160"/>
              <a:buFont typeface="Noto Sans Symbols"/>
              <a:buChar char="•"/>
            </a:pPr>
            <a:r>
              <a:rPr b="0" i="1" lang="en-US" sz="2400" u="none" cap="none" strike="noStrike">
                <a:solidFill>
                  <a:srgbClr val="0066CC"/>
                </a:solidFill>
                <a:latin typeface="Times New Roman"/>
                <a:ea typeface="Times New Roman"/>
                <a:cs typeface="Times New Roman"/>
                <a:sym typeface="Times New Roman"/>
              </a:rPr>
              <a:t>Pour occurrences l’ensemble des n-uplets obtenus par concaténation des n-uplets de R1 et R2 vérifiant la condition entre attributs de R1 et R2</a:t>
            </a:r>
          </a:p>
          <a:p>
            <a:pPr indent="-342900" lvl="0" marL="342900" marR="0" rtl="0" algn="just">
              <a:lnSpc>
                <a:spcPct val="100000"/>
              </a:lnSpc>
              <a:spcBef>
                <a:spcPts val="480"/>
              </a:spcBef>
              <a:spcAft>
                <a:spcPts val="0"/>
              </a:spcAft>
              <a:buClr>
                <a:schemeClr val="hlink"/>
              </a:buClr>
              <a:buSzPts val="2640"/>
              <a:buFont typeface="Noto Sans Symbols"/>
              <a:buChar char="•"/>
            </a:pPr>
            <a:r>
              <a:rPr b="0" i="0" lang="en-US" sz="2400" u="none" cap="none" strike="noStrike">
                <a:solidFill>
                  <a:schemeClr val="dk1"/>
                </a:solidFill>
                <a:latin typeface="Times New Roman"/>
                <a:ea typeface="Times New Roman"/>
                <a:cs typeface="Times New Roman"/>
                <a:sym typeface="Times New Roman"/>
              </a:rPr>
              <a:t>Notation: R =R1</a:t>
            </a:r>
            <a:r>
              <a:rPr b="0" i="0" lang="en-US" sz="2400" u="none" cap="none" strike="noStrike">
                <a:solidFill>
                  <a:schemeClr val="dk1"/>
                </a:solidFill>
                <a:latin typeface="Cambria"/>
                <a:ea typeface="Cambria"/>
                <a:cs typeface="Cambria"/>
                <a:sym typeface="Cambria"/>
              </a:rPr>
              <a:t>⨝</a:t>
            </a:r>
            <a:r>
              <a:rPr b="0" i="0" lang="en-US" sz="2400" u="none" cap="none" strike="noStrike">
                <a:solidFill>
                  <a:schemeClr val="dk1"/>
                </a:solidFill>
                <a:latin typeface="Times New Roman"/>
                <a:ea typeface="Times New Roman"/>
                <a:cs typeface="Times New Roman"/>
                <a:sym typeface="Times New Roman"/>
              </a:rPr>
              <a:t> (condition) R2 </a:t>
            </a:r>
          </a:p>
        </p:txBody>
      </p:sp>
      <p:grpSp>
        <p:nvGrpSpPr>
          <p:cNvPr id="1000" name="Shape 1000"/>
          <p:cNvGrpSpPr/>
          <p:nvPr/>
        </p:nvGrpSpPr>
        <p:grpSpPr>
          <a:xfrm>
            <a:off x="6072187" y="2759075"/>
            <a:ext cx="2347912" cy="1730375"/>
            <a:chOff x="0" y="0"/>
            <a:chExt cx="2147483647" cy="2147483647"/>
          </a:xfrm>
        </p:grpSpPr>
        <p:grpSp>
          <p:nvGrpSpPr>
            <p:cNvPr id="1001" name="Shape 1001"/>
            <p:cNvGrpSpPr/>
            <p:nvPr/>
          </p:nvGrpSpPr>
          <p:grpSpPr>
            <a:xfrm>
              <a:off x="242467237" y="421281808"/>
              <a:ext cx="557531114" cy="1324209571"/>
              <a:chOff x="4445000" y="3098800"/>
              <a:chExt cx="609600" cy="1828800"/>
            </a:xfrm>
          </p:grpSpPr>
          <p:cxnSp>
            <p:nvCxnSpPr>
              <p:cNvPr id="1002" name="Shape 1002"/>
              <p:cNvCxnSpPr/>
              <p:nvPr/>
            </p:nvCxnSpPr>
            <p:spPr>
              <a:xfrm>
                <a:off x="4445000" y="4165600"/>
                <a:ext cx="0" cy="762000"/>
              </a:xfrm>
              <a:prstGeom prst="straightConnector1">
                <a:avLst/>
              </a:prstGeom>
              <a:noFill/>
              <a:ln cap="flat" cmpd="sng" w="19050">
                <a:solidFill>
                  <a:schemeClr val="dk1"/>
                </a:solidFill>
                <a:prstDash val="solid"/>
                <a:miter lim="8000"/>
                <a:headEnd len="lg" w="lg" type="triangle"/>
                <a:tailEnd len="med" w="med" type="none"/>
              </a:ln>
            </p:spPr>
          </p:cxnSp>
          <p:cxnSp>
            <p:nvCxnSpPr>
              <p:cNvPr id="1003" name="Shape 1003"/>
              <p:cNvCxnSpPr/>
              <p:nvPr/>
            </p:nvCxnSpPr>
            <p:spPr>
              <a:xfrm>
                <a:off x="5054600" y="4165600"/>
                <a:ext cx="0" cy="762000"/>
              </a:xfrm>
              <a:prstGeom prst="straightConnector1">
                <a:avLst/>
              </a:prstGeom>
              <a:noFill/>
              <a:ln cap="flat" cmpd="sng" w="19050">
                <a:solidFill>
                  <a:schemeClr val="dk1"/>
                </a:solidFill>
                <a:prstDash val="solid"/>
                <a:miter lim="8000"/>
                <a:headEnd len="lg" w="lg" type="triangle"/>
                <a:tailEnd len="med" w="med" type="none"/>
              </a:ln>
            </p:spPr>
          </p:cxnSp>
          <p:cxnSp>
            <p:nvCxnSpPr>
              <p:cNvPr id="1004" name="Shape 1004"/>
              <p:cNvCxnSpPr/>
              <p:nvPr/>
            </p:nvCxnSpPr>
            <p:spPr>
              <a:xfrm>
                <a:off x="4749800" y="3098800"/>
                <a:ext cx="0" cy="762000"/>
              </a:xfrm>
              <a:prstGeom prst="straightConnector1">
                <a:avLst/>
              </a:prstGeom>
              <a:noFill/>
              <a:ln cap="flat" cmpd="sng" w="19050">
                <a:solidFill>
                  <a:schemeClr val="dk1"/>
                </a:solidFill>
                <a:prstDash val="solid"/>
                <a:miter lim="8000"/>
                <a:headEnd len="lg" w="lg" type="triangle"/>
                <a:tailEnd len="med" w="med" type="none"/>
              </a:ln>
            </p:spPr>
          </p:cxnSp>
          <p:grpSp>
            <p:nvGrpSpPr>
              <p:cNvPr id="1005" name="Shape 1005"/>
              <p:cNvGrpSpPr/>
              <p:nvPr/>
            </p:nvGrpSpPr>
            <p:grpSpPr>
              <a:xfrm>
                <a:off x="4445000" y="3632200"/>
                <a:ext cx="609600" cy="533400"/>
                <a:chOff x="5715000" y="4343400"/>
                <a:chExt cx="533400" cy="533400"/>
              </a:xfrm>
            </p:grpSpPr>
            <p:cxnSp>
              <p:nvCxnSpPr>
                <p:cNvPr id="1006" name="Shape 1006"/>
                <p:cNvCxnSpPr/>
                <p:nvPr/>
              </p:nvCxnSpPr>
              <p:spPr>
                <a:xfrm>
                  <a:off x="5715000" y="4343400"/>
                  <a:ext cx="533400" cy="533400"/>
                </a:xfrm>
                <a:prstGeom prst="straightConnector1">
                  <a:avLst/>
                </a:prstGeom>
                <a:noFill/>
                <a:ln cap="flat" cmpd="sng" w="19050">
                  <a:solidFill>
                    <a:schemeClr val="dk1"/>
                  </a:solidFill>
                  <a:prstDash val="solid"/>
                  <a:miter lim="8000"/>
                  <a:headEnd len="med" w="med" type="none"/>
                  <a:tailEnd len="med" w="med" type="none"/>
                </a:ln>
              </p:spPr>
            </p:cxnSp>
            <p:cxnSp>
              <p:nvCxnSpPr>
                <p:cNvPr id="1007" name="Shape 1007"/>
                <p:cNvCxnSpPr/>
                <p:nvPr/>
              </p:nvCxnSpPr>
              <p:spPr>
                <a:xfrm rot="-5400000">
                  <a:off x="5715000" y="4343400"/>
                  <a:ext cx="533400" cy="533400"/>
                </a:xfrm>
                <a:prstGeom prst="straightConnector1">
                  <a:avLst/>
                </a:prstGeom>
                <a:noFill/>
                <a:ln cap="flat" cmpd="sng" w="19050">
                  <a:solidFill>
                    <a:schemeClr val="dk1"/>
                  </a:solidFill>
                  <a:prstDash val="solid"/>
                  <a:miter lim="8000"/>
                  <a:headEnd len="med" w="med" type="none"/>
                  <a:tailEnd len="med" w="med" type="none"/>
                </a:ln>
              </p:spPr>
            </p:cxnSp>
            <p:cxnSp>
              <p:nvCxnSpPr>
                <p:cNvPr id="1008" name="Shape 1008"/>
                <p:cNvCxnSpPr/>
                <p:nvPr/>
              </p:nvCxnSpPr>
              <p:spPr>
                <a:xfrm>
                  <a:off x="5715000" y="4343400"/>
                  <a:ext cx="0" cy="533400"/>
                </a:xfrm>
                <a:prstGeom prst="straightConnector1">
                  <a:avLst/>
                </a:prstGeom>
                <a:noFill/>
                <a:ln cap="flat" cmpd="sng" w="19050">
                  <a:solidFill>
                    <a:schemeClr val="dk1"/>
                  </a:solidFill>
                  <a:prstDash val="solid"/>
                  <a:miter lim="8000"/>
                  <a:headEnd len="med" w="med" type="none"/>
                  <a:tailEnd len="med" w="med" type="none"/>
                </a:ln>
              </p:spPr>
            </p:cxnSp>
            <p:cxnSp>
              <p:nvCxnSpPr>
                <p:cNvPr id="1009" name="Shape 1009"/>
                <p:cNvCxnSpPr/>
                <p:nvPr/>
              </p:nvCxnSpPr>
              <p:spPr>
                <a:xfrm>
                  <a:off x="6248400" y="4343400"/>
                  <a:ext cx="0" cy="533400"/>
                </a:xfrm>
                <a:prstGeom prst="straightConnector1">
                  <a:avLst/>
                </a:prstGeom>
                <a:noFill/>
                <a:ln cap="flat" cmpd="sng" w="19050">
                  <a:solidFill>
                    <a:schemeClr val="dk1"/>
                  </a:solidFill>
                  <a:prstDash val="solid"/>
                  <a:miter lim="8000"/>
                  <a:headEnd len="med" w="med" type="none"/>
                  <a:tailEnd len="med" w="med" type="none"/>
                </a:ln>
              </p:spPr>
            </p:cxnSp>
          </p:grpSp>
        </p:grpSp>
        <p:sp>
          <p:nvSpPr>
            <p:cNvPr id="1010" name="Shape 1010"/>
            <p:cNvSpPr txBox="1"/>
            <p:nvPr/>
          </p:nvSpPr>
          <p:spPr>
            <a:xfrm>
              <a:off x="0" y="1619375998"/>
              <a:ext cx="569145993" cy="512342975"/>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1" i="0" lang="en-US" sz="2100" u="none" cap="none" strike="noStrike">
                  <a:solidFill>
                    <a:schemeClr val="dk1"/>
                  </a:solidFill>
                  <a:latin typeface="Times New Roman"/>
                  <a:ea typeface="Times New Roman"/>
                  <a:cs typeface="Times New Roman"/>
                  <a:sym typeface="Times New Roman"/>
                </a:rPr>
                <a:t>R1</a:t>
              </a:r>
            </a:p>
          </p:txBody>
        </p:sp>
        <p:sp>
          <p:nvSpPr>
            <p:cNvPr id="1011" name="Shape 1011"/>
            <p:cNvSpPr txBox="1"/>
            <p:nvPr/>
          </p:nvSpPr>
          <p:spPr>
            <a:xfrm>
              <a:off x="522684954" y="1635140671"/>
              <a:ext cx="569145993" cy="512342975"/>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1" i="0" lang="en-US" sz="2100" u="none" cap="none" strike="noStrike">
                  <a:solidFill>
                    <a:schemeClr val="dk1"/>
                  </a:solidFill>
                  <a:latin typeface="Times New Roman"/>
                  <a:ea typeface="Times New Roman"/>
                  <a:cs typeface="Times New Roman"/>
                  <a:sym typeface="Times New Roman"/>
                </a:rPr>
                <a:t>R2</a:t>
              </a:r>
            </a:p>
          </p:txBody>
        </p:sp>
        <p:sp>
          <p:nvSpPr>
            <p:cNvPr id="1012" name="Shape 1012"/>
            <p:cNvSpPr txBox="1"/>
            <p:nvPr/>
          </p:nvSpPr>
          <p:spPr>
            <a:xfrm>
              <a:off x="360655245" y="0"/>
              <a:ext cx="569145993" cy="512342975"/>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1" i="0" lang="en-US" sz="2100" u="none" cap="none" strike="noStrike">
                  <a:solidFill>
                    <a:schemeClr val="dk1"/>
                  </a:solidFill>
                  <a:latin typeface="Times New Roman"/>
                  <a:ea typeface="Times New Roman"/>
                  <a:cs typeface="Times New Roman"/>
                  <a:sym typeface="Times New Roman"/>
                </a:rPr>
                <a:t>R</a:t>
              </a:r>
            </a:p>
          </p:txBody>
        </p:sp>
        <p:sp>
          <p:nvSpPr>
            <p:cNvPr id="1013" name="Shape 1013"/>
            <p:cNvSpPr txBox="1"/>
            <p:nvPr/>
          </p:nvSpPr>
          <p:spPr>
            <a:xfrm>
              <a:off x="823348059" y="755289650"/>
              <a:ext cx="1324135587" cy="435492155"/>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1" i="1" lang="en-US" sz="1700" u="none" cap="none" strike="noStrike">
                  <a:solidFill>
                    <a:schemeClr val="dk1"/>
                  </a:solidFill>
                  <a:latin typeface="Times New Roman"/>
                  <a:ea typeface="Times New Roman"/>
                  <a:cs typeface="Times New Roman"/>
                  <a:sym typeface="Times New Roman"/>
                </a:rPr>
                <a:t>Condition</a:t>
              </a:r>
            </a:p>
          </p:txBody>
        </p:sp>
      </p:grpSp>
      <p:sp>
        <p:nvSpPr>
          <p:cNvPr id="1014" name="Shape 1014"/>
          <p:cNvSpPr txBox="1"/>
          <p:nvPr/>
        </p:nvSpPr>
        <p:spPr>
          <a:xfrm>
            <a:off x="6261100" y="3397250"/>
            <a:ext cx="622300" cy="307975"/>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1" i="0" lang="en-US" sz="1400" u="none" cap="none" strike="noStrike">
                <a:solidFill>
                  <a:schemeClr val="dk1"/>
                </a:solidFill>
                <a:latin typeface="Times New Roman"/>
                <a:ea typeface="Times New Roman"/>
                <a:cs typeface="Times New Roman"/>
                <a:sym typeface="Times New Roman"/>
              </a:rPr>
              <a:t>ai</a:t>
            </a:r>
          </a:p>
        </p:txBody>
      </p:sp>
      <p:sp>
        <p:nvSpPr>
          <p:cNvPr id="1015" name="Shape 1015"/>
          <p:cNvSpPr txBox="1"/>
          <p:nvPr/>
        </p:nvSpPr>
        <p:spPr>
          <a:xfrm>
            <a:off x="6669087" y="3417887"/>
            <a:ext cx="622300" cy="307975"/>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1" i="0" lang="en-US" sz="1400" u="none" cap="none" strike="noStrike">
                <a:solidFill>
                  <a:schemeClr val="dk1"/>
                </a:solidFill>
                <a:latin typeface="Times New Roman"/>
                <a:ea typeface="Times New Roman"/>
                <a:cs typeface="Times New Roman"/>
                <a:sym typeface="Times New Roman"/>
              </a:rPr>
              <a:t>bj</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cxnSp>
        <p:nvCxnSpPr>
          <p:cNvPr id="103" name="Shape 103"/>
          <p:cNvCxnSpPr/>
          <p:nvPr/>
        </p:nvCxnSpPr>
        <p:spPr>
          <a:xfrm rot="10800000">
            <a:off x="79375" y="3746500"/>
            <a:ext cx="1206500" cy="0"/>
          </a:xfrm>
          <a:prstGeom prst="straightConnector1">
            <a:avLst/>
          </a:prstGeom>
          <a:noFill/>
          <a:ln cap="flat" cmpd="sng" w="12700">
            <a:solidFill>
              <a:schemeClr val="dk1"/>
            </a:solidFill>
            <a:prstDash val="solid"/>
            <a:miter lim="8000"/>
            <a:headEnd len="med" w="med" type="none"/>
            <a:tailEnd len="med" w="med" type="none"/>
          </a:ln>
        </p:spPr>
      </p:cxnSp>
      <p:cxnSp>
        <p:nvCxnSpPr>
          <p:cNvPr id="104" name="Shape 104"/>
          <p:cNvCxnSpPr/>
          <p:nvPr/>
        </p:nvCxnSpPr>
        <p:spPr>
          <a:xfrm>
            <a:off x="2543175" y="4876800"/>
            <a:ext cx="0" cy="342900"/>
          </a:xfrm>
          <a:prstGeom prst="straightConnector1">
            <a:avLst/>
          </a:prstGeom>
          <a:noFill/>
          <a:ln cap="flat" cmpd="sng" w="28575">
            <a:solidFill>
              <a:schemeClr val="dk1"/>
            </a:solidFill>
            <a:prstDash val="solid"/>
            <a:miter lim="8000"/>
            <a:headEnd len="med" w="med" type="none"/>
            <a:tailEnd len="lg" w="lg" type="stealth"/>
          </a:ln>
        </p:spPr>
      </p:cxnSp>
      <p:cxnSp>
        <p:nvCxnSpPr>
          <p:cNvPr id="105" name="Shape 105"/>
          <p:cNvCxnSpPr/>
          <p:nvPr/>
        </p:nvCxnSpPr>
        <p:spPr>
          <a:xfrm>
            <a:off x="2555875" y="1308100"/>
            <a:ext cx="0" cy="342900"/>
          </a:xfrm>
          <a:prstGeom prst="straightConnector1">
            <a:avLst/>
          </a:prstGeom>
          <a:noFill/>
          <a:ln cap="flat" cmpd="sng" w="28575">
            <a:solidFill>
              <a:schemeClr val="dk1"/>
            </a:solidFill>
            <a:prstDash val="solid"/>
            <a:miter lim="8000"/>
            <a:headEnd len="med" w="med" type="none"/>
            <a:tailEnd len="lg" w="lg" type="stealth"/>
          </a:ln>
        </p:spPr>
      </p:cxnSp>
      <p:cxnSp>
        <p:nvCxnSpPr>
          <p:cNvPr id="106" name="Shape 106"/>
          <p:cNvCxnSpPr/>
          <p:nvPr/>
        </p:nvCxnSpPr>
        <p:spPr>
          <a:xfrm>
            <a:off x="2555875" y="2171700"/>
            <a:ext cx="0" cy="342900"/>
          </a:xfrm>
          <a:prstGeom prst="straightConnector1">
            <a:avLst/>
          </a:prstGeom>
          <a:noFill/>
          <a:ln cap="flat" cmpd="sng" w="28575">
            <a:solidFill>
              <a:schemeClr val="dk1"/>
            </a:solidFill>
            <a:prstDash val="solid"/>
            <a:miter lim="8000"/>
            <a:headEnd len="med" w="med" type="none"/>
            <a:tailEnd len="lg" w="lg" type="stealth"/>
          </a:ln>
        </p:spPr>
      </p:cxnSp>
      <p:cxnSp>
        <p:nvCxnSpPr>
          <p:cNvPr id="107" name="Shape 107"/>
          <p:cNvCxnSpPr/>
          <p:nvPr/>
        </p:nvCxnSpPr>
        <p:spPr>
          <a:xfrm>
            <a:off x="2555875" y="3124200"/>
            <a:ext cx="0" cy="342900"/>
          </a:xfrm>
          <a:prstGeom prst="straightConnector1">
            <a:avLst/>
          </a:prstGeom>
          <a:noFill/>
          <a:ln cap="flat" cmpd="sng" w="28575">
            <a:solidFill>
              <a:schemeClr val="dk1"/>
            </a:solidFill>
            <a:prstDash val="solid"/>
            <a:miter lim="8000"/>
            <a:headEnd len="med" w="med" type="none"/>
            <a:tailEnd len="lg" w="lg" type="stealth"/>
          </a:ln>
        </p:spPr>
      </p:cxnSp>
      <p:cxnSp>
        <p:nvCxnSpPr>
          <p:cNvPr id="108" name="Shape 108"/>
          <p:cNvCxnSpPr/>
          <p:nvPr/>
        </p:nvCxnSpPr>
        <p:spPr>
          <a:xfrm>
            <a:off x="2517775" y="3949700"/>
            <a:ext cx="0" cy="342900"/>
          </a:xfrm>
          <a:prstGeom prst="straightConnector1">
            <a:avLst/>
          </a:prstGeom>
          <a:noFill/>
          <a:ln cap="flat" cmpd="sng" w="28575">
            <a:solidFill>
              <a:schemeClr val="dk1"/>
            </a:solidFill>
            <a:prstDash val="solid"/>
            <a:miter lim="8000"/>
            <a:headEnd len="med" w="med" type="none"/>
            <a:tailEnd len="lg" w="lg" type="stealth"/>
          </a:ln>
        </p:spPr>
      </p:cxnSp>
      <p:cxnSp>
        <p:nvCxnSpPr>
          <p:cNvPr id="109" name="Shape 109"/>
          <p:cNvCxnSpPr/>
          <p:nvPr/>
        </p:nvCxnSpPr>
        <p:spPr>
          <a:xfrm>
            <a:off x="2543175" y="4876800"/>
            <a:ext cx="0" cy="342900"/>
          </a:xfrm>
          <a:prstGeom prst="straightConnector1">
            <a:avLst/>
          </a:prstGeom>
          <a:noFill/>
          <a:ln cap="flat" cmpd="sng" w="28575">
            <a:solidFill>
              <a:schemeClr val="dk1"/>
            </a:solidFill>
            <a:prstDash val="solid"/>
            <a:miter lim="8000"/>
            <a:headEnd len="med" w="med" type="none"/>
            <a:tailEnd len="lg" w="lg" type="stealth"/>
          </a:ln>
        </p:spPr>
      </p:cxnSp>
      <p:cxnSp>
        <p:nvCxnSpPr>
          <p:cNvPr id="110" name="Shape 110"/>
          <p:cNvCxnSpPr/>
          <p:nvPr/>
        </p:nvCxnSpPr>
        <p:spPr>
          <a:xfrm>
            <a:off x="2543175" y="5715000"/>
            <a:ext cx="0" cy="342900"/>
          </a:xfrm>
          <a:prstGeom prst="straightConnector1">
            <a:avLst/>
          </a:prstGeom>
          <a:noFill/>
          <a:ln cap="flat" cmpd="sng" w="28575">
            <a:solidFill>
              <a:schemeClr val="dk1"/>
            </a:solidFill>
            <a:prstDash val="solid"/>
            <a:miter lim="8000"/>
            <a:headEnd len="med" w="med" type="none"/>
            <a:tailEnd len="lg" w="lg" type="stealth"/>
          </a:ln>
        </p:spPr>
      </p:cxnSp>
      <p:sp>
        <p:nvSpPr>
          <p:cNvPr id="111" name="Shape 111"/>
          <p:cNvSpPr/>
          <p:nvPr/>
        </p:nvSpPr>
        <p:spPr>
          <a:xfrm>
            <a:off x="1184275" y="2508250"/>
            <a:ext cx="2806700" cy="635000"/>
          </a:xfrm>
          <a:prstGeom prst="ellipse">
            <a:avLst/>
          </a:prstGeom>
          <a:solidFill>
            <a:srgbClr val="FFFF99"/>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sp>
        <p:nvSpPr>
          <p:cNvPr id="112" name="Shape 112"/>
          <p:cNvSpPr/>
          <p:nvPr/>
        </p:nvSpPr>
        <p:spPr>
          <a:xfrm>
            <a:off x="1171575" y="4324350"/>
            <a:ext cx="2755900" cy="685800"/>
          </a:xfrm>
          <a:prstGeom prst="ellipse">
            <a:avLst/>
          </a:prstGeom>
          <a:solidFill>
            <a:srgbClr val="FFFF99"/>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sp>
        <p:nvSpPr>
          <p:cNvPr id="113" name="Shape 113"/>
          <p:cNvSpPr/>
          <p:nvPr/>
        </p:nvSpPr>
        <p:spPr>
          <a:xfrm>
            <a:off x="1209675" y="6070600"/>
            <a:ext cx="2755900" cy="482600"/>
          </a:xfrm>
          <a:prstGeom prst="ellipse">
            <a:avLst/>
          </a:prstGeom>
          <a:solidFill>
            <a:srgbClr val="FFFF99"/>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sp>
        <p:nvSpPr>
          <p:cNvPr id="114" name="Shape 114"/>
          <p:cNvSpPr txBox="1"/>
          <p:nvPr/>
        </p:nvSpPr>
        <p:spPr>
          <a:xfrm>
            <a:off x="1176337" y="3473450"/>
            <a:ext cx="2794000" cy="558800"/>
          </a:xfrm>
          <a:prstGeom prst="rect">
            <a:avLst/>
          </a:prstGeom>
          <a:solidFill>
            <a:schemeClr val="folHlink"/>
          </a:solidFill>
          <a:ln cap="flat" cmpd="sng" w="12700">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sp>
        <p:nvSpPr>
          <p:cNvPr id="115" name="Shape 115"/>
          <p:cNvSpPr txBox="1"/>
          <p:nvPr/>
        </p:nvSpPr>
        <p:spPr>
          <a:xfrm>
            <a:off x="1214437" y="1670050"/>
            <a:ext cx="2794000" cy="558800"/>
          </a:xfrm>
          <a:prstGeom prst="rect">
            <a:avLst/>
          </a:prstGeom>
          <a:solidFill>
            <a:schemeClr val="folHlink"/>
          </a:solidFill>
          <a:ln cap="flat" cmpd="sng" w="12700">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sp>
        <p:nvSpPr>
          <p:cNvPr id="116" name="Shape 116"/>
          <p:cNvSpPr txBox="1"/>
          <p:nvPr/>
        </p:nvSpPr>
        <p:spPr>
          <a:xfrm>
            <a:off x="1177925" y="5238750"/>
            <a:ext cx="2794000" cy="558800"/>
          </a:xfrm>
          <a:prstGeom prst="rect">
            <a:avLst/>
          </a:prstGeom>
          <a:solidFill>
            <a:schemeClr val="folHlink"/>
          </a:solidFill>
          <a:ln cap="flat" cmpd="sng" w="12700">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sp>
        <p:nvSpPr>
          <p:cNvPr id="117" name="Shape 117"/>
          <p:cNvSpPr txBox="1"/>
          <p:nvPr>
            <p:ph type="title"/>
          </p:nvPr>
        </p:nvSpPr>
        <p:spPr>
          <a:xfrm>
            <a:off x="609600" y="4762"/>
            <a:ext cx="8305800" cy="609600"/>
          </a:xfrm>
          <a:prstGeom prst="rect">
            <a:avLst/>
          </a:prstGeom>
          <a:noFill/>
          <a:ln>
            <a:noFill/>
          </a:ln>
        </p:spPr>
        <p:txBody>
          <a:bodyPr anchorCtr="0" anchor="b" bIns="45700" lIns="91425" rIns="91425" wrap="square" tIns="45700">
            <a:noAutofit/>
          </a:bodyPr>
          <a:lstStyle/>
          <a:p>
            <a:pPr indent="0" lvl="0" marL="0" marR="0" rtl="0" algn="l">
              <a:lnSpc>
                <a:spcPct val="100000"/>
              </a:lnSpc>
              <a:spcBef>
                <a:spcPts val="0"/>
              </a:spcBef>
              <a:spcAft>
                <a:spcPts val="0"/>
              </a:spcAft>
              <a:buClr>
                <a:schemeClr val="dk1"/>
              </a:buClr>
              <a:buFont typeface="Kaushan Script"/>
              <a:buNone/>
            </a:pPr>
            <a:r>
              <a:rPr b="0" i="0" lang="en-US" sz="3000" u="none" cap="none" strike="noStrike">
                <a:solidFill>
                  <a:schemeClr val="dk1"/>
                </a:solidFill>
                <a:latin typeface="Kaushan Script"/>
                <a:ea typeface="Kaushan Script"/>
                <a:cs typeface="Kaushan Script"/>
                <a:sym typeface="Kaushan Script"/>
              </a:rPr>
              <a:t>Démarche de construction d’une BD</a:t>
            </a:r>
          </a:p>
        </p:txBody>
      </p:sp>
      <p:grpSp>
        <p:nvGrpSpPr>
          <p:cNvPr id="118" name="Shape 118"/>
          <p:cNvGrpSpPr/>
          <p:nvPr/>
        </p:nvGrpSpPr>
        <p:grpSpPr>
          <a:xfrm>
            <a:off x="1647825" y="812800"/>
            <a:ext cx="1803400" cy="571500"/>
            <a:chOff x="5391150" y="1308100"/>
            <a:chExt cx="1803400" cy="571500"/>
          </a:xfrm>
        </p:grpSpPr>
        <p:sp>
          <p:nvSpPr>
            <p:cNvPr id="119" name="Shape 119"/>
            <p:cNvSpPr/>
            <p:nvPr/>
          </p:nvSpPr>
          <p:spPr>
            <a:xfrm>
              <a:off x="5391150" y="1308100"/>
              <a:ext cx="1803400" cy="571500"/>
            </a:xfrm>
            <a:prstGeom prst="cloudCallout">
              <a:avLst>
                <a:gd fmla="val 8937" name="adj1"/>
                <a:gd fmla="val 11820" name="adj2"/>
              </a:avLst>
            </a:prstGeom>
            <a:solidFill>
              <a:schemeClr val="accent1"/>
            </a:solidFill>
            <a:ln>
              <a:noFill/>
            </a:ln>
          </p:spPr>
          <p:txBody>
            <a:bodyPr anchorCtr="0" anchor="b"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sp>
          <p:nvSpPr>
            <p:cNvPr id="120" name="Shape 120"/>
            <p:cNvSpPr txBox="1"/>
            <p:nvPr/>
          </p:nvSpPr>
          <p:spPr>
            <a:xfrm>
              <a:off x="5510212" y="1373187"/>
              <a:ext cx="1565275" cy="381000"/>
            </a:xfrm>
            <a:prstGeom prst="rect">
              <a:avLst/>
            </a:prstGeom>
            <a:noFill/>
            <a:ln>
              <a:noFill/>
            </a:ln>
          </p:spPr>
          <p:txBody>
            <a:bodyPr anchorCtr="0" anchor="b" bIns="45700" lIns="91425" rIns="91425" wrap="square" tIns="45700">
              <a:noAutofit/>
            </a:bodyPr>
            <a:lstStyle/>
            <a:p>
              <a:pPr indent="0" lvl="0" marL="0" marR="0" rtl="0" algn="ctr">
                <a:lnSpc>
                  <a:spcPct val="100000"/>
                </a:lnSpc>
                <a:spcBef>
                  <a:spcPts val="0"/>
                </a:spcBef>
                <a:spcAft>
                  <a:spcPts val="0"/>
                </a:spcAft>
                <a:buClr>
                  <a:schemeClr val="dk2"/>
                </a:buClr>
                <a:buFont typeface="Times New Roman"/>
                <a:buNone/>
              </a:pPr>
              <a:r>
                <a:rPr b="0" i="0" lang="en-US" sz="1900" u="none" cap="none" strike="noStrike">
                  <a:solidFill>
                    <a:schemeClr val="dk2"/>
                  </a:solidFill>
                  <a:latin typeface="Times New Roman"/>
                  <a:ea typeface="Times New Roman"/>
                  <a:cs typeface="Times New Roman"/>
                  <a:sym typeface="Times New Roman"/>
                </a:rPr>
                <a:t>Réalité perçue</a:t>
              </a:r>
            </a:p>
          </p:txBody>
        </p:sp>
      </p:grpSp>
      <p:sp>
        <p:nvSpPr>
          <p:cNvPr id="121" name="Shape 121"/>
          <p:cNvSpPr txBox="1"/>
          <p:nvPr/>
        </p:nvSpPr>
        <p:spPr>
          <a:xfrm>
            <a:off x="1184275" y="1774825"/>
            <a:ext cx="2855912" cy="350837"/>
          </a:xfrm>
          <a:prstGeom prst="rect">
            <a:avLst/>
          </a:prstGeom>
          <a:noFill/>
          <a:ln>
            <a:noFill/>
          </a:ln>
        </p:spPr>
        <p:txBody>
          <a:bodyPr anchorCtr="0" anchor="b" bIns="45700" lIns="91425" rIns="91425" wrap="square" tIns="45700">
            <a:noAutofit/>
          </a:bodyPr>
          <a:lstStyle/>
          <a:p>
            <a:pPr indent="0" lvl="0" marL="0" marR="0" rtl="0" algn="ctr">
              <a:lnSpc>
                <a:spcPct val="100000"/>
              </a:lnSpc>
              <a:spcBef>
                <a:spcPts val="0"/>
              </a:spcBef>
              <a:spcAft>
                <a:spcPts val="0"/>
              </a:spcAft>
              <a:buClr>
                <a:schemeClr val="dk2"/>
              </a:buClr>
              <a:buFont typeface="Times New Roman"/>
              <a:buNone/>
            </a:pPr>
            <a:r>
              <a:rPr b="0" i="0" lang="en-US" sz="1700" u="none" cap="none" strike="noStrike">
                <a:solidFill>
                  <a:schemeClr val="dk2"/>
                </a:solidFill>
                <a:latin typeface="Times New Roman"/>
                <a:ea typeface="Times New Roman"/>
                <a:cs typeface="Times New Roman"/>
                <a:sym typeface="Times New Roman"/>
              </a:rPr>
              <a:t>Modélisation conceptuelle</a:t>
            </a:r>
          </a:p>
        </p:txBody>
      </p:sp>
      <p:sp>
        <p:nvSpPr>
          <p:cNvPr id="122" name="Shape 122"/>
          <p:cNvSpPr txBox="1"/>
          <p:nvPr/>
        </p:nvSpPr>
        <p:spPr>
          <a:xfrm>
            <a:off x="1114425" y="5210175"/>
            <a:ext cx="2919412" cy="581025"/>
          </a:xfrm>
          <a:prstGeom prst="rect">
            <a:avLst/>
          </a:prstGeom>
          <a:noFill/>
          <a:ln>
            <a:noFill/>
          </a:ln>
        </p:spPr>
        <p:txBody>
          <a:bodyPr anchorCtr="0" anchor="b" bIns="45700" lIns="91425" rIns="91425" wrap="square" tIns="45700">
            <a:noAutofit/>
          </a:bodyPr>
          <a:lstStyle/>
          <a:p>
            <a:pPr indent="0" lvl="0" marL="0" marR="0" rtl="0" algn="ctr">
              <a:lnSpc>
                <a:spcPct val="100000"/>
              </a:lnSpc>
              <a:spcBef>
                <a:spcPts val="0"/>
              </a:spcBef>
              <a:spcAft>
                <a:spcPts val="0"/>
              </a:spcAft>
              <a:buClr>
                <a:schemeClr val="dk2"/>
              </a:buClr>
              <a:buFont typeface="Times New Roman"/>
              <a:buNone/>
            </a:pPr>
            <a:r>
              <a:rPr b="0" i="0" lang="en-US" sz="1600" u="none" cap="none" strike="noStrike">
                <a:solidFill>
                  <a:schemeClr val="dk2"/>
                </a:solidFill>
                <a:latin typeface="Times New Roman"/>
                <a:ea typeface="Times New Roman"/>
                <a:cs typeface="Times New Roman"/>
                <a:sym typeface="Times New Roman"/>
              </a:rPr>
              <a:t>Définition de la structure des données de la base</a:t>
            </a:r>
          </a:p>
        </p:txBody>
      </p:sp>
      <p:sp>
        <p:nvSpPr>
          <p:cNvPr id="123" name="Shape 123"/>
          <p:cNvSpPr txBox="1"/>
          <p:nvPr/>
        </p:nvSpPr>
        <p:spPr>
          <a:xfrm>
            <a:off x="1114425" y="3406775"/>
            <a:ext cx="2919412" cy="581025"/>
          </a:xfrm>
          <a:prstGeom prst="rect">
            <a:avLst/>
          </a:prstGeom>
          <a:noFill/>
          <a:ln>
            <a:noFill/>
          </a:ln>
        </p:spPr>
        <p:txBody>
          <a:bodyPr anchorCtr="0" anchor="b" bIns="45700" lIns="91425" rIns="91425" wrap="square" tIns="45700">
            <a:noAutofit/>
          </a:bodyPr>
          <a:lstStyle/>
          <a:p>
            <a:pPr indent="0" lvl="0" marL="0" marR="0" rtl="0" algn="ctr">
              <a:lnSpc>
                <a:spcPct val="100000"/>
              </a:lnSpc>
              <a:spcBef>
                <a:spcPts val="0"/>
              </a:spcBef>
              <a:spcAft>
                <a:spcPts val="0"/>
              </a:spcAft>
              <a:buClr>
                <a:schemeClr val="dk2"/>
              </a:buClr>
              <a:buFont typeface="Times New Roman"/>
              <a:buNone/>
            </a:pPr>
            <a:r>
              <a:rPr b="0" i="0" lang="en-US" sz="1600" u="none" cap="none" strike="noStrike">
                <a:solidFill>
                  <a:schemeClr val="dk2"/>
                </a:solidFill>
                <a:latin typeface="Times New Roman"/>
                <a:ea typeface="Times New Roman"/>
                <a:cs typeface="Times New Roman"/>
                <a:sym typeface="Times New Roman"/>
              </a:rPr>
              <a:t>Transformation dans un modèle supporté par un SGBD</a:t>
            </a:r>
          </a:p>
        </p:txBody>
      </p:sp>
      <p:sp>
        <p:nvSpPr>
          <p:cNvPr id="124" name="Shape 124"/>
          <p:cNvSpPr txBox="1"/>
          <p:nvPr/>
        </p:nvSpPr>
        <p:spPr>
          <a:xfrm>
            <a:off x="1038225" y="4310062"/>
            <a:ext cx="2982912" cy="731837"/>
          </a:xfrm>
          <a:prstGeom prst="rect">
            <a:avLst/>
          </a:prstGeom>
          <a:noFill/>
          <a:ln>
            <a:noFill/>
          </a:ln>
        </p:spPr>
        <p:txBody>
          <a:bodyPr anchorCtr="0" anchor="b" bIns="45700" lIns="91425" rIns="91425" wrap="square" tIns="45700">
            <a:noAutofit/>
          </a:bodyPr>
          <a:lstStyle/>
          <a:p>
            <a:pPr indent="0" lvl="0" marL="0" marR="0" rtl="0" algn="ctr">
              <a:lnSpc>
                <a:spcPct val="100000"/>
              </a:lnSpc>
              <a:spcBef>
                <a:spcPts val="0"/>
              </a:spcBef>
              <a:spcAft>
                <a:spcPts val="0"/>
              </a:spcAft>
              <a:buClr>
                <a:schemeClr val="dk2"/>
              </a:buClr>
              <a:buFont typeface="Times New Roman"/>
              <a:buNone/>
            </a:pPr>
            <a:r>
              <a:rPr b="0" i="0" lang="en-US" sz="1600" u="none" cap="none" strike="noStrike">
                <a:solidFill>
                  <a:schemeClr val="dk2"/>
                </a:solidFill>
                <a:latin typeface="Times New Roman"/>
                <a:ea typeface="Times New Roman"/>
                <a:cs typeface="Times New Roman"/>
                <a:sym typeface="Times New Roman"/>
              </a:rPr>
              <a:t>Le modèle logique</a:t>
            </a:r>
            <a:r>
              <a:rPr b="0" i="0" lang="en-US" sz="1400" u="none" cap="none" strike="noStrike">
                <a:solidFill>
                  <a:schemeClr val="dk2"/>
                </a:solidFill>
                <a:latin typeface="Times New Roman"/>
                <a:ea typeface="Times New Roman"/>
                <a:cs typeface="Times New Roman"/>
                <a:sym typeface="Times New Roman"/>
              </a:rPr>
              <a:t> </a:t>
            </a:r>
            <a:br>
              <a:rPr b="0" i="0" lang="en-US" sz="1400" u="none" cap="none" strike="noStrike">
                <a:solidFill>
                  <a:schemeClr val="dk2"/>
                </a:solidFill>
                <a:latin typeface="Times New Roman"/>
                <a:ea typeface="Times New Roman"/>
                <a:cs typeface="Times New Roman"/>
                <a:sym typeface="Times New Roman"/>
              </a:rPr>
            </a:br>
            <a:r>
              <a:rPr b="0" i="0" lang="en-US" sz="1200" u="none" cap="none" strike="noStrike">
                <a:solidFill>
                  <a:schemeClr val="dk2"/>
                </a:solidFill>
                <a:latin typeface="Times New Roman"/>
                <a:ea typeface="Times New Roman"/>
                <a:cs typeface="Times New Roman"/>
                <a:sym typeface="Times New Roman"/>
              </a:rPr>
              <a:t>(dans un modèle de données spécifique d’un SGBD)</a:t>
            </a:r>
            <a:r>
              <a:rPr b="0" i="0" lang="en-US" sz="1400" u="none" cap="none" strike="noStrike">
                <a:solidFill>
                  <a:schemeClr val="dk2"/>
                </a:solidFill>
                <a:latin typeface="Times New Roman"/>
                <a:ea typeface="Times New Roman"/>
                <a:cs typeface="Times New Roman"/>
                <a:sym typeface="Times New Roman"/>
              </a:rPr>
              <a:t> </a:t>
            </a:r>
          </a:p>
        </p:txBody>
      </p:sp>
      <p:sp>
        <p:nvSpPr>
          <p:cNvPr id="125" name="Shape 125"/>
          <p:cNvSpPr txBox="1"/>
          <p:nvPr/>
        </p:nvSpPr>
        <p:spPr>
          <a:xfrm>
            <a:off x="1165225" y="2473325"/>
            <a:ext cx="3008312" cy="549275"/>
          </a:xfrm>
          <a:prstGeom prst="rect">
            <a:avLst/>
          </a:prstGeom>
          <a:noFill/>
          <a:ln>
            <a:noFill/>
          </a:ln>
        </p:spPr>
        <p:txBody>
          <a:bodyPr anchorCtr="0" anchor="b" bIns="45700" lIns="91425" rIns="91425" wrap="square" tIns="45700">
            <a:noAutofit/>
          </a:bodyPr>
          <a:lstStyle/>
          <a:p>
            <a:pPr indent="0" lvl="0" marL="0" marR="0" rtl="0" algn="ctr">
              <a:lnSpc>
                <a:spcPct val="100000"/>
              </a:lnSpc>
              <a:spcBef>
                <a:spcPts val="0"/>
              </a:spcBef>
              <a:spcAft>
                <a:spcPts val="0"/>
              </a:spcAft>
              <a:buClr>
                <a:schemeClr val="dk2"/>
              </a:buClr>
              <a:buFont typeface="Times New Roman"/>
              <a:buNone/>
            </a:pPr>
            <a:r>
              <a:rPr b="0" i="0" lang="en-US" sz="1600" u="none" cap="none" strike="noStrike">
                <a:solidFill>
                  <a:schemeClr val="dk2"/>
                </a:solidFill>
                <a:latin typeface="Times New Roman"/>
                <a:ea typeface="Times New Roman"/>
                <a:cs typeface="Times New Roman"/>
                <a:sym typeface="Times New Roman"/>
              </a:rPr>
              <a:t>Le modèle conceptuel </a:t>
            </a:r>
            <a:br>
              <a:rPr b="0" i="0" lang="en-US" sz="1600" u="none" cap="none" strike="noStrike">
                <a:solidFill>
                  <a:schemeClr val="dk2"/>
                </a:solidFill>
                <a:latin typeface="Times New Roman"/>
                <a:ea typeface="Times New Roman"/>
                <a:cs typeface="Times New Roman"/>
                <a:sym typeface="Times New Roman"/>
              </a:rPr>
            </a:br>
            <a:r>
              <a:rPr b="0" i="1" lang="en-US" sz="1200" u="none" cap="none" strike="noStrike">
                <a:solidFill>
                  <a:schemeClr val="dk2"/>
                </a:solidFill>
                <a:latin typeface="Times New Roman"/>
                <a:ea typeface="Times New Roman"/>
                <a:cs typeface="Times New Roman"/>
                <a:sym typeface="Times New Roman"/>
              </a:rPr>
              <a:t>(dans un modèle de données de haut niveau)</a:t>
            </a:r>
            <a:r>
              <a:rPr b="0" i="0" lang="en-US" sz="1400" u="none" cap="none" strike="noStrike">
                <a:solidFill>
                  <a:schemeClr val="dk2"/>
                </a:solidFill>
                <a:latin typeface="Times New Roman"/>
                <a:ea typeface="Times New Roman"/>
                <a:cs typeface="Times New Roman"/>
                <a:sym typeface="Times New Roman"/>
              </a:rPr>
              <a:t> </a:t>
            </a:r>
          </a:p>
        </p:txBody>
      </p:sp>
      <p:sp>
        <p:nvSpPr>
          <p:cNvPr id="126" name="Shape 126"/>
          <p:cNvSpPr txBox="1"/>
          <p:nvPr/>
        </p:nvSpPr>
        <p:spPr>
          <a:xfrm>
            <a:off x="1165225" y="6099175"/>
            <a:ext cx="2919412" cy="517525"/>
          </a:xfrm>
          <a:prstGeom prst="rect">
            <a:avLst/>
          </a:prstGeom>
          <a:noFill/>
          <a:ln>
            <a:noFill/>
          </a:ln>
        </p:spPr>
        <p:txBody>
          <a:bodyPr anchorCtr="0" anchor="b" bIns="45700" lIns="91425" rIns="91425" wrap="square" tIns="45700">
            <a:noAutofit/>
          </a:bodyPr>
          <a:lstStyle/>
          <a:p>
            <a:pPr indent="0" lvl="0" marL="0" marR="0" rtl="0" algn="ctr">
              <a:lnSpc>
                <a:spcPct val="100000"/>
              </a:lnSpc>
              <a:spcBef>
                <a:spcPts val="0"/>
              </a:spcBef>
              <a:spcAft>
                <a:spcPts val="0"/>
              </a:spcAft>
              <a:buClr>
                <a:schemeClr val="dk2"/>
              </a:buClr>
              <a:buFont typeface="Times New Roman"/>
              <a:buNone/>
            </a:pPr>
            <a:r>
              <a:rPr b="0" i="0" lang="en-US" sz="1400" u="none" cap="none" strike="noStrike">
                <a:solidFill>
                  <a:schemeClr val="dk2"/>
                </a:solidFill>
                <a:latin typeface="Times New Roman"/>
                <a:ea typeface="Times New Roman"/>
                <a:cs typeface="Times New Roman"/>
                <a:sym typeface="Times New Roman"/>
              </a:rPr>
              <a:t>Le modèle physique de la base de données</a:t>
            </a:r>
          </a:p>
        </p:txBody>
      </p:sp>
      <p:cxnSp>
        <p:nvCxnSpPr>
          <p:cNvPr id="127" name="Shape 127"/>
          <p:cNvCxnSpPr/>
          <p:nvPr/>
        </p:nvCxnSpPr>
        <p:spPr>
          <a:xfrm rot="10800000">
            <a:off x="142875" y="3492500"/>
            <a:ext cx="0" cy="215900"/>
          </a:xfrm>
          <a:prstGeom prst="straightConnector1">
            <a:avLst/>
          </a:prstGeom>
          <a:noFill/>
          <a:ln cap="flat" cmpd="sng" w="12700">
            <a:solidFill>
              <a:schemeClr val="dk1"/>
            </a:solidFill>
            <a:prstDash val="solid"/>
            <a:miter lim="8000"/>
            <a:headEnd len="med" w="med" type="none"/>
            <a:tailEnd len="lg" w="lg" type="stealth"/>
          </a:ln>
        </p:spPr>
      </p:cxnSp>
      <p:cxnSp>
        <p:nvCxnSpPr>
          <p:cNvPr id="128" name="Shape 128"/>
          <p:cNvCxnSpPr/>
          <p:nvPr/>
        </p:nvCxnSpPr>
        <p:spPr>
          <a:xfrm>
            <a:off x="142875" y="3784600"/>
            <a:ext cx="0" cy="215900"/>
          </a:xfrm>
          <a:prstGeom prst="straightConnector1">
            <a:avLst/>
          </a:prstGeom>
          <a:noFill/>
          <a:ln cap="flat" cmpd="sng" w="12700">
            <a:solidFill>
              <a:schemeClr val="dk1"/>
            </a:solidFill>
            <a:prstDash val="solid"/>
            <a:miter lim="8000"/>
            <a:headEnd len="med" w="med" type="none"/>
            <a:tailEnd len="lg" w="lg" type="stealth"/>
          </a:ln>
        </p:spPr>
      </p:cxnSp>
      <p:sp>
        <p:nvSpPr>
          <p:cNvPr id="129" name="Shape 129"/>
          <p:cNvSpPr txBox="1"/>
          <p:nvPr/>
        </p:nvSpPr>
        <p:spPr>
          <a:xfrm>
            <a:off x="25400" y="3779837"/>
            <a:ext cx="1042987" cy="48895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chemeClr val="dk2"/>
              </a:buClr>
              <a:buFont typeface="Times New Roman"/>
              <a:buNone/>
            </a:pPr>
            <a:r>
              <a:rPr b="0" i="0" lang="en-US" sz="1300" u="none" cap="none" strike="noStrike">
                <a:solidFill>
                  <a:schemeClr val="dk2"/>
                </a:solidFill>
                <a:latin typeface="Times New Roman"/>
                <a:ea typeface="Times New Roman"/>
                <a:cs typeface="Times New Roman"/>
                <a:sym typeface="Times New Roman"/>
              </a:rPr>
              <a:t>Spécifique au SGBD</a:t>
            </a:r>
          </a:p>
        </p:txBody>
      </p:sp>
      <p:sp>
        <p:nvSpPr>
          <p:cNvPr id="130" name="Shape 130"/>
          <p:cNvSpPr txBox="1"/>
          <p:nvPr/>
        </p:nvSpPr>
        <p:spPr>
          <a:xfrm>
            <a:off x="0" y="3221037"/>
            <a:ext cx="1042987" cy="48895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chemeClr val="dk2"/>
              </a:buClr>
              <a:buFont typeface="Times New Roman"/>
              <a:buNone/>
            </a:pPr>
            <a:r>
              <a:rPr b="0" i="0" lang="en-US" sz="1300" u="none" cap="none" strike="noStrike">
                <a:solidFill>
                  <a:schemeClr val="dk2"/>
                </a:solidFill>
                <a:latin typeface="Times New Roman"/>
                <a:ea typeface="Times New Roman"/>
                <a:cs typeface="Times New Roman"/>
                <a:sym typeface="Times New Roman"/>
              </a:rPr>
              <a:t>Indépendant du SGBD</a:t>
            </a:r>
          </a:p>
        </p:txBody>
      </p:sp>
      <p:sp>
        <p:nvSpPr>
          <p:cNvPr id="131" name="Shape 131"/>
          <p:cNvSpPr txBox="1"/>
          <p:nvPr/>
        </p:nvSpPr>
        <p:spPr>
          <a:xfrm>
            <a:off x="4289425" y="835025"/>
            <a:ext cx="2292350" cy="366712"/>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rgbClr val="333333"/>
              </a:buClr>
              <a:buFont typeface="Arial"/>
              <a:buNone/>
            </a:pPr>
            <a:r>
              <a:rPr b="0" i="0" lang="en-US" sz="1800" u="none" cap="none" strike="noStrike">
                <a:solidFill>
                  <a:srgbClr val="333333"/>
                </a:solidFill>
                <a:latin typeface="Arial"/>
                <a:ea typeface="Arial"/>
                <a:cs typeface="Arial"/>
                <a:sym typeface="Arial"/>
              </a:rPr>
              <a:t>Enoncé du problème</a:t>
            </a:r>
          </a:p>
        </p:txBody>
      </p:sp>
      <p:sp>
        <p:nvSpPr>
          <p:cNvPr id="132" name="Shape 132"/>
          <p:cNvSpPr txBox="1"/>
          <p:nvPr/>
        </p:nvSpPr>
        <p:spPr>
          <a:xfrm>
            <a:off x="7042150" y="723900"/>
            <a:ext cx="1009650" cy="350837"/>
          </a:xfrm>
          <a:prstGeom prst="rect">
            <a:avLst/>
          </a:prstGeom>
          <a:noFill/>
          <a:ln>
            <a:noFill/>
          </a:ln>
        </p:spPr>
        <p:txBody>
          <a:bodyPr anchorCtr="0" anchor="b" bIns="45700" lIns="91425" rIns="91425" wrap="square" tIns="45700">
            <a:noAutofit/>
          </a:bodyPr>
          <a:lstStyle/>
          <a:p>
            <a:pPr indent="0" lvl="0" marL="0" marR="0" rtl="0" algn="ctr">
              <a:lnSpc>
                <a:spcPct val="100000"/>
              </a:lnSpc>
              <a:spcBef>
                <a:spcPts val="0"/>
              </a:spcBef>
              <a:spcAft>
                <a:spcPts val="0"/>
              </a:spcAft>
              <a:buClr>
                <a:schemeClr val="dk2"/>
              </a:buClr>
              <a:buFont typeface="Times New Roman"/>
              <a:buNone/>
            </a:pPr>
            <a:r>
              <a:rPr b="0" i="0" lang="en-US" sz="1700" u="none" cap="none" strike="noStrike">
                <a:solidFill>
                  <a:schemeClr val="dk2"/>
                </a:solidFill>
                <a:latin typeface="Times New Roman"/>
                <a:ea typeface="Times New Roman"/>
                <a:cs typeface="Times New Roman"/>
                <a:sym typeface="Times New Roman"/>
              </a:rPr>
              <a:t>Interview</a:t>
            </a:r>
          </a:p>
        </p:txBody>
      </p:sp>
      <p:sp>
        <p:nvSpPr>
          <p:cNvPr id="133" name="Shape 133"/>
          <p:cNvSpPr txBox="1"/>
          <p:nvPr/>
        </p:nvSpPr>
        <p:spPr>
          <a:xfrm>
            <a:off x="7069137" y="1104900"/>
            <a:ext cx="1166812" cy="350837"/>
          </a:xfrm>
          <a:prstGeom prst="rect">
            <a:avLst/>
          </a:prstGeom>
          <a:noFill/>
          <a:ln>
            <a:noFill/>
          </a:ln>
        </p:spPr>
        <p:txBody>
          <a:bodyPr anchorCtr="0" anchor="b" bIns="45700" lIns="91425" rIns="91425" wrap="square" tIns="45700">
            <a:noAutofit/>
          </a:bodyPr>
          <a:lstStyle/>
          <a:p>
            <a:pPr indent="0" lvl="0" marL="0" marR="0" rtl="0" algn="ctr">
              <a:lnSpc>
                <a:spcPct val="100000"/>
              </a:lnSpc>
              <a:spcBef>
                <a:spcPts val="0"/>
              </a:spcBef>
              <a:spcAft>
                <a:spcPts val="0"/>
              </a:spcAft>
              <a:buClr>
                <a:schemeClr val="dk2"/>
              </a:buClr>
              <a:buFont typeface="Times New Roman"/>
              <a:buNone/>
            </a:pPr>
            <a:r>
              <a:rPr b="0" i="0" lang="en-US" sz="1700" u="none" cap="none" strike="noStrike">
                <a:solidFill>
                  <a:schemeClr val="dk2"/>
                </a:solidFill>
                <a:latin typeface="Times New Roman"/>
                <a:ea typeface="Times New Roman"/>
                <a:cs typeface="Times New Roman"/>
                <a:sym typeface="Times New Roman"/>
              </a:rPr>
              <a:t>Documents</a:t>
            </a:r>
          </a:p>
        </p:txBody>
      </p:sp>
      <p:cxnSp>
        <p:nvCxnSpPr>
          <p:cNvPr id="134" name="Shape 134"/>
          <p:cNvCxnSpPr/>
          <p:nvPr/>
        </p:nvCxnSpPr>
        <p:spPr>
          <a:xfrm flipH="1" rot="10800000">
            <a:off x="6502400" y="914400"/>
            <a:ext cx="596900" cy="127000"/>
          </a:xfrm>
          <a:prstGeom prst="straightConnector1">
            <a:avLst/>
          </a:prstGeom>
          <a:noFill/>
          <a:ln cap="flat" cmpd="sng" w="12700">
            <a:solidFill>
              <a:schemeClr val="dk1"/>
            </a:solidFill>
            <a:prstDash val="solid"/>
            <a:miter lim="8000"/>
            <a:headEnd len="med" w="med" type="none"/>
            <a:tailEnd len="lg" w="lg" type="stealth"/>
          </a:ln>
        </p:spPr>
      </p:cxnSp>
      <p:cxnSp>
        <p:nvCxnSpPr>
          <p:cNvPr id="135" name="Shape 135"/>
          <p:cNvCxnSpPr/>
          <p:nvPr/>
        </p:nvCxnSpPr>
        <p:spPr>
          <a:xfrm>
            <a:off x="6502400" y="1066800"/>
            <a:ext cx="571500" cy="215900"/>
          </a:xfrm>
          <a:prstGeom prst="straightConnector1">
            <a:avLst/>
          </a:prstGeom>
          <a:noFill/>
          <a:ln cap="flat" cmpd="sng" w="12700">
            <a:solidFill>
              <a:schemeClr val="dk1"/>
            </a:solidFill>
            <a:prstDash val="solid"/>
            <a:miter lim="8000"/>
            <a:headEnd len="med" w="med" type="none"/>
            <a:tailEnd len="lg" w="lg" type="stealth"/>
          </a:ln>
        </p:spPr>
      </p:cxnSp>
      <p:sp>
        <p:nvSpPr>
          <p:cNvPr id="136" name="Shape 136"/>
          <p:cNvSpPr txBox="1"/>
          <p:nvPr/>
        </p:nvSpPr>
        <p:spPr>
          <a:xfrm>
            <a:off x="4289425" y="1711325"/>
            <a:ext cx="2952750" cy="366712"/>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rgbClr val="333333"/>
              </a:buClr>
              <a:buFont typeface="Arial"/>
              <a:buNone/>
            </a:pPr>
            <a:r>
              <a:rPr b="0" i="0" lang="en-US" sz="1800" u="none" cap="none" strike="noStrike">
                <a:solidFill>
                  <a:srgbClr val="333333"/>
                </a:solidFill>
                <a:latin typeface="Arial"/>
                <a:ea typeface="Arial"/>
                <a:cs typeface="Arial"/>
                <a:sym typeface="Arial"/>
              </a:rPr>
              <a:t>Modèle Entité - Association</a:t>
            </a:r>
          </a:p>
        </p:txBody>
      </p:sp>
      <p:sp>
        <p:nvSpPr>
          <p:cNvPr id="137" name="Shape 137"/>
          <p:cNvSpPr txBox="1"/>
          <p:nvPr/>
        </p:nvSpPr>
        <p:spPr>
          <a:xfrm>
            <a:off x="4314825" y="3578225"/>
            <a:ext cx="2139950" cy="366712"/>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rgbClr val="333333"/>
              </a:buClr>
              <a:buFont typeface="Arial"/>
              <a:buNone/>
            </a:pPr>
            <a:r>
              <a:rPr b="0" i="0" lang="en-US" sz="1800" u="none" cap="none" strike="noStrike">
                <a:solidFill>
                  <a:srgbClr val="333333"/>
                </a:solidFill>
                <a:latin typeface="Arial"/>
                <a:ea typeface="Arial"/>
                <a:cs typeface="Arial"/>
                <a:sym typeface="Arial"/>
              </a:rPr>
              <a:t>Modèle Relationnel</a:t>
            </a:r>
          </a:p>
        </p:txBody>
      </p:sp>
      <p:sp>
        <p:nvSpPr>
          <p:cNvPr id="138" name="Shape 138"/>
          <p:cNvSpPr txBox="1"/>
          <p:nvPr/>
        </p:nvSpPr>
        <p:spPr>
          <a:xfrm>
            <a:off x="4391025" y="5343525"/>
            <a:ext cx="641350" cy="366712"/>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rgbClr val="333333"/>
              </a:buClr>
              <a:buFont typeface="Arial"/>
              <a:buNone/>
            </a:pPr>
            <a:r>
              <a:rPr b="0" i="0" lang="en-US" sz="1800" u="none" cap="none" strike="noStrike">
                <a:solidFill>
                  <a:srgbClr val="333333"/>
                </a:solidFill>
                <a:latin typeface="Arial"/>
                <a:ea typeface="Arial"/>
                <a:cs typeface="Arial"/>
                <a:sym typeface="Arial"/>
              </a:rPr>
              <a:t>SQL</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9" name="Shape 1019"/>
        <p:cNvGrpSpPr/>
        <p:nvPr/>
      </p:nvGrpSpPr>
      <p:grpSpPr>
        <a:xfrm>
          <a:off x="0" y="0"/>
          <a:ext cx="0" cy="0"/>
          <a:chOff x="0" y="0"/>
          <a:chExt cx="0" cy="0"/>
        </a:xfrm>
      </p:grpSpPr>
      <p:sp>
        <p:nvSpPr>
          <p:cNvPr id="1020" name="Shape 1020"/>
          <p:cNvSpPr txBox="1"/>
          <p:nvPr>
            <p:ph type="title"/>
          </p:nvPr>
        </p:nvSpPr>
        <p:spPr>
          <a:xfrm>
            <a:off x="609600" y="4762"/>
            <a:ext cx="8305800" cy="609600"/>
          </a:xfrm>
          <a:prstGeom prst="rect">
            <a:avLst/>
          </a:prstGeom>
          <a:noFill/>
          <a:ln>
            <a:noFill/>
          </a:ln>
        </p:spPr>
        <p:txBody>
          <a:bodyPr anchorCtr="0" anchor="b" bIns="45700" lIns="91425" rIns="91425" wrap="square" tIns="45700">
            <a:noAutofit/>
          </a:bodyPr>
          <a:lstStyle/>
          <a:p>
            <a:pPr indent="0" lvl="0" marL="0" marR="0" rtl="0" algn="l">
              <a:lnSpc>
                <a:spcPct val="100000"/>
              </a:lnSpc>
              <a:spcBef>
                <a:spcPts val="0"/>
              </a:spcBef>
              <a:spcAft>
                <a:spcPts val="0"/>
              </a:spcAft>
              <a:buClr>
                <a:schemeClr val="dk1"/>
              </a:buClr>
              <a:buFont typeface="Kaushan Script"/>
              <a:buNone/>
            </a:pPr>
            <a:r>
              <a:rPr b="0" i="0" lang="en-US" sz="3000" u="none" cap="none" strike="noStrike">
                <a:solidFill>
                  <a:schemeClr val="dk1"/>
                </a:solidFill>
                <a:latin typeface="Kaushan Script"/>
                <a:ea typeface="Kaushan Script"/>
                <a:cs typeface="Kaushan Script"/>
                <a:sym typeface="Kaushan Script"/>
              </a:rPr>
              <a:t>Exemple jointure</a:t>
            </a:r>
          </a:p>
        </p:txBody>
      </p:sp>
      <p:graphicFrame>
        <p:nvGraphicFramePr>
          <p:cNvPr id="1021" name="Shape 1021"/>
          <p:cNvGraphicFramePr/>
          <p:nvPr/>
        </p:nvGraphicFramePr>
        <p:xfrm>
          <a:off x="533400" y="1143000"/>
          <a:ext cx="3000000" cy="3000000"/>
        </p:xfrm>
        <a:graphic>
          <a:graphicData uri="http://schemas.openxmlformats.org/drawingml/2006/table">
            <a:tbl>
              <a:tblPr>
                <a:noFill/>
                <a:tableStyleId>{6E3483FC-DA12-4829-8917-C3A2EE820683}</a:tableStyleId>
              </a:tblPr>
              <a:tblGrid>
                <a:gridCol w="685800"/>
                <a:gridCol w="914400"/>
                <a:gridCol w="685800"/>
              </a:tblGrid>
              <a:tr h="457200">
                <a:tc>
                  <a:txBody>
                    <a:bodyPr>
                      <a:noAutofit/>
                    </a:bodyPr>
                    <a:lstStyle/>
                    <a:p>
                      <a:pPr indent="0" lvl="0" marL="0" marR="0" rtl="0" algn="ctr">
                        <a:lnSpc>
                          <a:spcPct val="100000"/>
                        </a:lnSpc>
                        <a:spcBef>
                          <a:spcPts val="0"/>
                        </a:spcBef>
                        <a:spcAft>
                          <a:spcPts val="0"/>
                        </a:spcAft>
                        <a:buClr>
                          <a:schemeClr val="dk1"/>
                        </a:buClr>
                        <a:buFont typeface="Tahoma"/>
                        <a:buNone/>
                      </a:pPr>
                      <a:r>
                        <a:rPr b="1" i="0" lang="en-US" sz="1600" u="none" cap="none" strike="noStrike">
                          <a:solidFill>
                            <a:schemeClr val="dk1"/>
                          </a:solidFill>
                          <a:latin typeface="Tahoma"/>
                          <a:ea typeface="Tahoma"/>
                          <a:cs typeface="Tahoma"/>
                          <a:sym typeface="Tahoma"/>
                        </a:rPr>
                        <a:t>T1</a:t>
                      </a:r>
                    </a:p>
                  </a:txBody>
                  <a:tcPr marT="0" marB="0" marR="0" marL="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Font typeface="Tahoma"/>
                        <a:buNone/>
                      </a:pPr>
                      <a:r>
                        <a:rPr b="1" i="0" lang="en-US" sz="1800" u="none" cap="none" strike="noStrike">
                          <a:solidFill>
                            <a:schemeClr val="dk1"/>
                          </a:solidFill>
                          <a:latin typeface="Tahoma"/>
                          <a:ea typeface="Tahoma"/>
                          <a:cs typeface="Tahoma"/>
                          <a:sym typeface="Tahoma"/>
                        </a:rPr>
                        <a:t>cru</a:t>
                      </a:r>
                    </a:p>
                  </a:txBody>
                  <a:tcPr marT="0" marB="0" marR="0" marL="0">
                    <a:lnL cap="flat" cmpd="sng" w="12700">
                      <a:solidFill>
                        <a:schemeClr val="dk1"/>
                      </a:solidFill>
                      <a:prstDash val="solid"/>
                      <a:round/>
                      <a:headEnd len="med" w="med" type="none"/>
                      <a:tailEnd len="med" w="med" type="none"/>
                    </a:lnL>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Font typeface="Tahoma"/>
                        <a:buNone/>
                      </a:pPr>
                      <a:r>
                        <a:rPr b="1" i="0" lang="en-US" sz="1800" u="none" cap="none" strike="noStrike">
                          <a:solidFill>
                            <a:schemeClr val="dk1"/>
                          </a:solidFill>
                          <a:latin typeface="Tahoma"/>
                          <a:ea typeface="Tahoma"/>
                          <a:cs typeface="Tahoma"/>
                          <a:sym typeface="Tahoma"/>
                        </a:rPr>
                        <a:t>mil</a:t>
                      </a:r>
                    </a:p>
                  </a:txBody>
                  <a:tcPr marT="0" marB="0" marR="0" marL="0">
                    <a:lnR cap="flat" cmpd="sng" w="28575">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512750">
                <a:tc>
                  <a:txBody>
                    <a:bodyPr>
                      <a:noAutofit/>
                    </a:bodyPr>
                    <a:lstStyle/>
                    <a:p>
                      <a:pPr indent="0" lvl="0" marL="0" marR="0" rtl="0" algn="l">
                        <a:spcBef>
                          <a:spcPts val="0"/>
                        </a:spcBef>
                        <a:buNone/>
                      </a:pPr>
                      <a:r>
                        <a:t/>
                      </a:r>
                      <a:endParaRPr sz="1800" u="none" cap="none" strike="noStrike">
                        <a:solidFill>
                          <a:schemeClr val="dk1"/>
                        </a:solidFill>
                        <a:latin typeface="Times New Roman"/>
                        <a:ea typeface="Times New Roman"/>
                        <a:cs typeface="Times New Roman"/>
                        <a:sym typeface="Times New Roman"/>
                      </a:endParaRPr>
                    </a:p>
                  </a:txBody>
                  <a:tcPr marT="0" marB="0" marR="0" marL="0">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tcPr>
                </a:tc>
                <a:tc>
                  <a:txBody>
                    <a:bodyPr>
                      <a:noAutofit/>
                    </a:bodyPr>
                    <a:lstStyle/>
                    <a:p>
                      <a:pPr indent="0" lvl="0" marL="0" marR="0" rtl="0" algn="just">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Volnay </a:t>
                      </a:r>
                    </a:p>
                  </a:txBody>
                  <a:tcPr marT="0" marB="0" marR="38100" marL="38100">
                    <a:lnL cap="flat" cmpd="sng" w="12700">
                      <a:solidFill>
                        <a:schemeClr val="dk1"/>
                      </a:solidFill>
                      <a:prstDash val="solid"/>
                      <a:round/>
                      <a:headEnd len="med" w="med" type="none"/>
                      <a:tailEnd len="med" w="med" type="none"/>
                    </a:lnL>
                    <a:lnT cap="flat" cmpd="sng" w="12700">
                      <a:solidFill>
                        <a:schemeClr val="dk1"/>
                      </a:solidFill>
                      <a:prstDash val="solid"/>
                      <a:round/>
                      <a:headEnd len="med" w="med" type="none"/>
                      <a:tailEnd len="med" w="med" type="none"/>
                    </a:lnT>
                  </a:tcPr>
                </a:tc>
                <a:tc>
                  <a:txBody>
                    <a:bodyPr>
                      <a:noAutofit/>
                    </a:bodyPr>
                    <a:lstStyle/>
                    <a:p>
                      <a:pPr indent="0" lvl="0" marL="0" marR="0" rtl="0" algn="ctr">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1983</a:t>
                      </a:r>
                    </a:p>
                  </a:txBody>
                  <a:tcPr marT="0" marB="0" marR="38100" marL="38100">
                    <a:lnR cap="flat" cmpd="sng" w="28575">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tcPr>
                </a:tc>
              </a:tr>
              <a:tr h="508000">
                <a:tc>
                  <a:txBody>
                    <a:bodyPr>
                      <a:noAutofit/>
                    </a:bodyPr>
                    <a:lstStyle/>
                    <a:p>
                      <a:pPr indent="0" lvl="0" marL="0" marR="0" rtl="0" algn="l">
                        <a:spcBef>
                          <a:spcPts val="0"/>
                        </a:spcBef>
                        <a:buNone/>
                      </a:pPr>
                      <a:r>
                        <a:t/>
                      </a:r>
                      <a:endParaRPr sz="1800" u="none" cap="none" strike="noStrike">
                        <a:solidFill>
                          <a:schemeClr val="dk1"/>
                        </a:solidFill>
                        <a:latin typeface="Times New Roman"/>
                        <a:ea typeface="Times New Roman"/>
                        <a:cs typeface="Times New Roman"/>
                        <a:sym typeface="Times New Roman"/>
                      </a:endParaRPr>
                    </a:p>
                  </a:txBody>
                  <a:tcPr marT="0" marB="0" marR="0" marL="0">
                    <a:lnR cap="flat" cmpd="sng" w="12700">
                      <a:solidFill>
                        <a:schemeClr val="dk1"/>
                      </a:solidFill>
                      <a:prstDash val="solid"/>
                      <a:round/>
                      <a:headEnd len="med" w="med" type="none"/>
                      <a:tailEnd len="med" w="med" type="none"/>
                    </a:lnR>
                  </a:tcPr>
                </a:tc>
                <a:tc>
                  <a:txBody>
                    <a:bodyPr>
                      <a:noAutofit/>
                    </a:bodyPr>
                    <a:lstStyle/>
                    <a:p>
                      <a:pPr indent="0" lvl="0" marL="0" marR="0" rtl="0" algn="just">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Volnay </a:t>
                      </a:r>
                    </a:p>
                  </a:txBody>
                  <a:tcPr marT="0" marB="0" marR="38100" marL="38100">
                    <a:lnL cap="flat" cmpd="sng" w="12700">
                      <a:solidFill>
                        <a:schemeClr val="dk1"/>
                      </a:solidFill>
                      <a:prstDash val="solid"/>
                      <a:round/>
                      <a:headEnd len="med" w="med" type="none"/>
                      <a:tailEnd len="med" w="med" type="none"/>
                    </a:lnL>
                  </a:tcPr>
                </a:tc>
                <a:tc>
                  <a:txBody>
                    <a:bodyPr>
                      <a:noAutofit/>
                    </a:bodyPr>
                    <a:lstStyle/>
                    <a:p>
                      <a:pPr indent="0" lvl="0" marL="0" marR="0" rtl="0" algn="ctr">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1979</a:t>
                      </a:r>
                    </a:p>
                  </a:txBody>
                  <a:tcPr marT="0" marB="0" marR="38100" marL="38100">
                    <a:lnR cap="flat" cmpd="sng" w="28575">
                      <a:solidFill>
                        <a:schemeClr val="dk1"/>
                      </a:solidFill>
                      <a:prstDash val="solid"/>
                      <a:round/>
                      <a:headEnd len="med" w="med" type="none"/>
                      <a:tailEnd len="med" w="med" type="none"/>
                    </a:lnR>
                  </a:tcPr>
                </a:tc>
              </a:tr>
              <a:tr h="508000">
                <a:tc>
                  <a:txBody>
                    <a:bodyPr>
                      <a:noAutofit/>
                    </a:bodyPr>
                    <a:lstStyle/>
                    <a:p>
                      <a:pPr indent="0" lvl="0" marL="0" marR="0" rtl="0" algn="l">
                        <a:spcBef>
                          <a:spcPts val="0"/>
                        </a:spcBef>
                        <a:buNone/>
                      </a:pPr>
                      <a:r>
                        <a:t/>
                      </a:r>
                      <a:endParaRPr sz="1800" u="none" cap="none" strike="noStrike">
                        <a:solidFill>
                          <a:schemeClr val="dk1"/>
                        </a:solidFill>
                        <a:latin typeface="Times New Roman"/>
                        <a:ea typeface="Times New Roman"/>
                        <a:cs typeface="Times New Roman"/>
                        <a:sym typeface="Times New Roman"/>
                      </a:endParaRPr>
                    </a:p>
                  </a:txBody>
                  <a:tcPr marT="0" marB="0" marR="0" marL="0">
                    <a:lnR cap="flat" cmpd="sng" w="12700">
                      <a:solidFill>
                        <a:schemeClr val="dk1"/>
                      </a:solidFill>
                      <a:prstDash val="solid"/>
                      <a:round/>
                      <a:headEnd len="med" w="med" type="none"/>
                      <a:tailEnd len="med" w="med" type="none"/>
                    </a:lnR>
                  </a:tcPr>
                </a:tc>
                <a:tc>
                  <a:txBody>
                    <a:bodyPr>
                      <a:noAutofit/>
                    </a:bodyPr>
                    <a:lstStyle/>
                    <a:p>
                      <a:pPr indent="0" lvl="0" marL="0" marR="0" rtl="0" algn="just">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Chablis</a:t>
                      </a:r>
                    </a:p>
                  </a:txBody>
                  <a:tcPr marT="0" marB="0" marR="38100" marL="38100">
                    <a:lnL cap="flat" cmpd="sng" w="12700">
                      <a:solidFill>
                        <a:schemeClr val="dk1"/>
                      </a:solidFill>
                      <a:prstDash val="solid"/>
                      <a:round/>
                      <a:headEnd len="med" w="med" type="none"/>
                      <a:tailEnd len="med" w="med" type="none"/>
                    </a:lnL>
                  </a:tcPr>
                </a:tc>
                <a:tc>
                  <a:txBody>
                    <a:bodyPr>
                      <a:noAutofit/>
                    </a:bodyPr>
                    <a:lstStyle/>
                    <a:p>
                      <a:pPr indent="0" lvl="0" marL="0" marR="0" rtl="0" algn="ctr">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1983</a:t>
                      </a:r>
                    </a:p>
                  </a:txBody>
                  <a:tcPr marT="0" marB="0" marR="38100" marL="38100">
                    <a:lnR cap="flat" cmpd="sng" w="28575">
                      <a:solidFill>
                        <a:schemeClr val="dk1"/>
                      </a:solidFill>
                      <a:prstDash val="solid"/>
                      <a:round/>
                      <a:headEnd len="med" w="med" type="none"/>
                      <a:tailEnd len="med" w="med" type="none"/>
                    </a:lnR>
                  </a:tcPr>
                </a:tc>
              </a:tr>
              <a:tr h="508000">
                <a:tc>
                  <a:txBody>
                    <a:bodyPr>
                      <a:noAutofit/>
                    </a:bodyPr>
                    <a:lstStyle/>
                    <a:p>
                      <a:pPr indent="0" lvl="0" marL="0" marR="0" rtl="0" algn="l">
                        <a:spcBef>
                          <a:spcPts val="0"/>
                        </a:spcBef>
                        <a:buNone/>
                      </a:pPr>
                      <a:r>
                        <a:t/>
                      </a:r>
                      <a:endParaRPr sz="1800" u="none" cap="none" strike="noStrike">
                        <a:solidFill>
                          <a:schemeClr val="dk1"/>
                        </a:solidFill>
                        <a:latin typeface="Times New Roman"/>
                        <a:ea typeface="Times New Roman"/>
                        <a:cs typeface="Times New Roman"/>
                        <a:sym typeface="Times New Roman"/>
                      </a:endParaRPr>
                    </a:p>
                  </a:txBody>
                  <a:tcPr marT="0" marB="0" marR="0" marL="0">
                    <a:lnR cap="flat" cmpd="sng" w="12700">
                      <a:solidFill>
                        <a:schemeClr val="dk1"/>
                      </a:solidFill>
                      <a:prstDash val="solid"/>
                      <a:round/>
                      <a:headEnd len="med" w="med" type="none"/>
                      <a:tailEnd len="med" w="med" type="none"/>
                    </a:lnR>
                  </a:tcPr>
                </a:tc>
                <a:tc>
                  <a:txBody>
                    <a:bodyPr>
                      <a:noAutofit/>
                    </a:bodyPr>
                    <a:lstStyle/>
                    <a:p>
                      <a:pPr indent="0" lvl="0" marL="0" marR="0" rtl="0" algn="just">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julienas</a:t>
                      </a:r>
                    </a:p>
                  </a:txBody>
                  <a:tcPr marT="0" marB="0" marR="38100" marL="38100">
                    <a:lnL cap="flat" cmpd="sng" w="12700">
                      <a:solidFill>
                        <a:schemeClr val="dk1"/>
                      </a:solidFill>
                      <a:prstDash val="solid"/>
                      <a:round/>
                      <a:headEnd len="med" w="med" type="none"/>
                      <a:tailEnd len="med" w="med" type="none"/>
                    </a:lnL>
                    <a:lnB cap="flat" cmpd="sng" w="28575">
                      <a:solidFill>
                        <a:schemeClr val="dk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1986</a:t>
                      </a:r>
                    </a:p>
                  </a:txBody>
                  <a:tcPr marT="0" marB="0" marR="38100" marL="38100">
                    <a:lnR cap="flat" cmpd="sng" w="28575">
                      <a:solidFill>
                        <a:schemeClr val="dk1"/>
                      </a:solidFill>
                      <a:prstDash val="solid"/>
                      <a:round/>
                      <a:headEnd len="med" w="med" type="none"/>
                      <a:tailEnd len="med" w="med" type="none"/>
                    </a:lnR>
                    <a:lnB cap="flat" cmpd="sng" w="28575">
                      <a:solidFill>
                        <a:schemeClr val="dk1"/>
                      </a:solidFill>
                      <a:prstDash val="solid"/>
                      <a:round/>
                      <a:headEnd len="med" w="med" type="none"/>
                      <a:tailEnd len="med" w="med" type="none"/>
                    </a:lnB>
                  </a:tcPr>
                </a:tc>
              </a:tr>
            </a:tbl>
          </a:graphicData>
        </a:graphic>
      </p:graphicFrame>
      <p:graphicFrame>
        <p:nvGraphicFramePr>
          <p:cNvPr id="1022" name="Shape 1022"/>
          <p:cNvGraphicFramePr/>
          <p:nvPr/>
        </p:nvGraphicFramePr>
        <p:xfrm>
          <a:off x="4572000" y="1219200"/>
          <a:ext cx="3000000" cy="3000000"/>
        </p:xfrm>
        <a:graphic>
          <a:graphicData uri="http://schemas.openxmlformats.org/drawingml/2006/table">
            <a:tbl>
              <a:tblPr>
                <a:noFill/>
                <a:tableStyleId>{6E3483FC-DA12-4829-8917-C3A2EE820683}</a:tableStyleId>
              </a:tblPr>
              <a:tblGrid>
                <a:gridCol w="685800"/>
                <a:gridCol w="914400"/>
                <a:gridCol w="1295400"/>
              </a:tblGrid>
              <a:tr h="457200">
                <a:tc>
                  <a:txBody>
                    <a:bodyPr>
                      <a:noAutofit/>
                    </a:bodyPr>
                    <a:lstStyle/>
                    <a:p>
                      <a:pPr indent="0" lvl="0" marL="0" marR="0" rtl="0" algn="ctr">
                        <a:lnSpc>
                          <a:spcPct val="100000"/>
                        </a:lnSpc>
                        <a:spcBef>
                          <a:spcPts val="0"/>
                        </a:spcBef>
                        <a:spcAft>
                          <a:spcPts val="0"/>
                        </a:spcAft>
                        <a:buClr>
                          <a:schemeClr val="dk1"/>
                        </a:buClr>
                        <a:buFont typeface="Tahoma"/>
                        <a:buNone/>
                      </a:pPr>
                      <a:r>
                        <a:rPr b="1" i="0" lang="en-US" sz="1600" u="none" cap="none" strike="noStrike">
                          <a:solidFill>
                            <a:schemeClr val="dk1"/>
                          </a:solidFill>
                          <a:latin typeface="Tahoma"/>
                          <a:ea typeface="Tahoma"/>
                          <a:cs typeface="Tahoma"/>
                          <a:sym typeface="Tahoma"/>
                        </a:rPr>
                        <a:t>T2</a:t>
                      </a:r>
                    </a:p>
                  </a:txBody>
                  <a:tcPr marT="0" marB="0" marR="0" marL="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Font typeface="Tahoma"/>
                        <a:buNone/>
                      </a:pPr>
                      <a:r>
                        <a:rPr b="1" i="0" lang="en-US" sz="1800" u="none" cap="none" strike="noStrike">
                          <a:solidFill>
                            <a:schemeClr val="dk1"/>
                          </a:solidFill>
                          <a:latin typeface="Tahoma"/>
                          <a:ea typeface="Tahoma"/>
                          <a:cs typeface="Tahoma"/>
                          <a:sym typeface="Tahoma"/>
                        </a:rPr>
                        <a:t>cru</a:t>
                      </a:r>
                    </a:p>
                  </a:txBody>
                  <a:tcPr marT="0" marB="0" marR="0" marL="0">
                    <a:lnL cap="flat" cmpd="sng" w="12700">
                      <a:solidFill>
                        <a:schemeClr val="dk1"/>
                      </a:solidFill>
                      <a:prstDash val="solid"/>
                      <a:round/>
                      <a:headEnd len="med" w="med" type="none"/>
                      <a:tailEnd len="med" w="med" type="none"/>
                    </a:lnL>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Font typeface="Tahoma"/>
                        <a:buNone/>
                      </a:pPr>
                      <a:r>
                        <a:rPr b="1" i="0" lang="en-US" sz="1800" u="none" cap="none" strike="noStrike">
                          <a:solidFill>
                            <a:schemeClr val="dk1"/>
                          </a:solidFill>
                          <a:latin typeface="Tahoma"/>
                          <a:ea typeface="Tahoma"/>
                          <a:cs typeface="Tahoma"/>
                          <a:sym typeface="Tahoma"/>
                        </a:rPr>
                        <a:t>région</a:t>
                      </a:r>
                    </a:p>
                  </a:txBody>
                  <a:tcPr marT="0" marB="0" marR="0" marL="0">
                    <a:lnR cap="flat" cmpd="sng" w="12700">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512750">
                <a:tc>
                  <a:txBody>
                    <a:bodyPr>
                      <a:noAutofit/>
                    </a:bodyPr>
                    <a:lstStyle/>
                    <a:p>
                      <a:pPr indent="0" lvl="0" marL="0" marR="0" rtl="0" algn="l">
                        <a:spcBef>
                          <a:spcPts val="0"/>
                        </a:spcBef>
                        <a:buNone/>
                      </a:pPr>
                      <a:r>
                        <a:t/>
                      </a:r>
                      <a:endParaRPr sz="1800" u="none" cap="none" strike="noStrike">
                        <a:solidFill>
                          <a:schemeClr val="dk1"/>
                        </a:solidFill>
                        <a:latin typeface="Times New Roman"/>
                        <a:ea typeface="Times New Roman"/>
                        <a:cs typeface="Times New Roman"/>
                        <a:sym typeface="Times New Roman"/>
                      </a:endParaRPr>
                    </a:p>
                  </a:txBody>
                  <a:tcPr marT="0" marB="0" marR="0" marL="0">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tcPr>
                </a:tc>
                <a:tc>
                  <a:txBody>
                    <a:bodyPr>
                      <a:noAutofit/>
                    </a:bodyPr>
                    <a:lstStyle/>
                    <a:p>
                      <a:pPr indent="0" lvl="0" marL="0" marR="0" rtl="0" algn="just">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Volnay </a:t>
                      </a:r>
                    </a:p>
                  </a:txBody>
                  <a:tcPr marT="0" marB="0" marR="38100" marL="38100">
                    <a:lnL cap="flat" cmpd="sng" w="12700">
                      <a:solidFill>
                        <a:schemeClr val="dk1"/>
                      </a:solidFill>
                      <a:prstDash val="solid"/>
                      <a:round/>
                      <a:headEnd len="med" w="med" type="none"/>
                      <a:tailEnd len="med" w="med" type="none"/>
                    </a:lnL>
                    <a:lnT cap="flat" cmpd="sng" w="12700">
                      <a:solidFill>
                        <a:schemeClr val="dk1"/>
                      </a:solidFill>
                      <a:prstDash val="solid"/>
                      <a:round/>
                      <a:headEnd len="med" w="med" type="none"/>
                      <a:tailEnd len="med" w="med" type="none"/>
                    </a:lnT>
                  </a:tcPr>
                </a:tc>
                <a:tc>
                  <a:txBody>
                    <a:bodyPr>
                      <a:noAutofit/>
                    </a:bodyPr>
                    <a:lstStyle/>
                    <a:p>
                      <a:pPr indent="0" lvl="0" marL="0" marR="0" rtl="0" algn="just">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bourgogne</a:t>
                      </a:r>
                    </a:p>
                  </a:txBody>
                  <a:tcPr marT="0" marB="0" marR="38100" marL="38100">
                    <a:lnR cap="flat" cmpd="sng" w="28575">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tcPr>
                </a:tc>
              </a:tr>
              <a:tr h="508000">
                <a:tc>
                  <a:txBody>
                    <a:bodyPr>
                      <a:noAutofit/>
                    </a:bodyPr>
                    <a:lstStyle/>
                    <a:p>
                      <a:pPr indent="0" lvl="0" marL="0" marR="0" rtl="0" algn="l">
                        <a:spcBef>
                          <a:spcPts val="0"/>
                        </a:spcBef>
                        <a:buNone/>
                      </a:pPr>
                      <a:r>
                        <a:t/>
                      </a:r>
                      <a:endParaRPr sz="1800" u="none" cap="none" strike="noStrike">
                        <a:solidFill>
                          <a:schemeClr val="dk1"/>
                        </a:solidFill>
                        <a:latin typeface="Times New Roman"/>
                        <a:ea typeface="Times New Roman"/>
                        <a:cs typeface="Times New Roman"/>
                        <a:sym typeface="Times New Roman"/>
                      </a:endParaRPr>
                    </a:p>
                  </a:txBody>
                  <a:tcPr marT="0" marB="0" marR="0" marL="0">
                    <a:lnR cap="flat" cmpd="sng" w="12700">
                      <a:solidFill>
                        <a:schemeClr val="dk1"/>
                      </a:solidFill>
                      <a:prstDash val="solid"/>
                      <a:round/>
                      <a:headEnd len="med" w="med" type="none"/>
                      <a:tailEnd len="med" w="med" type="none"/>
                    </a:lnR>
                  </a:tcPr>
                </a:tc>
                <a:tc>
                  <a:txBody>
                    <a:bodyPr>
                      <a:noAutofit/>
                    </a:bodyPr>
                    <a:lstStyle/>
                    <a:p>
                      <a:pPr indent="0" lvl="0" marL="0" marR="0" rtl="0" algn="just">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Chablis  </a:t>
                      </a:r>
                    </a:p>
                  </a:txBody>
                  <a:tcPr marT="0" marB="0" marR="38100" marL="38100">
                    <a:lnL cap="flat" cmpd="sng" w="12700">
                      <a:solidFill>
                        <a:schemeClr val="dk1"/>
                      </a:solidFill>
                      <a:prstDash val="solid"/>
                      <a:round/>
                      <a:headEnd len="med" w="med" type="none"/>
                      <a:tailEnd len="med" w="med" type="none"/>
                    </a:lnL>
                  </a:tcPr>
                </a:tc>
                <a:tc>
                  <a:txBody>
                    <a:bodyPr>
                      <a:noAutofit/>
                    </a:bodyPr>
                    <a:lstStyle/>
                    <a:p>
                      <a:pPr indent="0" lvl="0" marL="0" marR="0" rtl="0" algn="just">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bourgogne</a:t>
                      </a:r>
                    </a:p>
                  </a:txBody>
                  <a:tcPr marT="0" marB="0" marR="38100" marL="38100">
                    <a:lnR cap="flat" cmpd="sng" w="28575">
                      <a:solidFill>
                        <a:schemeClr val="dk1"/>
                      </a:solidFill>
                      <a:prstDash val="solid"/>
                      <a:round/>
                      <a:headEnd len="med" w="med" type="none"/>
                      <a:tailEnd len="med" w="med" type="none"/>
                    </a:lnR>
                  </a:tcPr>
                </a:tc>
              </a:tr>
              <a:tr h="508000">
                <a:tc>
                  <a:txBody>
                    <a:bodyPr>
                      <a:noAutofit/>
                    </a:bodyPr>
                    <a:lstStyle/>
                    <a:p>
                      <a:pPr indent="0" lvl="0" marL="0" marR="0" rtl="0" algn="l">
                        <a:spcBef>
                          <a:spcPts val="0"/>
                        </a:spcBef>
                        <a:buNone/>
                      </a:pPr>
                      <a:r>
                        <a:t/>
                      </a:r>
                      <a:endParaRPr sz="1800" u="none" cap="none" strike="noStrike">
                        <a:solidFill>
                          <a:schemeClr val="dk1"/>
                        </a:solidFill>
                        <a:latin typeface="Times New Roman"/>
                        <a:ea typeface="Times New Roman"/>
                        <a:cs typeface="Times New Roman"/>
                        <a:sym typeface="Times New Roman"/>
                      </a:endParaRPr>
                    </a:p>
                  </a:txBody>
                  <a:tcPr marT="0" marB="0" marR="0" marL="0">
                    <a:lnR cap="flat" cmpd="sng" w="12700">
                      <a:solidFill>
                        <a:schemeClr val="dk1"/>
                      </a:solidFill>
                      <a:prstDash val="solid"/>
                      <a:round/>
                      <a:headEnd len="med" w="med" type="none"/>
                      <a:tailEnd len="med" w="med" type="none"/>
                    </a:lnR>
                  </a:tcPr>
                </a:tc>
                <a:tc>
                  <a:txBody>
                    <a:bodyPr>
                      <a:noAutofit/>
                    </a:bodyPr>
                    <a:lstStyle/>
                    <a:p>
                      <a:pPr indent="0" lvl="0" marL="0" marR="0" rtl="0" algn="just">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Chablis</a:t>
                      </a:r>
                    </a:p>
                  </a:txBody>
                  <a:tcPr marT="0" marB="0" marR="38100" marL="38100">
                    <a:lnL cap="flat" cmpd="sng" w="12700">
                      <a:solidFill>
                        <a:schemeClr val="dk1"/>
                      </a:solidFill>
                      <a:prstDash val="solid"/>
                      <a:round/>
                      <a:headEnd len="med" w="med" type="none"/>
                      <a:tailEnd len="med" w="med" type="none"/>
                    </a:lnL>
                    <a:lnB cap="flat" cmpd="sng" w="28575">
                      <a:solidFill>
                        <a:schemeClr val="dk1"/>
                      </a:solidFill>
                      <a:prstDash val="solid"/>
                      <a:round/>
                      <a:headEnd len="med" w="med" type="none"/>
                      <a:tailEnd len="med" w="med" type="none"/>
                    </a:lnB>
                  </a:tcPr>
                </a:tc>
                <a:tc>
                  <a:txBody>
                    <a:bodyPr>
                      <a:noAutofit/>
                    </a:bodyPr>
                    <a:lstStyle/>
                    <a:p>
                      <a:pPr indent="0" lvl="0" marL="0" marR="0" rtl="0" algn="just">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californie</a:t>
                      </a:r>
                    </a:p>
                  </a:txBody>
                  <a:tcPr marT="0" marB="0" marR="38100" marL="38100">
                    <a:lnR cap="flat" cmpd="sng" w="28575">
                      <a:solidFill>
                        <a:schemeClr val="dk1"/>
                      </a:solidFill>
                      <a:prstDash val="solid"/>
                      <a:round/>
                      <a:headEnd len="med" w="med" type="none"/>
                      <a:tailEnd len="med" w="med" type="none"/>
                    </a:lnR>
                    <a:lnB cap="flat" cmpd="sng" w="28575">
                      <a:solidFill>
                        <a:schemeClr val="dk1"/>
                      </a:solidFill>
                      <a:prstDash val="solid"/>
                      <a:round/>
                      <a:headEnd len="med" w="med" type="none"/>
                      <a:tailEnd len="med" w="med" type="none"/>
                    </a:lnB>
                  </a:tcPr>
                </a:tc>
              </a:tr>
            </a:tbl>
          </a:graphicData>
        </a:graphic>
      </p:graphicFrame>
      <p:graphicFrame>
        <p:nvGraphicFramePr>
          <p:cNvPr id="1023" name="Shape 1023"/>
          <p:cNvGraphicFramePr/>
          <p:nvPr/>
        </p:nvGraphicFramePr>
        <p:xfrm>
          <a:off x="2438400" y="4152900"/>
          <a:ext cx="3000000" cy="3000000"/>
        </p:xfrm>
        <a:graphic>
          <a:graphicData uri="http://schemas.openxmlformats.org/drawingml/2006/table">
            <a:tbl>
              <a:tblPr>
                <a:noFill/>
                <a:tableStyleId>{6E3483FC-DA12-4829-8917-C3A2EE820683}</a:tableStyleId>
              </a:tblPr>
              <a:tblGrid>
                <a:gridCol w="685800"/>
                <a:gridCol w="990600"/>
                <a:gridCol w="1219200"/>
                <a:gridCol w="685800"/>
              </a:tblGrid>
              <a:tr h="457200">
                <a:tc>
                  <a:txBody>
                    <a:bodyPr>
                      <a:noAutofit/>
                    </a:bodyPr>
                    <a:lstStyle/>
                    <a:p>
                      <a:pPr indent="0" lvl="0" marL="0" marR="0" rtl="0" algn="ctr">
                        <a:lnSpc>
                          <a:spcPct val="100000"/>
                        </a:lnSpc>
                        <a:spcBef>
                          <a:spcPts val="0"/>
                        </a:spcBef>
                        <a:spcAft>
                          <a:spcPts val="0"/>
                        </a:spcAft>
                        <a:buClr>
                          <a:schemeClr val="dk1"/>
                        </a:buClr>
                        <a:buFont typeface="Tahoma"/>
                        <a:buNone/>
                      </a:pPr>
                      <a:r>
                        <a:rPr b="1" i="0" lang="en-US" sz="1600" u="none" cap="none" strike="noStrike">
                          <a:solidFill>
                            <a:schemeClr val="dk1"/>
                          </a:solidFill>
                          <a:latin typeface="Tahoma"/>
                          <a:ea typeface="Tahoma"/>
                          <a:cs typeface="Tahoma"/>
                          <a:sym typeface="Tahoma"/>
                        </a:rPr>
                        <a:t>T3</a:t>
                      </a:r>
                    </a:p>
                  </a:txBody>
                  <a:tcPr marT="0" marB="0" marR="0" marL="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Font typeface="Tahoma"/>
                        <a:buNone/>
                      </a:pPr>
                      <a:r>
                        <a:rPr b="1" i="0" lang="en-US" sz="1800" u="none" cap="none" strike="noStrike">
                          <a:solidFill>
                            <a:schemeClr val="dk1"/>
                          </a:solidFill>
                          <a:latin typeface="Tahoma"/>
                          <a:ea typeface="Tahoma"/>
                          <a:cs typeface="Tahoma"/>
                          <a:sym typeface="Tahoma"/>
                        </a:rPr>
                        <a:t>cru</a:t>
                      </a:r>
                    </a:p>
                  </a:txBody>
                  <a:tcPr marT="0" marB="0" marR="0" marL="0">
                    <a:lnL cap="flat" cmpd="sng" w="12700">
                      <a:solidFill>
                        <a:schemeClr val="dk1"/>
                      </a:solidFill>
                      <a:prstDash val="solid"/>
                      <a:round/>
                      <a:headEnd len="med" w="med" type="none"/>
                      <a:tailEnd len="med" w="med" type="none"/>
                    </a:lnL>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Font typeface="Tahoma"/>
                        <a:buNone/>
                      </a:pPr>
                      <a:r>
                        <a:rPr b="1" i="0" lang="en-US" sz="1800" u="none" cap="none" strike="noStrike">
                          <a:solidFill>
                            <a:schemeClr val="dk1"/>
                          </a:solidFill>
                          <a:latin typeface="Tahoma"/>
                          <a:ea typeface="Tahoma"/>
                          <a:cs typeface="Tahoma"/>
                          <a:sym typeface="Tahoma"/>
                        </a:rPr>
                        <a:t>région</a:t>
                      </a:r>
                    </a:p>
                  </a:txBody>
                  <a:tcPr marT="0" marB="0" marR="0" marL="0">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Font typeface="Tahoma"/>
                        <a:buNone/>
                      </a:pPr>
                      <a:r>
                        <a:rPr b="1" i="0" lang="en-US" sz="1800" u="none" cap="none" strike="noStrike">
                          <a:solidFill>
                            <a:schemeClr val="dk1"/>
                          </a:solidFill>
                          <a:latin typeface="Tahoma"/>
                          <a:ea typeface="Tahoma"/>
                          <a:cs typeface="Tahoma"/>
                          <a:sym typeface="Tahoma"/>
                        </a:rPr>
                        <a:t>mil</a:t>
                      </a:r>
                    </a:p>
                  </a:txBody>
                  <a:tcPr marT="0" marB="0" marR="0" marL="0">
                    <a:lnR cap="flat" cmpd="sng" w="28575">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512750">
                <a:tc>
                  <a:txBody>
                    <a:bodyPr>
                      <a:noAutofit/>
                    </a:bodyPr>
                    <a:lstStyle/>
                    <a:p>
                      <a:pPr indent="0" lvl="0" marL="0" marR="0" rtl="0" algn="l">
                        <a:spcBef>
                          <a:spcPts val="0"/>
                        </a:spcBef>
                        <a:buNone/>
                      </a:pPr>
                      <a:r>
                        <a:t/>
                      </a:r>
                      <a:endParaRPr sz="1800" u="none" cap="none" strike="noStrike">
                        <a:solidFill>
                          <a:schemeClr val="dk1"/>
                        </a:solidFill>
                        <a:latin typeface="Times New Roman"/>
                        <a:ea typeface="Times New Roman"/>
                        <a:cs typeface="Times New Roman"/>
                        <a:sym typeface="Times New Roman"/>
                      </a:endParaRPr>
                    </a:p>
                  </a:txBody>
                  <a:tcPr marT="0" marB="0" marR="0" marL="0">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tcPr>
                </a:tc>
                <a:tc>
                  <a:txBody>
                    <a:bodyPr>
                      <a:noAutofit/>
                    </a:bodyPr>
                    <a:lstStyle/>
                    <a:p>
                      <a:pPr indent="0" lvl="0" marL="0" marR="0" rtl="0" algn="just">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Volnay </a:t>
                      </a:r>
                    </a:p>
                  </a:txBody>
                  <a:tcPr marT="0" marB="0" marR="38100" marL="38100">
                    <a:lnL cap="flat" cmpd="sng" w="12700">
                      <a:solidFill>
                        <a:schemeClr val="dk1"/>
                      </a:solidFill>
                      <a:prstDash val="solid"/>
                      <a:round/>
                      <a:headEnd len="med" w="med" type="none"/>
                      <a:tailEnd len="med" w="med" type="none"/>
                    </a:lnL>
                    <a:lnT cap="flat" cmpd="sng" w="12700">
                      <a:solidFill>
                        <a:schemeClr val="dk1"/>
                      </a:solidFill>
                      <a:prstDash val="solid"/>
                      <a:round/>
                      <a:headEnd len="med" w="med" type="none"/>
                      <a:tailEnd len="med" w="med" type="none"/>
                    </a:lnT>
                  </a:tcPr>
                </a:tc>
                <a:tc>
                  <a:txBody>
                    <a:bodyPr>
                      <a:noAutofit/>
                    </a:bodyPr>
                    <a:lstStyle/>
                    <a:p>
                      <a:pPr indent="0" lvl="0" marL="0" marR="0" rtl="0" algn="just">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bourgogne</a:t>
                      </a:r>
                    </a:p>
                  </a:txBody>
                  <a:tcPr marT="0" marB="0" marR="38100" marL="38100">
                    <a:lnT cap="flat" cmpd="sng" w="12700">
                      <a:solidFill>
                        <a:schemeClr val="dk1"/>
                      </a:solidFill>
                      <a:prstDash val="solid"/>
                      <a:round/>
                      <a:headEnd len="med" w="med" type="none"/>
                      <a:tailEnd len="med" w="med" type="none"/>
                    </a:lnT>
                  </a:tcPr>
                </a:tc>
                <a:tc>
                  <a:txBody>
                    <a:bodyPr>
                      <a:noAutofit/>
                    </a:bodyPr>
                    <a:lstStyle/>
                    <a:p>
                      <a:pPr indent="0" lvl="0" marL="0" marR="0" rtl="0" algn="ctr">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1983</a:t>
                      </a:r>
                    </a:p>
                  </a:txBody>
                  <a:tcPr marT="0" marB="0" marR="38100" marL="38100">
                    <a:lnR cap="flat" cmpd="sng" w="28575">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tcPr>
                </a:tc>
              </a:tr>
              <a:tr h="508000">
                <a:tc>
                  <a:txBody>
                    <a:bodyPr>
                      <a:noAutofit/>
                    </a:bodyPr>
                    <a:lstStyle/>
                    <a:p>
                      <a:pPr indent="0" lvl="0" marL="0" marR="0" rtl="0" algn="l">
                        <a:spcBef>
                          <a:spcPts val="0"/>
                        </a:spcBef>
                        <a:buNone/>
                      </a:pPr>
                      <a:r>
                        <a:t/>
                      </a:r>
                      <a:endParaRPr sz="1800" u="none" cap="none" strike="noStrike">
                        <a:solidFill>
                          <a:schemeClr val="dk1"/>
                        </a:solidFill>
                        <a:latin typeface="Times New Roman"/>
                        <a:ea typeface="Times New Roman"/>
                        <a:cs typeface="Times New Roman"/>
                        <a:sym typeface="Times New Roman"/>
                      </a:endParaRPr>
                    </a:p>
                  </a:txBody>
                  <a:tcPr marT="0" marB="0" marR="0" marL="0">
                    <a:lnR cap="flat" cmpd="sng" w="12700">
                      <a:solidFill>
                        <a:schemeClr val="dk1"/>
                      </a:solidFill>
                      <a:prstDash val="solid"/>
                      <a:round/>
                      <a:headEnd len="med" w="med" type="none"/>
                      <a:tailEnd len="med" w="med" type="none"/>
                    </a:lnR>
                  </a:tcPr>
                </a:tc>
                <a:tc>
                  <a:txBody>
                    <a:bodyPr>
                      <a:noAutofit/>
                    </a:bodyPr>
                    <a:lstStyle/>
                    <a:p>
                      <a:pPr indent="0" lvl="0" marL="0" marR="0" rtl="0" algn="just">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Volnay </a:t>
                      </a:r>
                    </a:p>
                  </a:txBody>
                  <a:tcPr marT="0" marB="0" marR="38100" marL="38100">
                    <a:lnL cap="flat" cmpd="sng" w="12700">
                      <a:solidFill>
                        <a:schemeClr val="dk1"/>
                      </a:solidFill>
                      <a:prstDash val="solid"/>
                      <a:round/>
                      <a:headEnd len="med" w="med" type="none"/>
                      <a:tailEnd len="med" w="med" type="none"/>
                    </a:lnL>
                  </a:tcPr>
                </a:tc>
                <a:tc>
                  <a:txBody>
                    <a:bodyPr>
                      <a:noAutofit/>
                    </a:bodyPr>
                    <a:lstStyle/>
                    <a:p>
                      <a:pPr indent="0" lvl="0" marL="0" marR="0" rtl="0" algn="just">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bourgogne</a:t>
                      </a:r>
                    </a:p>
                  </a:txBody>
                  <a:tcPr marT="0" marB="0" marR="38100" marL="38100"/>
                </a:tc>
                <a:tc>
                  <a:txBody>
                    <a:bodyPr>
                      <a:noAutofit/>
                    </a:bodyPr>
                    <a:lstStyle/>
                    <a:p>
                      <a:pPr indent="0" lvl="0" marL="0" marR="0" rtl="0" algn="ctr">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1979</a:t>
                      </a:r>
                    </a:p>
                  </a:txBody>
                  <a:tcPr marT="0" marB="0" marR="38100" marL="38100">
                    <a:lnR cap="flat" cmpd="sng" w="28575">
                      <a:solidFill>
                        <a:schemeClr val="dk1"/>
                      </a:solidFill>
                      <a:prstDash val="solid"/>
                      <a:round/>
                      <a:headEnd len="med" w="med" type="none"/>
                      <a:tailEnd len="med" w="med" type="none"/>
                    </a:lnR>
                  </a:tcPr>
                </a:tc>
              </a:tr>
              <a:tr h="508000">
                <a:tc>
                  <a:txBody>
                    <a:bodyPr>
                      <a:noAutofit/>
                    </a:bodyPr>
                    <a:lstStyle/>
                    <a:p>
                      <a:pPr indent="0" lvl="0" marL="0" marR="0" rtl="0" algn="l">
                        <a:spcBef>
                          <a:spcPts val="0"/>
                        </a:spcBef>
                        <a:buNone/>
                      </a:pPr>
                      <a:r>
                        <a:t/>
                      </a:r>
                      <a:endParaRPr sz="1800" u="none" cap="none" strike="noStrike">
                        <a:solidFill>
                          <a:schemeClr val="dk1"/>
                        </a:solidFill>
                        <a:latin typeface="Times New Roman"/>
                        <a:ea typeface="Times New Roman"/>
                        <a:cs typeface="Times New Roman"/>
                        <a:sym typeface="Times New Roman"/>
                      </a:endParaRPr>
                    </a:p>
                  </a:txBody>
                  <a:tcPr marT="0" marB="0" marR="0" marL="0">
                    <a:lnR cap="flat" cmpd="sng" w="12700">
                      <a:solidFill>
                        <a:schemeClr val="dk1"/>
                      </a:solidFill>
                      <a:prstDash val="solid"/>
                      <a:round/>
                      <a:headEnd len="med" w="med" type="none"/>
                      <a:tailEnd len="med" w="med" type="none"/>
                    </a:lnR>
                  </a:tcPr>
                </a:tc>
                <a:tc>
                  <a:txBody>
                    <a:bodyPr>
                      <a:noAutofit/>
                    </a:bodyPr>
                    <a:lstStyle/>
                    <a:p>
                      <a:pPr indent="0" lvl="0" marL="0" marR="0" rtl="0" algn="just">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Chablis</a:t>
                      </a:r>
                    </a:p>
                  </a:txBody>
                  <a:tcPr marT="0" marB="0" marR="38100" marL="38100">
                    <a:lnL cap="flat" cmpd="sng" w="12700">
                      <a:solidFill>
                        <a:schemeClr val="dk1"/>
                      </a:solidFill>
                      <a:prstDash val="solid"/>
                      <a:round/>
                      <a:headEnd len="med" w="med" type="none"/>
                      <a:tailEnd len="med" w="med" type="none"/>
                    </a:lnL>
                  </a:tcPr>
                </a:tc>
                <a:tc>
                  <a:txBody>
                    <a:bodyPr>
                      <a:noAutofit/>
                    </a:bodyPr>
                    <a:lstStyle/>
                    <a:p>
                      <a:pPr indent="0" lvl="0" marL="0" marR="0" rtl="0" algn="just">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bourgogne</a:t>
                      </a:r>
                    </a:p>
                  </a:txBody>
                  <a:tcPr marT="0" marB="0" marR="38100" marL="38100"/>
                </a:tc>
                <a:tc>
                  <a:txBody>
                    <a:bodyPr>
                      <a:noAutofit/>
                    </a:bodyPr>
                    <a:lstStyle/>
                    <a:p>
                      <a:pPr indent="0" lvl="0" marL="0" marR="0" rtl="0" algn="ctr">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1983</a:t>
                      </a:r>
                    </a:p>
                  </a:txBody>
                  <a:tcPr marT="0" marB="0" marR="38100" marL="38100">
                    <a:lnR cap="flat" cmpd="sng" w="28575">
                      <a:solidFill>
                        <a:schemeClr val="dk1"/>
                      </a:solidFill>
                      <a:prstDash val="solid"/>
                      <a:round/>
                      <a:headEnd len="med" w="med" type="none"/>
                      <a:tailEnd len="med" w="med" type="none"/>
                    </a:lnR>
                  </a:tcPr>
                </a:tc>
              </a:tr>
              <a:tr h="508000">
                <a:tc>
                  <a:txBody>
                    <a:bodyPr>
                      <a:noAutofit/>
                    </a:bodyPr>
                    <a:lstStyle/>
                    <a:p>
                      <a:pPr indent="0" lvl="0" marL="0" marR="0" rtl="0" algn="l">
                        <a:spcBef>
                          <a:spcPts val="0"/>
                        </a:spcBef>
                        <a:buNone/>
                      </a:pPr>
                      <a:r>
                        <a:t/>
                      </a:r>
                      <a:endParaRPr sz="1800" u="none" cap="none" strike="noStrike">
                        <a:solidFill>
                          <a:schemeClr val="dk1"/>
                        </a:solidFill>
                        <a:latin typeface="Times New Roman"/>
                        <a:ea typeface="Times New Roman"/>
                        <a:cs typeface="Times New Roman"/>
                        <a:sym typeface="Times New Roman"/>
                      </a:endParaRPr>
                    </a:p>
                  </a:txBody>
                  <a:tcPr marT="0" marB="0" marR="0" marL="0">
                    <a:lnR cap="flat" cmpd="sng" w="12700">
                      <a:solidFill>
                        <a:schemeClr val="dk1"/>
                      </a:solidFill>
                      <a:prstDash val="solid"/>
                      <a:round/>
                      <a:headEnd len="med" w="med" type="none"/>
                      <a:tailEnd len="med" w="med" type="none"/>
                    </a:lnR>
                  </a:tcPr>
                </a:tc>
                <a:tc>
                  <a:txBody>
                    <a:bodyPr>
                      <a:noAutofit/>
                    </a:bodyPr>
                    <a:lstStyle/>
                    <a:p>
                      <a:pPr indent="0" lvl="0" marL="0" marR="0" rtl="0" algn="just">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Chablis</a:t>
                      </a:r>
                    </a:p>
                  </a:txBody>
                  <a:tcPr marT="0" marB="0" marR="38100" marL="38100">
                    <a:lnL cap="flat" cmpd="sng" w="12700">
                      <a:solidFill>
                        <a:schemeClr val="dk1"/>
                      </a:solidFill>
                      <a:prstDash val="solid"/>
                      <a:round/>
                      <a:headEnd len="med" w="med" type="none"/>
                      <a:tailEnd len="med" w="med" type="none"/>
                    </a:lnL>
                    <a:lnB cap="flat" cmpd="sng" w="28575">
                      <a:solidFill>
                        <a:schemeClr val="dk1"/>
                      </a:solidFill>
                      <a:prstDash val="solid"/>
                      <a:round/>
                      <a:headEnd len="med" w="med" type="none"/>
                      <a:tailEnd len="med" w="med" type="none"/>
                    </a:lnB>
                  </a:tcPr>
                </a:tc>
                <a:tc>
                  <a:txBody>
                    <a:bodyPr>
                      <a:noAutofit/>
                    </a:bodyPr>
                    <a:lstStyle/>
                    <a:p>
                      <a:pPr indent="0" lvl="0" marL="0" marR="0" rtl="0" algn="just">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californie</a:t>
                      </a:r>
                    </a:p>
                  </a:txBody>
                  <a:tcPr marT="0" marB="0" marR="38100" marL="38100">
                    <a:lnB cap="flat" cmpd="sng" w="28575">
                      <a:solidFill>
                        <a:schemeClr val="dk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1983</a:t>
                      </a:r>
                    </a:p>
                  </a:txBody>
                  <a:tcPr marT="0" marB="0" marR="38100" marL="38100">
                    <a:lnR cap="flat" cmpd="sng" w="28575">
                      <a:solidFill>
                        <a:schemeClr val="dk1"/>
                      </a:solidFill>
                      <a:prstDash val="solid"/>
                      <a:round/>
                      <a:headEnd len="med" w="med" type="none"/>
                      <a:tailEnd len="med" w="med" type="none"/>
                    </a:lnR>
                    <a:lnB cap="flat" cmpd="sng" w="28575">
                      <a:solidFill>
                        <a:schemeClr val="dk1"/>
                      </a:solidFill>
                      <a:prstDash val="solid"/>
                      <a:round/>
                      <a:headEnd len="med" w="med" type="none"/>
                      <a:tailEnd len="med" w="med" type="none"/>
                    </a:lnB>
                  </a:tcPr>
                </a:tc>
              </a:tr>
            </a:tbl>
          </a:graphicData>
        </a:graphic>
      </p:graphicFrame>
      <p:sp>
        <p:nvSpPr>
          <p:cNvPr id="1024" name="Shape 1024"/>
          <p:cNvSpPr txBox="1"/>
          <p:nvPr/>
        </p:nvSpPr>
        <p:spPr>
          <a:xfrm>
            <a:off x="2914650" y="3687762"/>
            <a:ext cx="2995612" cy="414337"/>
          </a:xfrm>
          <a:prstGeom prst="rect">
            <a:avLst/>
          </a:prstGeom>
          <a:solidFill>
            <a:srgbClr val="EDDC9C"/>
          </a:solidFill>
          <a:ln>
            <a:noFill/>
          </a:ln>
        </p:spPr>
        <p:txBody>
          <a:bodyPr anchorCtr="0" anchor="b" bIns="45700" lIns="91425"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0" lang="en-US" sz="2100" u="none" cap="none" strike="noStrike">
                <a:solidFill>
                  <a:schemeClr val="dk1"/>
                </a:solidFill>
                <a:latin typeface="Times New Roman"/>
                <a:ea typeface="Times New Roman"/>
                <a:cs typeface="Times New Roman"/>
                <a:sym typeface="Times New Roman"/>
              </a:rPr>
              <a:t>T3 =T1 </a:t>
            </a:r>
            <a:r>
              <a:rPr b="0" i="0" lang="en-US" sz="2000" u="none" cap="none" strike="noStrike">
                <a:solidFill>
                  <a:schemeClr val="dk1"/>
                </a:solidFill>
                <a:latin typeface="Cambria"/>
                <a:ea typeface="Cambria"/>
                <a:cs typeface="Cambria"/>
                <a:sym typeface="Cambria"/>
              </a:rPr>
              <a:t>⨝</a:t>
            </a:r>
            <a:r>
              <a:rPr b="0" baseline="-25000" i="0" lang="en-US" sz="2100" u="none" cap="none" strike="noStrike">
                <a:solidFill>
                  <a:schemeClr val="dk1"/>
                </a:solidFill>
                <a:latin typeface="Times New Roman"/>
                <a:ea typeface="Times New Roman"/>
                <a:cs typeface="Times New Roman"/>
                <a:sym typeface="Times New Roman"/>
              </a:rPr>
              <a:t>(</a:t>
            </a:r>
            <a:r>
              <a:rPr b="0" baseline="-25000" i="0" lang="en-US" sz="2100" u="none" cap="none" strike="noStrike">
                <a:solidFill>
                  <a:schemeClr val="dk2"/>
                </a:solidFill>
                <a:latin typeface="Times New Roman"/>
                <a:ea typeface="Times New Roman"/>
                <a:cs typeface="Times New Roman"/>
                <a:sym typeface="Times New Roman"/>
              </a:rPr>
              <a:t>T1.cru = T2.cru</a:t>
            </a:r>
            <a:r>
              <a:rPr b="0" baseline="-25000" i="0" lang="en-US" sz="2100" u="none" cap="none" strike="noStrike">
                <a:solidFill>
                  <a:schemeClr val="dk1"/>
                </a:solidFill>
                <a:latin typeface="Times New Roman"/>
                <a:ea typeface="Times New Roman"/>
                <a:cs typeface="Times New Roman"/>
                <a:sym typeface="Times New Roman"/>
              </a:rPr>
              <a:t>)</a:t>
            </a:r>
            <a:r>
              <a:rPr b="0" i="0" lang="en-US" sz="2100" u="none" cap="none" strike="noStrike">
                <a:solidFill>
                  <a:schemeClr val="dk1"/>
                </a:solidFill>
                <a:latin typeface="Times New Roman"/>
                <a:ea typeface="Times New Roman"/>
                <a:cs typeface="Times New Roman"/>
                <a:sym typeface="Times New Roman"/>
              </a:rPr>
              <a:t> T2 </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8" name="Shape 1028"/>
        <p:cNvGrpSpPr/>
        <p:nvPr/>
      </p:nvGrpSpPr>
      <p:grpSpPr>
        <a:xfrm>
          <a:off x="0" y="0"/>
          <a:ext cx="0" cy="0"/>
          <a:chOff x="0" y="0"/>
          <a:chExt cx="0" cy="0"/>
        </a:xfrm>
      </p:grpSpPr>
      <p:sp>
        <p:nvSpPr>
          <p:cNvPr id="1029" name="Shape 1029"/>
          <p:cNvSpPr txBox="1"/>
          <p:nvPr>
            <p:ph type="title"/>
          </p:nvPr>
        </p:nvSpPr>
        <p:spPr>
          <a:xfrm>
            <a:off x="609600" y="4762"/>
            <a:ext cx="8305800" cy="609600"/>
          </a:xfrm>
          <a:prstGeom prst="rect">
            <a:avLst/>
          </a:prstGeom>
          <a:noFill/>
          <a:ln>
            <a:noFill/>
          </a:ln>
        </p:spPr>
        <p:txBody>
          <a:bodyPr anchorCtr="0" anchor="b" bIns="45700" lIns="91425" rIns="91425" wrap="square" tIns="45700">
            <a:noAutofit/>
          </a:bodyPr>
          <a:lstStyle/>
          <a:p>
            <a:pPr indent="0" lvl="0" marL="0" marR="0" rtl="0" algn="l">
              <a:lnSpc>
                <a:spcPct val="100000"/>
              </a:lnSpc>
              <a:spcBef>
                <a:spcPts val="0"/>
              </a:spcBef>
              <a:spcAft>
                <a:spcPts val="0"/>
              </a:spcAft>
              <a:buClr>
                <a:schemeClr val="dk1"/>
              </a:buClr>
              <a:buFont typeface="Kaushan Script"/>
              <a:buNone/>
            </a:pPr>
            <a:r>
              <a:rPr b="0" i="0" lang="en-US" sz="3000" u="none" cap="none" strike="noStrike">
                <a:solidFill>
                  <a:schemeClr val="dk1"/>
                </a:solidFill>
                <a:latin typeface="Kaushan Script"/>
                <a:ea typeface="Kaushan Script"/>
                <a:cs typeface="Kaushan Script"/>
                <a:sym typeface="Kaushan Script"/>
              </a:rPr>
              <a:t>Jointure vs Produit</a:t>
            </a:r>
          </a:p>
        </p:txBody>
      </p:sp>
      <p:sp>
        <p:nvSpPr>
          <p:cNvPr descr="Rectangle: Click to edit Master text styles Second level Third level Fourth level Fifth level" id="1030" name="Shape 1030"/>
          <p:cNvSpPr txBox="1"/>
          <p:nvPr>
            <p:ph idx="1" type="body"/>
          </p:nvPr>
        </p:nvSpPr>
        <p:spPr>
          <a:xfrm>
            <a:off x="533400" y="914400"/>
            <a:ext cx="8153400" cy="5499100"/>
          </a:xfrm>
          <a:prstGeom prst="rect">
            <a:avLst/>
          </a:prstGeom>
          <a:noFill/>
          <a:ln>
            <a:noFill/>
          </a:ln>
        </p:spPr>
        <p:txBody>
          <a:bodyPr anchorCtr="0" anchor="t" bIns="45700" lIns="91425" rIns="91425" wrap="square" tIns="45700">
            <a:noAutofit/>
          </a:bodyPr>
          <a:lstStyle/>
          <a:p>
            <a:pPr indent="-342900" lvl="0" marL="342900" marR="0" rtl="0" algn="just">
              <a:lnSpc>
                <a:spcPct val="100000"/>
              </a:lnSpc>
              <a:spcBef>
                <a:spcPts val="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La </a:t>
            </a:r>
            <a:r>
              <a:rPr b="1" i="0" lang="en-US" sz="2800" u="none" cap="none" strike="noStrike">
                <a:solidFill>
                  <a:schemeClr val="dk1"/>
                </a:solidFill>
                <a:latin typeface="Times New Roman"/>
                <a:ea typeface="Times New Roman"/>
                <a:cs typeface="Times New Roman"/>
                <a:sym typeface="Times New Roman"/>
              </a:rPr>
              <a:t>jointure </a:t>
            </a:r>
            <a:r>
              <a:rPr b="0" i="0" lang="en-US" sz="2800" u="none" cap="none" strike="noStrike">
                <a:solidFill>
                  <a:schemeClr val="dk1"/>
                </a:solidFill>
                <a:latin typeface="Times New Roman"/>
                <a:ea typeface="Times New Roman"/>
                <a:cs typeface="Times New Roman"/>
                <a:sym typeface="Times New Roman"/>
              </a:rPr>
              <a:t>est une des opérations essentielles de l’algèbre relationnelle, sans doute la plus difficile à réaliser dans les systèmes. </a:t>
            </a:r>
          </a:p>
          <a:p>
            <a:pPr indent="-342900" lvl="0" marL="342900" marR="0" rtl="0" algn="just">
              <a:lnSpc>
                <a:spcPct val="100000"/>
              </a:lnSpc>
              <a:spcBef>
                <a:spcPts val="56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La jointure permet de composer deux relations à l’aide d’un critère de jointure. Elle peut être vue comme une extension du produit cartésien avec une condition permettant de comparer des attributs. </a:t>
            </a:r>
          </a:p>
        </p:txBody>
      </p:sp>
      <p:sp>
        <p:nvSpPr>
          <p:cNvPr id="1031" name="Shape 1031"/>
          <p:cNvSpPr txBox="1"/>
          <p:nvPr/>
        </p:nvSpPr>
        <p:spPr>
          <a:xfrm>
            <a:off x="7023100" y="6400800"/>
            <a:ext cx="1905000"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chemeClr val="dk1"/>
              </a:buClr>
              <a:buFont typeface="Tahoma"/>
              <a:buNone/>
            </a:pPr>
            <a:fld id="{00000000-1234-1234-1234-123412341234}" type="slidenum">
              <a:rPr b="1" i="1" lang="en-US" sz="1200" u="none" cap="none" strike="noStrike">
                <a:solidFill>
                  <a:schemeClr val="dk1"/>
                </a:solidFill>
                <a:latin typeface="Tahoma"/>
                <a:ea typeface="Tahoma"/>
                <a:cs typeface="Tahoma"/>
                <a:sym typeface="Tahoma"/>
              </a:rPr>
              <a:t>‹#›</a:t>
            </a:fld>
          </a:p>
        </p:txBody>
      </p:sp>
      <p:pic>
        <p:nvPicPr>
          <p:cNvPr id="1032" name="Shape 1032"/>
          <p:cNvPicPr preferRelativeResize="0"/>
          <p:nvPr/>
        </p:nvPicPr>
        <p:blipFill rotWithShape="1">
          <a:blip r:embed="rId3">
            <a:alphaModFix/>
          </a:blip>
          <a:srcRect b="0" l="0" r="0" t="0"/>
          <a:stretch/>
        </p:blipFill>
        <p:spPr>
          <a:xfrm>
            <a:off x="3308350" y="4724400"/>
            <a:ext cx="2906712" cy="50641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6" name="Shape 1036"/>
        <p:cNvGrpSpPr/>
        <p:nvPr/>
      </p:nvGrpSpPr>
      <p:grpSpPr>
        <a:xfrm>
          <a:off x="0" y="0"/>
          <a:ext cx="0" cy="0"/>
          <a:chOff x="0" y="0"/>
          <a:chExt cx="0" cy="0"/>
        </a:xfrm>
      </p:grpSpPr>
      <p:sp>
        <p:nvSpPr>
          <p:cNvPr id="1037" name="Shape 1037"/>
          <p:cNvSpPr txBox="1"/>
          <p:nvPr/>
        </p:nvSpPr>
        <p:spPr>
          <a:xfrm>
            <a:off x="3124200" y="6248400"/>
            <a:ext cx="2895600" cy="4572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sp>
        <p:nvSpPr>
          <p:cNvPr id="1038" name="Shape 1038"/>
          <p:cNvSpPr txBox="1"/>
          <p:nvPr>
            <p:ph type="title"/>
          </p:nvPr>
        </p:nvSpPr>
        <p:spPr>
          <a:xfrm>
            <a:off x="609600" y="4762"/>
            <a:ext cx="8305800" cy="609600"/>
          </a:xfrm>
          <a:prstGeom prst="rect">
            <a:avLst/>
          </a:prstGeom>
          <a:noFill/>
          <a:ln>
            <a:noFill/>
          </a:ln>
        </p:spPr>
        <p:txBody>
          <a:bodyPr anchorCtr="0" anchor="b" bIns="45700" lIns="91425" rIns="91425" wrap="square" tIns="45700">
            <a:noAutofit/>
          </a:bodyPr>
          <a:lstStyle/>
          <a:p>
            <a:pPr indent="0" lvl="0" marL="0" marR="0" rtl="0" algn="l">
              <a:lnSpc>
                <a:spcPct val="100000"/>
              </a:lnSpc>
              <a:spcBef>
                <a:spcPts val="0"/>
              </a:spcBef>
              <a:spcAft>
                <a:spcPts val="0"/>
              </a:spcAft>
              <a:buClr>
                <a:schemeClr val="dk1"/>
              </a:buClr>
              <a:buFont typeface="Kaushan Script"/>
              <a:buNone/>
            </a:pPr>
            <a:r>
              <a:rPr b="0" i="0" lang="en-US" sz="3000" u="none" cap="none" strike="noStrike">
                <a:solidFill>
                  <a:schemeClr val="dk1"/>
                </a:solidFill>
                <a:latin typeface="Kaushan Script"/>
                <a:ea typeface="Kaushan Script"/>
                <a:cs typeface="Kaushan Script"/>
                <a:sym typeface="Kaushan Script"/>
              </a:rPr>
              <a:t>Division</a:t>
            </a:r>
          </a:p>
        </p:txBody>
      </p:sp>
      <p:sp>
        <p:nvSpPr>
          <p:cNvPr descr="Rectangle: Click to edit Master text styles Second level Third level Fourth level Fifth level" id="1039" name="Shape 1039"/>
          <p:cNvSpPr txBox="1"/>
          <p:nvPr>
            <p:ph idx="1" type="body"/>
          </p:nvPr>
        </p:nvSpPr>
        <p:spPr>
          <a:xfrm>
            <a:off x="533400" y="914400"/>
            <a:ext cx="8153400" cy="5499100"/>
          </a:xfrm>
          <a:prstGeom prst="rect">
            <a:avLst/>
          </a:prstGeom>
          <a:noFill/>
          <a:ln>
            <a:noFill/>
          </a:ln>
        </p:spPr>
        <p:txBody>
          <a:bodyPr anchorCtr="0" anchor="t" bIns="45700" lIns="91425" rIns="91425" wrap="square" tIns="45700">
            <a:noAutofit/>
          </a:bodyPr>
          <a:lstStyle/>
          <a:p>
            <a:pPr indent="-342900" lvl="0" marL="342900" marR="0" rtl="0" algn="just">
              <a:lnSpc>
                <a:spcPct val="100000"/>
              </a:lnSpc>
              <a:spcBef>
                <a:spcPts val="0"/>
              </a:spcBef>
              <a:spcAft>
                <a:spcPts val="0"/>
              </a:spcAft>
              <a:buClr>
                <a:schemeClr val="hlink"/>
              </a:buClr>
              <a:buSzPts val="2200"/>
              <a:buFont typeface="Noto Sans Symbols"/>
              <a:buChar char="•"/>
            </a:pPr>
            <a:r>
              <a:rPr b="0" i="0" lang="en-US" sz="2000" u="none" cap="none" strike="noStrike">
                <a:solidFill>
                  <a:schemeClr val="dk1"/>
                </a:solidFill>
                <a:latin typeface="Times New Roman"/>
                <a:ea typeface="Times New Roman"/>
                <a:cs typeface="Times New Roman"/>
                <a:sym typeface="Times New Roman"/>
              </a:rPr>
              <a:t>N’est pas supportée comme opérateur primitif, mais est utile pour l’expression des requêtes telles que:                                                                                                      	Trouver tous les navigateurs qui ont réservé tous les 	bateaux.</a:t>
            </a:r>
          </a:p>
          <a:p>
            <a:pPr indent="-342900" lvl="0" marL="342900" marR="0" rtl="0" algn="just">
              <a:lnSpc>
                <a:spcPct val="100000"/>
              </a:lnSpc>
              <a:spcBef>
                <a:spcPts val="400"/>
              </a:spcBef>
              <a:spcAft>
                <a:spcPts val="0"/>
              </a:spcAft>
              <a:buClr>
                <a:schemeClr val="hlink"/>
              </a:buClr>
              <a:buSzPts val="2200"/>
              <a:buFont typeface="Noto Sans Symbols"/>
              <a:buChar char="•"/>
            </a:pPr>
            <a:r>
              <a:rPr b="0" i="0" lang="en-US" sz="2000" u="none" cap="none" strike="noStrike">
                <a:solidFill>
                  <a:schemeClr val="dk1"/>
                </a:solidFill>
                <a:latin typeface="Times New Roman"/>
                <a:ea typeface="Times New Roman"/>
                <a:cs typeface="Times New Roman"/>
                <a:sym typeface="Times New Roman"/>
              </a:rPr>
              <a:t>Soit A une relation avec 2 attributs, x et y; B a seulement un attribut y:</a:t>
            </a:r>
          </a:p>
          <a:p>
            <a:pPr indent="-285750" lvl="1" marL="742950" marR="0" rtl="0" algn="just">
              <a:lnSpc>
                <a:spcPct val="100000"/>
              </a:lnSpc>
              <a:spcBef>
                <a:spcPts val="400"/>
              </a:spcBef>
              <a:spcAft>
                <a:spcPts val="0"/>
              </a:spcAft>
              <a:buClr>
                <a:schemeClr val="dk1"/>
              </a:buClr>
              <a:buSzPts val="1800"/>
              <a:buFont typeface="Noto Sans Symbols"/>
              <a:buChar char="•"/>
            </a:pPr>
            <a:r>
              <a:rPr b="0" i="1" lang="en-US" sz="2000" u="none" cap="none" strike="noStrike">
                <a:solidFill>
                  <a:srgbClr val="0066CC"/>
                </a:solidFill>
                <a:latin typeface="Times New Roman"/>
                <a:ea typeface="Times New Roman"/>
                <a:cs typeface="Times New Roman"/>
                <a:sym typeface="Times New Roman"/>
              </a:rPr>
              <a:t>A/B = </a:t>
            </a:r>
          </a:p>
          <a:p>
            <a:pPr indent="-285750" lvl="1" marL="742950" marR="0" rtl="0" algn="just">
              <a:lnSpc>
                <a:spcPct val="100000"/>
              </a:lnSpc>
              <a:spcBef>
                <a:spcPts val="400"/>
              </a:spcBef>
              <a:spcAft>
                <a:spcPts val="0"/>
              </a:spcAft>
              <a:buClr>
                <a:schemeClr val="dk1"/>
              </a:buClr>
              <a:buSzPts val="1800"/>
              <a:buFont typeface="Noto Sans Symbols"/>
              <a:buChar char="•"/>
            </a:pPr>
            <a:r>
              <a:rPr b="0" i="1" lang="en-US" sz="2000" u="none" cap="none" strike="noStrike">
                <a:solidFill>
                  <a:srgbClr val="0066CC"/>
                </a:solidFill>
                <a:latin typeface="Times New Roman"/>
                <a:ea typeface="Times New Roman"/>
                <a:cs typeface="Times New Roman"/>
                <a:sym typeface="Times New Roman"/>
              </a:rPr>
              <a:t>i.e</a:t>
            </a:r>
            <a:r>
              <a:rPr b="0" i="1" lang="en-US" sz="2000" u="none" cap="none" strike="noStrike">
                <a:solidFill>
                  <a:srgbClr val="FF0000"/>
                </a:solidFill>
                <a:latin typeface="Times New Roman"/>
                <a:ea typeface="Times New Roman"/>
                <a:cs typeface="Times New Roman"/>
                <a:sym typeface="Times New Roman"/>
              </a:rPr>
              <a:t>., A/B contient tous les tuples x (cru) tels que pour chaque tuple y  (mil) de B, il y a un tuple xy dans A.</a:t>
            </a:r>
          </a:p>
          <a:p>
            <a:pPr indent="-285750" lvl="1" marL="742950" marR="0" rtl="0" algn="just">
              <a:lnSpc>
                <a:spcPct val="100000"/>
              </a:lnSpc>
              <a:spcBef>
                <a:spcPts val="400"/>
              </a:spcBef>
              <a:spcAft>
                <a:spcPts val="0"/>
              </a:spcAft>
              <a:buClr>
                <a:schemeClr val="dk1"/>
              </a:buClr>
              <a:buSzPts val="1800"/>
              <a:buFont typeface="Noto Sans Symbols"/>
              <a:buChar char="•"/>
            </a:pPr>
            <a:r>
              <a:rPr b="0" i="1" lang="en-US" sz="2000" u="none" cap="none" strike="noStrike">
                <a:solidFill>
                  <a:srgbClr val="0066CC"/>
                </a:solidFill>
                <a:latin typeface="Times New Roman"/>
                <a:ea typeface="Times New Roman"/>
                <a:cs typeface="Times New Roman"/>
                <a:sym typeface="Times New Roman"/>
              </a:rPr>
              <a:t>Ou:  Si l’ensemble des valeurs de y (mil) associées avec une valeur  x (cru) de A contient toutes les valeurs de y dans B, la valeur de  x est dans A/B.</a:t>
            </a:r>
          </a:p>
          <a:p>
            <a:pPr indent="-342900" lvl="0" marL="342900" marR="0" rtl="0" algn="just">
              <a:lnSpc>
                <a:spcPct val="100000"/>
              </a:lnSpc>
              <a:spcBef>
                <a:spcPts val="400"/>
              </a:spcBef>
              <a:spcAft>
                <a:spcPts val="0"/>
              </a:spcAft>
              <a:buClr>
                <a:schemeClr val="hlink"/>
              </a:buClr>
              <a:buSzPts val="2200"/>
              <a:buFont typeface="Noto Sans Symbols"/>
              <a:buChar char="•"/>
            </a:pPr>
            <a:r>
              <a:rPr b="0" i="0" lang="en-US" sz="2000" u="none" cap="none" strike="noStrike">
                <a:solidFill>
                  <a:schemeClr val="dk1"/>
                </a:solidFill>
                <a:latin typeface="Times New Roman"/>
                <a:ea typeface="Times New Roman"/>
                <a:cs typeface="Times New Roman"/>
                <a:sym typeface="Times New Roman"/>
              </a:rPr>
              <a:t>En général, x et y peuvent être n’importe quelles listes d’attributs; y est la liste des attributs de B, et x    y est la liste des attributs dans A.</a:t>
            </a:r>
          </a:p>
          <a:p>
            <a:pPr indent="-342900" lvl="0" marL="342900" marR="0" rtl="0" algn="just">
              <a:lnSpc>
                <a:spcPct val="100000"/>
              </a:lnSpc>
              <a:spcBef>
                <a:spcPts val="400"/>
              </a:spcBef>
              <a:spcAft>
                <a:spcPts val="0"/>
              </a:spcAft>
              <a:buClr>
                <a:schemeClr val="hlink"/>
              </a:buClr>
              <a:buSzPts val="2200"/>
              <a:buFont typeface="Noto Sans Symbols"/>
              <a:buChar char="•"/>
            </a:pPr>
            <a:r>
              <a:rPr b="0" i="0" lang="en-US" sz="2000" u="none" cap="none" strike="noStrike">
                <a:solidFill>
                  <a:schemeClr val="dk1"/>
                </a:solidFill>
                <a:latin typeface="Times New Roman"/>
                <a:ea typeface="Times New Roman"/>
                <a:cs typeface="Times New Roman"/>
                <a:sym typeface="Times New Roman"/>
              </a:rPr>
              <a:t>Notation: R2 = R / R1</a:t>
            </a:r>
          </a:p>
          <a:p>
            <a:pPr indent="-342900" lvl="0" marL="342900" marR="0" rtl="0" algn="just">
              <a:spcBef>
                <a:spcPts val="400"/>
              </a:spcBef>
              <a:spcAft>
                <a:spcPts val="0"/>
              </a:spcAft>
              <a:buClr>
                <a:schemeClr val="hlink"/>
              </a:buClr>
              <a:buSzPts val="2200"/>
              <a:buFont typeface="Noto Sans Symbols"/>
              <a:buNone/>
            </a:pPr>
            <a:r>
              <a:t/>
            </a:r>
            <a:endParaRPr b="0" i="0" sz="2000" u="none" cap="none" strike="noStrike">
              <a:solidFill>
                <a:schemeClr val="dk1"/>
              </a:solidFill>
              <a:latin typeface="Times New Roman"/>
              <a:ea typeface="Times New Roman"/>
              <a:cs typeface="Times New Roman"/>
              <a:sym typeface="Times New Roman"/>
            </a:endParaRPr>
          </a:p>
        </p:txBody>
      </p:sp>
      <p:pic>
        <p:nvPicPr>
          <p:cNvPr id="1040" name="Shape 1040"/>
          <p:cNvPicPr preferRelativeResize="0"/>
          <p:nvPr/>
        </p:nvPicPr>
        <p:blipFill rotWithShape="1">
          <a:blip r:embed="rId3">
            <a:alphaModFix/>
          </a:blip>
          <a:srcRect b="0" l="0" r="0" t="0"/>
          <a:stretch/>
        </p:blipFill>
        <p:spPr>
          <a:xfrm>
            <a:off x="2028825" y="2252662"/>
            <a:ext cx="5032375" cy="541337"/>
          </a:xfrm>
          <a:prstGeom prst="rect">
            <a:avLst/>
          </a:prstGeom>
          <a:noFill/>
          <a:ln>
            <a:noFill/>
          </a:ln>
        </p:spPr>
      </p:pic>
      <p:grpSp>
        <p:nvGrpSpPr>
          <p:cNvPr id="1041" name="Shape 1041"/>
          <p:cNvGrpSpPr/>
          <p:nvPr/>
        </p:nvGrpSpPr>
        <p:grpSpPr>
          <a:xfrm>
            <a:off x="4271962" y="5003800"/>
            <a:ext cx="1901825" cy="1555750"/>
            <a:chOff x="0" y="0"/>
            <a:chExt cx="2147483647" cy="2147483647"/>
          </a:xfrm>
        </p:grpSpPr>
        <p:cxnSp>
          <p:nvCxnSpPr>
            <p:cNvPr id="1042" name="Shape 1042"/>
            <p:cNvCxnSpPr/>
            <p:nvPr/>
          </p:nvCxnSpPr>
          <p:spPr>
            <a:xfrm flipH="1" rot="10800000">
              <a:off x="442762147" y="1538299960"/>
              <a:ext cx="304734782" cy="447027213"/>
            </a:xfrm>
            <a:prstGeom prst="straightConnector1">
              <a:avLst/>
            </a:prstGeom>
            <a:noFill/>
            <a:ln cap="flat" cmpd="sng" w="19050">
              <a:solidFill>
                <a:schemeClr val="dk1"/>
              </a:solidFill>
              <a:prstDash val="solid"/>
              <a:miter lim="8000"/>
              <a:headEnd len="med" w="med" type="none"/>
              <a:tailEnd len="lg" w="lg" type="triangle"/>
            </a:ln>
          </p:spPr>
        </p:cxnSp>
        <p:cxnSp>
          <p:nvCxnSpPr>
            <p:cNvPr id="1043" name="Shape 1043"/>
            <p:cNvCxnSpPr/>
            <p:nvPr/>
          </p:nvCxnSpPr>
          <p:spPr>
            <a:xfrm flipH="1" rot="5400000">
              <a:off x="1265546258" y="1501047437"/>
              <a:ext cx="304734782" cy="447027213"/>
            </a:xfrm>
            <a:prstGeom prst="straightConnector1">
              <a:avLst/>
            </a:prstGeom>
            <a:noFill/>
            <a:ln cap="flat" cmpd="sng" w="19050">
              <a:solidFill>
                <a:schemeClr val="dk1"/>
              </a:solidFill>
              <a:prstDash val="solid"/>
              <a:miter lim="8000"/>
              <a:headEnd len="med" w="med" type="none"/>
              <a:tailEnd len="lg" w="lg" type="triangle"/>
            </a:ln>
          </p:spPr>
        </p:cxnSp>
        <p:cxnSp>
          <p:nvCxnSpPr>
            <p:cNvPr id="1044" name="Shape 1044"/>
            <p:cNvCxnSpPr/>
            <p:nvPr/>
          </p:nvCxnSpPr>
          <p:spPr>
            <a:xfrm rot="10800000">
              <a:off x="991284609" y="197218088"/>
              <a:ext cx="0" cy="596036311"/>
            </a:xfrm>
            <a:prstGeom prst="straightConnector1">
              <a:avLst/>
            </a:prstGeom>
            <a:noFill/>
            <a:ln cap="flat" cmpd="sng" w="19050">
              <a:solidFill>
                <a:schemeClr val="dk1"/>
              </a:solidFill>
              <a:prstDash val="solid"/>
              <a:miter lim="8000"/>
              <a:headEnd len="med" w="med" type="none"/>
              <a:tailEnd len="lg" w="lg" type="triangle"/>
            </a:ln>
          </p:spPr>
        </p:cxnSp>
        <p:sp>
          <p:nvSpPr>
            <p:cNvPr id="1045" name="Shape 1045"/>
            <p:cNvSpPr/>
            <p:nvPr/>
          </p:nvSpPr>
          <p:spPr>
            <a:xfrm>
              <a:off x="625602778" y="793254400"/>
              <a:ext cx="731363464" cy="894054427"/>
            </a:xfrm>
            <a:prstGeom prst="ellipse">
              <a:avLst/>
            </a:prstGeom>
            <a:noFill/>
            <a:ln cap="flat" cmpd="sng" w="19050">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sp>
          <p:nvSpPr>
            <p:cNvPr id="1046" name="Shape 1046"/>
            <p:cNvSpPr txBox="1"/>
            <p:nvPr/>
          </p:nvSpPr>
          <p:spPr>
            <a:xfrm>
              <a:off x="0" y="1577743060"/>
              <a:ext cx="408703124" cy="569740586"/>
            </a:xfrm>
            <a:prstGeom prst="rect">
              <a:avLst/>
            </a:prstGeom>
            <a:noFill/>
            <a:ln>
              <a:noFill/>
            </a:ln>
          </p:spPr>
          <p:txBody>
            <a:bodyPr anchorCtr="0" anchor="b" bIns="45700" lIns="91425"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0" lang="en-US" sz="2100" u="none" cap="none" strike="noStrike">
                  <a:solidFill>
                    <a:schemeClr val="dk1"/>
                  </a:solidFill>
                  <a:latin typeface="Times New Roman"/>
                  <a:ea typeface="Times New Roman"/>
                  <a:cs typeface="Times New Roman"/>
                  <a:sym typeface="Times New Roman"/>
                </a:rPr>
                <a:t>R</a:t>
              </a:r>
            </a:p>
          </p:txBody>
        </p:sp>
        <p:sp>
          <p:nvSpPr>
            <p:cNvPr id="1047" name="Shape 1047"/>
            <p:cNvSpPr txBox="1"/>
            <p:nvPr/>
          </p:nvSpPr>
          <p:spPr>
            <a:xfrm>
              <a:off x="1588205684" y="1542682188"/>
              <a:ext cx="559277962" cy="569740586"/>
            </a:xfrm>
            <a:prstGeom prst="rect">
              <a:avLst/>
            </a:prstGeom>
            <a:noFill/>
            <a:ln>
              <a:noFill/>
            </a:ln>
          </p:spPr>
          <p:txBody>
            <a:bodyPr anchorCtr="0" anchor="b" bIns="45700" lIns="91425"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0" lang="en-US" sz="2100" u="none" cap="none" strike="noStrike">
                  <a:solidFill>
                    <a:schemeClr val="dk1"/>
                  </a:solidFill>
                  <a:latin typeface="Times New Roman"/>
                  <a:ea typeface="Times New Roman"/>
                  <a:cs typeface="Times New Roman"/>
                  <a:sym typeface="Times New Roman"/>
                </a:rPr>
                <a:t>R1</a:t>
              </a:r>
            </a:p>
          </p:txBody>
        </p:sp>
        <p:sp>
          <p:nvSpPr>
            <p:cNvPr id="1048" name="Shape 1048"/>
            <p:cNvSpPr txBox="1"/>
            <p:nvPr/>
          </p:nvSpPr>
          <p:spPr>
            <a:xfrm>
              <a:off x="1028927690" y="0"/>
              <a:ext cx="559277962" cy="569740586"/>
            </a:xfrm>
            <a:prstGeom prst="rect">
              <a:avLst/>
            </a:prstGeom>
            <a:noFill/>
            <a:ln>
              <a:noFill/>
            </a:ln>
          </p:spPr>
          <p:txBody>
            <a:bodyPr anchorCtr="0" anchor="b" bIns="45700" lIns="91425"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0" lang="en-US" sz="2100" u="none" cap="none" strike="noStrike">
                  <a:solidFill>
                    <a:schemeClr val="dk1"/>
                  </a:solidFill>
                  <a:latin typeface="Times New Roman"/>
                  <a:ea typeface="Times New Roman"/>
                  <a:cs typeface="Times New Roman"/>
                  <a:sym typeface="Times New Roman"/>
                </a:rPr>
                <a:t>R2</a:t>
              </a:r>
            </a:p>
          </p:txBody>
        </p:sp>
        <p:cxnSp>
          <p:nvCxnSpPr>
            <p:cNvPr id="1049" name="Shape 1049"/>
            <p:cNvCxnSpPr/>
            <p:nvPr/>
          </p:nvCxnSpPr>
          <p:spPr>
            <a:xfrm>
              <a:off x="849672237" y="1284107649"/>
              <a:ext cx="315490130" cy="0"/>
            </a:xfrm>
            <a:prstGeom prst="straightConnector1">
              <a:avLst/>
            </a:prstGeom>
            <a:noFill/>
            <a:ln cap="flat" cmpd="sng" w="28575">
              <a:solidFill>
                <a:schemeClr val="dk1"/>
              </a:solidFill>
              <a:prstDash val="solid"/>
              <a:miter lim="8000"/>
              <a:headEnd len="med" w="med" type="none"/>
              <a:tailEnd len="med" w="med" type="none"/>
            </a:ln>
          </p:spPr>
        </p:cxnSp>
        <p:sp>
          <p:nvSpPr>
            <p:cNvPr id="1050" name="Shape 1050"/>
            <p:cNvSpPr txBox="1"/>
            <p:nvPr/>
          </p:nvSpPr>
          <p:spPr>
            <a:xfrm>
              <a:off x="837124543" y="852420273"/>
              <a:ext cx="345963052" cy="736280154"/>
            </a:xfrm>
            <a:prstGeom prst="rect">
              <a:avLst/>
            </a:prstGeom>
            <a:noFill/>
            <a:ln>
              <a:noFill/>
            </a:ln>
          </p:spPr>
          <p:txBody>
            <a:bodyPr anchorCtr="0" anchor="b" bIns="45700" lIns="91425" rIns="91425" wrap="square" tIns="45700">
              <a:noAutofit/>
            </a:bodyPr>
            <a:lstStyle/>
            <a:p>
              <a:pPr indent="0" lvl="0" marL="0" marR="0" rtl="0" algn="l">
                <a:lnSpc>
                  <a:spcPct val="100000"/>
                </a:lnSpc>
                <a:spcBef>
                  <a:spcPts val="0"/>
                </a:spcBef>
                <a:spcAft>
                  <a:spcPts val="0"/>
                </a:spcAft>
                <a:buClr>
                  <a:schemeClr val="dk2"/>
                </a:buClr>
                <a:buFont typeface="Times New Roman"/>
                <a:buNone/>
              </a:pPr>
              <a:r>
                <a:rPr b="1" i="0" lang="en-US" sz="2900" u="none" cap="none" strike="noStrike">
                  <a:solidFill>
                    <a:schemeClr val="dk2"/>
                  </a:solidFill>
                  <a:latin typeface="Times New Roman"/>
                  <a:ea typeface="Times New Roman"/>
                  <a:cs typeface="Times New Roman"/>
                  <a:sym typeface="Times New Roman"/>
                </a:rPr>
                <a:t>:</a:t>
              </a: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4" name="Shape 1054"/>
        <p:cNvGrpSpPr/>
        <p:nvPr/>
      </p:nvGrpSpPr>
      <p:grpSpPr>
        <a:xfrm>
          <a:off x="0" y="0"/>
          <a:ext cx="0" cy="0"/>
          <a:chOff x="0" y="0"/>
          <a:chExt cx="0" cy="0"/>
        </a:xfrm>
      </p:grpSpPr>
      <p:sp>
        <p:nvSpPr>
          <p:cNvPr id="1055" name="Shape 1055"/>
          <p:cNvSpPr txBox="1"/>
          <p:nvPr/>
        </p:nvSpPr>
        <p:spPr>
          <a:xfrm>
            <a:off x="685800" y="6248400"/>
            <a:ext cx="1905000" cy="4572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sp>
        <p:nvSpPr>
          <p:cNvPr id="1056" name="Shape 1056"/>
          <p:cNvSpPr txBox="1"/>
          <p:nvPr/>
        </p:nvSpPr>
        <p:spPr>
          <a:xfrm>
            <a:off x="3124200" y="6248400"/>
            <a:ext cx="2895600" cy="4572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sp>
        <p:nvSpPr>
          <p:cNvPr id="1057" name="Shape 1057"/>
          <p:cNvSpPr txBox="1"/>
          <p:nvPr>
            <p:ph type="title"/>
          </p:nvPr>
        </p:nvSpPr>
        <p:spPr>
          <a:xfrm>
            <a:off x="609600" y="4762"/>
            <a:ext cx="8305800" cy="609600"/>
          </a:xfrm>
          <a:prstGeom prst="rect">
            <a:avLst/>
          </a:prstGeom>
          <a:noFill/>
          <a:ln>
            <a:noFill/>
          </a:ln>
        </p:spPr>
        <p:txBody>
          <a:bodyPr anchorCtr="0" anchor="b" bIns="45700" lIns="91425" rIns="91425" wrap="square" tIns="45700">
            <a:noAutofit/>
          </a:bodyPr>
          <a:lstStyle/>
          <a:p>
            <a:pPr indent="0" lvl="0" marL="0" marR="0" rtl="0" algn="l">
              <a:lnSpc>
                <a:spcPct val="100000"/>
              </a:lnSpc>
              <a:spcBef>
                <a:spcPts val="0"/>
              </a:spcBef>
              <a:spcAft>
                <a:spcPts val="0"/>
              </a:spcAft>
              <a:buClr>
                <a:schemeClr val="dk1"/>
              </a:buClr>
              <a:buFont typeface="Kaushan Script"/>
              <a:buNone/>
            </a:pPr>
            <a:r>
              <a:rPr b="0" i="0" lang="en-US" sz="3000" u="none" cap="none" strike="noStrike">
                <a:solidFill>
                  <a:schemeClr val="dk1"/>
                </a:solidFill>
                <a:latin typeface="Kaushan Script"/>
                <a:ea typeface="Kaushan Script"/>
                <a:cs typeface="Kaushan Script"/>
                <a:sym typeface="Kaushan Script"/>
              </a:rPr>
              <a:t>Exemples de Division A/B</a:t>
            </a:r>
          </a:p>
        </p:txBody>
      </p:sp>
      <p:pic>
        <p:nvPicPr>
          <p:cNvPr id="1058" name="Shape 1058"/>
          <p:cNvPicPr preferRelativeResize="0"/>
          <p:nvPr/>
        </p:nvPicPr>
        <p:blipFill rotWithShape="1">
          <a:blip r:embed="rId3">
            <a:alphaModFix/>
          </a:blip>
          <a:srcRect b="0" l="0" r="0" t="0"/>
          <a:stretch/>
        </p:blipFill>
        <p:spPr>
          <a:xfrm>
            <a:off x="831850" y="1746250"/>
            <a:ext cx="2003425" cy="4273550"/>
          </a:xfrm>
          <a:prstGeom prst="rect">
            <a:avLst/>
          </a:prstGeom>
          <a:noFill/>
          <a:ln>
            <a:noFill/>
          </a:ln>
        </p:spPr>
      </p:pic>
      <p:pic>
        <p:nvPicPr>
          <p:cNvPr id="1059" name="Shape 1059"/>
          <p:cNvPicPr preferRelativeResize="0"/>
          <p:nvPr/>
        </p:nvPicPr>
        <p:blipFill rotWithShape="1">
          <a:blip r:embed="rId4">
            <a:alphaModFix/>
          </a:blip>
          <a:srcRect b="0" l="0" r="0" t="0"/>
          <a:stretch/>
        </p:blipFill>
        <p:spPr>
          <a:xfrm>
            <a:off x="3429000" y="1747837"/>
            <a:ext cx="1177925" cy="1047750"/>
          </a:xfrm>
          <a:prstGeom prst="rect">
            <a:avLst/>
          </a:prstGeom>
          <a:noFill/>
          <a:ln>
            <a:noFill/>
          </a:ln>
        </p:spPr>
      </p:pic>
      <p:pic>
        <p:nvPicPr>
          <p:cNvPr id="1060" name="Shape 1060"/>
          <p:cNvPicPr preferRelativeResize="0"/>
          <p:nvPr/>
        </p:nvPicPr>
        <p:blipFill rotWithShape="1">
          <a:blip r:embed="rId5">
            <a:alphaModFix/>
          </a:blip>
          <a:srcRect b="0" l="0" r="0" t="0"/>
          <a:stretch/>
        </p:blipFill>
        <p:spPr>
          <a:xfrm>
            <a:off x="5562600" y="1747837"/>
            <a:ext cx="1339850" cy="1651000"/>
          </a:xfrm>
          <a:prstGeom prst="rect">
            <a:avLst/>
          </a:prstGeom>
          <a:noFill/>
          <a:ln>
            <a:noFill/>
          </a:ln>
        </p:spPr>
      </p:pic>
      <p:pic>
        <p:nvPicPr>
          <p:cNvPr id="1061" name="Shape 1061"/>
          <p:cNvPicPr preferRelativeResize="0"/>
          <p:nvPr/>
        </p:nvPicPr>
        <p:blipFill rotWithShape="1">
          <a:blip r:embed="rId6">
            <a:alphaModFix/>
          </a:blip>
          <a:srcRect b="0" l="0" r="0" t="0"/>
          <a:stretch/>
        </p:blipFill>
        <p:spPr>
          <a:xfrm>
            <a:off x="7624762" y="1747837"/>
            <a:ext cx="1339850" cy="2100262"/>
          </a:xfrm>
          <a:prstGeom prst="rect">
            <a:avLst/>
          </a:prstGeom>
          <a:noFill/>
          <a:ln>
            <a:noFill/>
          </a:ln>
        </p:spPr>
      </p:pic>
      <p:pic>
        <p:nvPicPr>
          <p:cNvPr id="1062" name="Shape 1062"/>
          <p:cNvPicPr preferRelativeResize="0"/>
          <p:nvPr/>
        </p:nvPicPr>
        <p:blipFill rotWithShape="1">
          <a:blip r:embed="rId7">
            <a:alphaModFix/>
          </a:blip>
          <a:srcRect b="0" l="0" r="0" t="0"/>
          <a:stretch/>
        </p:blipFill>
        <p:spPr>
          <a:xfrm>
            <a:off x="3433762" y="3729037"/>
            <a:ext cx="1339850" cy="2263775"/>
          </a:xfrm>
          <a:prstGeom prst="rect">
            <a:avLst/>
          </a:prstGeom>
          <a:noFill/>
          <a:ln>
            <a:noFill/>
          </a:ln>
        </p:spPr>
      </p:pic>
      <p:pic>
        <p:nvPicPr>
          <p:cNvPr id="1063" name="Shape 1063"/>
          <p:cNvPicPr preferRelativeResize="0"/>
          <p:nvPr/>
        </p:nvPicPr>
        <p:blipFill rotWithShape="1">
          <a:blip r:embed="rId8">
            <a:alphaModFix/>
          </a:blip>
          <a:srcRect b="0" l="0" r="0" t="0"/>
          <a:stretch/>
        </p:blipFill>
        <p:spPr>
          <a:xfrm>
            <a:off x="5562600" y="4491037"/>
            <a:ext cx="1339850" cy="1452562"/>
          </a:xfrm>
          <a:prstGeom prst="rect">
            <a:avLst/>
          </a:prstGeom>
          <a:noFill/>
          <a:ln>
            <a:noFill/>
          </a:ln>
        </p:spPr>
      </p:pic>
      <p:pic>
        <p:nvPicPr>
          <p:cNvPr id="1064" name="Shape 1064"/>
          <p:cNvPicPr preferRelativeResize="0"/>
          <p:nvPr/>
        </p:nvPicPr>
        <p:blipFill rotWithShape="1">
          <a:blip r:embed="rId9">
            <a:alphaModFix/>
          </a:blip>
          <a:srcRect b="0" l="0" r="0" t="0"/>
          <a:stretch/>
        </p:blipFill>
        <p:spPr>
          <a:xfrm>
            <a:off x="7700962" y="4876800"/>
            <a:ext cx="1339850" cy="1333500"/>
          </a:xfrm>
          <a:prstGeom prst="rect">
            <a:avLst/>
          </a:prstGeom>
          <a:noFill/>
          <a:ln>
            <a:noFill/>
          </a:ln>
        </p:spPr>
      </p:pic>
      <p:sp>
        <p:nvSpPr>
          <p:cNvPr id="1065" name="Shape 1065"/>
          <p:cNvSpPr txBox="1"/>
          <p:nvPr/>
        </p:nvSpPr>
        <p:spPr>
          <a:xfrm>
            <a:off x="1435100" y="5838825"/>
            <a:ext cx="474662" cy="576262"/>
          </a:xfrm>
          <a:prstGeom prst="rect">
            <a:avLst/>
          </a:prstGeom>
          <a:noFill/>
          <a:ln>
            <a:noFill/>
          </a:ln>
        </p:spPr>
        <p:txBody>
          <a:bodyPr anchorCtr="0" anchor="t" bIns="44450" lIns="90475" rIns="90475" wrap="square" tIns="44450">
            <a:noAutofit/>
          </a:bodyPr>
          <a:lstStyle/>
          <a:p>
            <a:pPr indent="0" lvl="0" marL="0" marR="0" rtl="0" algn="l">
              <a:lnSpc>
                <a:spcPct val="100000"/>
              </a:lnSpc>
              <a:spcBef>
                <a:spcPts val="0"/>
              </a:spcBef>
              <a:spcAft>
                <a:spcPts val="0"/>
              </a:spcAft>
              <a:buClr>
                <a:schemeClr val="dk1"/>
              </a:buClr>
              <a:buFont typeface="Quattrocento"/>
              <a:buNone/>
            </a:pPr>
            <a:r>
              <a:rPr b="0" i="1" lang="en-US" sz="3200" u="none" cap="none" strike="noStrike">
                <a:solidFill>
                  <a:schemeClr val="dk1"/>
                </a:solidFill>
                <a:latin typeface="Quattrocento"/>
                <a:ea typeface="Quattrocento"/>
                <a:cs typeface="Quattrocento"/>
                <a:sym typeface="Quattrocento"/>
              </a:rPr>
              <a:t>A</a:t>
            </a:r>
          </a:p>
        </p:txBody>
      </p:sp>
      <p:sp>
        <p:nvSpPr>
          <p:cNvPr id="1066" name="Shape 1066"/>
          <p:cNvSpPr txBox="1"/>
          <p:nvPr/>
        </p:nvSpPr>
        <p:spPr>
          <a:xfrm>
            <a:off x="3568700" y="2640012"/>
            <a:ext cx="631825" cy="576262"/>
          </a:xfrm>
          <a:prstGeom prst="rect">
            <a:avLst/>
          </a:prstGeom>
          <a:noFill/>
          <a:ln>
            <a:noFill/>
          </a:ln>
        </p:spPr>
        <p:txBody>
          <a:bodyPr anchorCtr="0" anchor="t" bIns="44450" lIns="90475" rIns="90475" wrap="square" tIns="44450">
            <a:noAutofit/>
          </a:bodyPr>
          <a:lstStyle/>
          <a:p>
            <a:pPr indent="0" lvl="0" marL="0" marR="0" rtl="0" algn="l">
              <a:lnSpc>
                <a:spcPct val="100000"/>
              </a:lnSpc>
              <a:spcBef>
                <a:spcPts val="0"/>
              </a:spcBef>
              <a:spcAft>
                <a:spcPts val="0"/>
              </a:spcAft>
              <a:buClr>
                <a:schemeClr val="dk1"/>
              </a:buClr>
              <a:buFont typeface="Quattrocento"/>
              <a:buNone/>
            </a:pPr>
            <a:r>
              <a:rPr b="0" i="1" lang="en-US" sz="3200" u="none" cap="none" strike="noStrike">
                <a:solidFill>
                  <a:schemeClr val="dk1"/>
                </a:solidFill>
                <a:latin typeface="Quattrocento"/>
                <a:ea typeface="Quattrocento"/>
                <a:cs typeface="Quattrocento"/>
                <a:sym typeface="Quattrocento"/>
              </a:rPr>
              <a:t>B1</a:t>
            </a:r>
          </a:p>
        </p:txBody>
      </p:sp>
      <p:sp>
        <p:nvSpPr>
          <p:cNvPr id="1067" name="Shape 1067"/>
          <p:cNvSpPr txBox="1"/>
          <p:nvPr/>
        </p:nvSpPr>
        <p:spPr>
          <a:xfrm>
            <a:off x="5700712" y="3021012"/>
            <a:ext cx="631825" cy="576262"/>
          </a:xfrm>
          <a:prstGeom prst="rect">
            <a:avLst/>
          </a:prstGeom>
          <a:noFill/>
          <a:ln>
            <a:noFill/>
          </a:ln>
        </p:spPr>
        <p:txBody>
          <a:bodyPr anchorCtr="0" anchor="t" bIns="44450" lIns="90475" rIns="90475" wrap="square" tIns="44450">
            <a:noAutofit/>
          </a:bodyPr>
          <a:lstStyle/>
          <a:p>
            <a:pPr indent="0" lvl="0" marL="0" marR="0" rtl="0" algn="l">
              <a:lnSpc>
                <a:spcPct val="100000"/>
              </a:lnSpc>
              <a:spcBef>
                <a:spcPts val="0"/>
              </a:spcBef>
              <a:spcAft>
                <a:spcPts val="0"/>
              </a:spcAft>
              <a:buClr>
                <a:schemeClr val="dk1"/>
              </a:buClr>
              <a:buFont typeface="Quattrocento"/>
              <a:buNone/>
            </a:pPr>
            <a:r>
              <a:rPr b="0" i="1" lang="en-US" sz="3200" u="none" cap="none" strike="noStrike">
                <a:solidFill>
                  <a:schemeClr val="dk1"/>
                </a:solidFill>
                <a:latin typeface="Quattrocento"/>
                <a:ea typeface="Quattrocento"/>
                <a:cs typeface="Quattrocento"/>
                <a:sym typeface="Quattrocento"/>
              </a:rPr>
              <a:t>B2</a:t>
            </a:r>
          </a:p>
        </p:txBody>
      </p:sp>
      <p:sp>
        <p:nvSpPr>
          <p:cNvPr id="1068" name="Shape 1068"/>
          <p:cNvSpPr txBox="1"/>
          <p:nvPr/>
        </p:nvSpPr>
        <p:spPr>
          <a:xfrm>
            <a:off x="7758112" y="3476625"/>
            <a:ext cx="631825" cy="576262"/>
          </a:xfrm>
          <a:prstGeom prst="rect">
            <a:avLst/>
          </a:prstGeom>
          <a:noFill/>
          <a:ln>
            <a:noFill/>
          </a:ln>
        </p:spPr>
        <p:txBody>
          <a:bodyPr anchorCtr="0" anchor="t" bIns="44450" lIns="90475" rIns="90475" wrap="square" tIns="44450">
            <a:noAutofit/>
          </a:bodyPr>
          <a:lstStyle/>
          <a:p>
            <a:pPr indent="0" lvl="0" marL="0" marR="0" rtl="0" algn="l">
              <a:lnSpc>
                <a:spcPct val="100000"/>
              </a:lnSpc>
              <a:spcBef>
                <a:spcPts val="0"/>
              </a:spcBef>
              <a:spcAft>
                <a:spcPts val="0"/>
              </a:spcAft>
              <a:buClr>
                <a:schemeClr val="dk1"/>
              </a:buClr>
              <a:buFont typeface="Quattrocento"/>
              <a:buNone/>
            </a:pPr>
            <a:r>
              <a:rPr b="0" i="1" lang="en-US" sz="3200" u="none" cap="none" strike="noStrike">
                <a:solidFill>
                  <a:schemeClr val="dk1"/>
                </a:solidFill>
                <a:latin typeface="Quattrocento"/>
                <a:ea typeface="Quattrocento"/>
                <a:cs typeface="Quattrocento"/>
                <a:sym typeface="Quattrocento"/>
              </a:rPr>
              <a:t>B3</a:t>
            </a:r>
          </a:p>
        </p:txBody>
      </p:sp>
      <p:sp>
        <p:nvSpPr>
          <p:cNvPr id="1069" name="Shape 1069"/>
          <p:cNvSpPr txBox="1"/>
          <p:nvPr/>
        </p:nvSpPr>
        <p:spPr>
          <a:xfrm>
            <a:off x="3340100" y="5762625"/>
            <a:ext cx="1046162" cy="576262"/>
          </a:xfrm>
          <a:prstGeom prst="rect">
            <a:avLst/>
          </a:prstGeom>
          <a:noFill/>
          <a:ln>
            <a:noFill/>
          </a:ln>
        </p:spPr>
        <p:txBody>
          <a:bodyPr anchorCtr="0" anchor="t" bIns="44450" lIns="90475" rIns="90475" wrap="square" tIns="44450">
            <a:noAutofit/>
          </a:bodyPr>
          <a:lstStyle/>
          <a:p>
            <a:pPr indent="0" lvl="0" marL="0" marR="0" rtl="0" algn="l">
              <a:lnSpc>
                <a:spcPct val="100000"/>
              </a:lnSpc>
              <a:spcBef>
                <a:spcPts val="0"/>
              </a:spcBef>
              <a:spcAft>
                <a:spcPts val="0"/>
              </a:spcAft>
              <a:buClr>
                <a:schemeClr val="dk1"/>
              </a:buClr>
              <a:buFont typeface="Quattrocento"/>
              <a:buNone/>
            </a:pPr>
            <a:r>
              <a:rPr b="0" i="1" lang="en-US" sz="3200" u="none" cap="none" strike="noStrike">
                <a:solidFill>
                  <a:schemeClr val="dk1"/>
                </a:solidFill>
                <a:latin typeface="Quattrocento"/>
                <a:ea typeface="Quattrocento"/>
                <a:cs typeface="Quattrocento"/>
                <a:sym typeface="Quattrocento"/>
              </a:rPr>
              <a:t>A/B1</a:t>
            </a:r>
          </a:p>
        </p:txBody>
      </p:sp>
      <p:sp>
        <p:nvSpPr>
          <p:cNvPr id="1070" name="Shape 1070"/>
          <p:cNvSpPr txBox="1"/>
          <p:nvPr/>
        </p:nvSpPr>
        <p:spPr>
          <a:xfrm>
            <a:off x="5472112" y="5762625"/>
            <a:ext cx="1046162" cy="576262"/>
          </a:xfrm>
          <a:prstGeom prst="rect">
            <a:avLst/>
          </a:prstGeom>
          <a:noFill/>
          <a:ln>
            <a:noFill/>
          </a:ln>
        </p:spPr>
        <p:txBody>
          <a:bodyPr anchorCtr="0" anchor="t" bIns="44450" lIns="90475" rIns="90475" wrap="square" tIns="44450">
            <a:noAutofit/>
          </a:bodyPr>
          <a:lstStyle/>
          <a:p>
            <a:pPr indent="0" lvl="0" marL="0" marR="0" rtl="0" algn="l">
              <a:lnSpc>
                <a:spcPct val="100000"/>
              </a:lnSpc>
              <a:spcBef>
                <a:spcPts val="0"/>
              </a:spcBef>
              <a:spcAft>
                <a:spcPts val="0"/>
              </a:spcAft>
              <a:buClr>
                <a:schemeClr val="dk1"/>
              </a:buClr>
              <a:buFont typeface="Quattrocento"/>
              <a:buNone/>
            </a:pPr>
            <a:r>
              <a:rPr b="0" i="1" lang="en-US" sz="3200" u="none" cap="none" strike="noStrike">
                <a:solidFill>
                  <a:schemeClr val="dk1"/>
                </a:solidFill>
                <a:latin typeface="Quattrocento"/>
                <a:ea typeface="Quattrocento"/>
                <a:cs typeface="Quattrocento"/>
                <a:sym typeface="Quattrocento"/>
              </a:rPr>
              <a:t>A/B2</a:t>
            </a:r>
          </a:p>
        </p:txBody>
      </p:sp>
      <p:sp>
        <p:nvSpPr>
          <p:cNvPr id="1071" name="Shape 1071"/>
          <p:cNvSpPr txBox="1"/>
          <p:nvPr/>
        </p:nvSpPr>
        <p:spPr>
          <a:xfrm>
            <a:off x="7605712" y="5762625"/>
            <a:ext cx="1046162" cy="576262"/>
          </a:xfrm>
          <a:prstGeom prst="rect">
            <a:avLst/>
          </a:prstGeom>
          <a:noFill/>
          <a:ln>
            <a:noFill/>
          </a:ln>
        </p:spPr>
        <p:txBody>
          <a:bodyPr anchorCtr="0" anchor="t" bIns="44450" lIns="90475" rIns="90475" wrap="square" tIns="44450">
            <a:noAutofit/>
          </a:bodyPr>
          <a:lstStyle/>
          <a:p>
            <a:pPr indent="0" lvl="0" marL="0" marR="0" rtl="0" algn="l">
              <a:lnSpc>
                <a:spcPct val="100000"/>
              </a:lnSpc>
              <a:spcBef>
                <a:spcPts val="0"/>
              </a:spcBef>
              <a:spcAft>
                <a:spcPts val="0"/>
              </a:spcAft>
              <a:buClr>
                <a:schemeClr val="dk1"/>
              </a:buClr>
              <a:buFont typeface="Quattrocento"/>
              <a:buNone/>
            </a:pPr>
            <a:r>
              <a:rPr b="0" i="1" lang="en-US" sz="3200" u="none" cap="none" strike="noStrike">
                <a:solidFill>
                  <a:schemeClr val="dk1"/>
                </a:solidFill>
                <a:latin typeface="Quattrocento"/>
                <a:ea typeface="Quattrocento"/>
                <a:cs typeface="Quattrocento"/>
                <a:sym typeface="Quattrocento"/>
              </a:rPr>
              <a:t>A/B3</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5" name="Shape 1075"/>
        <p:cNvGrpSpPr/>
        <p:nvPr/>
      </p:nvGrpSpPr>
      <p:grpSpPr>
        <a:xfrm>
          <a:off x="0" y="0"/>
          <a:ext cx="0" cy="0"/>
          <a:chOff x="0" y="0"/>
          <a:chExt cx="0" cy="0"/>
        </a:xfrm>
      </p:grpSpPr>
      <p:sp>
        <p:nvSpPr>
          <p:cNvPr id="1076" name="Shape 1076"/>
          <p:cNvSpPr txBox="1"/>
          <p:nvPr>
            <p:ph type="title"/>
          </p:nvPr>
        </p:nvSpPr>
        <p:spPr>
          <a:xfrm>
            <a:off x="609600" y="4762"/>
            <a:ext cx="8305800" cy="609600"/>
          </a:xfrm>
          <a:prstGeom prst="rect">
            <a:avLst/>
          </a:prstGeom>
          <a:noFill/>
          <a:ln>
            <a:noFill/>
          </a:ln>
        </p:spPr>
        <p:txBody>
          <a:bodyPr anchorCtr="0" anchor="b" bIns="45700" lIns="91425" rIns="91425" wrap="square" tIns="45700">
            <a:noAutofit/>
          </a:bodyPr>
          <a:lstStyle/>
          <a:p>
            <a:pPr indent="0" lvl="0" marL="0" marR="0" rtl="0" algn="l">
              <a:lnSpc>
                <a:spcPct val="100000"/>
              </a:lnSpc>
              <a:spcBef>
                <a:spcPts val="0"/>
              </a:spcBef>
              <a:spcAft>
                <a:spcPts val="0"/>
              </a:spcAft>
              <a:buClr>
                <a:schemeClr val="dk1"/>
              </a:buClr>
              <a:buFont typeface="Kaushan Script"/>
              <a:buNone/>
            </a:pPr>
            <a:r>
              <a:rPr b="0" i="0" lang="en-US" sz="3000" u="none" cap="none" strike="noStrike">
                <a:solidFill>
                  <a:schemeClr val="dk1"/>
                </a:solidFill>
                <a:latin typeface="Kaushan Script"/>
                <a:ea typeface="Kaushan Script"/>
                <a:cs typeface="Kaushan Script"/>
                <a:sym typeface="Kaushan Script"/>
              </a:rPr>
              <a:t>Exemple Division</a:t>
            </a:r>
          </a:p>
        </p:txBody>
      </p:sp>
      <p:graphicFrame>
        <p:nvGraphicFramePr>
          <p:cNvPr id="1077" name="Shape 1077"/>
          <p:cNvGraphicFramePr/>
          <p:nvPr/>
        </p:nvGraphicFramePr>
        <p:xfrm>
          <a:off x="647700" y="1239837"/>
          <a:ext cx="3000000" cy="3000000"/>
        </p:xfrm>
        <a:graphic>
          <a:graphicData uri="http://schemas.openxmlformats.org/drawingml/2006/table">
            <a:tbl>
              <a:tblPr>
                <a:noFill/>
                <a:tableStyleId>{6E3483FC-DA12-4829-8917-C3A2EE820683}</a:tableStyleId>
              </a:tblPr>
              <a:tblGrid>
                <a:gridCol w="715950"/>
                <a:gridCol w="1181100"/>
                <a:gridCol w="728650"/>
                <a:gridCol w="1193800"/>
              </a:tblGrid>
              <a:tr h="371475">
                <a:tc>
                  <a:txBody>
                    <a:bodyPr>
                      <a:noAutofit/>
                    </a:bodyPr>
                    <a:lstStyle/>
                    <a:p>
                      <a:pPr indent="0" lvl="0" marL="0" marR="0" rtl="0" algn="ctr">
                        <a:lnSpc>
                          <a:spcPct val="100000"/>
                        </a:lnSpc>
                        <a:spcBef>
                          <a:spcPts val="0"/>
                        </a:spcBef>
                        <a:spcAft>
                          <a:spcPts val="0"/>
                        </a:spcAft>
                        <a:buClr>
                          <a:schemeClr val="dk1"/>
                        </a:buClr>
                        <a:buFont typeface="Tahoma"/>
                        <a:buNone/>
                      </a:pPr>
                      <a:r>
                        <a:rPr b="1" i="0" lang="en-US" sz="1600" u="none" cap="none" strike="noStrike">
                          <a:solidFill>
                            <a:schemeClr val="dk1"/>
                          </a:solidFill>
                          <a:latin typeface="Tahoma"/>
                          <a:ea typeface="Tahoma"/>
                          <a:cs typeface="Tahoma"/>
                          <a:sym typeface="Tahoma"/>
                        </a:rPr>
                        <a:t>T1</a:t>
                      </a:r>
                    </a:p>
                  </a:txBody>
                  <a:tcPr marT="45725" marB="45725" marR="0" marL="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Font typeface="Tahoma"/>
                        <a:buNone/>
                      </a:pPr>
                      <a:r>
                        <a:rPr b="1" i="0" lang="en-US" sz="1800" u="none" cap="none" strike="noStrike">
                          <a:solidFill>
                            <a:schemeClr val="dk1"/>
                          </a:solidFill>
                          <a:latin typeface="Tahoma"/>
                          <a:ea typeface="Tahoma"/>
                          <a:cs typeface="Tahoma"/>
                          <a:sym typeface="Tahoma"/>
                        </a:rPr>
                        <a:t>cru</a:t>
                      </a:r>
                    </a:p>
                  </a:txBody>
                  <a:tcPr marT="45725" marB="45725" marR="0" marL="0">
                    <a:lnL cap="flat" cmpd="sng" w="12700">
                      <a:solidFill>
                        <a:schemeClr val="dk1"/>
                      </a:solidFill>
                      <a:prstDash val="solid"/>
                      <a:round/>
                      <a:headEnd len="med" w="med" type="none"/>
                      <a:tailEnd len="med" w="med" type="none"/>
                    </a:lnL>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Font typeface="Tahoma"/>
                        <a:buNone/>
                      </a:pPr>
                      <a:r>
                        <a:rPr b="1" i="0" lang="en-US" sz="1800" u="none" cap="none" strike="noStrike">
                          <a:solidFill>
                            <a:schemeClr val="dk1"/>
                          </a:solidFill>
                          <a:latin typeface="Tahoma"/>
                          <a:ea typeface="Tahoma"/>
                          <a:cs typeface="Tahoma"/>
                          <a:sym typeface="Tahoma"/>
                        </a:rPr>
                        <a:t>mil</a:t>
                      </a:r>
                    </a:p>
                  </a:txBody>
                  <a:tcPr marT="45725" marB="45725" marR="0" marL="0">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Font typeface="Tahoma"/>
                        <a:buNone/>
                      </a:pPr>
                      <a:r>
                        <a:rPr b="1" i="0" lang="en-US" sz="1800" u="none" cap="none" strike="noStrike">
                          <a:solidFill>
                            <a:schemeClr val="dk1"/>
                          </a:solidFill>
                          <a:latin typeface="Tahoma"/>
                          <a:ea typeface="Tahoma"/>
                          <a:cs typeface="Tahoma"/>
                          <a:sym typeface="Tahoma"/>
                        </a:rPr>
                        <a:t>Qualité</a:t>
                      </a:r>
                    </a:p>
                  </a:txBody>
                  <a:tcPr marT="45725" marB="45725" marR="0" marL="0">
                    <a:lnR cap="flat" cmpd="sng" w="28575">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415925">
                <a:tc>
                  <a:txBody>
                    <a:bodyPr>
                      <a:noAutofit/>
                    </a:bodyPr>
                    <a:lstStyle/>
                    <a:p>
                      <a:pPr indent="0" lvl="0" marL="0" marR="0" rtl="0" algn="l">
                        <a:spcBef>
                          <a:spcPts val="0"/>
                        </a:spcBef>
                        <a:buNone/>
                      </a:pPr>
                      <a:r>
                        <a:t/>
                      </a:r>
                      <a:endParaRPr sz="1800" u="none" cap="none" strike="noStrike">
                        <a:solidFill>
                          <a:schemeClr val="dk1"/>
                        </a:solidFill>
                        <a:latin typeface="Times New Roman"/>
                        <a:ea typeface="Times New Roman"/>
                        <a:cs typeface="Times New Roman"/>
                        <a:sym typeface="Times New Roman"/>
                      </a:endParaRPr>
                    </a:p>
                  </a:txBody>
                  <a:tcPr marT="45725" marB="45725" marR="0" marL="0">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tcPr>
                </a:tc>
                <a:tc>
                  <a:txBody>
                    <a:bodyPr>
                      <a:noAutofit/>
                    </a:bodyPr>
                    <a:lstStyle/>
                    <a:p>
                      <a:pPr indent="0" lvl="0" marL="0" marR="0" rtl="0" algn="just">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Bordeaux</a:t>
                      </a:r>
                    </a:p>
                  </a:txBody>
                  <a:tcPr marT="45725" marB="45725" marR="38100" marL="38100">
                    <a:lnL cap="flat" cmpd="sng" w="12700">
                      <a:solidFill>
                        <a:schemeClr val="dk1"/>
                      </a:solidFill>
                      <a:prstDash val="solid"/>
                      <a:round/>
                      <a:headEnd len="med" w="med" type="none"/>
                      <a:tailEnd len="med" w="med" type="none"/>
                    </a:lnL>
                    <a:lnT cap="flat" cmpd="sng" w="12700">
                      <a:solidFill>
                        <a:schemeClr val="dk1"/>
                      </a:solidFill>
                      <a:prstDash val="solid"/>
                      <a:round/>
                      <a:headEnd len="med" w="med" type="none"/>
                      <a:tailEnd len="med" w="med" type="none"/>
                    </a:lnT>
                  </a:tcPr>
                </a:tc>
                <a:tc>
                  <a:txBody>
                    <a:bodyPr>
                      <a:noAutofit/>
                    </a:bodyPr>
                    <a:lstStyle/>
                    <a:p>
                      <a:pPr indent="0" lvl="0" marL="0" marR="0" rtl="0" algn="ctr">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1984</a:t>
                      </a:r>
                    </a:p>
                  </a:txBody>
                  <a:tcPr marT="45725" marB="45725" marR="38100" marL="38100">
                    <a:lnT cap="flat" cmpd="sng" w="12700">
                      <a:solidFill>
                        <a:schemeClr val="dk1"/>
                      </a:solidFill>
                      <a:prstDash val="solid"/>
                      <a:round/>
                      <a:headEnd len="med" w="med" type="none"/>
                      <a:tailEnd len="med" w="med" type="none"/>
                    </a:lnT>
                  </a:tcPr>
                </a:tc>
                <a:tc>
                  <a:txBody>
                    <a:bodyPr>
                      <a:noAutofit/>
                    </a:bodyPr>
                    <a:lstStyle/>
                    <a:p>
                      <a:pPr indent="0" lvl="0" marL="0" marR="0" rtl="0" algn="ctr">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Bonne</a:t>
                      </a:r>
                    </a:p>
                  </a:txBody>
                  <a:tcPr marT="45725" marB="45725" marR="38100" marL="38100">
                    <a:lnR cap="flat" cmpd="sng" w="28575">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tcPr>
                </a:tc>
              </a:tr>
              <a:tr h="442900">
                <a:tc>
                  <a:txBody>
                    <a:bodyPr>
                      <a:noAutofit/>
                    </a:bodyPr>
                    <a:lstStyle/>
                    <a:p>
                      <a:pPr indent="0" lvl="0" marL="0" marR="0" rtl="0" algn="l">
                        <a:spcBef>
                          <a:spcPts val="0"/>
                        </a:spcBef>
                        <a:buNone/>
                      </a:pPr>
                      <a:r>
                        <a:t/>
                      </a:r>
                      <a:endParaRPr sz="1800" u="none" cap="none" strike="noStrike">
                        <a:solidFill>
                          <a:schemeClr val="dk1"/>
                        </a:solidFill>
                        <a:latin typeface="Times New Roman"/>
                        <a:ea typeface="Times New Roman"/>
                        <a:cs typeface="Times New Roman"/>
                        <a:sym typeface="Times New Roman"/>
                      </a:endParaRPr>
                    </a:p>
                  </a:txBody>
                  <a:tcPr marT="45725" marB="45725" marR="0" marL="0">
                    <a:lnR cap="flat" cmpd="sng" w="12700">
                      <a:solidFill>
                        <a:schemeClr val="dk1"/>
                      </a:solidFill>
                      <a:prstDash val="solid"/>
                      <a:round/>
                      <a:headEnd len="med" w="med" type="none"/>
                      <a:tailEnd len="med" w="med" type="none"/>
                    </a:lnR>
                  </a:tcPr>
                </a:tc>
                <a:tc>
                  <a:txBody>
                    <a:bodyPr>
                      <a:noAutofit/>
                    </a:bodyPr>
                    <a:lstStyle/>
                    <a:p>
                      <a:pPr indent="0" lvl="0" marL="0" marR="0" rtl="0" algn="just">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Bordeaux</a:t>
                      </a:r>
                    </a:p>
                  </a:txBody>
                  <a:tcPr marT="45725" marB="45725" marR="38100" marL="38100">
                    <a:lnL cap="flat" cmpd="sng" w="12700">
                      <a:solidFill>
                        <a:schemeClr val="dk1"/>
                      </a:solidFill>
                      <a:prstDash val="solid"/>
                      <a:round/>
                      <a:headEnd len="med" w="med" type="none"/>
                      <a:tailEnd len="med" w="med" type="none"/>
                    </a:lnL>
                  </a:tcPr>
                </a:tc>
                <a:tc>
                  <a:txBody>
                    <a:bodyPr>
                      <a:noAutofit/>
                    </a:bodyPr>
                    <a:lstStyle/>
                    <a:p>
                      <a:pPr indent="0" lvl="0" marL="0" marR="0" rtl="0" algn="ctr">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1985</a:t>
                      </a:r>
                    </a:p>
                  </a:txBody>
                  <a:tcPr marT="45725" marB="45725" marR="38100" marL="38100"/>
                </a:tc>
                <a:tc>
                  <a:txBody>
                    <a:bodyPr>
                      <a:noAutofit/>
                    </a:bodyPr>
                    <a:lstStyle/>
                    <a:p>
                      <a:pPr indent="0" lvl="0" marL="0" marR="0" rtl="0" algn="ctr">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Moyenne</a:t>
                      </a:r>
                    </a:p>
                  </a:txBody>
                  <a:tcPr marT="45725" marB="45725" marR="38100" marL="38100">
                    <a:lnR cap="flat" cmpd="sng" w="28575">
                      <a:solidFill>
                        <a:schemeClr val="dk1"/>
                      </a:solidFill>
                      <a:prstDash val="solid"/>
                      <a:round/>
                      <a:headEnd len="med" w="med" type="none"/>
                      <a:tailEnd len="med" w="med" type="none"/>
                    </a:lnR>
                  </a:tcPr>
                </a:tc>
              </a:tr>
              <a:tr h="412750">
                <a:tc>
                  <a:txBody>
                    <a:bodyPr>
                      <a:noAutofit/>
                    </a:bodyPr>
                    <a:lstStyle/>
                    <a:p>
                      <a:pPr indent="0" lvl="0" marL="0" marR="0" rtl="0" algn="l">
                        <a:spcBef>
                          <a:spcPts val="0"/>
                        </a:spcBef>
                        <a:buNone/>
                      </a:pPr>
                      <a:r>
                        <a:t/>
                      </a:r>
                      <a:endParaRPr sz="1800" u="none" cap="none" strike="noStrike">
                        <a:solidFill>
                          <a:schemeClr val="dk1"/>
                        </a:solidFill>
                        <a:latin typeface="Times New Roman"/>
                        <a:ea typeface="Times New Roman"/>
                        <a:cs typeface="Times New Roman"/>
                        <a:sym typeface="Times New Roman"/>
                      </a:endParaRPr>
                    </a:p>
                  </a:txBody>
                  <a:tcPr marT="45725" marB="45725" marR="0" marL="0">
                    <a:lnR cap="flat" cmpd="sng" w="12700">
                      <a:solidFill>
                        <a:schemeClr val="dk1"/>
                      </a:solidFill>
                      <a:prstDash val="solid"/>
                      <a:round/>
                      <a:headEnd len="med" w="med" type="none"/>
                      <a:tailEnd len="med" w="med" type="none"/>
                    </a:lnR>
                  </a:tcPr>
                </a:tc>
                <a:tc>
                  <a:txBody>
                    <a:bodyPr>
                      <a:noAutofit/>
                    </a:bodyPr>
                    <a:lstStyle/>
                    <a:p>
                      <a:pPr indent="0" lvl="0" marL="0" marR="0" rtl="0" algn="just">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Bourgogne</a:t>
                      </a:r>
                    </a:p>
                  </a:txBody>
                  <a:tcPr marT="45725" marB="45725" marR="38100" marL="38100">
                    <a:lnL cap="flat" cmpd="sng" w="12700">
                      <a:solidFill>
                        <a:schemeClr val="dk1"/>
                      </a:solidFill>
                      <a:prstDash val="solid"/>
                      <a:round/>
                      <a:headEnd len="med" w="med" type="none"/>
                      <a:tailEnd len="med" w="med" type="none"/>
                    </a:lnL>
                  </a:tcPr>
                </a:tc>
                <a:tc>
                  <a:txBody>
                    <a:bodyPr>
                      <a:noAutofit/>
                    </a:bodyPr>
                    <a:lstStyle/>
                    <a:p>
                      <a:pPr indent="0" lvl="0" marL="0" marR="0" rtl="0" algn="ctr">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1984</a:t>
                      </a:r>
                    </a:p>
                  </a:txBody>
                  <a:tcPr marT="45725" marB="45725" marR="38100" marL="38100"/>
                </a:tc>
                <a:tc>
                  <a:txBody>
                    <a:bodyPr>
                      <a:noAutofit/>
                    </a:bodyPr>
                    <a:lstStyle/>
                    <a:p>
                      <a:pPr indent="0" lvl="0" marL="0" marR="0" rtl="0" algn="ctr">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Bonne</a:t>
                      </a:r>
                    </a:p>
                  </a:txBody>
                  <a:tcPr marT="45725" marB="45725" marR="38100" marL="38100">
                    <a:lnR cap="flat" cmpd="sng" w="28575">
                      <a:solidFill>
                        <a:schemeClr val="dk1"/>
                      </a:solidFill>
                      <a:prstDash val="solid"/>
                      <a:round/>
                      <a:headEnd len="med" w="med" type="none"/>
                      <a:tailEnd len="med" w="med" type="none"/>
                    </a:lnR>
                  </a:tcPr>
                </a:tc>
              </a:tr>
              <a:tr h="412750">
                <a:tc>
                  <a:txBody>
                    <a:bodyPr>
                      <a:noAutofit/>
                    </a:bodyPr>
                    <a:lstStyle/>
                    <a:p>
                      <a:pPr indent="0" lvl="0" marL="0" marR="0" rtl="0" algn="l">
                        <a:spcBef>
                          <a:spcPts val="0"/>
                        </a:spcBef>
                        <a:buNone/>
                      </a:pPr>
                      <a:r>
                        <a:t/>
                      </a:r>
                      <a:endParaRPr sz="1800" u="none" cap="none" strike="noStrike">
                        <a:solidFill>
                          <a:schemeClr val="dk1"/>
                        </a:solidFill>
                        <a:latin typeface="Times New Roman"/>
                        <a:ea typeface="Times New Roman"/>
                        <a:cs typeface="Times New Roman"/>
                        <a:sym typeface="Times New Roman"/>
                      </a:endParaRPr>
                    </a:p>
                  </a:txBody>
                  <a:tcPr marT="45725" marB="45725" marR="0" marL="0">
                    <a:lnR cap="flat" cmpd="sng" w="12700">
                      <a:solidFill>
                        <a:schemeClr val="dk1"/>
                      </a:solidFill>
                      <a:prstDash val="solid"/>
                      <a:round/>
                      <a:headEnd len="med" w="med" type="none"/>
                      <a:tailEnd len="med" w="med" type="none"/>
                    </a:lnR>
                  </a:tcPr>
                </a:tc>
                <a:tc>
                  <a:txBody>
                    <a:bodyPr>
                      <a:noAutofit/>
                    </a:bodyPr>
                    <a:lstStyle/>
                    <a:p>
                      <a:pPr indent="0" lvl="0" marL="0" marR="0" rtl="0" algn="just">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Bourgogne</a:t>
                      </a:r>
                    </a:p>
                  </a:txBody>
                  <a:tcPr marT="45725" marB="45725" marR="38100" marL="38100">
                    <a:lnL cap="flat" cmpd="sng" w="12700">
                      <a:solidFill>
                        <a:schemeClr val="dk1"/>
                      </a:solidFill>
                      <a:prstDash val="solid"/>
                      <a:round/>
                      <a:headEnd len="med" w="med" type="none"/>
                      <a:tailEnd len="med" w="med" type="none"/>
                    </a:lnL>
                  </a:tcPr>
                </a:tc>
                <a:tc>
                  <a:txBody>
                    <a:bodyPr>
                      <a:noAutofit/>
                    </a:bodyPr>
                    <a:lstStyle/>
                    <a:p>
                      <a:pPr indent="0" lvl="0" marL="0" marR="0" rtl="0" algn="ctr">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1985</a:t>
                      </a:r>
                    </a:p>
                  </a:txBody>
                  <a:tcPr marT="45725" marB="45725" marR="38100" marL="38100"/>
                </a:tc>
                <a:tc>
                  <a:txBody>
                    <a:bodyPr>
                      <a:noAutofit/>
                    </a:bodyPr>
                    <a:lstStyle/>
                    <a:p>
                      <a:pPr indent="0" lvl="0" marL="0" marR="0" rtl="0" algn="ctr">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Bonne</a:t>
                      </a:r>
                    </a:p>
                  </a:txBody>
                  <a:tcPr marT="45725" marB="45725" marR="38100" marL="38100">
                    <a:lnR cap="flat" cmpd="sng" w="28575">
                      <a:solidFill>
                        <a:schemeClr val="dk1"/>
                      </a:solidFill>
                      <a:prstDash val="solid"/>
                      <a:round/>
                      <a:headEnd len="med" w="med" type="none"/>
                      <a:tailEnd len="med" w="med" type="none"/>
                    </a:lnR>
                  </a:tcPr>
                </a:tc>
              </a:tr>
              <a:tr h="396875">
                <a:tc>
                  <a:txBody>
                    <a:bodyPr>
                      <a:noAutofit/>
                    </a:bodyPr>
                    <a:lstStyle/>
                    <a:p>
                      <a:pPr indent="0" lvl="0" marL="0" marR="0" rtl="0" algn="l">
                        <a:spcBef>
                          <a:spcPts val="0"/>
                        </a:spcBef>
                        <a:buNone/>
                      </a:pPr>
                      <a:r>
                        <a:t/>
                      </a:r>
                      <a:endParaRPr sz="1800" u="none" cap="none" strike="noStrike">
                        <a:solidFill>
                          <a:schemeClr val="dk1"/>
                        </a:solidFill>
                        <a:latin typeface="Times New Roman"/>
                        <a:ea typeface="Times New Roman"/>
                        <a:cs typeface="Times New Roman"/>
                        <a:sym typeface="Times New Roman"/>
                      </a:endParaRPr>
                    </a:p>
                  </a:txBody>
                  <a:tcPr marT="45725" marB="45725" marR="0" marL="0">
                    <a:lnR cap="flat" cmpd="sng" w="12700">
                      <a:solidFill>
                        <a:schemeClr val="dk1"/>
                      </a:solidFill>
                      <a:prstDash val="solid"/>
                      <a:round/>
                      <a:headEnd len="med" w="med" type="none"/>
                      <a:tailEnd len="med" w="med" type="none"/>
                    </a:lnR>
                  </a:tcPr>
                </a:tc>
                <a:tc>
                  <a:txBody>
                    <a:bodyPr>
                      <a:noAutofit/>
                    </a:bodyPr>
                    <a:lstStyle/>
                    <a:p>
                      <a:pPr indent="0" lvl="0" marL="0" marR="0" rtl="0" algn="just">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Alsace</a:t>
                      </a:r>
                    </a:p>
                  </a:txBody>
                  <a:tcPr marT="45725" marB="45725" marR="38100" marL="38100">
                    <a:lnL cap="flat" cmpd="sng" w="12700">
                      <a:solidFill>
                        <a:schemeClr val="dk1"/>
                      </a:solidFill>
                      <a:prstDash val="solid"/>
                      <a:round/>
                      <a:headEnd len="med" w="med" type="none"/>
                      <a:tailEnd len="med" w="med" type="none"/>
                    </a:lnL>
                    <a:lnB cap="flat" cmpd="sng" w="28575">
                      <a:solidFill>
                        <a:schemeClr val="dk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1985</a:t>
                      </a:r>
                    </a:p>
                  </a:txBody>
                  <a:tcPr marT="45725" marB="45725" marR="38100" marL="38100">
                    <a:lnB cap="flat" cmpd="sng" w="28575">
                      <a:solidFill>
                        <a:schemeClr val="dk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Bonne</a:t>
                      </a:r>
                    </a:p>
                  </a:txBody>
                  <a:tcPr marT="45725" marB="45725" marR="38100" marL="38100">
                    <a:lnR cap="flat" cmpd="sng" w="28575">
                      <a:solidFill>
                        <a:schemeClr val="dk1"/>
                      </a:solidFill>
                      <a:prstDash val="solid"/>
                      <a:round/>
                      <a:headEnd len="med" w="med" type="none"/>
                      <a:tailEnd len="med" w="med" type="none"/>
                    </a:lnR>
                    <a:lnB cap="flat" cmpd="sng" w="28575">
                      <a:solidFill>
                        <a:schemeClr val="dk1"/>
                      </a:solidFill>
                      <a:prstDash val="solid"/>
                      <a:round/>
                      <a:headEnd len="med" w="med" type="none"/>
                      <a:tailEnd len="med" w="med" type="none"/>
                    </a:lnB>
                  </a:tcPr>
                </a:tc>
              </a:tr>
            </a:tbl>
          </a:graphicData>
        </a:graphic>
      </p:graphicFrame>
      <p:graphicFrame>
        <p:nvGraphicFramePr>
          <p:cNvPr id="1078" name="Shape 1078"/>
          <p:cNvGraphicFramePr/>
          <p:nvPr/>
        </p:nvGraphicFramePr>
        <p:xfrm>
          <a:off x="5194300" y="1362075"/>
          <a:ext cx="3000000" cy="3000000"/>
        </p:xfrm>
        <a:graphic>
          <a:graphicData uri="http://schemas.openxmlformats.org/drawingml/2006/table">
            <a:tbl>
              <a:tblPr>
                <a:noFill/>
                <a:tableStyleId>{6E3483FC-DA12-4829-8917-C3A2EE820683}</a:tableStyleId>
              </a:tblPr>
              <a:tblGrid>
                <a:gridCol w="685800"/>
                <a:gridCol w="914400"/>
                <a:gridCol w="1143000"/>
              </a:tblGrid>
              <a:tr h="365125">
                <a:tc>
                  <a:txBody>
                    <a:bodyPr>
                      <a:noAutofit/>
                    </a:bodyPr>
                    <a:lstStyle/>
                    <a:p>
                      <a:pPr indent="0" lvl="0" marL="0" marR="0" rtl="0" algn="ctr">
                        <a:lnSpc>
                          <a:spcPct val="100000"/>
                        </a:lnSpc>
                        <a:spcBef>
                          <a:spcPts val="0"/>
                        </a:spcBef>
                        <a:spcAft>
                          <a:spcPts val="0"/>
                        </a:spcAft>
                        <a:buClr>
                          <a:schemeClr val="dk1"/>
                        </a:buClr>
                        <a:buFont typeface="Tahoma"/>
                        <a:buNone/>
                      </a:pPr>
                      <a:r>
                        <a:rPr b="1" i="0" lang="en-US" sz="1600" u="none" cap="none" strike="noStrike">
                          <a:solidFill>
                            <a:schemeClr val="dk1"/>
                          </a:solidFill>
                          <a:latin typeface="Tahoma"/>
                          <a:ea typeface="Tahoma"/>
                          <a:cs typeface="Tahoma"/>
                          <a:sym typeface="Tahoma"/>
                        </a:rPr>
                        <a:t>T2</a:t>
                      </a:r>
                    </a:p>
                  </a:txBody>
                  <a:tcPr marT="45700" marB="45700" marR="0" marL="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Font typeface="Tahoma"/>
                        <a:buNone/>
                      </a:pPr>
                      <a:r>
                        <a:rPr b="1" i="0" lang="en-US" sz="1800" u="none" cap="none" strike="noStrike">
                          <a:solidFill>
                            <a:schemeClr val="dk1"/>
                          </a:solidFill>
                          <a:latin typeface="Tahoma"/>
                          <a:ea typeface="Tahoma"/>
                          <a:cs typeface="Tahoma"/>
                          <a:sym typeface="Tahoma"/>
                        </a:rPr>
                        <a:t>mil</a:t>
                      </a:r>
                    </a:p>
                  </a:txBody>
                  <a:tcPr marT="45700" marB="45700" marR="0" marL="0">
                    <a:lnL cap="flat" cmpd="sng" w="12700">
                      <a:solidFill>
                        <a:schemeClr val="dk1"/>
                      </a:solidFill>
                      <a:prstDash val="solid"/>
                      <a:round/>
                      <a:headEnd len="med" w="med" type="none"/>
                      <a:tailEnd len="med" w="med" type="none"/>
                    </a:lnL>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Font typeface="Tahoma"/>
                        <a:buNone/>
                      </a:pPr>
                      <a:r>
                        <a:rPr b="1" i="0" lang="en-US" sz="1800" u="none" cap="none" strike="noStrike">
                          <a:solidFill>
                            <a:schemeClr val="dk1"/>
                          </a:solidFill>
                          <a:latin typeface="Tahoma"/>
                          <a:ea typeface="Tahoma"/>
                          <a:cs typeface="Tahoma"/>
                          <a:sym typeface="Tahoma"/>
                        </a:rPr>
                        <a:t>Qualité</a:t>
                      </a:r>
                    </a:p>
                  </a:txBody>
                  <a:tcPr marT="45700" marB="45700" marR="0" marL="0">
                    <a:lnR cap="flat" cmpd="sng" w="28575">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412750">
                <a:tc>
                  <a:txBody>
                    <a:bodyPr>
                      <a:noAutofit/>
                    </a:bodyPr>
                    <a:lstStyle/>
                    <a:p>
                      <a:pPr indent="0" lvl="0" marL="0" marR="0" rtl="0" algn="l">
                        <a:spcBef>
                          <a:spcPts val="0"/>
                        </a:spcBef>
                        <a:buNone/>
                      </a:pPr>
                      <a:r>
                        <a:t/>
                      </a:r>
                      <a:endParaRPr sz="1800" u="none" cap="none" strike="noStrike">
                        <a:solidFill>
                          <a:schemeClr val="dk1"/>
                        </a:solidFill>
                        <a:latin typeface="Times New Roman"/>
                        <a:ea typeface="Times New Roman"/>
                        <a:cs typeface="Times New Roman"/>
                        <a:sym typeface="Times New Roman"/>
                      </a:endParaRPr>
                    </a:p>
                  </a:txBody>
                  <a:tcPr marT="45700" marB="45700" marR="0" marL="0">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tcPr>
                </a:tc>
                <a:tc>
                  <a:txBody>
                    <a:bodyPr>
                      <a:noAutofit/>
                    </a:bodyPr>
                    <a:lstStyle/>
                    <a:p>
                      <a:pPr indent="0" lvl="0" marL="0" marR="0" rtl="0" algn="ctr">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1984</a:t>
                      </a:r>
                    </a:p>
                  </a:txBody>
                  <a:tcPr marT="45700" marB="45700" marR="38100" marL="38100">
                    <a:lnL cap="flat" cmpd="sng" w="12700">
                      <a:solidFill>
                        <a:schemeClr val="dk1"/>
                      </a:solidFill>
                      <a:prstDash val="solid"/>
                      <a:round/>
                      <a:headEnd len="med" w="med" type="none"/>
                      <a:tailEnd len="med" w="med" type="none"/>
                    </a:lnL>
                    <a:lnT cap="flat" cmpd="sng" w="12700">
                      <a:solidFill>
                        <a:schemeClr val="dk1"/>
                      </a:solidFill>
                      <a:prstDash val="solid"/>
                      <a:round/>
                      <a:headEnd len="med" w="med" type="none"/>
                      <a:tailEnd len="med" w="med" type="none"/>
                    </a:lnT>
                  </a:tcPr>
                </a:tc>
                <a:tc>
                  <a:txBody>
                    <a:bodyPr>
                      <a:noAutofit/>
                    </a:bodyPr>
                    <a:lstStyle/>
                    <a:p>
                      <a:pPr indent="0" lvl="0" marL="0" marR="0" rtl="0" algn="ctr">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Bonne</a:t>
                      </a:r>
                    </a:p>
                  </a:txBody>
                  <a:tcPr marT="45700" marB="45700" marR="38100" marL="38100">
                    <a:lnR cap="flat" cmpd="sng" w="28575">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tcPr>
                </a:tc>
              </a:tr>
              <a:tr h="409575">
                <a:tc>
                  <a:txBody>
                    <a:bodyPr>
                      <a:noAutofit/>
                    </a:bodyPr>
                    <a:lstStyle/>
                    <a:p>
                      <a:pPr indent="0" lvl="0" marL="0" marR="0" rtl="0" algn="l">
                        <a:spcBef>
                          <a:spcPts val="0"/>
                        </a:spcBef>
                        <a:buNone/>
                      </a:pPr>
                      <a:r>
                        <a:t/>
                      </a:r>
                      <a:endParaRPr sz="1800" u="none" cap="none" strike="noStrike">
                        <a:solidFill>
                          <a:schemeClr val="dk1"/>
                        </a:solidFill>
                        <a:latin typeface="Times New Roman"/>
                        <a:ea typeface="Times New Roman"/>
                        <a:cs typeface="Times New Roman"/>
                        <a:sym typeface="Times New Roman"/>
                      </a:endParaRPr>
                    </a:p>
                  </a:txBody>
                  <a:tcPr marT="45700" marB="45700" marR="0" marL="0">
                    <a:lnR cap="flat" cmpd="sng" w="12700">
                      <a:solidFill>
                        <a:schemeClr val="dk1"/>
                      </a:solidFill>
                      <a:prstDash val="solid"/>
                      <a:round/>
                      <a:headEnd len="med" w="med" type="none"/>
                      <a:tailEnd len="med" w="med" type="none"/>
                    </a:lnR>
                  </a:tcPr>
                </a:tc>
                <a:tc>
                  <a:txBody>
                    <a:bodyPr>
                      <a:noAutofit/>
                    </a:bodyPr>
                    <a:lstStyle/>
                    <a:p>
                      <a:pPr indent="0" lvl="0" marL="0" marR="0" rtl="0" algn="ctr">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1985</a:t>
                      </a:r>
                    </a:p>
                  </a:txBody>
                  <a:tcPr marT="45700" marB="45700" marR="38100" marL="38100">
                    <a:lnL cap="flat" cmpd="sng" w="12700">
                      <a:solidFill>
                        <a:schemeClr val="dk1"/>
                      </a:solidFill>
                      <a:prstDash val="solid"/>
                      <a:round/>
                      <a:headEnd len="med" w="med" type="none"/>
                      <a:tailEnd len="med" w="med" type="none"/>
                    </a:lnL>
                    <a:lnB cap="flat" cmpd="sng" w="28575">
                      <a:solidFill>
                        <a:schemeClr val="dk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Bonne</a:t>
                      </a:r>
                    </a:p>
                  </a:txBody>
                  <a:tcPr marT="45700" marB="45700" marR="38100" marL="38100">
                    <a:lnR cap="flat" cmpd="sng" w="28575">
                      <a:solidFill>
                        <a:schemeClr val="dk1"/>
                      </a:solidFill>
                      <a:prstDash val="solid"/>
                      <a:round/>
                      <a:headEnd len="med" w="med" type="none"/>
                      <a:tailEnd len="med" w="med" type="none"/>
                    </a:lnR>
                    <a:lnB cap="flat" cmpd="sng" w="28575">
                      <a:solidFill>
                        <a:schemeClr val="dk1"/>
                      </a:solidFill>
                      <a:prstDash val="solid"/>
                      <a:round/>
                      <a:headEnd len="med" w="med" type="none"/>
                      <a:tailEnd len="med" w="med" type="none"/>
                    </a:lnB>
                  </a:tcPr>
                </a:tc>
              </a:tr>
            </a:tbl>
          </a:graphicData>
        </a:graphic>
      </p:graphicFrame>
      <p:graphicFrame>
        <p:nvGraphicFramePr>
          <p:cNvPr id="1079" name="Shape 1079"/>
          <p:cNvGraphicFramePr/>
          <p:nvPr/>
        </p:nvGraphicFramePr>
        <p:xfrm>
          <a:off x="4546600" y="4216400"/>
          <a:ext cx="3000000" cy="3000000"/>
        </p:xfrm>
        <a:graphic>
          <a:graphicData uri="http://schemas.openxmlformats.org/drawingml/2006/table">
            <a:tbl>
              <a:tblPr>
                <a:noFill/>
                <a:tableStyleId>{6E3483FC-DA12-4829-8917-C3A2EE820683}</a:tableStyleId>
              </a:tblPr>
              <a:tblGrid>
                <a:gridCol w="795325"/>
                <a:gridCol w="1058850"/>
              </a:tblGrid>
              <a:tr h="457200">
                <a:tc>
                  <a:txBody>
                    <a:bodyPr>
                      <a:noAutofit/>
                    </a:bodyPr>
                    <a:lstStyle/>
                    <a:p>
                      <a:pPr indent="0" lvl="0" marL="0" marR="0" rtl="0" algn="ctr">
                        <a:lnSpc>
                          <a:spcPct val="100000"/>
                        </a:lnSpc>
                        <a:spcBef>
                          <a:spcPts val="0"/>
                        </a:spcBef>
                        <a:spcAft>
                          <a:spcPts val="0"/>
                        </a:spcAft>
                        <a:buClr>
                          <a:schemeClr val="dk1"/>
                        </a:buClr>
                        <a:buFont typeface="Tahoma"/>
                        <a:buNone/>
                      </a:pPr>
                      <a:r>
                        <a:rPr b="1" i="0" lang="en-US" sz="1600" u="none" cap="none" strike="noStrike">
                          <a:solidFill>
                            <a:schemeClr val="dk1"/>
                          </a:solidFill>
                          <a:latin typeface="Tahoma"/>
                          <a:ea typeface="Tahoma"/>
                          <a:cs typeface="Tahoma"/>
                          <a:sym typeface="Tahoma"/>
                        </a:rPr>
                        <a:t>T3</a:t>
                      </a:r>
                    </a:p>
                  </a:txBody>
                  <a:tcPr marT="0" marB="0" marR="0" marL="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Font typeface="Tahoma"/>
                        <a:buNone/>
                      </a:pPr>
                      <a:r>
                        <a:rPr b="1" i="0" lang="en-US" sz="1800" u="none" cap="none" strike="noStrike">
                          <a:solidFill>
                            <a:schemeClr val="dk1"/>
                          </a:solidFill>
                          <a:latin typeface="Tahoma"/>
                          <a:ea typeface="Tahoma"/>
                          <a:cs typeface="Tahoma"/>
                          <a:sym typeface="Tahoma"/>
                        </a:rPr>
                        <a:t>cru</a:t>
                      </a:r>
                    </a:p>
                  </a:txBody>
                  <a:tcPr marT="0" marB="0" marR="0" marL="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512750">
                <a:tc>
                  <a:txBody>
                    <a:bodyPr>
                      <a:noAutofit/>
                    </a:bodyPr>
                    <a:lstStyle/>
                    <a:p>
                      <a:pPr indent="0" lvl="0" marL="0" marR="0" rtl="0" algn="l">
                        <a:spcBef>
                          <a:spcPts val="0"/>
                        </a:spcBef>
                        <a:buNone/>
                      </a:pPr>
                      <a:r>
                        <a:t/>
                      </a:r>
                      <a:endParaRPr sz="1800" u="none" cap="none" strike="noStrike">
                        <a:solidFill>
                          <a:schemeClr val="dk1"/>
                        </a:solidFill>
                        <a:latin typeface="Times New Roman"/>
                        <a:ea typeface="Times New Roman"/>
                        <a:cs typeface="Times New Roman"/>
                        <a:sym typeface="Times New Roman"/>
                      </a:endParaRPr>
                    </a:p>
                  </a:txBody>
                  <a:tcPr marT="0" marB="0" marR="0" marL="0">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tcPr>
                </a:tc>
                <a:tc>
                  <a:txBody>
                    <a:bodyPr>
                      <a:noAutofit/>
                    </a:bodyPr>
                    <a:lstStyle/>
                    <a:p>
                      <a:pPr indent="0" lvl="0" marL="0" marR="0" rtl="0" algn="just">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Bourgogne</a:t>
                      </a:r>
                    </a:p>
                  </a:txBody>
                  <a:tcPr marT="0" marB="0" marR="38100" marL="3810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28575">
                      <a:solidFill>
                        <a:schemeClr val="dk1"/>
                      </a:solidFill>
                      <a:prstDash val="solid"/>
                      <a:round/>
                      <a:headEnd len="med" w="med" type="none"/>
                      <a:tailEnd len="med" w="med" type="none"/>
                    </a:lnB>
                  </a:tcPr>
                </a:tc>
              </a:tr>
            </a:tbl>
          </a:graphicData>
        </a:graphic>
      </p:graphicFrame>
      <p:sp>
        <p:nvSpPr>
          <p:cNvPr id="1080" name="Shape 1080"/>
          <p:cNvSpPr txBox="1"/>
          <p:nvPr/>
        </p:nvSpPr>
        <p:spPr>
          <a:xfrm>
            <a:off x="4089400" y="3721100"/>
            <a:ext cx="2590800" cy="41275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Font typeface="Arial"/>
              <a:buNone/>
            </a:pPr>
            <a:r>
              <a:rPr b="1" i="0" lang="en-US" sz="2000" u="none" cap="none" strike="noStrike">
                <a:solidFill>
                  <a:schemeClr val="dk1"/>
                </a:solidFill>
                <a:latin typeface="Arial"/>
                <a:ea typeface="Arial"/>
                <a:cs typeface="Arial"/>
                <a:sym typeface="Arial"/>
              </a:rPr>
              <a:t>T3 = T1 /</a:t>
            </a:r>
            <a:r>
              <a:rPr b="0" i="0" lang="en-US" sz="2100" u="none" cap="none" strike="noStrike">
                <a:solidFill>
                  <a:schemeClr val="dk2"/>
                </a:solidFill>
                <a:latin typeface="Times New Roman"/>
                <a:ea typeface="Times New Roman"/>
                <a:cs typeface="Times New Roman"/>
                <a:sym typeface="Times New Roman"/>
              </a:rPr>
              <a:t> </a:t>
            </a:r>
            <a:r>
              <a:rPr b="1" i="0" lang="en-US" sz="2000" u="none" cap="none" strike="noStrike">
                <a:solidFill>
                  <a:schemeClr val="dk1"/>
                </a:solidFill>
                <a:latin typeface="Arial"/>
                <a:ea typeface="Arial"/>
                <a:cs typeface="Arial"/>
                <a:sym typeface="Arial"/>
              </a:rPr>
              <a:t>T2</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4" name="Shape 1084"/>
        <p:cNvGrpSpPr/>
        <p:nvPr/>
      </p:nvGrpSpPr>
      <p:grpSpPr>
        <a:xfrm>
          <a:off x="0" y="0"/>
          <a:ext cx="0" cy="0"/>
          <a:chOff x="0" y="0"/>
          <a:chExt cx="0" cy="0"/>
        </a:xfrm>
      </p:grpSpPr>
      <p:sp>
        <p:nvSpPr>
          <p:cNvPr id="1085" name="Shape 1085"/>
          <p:cNvSpPr txBox="1"/>
          <p:nvPr>
            <p:ph type="title"/>
          </p:nvPr>
        </p:nvSpPr>
        <p:spPr>
          <a:xfrm>
            <a:off x="609600" y="4762"/>
            <a:ext cx="8305800" cy="609600"/>
          </a:xfrm>
          <a:prstGeom prst="rect">
            <a:avLst/>
          </a:prstGeom>
          <a:noFill/>
          <a:ln>
            <a:noFill/>
          </a:ln>
        </p:spPr>
        <p:txBody>
          <a:bodyPr anchorCtr="0" anchor="b" bIns="45700" lIns="91425" rIns="91425" wrap="square" tIns="45700">
            <a:noAutofit/>
          </a:bodyPr>
          <a:lstStyle/>
          <a:p>
            <a:pPr indent="0" lvl="0" marL="0" marR="0" rtl="0" algn="l">
              <a:spcBef>
                <a:spcPts val="0"/>
              </a:spcBef>
              <a:spcAft>
                <a:spcPts val="0"/>
              </a:spcAft>
              <a:buNone/>
            </a:pPr>
            <a:r>
              <a:t/>
            </a:r>
            <a:endParaRPr b="0" i="0" sz="3000" u="none" cap="none" strike="noStrike">
              <a:solidFill>
                <a:schemeClr val="dk1"/>
              </a:solidFill>
              <a:latin typeface="Kaushan Script"/>
              <a:ea typeface="Kaushan Script"/>
              <a:cs typeface="Kaushan Script"/>
              <a:sym typeface="Kaushan Script"/>
            </a:endParaRPr>
          </a:p>
        </p:txBody>
      </p:sp>
      <p:sp>
        <p:nvSpPr>
          <p:cNvPr descr="Rectangle: Click to edit Master text styles Second level Third level Fourth level Fifth level" id="1086" name="Shape 1086"/>
          <p:cNvSpPr txBox="1"/>
          <p:nvPr>
            <p:ph idx="1" type="body"/>
          </p:nvPr>
        </p:nvSpPr>
        <p:spPr>
          <a:xfrm>
            <a:off x="533400" y="914400"/>
            <a:ext cx="8153400" cy="5499100"/>
          </a:xfrm>
          <a:prstGeom prst="rect">
            <a:avLst/>
          </a:prstGeom>
          <a:noFill/>
          <a:ln>
            <a:noFill/>
          </a:ln>
        </p:spPr>
        <p:txBody>
          <a:bodyPr anchorCtr="0" anchor="t" bIns="45700" lIns="91425" rIns="91425" wrap="square" tIns="45700">
            <a:noAutofit/>
          </a:bodyPr>
          <a:lstStyle/>
          <a:p>
            <a:pPr indent="-342900" lvl="0" marL="342900" marR="0" rtl="0" algn="just">
              <a:lnSpc>
                <a:spcPct val="100000"/>
              </a:lnSpc>
              <a:spcBef>
                <a:spcPts val="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Pour résoudre des problèmes de compatibilité entre noms d’attributs de deux relations opérandes d’une opération binaire, on utilise l’opération unaire de renommage</a:t>
            </a:r>
          </a:p>
          <a:p>
            <a:pPr indent="-285750" lvl="1" marL="742950" marR="0" rtl="0" algn="just">
              <a:lnSpc>
                <a:spcPct val="100000"/>
              </a:lnSpc>
              <a:spcBef>
                <a:spcPts val="520"/>
              </a:spcBef>
              <a:spcAft>
                <a:spcPts val="0"/>
              </a:spcAft>
              <a:buClr>
                <a:srgbClr val="0066CC"/>
              </a:buClr>
              <a:buSzPts val="2600"/>
              <a:buFont typeface="Times New Roman"/>
              <a:buChar char="•"/>
            </a:pPr>
            <a:r>
              <a:rPr b="0" i="1" lang="en-US" sz="2600" u="none" cap="none" strike="noStrike">
                <a:solidFill>
                  <a:srgbClr val="0066CC"/>
                </a:solidFill>
                <a:latin typeface="Times New Roman"/>
                <a:ea typeface="Times New Roman"/>
                <a:cs typeface="Times New Roman"/>
                <a:sym typeface="Times New Roman"/>
              </a:rPr>
              <a:t>R = Renommer (R1; Champ → Champ') </a:t>
            </a:r>
          </a:p>
          <a:p>
            <a:pPr indent="-228600" lvl="2" marL="1143000" marR="0" rtl="0" algn="just">
              <a:lnSpc>
                <a:spcPct val="100000"/>
              </a:lnSpc>
              <a:spcBef>
                <a:spcPts val="40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R contient les toutes les lignes et toutes les colonnes de R1.</a:t>
            </a:r>
          </a:p>
          <a:p>
            <a:pPr indent="-228600" lvl="2" marL="1143000" marR="0" rtl="0" algn="just">
              <a:lnSpc>
                <a:spcPct val="100000"/>
              </a:lnSpc>
              <a:spcBef>
                <a:spcPts val="400"/>
              </a:spcBef>
              <a:spcAft>
                <a:spcPts val="0"/>
              </a:spcAft>
              <a:buClr>
                <a:schemeClr val="dk1"/>
              </a:buClr>
              <a:buFont typeface="Times New Roman"/>
              <a:buNone/>
            </a:pPr>
            <a:r>
              <a:rPr b="0" i="0" lang="en-US" sz="2000" u="none" cap="none" strike="noStrike">
                <a:solidFill>
                  <a:schemeClr val="dk1"/>
                </a:solidFill>
                <a:latin typeface="Times New Roman"/>
                <a:ea typeface="Times New Roman"/>
                <a:cs typeface="Times New Roman"/>
                <a:sym typeface="Times New Roman"/>
              </a:rPr>
              <a:t>   Seul l'attribut « Champ » change de nom et devient « Champ' »</a:t>
            </a:r>
          </a:p>
          <a:p>
            <a:pPr indent="-285750" lvl="1" marL="742950" marR="0" rtl="0" algn="just">
              <a:lnSpc>
                <a:spcPct val="100000"/>
              </a:lnSpc>
              <a:spcBef>
                <a:spcPts val="720"/>
              </a:spcBef>
              <a:spcAft>
                <a:spcPts val="0"/>
              </a:spcAft>
              <a:buClr>
                <a:srgbClr val="0070C0"/>
              </a:buClr>
              <a:buSzPts val="3600"/>
              <a:buFont typeface="Times New Roman"/>
              <a:buChar char="•"/>
            </a:pPr>
            <a:r>
              <a:rPr b="0" i="1" lang="en-US" sz="2600" u="none" cap="none" strike="noStrike">
                <a:solidFill>
                  <a:srgbClr val="0070C0"/>
                </a:solidFill>
                <a:latin typeface="Times New Roman"/>
                <a:ea typeface="Times New Roman"/>
                <a:cs typeface="Times New Roman"/>
                <a:sym typeface="Times New Roman"/>
              </a:rPr>
              <a:t>R =</a:t>
            </a:r>
            <a:r>
              <a:rPr b="0" i="1" lang="en-US" sz="3600" u="none" cap="none" strike="noStrike">
                <a:solidFill>
                  <a:srgbClr val="0070C0"/>
                </a:solidFill>
                <a:latin typeface="Verdana"/>
                <a:ea typeface="Verdana"/>
                <a:cs typeface="Verdana"/>
                <a:sym typeface="Verdana"/>
              </a:rPr>
              <a:t>ρ</a:t>
            </a:r>
            <a:r>
              <a:rPr b="0" baseline="-25000" i="1" lang="en-US" sz="2600" u="none" cap="none" strike="noStrike">
                <a:solidFill>
                  <a:srgbClr val="0070C0"/>
                </a:solidFill>
                <a:latin typeface="Times New Roman"/>
                <a:ea typeface="Times New Roman"/>
                <a:cs typeface="Times New Roman"/>
                <a:sym typeface="Times New Roman"/>
              </a:rPr>
              <a:t>Champ → Champ' </a:t>
            </a:r>
            <a:r>
              <a:rPr b="0" i="1" lang="en-US" sz="2600" u="none" cap="none" strike="noStrike">
                <a:solidFill>
                  <a:srgbClr val="0070C0"/>
                </a:solidFill>
                <a:latin typeface="Times New Roman"/>
                <a:ea typeface="Times New Roman"/>
                <a:cs typeface="Times New Roman"/>
                <a:sym typeface="Times New Roman"/>
              </a:rPr>
              <a:t>(R1) </a:t>
            </a:r>
          </a:p>
        </p:txBody>
      </p:sp>
      <p:sp>
        <p:nvSpPr>
          <p:cNvPr id="1087" name="Shape 1087"/>
          <p:cNvSpPr txBox="1"/>
          <p:nvPr/>
        </p:nvSpPr>
        <p:spPr>
          <a:xfrm>
            <a:off x="7023100" y="6400800"/>
            <a:ext cx="1905000"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chemeClr val="dk1"/>
              </a:buClr>
              <a:buFont typeface="Tahoma"/>
              <a:buNone/>
            </a:pPr>
            <a:fld id="{00000000-1234-1234-1234-123412341234}" type="slidenum">
              <a:rPr b="1" i="1" lang="en-US" sz="1200" u="none" cap="none" strike="noStrike">
                <a:solidFill>
                  <a:schemeClr val="dk1"/>
                </a:solidFill>
                <a:latin typeface="Tahoma"/>
                <a:ea typeface="Tahoma"/>
                <a:cs typeface="Tahoma"/>
                <a:sym typeface="Tahoma"/>
              </a:rPr>
              <a:t>‹#›</a:t>
            </a:fld>
          </a:p>
        </p:txBody>
      </p:sp>
      <p:graphicFrame>
        <p:nvGraphicFramePr>
          <p:cNvPr id="1088" name="Shape 1088"/>
          <p:cNvGraphicFramePr/>
          <p:nvPr/>
        </p:nvGraphicFramePr>
        <p:xfrm>
          <a:off x="376237" y="4737100"/>
          <a:ext cx="3000000" cy="3000000"/>
        </p:xfrm>
        <a:graphic>
          <a:graphicData uri="http://schemas.openxmlformats.org/drawingml/2006/table">
            <a:tbl>
              <a:tblPr>
                <a:noFill/>
                <a:tableStyleId>{6E3483FC-DA12-4829-8917-C3A2EE820683}</a:tableStyleId>
              </a:tblPr>
              <a:tblGrid>
                <a:gridCol w="968375"/>
                <a:gridCol w="965200"/>
              </a:tblGrid>
              <a:tr h="600075">
                <a:tc>
                  <a:txBody>
                    <a:bodyPr>
                      <a:noAutofit/>
                    </a:bodyPr>
                    <a:lstStyle/>
                    <a:p>
                      <a:pPr indent="0" lvl="0" marL="0" marR="0" rtl="0" algn="ctr">
                        <a:lnSpc>
                          <a:spcPct val="93000"/>
                        </a:lnSpc>
                        <a:spcBef>
                          <a:spcPts val="0"/>
                        </a:spcBef>
                        <a:spcAft>
                          <a:spcPts val="0"/>
                        </a:spcAft>
                        <a:buClr>
                          <a:srgbClr val="000000"/>
                        </a:buClr>
                        <a:buFont typeface="Arial"/>
                        <a:buNone/>
                      </a:pPr>
                      <a:r>
                        <a:rPr b="1" i="0" lang="en-US" sz="2800" u="none" cap="none" strike="noStrike">
                          <a:solidFill>
                            <a:srgbClr val="000000"/>
                          </a:solidFill>
                          <a:latin typeface="Arial"/>
                          <a:ea typeface="Arial"/>
                          <a:cs typeface="Arial"/>
                          <a:sym typeface="Arial"/>
                        </a:rPr>
                        <a:t>A</a:t>
                      </a:r>
                    </a:p>
                  </a:txBody>
                  <a:tcPr marT="0" marB="0" marR="0" marL="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FFFFCC"/>
                    </a:solidFill>
                  </a:tcPr>
                </a:tc>
                <a:tc>
                  <a:txBody>
                    <a:bodyPr>
                      <a:noAutofit/>
                    </a:bodyPr>
                    <a:lstStyle/>
                    <a:p>
                      <a:pPr indent="0" lvl="0" marL="0" marR="0" rtl="0" algn="ctr">
                        <a:lnSpc>
                          <a:spcPct val="93000"/>
                        </a:lnSpc>
                        <a:spcBef>
                          <a:spcPts val="0"/>
                        </a:spcBef>
                        <a:spcAft>
                          <a:spcPts val="0"/>
                        </a:spcAft>
                        <a:buClr>
                          <a:srgbClr val="000000"/>
                        </a:buClr>
                        <a:buFont typeface="Arial"/>
                        <a:buNone/>
                      </a:pPr>
                      <a:r>
                        <a:rPr b="1" i="0" lang="en-US" sz="2800" u="none" cap="none" strike="noStrike">
                          <a:solidFill>
                            <a:srgbClr val="000000"/>
                          </a:solidFill>
                          <a:latin typeface="Arial"/>
                          <a:ea typeface="Arial"/>
                          <a:cs typeface="Arial"/>
                          <a:sym typeface="Arial"/>
                        </a:rPr>
                        <a:t>B</a:t>
                      </a:r>
                    </a:p>
                  </a:txBody>
                  <a:tcPr marT="0" marB="0" marR="0" marL="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FFFFCC"/>
                    </a:solidFill>
                  </a:tcPr>
                </a:tc>
              </a:tr>
              <a:tr h="598475">
                <a:tc>
                  <a:txBody>
                    <a:bodyPr>
                      <a:noAutofit/>
                    </a:bodyPr>
                    <a:lstStyle/>
                    <a:p>
                      <a:pPr indent="0" lvl="0" marL="0" marR="0" rtl="0" algn="l">
                        <a:lnSpc>
                          <a:spcPct val="93000"/>
                        </a:lnSpc>
                        <a:spcBef>
                          <a:spcPts val="0"/>
                        </a:spcBef>
                        <a:spcAft>
                          <a:spcPts val="0"/>
                        </a:spcAft>
                        <a:buClr>
                          <a:srgbClr val="000000"/>
                        </a:buClr>
                        <a:buFont typeface="Arial"/>
                        <a:buNone/>
                      </a:pPr>
                      <a:r>
                        <a:rPr b="0" i="0" lang="en-US" sz="2800" u="none" cap="none" strike="noStrike">
                          <a:solidFill>
                            <a:srgbClr val="000000"/>
                          </a:solidFill>
                          <a:latin typeface="Arial"/>
                          <a:ea typeface="Arial"/>
                          <a:cs typeface="Arial"/>
                          <a:sym typeface="Arial"/>
                        </a:rPr>
                        <a:t>a1</a:t>
                      </a:r>
                    </a:p>
                  </a:txBody>
                  <a:tcPr marT="0" marB="0" marR="0" marL="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3000"/>
                        </a:lnSpc>
                        <a:spcBef>
                          <a:spcPts val="0"/>
                        </a:spcBef>
                        <a:spcAft>
                          <a:spcPts val="0"/>
                        </a:spcAft>
                        <a:buClr>
                          <a:srgbClr val="000000"/>
                        </a:buClr>
                        <a:buFont typeface="Arial"/>
                        <a:buNone/>
                      </a:pPr>
                      <a:r>
                        <a:rPr b="0" i="0" lang="en-US" sz="2800" u="none" cap="none" strike="noStrike">
                          <a:solidFill>
                            <a:srgbClr val="000000"/>
                          </a:solidFill>
                          <a:latin typeface="Arial"/>
                          <a:ea typeface="Arial"/>
                          <a:cs typeface="Arial"/>
                          <a:sym typeface="Arial"/>
                        </a:rPr>
                        <a:t>b1</a:t>
                      </a:r>
                    </a:p>
                  </a:txBody>
                  <a:tcPr marT="0" marB="0" marR="0" marL="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600075">
                <a:tc>
                  <a:txBody>
                    <a:bodyPr>
                      <a:noAutofit/>
                    </a:bodyPr>
                    <a:lstStyle/>
                    <a:p>
                      <a:pPr indent="0" lvl="0" marL="0" marR="0" rtl="0" algn="l">
                        <a:lnSpc>
                          <a:spcPct val="93000"/>
                        </a:lnSpc>
                        <a:spcBef>
                          <a:spcPts val="0"/>
                        </a:spcBef>
                        <a:spcAft>
                          <a:spcPts val="0"/>
                        </a:spcAft>
                        <a:buClr>
                          <a:srgbClr val="000000"/>
                        </a:buClr>
                        <a:buFont typeface="Arial"/>
                        <a:buNone/>
                      </a:pPr>
                      <a:r>
                        <a:rPr b="0" i="0" lang="en-US" sz="2800" u="none" cap="none" strike="noStrike">
                          <a:solidFill>
                            <a:srgbClr val="000000"/>
                          </a:solidFill>
                          <a:latin typeface="Arial"/>
                          <a:ea typeface="Arial"/>
                          <a:cs typeface="Arial"/>
                          <a:sym typeface="Arial"/>
                        </a:rPr>
                        <a:t>a2</a:t>
                      </a:r>
                    </a:p>
                  </a:txBody>
                  <a:tcPr marT="0" marB="0" marR="0" marL="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28575">
                      <a:solidFill>
                        <a:schemeClr val="dk1"/>
                      </a:solidFill>
                      <a:prstDash val="solid"/>
                      <a:round/>
                      <a:headEnd len="med" w="med" type="none"/>
                      <a:tailEnd len="med" w="med" type="none"/>
                    </a:lnB>
                  </a:tcPr>
                </a:tc>
                <a:tc>
                  <a:txBody>
                    <a:bodyPr>
                      <a:noAutofit/>
                    </a:bodyPr>
                    <a:lstStyle/>
                    <a:p>
                      <a:pPr indent="0" lvl="0" marL="0" marR="0" rtl="0" algn="l">
                        <a:lnSpc>
                          <a:spcPct val="93000"/>
                        </a:lnSpc>
                        <a:spcBef>
                          <a:spcPts val="0"/>
                        </a:spcBef>
                        <a:spcAft>
                          <a:spcPts val="0"/>
                        </a:spcAft>
                        <a:buClr>
                          <a:srgbClr val="000000"/>
                        </a:buClr>
                        <a:buFont typeface="Arial"/>
                        <a:buNone/>
                      </a:pPr>
                      <a:r>
                        <a:rPr b="0" i="0" lang="en-US" sz="2800" u="none" cap="none" strike="noStrike">
                          <a:solidFill>
                            <a:srgbClr val="000000"/>
                          </a:solidFill>
                          <a:latin typeface="Arial"/>
                          <a:ea typeface="Arial"/>
                          <a:cs typeface="Arial"/>
                          <a:sym typeface="Arial"/>
                        </a:rPr>
                        <a:t>b2</a:t>
                      </a:r>
                    </a:p>
                  </a:txBody>
                  <a:tcPr marT="0" marB="0" marR="0" marL="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28575">
                      <a:solidFill>
                        <a:schemeClr val="dk1"/>
                      </a:solidFill>
                      <a:prstDash val="solid"/>
                      <a:round/>
                      <a:headEnd len="med" w="med" type="none"/>
                      <a:tailEnd len="med" w="med" type="none"/>
                    </a:lnB>
                  </a:tcPr>
                </a:tc>
              </a:tr>
            </a:tbl>
          </a:graphicData>
        </a:graphic>
      </p:graphicFrame>
      <p:sp>
        <p:nvSpPr>
          <p:cNvPr id="1089" name="Shape 1089"/>
          <p:cNvSpPr txBox="1"/>
          <p:nvPr/>
        </p:nvSpPr>
        <p:spPr>
          <a:xfrm>
            <a:off x="-57150" y="4295775"/>
            <a:ext cx="865187" cy="441325"/>
          </a:xfrm>
          <a:prstGeom prst="rect">
            <a:avLst/>
          </a:prstGeom>
          <a:noFill/>
          <a:ln>
            <a:noFill/>
          </a:ln>
        </p:spPr>
        <p:txBody>
          <a:bodyPr anchorCtr="0" anchor="t" bIns="45700" lIns="91425" rIns="91425" wrap="square" tIns="45700">
            <a:noAutofit/>
          </a:bodyPr>
          <a:lstStyle/>
          <a:p>
            <a:pPr indent="0" lvl="0" marL="0" marR="0" rtl="0" algn="ctr">
              <a:lnSpc>
                <a:spcPct val="93000"/>
              </a:lnSpc>
              <a:spcBef>
                <a:spcPts val="0"/>
              </a:spcBef>
              <a:spcAft>
                <a:spcPts val="0"/>
              </a:spcAft>
              <a:buClr>
                <a:schemeClr val="dk1"/>
              </a:buClr>
              <a:buFont typeface="Times New Roman"/>
              <a:buNone/>
            </a:pPr>
            <a:r>
              <a:rPr b="0" i="0" lang="en-US" sz="2400" u="none" cap="none" strike="noStrike">
                <a:solidFill>
                  <a:schemeClr val="dk1"/>
                </a:solidFill>
                <a:latin typeface="Times New Roman"/>
                <a:ea typeface="Times New Roman"/>
                <a:cs typeface="Times New Roman"/>
                <a:sym typeface="Times New Roman"/>
              </a:rPr>
              <a:t>R</a:t>
            </a:r>
          </a:p>
        </p:txBody>
      </p:sp>
      <p:sp>
        <p:nvSpPr>
          <p:cNvPr id="1090" name="Shape 1090"/>
          <p:cNvSpPr txBox="1"/>
          <p:nvPr/>
        </p:nvSpPr>
        <p:spPr>
          <a:xfrm>
            <a:off x="3111500" y="5334000"/>
            <a:ext cx="2881312" cy="1284287"/>
          </a:xfrm>
          <a:prstGeom prst="rect">
            <a:avLst/>
          </a:prstGeom>
          <a:noFill/>
          <a:ln>
            <a:noFill/>
          </a:ln>
        </p:spPr>
        <p:txBody>
          <a:bodyPr anchorCtr="0" anchor="t" bIns="45700" lIns="91425" rIns="91425" wrap="square" tIns="45700">
            <a:noAutofit/>
          </a:bodyPr>
          <a:lstStyle/>
          <a:p>
            <a:pPr indent="0" lvl="0" marL="0" marR="0" rtl="0" algn="ctr">
              <a:lnSpc>
                <a:spcPct val="100000"/>
              </a:lnSpc>
              <a:spcBef>
                <a:spcPts val="0"/>
              </a:spcBef>
              <a:spcAft>
                <a:spcPts val="0"/>
              </a:spcAft>
              <a:buClr>
                <a:schemeClr val="dk1"/>
              </a:buClr>
              <a:buFont typeface="Noto Sans Symbols"/>
              <a:buNone/>
            </a:pPr>
            <a:r>
              <a:rPr b="1" i="0" lang="en-US" sz="4400" u="none" cap="none" strike="noStrike">
                <a:solidFill>
                  <a:schemeClr val="dk1"/>
                </a:solidFill>
                <a:latin typeface="Noto Sans Symbols"/>
                <a:ea typeface="Noto Sans Symbols"/>
                <a:cs typeface="Noto Sans Symbols"/>
                <a:sym typeface="Noto Sans Symbols"/>
              </a:rPr>
              <a:t>ρ</a:t>
            </a:r>
            <a:r>
              <a:rPr b="1" i="0" lang="en-US" sz="2400" u="none" cap="none" strike="noStrike">
                <a:solidFill>
                  <a:schemeClr val="dk1"/>
                </a:solidFill>
                <a:latin typeface="Times New Roman"/>
                <a:ea typeface="Times New Roman"/>
                <a:cs typeface="Times New Roman"/>
                <a:sym typeface="Times New Roman"/>
              </a:rPr>
              <a:t> </a:t>
            </a:r>
            <a:r>
              <a:rPr b="1" baseline="-25000" i="0" lang="en-US" sz="3200" u="none" cap="none" strike="noStrike">
                <a:solidFill>
                  <a:schemeClr val="dk1"/>
                </a:solidFill>
                <a:latin typeface="Times New Roman"/>
                <a:ea typeface="Times New Roman"/>
                <a:cs typeface="Times New Roman"/>
                <a:sym typeface="Times New Roman"/>
              </a:rPr>
              <a:t>B →C</a:t>
            </a:r>
            <a:r>
              <a:rPr b="1" i="0" lang="en-US" sz="2400" u="none" cap="none" strike="noStrike">
                <a:solidFill>
                  <a:schemeClr val="dk1"/>
                </a:solidFill>
                <a:latin typeface="Times New Roman"/>
                <a:ea typeface="Times New Roman"/>
                <a:cs typeface="Times New Roman"/>
                <a:sym typeface="Times New Roman"/>
              </a:rPr>
              <a:t> </a:t>
            </a:r>
            <a:r>
              <a:rPr b="1" i="0" lang="en-US" sz="3200" u="none" cap="none" strike="noStrike">
                <a:solidFill>
                  <a:schemeClr val="dk1"/>
                </a:solidFill>
                <a:latin typeface="Times New Roman"/>
                <a:ea typeface="Times New Roman"/>
                <a:cs typeface="Times New Roman"/>
                <a:sym typeface="Times New Roman"/>
              </a:rPr>
              <a:t>(R)</a:t>
            </a:r>
          </a:p>
          <a:p>
            <a:pPr indent="0" lvl="0" marL="0" marR="0" rtl="0" algn="l">
              <a:lnSpc>
                <a:spcPct val="100000"/>
              </a:lnSpc>
              <a:spcBef>
                <a:spcPts val="0"/>
              </a:spcBef>
              <a:spcAft>
                <a:spcPts val="0"/>
              </a:spcAft>
              <a:buNone/>
            </a:pPr>
            <a:r>
              <a:t/>
            </a:r>
            <a:endParaRPr b="1" i="0" sz="3200" u="none" cap="none" strike="noStrike">
              <a:solidFill>
                <a:schemeClr val="dk1"/>
              </a:solidFill>
              <a:latin typeface="Times New Roman"/>
              <a:ea typeface="Times New Roman"/>
              <a:cs typeface="Times New Roman"/>
              <a:sym typeface="Times New Roman"/>
            </a:endParaRPr>
          </a:p>
        </p:txBody>
      </p:sp>
      <p:graphicFrame>
        <p:nvGraphicFramePr>
          <p:cNvPr id="1091" name="Shape 1091"/>
          <p:cNvGraphicFramePr/>
          <p:nvPr/>
        </p:nvGraphicFramePr>
        <p:xfrm>
          <a:off x="6623050" y="4406900"/>
          <a:ext cx="3000000" cy="3000000"/>
        </p:xfrm>
        <a:graphic>
          <a:graphicData uri="http://schemas.openxmlformats.org/drawingml/2006/table">
            <a:tbl>
              <a:tblPr>
                <a:noFill/>
                <a:tableStyleId>{6E3483FC-DA12-4829-8917-C3A2EE820683}</a:tableStyleId>
              </a:tblPr>
              <a:tblGrid>
                <a:gridCol w="1146175"/>
                <a:gridCol w="1146175"/>
              </a:tblGrid>
              <a:tr h="560375">
                <a:tc>
                  <a:txBody>
                    <a:bodyPr>
                      <a:noAutofit/>
                    </a:bodyPr>
                    <a:lstStyle/>
                    <a:p>
                      <a:pPr indent="0" lvl="0" marL="0" marR="0" rtl="0" algn="l">
                        <a:lnSpc>
                          <a:spcPct val="93000"/>
                        </a:lnSpc>
                        <a:spcBef>
                          <a:spcPts val="0"/>
                        </a:spcBef>
                        <a:spcAft>
                          <a:spcPts val="0"/>
                        </a:spcAft>
                        <a:buClr>
                          <a:srgbClr val="000000"/>
                        </a:buClr>
                        <a:buFont typeface="Arial"/>
                        <a:buNone/>
                      </a:pPr>
                      <a:r>
                        <a:rPr b="1" i="0" lang="en-US" sz="2800" u="none" cap="none" strike="noStrike">
                          <a:solidFill>
                            <a:srgbClr val="000000"/>
                          </a:solidFill>
                          <a:latin typeface="Arial"/>
                          <a:ea typeface="Arial"/>
                          <a:cs typeface="Arial"/>
                          <a:sym typeface="Arial"/>
                        </a:rPr>
                        <a:t>A</a:t>
                      </a:r>
                    </a:p>
                  </a:txBody>
                  <a:tcPr marT="0" marB="0" marR="0" marL="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FFFFCC"/>
                    </a:solidFill>
                  </a:tcPr>
                </a:tc>
                <a:tc>
                  <a:txBody>
                    <a:bodyPr>
                      <a:noAutofit/>
                    </a:bodyPr>
                    <a:lstStyle/>
                    <a:p>
                      <a:pPr indent="0" lvl="0" marL="0" marR="0" rtl="0" algn="l">
                        <a:lnSpc>
                          <a:spcPct val="93000"/>
                        </a:lnSpc>
                        <a:spcBef>
                          <a:spcPts val="0"/>
                        </a:spcBef>
                        <a:spcAft>
                          <a:spcPts val="0"/>
                        </a:spcAft>
                        <a:buClr>
                          <a:srgbClr val="000000"/>
                        </a:buClr>
                        <a:buFont typeface="Arial"/>
                        <a:buNone/>
                      </a:pPr>
                      <a:r>
                        <a:rPr b="1" i="0" lang="en-US" sz="2800" u="none" cap="none" strike="noStrike">
                          <a:solidFill>
                            <a:srgbClr val="000000"/>
                          </a:solidFill>
                          <a:latin typeface="Arial"/>
                          <a:ea typeface="Arial"/>
                          <a:cs typeface="Arial"/>
                          <a:sym typeface="Arial"/>
                        </a:rPr>
                        <a:t>C</a:t>
                      </a:r>
                    </a:p>
                  </a:txBody>
                  <a:tcPr marT="0" marB="0" marR="0" marL="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FFFFCC"/>
                    </a:solidFill>
                  </a:tcPr>
                </a:tc>
              </a:tr>
              <a:tr h="746125">
                <a:tc>
                  <a:txBody>
                    <a:bodyPr>
                      <a:noAutofit/>
                    </a:bodyPr>
                    <a:lstStyle/>
                    <a:p>
                      <a:pPr indent="0" lvl="0" marL="0" marR="0" rtl="0" algn="l">
                        <a:lnSpc>
                          <a:spcPct val="93000"/>
                        </a:lnSpc>
                        <a:spcBef>
                          <a:spcPts val="0"/>
                        </a:spcBef>
                        <a:spcAft>
                          <a:spcPts val="0"/>
                        </a:spcAft>
                        <a:buClr>
                          <a:srgbClr val="000000"/>
                        </a:buClr>
                        <a:buFont typeface="Arial"/>
                        <a:buNone/>
                      </a:pPr>
                      <a:r>
                        <a:rPr b="0" i="0" lang="en-US" sz="2800" u="none" cap="none" strike="noStrike">
                          <a:solidFill>
                            <a:srgbClr val="000000"/>
                          </a:solidFill>
                          <a:latin typeface="Arial"/>
                          <a:ea typeface="Arial"/>
                          <a:cs typeface="Arial"/>
                          <a:sym typeface="Arial"/>
                        </a:rPr>
                        <a:t>a1</a:t>
                      </a:r>
                    </a:p>
                  </a:txBody>
                  <a:tcPr marT="0" marB="0" marR="0" marL="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3000"/>
                        </a:lnSpc>
                        <a:spcBef>
                          <a:spcPts val="0"/>
                        </a:spcBef>
                        <a:spcAft>
                          <a:spcPts val="0"/>
                        </a:spcAft>
                        <a:buClr>
                          <a:srgbClr val="000000"/>
                        </a:buClr>
                        <a:buFont typeface="Arial"/>
                        <a:buNone/>
                      </a:pPr>
                      <a:r>
                        <a:rPr b="0" i="0" lang="en-US" sz="2800" u="none" cap="none" strike="noStrike">
                          <a:solidFill>
                            <a:srgbClr val="000000"/>
                          </a:solidFill>
                          <a:latin typeface="Arial"/>
                          <a:ea typeface="Arial"/>
                          <a:cs typeface="Arial"/>
                          <a:sym typeface="Arial"/>
                        </a:rPr>
                        <a:t>b1</a:t>
                      </a:r>
                    </a:p>
                  </a:txBody>
                  <a:tcPr marT="0" marB="0" marR="0" marL="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581025">
                <a:tc>
                  <a:txBody>
                    <a:bodyPr>
                      <a:noAutofit/>
                    </a:bodyPr>
                    <a:lstStyle/>
                    <a:p>
                      <a:pPr indent="0" lvl="0" marL="0" marR="0" rtl="0" algn="l">
                        <a:lnSpc>
                          <a:spcPct val="93000"/>
                        </a:lnSpc>
                        <a:spcBef>
                          <a:spcPts val="0"/>
                        </a:spcBef>
                        <a:spcAft>
                          <a:spcPts val="0"/>
                        </a:spcAft>
                        <a:buClr>
                          <a:srgbClr val="000000"/>
                        </a:buClr>
                        <a:buFont typeface="Arial"/>
                        <a:buNone/>
                      </a:pPr>
                      <a:r>
                        <a:rPr b="0" i="0" lang="en-US" sz="2800" u="none" cap="none" strike="noStrike">
                          <a:solidFill>
                            <a:srgbClr val="000000"/>
                          </a:solidFill>
                          <a:latin typeface="Arial"/>
                          <a:ea typeface="Arial"/>
                          <a:cs typeface="Arial"/>
                          <a:sym typeface="Arial"/>
                        </a:rPr>
                        <a:t>a2</a:t>
                      </a:r>
                    </a:p>
                  </a:txBody>
                  <a:tcPr marT="0" marB="0" marR="0" marL="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28575">
                      <a:solidFill>
                        <a:schemeClr val="dk1"/>
                      </a:solidFill>
                      <a:prstDash val="solid"/>
                      <a:round/>
                      <a:headEnd len="med" w="med" type="none"/>
                      <a:tailEnd len="med" w="med" type="none"/>
                    </a:lnB>
                  </a:tcPr>
                </a:tc>
                <a:tc>
                  <a:txBody>
                    <a:bodyPr>
                      <a:noAutofit/>
                    </a:bodyPr>
                    <a:lstStyle/>
                    <a:p>
                      <a:pPr indent="0" lvl="0" marL="0" marR="0" rtl="0" algn="l">
                        <a:lnSpc>
                          <a:spcPct val="93000"/>
                        </a:lnSpc>
                        <a:spcBef>
                          <a:spcPts val="0"/>
                        </a:spcBef>
                        <a:spcAft>
                          <a:spcPts val="0"/>
                        </a:spcAft>
                        <a:buClr>
                          <a:srgbClr val="000000"/>
                        </a:buClr>
                        <a:buFont typeface="Arial"/>
                        <a:buNone/>
                      </a:pPr>
                      <a:r>
                        <a:rPr b="0" i="0" lang="en-US" sz="2800" u="none" cap="none" strike="noStrike">
                          <a:solidFill>
                            <a:srgbClr val="000000"/>
                          </a:solidFill>
                          <a:latin typeface="Arial"/>
                          <a:ea typeface="Arial"/>
                          <a:cs typeface="Arial"/>
                          <a:sym typeface="Arial"/>
                        </a:rPr>
                        <a:t>b2</a:t>
                      </a:r>
                    </a:p>
                  </a:txBody>
                  <a:tcPr marT="0" marB="0" marR="0" marL="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28575">
                      <a:solidFill>
                        <a:schemeClr val="dk1"/>
                      </a:solidFill>
                      <a:prstDash val="solid"/>
                      <a:round/>
                      <a:headEnd len="med" w="med" type="none"/>
                      <a:tailEnd len="med" w="med" type="none"/>
                    </a:lnB>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5" name="Shape 1095"/>
        <p:cNvGrpSpPr/>
        <p:nvPr/>
      </p:nvGrpSpPr>
      <p:grpSpPr>
        <a:xfrm>
          <a:off x="0" y="0"/>
          <a:ext cx="0" cy="0"/>
          <a:chOff x="0" y="0"/>
          <a:chExt cx="0" cy="0"/>
        </a:xfrm>
      </p:grpSpPr>
      <p:sp>
        <p:nvSpPr>
          <p:cNvPr id="1096" name="Shape 1096"/>
          <p:cNvSpPr txBox="1"/>
          <p:nvPr>
            <p:ph type="title"/>
          </p:nvPr>
        </p:nvSpPr>
        <p:spPr>
          <a:xfrm>
            <a:off x="609600" y="4762"/>
            <a:ext cx="8305800" cy="609600"/>
          </a:xfrm>
          <a:prstGeom prst="rect">
            <a:avLst/>
          </a:prstGeom>
          <a:noFill/>
          <a:ln>
            <a:noFill/>
          </a:ln>
        </p:spPr>
        <p:txBody>
          <a:bodyPr anchorCtr="0" anchor="b" bIns="45700" lIns="91425" rIns="91425" wrap="square" tIns="45700">
            <a:noAutofit/>
          </a:bodyPr>
          <a:lstStyle/>
          <a:p>
            <a:pPr indent="0" lvl="0" marL="0" marR="0" rtl="0" algn="l">
              <a:lnSpc>
                <a:spcPct val="100000"/>
              </a:lnSpc>
              <a:spcBef>
                <a:spcPts val="0"/>
              </a:spcBef>
              <a:spcAft>
                <a:spcPts val="0"/>
              </a:spcAft>
              <a:buClr>
                <a:schemeClr val="dk1"/>
              </a:buClr>
              <a:buFont typeface="Kaushan Script"/>
              <a:buNone/>
            </a:pPr>
            <a:r>
              <a:rPr b="0" i="0" lang="en-US" sz="3000" u="none" cap="none" strike="noStrike">
                <a:solidFill>
                  <a:schemeClr val="dk1"/>
                </a:solidFill>
                <a:latin typeface="Kaushan Script"/>
                <a:ea typeface="Kaushan Script"/>
                <a:cs typeface="Kaushan Script"/>
                <a:sym typeface="Kaushan Script"/>
              </a:rPr>
              <a:t>Exemple</a:t>
            </a:r>
          </a:p>
        </p:txBody>
      </p:sp>
      <p:sp>
        <p:nvSpPr>
          <p:cNvPr descr="Rectangle: Click to edit Master text styles Second level Third level Fourth level Fifth level" id="1097" name="Shape 1097"/>
          <p:cNvSpPr txBox="1"/>
          <p:nvPr>
            <p:ph idx="1" type="body"/>
          </p:nvPr>
        </p:nvSpPr>
        <p:spPr>
          <a:xfrm>
            <a:off x="533400" y="914400"/>
            <a:ext cx="8153400" cy="5499100"/>
          </a:xfrm>
          <a:prstGeom prst="rect">
            <a:avLst/>
          </a:prstGeom>
          <a:noFill/>
          <a:ln>
            <a:noFill/>
          </a:ln>
        </p:spPr>
        <p:txBody>
          <a:bodyPr anchorCtr="0" anchor="t" bIns="45700" lIns="91425" rIns="91425" wrap="square" tIns="45700">
            <a:noAutofit/>
          </a:bodyPr>
          <a:lstStyle/>
          <a:p>
            <a:pPr indent="-342900" lvl="0" marL="342900" marR="0" rtl="0" algn="just">
              <a:lnSpc>
                <a:spcPct val="100000"/>
              </a:lnSpc>
              <a:spcBef>
                <a:spcPts val="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Soient Employé (NSSE, NomE) et Etudiant(NSS, Nom)</a:t>
            </a:r>
          </a:p>
          <a:p>
            <a:pPr indent="-285750" lvl="1" marL="742950" marR="0" rtl="0" algn="just">
              <a:lnSpc>
                <a:spcPct val="100000"/>
              </a:lnSpc>
              <a:spcBef>
                <a:spcPts val="520"/>
              </a:spcBef>
              <a:spcAft>
                <a:spcPts val="0"/>
              </a:spcAft>
              <a:buClr>
                <a:srgbClr val="0066CC"/>
              </a:buClr>
              <a:buSzPts val="2600"/>
              <a:buFont typeface="Times New Roman"/>
              <a:buChar char="•"/>
            </a:pPr>
            <a:r>
              <a:rPr b="0" i="1" lang="en-US" sz="2600" u="none" cap="none" strike="noStrike">
                <a:solidFill>
                  <a:srgbClr val="0066CC"/>
                </a:solidFill>
                <a:latin typeface="Times New Roman"/>
                <a:ea typeface="Times New Roman"/>
                <a:cs typeface="Times New Roman"/>
                <a:sym typeface="Times New Roman"/>
              </a:rPr>
              <a:t>Quels sont les étudiants qui sont en même temps employés ? </a:t>
            </a:r>
          </a:p>
          <a:p>
            <a:pPr indent="-342900" lvl="0" marL="342900" marR="0" rtl="0" algn="just">
              <a:lnSpc>
                <a:spcPct val="100000"/>
              </a:lnSpc>
              <a:spcBef>
                <a:spcPts val="56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Il n’est pas possible de faire l’intersection car les deux tables n’ont pas les mêmes champs</a:t>
            </a:r>
          </a:p>
          <a:p>
            <a:pPr indent="-342900" lvl="0" marL="342900" marR="0" rtl="0" algn="just">
              <a:lnSpc>
                <a:spcPct val="100000"/>
              </a:lnSpc>
              <a:spcBef>
                <a:spcPts val="560"/>
              </a:spcBef>
              <a:spcAft>
                <a:spcPts val="0"/>
              </a:spcAft>
              <a:buClr>
                <a:schemeClr val="dk1"/>
              </a:buClr>
              <a:buSzPts val="2800"/>
              <a:buFont typeface="Times New Roman"/>
              <a:buNone/>
            </a:pPr>
            <a:r>
              <a:t/>
            </a:r>
            <a:endParaRPr b="0" i="0" sz="2800" u="none" cap="none" strike="noStrike">
              <a:solidFill>
                <a:schemeClr val="dk1"/>
              </a:solidFill>
              <a:latin typeface="Times New Roman"/>
              <a:ea typeface="Times New Roman"/>
              <a:cs typeface="Times New Roman"/>
              <a:sym typeface="Times New Roman"/>
            </a:endParaRPr>
          </a:p>
          <a:p>
            <a:pPr indent="-285750" lvl="1" marL="742950" marR="0" rtl="0" algn="just">
              <a:lnSpc>
                <a:spcPct val="100000"/>
              </a:lnSpc>
              <a:spcBef>
                <a:spcPts val="520"/>
              </a:spcBef>
              <a:spcAft>
                <a:spcPts val="0"/>
              </a:spcAft>
              <a:buClr>
                <a:srgbClr val="0066CC"/>
              </a:buClr>
              <a:buSzPts val="2600"/>
              <a:buFont typeface="Times New Roman"/>
              <a:buChar char="•"/>
            </a:pPr>
            <a:r>
              <a:rPr b="0" i="1" lang="en-US" sz="2600" u="none" cap="none" strike="noStrike">
                <a:solidFill>
                  <a:srgbClr val="0066CC"/>
                </a:solidFill>
                <a:latin typeface="Times New Roman"/>
                <a:ea typeface="Times New Roman"/>
                <a:cs typeface="Times New Roman"/>
                <a:sym typeface="Times New Roman"/>
              </a:rPr>
              <a:t>R1 = Renommer(Employé; NSSE → NSS)</a:t>
            </a:r>
          </a:p>
          <a:p>
            <a:pPr indent="-285750" lvl="1" marL="742950" marR="0" rtl="0" algn="just">
              <a:lnSpc>
                <a:spcPct val="100000"/>
              </a:lnSpc>
              <a:spcBef>
                <a:spcPts val="520"/>
              </a:spcBef>
              <a:spcAft>
                <a:spcPts val="0"/>
              </a:spcAft>
              <a:buClr>
                <a:srgbClr val="0066CC"/>
              </a:buClr>
              <a:buSzPts val="2600"/>
              <a:buFont typeface="Times New Roman"/>
              <a:buChar char="•"/>
            </a:pPr>
            <a:r>
              <a:rPr b="0" i="1" lang="en-US" sz="2600" u="none" cap="none" strike="noStrike">
                <a:solidFill>
                  <a:srgbClr val="0066CC"/>
                </a:solidFill>
                <a:latin typeface="Times New Roman"/>
                <a:ea typeface="Times New Roman"/>
                <a:cs typeface="Times New Roman"/>
                <a:sym typeface="Times New Roman"/>
              </a:rPr>
              <a:t>R2 = Renommer(R1; NomE → Nom)</a:t>
            </a:r>
          </a:p>
          <a:p>
            <a:pPr indent="-285750" lvl="1" marL="742950" marR="0" rtl="0" algn="just">
              <a:lnSpc>
                <a:spcPct val="100000"/>
              </a:lnSpc>
              <a:spcBef>
                <a:spcPts val="520"/>
              </a:spcBef>
              <a:spcAft>
                <a:spcPts val="0"/>
              </a:spcAft>
              <a:buClr>
                <a:srgbClr val="0066CC"/>
              </a:buClr>
              <a:buSzPts val="2600"/>
              <a:buFont typeface="Times New Roman"/>
              <a:buChar char="•"/>
            </a:pPr>
            <a:r>
              <a:rPr b="0" i="1" lang="en-US" sz="2600" u="none" cap="none" strike="noStrike">
                <a:solidFill>
                  <a:srgbClr val="0066CC"/>
                </a:solidFill>
                <a:latin typeface="Times New Roman"/>
                <a:ea typeface="Times New Roman"/>
                <a:cs typeface="Times New Roman"/>
                <a:sym typeface="Times New Roman"/>
              </a:rPr>
              <a:t>R3 = Intersection( R2, Etudiant)</a:t>
            </a:r>
          </a:p>
          <a:p>
            <a:pPr indent="0" lvl="0" marL="0" marR="0" rtl="0" algn="l">
              <a:spcBef>
                <a:spcPts val="0"/>
              </a:spcBef>
              <a:buNone/>
            </a:pPr>
            <a:r>
              <a:t/>
            </a:r>
            <a:endParaRPr b="0" i="1" sz="2600" u="none" cap="none" strike="noStrike">
              <a:solidFill>
                <a:srgbClr val="0066CC"/>
              </a:solidFill>
              <a:latin typeface="Times New Roman"/>
              <a:ea typeface="Times New Roman"/>
              <a:cs typeface="Times New Roman"/>
              <a:sym typeface="Times New Roman"/>
            </a:endParaRPr>
          </a:p>
        </p:txBody>
      </p:sp>
      <p:sp>
        <p:nvSpPr>
          <p:cNvPr id="1098" name="Shape 1098"/>
          <p:cNvSpPr txBox="1"/>
          <p:nvPr/>
        </p:nvSpPr>
        <p:spPr>
          <a:xfrm>
            <a:off x="7023100" y="6400800"/>
            <a:ext cx="1905000"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chemeClr val="dk1"/>
              </a:buClr>
              <a:buFont typeface="Tahoma"/>
              <a:buNone/>
            </a:pPr>
            <a:fld id="{00000000-1234-1234-1234-123412341234}" type="slidenum">
              <a:rPr b="1" i="1" lang="en-US" sz="1200" u="none" cap="none" strike="noStrike">
                <a:solidFill>
                  <a:schemeClr val="dk1"/>
                </a:solidFill>
                <a:latin typeface="Tahoma"/>
                <a:ea typeface="Tahoma"/>
                <a:cs typeface="Tahoma"/>
                <a:sym typeface="Tahoma"/>
              </a:rPr>
              <a:t>‹#›</a:t>
            </a:fld>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2" name="Shape 1102"/>
        <p:cNvGrpSpPr/>
        <p:nvPr/>
      </p:nvGrpSpPr>
      <p:grpSpPr>
        <a:xfrm>
          <a:off x="0" y="0"/>
          <a:ext cx="0" cy="0"/>
          <a:chOff x="0" y="0"/>
          <a:chExt cx="0" cy="0"/>
        </a:xfrm>
      </p:grpSpPr>
      <p:sp>
        <p:nvSpPr>
          <p:cNvPr id="1103" name="Shape 1103"/>
          <p:cNvSpPr txBox="1"/>
          <p:nvPr>
            <p:ph type="title"/>
          </p:nvPr>
        </p:nvSpPr>
        <p:spPr>
          <a:xfrm>
            <a:off x="609600" y="4762"/>
            <a:ext cx="8305800" cy="609600"/>
          </a:xfrm>
          <a:prstGeom prst="rect">
            <a:avLst/>
          </a:prstGeom>
          <a:noFill/>
          <a:ln>
            <a:noFill/>
          </a:ln>
        </p:spPr>
        <p:txBody>
          <a:bodyPr anchorCtr="0" anchor="b" bIns="45700" lIns="91425" rIns="91425" wrap="square" tIns="45700">
            <a:noAutofit/>
          </a:bodyPr>
          <a:lstStyle/>
          <a:p>
            <a:pPr indent="0" lvl="0" marL="0" marR="0" rtl="0" algn="l">
              <a:lnSpc>
                <a:spcPct val="100000"/>
              </a:lnSpc>
              <a:spcBef>
                <a:spcPts val="0"/>
              </a:spcBef>
              <a:spcAft>
                <a:spcPts val="0"/>
              </a:spcAft>
              <a:buClr>
                <a:schemeClr val="dk1"/>
              </a:buClr>
              <a:buFont typeface="Kaushan Script"/>
              <a:buNone/>
            </a:pPr>
            <a:r>
              <a:rPr b="1" i="0" lang="en-US" sz="3000" u="none" cap="none" strike="noStrike">
                <a:solidFill>
                  <a:schemeClr val="dk1"/>
                </a:solidFill>
                <a:latin typeface="Kaushan Script"/>
                <a:ea typeface="Kaushan Script"/>
                <a:cs typeface="Kaushan Script"/>
                <a:sym typeface="Kaushan Script"/>
              </a:rPr>
              <a:t>ARBRE ALGÉBRIQUE</a:t>
            </a:r>
          </a:p>
        </p:txBody>
      </p:sp>
      <p:sp>
        <p:nvSpPr>
          <p:cNvPr descr="Rectangle: Click to edit Master text styles Second level Third level Fourth level Fifth level" id="1104" name="Shape 1104"/>
          <p:cNvSpPr txBox="1"/>
          <p:nvPr>
            <p:ph idx="1" type="body"/>
          </p:nvPr>
        </p:nvSpPr>
        <p:spPr>
          <a:xfrm>
            <a:off x="533400" y="914400"/>
            <a:ext cx="8153400" cy="5499100"/>
          </a:xfrm>
          <a:prstGeom prst="rect">
            <a:avLst/>
          </a:prstGeom>
          <a:noFill/>
          <a:ln>
            <a:noFill/>
          </a:ln>
        </p:spPr>
        <p:txBody>
          <a:bodyPr anchorCtr="0" anchor="t" bIns="45700" lIns="91425" rIns="91425" wrap="square" tIns="45700">
            <a:noAutofit/>
          </a:bodyPr>
          <a:lstStyle/>
          <a:p>
            <a:pPr indent="-342900" lvl="0" marL="342900" marR="0" rtl="0" algn="just">
              <a:lnSpc>
                <a:spcPct val="100000"/>
              </a:lnSpc>
              <a:spcBef>
                <a:spcPts val="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Une question exprimée sous forme d’un programme d’opérations de l’algèbre relationnelle peut être représentée par un </a:t>
            </a:r>
            <a:r>
              <a:rPr b="1" i="0" lang="en-US" sz="2800" u="none" cap="none" strike="noStrike">
                <a:solidFill>
                  <a:schemeClr val="dk1"/>
                </a:solidFill>
                <a:latin typeface="Times New Roman"/>
                <a:ea typeface="Times New Roman"/>
                <a:cs typeface="Times New Roman"/>
                <a:sym typeface="Times New Roman"/>
              </a:rPr>
              <a:t>arbre relationnel</a:t>
            </a:r>
            <a:r>
              <a:rPr b="0" i="0" lang="en-US" sz="2800" u="none" cap="none" strike="noStrike">
                <a:solidFill>
                  <a:schemeClr val="dk1"/>
                </a:solidFill>
                <a:latin typeface="Times New Roman"/>
                <a:ea typeface="Times New Roman"/>
                <a:cs typeface="Times New Roman"/>
                <a:sym typeface="Times New Roman"/>
              </a:rPr>
              <a:t>. </a:t>
            </a:r>
          </a:p>
          <a:p>
            <a:pPr indent="-285750" lvl="1" marL="742950" marR="0" rtl="0" algn="just">
              <a:lnSpc>
                <a:spcPct val="100000"/>
              </a:lnSpc>
              <a:spcBef>
                <a:spcPts val="520"/>
              </a:spcBef>
              <a:spcAft>
                <a:spcPts val="0"/>
              </a:spcAft>
              <a:buClr>
                <a:srgbClr val="0066CC"/>
              </a:buClr>
              <a:buSzPts val="2600"/>
              <a:buFont typeface="Times New Roman"/>
              <a:buChar char="•"/>
            </a:pPr>
            <a:r>
              <a:rPr b="0" i="1" lang="en-US" sz="2600" u="none" cap="none" strike="noStrike">
                <a:solidFill>
                  <a:srgbClr val="0066CC"/>
                </a:solidFill>
                <a:latin typeface="Times New Roman"/>
                <a:ea typeface="Times New Roman"/>
                <a:cs typeface="Times New Roman"/>
                <a:sym typeface="Times New Roman"/>
              </a:rPr>
              <a:t>Les nœuds correspondent aux représentations graphiques des opérations indiquées ci-dessus et les arcs aux flots de données entre opérations.</a:t>
            </a:r>
          </a:p>
          <a:p>
            <a:pPr indent="0" lvl="0" marL="0" marR="0" rtl="0" algn="l">
              <a:spcBef>
                <a:spcPts val="0"/>
              </a:spcBef>
              <a:buNone/>
            </a:pPr>
            <a:r>
              <a:t/>
            </a:r>
            <a:endParaRPr b="0" i="1" sz="2600" u="none" cap="none" strike="noStrike">
              <a:solidFill>
                <a:srgbClr val="0066CC"/>
              </a:solidFill>
              <a:latin typeface="Times New Roman"/>
              <a:ea typeface="Times New Roman"/>
              <a:cs typeface="Times New Roman"/>
              <a:sym typeface="Times New Roman"/>
            </a:endParaRPr>
          </a:p>
        </p:txBody>
      </p:sp>
      <p:sp>
        <p:nvSpPr>
          <p:cNvPr id="1105" name="Shape 1105"/>
          <p:cNvSpPr txBox="1"/>
          <p:nvPr/>
        </p:nvSpPr>
        <p:spPr>
          <a:xfrm>
            <a:off x="7023100" y="6400800"/>
            <a:ext cx="1905000"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chemeClr val="dk1"/>
              </a:buClr>
              <a:buFont typeface="Tahoma"/>
              <a:buNone/>
            </a:pPr>
            <a:fld id="{00000000-1234-1234-1234-123412341234}" type="slidenum">
              <a:rPr b="1" i="1" lang="en-US" sz="1200" u="none" cap="none" strike="noStrike">
                <a:solidFill>
                  <a:schemeClr val="dk1"/>
                </a:solidFill>
                <a:latin typeface="Tahoma"/>
                <a:ea typeface="Tahoma"/>
                <a:cs typeface="Tahoma"/>
                <a:sym typeface="Tahoma"/>
              </a:rPr>
              <a:t>‹#›</a:t>
            </a:fld>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9" name="Shape 1109"/>
        <p:cNvGrpSpPr/>
        <p:nvPr/>
      </p:nvGrpSpPr>
      <p:grpSpPr>
        <a:xfrm>
          <a:off x="0" y="0"/>
          <a:ext cx="0" cy="0"/>
          <a:chOff x="0" y="0"/>
          <a:chExt cx="0" cy="0"/>
        </a:xfrm>
      </p:grpSpPr>
      <p:sp>
        <p:nvSpPr>
          <p:cNvPr id="1110" name="Shape 1110"/>
          <p:cNvSpPr txBox="1"/>
          <p:nvPr>
            <p:ph type="title"/>
          </p:nvPr>
        </p:nvSpPr>
        <p:spPr>
          <a:xfrm>
            <a:off x="609600" y="4762"/>
            <a:ext cx="8305800" cy="609600"/>
          </a:xfrm>
          <a:prstGeom prst="rect">
            <a:avLst/>
          </a:prstGeom>
          <a:noFill/>
          <a:ln>
            <a:noFill/>
          </a:ln>
        </p:spPr>
        <p:txBody>
          <a:bodyPr anchorCtr="0" anchor="b" bIns="45700" lIns="91425" rIns="91425" wrap="square" tIns="45700">
            <a:noAutofit/>
          </a:bodyPr>
          <a:lstStyle/>
          <a:p>
            <a:pPr indent="0" lvl="0" marL="0" marR="0" rtl="0" algn="l">
              <a:lnSpc>
                <a:spcPct val="100000"/>
              </a:lnSpc>
              <a:spcBef>
                <a:spcPts val="0"/>
              </a:spcBef>
              <a:spcAft>
                <a:spcPts val="0"/>
              </a:spcAft>
              <a:buClr>
                <a:schemeClr val="dk1"/>
              </a:buClr>
              <a:buFont typeface="Kaushan Script"/>
              <a:buNone/>
            </a:pPr>
            <a:r>
              <a:rPr b="1" i="0" lang="en-US" sz="3000" u="none" cap="none" strike="noStrike">
                <a:solidFill>
                  <a:schemeClr val="dk1"/>
                </a:solidFill>
                <a:latin typeface="Kaushan Script"/>
                <a:ea typeface="Kaushan Script"/>
                <a:cs typeface="Kaushan Script"/>
                <a:sym typeface="Kaushan Script"/>
              </a:rPr>
              <a:t>ARBRE ALGÉBRIQUE</a:t>
            </a:r>
          </a:p>
        </p:txBody>
      </p:sp>
      <p:sp>
        <p:nvSpPr>
          <p:cNvPr descr="Rectangle: Click to edit Master text styles Second level Third level Fourth level Fifth level" id="1111" name="Shape 1111"/>
          <p:cNvSpPr txBox="1"/>
          <p:nvPr>
            <p:ph idx="1" type="body"/>
          </p:nvPr>
        </p:nvSpPr>
        <p:spPr>
          <a:xfrm>
            <a:off x="401637" y="836612"/>
            <a:ext cx="8007350" cy="5499100"/>
          </a:xfrm>
          <a:prstGeom prst="rect">
            <a:avLst/>
          </a:prstGeom>
          <a:noFill/>
          <a:ln>
            <a:noFill/>
          </a:ln>
        </p:spPr>
        <p:txBody>
          <a:bodyPr anchorCtr="0" anchor="t" bIns="45700" lIns="91425" rIns="91425" wrap="square" tIns="45700">
            <a:noAutofit/>
          </a:bodyPr>
          <a:lstStyle/>
          <a:p>
            <a:pPr indent="-342900" lvl="0" marL="342900" marR="0" rtl="0" algn="just">
              <a:lnSpc>
                <a:spcPct val="100000"/>
              </a:lnSpc>
              <a:spcBef>
                <a:spcPts val="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Arbre dont les nœuds correspondent à des opérations de l’algèbre relationnelle et les arcs à des relations de base ou temporaires représentant des flots de données entre opérations</a:t>
            </a:r>
          </a:p>
          <a:p>
            <a:pPr indent="-285750" lvl="1" marL="742950" marR="0" rtl="0" algn="just">
              <a:lnSpc>
                <a:spcPct val="100000"/>
              </a:lnSpc>
              <a:spcBef>
                <a:spcPts val="440"/>
              </a:spcBef>
              <a:spcAft>
                <a:spcPts val="0"/>
              </a:spcAft>
              <a:buClr>
                <a:srgbClr val="0066CC"/>
              </a:buClr>
              <a:buSzPts val="2200"/>
              <a:buFont typeface="Times New Roman"/>
              <a:buChar char="•"/>
            </a:pPr>
            <a:r>
              <a:rPr b="0" i="1" lang="en-US" sz="2200" u="none" cap="none" strike="noStrike">
                <a:solidFill>
                  <a:srgbClr val="0066CC"/>
                </a:solidFill>
                <a:latin typeface="Times New Roman"/>
                <a:ea typeface="Times New Roman"/>
                <a:cs typeface="Times New Roman"/>
                <a:sym typeface="Times New Roman"/>
              </a:rPr>
              <a:t>Exemple : quels films commencent au Multiplex à 20 heures?</a:t>
            </a:r>
          </a:p>
        </p:txBody>
      </p:sp>
      <p:sp>
        <p:nvSpPr>
          <p:cNvPr id="1112" name="Shape 1112"/>
          <p:cNvSpPr txBox="1"/>
          <p:nvPr/>
        </p:nvSpPr>
        <p:spPr>
          <a:xfrm>
            <a:off x="7023100" y="6400800"/>
            <a:ext cx="1905000"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chemeClr val="dk1"/>
              </a:buClr>
              <a:buFont typeface="Tahoma"/>
              <a:buNone/>
            </a:pPr>
            <a:fld id="{00000000-1234-1234-1234-123412341234}" type="slidenum">
              <a:rPr b="1" i="1" lang="en-US" sz="1200" u="none" cap="none" strike="noStrike">
                <a:solidFill>
                  <a:schemeClr val="dk1"/>
                </a:solidFill>
                <a:latin typeface="Tahoma"/>
                <a:ea typeface="Tahoma"/>
                <a:cs typeface="Tahoma"/>
                <a:sym typeface="Tahoma"/>
              </a:rPr>
              <a:t>‹#›</a:t>
            </a:fld>
          </a:p>
        </p:txBody>
      </p:sp>
      <p:pic>
        <p:nvPicPr>
          <p:cNvPr id="1113" name="Shape 1113"/>
          <p:cNvPicPr preferRelativeResize="0"/>
          <p:nvPr/>
        </p:nvPicPr>
        <p:blipFill rotWithShape="1">
          <a:blip r:embed="rId3">
            <a:alphaModFix/>
          </a:blip>
          <a:srcRect b="0" l="0" r="0" t="0"/>
          <a:stretch/>
        </p:blipFill>
        <p:spPr>
          <a:xfrm>
            <a:off x="1816100" y="3552825"/>
            <a:ext cx="5629275" cy="2894012"/>
          </a:xfrm>
          <a:prstGeom prst="rect">
            <a:avLst/>
          </a:prstGeom>
          <a:noFill/>
          <a:ln>
            <a:noFill/>
          </a:ln>
        </p:spPr>
      </p:pic>
      <p:pic>
        <p:nvPicPr>
          <p:cNvPr id="1114" name="Shape 1114"/>
          <p:cNvPicPr preferRelativeResize="0"/>
          <p:nvPr/>
        </p:nvPicPr>
        <p:blipFill rotWithShape="1">
          <a:blip r:embed="rId4">
            <a:alphaModFix/>
          </a:blip>
          <a:srcRect b="0" l="0" r="0" t="0"/>
          <a:stretch/>
        </p:blipFill>
        <p:spPr>
          <a:xfrm>
            <a:off x="1020762" y="2951162"/>
            <a:ext cx="7713662" cy="379412"/>
          </a:xfrm>
          <a:prstGeom prst="rect">
            <a:avLst/>
          </a:prstGeom>
          <a:noFill/>
          <a:ln>
            <a:noFill/>
          </a:ln>
        </p:spPr>
      </p:pic>
      <p:sp>
        <p:nvSpPr>
          <p:cNvPr id="1115" name="Shape 1115"/>
          <p:cNvSpPr txBox="1"/>
          <p:nvPr/>
        </p:nvSpPr>
        <p:spPr>
          <a:xfrm>
            <a:off x="885825" y="2951162"/>
            <a:ext cx="7848600" cy="379412"/>
          </a:xfrm>
          <a:prstGeom prst="rect">
            <a:avLst/>
          </a:prstGeom>
          <a:noFill/>
          <a:ln cap="flat" cmpd="sng" w="28575">
            <a:solidFill>
              <a:schemeClr val="dk1"/>
            </a:solidFill>
            <a:prstDash val="solid"/>
            <a:round/>
            <a:headEnd len="med" w="med" type="none"/>
            <a:tailEnd len="med" w="med" type="none"/>
          </a:ln>
        </p:spPr>
        <p:txBody>
          <a:bodyPr anchorCtr="0" anchor="b"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9" name="Shape 1119"/>
        <p:cNvGrpSpPr/>
        <p:nvPr/>
      </p:nvGrpSpPr>
      <p:grpSpPr>
        <a:xfrm>
          <a:off x="0" y="0"/>
          <a:ext cx="0" cy="0"/>
          <a:chOff x="0" y="0"/>
          <a:chExt cx="0" cy="0"/>
        </a:xfrm>
      </p:grpSpPr>
      <p:sp>
        <p:nvSpPr>
          <p:cNvPr id="1120" name="Shape 1120"/>
          <p:cNvSpPr txBox="1"/>
          <p:nvPr>
            <p:ph type="title"/>
          </p:nvPr>
        </p:nvSpPr>
        <p:spPr>
          <a:xfrm>
            <a:off x="609600" y="4762"/>
            <a:ext cx="8305800" cy="609600"/>
          </a:xfrm>
          <a:prstGeom prst="rect">
            <a:avLst/>
          </a:prstGeom>
          <a:noFill/>
          <a:ln>
            <a:noFill/>
          </a:ln>
        </p:spPr>
        <p:txBody>
          <a:bodyPr anchorCtr="0" anchor="b" bIns="45700" lIns="91425" rIns="91425" wrap="square" tIns="45700">
            <a:noAutofit/>
          </a:bodyPr>
          <a:lstStyle/>
          <a:p>
            <a:pPr indent="0" lvl="0" marL="0" marR="0" rtl="0" algn="l">
              <a:lnSpc>
                <a:spcPct val="100000"/>
              </a:lnSpc>
              <a:spcBef>
                <a:spcPts val="0"/>
              </a:spcBef>
              <a:spcAft>
                <a:spcPts val="0"/>
              </a:spcAft>
              <a:buClr>
                <a:schemeClr val="dk1"/>
              </a:buClr>
              <a:buFont typeface="Kaushan Script"/>
              <a:buNone/>
            </a:pPr>
            <a:r>
              <a:rPr b="0" i="0" lang="en-US" sz="3000" u="none" cap="none" strike="noStrike">
                <a:solidFill>
                  <a:schemeClr val="dk1"/>
                </a:solidFill>
                <a:latin typeface="Kaushan Script"/>
                <a:ea typeface="Kaushan Script"/>
                <a:cs typeface="Kaushan Script"/>
                <a:sym typeface="Kaushan Script"/>
              </a:rPr>
              <a:t>Etude de cas 1</a:t>
            </a:r>
          </a:p>
        </p:txBody>
      </p:sp>
      <p:sp>
        <p:nvSpPr>
          <p:cNvPr descr="Rectangle: Click to edit Master text styles Second level Third level Fourth level Fifth level" id="1121" name="Shape 1121"/>
          <p:cNvSpPr txBox="1"/>
          <p:nvPr>
            <p:ph idx="1" type="body"/>
          </p:nvPr>
        </p:nvSpPr>
        <p:spPr>
          <a:xfrm>
            <a:off x="533400" y="914400"/>
            <a:ext cx="8153400" cy="5499100"/>
          </a:xfrm>
          <a:prstGeom prst="rect">
            <a:avLst/>
          </a:prstGeom>
          <a:noFill/>
          <a:ln>
            <a:noFill/>
          </a:ln>
        </p:spPr>
        <p:txBody>
          <a:bodyPr anchorCtr="0" anchor="t" bIns="45700" lIns="91425" rIns="91425" wrap="square" tIns="45700">
            <a:noAutofit/>
          </a:bodyPr>
          <a:lstStyle/>
          <a:p>
            <a:pPr indent="-342900" lvl="0" marL="342900" marR="0" rtl="0" algn="just">
              <a:lnSpc>
                <a:spcPct val="100000"/>
              </a:lnSpc>
              <a:spcBef>
                <a:spcPts val="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Soit la base de données composée du schéma suivant:</a:t>
            </a:r>
          </a:p>
          <a:p>
            <a:pPr indent="-285750" lvl="1" marL="742950" marR="0" rtl="0" algn="just">
              <a:lnSpc>
                <a:spcPct val="100000"/>
              </a:lnSpc>
              <a:spcBef>
                <a:spcPts val="400"/>
              </a:spcBef>
              <a:spcAft>
                <a:spcPts val="0"/>
              </a:spcAft>
              <a:buClr>
                <a:srgbClr val="0066CC"/>
              </a:buClr>
              <a:buSzPts val="2000"/>
              <a:buFont typeface="Times New Roman"/>
              <a:buChar char="•"/>
            </a:pPr>
            <a:r>
              <a:rPr b="0" i="1" lang="en-US" sz="2000" u="none" cap="none" strike="noStrike">
                <a:solidFill>
                  <a:srgbClr val="0066CC"/>
                </a:solidFill>
                <a:latin typeface="Times New Roman"/>
                <a:ea typeface="Times New Roman"/>
                <a:cs typeface="Times New Roman"/>
                <a:sym typeface="Times New Roman"/>
              </a:rPr>
              <a:t>U (</a:t>
            </a:r>
            <a:r>
              <a:rPr b="0" i="1" lang="en-US" sz="2000" u="sng" cap="none" strike="noStrike">
                <a:solidFill>
                  <a:srgbClr val="0066CC"/>
                </a:solidFill>
                <a:latin typeface="Times New Roman"/>
                <a:ea typeface="Times New Roman"/>
                <a:cs typeface="Times New Roman"/>
                <a:sym typeface="Times New Roman"/>
              </a:rPr>
              <a:t>NU</a:t>
            </a:r>
            <a:r>
              <a:rPr b="0" i="1" lang="en-US" sz="2000" u="none" cap="none" strike="noStrike">
                <a:solidFill>
                  <a:srgbClr val="0066CC"/>
                </a:solidFill>
                <a:latin typeface="Times New Roman"/>
                <a:ea typeface="Times New Roman"/>
                <a:cs typeface="Times New Roman"/>
                <a:sym typeface="Times New Roman"/>
              </a:rPr>
              <a:t>, NomU, Ville)</a:t>
            </a:r>
          </a:p>
          <a:p>
            <a:pPr indent="-228600" lvl="2" marL="1143000" marR="0" rtl="0" algn="just">
              <a:lnSpc>
                <a:spcPct val="100000"/>
              </a:lnSpc>
              <a:spcBef>
                <a:spcPts val="320"/>
              </a:spcBef>
              <a:spcAft>
                <a:spcPts val="0"/>
              </a:spcAft>
              <a:buClr>
                <a:schemeClr val="dk1"/>
              </a:buClr>
              <a:buSzPts val="1600"/>
              <a:buFont typeface="Times New Roman"/>
              <a:buChar char="•"/>
            </a:pPr>
            <a:r>
              <a:rPr b="0" i="0" lang="en-US" sz="1600" u="none" cap="none" strike="noStrike">
                <a:solidFill>
                  <a:schemeClr val="dk1"/>
                </a:solidFill>
                <a:latin typeface="Times New Roman"/>
                <a:ea typeface="Times New Roman"/>
                <a:cs typeface="Times New Roman"/>
                <a:sym typeface="Times New Roman"/>
              </a:rPr>
              <a:t>Relation qui contient tous les noms des Usines</a:t>
            </a:r>
          </a:p>
          <a:p>
            <a:pPr indent="-285750" lvl="1" marL="742950" marR="0" rtl="0" algn="just">
              <a:lnSpc>
                <a:spcPct val="100000"/>
              </a:lnSpc>
              <a:spcBef>
                <a:spcPts val="400"/>
              </a:spcBef>
              <a:spcAft>
                <a:spcPts val="0"/>
              </a:spcAft>
              <a:buClr>
                <a:srgbClr val="0066CC"/>
              </a:buClr>
              <a:buSzPts val="2000"/>
              <a:buFont typeface="Times New Roman"/>
              <a:buChar char="•"/>
            </a:pPr>
            <a:r>
              <a:rPr b="0" i="1" lang="en-US" sz="2000" u="none" cap="none" strike="noStrike">
                <a:solidFill>
                  <a:srgbClr val="0066CC"/>
                </a:solidFill>
                <a:latin typeface="Times New Roman"/>
                <a:ea typeface="Times New Roman"/>
                <a:cs typeface="Times New Roman"/>
                <a:sym typeface="Times New Roman"/>
              </a:rPr>
              <a:t>P (</a:t>
            </a:r>
            <a:r>
              <a:rPr b="0" i="1" lang="en-US" sz="2000" u="sng" cap="none" strike="noStrike">
                <a:solidFill>
                  <a:srgbClr val="0066CC"/>
                </a:solidFill>
                <a:latin typeface="Times New Roman"/>
                <a:ea typeface="Times New Roman"/>
                <a:cs typeface="Times New Roman"/>
                <a:sym typeface="Times New Roman"/>
              </a:rPr>
              <a:t>NP</a:t>
            </a:r>
            <a:r>
              <a:rPr b="0" i="1" lang="en-US" sz="2000" u="none" cap="none" strike="noStrike">
                <a:solidFill>
                  <a:srgbClr val="0066CC"/>
                </a:solidFill>
                <a:latin typeface="Times New Roman"/>
                <a:ea typeface="Times New Roman"/>
                <a:cs typeface="Times New Roman"/>
                <a:sym typeface="Times New Roman"/>
              </a:rPr>
              <a:t>, NomP, Couleur, Poids)</a:t>
            </a:r>
          </a:p>
          <a:p>
            <a:pPr indent="-228600" lvl="2" marL="1143000" marR="0" rtl="0" algn="just">
              <a:lnSpc>
                <a:spcPct val="100000"/>
              </a:lnSpc>
              <a:spcBef>
                <a:spcPts val="320"/>
              </a:spcBef>
              <a:spcAft>
                <a:spcPts val="0"/>
              </a:spcAft>
              <a:buClr>
                <a:schemeClr val="dk1"/>
              </a:buClr>
              <a:buSzPts val="1600"/>
              <a:buFont typeface="Times New Roman"/>
              <a:buChar char="•"/>
            </a:pPr>
            <a:r>
              <a:rPr b="0" i="0" lang="en-US" sz="1600" u="none" cap="none" strike="noStrike">
                <a:solidFill>
                  <a:schemeClr val="dk1"/>
                </a:solidFill>
                <a:latin typeface="Times New Roman"/>
                <a:ea typeface="Times New Roman"/>
                <a:cs typeface="Times New Roman"/>
                <a:sym typeface="Times New Roman"/>
              </a:rPr>
              <a:t>Relation qui contient tous les produits</a:t>
            </a:r>
          </a:p>
          <a:p>
            <a:pPr indent="-285750" lvl="1" marL="742950" marR="0" rtl="0" algn="just">
              <a:lnSpc>
                <a:spcPct val="100000"/>
              </a:lnSpc>
              <a:spcBef>
                <a:spcPts val="400"/>
              </a:spcBef>
              <a:spcAft>
                <a:spcPts val="0"/>
              </a:spcAft>
              <a:buClr>
                <a:srgbClr val="0066CC"/>
              </a:buClr>
              <a:buSzPts val="2000"/>
              <a:buFont typeface="Times New Roman"/>
              <a:buChar char="•"/>
            </a:pPr>
            <a:r>
              <a:rPr b="0" i="1" lang="en-US" sz="2000" u="none" cap="none" strike="noStrike">
                <a:solidFill>
                  <a:srgbClr val="0066CC"/>
                </a:solidFill>
                <a:latin typeface="Times New Roman"/>
                <a:ea typeface="Times New Roman"/>
                <a:cs typeface="Times New Roman"/>
                <a:sym typeface="Times New Roman"/>
              </a:rPr>
              <a:t>F (</a:t>
            </a:r>
            <a:r>
              <a:rPr b="0" i="1" lang="en-US" sz="2000" u="sng" cap="none" strike="noStrike">
                <a:solidFill>
                  <a:srgbClr val="0066CC"/>
                </a:solidFill>
                <a:latin typeface="Times New Roman"/>
                <a:ea typeface="Times New Roman"/>
                <a:cs typeface="Times New Roman"/>
                <a:sym typeface="Times New Roman"/>
              </a:rPr>
              <a:t>NF</a:t>
            </a:r>
            <a:r>
              <a:rPr b="0" i="1" lang="en-US" sz="2000" u="none" cap="none" strike="noStrike">
                <a:solidFill>
                  <a:srgbClr val="0066CC"/>
                </a:solidFill>
                <a:latin typeface="Times New Roman"/>
                <a:ea typeface="Times New Roman"/>
                <a:cs typeface="Times New Roman"/>
                <a:sym typeface="Times New Roman"/>
              </a:rPr>
              <a:t>, NomF, Statut, ville)</a:t>
            </a:r>
          </a:p>
          <a:p>
            <a:pPr indent="-228600" lvl="2" marL="1143000" marR="0" rtl="0" algn="just">
              <a:lnSpc>
                <a:spcPct val="100000"/>
              </a:lnSpc>
              <a:spcBef>
                <a:spcPts val="320"/>
              </a:spcBef>
              <a:spcAft>
                <a:spcPts val="0"/>
              </a:spcAft>
              <a:buClr>
                <a:schemeClr val="dk1"/>
              </a:buClr>
              <a:buSzPts val="1600"/>
              <a:buFont typeface="Times New Roman"/>
              <a:buChar char="•"/>
            </a:pPr>
            <a:r>
              <a:rPr b="0" i="0" lang="en-US" sz="1600" u="none" cap="none" strike="noStrike">
                <a:solidFill>
                  <a:schemeClr val="dk1"/>
                </a:solidFill>
                <a:latin typeface="Times New Roman"/>
                <a:ea typeface="Times New Roman"/>
                <a:cs typeface="Times New Roman"/>
                <a:sym typeface="Times New Roman"/>
              </a:rPr>
              <a:t>Relation qui contient tous les fournisseurs </a:t>
            </a:r>
          </a:p>
          <a:p>
            <a:pPr indent="-285750" lvl="1" marL="742950" marR="0" rtl="0" algn="just">
              <a:lnSpc>
                <a:spcPct val="100000"/>
              </a:lnSpc>
              <a:spcBef>
                <a:spcPts val="400"/>
              </a:spcBef>
              <a:spcAft>
                <a:spcPts val="0"/>
              </a:spcAft>
              <a:buClr>
                <a:srgbClr val="0066CC"/>
              </a:buClr>
              <a:buSzPts val="2000"/>
              <a:buFont typeface="Times New Roman"/>
              <a:buChar char="•"/>
            </a:pPr>
            <a:r>
              <a:rPr b="0" i="1" lang="en-US" sz="2000" u="none" cap="none" strike="noStrike">
                <a:solidFill>
                  <a:srgbClr val="0066CC"/>
                </a:solidFill>
                <a:latin typeface="Times New Roman"/>
                <a:ea typeface="Times New Roman"/>
                <a:cs typeface="Times New Roman"/>
                <a:sym typeface="Times New Roman"/>
              </a:rPr>
              <a:t>PUF (</a:t>
            </a:r>
            <a:r>
              <a:rPr b="0" i="1" lang="en-US" sz="2000" u="sng" cap="none" strike="noStrike">
                <a:solidFill>
                  <a:srgbClr val="0066CC"/>
                </a:solidFill>
                <a:latin typeface="Times New Roman"/>
                <a:ea typeface="Times New Roman"/>
                <a:cs typeface="Times New Roman"/>
                <a:sym typeface="Times New Roman"/>
              </a:rPr>
              <a:t>#NP, #NU, #NF</a:t>
            </a:r>
            <a:r>
              <a:rPr b="0" i="1" lang="en-US" sz="2000" u="none" cap="none" strike="noStrike">
                <a:solidFill>
                  <a:srgbClr val="0066CC"/>
                </a:solidFill>
                <a:latin typeface="Times New Roman"/>
                <a:ea typeface="Times New Roman"/>
                <a:cs typeface="Times New Roman"/>
                <a:sym typeface="Times New Roman"/>
              </a:rPr>
              <a:t>, Quantité)</a:t>
            </a:r>
          </a:p>
          <a:p>
            <a:pPr indent="-228600" lvl="2" marL="1143000" marR="0" rtl="0" algn="just">
              <a:lnSpc>
                <a:spcPct val="100000"/>
              </a:lnSpc>
              <a:spcBef>
                <a:spcPts val="320"/>
              </a:spcBef>
              <a:spcAft>
                <a:spcPts val="0"/>
              </a:spcAft>
              <a:buClr>
                <a:schemeClr val="dk1"/>
              </a:buClr>
              <a:buSzPts val="1600"/>
              <a:buFont typeface="Times New Roman"/>
              <a:buChar char="•"/>
            </a:pPr>
            <a:r>
              <a:rPr b="0" i="0" lang="en-US" sz="1600" u="none" cap="none" strike="noStrike">
                <a:solidFill>
                  <a:schemeClr val="dk1"/>
                </a:solidFill>
                <a:latin typeface="Times New Roman"/>
                <a:ea typeface="Times New Roman"/>
                <a:cs typeface="Times New Roman"/>
                <a:sym typeface="Times New Roman"/>
              </a:rPr>
              <a:t>Relation qui contient tous les commandes</a:t>
            </a:r>
          </a:p>
          <a:p>
            <a:pPr indent="-342900" lvl="0" marL="342900" marR="0" rtl="0" algn="just">
              <a:lnSpc>
                <a:spcPct val="100000"/>
              </a:lnSpc>
              <a:spcBef>
                <a:spcPts val="40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Exprimer les requêtes suivantes en algèbre relationnelle</a:t>
            </a:r>
          </a:p>
          <a:p>
            <a:pPr indent="-285750" lvl="1" marL="742950" marR="0" rtl="0" algn="just">
              <a:lnSpc>
                <a:spcPct val="100000"/>
              </a:lnSpc>
              <a:spcBef>
                <a:spcPts val="360"/>
              </a:spcBef>
              <a:spcAft>
                <a:spcPts val="0"/>
              </a:spcAft>
              <a:buClr>
                <a:srgbClr val="0066CC"/>
              </a:buClr>
              <a:buSzPts val="1800"/>
              <a:buFont typeface="Times New Roman"/>
              <a:buChar char="•"/>
            </a:pPr>
            <a:r>
              <a:rPr b="0" i="0" lang="en-US" sz="1800" u="none" cap="none" strike="noStrike">
                <a:solidFill>
                  <a:srgbClr val="0066CC"/>
                </a:solidFill>
                <a:latin typeface="Times New Roman"/>
                <a:ea typeface="Times New Roman"/>
                <a:cs typeface="Times New Roman"/>
                <a:sym typeface="Times New Roman"/>
              </a:rPr>
              <a:t>Donner le numéro, le nom et la ville de toutes les usines.</a:t>
            </a:r>
          </a:p>
          <a:p>
            <a:pPr indent="-285750" lvl="1" marL="742950" marR="0" rtl="0" algn="just">
              <a:lnSpc>
                <a:spcPct val="100000"/>
              </a:lnSpc>
              <a:spcBef>
                <a:spcPts val="360"/>
              </a:spcBef>
              <a:spcAft>
                <a:spcPts val="0"/>
              </a:spcAft>
              <a:buClr>
                <a:srgbClr val="0066CC"/>
              </a:buClr>
              <a:buSzPts val="1800"/>
              <a:buFont typeface="Times New Roman"/>
              <a:buChar char="•"/>
            </a:pPr>
            <a:r>
              <a:rPr b="0" i="0" lang="en-US" sz="1800" u="none" cap="none" strike="noStrike">
                <a:solidFill>
                  <a:srgbClr val="0066CC"/>
                </a:solidFill>
                <a:latin typeface="Times New Roman"/>
                <a:ea typeface="Times New Roman"/>
                <a:cs typeface="Times New Roman"/>
                <a:sym typeface="Times New Roman"/>
              </a:rPr>
              <a:t>Donner les numéros des fournisseurs qui approvisionnent l’usine N°1 en produit 1.</a:t>
            </a:r>
          </a:p>
          <a:p>
            <a:pPr indent="-285750" lvl="1" marL="742950" marR="0" rtl="0" algn="just">
              <a:lnSpc>
                <a:spcPct val="100000"/>
              </a:lnSpc>
              <a:spcBef>
                <a:spcPts val="360"/>
              </a:spcBef>
              <a:spcAft>
                <a:spcPts val="0"/>
              </a:spcAft>
              <a:buClr>
                <a:srgbClr val="0066CC"/>
              </a:buClr>
              <a:buSzPts val="1800"/>
              <a:buFont typeface="Times New Roman"/>
              <a:buChar char="•"/>
            </a:pPr>
            <a:r>
              <a:rPr b="0" i="0" lang="en-US" sz="1800" u="none" cap="none" strike="noStrike">
                <a:solidFill>
                  <a:srgbClr val="0066CC"/>
                </a:solidFill>
                <a:latin typeface="Times New Roman"/>
                <a:ea typeface="Times New Roman"/>
                <a:cs typeface="Times New Roman"/>
                <a:sym typeface="Times New Roman"/>
              </a:rPr>
              <a:t>Donner le nom et la couleur des produits livrés par le fournisseur 1.</a:t>
            </a:r>
          </a:p>
          <a:p>
            <a:pPr indent="-285750" lvl="1" marL="742950" marR="0" rtl="0" algn="just">
              <a:lnSpc>
                <a:spcPct val="100000"/>
              </a:lnSpc>
              <a:spcBef>
                <a:spcPts val="360"/>
              </a:spcBef>
              <a:spcAft>
                <a:spcPts val="0"/>
              </a:spcAft>
              <a:buClr>
                <a:schemeClr val="dk1"/>
              </a:buClr>
              <a:buSzPts val="1800"/>
              <a:buFont typeface="Times New Roman"/>
              <a:buNone/>
            </a:pPr>
            <a:r>
              <a:t/>
            </a:r>
            <a:endParaRPr b="0" i="1" sz="1800" u="none" cap="none" strike="noStrike">
              <a:solidFill>
                <a:srgbClr val="0066CC"/>
              </a:solidFill>
              <a:latin typeface="Times New Roman"/>
              <a:ea typeface="Times New Roman"/>
              <a:cs typeface="Times New Roman"/>
              <a:sym typeface="Times New Roman"/>
            </a:endParaRPr>
          </a:p>
          <a:p>
            <a:pPr indent="0" lvl="0" marL="0" marR="0" rtl="0" algn="l">
              <a:spcBef>
                <a:spcPts val="0"/>
              </a:spcBef>
              <a:buNone/>
            </a:pPr>
            <a:r>
              <a:t/>
            </a:r>
            <a:endParaRPr b="0" i="1" sz="1800" u="none" cap="none" strike="noStrike">
              <a:solidFill>
                <a:srgbClr val="0066CC"/>
              </a:solidFill>
              <a:latin typeface="Times New Roman"/>
              <a:ea typeface="Times New Roman"/>
              <a:cs typeface="Times New Roman"/>
              <a:sym typeface="Times New Roman"/>
            </a:endParaRPr>
          </a:p>
        </p:txBody>
      </p:sp>
      <p:sp>
        <p:nvSpPr>
          <p:cNvPr id="1122" name="Shape 1122"/>
          <p:cNvSpPr txBox="1"/>
          <p:nvPr/>
        </p:nvSpPr>
        <p:spPr>
          <a:xfrm>
            <a:off x="7023100" y="6400800"/>
            <a:ext cx="1905000"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chemeClr val="dk1"/>
              </a:buClr>
              <a:buFont typeface="Tahoma"/>
              <a:buNone/>
            </a:pPr>
            <a:fld id="{00000000-1234-1234-1234-123412341234}" type="slidenum">
              <a:rPr b="1" i="1" lang="en-US" sz="1200" u="none" cap="none" strike="noStrike">
                <a:solidFill>
                  <a:schemeClr val="dk1"/>
                </a:solidFill>
                <a:latin typeface="Tahoma"/>
                <a:ea typeface="Tahoma"/>
                <a:cs typeface="Tahoma"/>
                <a:sym typeface="Tahoma"/>
              </a:rPr>
              <a:t>‹#›</a:t>
            </a:fld>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txBox="1"/>
          <p:nvPr>
            <p:ph type="ctrTitle"/>
          </p:nvPr>
        </p:nvSpPr>
        <p:spPr>
          <a:xfrm>
            <a:off x="749300" y="2476500"/>
            <a:ext cx="7772400" cy="1143000"/>
          </a:xfrm>
          <a:prstGeom prst="rect">
            <a:avLst/>
          </a:prstGeom>
          <a:noFill/>
          <a:ln>
            <a:noFill/>
          </a:ln>
        </p:spPr>
        <p:txBody>
          <a:bodyPr anchorCtr="0" anchor="b" bIns="45700" lIns="91425" rIns="91425" wrap="square" tIns="45700">
            <a:noAutofit/>
          </a:bodyPr>
          <a:lstStyle/>
          <a:p>
            <a:pPr indent="0" lvl="0" marL="0" marR="0" rtl="0" algn="ctr">
              <a:lnSpc>
                <a:spcPct val="100000"/>
              </a:lnSpc>
              <a:spcBef>
                <a:spcPts val="0"/>
              </a:spcBef>
              <a:spcAft>
                <a:spcPts val="0"/>
              </a:spcAft>
              <a:buClr>
                <a:schemeClr val="dk1"/>
              </a:buClr>
              <a:buFont typeface="Kaushan Script"/>
              <a:buNone/>
            </a:pPr>
            <a:r>
              <a:rPr b="0" i="0" lang="en-US" sz="3000" u="none" cap="none" strike="noStrike">
                <a:solidFill>
                  <a:schemeClr val="dk1"/>
                </a:solidFill>
                <a:latin typeface="Kaushan Script"/>
                <a:ea typeface="Kaushan Script"/>
                <a:cs typeface="Kaushan Script"/>
                <a:sym typeface="Kaushan Script"/>
              </a:rPr>
              <a:t>Système de Gestion de Base de Données</a:t>
            </a:r>
            <a:br>
              <a:rPr b="0" i="0" lang="en-US" sz="3000" u="none" cap="none" strike="noStrike">
                <a:solidFill>
                  <a:schemeClr val="dk1"/>
                </a:solidFill>
                <a:latin typeface="Kaushan Script"/>
                <a:ea typeface="Kaushan Script"/>
                <a:cs typeface="Kaushan Script"/>
                <a:sym typeface="Kaushan Script"/>
              </a:rPr>
            </a:br>
            <a:r>
              <a:rPr b="0" i="0" lang="en-US" sz="3000" u="none" cap="none" strike="noStrike">
                <a:solidFill>
                  <a:schemeClr val="dk1"/>
                </a:solidFill>
                <a:latin typeface="Kaushan Script"/>
                <a:ea typeface="Kaushan Script"/>
                <a:cs typeface="Kaushan Script"/>
                <a:sym typeface="Kaushan Script"/>
              </a:rPr>
              <a:t>- SGBD -</a:t>
            </a:r>
          </a:p>
        </p:txBody>
      </p:sp>
      <p:sp>
        <p:nvSpPr>
          <p:cNvPr id="144" name="Shape 144"/>
          <p:cNvSpPr txBox="1"/>
          <p:nvPr/>
        </p:nvSpPr>
        <p:spPr>
          <a:xfrm>
            <a:off x="1778000" y="1760537"/>
            <a:ext cx="5715000" cy="519112"/>
          </a:xfrm>
          <a:prstGeom prst="rect">
            <a:avLst/>
          </a:prstGeom>
          <a:noFill/>
          <a:ln>
            <a:noFill/>
          </a:ln>
        </p:spPr>
        <p:txBody>
          <a:bodyPr anchorCtr="0" anchor="b" bIns="45700" lIns="91425" rIns="91425" wrap="square" tIns="45700">
            <a:noAutofit/>
          </a:bodyPr>
          <a:lstStyle/>
          <a:p>
            <a:pPr indent="0" lvl="0" marL="0" marR="0" rtl="0" algn="l">
              <a:lnSpc>
                <a:spcPct val="100000"/>
              </a:lnSpc>
              <a:spcBef>
                <a:spcPts val="0"/>
              </a:spcBef>
              <a:spcAft>
                <a:spcPts val="0"/>
              </a:spcAft>
              <a:buClr>
                <a:schemeClr val="dk2"/>
              </a:buClr>
              <a:buFont typeface="Garamond"/>
              <a:buNone/>
            </a:pPr>
            <a:r>
              <a:rPr b="1" i="0" lang="en-US" sz="2800" u="none" cap="none" strike="noStrike">
                <a:solidFill>
                  <a:schemeClr val="dk2"/>
                </a:solidFill>
                <a:latin typeface="Garamond"/>
                <a:ea typeface="Garamond"/>
                <a:cs typeface="Garamond"/>
                <a:sym typeface="Garamond"/>
              </a:rPr>
              <a:t>Introduction Aux Bases De Données</a:t>
            </a:r>
          </a:p>
        </p:txBody>
      </p:sp>
      <p:sp>
        <p:nvSpPr>
          <p:cNvPr id="145" name="Shape 145"/>
          <p:cNvSpPr txBox="1"/>
          <p:nvPr/>
        </p:nvSpPr>
        <p:spPr>
          <a:xfrm>
            <a:off x="1747837" y="3563937"/>
            <a:ext cx="5572125" cy="519112"/>
          </a:xfrm>
          <a:prstGeom prst="rect">
            <a:avLst/>
          </a:prstGeom>
          <a:noFill/>
          <a:ln>
            <a:noFill/>
          </a:ln>
        </p:spPr>
        <p:txBody>
          <a:bodyPr anchorCtr="0" anchor="t" bIns="45700" lIns="91425"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Opérations sur les tables : </a:t>
            </a:r>
          </a:p>
          <a:p>
            <a:pPr indent="0" lvl="0" marL="0" marR="0" rtl="0" algn="ctr">
              <a:lnSpc>
                <a:spcPct val="100000"/>
              </a:lnSpc>
              <a:spcBef>
                <a:spcPts val="48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Algèbre relationnelle  </a:t>
            </a:r>
          </a:p>
        </p:txBody>
      </p:sp>
      <p:pic>
        <p:nvPicPr>
          <p:cNvPr descr="il_superd" id="146" name="Shape 146"/>
          <p:cNvPicPr preferRelativeResize="0"/>
          <p:nvPr/>
        </p:nvPicPr>
        <p:blipFill rotWithShape="1">
          <a:blip r:embed="rId3">
            <a:alphaModFix/>
          </a:blip>
          <a:srcRect b="0" l="0" r="0" t="0"/>
          <a:stretch/>
        </p:blipFill>
        <p:spPr>
          <a:xfrm>
            <a:off x="3511550" y="4389437"/>
            <a:ext cx="2247900" cy="1693862"/>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6" name="Shape 1126"/>
        <p:cNvGrpSpPr/>
        <p:nvPr/>
      </p:nvGrpSpPr>
      <p:grpSpPr>
        <a:xfrm>
          <a:off x="0" y="0"/>
          <a:ext cx="0" cy="0"/>
          <a:chOff x="0" y="0"/>
          <a:chExt cx="0" cy="0"/>
        </a:xfrm>
      </p:grpSpPr>
      <p:sp>
        <p:nvSpPr>
          <p:cNvPr id="1127" name="Shape 1127"/>
          <p:cNvSpPr txBox="1"/>
          <p:nvPr>
            <p:ph type="title"/>
          </p:nvPr>
        </p:nvSpPr>
        <p:spPr>
          <a:xfrm>
            <a:off x="609600" y="4762"/>
            <a:ext cx="8305800" cy="609600"/>
          </a:xfrm>
          <a:prstGeom prst="rect">
            <a:avLst/>
          </a:prstGeom>
          <a:noFill/>
          <a:ln>
            <a:noFill/>
          </a:ln>
        </p:spPr>
        <p:txBody>
          <a:bodyPr anchorCtr="0" anchor="b" bIns="45700" lIns="91425" rIns="91425" wrap="square" tIns="45700">
            <a:noAutofit/>
          </a:bodyPr>
          <a:lstStyle/>
          <a:p>
            <a:pPr indent="0" lvl="0" marL="0" marR="0" rtl="0" algn="l">
              <a:lnSpc>
                <a:spcPct val="100000"/>
              </a:lnSpc>
              <a:spcBef>
                <a:spcPts val="0"/>
              </a:spcBef>
              <a:spcAft>
                <a:spcPts val="0"/>
              </a:spcAft>
              <a:buClr>
                <a:schemeClr val="dk1"/>
              </a:buClr>
              <a:buFont typeface="Kaushan Script"/>
              <a:buNone/>
            </a:pPr>
            <a:r>
              <a:rPr b="0" i="0" lang="en-US" sz="3000" u="none" cap="none" strike="noStrike">
                <a:solidFill>
                  <a:schemeClr val="dk1"/>
                </a:solidFill>
                <a:latin typeface="Kaushan Script"/>
                <a:ea typeface="Kaushan Script"/>
                <a:cs typeface="Kaushan Script"/>
                <a:sym typeface="Kaushan Script"/>
              </a:rPr>
              <a:t>Remarques sur l'algèbre relationnelle</a:t>
            </a:r>
          </a:p>
        </p:txBody>
      </p:sp>
      <p:sp>
        <p:nvSpPr>
          <p:cNvPr descr="Rectangle: Click to edit Master text styles Second level Third level Fourth level Fifth level" id="1128" name="Shape 1128"/>
          <p:cNvSpPr txBox="1"/>
          <p:nvPr>
            <p:ph idx="1" type="body"/>
          </p:nvPr>
        </p:nvSpPr>
        <p:spPr>
          <a:xfrm>
            <a:off x="533400" y="914400"/>
            <a:ext cx="8153400" cy="5499100"/>
          </a:xfrm>
          <a:prstGeom prst="rect">
            <a:avLst/>
          </a:prstGeom>
          <a:noFill/>
          <a:ln>
            <a:noFill/>
          </a:ln>
        </p:spPr>
        <p:txBody>
          <a:bodyPr anchorCtr="0" anchor="t" bIns="45700" lIns="91425" rIns="91425" wrap="square" tIns="45700">
            <a:noAutofit/>
          </a:bodyPr>
          <a:lstStyle/>
          <a:p>
            <a:pPr indent="-342900" lvl="0" marL="342900" marR="0" rtl="0" algn="just">
              <a:lnSpc>
                <a:spcPct val="100000"/>
              </a:lnSpc>
              <a:spcBef>
                <a:spcPts val="0"/>
              </a:spcBef>
              <a:spcAft>
                <a:spcPts val="0"/>
              </a:spcAft>
              <a:buClr>
                <a:schemeClr val="hlink"/>
              </a:buClr>
              <a:buSzPts val="2640"/>
              <a:buFont typeface="Noto Sans Symbols"/>
              <a:buChar char="•"/>
            </a:pPr>
            <a:r>
              <a:rPr b="0" i="0" lang="en-US" sz="2400" u="none" cap="none" strike="noStrike">
                <a:solidFill>
                  <a:schemeClr val="dk1"/>
                </a:solidFill>
                <a:latin typeface="Times New Roman"/>
                <a:ea typeface="Times New Roman"/>
                <a:cs typeface="Times New Roman"/>
                <a:sym typeface="Times New Roman"/>
              </a:rPr>
              <a:t>Le modèle relationnel a des langages de requêtes rigoureusement définis et qui sont simples et puissants.</a:t>
            </a:r>
          </a:p>
          <a:p>
            <a:pPr indent="-342900" lvl="0" marL="342900" marR="0" rtl="0" algn="just">
              <a:lnSpc>
                <a:spcPct val="100000"/>
              </a:lnSpc>
              <a:spcBef>
                <a:spcPts val="480"/>
              </a:spcBef>
              <a:spcAft>
                <a:spcPts val="0"/>
              </a:spcAft>
              <a:buClr>
                <a:schemeClr val="hlink"/>
              </a:buClr>
              <a:buSzPts val="2640"/>
              <a:buFont typeface="Noto Sans Symbols"/>
              <a:buChar char="•"/>
            </a:pPr>
            <a:r>
              <a:rPr b="0" i="0" lang="en-US" sz="2400" u="none" cap="none" strike="noStrike">
                <a:solidFill>
                  <a:schemeClr val="dk1"/>
                </a:solidFill>
                <a:latin typeface="Times New Roman"/>
                <a:ea typeface="Times New Roman"/>
                <a:cs typeface="Times New Roman"/>
                <a:sym typeface="Times New Roman"/>
              </a:rPr>
              <a:t>L’algèbre relationnelle est plus opérationnelle; elle est utile comme représentation interne des plans d’évaluation des requêtes.</a:t>
            </a:r>
          </a:p>
          <a:p>
            <a:pPr indent="-342900" lvl="0" marL="342900" marR="0" rtl="0" algn="just">
              <a:lnSpc>
                <a:spcPct val="100000"/>
              </a:lnSpc>
              <a:spcBef>
                <a:spcPts val="480"/>
              </a:spcBef>
              <a:spcAft>
                <a:spcPts val="0"/>
              </a:spcAft>
              <a:buClr>
                <a:schemeClr val="hlink"/>
              </a:buClr>
              <a:buSzPts val="2640"/>
              <a:buFont typeface="Noto Sans Symbols"/>
              <a:buChar char="•"/>
            </a:pPr>
            <a:r>
              <a:rPr b="0" i="0" lang="en-US" sz="2400" u="none" cap="none" strike="noStrike">
                <a:solidFill>
                  <a:schemeClr val="dk1"/>
                </a:solidFill>
                <a:latin typeface="Times New Roman"/>
                <a:ea typeface="Times New Roman"/>
                <a:cs typeface="Times New Roman"/>
                <a:sym typeface="Times New Roman"/>
              </a:rPr>
              <a:t>Une requête donnée peut être exprimée de diverses manières; un optimisateur choisira la voie la plus efficiente </a:t>
            </a:r>
          </a:p>
          <a:p>
            <a:pPr indent="-342900" lvl="0" marL="342900" marR="0" rtl="0" algn="just">
              <a:lnSpc>
                <a:spcPct val="100000"/>
              </a:lnSpc>
              <a:spcBef>
                <a:spcPts val="560"/>
              </a:spcBef>
              <a:spcAft>
                <a:spcPts val="0"/>
              </a:spcAft>
              <a:buClr>
                <a:schemeClr val="hlink"/>
              </a:buClr>
              <a:buSzPts val="3080"/>
              <a:buFont typeface="Noto Sans Symbols"/>
              <a:buChar char="•"/>
            </a:pPr>
            <a:r>
              <a:rPr b="0" i="0" lang="en-US" sz="2800" u="none" cap="none" strike="noStrike">
                <a:solidFill>
                  <a:schemeClr val="dk1"/>
                </a:solidFill>
                <a:latin typeface="Times New Roman"/>
                <a:ea typeface="Times New Roman"/>
                <a:cs typeface="Times New Roman"/>
                <a:sym typeface="Times New Roman"/>
              </a:rPr>
              <a:t>L'opération de jointure est très coûteuse : proportionnelle au nombre de n-uplets (m*n pour deux relations jointes)</a:t>
            </a:r>
          </a:p>
          <a:p>
            <a:pPr indent="-285750" lvl="1" marL="742950" marR="0" rtl="0" algn="just">
              <a:lnSpc>
                <a:spcPct val="100000"/>
              </a:lnSpc>
              <a:spcBef>
                <a:spcPts val="480"/>
              </a:spcBef>
              <a:spcAft>
                <a:spcPts val="0"/>
              </a:spcAft>
              <a:buClr>
                <a:schemeClr val="dk1"/>
              </a:buClr>
              <a:buSzPts val="2160"/>
              <a:buFont typeface="Noto Sans Symbols"/>
              <a:buChar char="•"/>
            </a:pPr>
            <a:r>
              <a:rPr b="0" i="1" lang="en-US" sz="2400" u="none" cap="none" strike="noStrike">
                <a:solidFill>
                  <a:srgbClr val="0066CC"/>
                </a:solidFill>
                <a:latin typeface="Times New Roman"/>
                <a:ea typeface="Times New Roman"/>
                <a:cs typeface="Times New Roman"/>
                <a:sym typeface="Times New Roman"/>
              </a:rPr>
              <a:t>toujours préférable de faire les restrictions le plus tôt possible afin de manipuler des tables les plus réduites possibles.</a:t>
            </a:r>
          </a:p>
          <a:p>
            <a:pPr indent="-342900" lvl="0" marL="342900" marR="0" rtl="0" algn="just">
              <a:spcBef>
                <a:spcPts val="480"/>
              </a:spcBef>
              <a:spcAft>
                <a:spcPts val="0"/>
              </a:spcAft>
              <a:buClr>
                <a:schemeClr val="hlink"/>
              </a:buClr>
              <a:buSzPts val="2640"/>
              <a:buFont typeface="Noto Sans Symbols"/>
              <a:buNone/>
            </a:pPr>
            <a:r>
              <a:t/>
            </a:r>
            <a:endParaRPr b="0" i="1" sz="2400" u="none" cap="none" strike="noStrike">
              <a:solidFill>
                <a:srgbClr val="0066CC"/>
              </a:solidFill>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2" name="Shape 1132"/>
        <p:cNvGrpSpPr/>
        <p:nvPr/>
      </p:nvGrpSpPr>
      <p:grpSpPr>
        <a:xfrm>
          <a:off x="0" y="0"/>
          <a:ext cx="0" cy="0"/>
          <a:chOff x="0" y="0"/>
          <a:chExt cx="0" cy="0"/>
        </a:xfrm>
      </p:grpSpPr>
      <p:sp>
        <p:nvSpPr>
          <p:cNvPr id="1133" name="Shape 1133"/>
          <p:cNvSpPr txBox="1"/>
          <p:nvPr>
            <p:ph type="title"/>
          </p:nvPr>
        </p:nvSpPr>
        <p:spPr>
          <a:xfrm>
            <a:off x="609600" y="4762"/>
            <a:ext cx="8305800" cy="609600"/>
          </a:xfrm>
          <a:prstGeom prst="rect">
            <a:avLst/>
          </a:prstGeom>
          <a:noFill/>
          <a:ln>
            <a:noFill/>
          </a:ln>
        </p:spPr>
        <p:txBody>
          <a:bodyPr anchorCtr="0" anchor="b" bIns="45700" lIns="91425" rIns="91425" wrap="square" tIns="45700">
            <a:noAutofit/>
          </a:bodyPr>
          <a:lstStyle/>
          <a:p>
            <a:pPr indent="0" lvl="0" marL="0" marR="0" rtl="0" algn="l">
              <a:lnSpc>
                <a:spcPct val="100000"/>
              </a:lnSpc>
              <a:spcBef>
                <a:spcPts val="0"/>
              </a:spcBef>
              <a:spcAft>
                <a:spcPts val="0"/>
              </a:spcAft>
              <a:buClr>
                <a:schemeClr val="dk1"/>
              </a:buClr>
              <a:buFont typeface="Kaushan Script"/>
              <a:buNone/>
            </a:pPr>
            <a:r>
              <a:rPr b="0" i="0" lang="en-US" sz="3000" u="none" cap="none" strike="noStrike">
                <a:solidFill>
                  <a:schemeClr val="dk1"/>
                </a:solidFill>
                <a:latin typeface="Kaushan Script"/>
                <a:ea typeface="Kaushan Script"/>
                <a:cs typeface="Kaushan Script"/>
                <a:sym typeface="Kaushan Script"/>
              </a:rPr>
              <a:t>Exemple</a:t>
            </a:r>
          </a:p>
        </p:txBody>
      </p:sp>
      <p:sp>
        <p:nvSpPr>
          <p:cNvPr descr="Rectangle: Click to edit Master text styles Second level Third level Fourth level Fifth level" id="1134" name="Shape 1134"/>
          <p:cNvSpPr txBox="1"/>
          <p:nvPr>
            <p:ph idx="1" type="body"/>
          </p:nvPr>
        </p:nvSpPr>
        <p:spPr>
          <a:xfrm>
            <a:off x="533400" y="914400"/>
            <a:ext cx="8153400" cy="5499100"/>
          </a:xfrm>
          <a:prstGeom prst="rect">
            <a:avLst/>
          </a:prstGeom>
          <a:noFill/>
          <a:ln>
            <a:noFill/>
          </a:ln>
        </p:spPr>
        <p:txBody>
          <a:bodyPr anchorCtr="0" anchor="t" bIns="45700" lIns="91425" rIns="91425" wrap="square" tIns="45700">
            <a:noAutofit/>
          </a:bodyPr>
          <a:lstStyle/>
          <a:p>
            <a:pPr indent="-342900" lvl="0" marL="342900" marR="0" rtl="0" algn="just">
              <a:lnSpc>
                <a:spcPct val="100000"/>
              </a:lnSpc>
              <a:spcBef>
                <a:spcPts val="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Fournisseur (N°fno, Nom, Adresse, Ville)</a:t>
            </a:r>
          </a:p>
          <a:p>
            <a:pPr indent="-342900" lvl="0" marL="342900" marR="0" rtl="0" algn="just">
              <a:lnSpc>
                <a:spcPct val="100000"/>
              </a:lnSpc>
              <a:spcBef>
                <a:spcPts val="56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Produit (N°prod, Designation, Prix, Poids, Couleur)</a:t>
            </a:r>
          </a:p>
          <a:p>
            <a:pPr indent="-342900" lvl="0" marL="342900" marR="0" rtl="0" algn="just">
              <a:lnSpc>
                <a:spcPct val="100000"/>
              </a:lnSpc>
              <a:spcBef>
                <a:spcPts val="56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Commande (N°comm, N°fno, N°prod, , Quantité)</a:t>
            </a:r>
          </a:p>
          <a:p>
            <a:pPr indent="-285750" lvl="1" marL="742950" marR="0" rtl="0" algn="just">
              <a:lnSpc>
                <a:spcPct val="100000"/>
              </a:lnSpc>
              <a:spcBef>
                <a:spcPts val="480"/>
              </a:spcBef>
              <a:spcAft>
                <a:spcPts val="0"/>
              </a:spcAft>
              <a:buClr>
                <a:srgbClr val="0066CC"/>
              </a:buClr>
              <a:buSzPts val="2400"/>
              <a:buFont typeface="Times New Roman"/>
              <a:buChar char="•"/>
            </a:pPr>
            <a:r>
              <a:rPr b="0" i="1" lang="en-US" sz="2400" u="none" cap="none" strike="noStrike">
                <a:solidFill>
                  <a:srgbClr val="0066CC"/>
                </a:solidFill>
                <a:latin typeface="Times New Roman"/>
                <a:ea typeface="Times New Roman"/>
                <a:cs typeface="Times New Roman"/>
                <a:sym typeface="Times New Roman"/>
              </a:rPr>
              <a:t>Produit = 8 lignes * 5 colonnes * 10 char = 400 char</a:t>
            </a:r>
          </a:p>
          <a:p>
            <a:pPr indent="-285750" lvl="1" marL="742950" marR="0" rtl="0" algn="just">
              <a:lnSpc>
                <a:spcPct val="100000"/>
              </a:lnSpc>
              <a:spcBef>
                <a:spcPts val="480"/>
              </a:spcBef>
              <a:spcAft>
                <a:spcPts val="0"/>
              </a:spcAft>
              <a:buClr>
                <a:srgbClr val="0066CC"/>
              </a:buClr>
              <a:buSzPts val="2400"/>
              <a:buFont typeface="Times New Roman"/>
              <a:buChar char="•"/>
            </a:pPr>
            <a:r>
              <a:rPr b="0" i="1" lang="en-US" sz="2400" u="none" cap="none" strike="noStrike">
                <a:solidFill>
                  <a:srgbClr val="0066CC"/>
                </a:solidFill>
                <a:latin typeface="Times New Roman"/>
                <a:ea typeface="Times New Roman"/>
                <a:cs typeface="Times New Roman"/>
                <a:sym typeface="Times New Roman"/>
              </a:rPr>
              <a:t>Commande = 10 lignes * 4 colonnes * 10 char = 400 char</a:t>
            </a:r>
          </a:p>
          <a:p>
            <a:pPr indent="0" lvl="2" marL="914400" marR="0" rtl="0" algn="just">
              <a:lnSpc>
                <a:spcPct val="100000"/>
              </a:lnSpc>
              <a:spcBef>
                <a:spcPts val="400"/>
              </a:spcBef>
              <a:spcAft>
                <a:spcPts val="0"/>
              </a:spcAft>
              <a:buClr>
                <a:schemeClr val="dk1"/>
              </a:buClr>
              <a:buFont typeface="Times New Roman"/>
              <a:buNone/>
            </a:pPr>
            <a:r>
              <a:t/>
            </a:r>
            <a:endParaRPr b="0" i="0" sz="2000" u="none" cap="none" strike="noStrike">
              <a:solidFill>
                <a:schemeClr val="dk1"/>
              </a:solidFill>
              <a:latin typeface="Times New Roman"/>
              <a:ea typeface="Times New Roman"/>
              <a:cs typeface="Times New Roman"/>
              <a:sym typeface="Times New Roman"/>
            </a:endParaRPr>
          </a:p>
          <a:p>
            <a:pPr indent="-342900" lvl="0" marL="342900" marR="0" rtl="0" algn="just">
              <a:lnSpc>
                <a:spcPct val="100000"/>
              </a:lnSpc>
              <a:spcBef>
                <a:spcPts val="560"/>
              </a:spcBef>
              <a:spcAft>
                <a:spcPts val="0"/>
              </a:spcAft>
              <a:buClr>
                <a:schemeClr val="dk1"/>
              </a:buClr>
              <a:buSzPts val="2800"/>
              <a:buFont typeface="Times New Roman"/>
              <a:buChar char="•"/>
            </a:pPr>
            <a:r>
              <a:rPr b="0" i="1" lang="en-US" sz="2800" u="none" cap="none" strike="noStrike">
                <a:solidFill>
                  <a:schemeClr val="dk1"/>
                </a:solidFill>
                <a:latin typeface="Times New Roman"/>
                <a:ea typeface="Times New Roman"/>
                <a:cs typeface="Times New Roman"/>
                <a:sym typeface="Times New Roman"/>
              </a:rPr>
              <a:t>Références, prix et quantités des produits commandés en plus de 10 exemplaires par commande ?</a:t>
            </a:r>
          </a:p>
        </p:txBody>
      </p:sp>
      <p:sp>
        <p:nvSpPr>
          <p:cNvPr id="1135" name="Shape 1135"/>
          <p:cNvSpPr txBox="1"/>
          <p:nvPr/>
        </p:nvSpPr>
        <p:spPr>
          <a:xfrm>
            <a:off x="7023100" y="6400800"/>
            <a:ext cx="1905000"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chemeClr val="dk1"/>
              </a:buClr>
              <a:buFont typeface="Tahoma"/>
              <a:buNone/>
            </a:pPr>
            <a:fld id="{00000000-1234-1234-1234-123412341234}" type="slidenum">
              <a:rPr b="1" i="1" lang="en-US" sz="1200" u="none" cap="none" strike="noStrike">
                <a:solidFill>
                  <a:schemeClr val="dk1"/>
                </a:solidFill>
                <a:latin typeface="Tahoma"/>
                <a:ea typeface="Tahoma"/>
                <a:cs typeface="Tahoma"/>
                <a:sym typeface="Tahoma"/>
              </a:rPr>
              <a:t>‹#›</a:t>
            </a:fld>
          </a:p>
        </p:txBody>
      </p:sp>
      <p:sp>
        <p:nvSpPr>
          <p:cNvPr id="1136" name="Shape 1136"/>
          <p:cNvSpPr txBox="1"/>
          <p:nvPr/>
        </p:nvSpPr>
        <p:spPr>
          <a:xfrm>
            <a:off x="7239000" y="6400800"/>
            <a:ext cx="1905000" cy="4572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2"/>
              </a:buClr>
              <a:buFont typeface="Times New Roman"/>
              <a:buNone/>
            </a:pPr>
            <a:r>
              <a:rPr b="0" i="0" lang="en-US" sz="2100" u="none" cap="none" strike="noStrike">
                <a:solidFill>
                  <a:schemeClr val="dk2"/>
                </a:solidFill>
                <a:latin typeface="Times New Roman"/>
                <a:ea typeface="Times New Roman"/>
                <a:cs typeface="Times New Roman"/>
                <a:sym typeface="Times New Roman"/>
              </a:rPr>
              <a:t>Maria Berger - Maîtrise d'AES 2001-2002</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0" name="Shape 1140"/>
        <p:cNvGrpSpPr/>
        <p:nvPr/>
      </p:nvGrpSpPr>
      <p:grpSpPr>
        <a:xfrm>
          <a:off x="0" y="0"/>
          <a:ext cx="0" cy="0"/>
          <a:chOff x="0" y="0"/>
          <a:chExt cx="0" cy="0"/>
        </a:xfrm>
      </p:grpSpPr>
      <p:sp>
        <p:nvSpPr>
          <p:cNvPr id="1141" name="Shape 1141"/>
          <p:cNvSpPr txBox="1"/>
          <p:nvPr>
            <p:ph type="title"/>
          </p:nvPr>
        </p:nvSpPr>
        <p:spPr>
          <a:xfrm>
            <a:off x="609600" y="4762"/>
            <a:ext cx="8305800" cy="609600"/>
          </a:xfrm>
          <a:prstGeom prst="rect">
            <a:avLst/>
          </a:prstGeom>
          <a:noFill/>
          <a:ln>
            <a:noFill/>
          </a:ln>
        </p:spPr>
        <p:txBody>
          <a:bodyPr anchorCtr="0" anchor="b" bIns="45700" lIns="91425" rIns="91425" wrap="square" tIns="45700">
            <a:noAutofit/>
          </a:bodyPr>
          <a:lstStyle/>
          <a:p>
            <a:pPr indent="0" lvl="0" marL="0" marR="0" rtl="0" algn="l">
              <a:spcBef>
                <a:spcPts val="0"/>
              </a:spcBef>
              <a:spcAft>
                <a:spcPts val="0"/>
              </a:spcAft>
              <a:buNone/>
            </a:pPr>
            <a:r>
              <a:t/>
            </a:r>
            <a:endParaRPr b="0" i="0" sz="3000" u="none" cap="none" strike="noStrike">
              <a:solidFill>
                <a:schemeClr val="dk1"/>
              </a:solidFill>
              <a:latin typeface="Kaushan Script"/>
              <a:ea typeface="Kaushan Script"/>
              <a:cs typeface="Kaushan Script"/>
              <a:sym typeface="Kaushan Script"/>
            </a:endParaRPr>
          </a:p>
        </p:txBody>
      </p:sp>
      <p:sp>
        <p:nvSpPr>
          <p:cNvPr descr="Rectangle: Click to edit Master text styles Second level Third level Fourth level Fifth level" id="1142" name="Shape 1142"/>
          <p:cNvSpPr txBox="1"/>
          <p:nvPr>
            <p:ph idx="1" type="body"/>
          </p:nvPr>
        </p:nvSpPr>
        <p:spPr>
          <a:xfrm>
            <a:off x="533400" y="914400"/>
            <a:ext cx="8153400" cy="5499100"/>
          </a:xfrm>
          <a:prstGeom prst="rect">
            <a:avLst/>
          </a:prstGeom>
          <a:noFill/>
          <a:ln>
            <a:noFill/>
          </a:ln>
        </p:spPr>
        <p:txBody>
          <a:bodyPr anchorCtr="0" anchor="t" bIns="45700" lIns="91425" rIns="91425" wrap="square" tIns="45700">
            <a:noAutofit/>
          </a:bodyPr>
          <a:lstStyle/>
          <a:p>
            <a:pPr indent="-342900" lvl="0" marL="342900" marR="0" rtl="0" algn="just">
              <a:lnSpc>
                <a:spcPct val="100000"/>
              </a:lnSpc>
              <a:spcBef>
                <a:spcPts val="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 R1= JOINTURE(Commande, Produit, Produit.N°prod = Commande.N°prod)</a:t>
            </a:r>
          </a:p>
          <a:p>
            <a:pPr indent="-342900" lvl="0" marL="342900" marR="0" rtl="0" algn="just">
              <a:lnSpc>
                <a:spcPct val="100000"/>
              </a:lnSpc>
              <a:spcBef>
                <a:spcPts val="40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 R2 = SELECTION(R1, Quantité &gt; 10)</a:t>
            </a:r>
          </a:p>
          <a:p>
            <a:pPr indent="-342900" lvl="0" marL="342900" marR="0" rtl="0" algn="just">
              <a:lnSpc>
                <a:spcPct val="100000"/>
              </a:lnSpc>
              <a:spcBef>
                <a:spcPts val="40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 R3 = PROJECTION(R2, N°prod, Prix, Quantité)</a:t>
            </a:r>
          </a:p>
          <a:p>
            <a:pPr indent="-285750" lvl="1" marL="742950" marR="0" rtl="0" algn="just">
              <a:lnSpc>
                <a:spcPct val="100000"/>
              </a:lnSpc>
              <a:spcBef>
                <a:spcPts val="400"/>
              </a:spcBef>
              <a:spcAft>
                <a:spcPts val="0"/>
              </a:spcAft>
              <a:buClr>
                <a:srgbClr val="0066CC"/>
              </a:buClr>
              <a:buSzPts val="2000"/>
              <a:buFont typeface="Times New Roman"/>
              <a:buChar char="•"/>
            </a:pPr>
            <a:r>
              <a:rPr b="0" i="1" lang="en-US" sz="2000" u="none" cap="none" strike="noStrike">
                <a:solidFill>
                  <a:srgbClr val="0066CC"/>
                </a:solidFill>
                <a:latin typeface="Times New Roman"/>
                <a:ea typeface="Times New Roman"/>
                <a:cs typeface="Times New Roman"/>
                <a:sym typeface="Times New Roman"/>
              </a:rPr>
              <a:t>R1 = jointure sur la table Commande et la table Produit = 400*400 = 160 000 char</a:t>
            </a:r>
          </a:p>
          <a:p>
            <a:pPr indent="-342900" lvl="0" marL="342900" marR="0" rtl="0" algn="just">
              <a:lnSpc>
                <a:spcPct val="100000"/>
              </a:lnSpc>
              <a:spcBef>
                <a:spcPts val="40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 R1 = PROJECTION(SELECTION(Commande, Quantité&gt;10), N°prod, Quantité)</a:t>
            </a:r>
          </a:p>
          <a:p>
            <a:pPr indent="-342900" lvl="0" marL="342900" marR="0" rtl="0" algn="just">
              <a:lnSpc>
                <a:spcPct val="100000"/>
              </a:lnSpc>
              <a:spcBef>
                <a:spcPts val="40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 R2 = JOINTURE(R1, PROJECTION(Produit, N°prod, Prix), R1.N°prod = PROJ.N°prod)</a:t>
            </a:r>
          </a:p>
          <a:p>
            <a:pPr indent="-342900" lvl="0" marL="342900" marR="0" rtl="0" algn="just">
              <a:lnSpc>
                <a:spcPct val="100000"/>
              </a:lnSpc>
              <a:spcBef>
                <a:spcPts val="40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 R3 = PROJECTION(R2, N°prod, Prix, Quantité)</a:t>
            </a:r>
          </a:p>
          <a:p>
            <a:pPr indent="-285750" lvl="1" marL="742950" marR="0" rtl="0" algn="just">
              <a:lnSpc>
                <a:spcPct val="100000"/>
              </a:lnSpc>
              <a:spcBef>
                <a:spcPts val="400"/>
              </a:spcBef>
              <a:spcAft>
                <a:spcPts val="0"/>
              </a:spcAft>
              <a:buClr>
                <a:srgbClr val="0066CC"/>
              </a:buClr>
              <a:buSzPts val="2000"/>
              <a:buFont typeface="Times New Roman"/>
              <a:buChar char="•"/>
            </a:pPr>
            <a:r>
              <a:rPr b="0" i="1" lang="en-US" sz="2000" u="none" cap="none" strike="noStrike">
                <a:solidFill>
                  <a:srgbClr val="0066CC"/>
                </a:solidFill>
                <a:latin typeface="Times New Roman"/>
                <a:ea typeface="Times New Roman"/>
                <a:cs typeface="Times New Roman"/>
                <a:sym typeface="Times New Roman"/>
              </a:rPr>
              <a:t>R2 = jointure sur le couple (N°prod, Prix) de la table Produit = 8*2*10 = 160 char et sur le couple (N°prod, Quantité) de la table Commande = 2*2*10 = 40 char</a:t>
            </a:r>
          </a:p>
          <a:p>
            <a:pPr indent="-228600" lvl="2" marL="1143000" marR="0" rtl="0" algn="just">
              <a:lnSpc>
                <a:spcPct val="100000"/>
              </a:lnSpc>
              <a:spcBef>
                <a:spcPts val="320"/>
              </a:spcBef>
              <a:spcAft>
                <a:spcPts val="0"/>
              </a:spcAft>
              <a:buClr>
                <a:schemeClr val="dk1"/>
              </a:buClr>
              <a:buSzPts val="1600"/>
              <a:buFont typeface="Times New Roman"/>
              <a:buChar char="•"/>
            </a:pPr>
            <a:r>
              <a:rPr b="0" i="0" lang="en-US" sz="1600" u="none" cap="none" strike="noStrike">
                <a:solidFill>
                  <a:schemeClr val="dk1"/>
                </a:solidFill>
                <a:latin typeface="Times New Roman"/>
                <a:ea typeface="Times New Roman"/>
                <a:cs typeface="Times New Roman"/>
                <a:sym typeface="Times New Roman"/>
              </a:rPr>
              <a:t>Total = 40*160 = 6400 char</a:t>
            </a:r>
          </a:p>
          <a:p>
            <a:pPr indent="-228600" lvl="2" marL="1143000" marR="0" rtl="0" algn="just">
              <a:lnSpc>
                <a:spcPct val="100000"/>
              </a:lnSpc>
              <a:spcBef>
                <a:spcPts val="320"/>
              </a:spcBef>
              <a:spcAft>
                <a:spcPts val="0"/>
              </a:spcAft>
              <a:buClr>
                <a:schemeClr val="dk1"/>
              </a:buClr>
              <a:buSzPts val="1600"/>
              <a:buFont typeface="Times New Roman"/>
              <a:buChar char="•"/>
            </a:pPr>
            <a:r>
              <a:rPr b="0" i="0" lang="en-US" sz="1600" u="none" cap="none" strike="noStrike">
                <a:solidFill>
                  <a:schemeClr val="dk1"/>
                </a:solidFill>
                <a:latin typeface="Times New Roman"/>
                <a:ea typeface="Times New Roman"/>
                <a:cs typeface="Times New Roman"/>
                <a:sym typeface="Times New Roman"/>
              </a:rPr>
              <a:t> Gain de 75% (facteur 25) en taille mémoire </a:t>
            </a:r>
          </a:p>
          <a:p>
            <a:pPr indent="0" lvl="0" marL="0" marR="0" rtl="0" algn="l">
              <a:spcBef>
                <a:spcPts val="0"/>
              </a:spcBef>
              <a:buNone/>
            </a:pPr>
            <a:r>
              <a:t/>
            </a:r>
            <a:endParaRPr b="0" i="0" sz="1600" u="none" cap="none" strike="noStrike">
              <a:solidFill>
                <a:schemeClr val="dk1"/>
              </a:solidFill>
              <a:latin typeface="Times New Roman"/>
              <a:ea typeface="Times New Roman"/>
              <a:cs typeface="Times New Roman"/>
              <a:sym typeface="Times New Roman"/>
            </a:endParaRPr>
          </a:p>
        </p:txBody>
      </p:sp>
      <p:sp>
        <p:nvSpPr>
          <p:cNvPr id="1143" name="Shape 1143"/>
          <p:cNvSpPr txBox="1"/>
          <p:nvPr/>
        </p:nvSpPr>
        <p:spPr>
          <a:xfrm>
            <a:off x="7023100" y="6400800"/>
            <a:ext cx="1905000"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chemeClr val="dk1"/>
              </a:buClr>
              <a:buFont typeface="Tahoma"/>
              <a:buNone/>
            </a:pPr>
            <a:fld id="{00000000-1234-1234-1234-123412341234}" type="slidenum">
              <a:rPr b="1" i="1" lang="en-US" sz="1200" u="none" cap="none" strike="noStrike">
                <a:solidFill>
                  <a:schemeClr val="dk1"/>
                </a:solidFill>
                <a:latin typeface="Tahoma"/>
                <a:ea typeface="Tahoma"/>
                <a:cs typeface="Tahoma"/>
                <a:sym typeface="Tahoma"/>
              </a:rPr>
              <a:t>‹#›</a:t>
            </a:fld>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7" name="Shape 1147"/>
        <p:cNvGrpSpPr/>
        <p:nvPr/>
      </p:nvGrpSpPr>
      <p:grpSpPr>
        <a:xfrm>
          <a:off x="0" y="0"/>
          <a:ext cx="0" cy="0"/>
          <a:chOff x="0" y="0"/>
          <a:chExt cx="0" cy="0"/>
        </a:xfrm>
      </p:grpSpPr>
      <p:sp>
        <p:nvSpPr>
          <p:cNvPr id="1148" name="Shape 1148"/>
          <p:cNvSpPr txBox="1"/>
          <p:nvPr/>
        </p:nvSpPr>
        <p:spPr>
          <a:xfrm>
            <a:off x="1778000" y="1760537"/>
            <a:ext cx="5715000" cy="519112"/>
          </a:xfrm>
          <a:prstGeom prst="rect">
            <a:avLst/>
          </a:prstGeom>
          <a:noFill/>
          <a:ln>
            <a:noFill/>
          </a:ln>
        </p:spPr>
        <p:txBody>
          <a:bodyPr anchorCtr="0" anchor="b" bIns="45700" lIns="91425" rIns="91425" wrap="square" tIns="45700">
            <a:noAutofit/>
          </a:bodyPr>
          <a:lstStyle/>
          <a:p>
            <a:pPr indent="0" lvl="0" marL="0" marR="0" rtl="0" algn="l">
              <a:lnSpc>
                <a:spcPct val="100000"/>
              </a:lnSpc>
              <a:spcBef>
                <a:spcPts val="0"/>
              </a:spcBef>
              <a:spcAft>
                <a:spcPts val="0"/>
              </a:spcAft>
              <a:buClr>
                <a:schemeClr val="dk2"/>
              </a:buClr>
              <a:buFont typeface="Garamond"/>
              <a:buNone/>
            </a:pPr>
            <a:r>
              <a:rPr b="1" i="0" lang="en-US" sz="2800" u="none" cap="none" strike="noStrike">
                <a:solidFill>
                  <a:schemeClr val="dk2"/>
                </a:solidFill>
                <a:latin typeface="Garamond"/>
                <a:ea typeface="Garamond"/>
                <a:cs typeface="Garamond"/>
                <a:sym typeface="Garamond"/>
              </a:rPr>
              <a:t>Introduction Aux Bases De Données</a:t>
            </a:r>
          </a:p>
        </p:txBody>
      </p:sp>
      <p:sp>
        <p:nvSpPr>
          <p:cNvPr id="1149" name="Shape 1149"/>
          <p:cNvSpPr txBox="1"/>
          <p:nvPr/>
        </p:nvSpPr>
        <p:spPr>
          <a:xfrm>
            <a:off x="1747837" y="3563937"/>
            <a:ext cx="5572125" cy="519112"/>
          </a:xfrm>
          <a:prstGeom prst="rect">
            <a:avLst/>
          </a:prstGeom>
          <a:noFill/>
          <a:ln>
            <a:noFill/>
          </a:ln>
        </p:spPr>
        <p:txBody>
          <a:bodyPr anchorCtr="0" anchor="t" bIns="45700" lIns="91425"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Le langage SQL </a:t>
            </a:r>
          </a:p>
        </p:txBody>
      </p:sp>
      <p:pic>
        <p:nvPicPr>
          <p:cNvPr descr="il_superd" id="1150" name="Shape 1150"/>
          <p:cNvPicPr preferRelativeResize="0"/>
          <p:nvPr/>
        </p:nvPicPr>
        <p:blipFill rotWithShape="1">
          <a:blip r:embed="rId3">
            <a:alphaModFix/>
          </a:blip>
          <a:srcRect b="0" l="0" r="0" t="0"/>
          <a:stretch/>
        </p:blipFill>
        <p:spPr>
          <a:xfrm>
            <a:off x="3511550" y="4389437"/>
            <a:ext cx="2247900" cy="1693862"/>
          </a:xfrm>
          <a:prstGeom prst="rect">
            <a:avLst/>
          </a:prstGeom>
          <a:noFill/>
          <a:ln>
            <a:noFill/>
          </a:ln>
        </p:spPr>
      </p:pic>
      <p:sp>
        <p:nvSpPr>
          <p:cNvPr id="1151" name="Shape 1151"/>
          <p:cNvSpPr txBox="1"/>
          <p:nvPr/>
        </p:nvSpPr>
        <p:spPr>
          <a:xfrm>
            <a:off x="850900" y="2413000"/>
            <a:ext cx="7772400" cy="1143000"/>
          </a:xfrm>
          <a:prstGeom prst="rect">
            <a:avLst/>
          </a:prstGeom>
          <a:noFill/>
          <a:ln>
            <a:noFill/>
          </a:ln>
        </p:spPr>
        <p:txBody>
          <a:bodyPr anchorCtr="0" anchor="b" bIns="45700" lIns="91425" rIns="91425" wrap="square" tIns="45700">
            <a:noAutofit/>
          </a:bodyPr>
          <a:lstStyle/>
          <a:p>
            <a:pPr indent="0" lvl="0" marL="0" marR="0" rtl="0" algn="ctr">
              <a:lnSpc>
                <a:spcPct val="100000"/>
              </a:lnSpc>
              <a:spcBef>
                <a:spcPts val="0"/>
              </a:spcBef>
              <a:spcAft>
                <a:spcPts val="0"/>
              </a:spcAft>
              <a:buClr>
                <a:schemeClr val="dk2"/>
              </a:buClr>
              <a:buFont typeface="Tahoma"/>
              <a:buNone/>
            </a:pPr>
            <a:r>
              <a:rPr b="0" i="0" lang="en-US" sz="3000" u="none" cap="none" strike="noStrike">
                <a:solidFill>
                  <a:schemeClr val="dk2"/>
                </a:solidFill>
                <a:latin typeface="Tahoma"/>
                <a:ea typeface="Tahoma"/>
                <a:cs typeface="Tahoma"/>
                <a:sym typeface="Tahoma"/>
              </a:rPr>
              <a:t>Système de Gestion de Base de Données</a:t>
            </a:r>
            <a:br>
              <a:rPr b="0" i="0" lang="en-US" sz="3000" u="none" cap="none" strike="noStrike">
                <a:solidFill>
                  <a:schemeClr val="dk2"/>
                </a:solidFill>
                <a:latin typeface="Tahoma"/>
                <a:ea typeface="Tahoma"/>
                <a:cs typeface="Tahoma"/>
                <a:sym typeface="Tahoma"/>
              </a:rPr>
            </a:br>
            <a:r>
              <a:rPr b="0" i="0" lang="en-US" sz="3000" u="none" cap="none" strike="noStrike">
                <a:solidFill>
                  <a:schemeClr val="dk2"/>
                </a:solidFill>
                <a:latin typeface="Tahoma"/>
                <a:ea typeface="Tahoma"/>
                <a:cs typeface="Tahoma"/>
                <a:sym typeface="Tahoma"/>
              </a:rPr>
              <a:t>- SGBD -</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5" name="Shape 1155"/>
        <p:cNvGrpSpPr/>
        <p:nvPr/>
      </p:nvGrpSpPr>
      <p:grpSpPr>
        <a:xfrm>
          <a:off x="0" y="0"/>
          <a:ext cx="0" cy="0"/>
          <a:chOff x="0" y="0"/>
          <a:chExt cx="0" cy="0"/>
        </a:xfrm>
      </p:grpSpPr>
      <p:sp>
        <p:nvSpPr>
          <p:cNvPr id="1156" name="Shape 1156"/>
          <p:cNvSpPr txBox="1"/>
          <p:nvPr>
            <p:ph type="title"/>
          </p:nvPr>
        </p:nvSpPr>
        <p:spPr>
          <a:xfrm>
            <a:off x="609600" y="4762"/>
            <a:ext cx="8305800" cy="609600"/>
          </a:xfrm>
          <a:prstGeom prst="rect">
            <a:avLst/>
          </a:prstGeom>
          <a:noFill/>
          <a:ln>
            <a:noFill/>
          </a:ln>
        </p:spPr>
        <p:txBody>
          <a:bodyPr anchorCtr="0" anchor="b" bIns="45700" lIns="91425" rIns="91425" wrap="square" tIns="45700">
            <a:noAutofit/>
          </a:bodyPr>
          <a:lstStyle/>
          <a:p>
            <a:pPr indent="0" lvl="0" marL="0" marR="0" rtl="0" algn="l">
              <a:lnSpc>
                <a:spcPct val="100000"/>
              </a:lnSpc>
              <a:spcBef>
                <a:spcPts val="0"/>
              </a:spcBef>
              <a:spcAft>
                <a:spcPts val="0"/>
              </a:spcAft>
              <a:buClr>
                <a:schemeClr val="dk1"/>
              </a:buClr>
              <a:buFont typeface="Kaushan Script"/>
              <a:buNone/>
            </a:pPr>
            <a:r>
              <a:rPr b="0" i="0" lang="en-US" sz="3000" u="none" cap="none" strike="noStrike">
                <a:solidFill>
                  <a:schemeClr val="dk1"/>
                </a:solidFill>
                <a:latin typeface="Kaushan Script"/>
                <a:ea typeface="Kaushan Script"/>
                <a:cs typeface="Kaushan Script"/>
                <a:sym typeface="Kaushan Script"/>
              </a:rPr>
              <a:t>Introduction</a:t>
            </a:r>
          </a:p>
        </p:txBody>
      </p:sp>
      <p:sp>
        <p:nvSpPr>
          <p:cNvPr descr="Rectangle: Click to edit Master text styles Second level Third level Fourth level Fifth level" id="1157" name="Shape 1157"/>
          <p:cNvSpPr txBox="1"/>
          <p:nvPr>
            <p:ph idx="1" type="body"/>
          </p:nvPr>
        </p:nvSpPr>
        <p:spPr>
          <a:xfrm>
            <a:off x="533400" y="914400"/>
            <a:ext cx="8153400" cy="5651500"/>
          </a:xfrm>
          <a:prstGeom prst="rect">
            <a:avLst/>
          </a:prstGeom>
          <a:noFill/>
          <a:ln>
            <a:noFill/>
          </a:ln>
        </p:spPr>
        <p:txBody>
          <a:bodyPr anchorCtr="0" anchor="t" bIns="45700" lIns="91425" rIns="91425" wrap="square" tIns="45700">
            <a:noAutofit/>
          </a:bodyPr>
          <a:lstStyle/>
          <a:p>
            <a:pPr indent="-342900" lvl="0" marL="342900" marR="0" rtl="0" algn="just">
              <a:lnSpc>
                <a:spcPct val="90000"/>
              </a:lnSpc>
              <a:spcBef>
                <a:spcPts val="0"/>
              </a:spcBef>
              <a:spcAft>
                <a:spcPts val="0"/>
              </a:spcAft>
              <a:buClr>
                <a:schemeClr val="hlink"/>
              </a:buClr>
              <a:buSzPts val="2200"/>
              <a:buFont typeface="Noto Sans Symbols"/>
              <a:buChar char="•"/>
            </a:pPr>
            <a:r>
              <a:rPr b="0" i="0" lang="en-US" sz="2000" u="none" cap="none" strike="noStrike">
                <a:solidFill>
                  <a:schemeClr val="dk1"/>
                </a:solidFill>
                <a:latin typeface="Times New Roman"/>
                <a:ea typeface="Times New Roman"/>
                <a:cs typeface="Times New Roman"/>
                <a:sym typeface="Times New Roman"/>
              </a:rPr>
              <a:t>SQL : Structured Query Language</a:t>
            </a:r>
          </a:p>
          <a:p>
            <a:pPr indent="-342900" lvl="0" marL="342900" marR="0" rtl="0" algn="just">
              <a:lnSpc>
                <a:spcPct val="90000"/>
              </a:lnSpc>
              <a:spcBef>
                <a:spcPts val="400"/>
              </a:spcBef>
              <a:spcAft>
                <a:spcPts val="0"/>
              </a:spcAft>
              <a:buClr>
                <a:schemeClr val="hlink"/>
              </a:buClr>
              <a:buSzPts val="2200"/>
              <a:buFont typeface="Noto Sans Symbols"/>
              <a:buChar char="•"/>
            </a:pPr>
            <a:r>
              <a:rPr b="0" i="0" lang="en-US" sz="2000" u="none" cap="none" strike="noStrike">
                <a:solidFill>
                  <a:schemeClr val="dk1"/>
                </a:solidFill>
                <a:latin typeface="Times New Roman"/>
                <a:ea typeface="Times New Roman"/>
                <a:cs typeface="Times New Roman"/>
                <a:sym typeface="Times New Roman"/>
              </a:rPr>
              <a:t>Inventé chez IBM (centre de recherche d'Almaden en Californie), en 1974 par Astrahan &amp; Chamberlin </a:t>
            </a:r>
          </a:p>
          <a:p>
            <a:pPr indent="-342900" lvl="0" marL="342900" marR="0" rtl="0" algn="just">
              <a:lnSpc>
                <a:spcPct val="90000"/>
              </a:lnSpc>
              <a:spcBef>
                <a:spcPts val="400"/>
              </a:spcBef>
              <a:spcAft>
                <a:spcPts val="0"/>
              </a:spcAft>
              <a:buClr>
                <a:schemeClr val="hlink"/>
              </a:buClr>
              <a:buSzPts val="2200"/>
              <a:buFont typeface="Noto Sans Symbols"/>
              <a:buChar char="•"/>
            </a:pPr>
            <a:r>
              <a:rPr b="0" i="0" lang="en-US" sz="2000" u="none" cap="none" strike="noStrike">
                <a:solidFill>
                  <a:schemeClr val="dk1"/>
                </a:solidFill>
                <a:latin typeface="Times New Roman"/>
                <a:ea typeface="Times New Roman"/>
                <a:cs typeface="Times New Roman"/>
                <a:sym typeface="Times New Roman"/>
              </a:rPr>
              <a:t>Standard d'accès aux bases de données relationnelles</a:t>
            </a:r>
          </a:p>
          <a:p>
            <a:pPr indent="-342900" lvl="0" marL="342900" marR="0" rtl="0" algn="just">
              <a:lnSpc>
                <a:spcPct val="90000"/>
              </a:lnSpc>
              <a:spcBef>
                <a:spcPts val="400"/>
              </a:spcBef>
              <a:spcAft>
                <a:spcPts val="0"/>
              </a:spcAft>
              <a:buClr>
                <a:schemeClr val="hlink"/>
              </a:buClr>
              <a:buSzPts val="2200"/>
              <a:buFont typeface="Noto Sans Symbols"/>
              <a:buChar char="•"/>
            </a:pPr>
            <a:r>
              <a:rPr b="0" i="0" lang="en-US" sz="2000" u="none" cap="none" strike="noStrike">
                <a:solidFill>
                  <a:schemeClr val="dk1"/>
                </a:solidFill>
                <a:latin typeface="Times New Roman"/>
                <a:ea typeface="Times New Roman"/>
                <a:cs typeface="Times New Roman"/>
                <a:sym typeface="Times New Roman"/>
              </a:rPr>
              <a:t>SQL est basé sur des mots clés(en anglais) et se veut proche du langage naturel</a:t>
            </a:r>
          </a:p>
          <a:p>
            <a:pPr indent="-342900" lvl="0" marL="342900" marR="0" rtl="0" algn="just">
              <a:lnSpc>
                <a:spcPct val="90000"/>
              </a:lnSpc>
              <a:spcBef>
                <a:spcPts val="400"/>
              </a:spcBef>
              <a:spcAft>
                <a:spcPts val="0"/>
              </a:spcAft>
              <a:buClr>
                <a:schemeClr val="hlink"/>
              </a:buClr>
              <a:buSzPts val="2200"/>
              <a:buFont typeface="Noto Sans Symbols"/>
              <a:buChar char="•"/>
            </a:pPr>
            <a:r>
              <a:rPr b="0" i="0" lang="en-US" sz="2000" u="none" cap="none" strike="noStrike">
                <a:solidFill>
                  <a:schemeClr val="dk1"/>
                </a:solidFill>
                <a:latin typeface="Times New Roman"/>
                <a:ea typeface="Times New Roman"/>
                <a:cs typeface="Times New Roman"/>
                <a:sym typeface="Times New Roman"/>
              </a:rPr>
              <a:t>Terminologie</a:t>
            </a:r>
          </a:p>
          <a:p>
            <a:pPr indent="-285750" lvl="1" marL="742950" marR="0" rtl="0" algn="just">
              <a:lnSpc>
                <a:spcPct val="90000"/>
              </a:lnSpc>
              <a:spcBef>
                <a:spcPts val="400"/>
              </a:spcBef>
              <a:spcAft>
                <a:spcPts val="0"/>
              </a:spcAft>
              <a:buClr>
                <a:schemeClr val="dk1"/>
              </a:buClr>
              <a:buSzPts val="1800"/>
              <a:buFont typeface="Noto Sans Symbols"/>
              <a:buChar char="•"/>
            </a:pPr>
            <a:r>
              <a:rPr b="0" i="1" lang="en-US" sz="2000" u="none" cap="none" strike="noStrike">
                <a:solidFill>
                  <a:srgbClr val="0066CC"/>
                </a:solidFill>
                <a:latin typeface="Times New Roman"/>
                <a:ea typeface="Times New Roman"/>
                <a:cs typeface="Times New Roman"/>
                <a:sym typeface="Times New Roman"/>
              </a:rPr>
              <a:t>Table=Relation; </a:t>
            </a:r>
          </a:p>
          <a:p>
            <a:pPr indent="-285750" lvl="1" marL="742950" marR="0" rtl="0" algn="just">
              <a:lnSpc>
                <a:spcPct val="90000"/>
              </a:lnSpc>
              <a:spcBef>
                <a:spcPts val="400"/>
              </a:spcBef>
              <a:spcAft>
                <a:spcPts val="0"/>
              </a:spcAft>
              <a:buClr>
                <a:schemeClr val="dk1"/>
              </a:buClr>
              <a:buSzPts val="1800"/>
              <a:buFont typeface="Noto Sans Symbols"/>
              <a:buChar char="•"/>
            </a:pPr>
            <a:r>
              <a:rPr b="0" i="1" lang="en-US" sz="2000" u="none" cap="none" strike="noStrike">
                <a:solidFill>
                  <a:srgbClr val="0066CC"/>
                </a:solidFill>
                <a:latin typeface="Times New Roman"/>
                <a:ea typeface="Times New Roman"/>
                <a:cs typeface="Times New Roman"/>
                <a:sym typeface="Times New Roman"/>
              </a:rPr>
              <a:t>Colonne=Attribut;</a:t>
            </a:r>
          </a:p>
          <a:p>
            <a:pPr indent="-285750" lvl="1" marL="742950" marR="0" rtl="0" algn="just">
              <a:lnSpc>
                <a:spcPct val="90000"/>
              </a:lnSpc>
              <a:spcBef>
                <a:spcPts val="400"/>
              </a:spcBef>
              <a:spcAft>
                <a:spcPts val="0"/>
              </a:spcAft>
              <a:buClr>
                <a:schemeClr val="dk1"/>
              </a:buClr>
              <a:buSzPts val="1800"/>
              <a:buFont typeface="Noto Sans Symbols"/>
              <a:buChar char="•"/>
            </a:pPr>
            <a:r>
              <a:rPr b="0" i="1" lang="en-US" sz="2000" u="none" cap="none" strike="noStrike">
                <a:solidFill>
                  <a:srgbClr val="0066CC"/>
                </a:solidFill>
                <a:latin typeface="Times New Roman"/>
                <a:ea typeface="Times New Roman"/>
                <a:cs typeface="Times New Roman"/>
                <a:sym typeface="Times New Roman"/>
              </a:rPr>
              <a:t>Ligne= tuple.</a:t>
            </a:r>
          </a:p>
          <a:p>
            <a:pPr indent="-285750" lvl="1" marL="742950" marR="0" rtl="0" algn="just">
              <a:lnSpc>
                <a:spcPct val="90000"/>
              </a:lnSpc>
              <a:spcBef>
                <a:spcPts val="400"/>
              </a:spcBef>
              <a:spcAft>
                <a:spcPts val="0"/>
              </a:spcAft>
              <a:buClr>
                <a:schemeClr val="dk1"/>
              </a:buClr>
              <a:buSzPts val="1800"/>
              <a:buFont typeface="Noto Sans Symbols"/>
              <a:buChar char="•"/>
            </a:pPr>
            <a:r>
              <a:rPr b="0" i="1" lang="en-US" sz="2000" u="none" cap="none" strike="noStrike">
                <a:solidFill>
                  <a:srgbClr val="0066CC"/>
                </a:solidFill>
                <a:latin typeface="Times New Roman"/>
                <a:ea typeface="Times New Roman"/>
                <a:cs typeface="Times New Roman"/>
                <a:sym typeface="Times New Roman"/>
              </a:rPr>
              <a:t>Vues (VIEW)</a:t>
            </a:r>
          </a:p>
          <a:p>
            <a:pPr indent="-228600" lvl="2" marL="1143000" marR="0" rtl="0" algn="just">
              <a:lnSpc>
                <a:spcPct val="90000"/>
              </a:lnSpc>
              <a:spcBef>
                <a:spcPts val="400"/>
              </a:spcBef>
              <a:spcAft>
                <a:spcPts val="0"/>
              </a:spcAft>
              <a:buClr>
                <a:schemeClr val="hlink"/>
              </a:buClr>
              <a:buSzPts val="1900"/>
              <a:buFont typeface="Noto Sans Symbols"/>
              <a:buChar char="•"/>
            </a:pPr>
            <a:r>
              <a:rPr b="0" i="0" lang="en-US" sz="2000" u="none" cap="none" strike="noStrike">
                <a:solidFill>
                  <a:schemeClr val="dk1"/>
                </a:solidFill>
                <a:latin typeface="Times New Roman"/>
                <a:ea typeface="Times New Roman"/>
                <a:cs typeface="Times New Roman"/>
                <a:sym typeface="Times New Roman"/>
              </a:rPr>
              <a:t> définie à partir d'autres tables (CREATE VIEW). </a:t>
            </a:r>
          </a:p>
          <a:p>
            <a:pPr indent="-228600" lvl="2" marL="1143000" marR="0" rtl="0" algn="just">
              <a:lnSpc>
                <a:spcPct val="90000"/>
              </a:lnSpc>
              <a:spcBef>
                <a:spcPts val="400"/>
              </a:spcBef>
              <a:spcAft>
                <a:spcPts val="0"/>
              </a:spcAft>
              <a:buClr>
                <a:schemeClr val="hlink"/>
              </a:buClr>
              <a:buSzPts val="1900"/>
              <a:buFont typeface="Noto Sans Symbols"/>
              <a:buChar char="•"/>
            </a:pPr>
            <a:r>
              <a:rPr b="0" i="0" lang="en-US" sz="2000" u="none" cap="none" strike="noStrike">
                <a:solidFill>
                  <a:schemeClr val="dk1"/>
                </a:solidFill>
                <a:latin typeface="Times New Roman"/>
                <a:ea typeface="Times New Roman"/>
                <a:cs typeface="Times New Roman"/>
                <a:sym typeface="Times New Roman"/>
              </a:rPr>
              <a:t>Elle apparaît à l'utilisateur comme une table normale alors qu'elle est en réalité dérivée à partir d'autres tables.</a:t>
            </a:r>
          </a:p>
          <a:p>
            <a:pPr indent="-342900" lvl="0" marL="342900" marR="0" rtl="0" algn="just">
              <a:lnSpc>
                <a:spcPct val="90000"/>
              </a:lnSpc>
              <a:spcBef>
                <a:spcPts val="400"/>
              </a:spcBef>
              <a:spcAft>
                <a:spcPts val="0"/>
              </a:spcAft>
              <a:buClr>
                <a:schemeClr val="hlink"/>
              </a:buClr>
              <a:buSzPts val="2200"/>
              <a:buFont typeface="Noto Sans Symbols"/>
              <a:buChar char="•"/>
            </a:pPr>
            <a:r>
              <a:rPr b="0" i="0" lang="en-US" sz="2000" u="none" cap="none" strike="noStrike">
                <a:solidFill>
                  <a:schemeClr val="dk1"/>
                </a:solidFill>
                <a:latin typeface="Times New Roman"/>
                <a:ea typeface="Times New Roman"/>
                <a:cs typeface="Times New Roman"/>
                <a:sym typeface="Times New Roman"/>
              </a:rPr>
              <a:t>Le langage SQL est normalisé</a:t>
            </a:r>
          </a:p>
          <a:p>
            <a:pPr indent="-285750" lvl="1" marL="742950" marR="0" rtl="0" algn="just">
              <a:lnSpc>
                <a:spcPct val="90000"/>
              </a:lnSpc>
              <a:spcBef>
                <a:spcPts val="400"/>
              </a:spcBef>
              <a:spcAft>
                <a:spcPts val="0"/>
              </a:spcAft>
              <a:buClr>
                <a:schemeClr val="dk1"/>
              </a:buClr>
              <a:buSzPts val="1800"/>
              <a:buFont typeface="Noto Sans Symbols"/>
              <a:buChar char="•"/>
            </a:pPr>
            <a:r>
              <a:rPr b="0" i="1" lang="en-US" sz="2000" u="none" cap="none" strike="noStrike">
                <a:solidFill>
                  <a:srgbClr val="0066CC"/>
                </a:solidFill>
                <a:latin typeface="Times New Roman"/>
                <a:ea typeface="Times New Roman"/>
                <a:cs typeface="Times New Roman"/>
                <a:sym typeface="Times New Roman"/>
              </a:rPr>
              <a:t>SQL2: adopté (SQL 92)</a:t>
            </a:r>
          </a:p>
          <a:p>
            <a:pPr indent="-285750" lvl="1" marL="742950" marR="0" rtl="0" algn="just">
              <a:lnSpc>
                <a:spcPct val="90000"/>
              </a:lnSpc>
              <a:spcBef>
                <a:spcPts val="400"/>
              </a:spcBef>
              <a:spcAft>
                <a:spcPts val="0"/>
              </a:spcAft>
              <a:buClr>
                <a:schemeClr val="dk1"/>
              </a:buClr>
              <a:buSzPts val="1800"/>
              <a:buFont typeface="Noto Sans Symbols"/>
              <a:buChar char="•"/>
            </a:pPr>
            <a:r>
              <a:rPr b="0" i="1" lang="en-US" sz="2000" u="none" cap="none" strike="noStrike">
                <a:solidFill>
                  <a:srgbClr val="0066CC"/>
                </a:solidFill>
                <a:latin typeface="Times New Roman"/>
                <a:ea typeface="Times New Roman"/>
                <a:cs typeface="Times New Roman"/>
                <a:sym typeface="Times New Roman"/>
              </a:rPr>
              <a:t>SQL3: adopté (SQL 99)</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1" name="Shape 1161"/>
        <p:cNvGrpSpPr/>
        <p:nvPr/>
      </p:nvGrpSpPr>
      <p:grpSpPr>
        <a:xfrm>
          <a:off x="0" y="0"/>
          <a:ext cx="0" cy="0"/>
          <a:chOff x="0" y="0"/>
          <a:chExt cx="0" cy="0"/>
        </a:xfrm>
      </p:grpSpPr>
      <p:sp>
        <p:nvSpPr>
          <p:cNvPr id="1162" name="Shape 1162"/>
          <p:cNvSpPr txBox="1"/>
          <p:nvPr>
            <p:ph type="title"/>
          </p:nvPr>
        </p:nvSpPr>
        <p:spPr>
          <a:xfrm>
            <a:off x="609600" y="4762"/>
            <a:ext cx="8305800" cy="609600"/>
          </a:xfrm>
          <a:prstGeom prst="rect">
            <a:avLst/>
          </a:prstGeom>
          <a:noFill/>
          <a:ln>
            <a:noFill/>
          </a:ln>
        </p:spPr>
        <p:txBody>
          <a:bodyPr anchorCtr="0" anchor="b" bIns="45700" lIns="91425" rIns="91425" wrap="square" tIns="45700">
            <a:noAutofit/>
          </a:bodyPr>
          <a:lstStyle/>
          <a:p>
            <a:pPr indent="0" lvl="0" marL="0" marR="0" rtl="0" algn="l">
              <a:lnSpc>
                <a:spcPct val="100000"/>
              </a:lnSpc>
              <a:spcBef>
                <a:spcPts val="0"/>
              </a:spcBef>
              <a:spcAft>
                <a:spcPts val="0"/>
              </a:spcAft>
              <a:buClr>
                <a:schemeClr val="dk1"/>
              </a:buClr>
              <a:buFont typeface="Kaushan Script"/>
              <a:buNone/>
            </a:pPr>
            <a:r>
              <a:rPr b="0" i="0" lang="en-US" sz="3000" u="none" cap="none" strike="noStrike">
                <a:solidFill>
                  <a:schemeClr val="dk1"/>
                </a:solidFill>
                <a:latin typeface="Kaushan Script"/>
                <a:ea typeface="Kaushan Script"/>
                <a:cs typeface="Kaushan Script"/>
                <a:sym typeface="Kaushan Script"/>
              </a:rPr>
              <a:t>SQL : 3 en 1</a:t>
            </a:r>
          </a:p>
        </p:txBody>
      </p:sp>
      <p:sp>
        <p:nvSpPr>
          <p:cNvPr descr="Rectangle: Click to edit Master text styles Second level Third level Fourth level Fifth level" id="1163" name="Shape 1163"/>
          <p:cNvSpPr txBox="1"/>
          <p:nvPr>
            <p:ph idx="1" type="body"/>
          </p:nvPr>
        </p:nvSpPr>
        <p:spPr>
          <a:xfrm>
            <a:off x="533400" y="914400"/>
            <a:ext cx="8153400" cy="5499100"/>
          </a:xfrm>
          <a:prstGeom prst="rect">
            <a:avLst/>
          </a:prstGeom>
          <a:noFill/>
          <a:ln>
            <a:noFill/>
          </a:ln>
        </p:spPr>
        <p:txBody>
          <a:bodyPr anchorCtr="0" anchor="t" bIns="45700" lIns="91425" rIns="91425" wrap="square" tIns="45700">
            <a:noAutofit/>
          </a:bodyPr>
          <a:lstStyle/>
          <a:p>
            <a:pPr indent="-342900" lvl="0" marL="342900" marR="0" rtl="0" algn="just">
              <a:lnSpc>
                <a:spcPct val="100000"/>
              </a:lnSpc>
              <a:spcBef>
                <a:spcPts val="0"/>
              </a:spcBef>
              <a:spcAft>
                <a:spcPts val="0"/>
              </a:spcAft>
              <a:buClr>
                <a:schemeClr val="hlink"/>
              </a:buClr>
              <a:buSzPts val="2200"/>
              <a:buFont typeface="Noto Sans Symbols"/>
              <a:buChar char="•"/>
            </a:pPr>
            <a:r>
              <a:rPr b="0" i="0" lang="en-US" sz="2000" u="none" cap="none" strike="noStrike">
                <a:solidFill>
                  <a:schemeClr val="dk1"/>
                </a:solidFill>
                <a:latin typeface="Times New Roman"/>
                <a:ea typeface="Times New Roman"/>
                <a:cs typeface="Times New Roman"/>
                <a:sym typeface="Times New Roman"/>
              </a:rPr>
              <a:t>3 facettes</a:t>
            </a:r>
          </a:p>
          <a:p>
            <a:pPr indent="-342900" lvl="0" marL="342900" marR="0" rtl="0" algn="just">
              <a:lnSpc>
                <a:spcPct val="100000"/>
              </a:lnSpc>
              <a:spcBef>
                <a:spcPts val="400"/>
              </a:spcBef>
              <a:spcAft>
                <a:spcPts val="0"/>
              </a:spcAft>
              <a:buClr>
                <a:schemeClr val="hlink"/>
              </a:buClr>
              <a:buSzPts val="2200"/>
              <a:buFont typeface="Noto Sans Symbols"/>
              <a:buChar char="•"/>
            </a:pPr>
            <a:r>
              <a:rPr b="0" i="0" lang="en-US" sz="2000" u="none" cap="none" strike="noStrike">
                <a:solidFill>
                  <a:schemeClr val="dk1"/>
                </a:solidFill>
                <a:latin typeface="Times New Roman"/>
                <a:ea typeface="Times New Roman"/>
                <a:cs typeface="Times New Roman"/>
                <a:sym typeface="Times New Roman"/>
              </a:rPr>
              <a:t>Langage de Définition de Données(LDD)</a:t>
            </a:r>
          </a:p>
          <a:p>
            <a:pPr indent="-285750" lvl="1" marL="742950" marR="0" rtl="0" algn="just">
              <a:lnSpc>
                <a:spcPct val="100000"/>
              </a:lnSpc>
              <a:spcBef>
                <a:spcPts val="400"/>
              </a:spcBef>
              <a:spcAft>
                <a:spcPts val="0"/>
              </a:spcAft>
              <a:buClr>
                <a:schemeClr val="dk1"/>
              </a:buClr>
              <a:buSzPts val="1800"/>
              <a:buFont typeface="Noto Sans Symbols"/>
              <a:buChar char="•"/>
            </a:pPr>
            <a:r>
              <a:rPr b="0" i="1" lang="en-US" sz="2000" u="none" cap="none" strike="noStrike">
                <a:solidFill>
                  <a:srgbClr val="0066CC"/>
                </a:solidFill>
                <a:latin typeface="Times New Roman"/>
                <a:ea typeface="Times New Roman"/>
                <a:cs typeface="Times New Roman"/>
                <a:sym typeface="Times New Roman"/>
              </a:rPr>
              <a:t>création de relations : CREATE TABLE</a:t>
            </a:r>
          </a:p>
          <a:p>
            <a:pPr indent="-285750" lvl="1" marL="742950" marR="0" rtl="0" algn="just">
              <a:lnSpc>
                <a:spcPct val="100000"/>
              </a:lnSpc>
              <a:spcBef>
                <a:spcPts val="400"/>
              </a:spcBef>
              <a:spcAft>
                <a:spcPts val="0"/>
              </a:spcAft>
              <a:buClr>
                <a:schemeClr val="dk1"/>
              </a:buClr>
              <a:buSzPts val="1800"/>
              <a:buFont typeface="Noto Sans Symbols"/>
              <a:buChar char="•"/>
            </a:pPr>
            <a:r>
              <a:rPr b="0" i="1" lang="en-US" sz="2000" u="none" cap="none" strike="noStrike">
                <a:solidFill>
                  <a:srgbClr val="0066CC"/>
                </a:solidFill>
                <a:latin typeface="Times New Roman"/>
                <a:ea typeface="Times New Roman"/>
                <a:cs typeface="Times New Roman"/>
                <a:sym typeface="Times New Roman"/>
              </a:rPr>
              <a:t>modification de relations: ALTER TABLE</a:t>
            </a:r>
          </a:p>
          <a:p>
            <a:pPr indent="-285750" lvl="1" marL="742950" marR="0" rtl="0" algn="just">
              <a:lnSpc>
                <a:spcPct val="100000"/>
              </a:lnSpc>
              <a:spcBef>
                <a:spcPts val="400"/>
              </a:spcBef>
              <a:spcAft>
                <a:spcPts val="0"/>
              </a:spcAft>
              <a:buClr>
                <a:schemeClr val="dk1"/>
              </a:buClr>
              <a:buSzPts val="1800"/>
              <a:buFont typeface="Noto Sans Symbols"/>
              <a:buChar char="•"/>
            </a:pPr>
            <a:r>
              <a:rPr b="0" i="1" lang="en-US" sz="2000" u="none" cap="none" strike="noStrike">
                <a:solidFill>
                  <a:srgbClr val="0066CC"/>
                </a:solidFill>
                <a:latin typeface="Times New Roman"/>
                <a:ea typeface="Times New Roman"/>
                <a:cs typeface="Times New Roman"/>
                <a:sym typeface="Times New Roman"/>
              </a:rPr>
              <a:t>suppression de relations: DROP TABLE</a:t>
            </a:r>
          </a:p>
          <a:p>
            <a:pPr indent="-285750" lvl="1" marL="742950" marR="0" rtl="0" algn="just">
              <a:lnSpc>
                <a:spcPct val="100000"/>
              </a:lnSpc>
              <a:spcBef>
                <a:spcPts val="400"/>
              </a:spcBef>
              <a:spcAft>
                <a:spcPts val="0"/>
              </a:spcAft>
              <a:buClr>
                <a:schemeClr val="dk1"/>
              </a:buClr>
              <a:buSzPts val="1800"/>
              <a:buFont typeface="Noto Sans Symbols"/>
              <a:buChar char="•"/>
            </a:pPr>
            <a:r>
              <a:rPr b="0" i="1" lang="en-US" sz="2000" u="none" cap="none" strike="noStrike">
                <a:solidFill>
                  <a:srgbClr val="0066CC"/>
                </a:solidFill>
                <a:latin typeface="Times New Roman"/>
                <a:ea typeface="Times New Roman"/>
                <a:cs typeface="Times New Roman"/>
                <a:sym typeface="Times New Roman"/>
              </a:rPr>
              <a:t>vues, index …. : CREATE VIEW ...</a:t>
            </a:r>
          </a:p>
          <a:p>
            <a:pPr indent="-342900" lvl="0" marL="342900" marR="0" rtl="0" algn="just">
              <a:lnSpc>
                <a:spcPct val="100000"/>
              </a:lnSpc>
              <a:spcBef>
                <a:spcPts val="400"/>
              </a:spcBef>
              <a:spcAft>
                <a:spcPts val="0"/>
              </a:spcAft>
              <a:buClr>
                <a:schemeClr val="hlink"/>
              </a:buClr>
              <a:buSzPts val="2200"/>
              <a:buFont typeface="Noto Sans Symbols"/>
              <a:buChar char="•"/>
            </a:pPr>
            <a:r>
              <a:rPr b="0" i="0" lang="en-US" sz="2000" u="none" cap="none" strike="noStrike">
                <a:solidFill>
                  <a:schemeClr val="dk1"/>
                </a:solidFill>
                <a:latin typeface="Times New Roman"/>
                <a:ea typeface="Times New Roman"/>
                <a:cs typeface="Times New Roman"/>
                <a:sym typeface="Times New Roman"/>
              </a:rPr>
              <a:t>Langage de manipulation de données(LMD)</a:t>
            </a:r>
          </a:p>
          <a:p>
            <a:pPr indent="-285750" lvl="1" marL="742950" marR="0" rtl="0" algn="just">
              <a:lnSpc>
                <a:spcPct val="100000"/>
              </a:lnSpc>
              <a:spcBef>
                <a:spcPts val="400"/>
              </a:spcBef>
              <a:spcAft>
                <a:spcPts val="0"/>
              </a:spcAft>
              <a:buClr>
                <a:schemeClr val="dk1"/>
              </a:buClr>
              <a:buSzPts val="1800"/>
              <a:buFont typeface="Noto Sans Symbols"/>
              <a:buChar char="•"/>
            </a:pPr>
            <a:r>
              <a:rPr b="0" i="1" lang="en-US" sz="2000" u="none" cap="none" strike="noStrike">
                <a:solidFill>
                  <a:srgbClr val="0066CC"/>
                </a:solidFill>
                <a:latin typeface="Times New Roman"/>
                <a:ea typeface="Times New Roman"/>
                <a:cs typeface="Times New Roman"/>
                <a:sym typeface="Times New Roman"/>
              </a:rPr>
              <a:t>Interrogation : SELECT... FROM.. WHERE ....</a:t>
            </a:r>
          </a:p>
          <a:p>
            <a:pPr indent="-285750" lvl="1" marL="742950" marR="0" rtl="0" algn="just">
              <a:lnSpc>
                <a:spcPct val="100000"/>
              </a:lnSpc>
              <a:spcBef>
                <a:spcPts val="400"/>
              </a:spcBef>
              <a:spcAft>
                <a:spcPts val="0"/>
              </a:spcAft>
              <a:buClr>
                <a:schemeClr val="dk1"/>
              </a:buClr>
              <a:buSzPts val="1800"/>
              <a:buFont typeface="Noto Sans Symbols"/>
              <a:buChar char="•"/>
            </a:pPr>
            <a:r>
              <a:rPr b="0" i="1" lang="en-US" sz="2000" u="none" cap="none" strike="noStrike">
                <a:solidFill>
                  <a:srgbClr val="0066CC"/>
                </a:solidFill>
                <a:latin typeface="Times New Roman"/>
                <a:ea typeface="Times New Roman"/>
                <a:cs typeface="Times New Roman"/>
                <a:sym typeface="Times New Roman"/>
              </a:rPr>
              <a:t>insertion de tuples: INSERT</a:t>
            </a:r>
          </a:p>
          <a:p>
            <a:pPr indent="-285750" lvl="1" marL="742950" marR="0" rtl="0" algn="just">
              <a:lnSpc>
                <a:spcPct val="100000"/>
              </a:lnSpc>
              <a:spcBef>
                <a:spcPts val="400"/>
              </a:spcBef>
              <a:spcAft>
                <a:spcPts val="0"/>
              </a:spcAft>
              <a:buClr>
                <a:schemeClr val="dk1"/>
              </a:buClr>
              <a:buSzPts val="1800"/>
              <a:buFont typeface="Noto Sans Symbols"/>
              <a:buChar char="•"/>
            </a:pPr>
            <a:r>
              <a:rPr b="0" i="1" lang="en-US" sz="2000" u="none" cap="none" strike="noStrike">
                <a:solidFill>
                  <a:srgbClr val="0066CC"/>
                </a:solidFill>
                <a:latin typeface="Times New Roman"/>
                <a:ea typeface="Times New Roman"/>
                <a:cs typeface="Times New Roman"/>
                <a:sym typeface="Times New Roman"/>
              </a:rPr>
              <a:t>mise à jour des tuples: UPDATE</a:t>
            </a:r>
          </a:p>
          <a:p>
            <a:pPr indent="-285750" lvl="1" marL="742950" marR="0" rtl="0" algn="just">
              <a:lnSpc>
                <a:spcPct val="100000"/>
              </a:lnSpc>
              <a:spcBef>
                <a:spcPts val="400"/>
              </a:spcBef>
              <a:spcAft>
                <a:spcPts val="0"/>
              </a:spcAft>
              <a:buClr>
                <a:schemeClr val="dk1"/>
              </a:buClr>
              <a:buSzPts val="1800"/>
              <a:buFont typeface="Noto Sans Symbols"/>
              <a:buChar char="•"/>
            </a:pPr>
            <a:r>
              <a:rPr b="0" i="1" lang="en-US" sz="2000" u="none" cap="none" strike="noStrike">
                <a:solidFill>
                  <a:srgbClr val="0066CC"/>
                </a:solidFill>
                <a:latin typeface="Times New Roman"/>
                <a:ea typeface="Times New Roman"/>
                <a:cs typeface="Times New Roman"/>
                <a:sym typeface="Times New Roman"/>
              </a:rPr>
              <a:t>suppression de tuples: DELETE</a:t>
            </a:r>
          </a:p>
          <a:p>
            <a:pPr indent="-342900" lvl="0" marL="342900" marR="0" rtl="0" algn="just">
              <a:lnSpc>
                <a:spcPct val="100000"/>
              </a:lnSpc>
              <a:spcBef>
                <a:spcPts val="400"/>
              </a:spcBef>
              <a:spcAft>
                <a:spcPts val="0"/>
              </a:spcAft>
              <a:buClr>
                <a:schemeClr val="hlink"/>
              </a:buClr>
              <a:buSzPts val="2200"/>
              <a:buFont typeface="Noto Sans Symbols"/>
              <a:buChar char="•"/>
            </a:pPr>
            <a:r>
              <a:rPr b="0" i="0" lang="en-US" sz="2000" u="none" cap="none" strike="noStrike">
                <a:solidFill>
                  <a:schemeClr val="dk1"/>
                </a:solidFill>
                <a:latin typeface="Times New Roman"/>
                <a:ea typeface="Times New Roman"/>
                <a:cs typeface="Times New Roman"/>
                <a:sym typeface="Times New Roman"/>
              </a:rPr>
              <a:t>Langage de contrôle des données(LCD)</a:t>
            </a:r>
          </a:p>
          <a:p>
            <a:pPr indent="-285750" lvl="1" marL="742950" marR="0" rtl="0" algn="just">
              <a:lnSpc>
                <a:spcPct val="100000"/>
              </a:lnSpc>
              <a:spcBef>
                <a:spcPts val="400"/>
              </a:spcBef>
              <a:spcAft>
                <a:spcPts val="0"/>
              </a:spcAft>
              <a:buClr>
                <a:schemeClr val="dk1"/>
              </a:buClr>
              <a:buSzPts val="1800"/>
              <a:buFont typeface="Noto Sans Symbols"/>
              <a:buChar char="•"/>
            </a:pPr>
            <a:r>
              <a:rPr b="0" i="1" lang="en-US" sz="2000" u="none" cap="none" strike="noStrike">
                <a:solidFill>
                  <a:srgbClr val="0066CC"/>
                </a:solidFill>
                <a:latin typeface="Times New Roman"/>
                <a:ea typeface="Times New Roman"/>
                <a:cs typeface="Times New Roman"/>
                <a:sym typeface="Times New Roman"/>
              </a:rPr>
              <a:t>Autorisations</a:t>
            </a:r>
          </a:p>
        </p:txBody>
      </p:sp>
      <p:sp>
        <p:nvSpPr>
          <p:cNvPr id="1164" name="Shape 1164"/>
          <p:cNvSpPr txBox="1"/>
          <p:nvPr/>
        </p:nvSpPr>
        <p:spPr>
          <a:xfrm>
            <a:off x="6680200" y="1277937"/>
            <a:ext cx="1993900" cy="2016125"/>
          </a:xfrm>
          <a:prstGeom prst="rect">
            <a:avLst/>
          </a:prstGeom>
          <a:solidFill>
            <a:srgbClr val="FFFF99"/>
          </a:solidFill>
          <a:ln>
            <a:noFill/>
          </a:ln>
        </p:spPr>
        <p:txBody>
          <a:bodyPr anchorCtr="0" anchor="b" bIns="45700" lIns="91425" rIns="91425" wrap="square" tIns="45700">
            <a:noAutofit/>
          </a:bodyPr>
          <a:lstStyle/>
          <a:p>
            <a:pPr indent="0" lvl="0" marL="0" marR="0" rtl="0" algn="l">
              <a:lnSpc>
                <a:spcPct val="100000"/>
              </a:lnSpc>
              <a:spcBef>
                <a:spcPts val="0"/>
              </a:spcBef>
              <a:spcAft>
                <a:spcPts val="0"/>
              </a:spcAft>
              <a:buClr>
                <a:schemeClr val="dk1"/>
              </a:buClr>
              <a:buSzPts val="2100"/>
              <a:buFont typeface="Times New Roman"/>
              <a:buChar char="•"/>
            </a:pPr>
            <a:r>
              <a:rPr b="0" i="1" lang="en-US" sz="2100" u="none" cap="none" strike="noStrike">
                <a:solidFill>
                  <a:schemeClr val="dk1"/>
                </a:solidFill>
                <a:latin typeface="Times New Roman"/>
                <a:ea typeface="Times New Roman"/>
                <a:cs typeface="Times New Roman"/>
                <a:sym typeface="Times New Roman"/>
              </a:rPr>
              <a:t>CREATE</a:t>
            </a:r>
          </a:p>
          <a:p>
            <a:pPr indent="0" lvl="0" marL="0" marR="0" rtl="0" algn="l">
              <a:lnSpc>
                <a:spcPct val="100000"/>
              </a:lnSpc>
              <a:spcBef>
                <a:spcPts val="0"/>
              </a:spcBef>
              <a:spcAft>
                <a:spcPts val="0"/>
              </a:spcAft>
              <a:buClr>
                <a:schemeClr val="dk1"/>
              </a:buClr>
              <a:buSzPts val="2100"/>
              <a:buFont typeface="Times New Roman"/>
              <a:buChar char="•"/>
            </a:pPr>
            <a:r>
              <a:rPr b="0" i="1" lang="en-US" sz="2100" u="none" cap="none" strike="noStrike">
                <a:solidFill>
                  <a:schemeClr val="dk1"/>
                </a:solidFill>
                <a:latin typeface="Times New Roman"/>
                <a:ea typeface="Times New Roman"/>
                <a:cs typeface="Times New Roman"/>
                <a:sym typeface="Times New Roman"/>
              </a:rPr>
              <a:t>ALTER</a:t>
            </a:r>
          </a:p>
          <a:p>
            <a:pPr indent="0" lvl="0" marL="0" marR="0" rtl="0" algn="l">
              <a:lnSpc>
                <a:spcPct val="100000"/>
              </a:lnSpc>
              <a:spcBef>
                <a:spcPts val="0"/>
              </a:spcBef>
              <a:spcAft>
                <a:spcPts val="0"/>
              </a:spcAft>
              <a:buClr>
                <a:schemeClr val="dk1"/>
              </a:buClr>
              <a:buSzPts val="2100"/>
              <a:buFont typeface="Times New Roman"/>
              <a:buChar char="•"/>
            </a:pPr>
            <a:r>
              <a:rPr b="0" i="1" lang="en-US" sz="2100" u="none" cap="none" strike="noStrike">
                <a:solidFill>
                  <a:schemeClr val="dk1"/>
                </a:solidFill>
                <a:latin typeface="Times New Roman"/>
                <a:ea typeface="Times New Roman"/>
                <a:cs typeface="Times New Roman"/>
                <a:sym typeface="Times New Roman"/>
              </a:rPr>
              <a:t>DROP</a:t>
            </a:r>
          </a:p>
          <a:p>
            <a:pPr indent="0" lvl="0" marL="0" marR="0" rtl="0" algn="l">
              <a:lnSpc>
                <a:spcPct val="100000"/>
              </a:lnSpc>
              <a:spcBef>
                <a:spcPts val="0"/>
              </a:spcBef>
              <a:spcAft>
                <a:spcPts val="0"/>
              </a:spcAft>
              <a:buClr>
                <a:schemeClr val="dk1"/>
              </a:buClr>
              <a:buSzPts val="2100"/>
              <a:buFont typeface="Times New Roman"/>
              <a:buChar char="•"/>
            </a:pPr>
            <a:r>
              <a:rPr b="0" i="1" lang="en-US" sz="2100" u="none" cap="none" strike="noStrike">
                <a:solidFill>
                  <a:schemeClr val="dk1"/>
                </a:solidFill>
                <a:latin typeface="Times New Roman"/>
                <a:ea typeface="Times New Roman"/>
                <a:cs typeface="Times New Roman"/>
                <a:sym typeface="Times New Roman"/>
              </a:rPr>
              <a:t>COMMENT</a:t>
            </a:r>
          </a:p>
          <a:p>
            <a:pPr indent="0" lvl="0" marL="0" marR="0" rtl="0" algn="l">
              <a:lnSpc>
                <a:spcPct val="100000"/>
              </a:lnSpc>
              <a:spcBef>
                <a:spcPts val="0"/>
              </a:spcBef>
              <a:spcAft>
                <a:spcPts val="0"/>
              </a:spcAft>
              <a:buClr>
                <a:schemeClr val="dk1"/>
              </a:buClr>
              <a:buSzPts val="2100"/>
              <a:buFont typeface="Times New Roman"/>
              <a:buChar char="•"/>
            </a:pPr>
            <a:r>
              <a:rPr b="0" i="1" lang="en-US" sz="2100" u="none" cap="none" strike="noStrike">
                <a:solidFill>
                  <a:schemeClr val="dk1"/>
                </a:solidFill>
                <a:latin typeface="Times New Roman"/>
                <a:ea typeface="Times New Roman"/>
                <a:cs typeface="Times New Roman"/>
                <a:sym typeface="Times New Roman"/>
              </a:rPr>
              <a:t>DESCRIBE</a:t>
            </a:r>
          </a:p>
          <a:p>
            <a:pPr indent="0" lvl="0" marL="0" marR="0" rtl="0" algn="l">
              <a:lnSpc>
                <a:spcPct val="100000"/>
              </a:lnSpc>
              <a:spcBef>
                <a:spcPts val="0"/>
              </a:spcBef>
              <a:spcAft>
                <a:spcPts val="0"/>
              </a:spcAft>
              <a:buClr>
                <a:schemeClr val="dk1"/>
              </a:buClr>
              <a:buSzPts val="2100"/>
              <a:buFont typeface="Times New Roman"/>
              <a:buChar char="•"/>
            </a:pPr>
            <a:r>
              <a:rPr b="0" i="1" lang="en-US" sz="2100" u="none" cap="none" strike="noStrike">
                <a:solidFill>
                  <a:schemeClr val="dk1"/>
                </a:solidFill>
                <a:latin typeface="Times New Roman"/>
                <a:ea typeface="Times New Roman"/>
                <a:cs typeface="Times New Roman"/>
                <a:sym typeface="Times New Roman"/>
              </a:rPr>
              <a:t>RENAME</a:t>
            </a:r>
          </a:p>
        </p:txBody>
      </p:sp>
      <p:sp>
        <p:nvSpPr>
          <p:cNvPr id="1165" name="Shape 1165"/>
          <p:cNvSpPr txBox="1"/>
          <p:nvPr/>
        </p:nvSpPr>
        <p:spPr>
          <a:xfrm>
            <a:off x="6667500" y="3592512"/>
            <a:ext cx="1981200" cy="1374775"/>
          </a:xfrm>
          <a:prstGeom prst="rect">
            <a:avLst/>
          </a:prstGeom>
          <a:solidFill>
            <a:schemeClr val="lt2"/>
          </a:solidFill>
          <a:ln>
            <a:noFill/>
          </a:ln>
        </p:spPr>
        <p:txBody>
          <a:bodyPr anchorCtr="0" anchor="b" bIns="45700" lIns="91425" rIns="91425" wrap="square" tIns="45700">
            <a:noAutofit/>
          </a:bodyPr>
          <a:lstStyle/>
          <a:p>
            <a:pPr indent="0" lvl="0" marL="0" marR="0" rtl="0" algn="l">
              <a:lnSpc>
                <a:spcPct val="100000"/>
              </a:lnSpc>
              <a:spcBef>
                <a:spcPts val="0"/>
              </a:spcBef>
              <a:spcAft>
                <a:spcPts val="0"/>
              </a:spcAft>
              <a:buClr>
                <a:schemeClr val="dk1"/>
              </a:buClr>
              <a:buSzPts val="2100"/>
              <a:buFont typeface="Times New Roman"/>
              <a:buChar char="•"/>
            </a:pPr>
            <a:r>
              <a:rPr b="0" i="1" lang="en-US" sz="2100" u="none" cap="none" strike="noStrike">
                <a:solidFill>
                  <a:schemeClr val="dk1"/>
                </a:solidFill>
                <a:latin typeface="Times New Roman"/>
                <a:ea typeface="Times New Roman"/>
                <a:cs typeface="Times New Roman"/>
                <a:sym typeface="Times New Roman"/>
              </a:rPr>
              <a:t>INSERT</a:t>
            </a:r>
          </a:p>
          <a:p>
            <a:pPr indent="0" lvl="0" marL="0" marR="0" rtl="0" algn="l">
              <a:lnSpc>
                <a:spcPct val="100000"/>
              </a:lnSpc>
              <a:spcBef>
                <a:spcPts val="0"/>
              </a:spcBef>
              <a:spcAft>
                <a:spcPts val="0"/>
              </a:spcAft>
              <a:buClr>
                <a:schemeClr val="dk1"/>
              </a:buClr>
              <a:buSzPts val="2100"/>
              <a:buFont typeface="Times New Roman"/>
              <a:buChar char="•"/>
            </a:pPr>
            <a:r>
              <a:rPr b="0" i="1" lang="en-US" sz="2100" u="none" cap="none" strike="noStrike">
                <a:solidFill>
                  <a:schemeClr val="dk1"/>
                </a:solidFill>
                <a:latin typeface="Times New Roman"/>
                <a:ea typeface="Times New Roman"/>
                <a:cs typeface="Times New Roman"/>
                <a:sym typeface="Times New Roman"/>
              </a:rPr>
              <a:t>SELECT</a:t>
            </a:r>
          </a:p>
          <a:p>
            <a:pPr indent="0" lvl="0" marL="0" marR="0" rtl="0" algn="l">
              <a:lnSpc>
                <a:spcPct val="100000"/>
              </a:lnSpc>
              <a:spcBef>
                <a:spcPts val="0"/>
              </a:spcBef>
              <a:spcAft>
                <a:spcPts val="0"/>
              </a:spcAft>
              <a:buClr>
                <a:schemeClr val="dk1"/>
              </a:buClr>
              <a:buSzPts val="2100"/>
              <a:buFont typeface="Times New Roman"/>
              <a:buChar char="•"/>
            </a:pPr>
            <a:r>
              <a:rPr b="0" i="1" lang="en-US" sz="2100" u="none" cap="none" strike="noStrike">
                <a:solidFill>
                  <a:schemeClr val="dk1"/>
                </a:solidFill>
                <a:latin typeface="Times New Roman"/>
                <a:ea typeface="Times New Roman"/>
                <a:cs typeface="Times New Roman"/>
                <a:sym typeface="Times New Roman"/>
              </a:rPr>
              <a:t>UPDATE</a:t>
            </a:r>
          </a:p>
          <a:p>
            <a:pPr indent="0" lvl="0" marL="0" marR="0" rtl="0" algn="l">
              <a:lnSpc>
                <a:spcPct val="100000"/>
              </a:lnSpc>
              <a:spcBef>
                <a:spcPts val="0"/>
              </a:spcBef>
              <a:spcAft>
                <a:spcPts val="0"/>
              </a:spcAft>
              <a:buClr>
                <a:schemeClr val="dk1"/>
              </a:buClr>
              <a:buSzPts val="2100"/>
              <a:buFont typeface="Times New Roman"/>
              <a:buChar char="•"/>
            </a:pPr>
            <a:r>
              <a:rPr b="0" i="1" lang="en-US" sz="2100" u="none" cap="none" strike="noStrike">
                <a:solidFill>
                  <a:schemeClr val="dk1"/>
                </a:solidFill>
                <a:latin typeface="Times New Roman"/>
                <a:ea typeface="Times New Roman"/>
                <a:cs typeface="Times New Roman"/>
                <a:sym typeface="Times New Roman"/>
              </a:rPr>
              <a:t>DELETE</a:t>
            </a:r>
          </a:p>
        </p:txBody>
      </p:sp>
      <p:sp>
        <p:nvSpPr>
          <p:cNvPr id="1166" name="Shape 1166"/>
          <p:cNvSpPr txBox="1"/>
          <p:nvPr/>
        </p:nvSpPr>
        <p:spPr>
          <a:xfrm>
            <a:off x="6654800" y="5360987"/>
            <a:ext cx="1955800" cy="733425"/>
          </a:xfrm>
          <a:prstGeom prst="rect">
            <a:avLst/>
          </a:prstGeom>
          <a:solidFill>
            <a:srgbClr val="CCFF33"/>
          </a:solidFill>
          <a:ln>
            <a:noFill/>
          </a:ln>
        </p:spPr>
        <p:txBody>
          <a:bodyPr anchorCtr="0" anchor="b" bIns="45700" lIns="91425" rIns="91425" wrap="square" tIns="45700">
            <a:noAutofit/>
          </a:bodyPr>
          <a:lstStyle/>
          <a:p>
            <a:pPr indent="0" lvl="0" marL="0" marR="0" rtl="0" algn="l">
              <a:lnSpc>
                <a:spcPct val="100000"/>
              </a:lnSpc>
              <a:spcBef>
                <a:spcPts val="0"/>
              </a:spcBef>
              <a:spcAft>
                <a:spcPts val="0"/>
              </a:spcAft>
              <a:buClr>
                <a:schemeClr val="dk1"/>
              </a:buClr>
              <a:buSzPts val="2100"/>
              <a:buFont typeface="Times New Roman"/>
              <a:buChar char="•"/>
            </a:pPr>
            <a:r>
              <a:rPr b="0" i="1" lang="en-US" sz="2100" u="none" cap="none" strike="noStrike">
                <a:solidFill>
                  <a:schemeClr val="dk1"/>
                </a:solidFill>
                <a:latin typeface="Times New Roman"/>
                <a:ea typeface="Times New Roman"/>
                <a:cs typeface="Times New Roman"/>
                <a:sym typeface="Times New Roman"/>
              </a:rPr>
              <a:t>GRANT </a:t>
            </a:r>
          </a:p>
          <a:p>
            <a:pPr indent="0" lvl="0" marL="0" marR="0" rtl="0" algn="l">
              <a:lnSpc>
                <a:spcPct val="100000"/>
              </a:lnSpc>
              <a:spcBef>
                <a:spcPts val="0"/>
              </a:spcBef>
              <a:spcAft>
                <a:spcPts val="0"/>
              </a:spcAft>
              <a:buClr>
                <a:schemeClr val="dk1"/>
              </a:buClr>
              <a:buSzPts val="2100"/>
              <a:buFont typeface="Times New Roman"/>
              <a:buChar char="•"/>
            </a:pPr>
            <a:r>
              <a:rPr b="0" i="1" lang="en-US" sz="2100" u="none" cap="none" strike="noStrike">
                <a:solidFill>
                  <a:schemeClr val="dk1"/>
                </a:solidFill>
                <a:latin typeface="Times New Roman"/>
                <a:ea typeface="Times New Roman"/>
                <a:cs typeface="Times New Roman"/>
                <a:sym typeface="Times New Roman"/>
              </a:rPr>
              <a:t>REVOKE</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0" name="Shape 1170"/>
        <p:cNvGrpSpPr/>
        <p:nvPr/>
      </p:nvGrpSpPr>
      <p:grpSpPr>
        <a:xfrm>
          <a:off x="0" y="0"/>
          <a:ext cx="0" cy="0"/>
          <a:chOff x="0" y="0"/>
          <a:chExt cx="0" cy="0"/>
        </a:xfrm>
      </p:grpSpPr>
      <p:sp>
        <p:nvSpPr>
          <p:cNvPr id="1171" name="Shape 1171"/>
          <p:cNvSpPr txBox="1"/>
          <p:nvPr>
            <p:ph type="title"/>
          </p:nvPr>
        </p:nvSpPr>
        <p:spPr>
          <a:xfrm>
            <a:off x="609600" y="4762"/>
            <a:ext cx="8305800" cy="609600"/>
          </a:xfrm>
          <a:prstGeom prst="rect">
            <a:avLst/>
          </a:prstGeom>
          <a:noFill/>
          <a:ln>
            <a:noFill/>
          </a:ln>
        </p:spPr>
        <p:txBody>
          <a:bodyPr anchorCtr="0" anchor="b" bIns="45700" lIns="91425" rIns="91425" wrap="square" tIns="45700">
            <a:noAutofit/>
          </a:bodyPr>
          <a:lstStyle/>
          <a:p>
            <a:pPr indent="0" lvl="0" marL="0" marR="0" rtl="0" algn="l">
              <a:lnSpc>
                <a:spcPct val="100000"/>
              </a:lnSpc>
              <a:spcBef>
                <a:spcPts val="0"/>
              </a:spcBef>
              <a:spcAft>
                <a:spcPts val="0"/>
              </a:spcAft>
              <a:buClr>
                <a:schemeClr val="dk1"/>
              </a:buClr>
              <a:buFont typeface="Kaushan Script"/>
              <a:buNone/>
            </a:pPr>
            <a:r>
              <a:rPr b="0" i="0" lang="en-US" sz="3000" u="none" cap="none" strike="noStrike">
                <a:solidFill>
                  <a:schemeClr val="dk1"/>
                </a:solidFill>
                <a:latin typeface="Kaushan Script"/>
                <a:ea typeface="Kaushan Script"/>
                <a:cs typeface="Kaushan Script"/>
                <a:sym typeface="Kaushan Script"/>
              </a:rPr>
              <a:t>Fil rouge : Système de Gestion de trafic aérien</a:t>
            </a:r>
          </a:p>
        </p:txBody>
      </p:sp>
      <p:pic>
        <p:nvPicPr>
          <p:cNvPr id="1172" name="Shape 1172"/>
          <p:cNvPicPr preferRelativeResize="0"/>
          <p:nvPr/>
        </p:nvPicPr>
        <p:blipFill rotWithShape="1">
          <a:blip r:embed="rId3">
            <a:alphaModFix/>
          </a:blip>
          <a:srcRect b="28472" l="25832" r="38435" t="18923"/>
          <a:stretch/>
        </p:blipFill>
        <p:spPr>
          <a:xfrm>
            <a:off x="1435100" y="763587"/>
            <a:ext cx="6375400" cy="56324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6" name="Shape 1176"/>
        <p:cNvGrpSpPr/>
        <p:nvPr/>
      </p:nvGrpSpPr>
      <p:grpSpPr>
        <a:xfrm>
          <a:off x="0" y="0"/>
          <a:ext cx="0" cy="0"/>
          <a:chOff x="0" y="0"/>
          <a:chExt cx="0" cy="0"/>
        </a:xfrm>
      </p:grpSpPr>
      <p:sp>
        <p:nvSpPr>
          <p:cNvPr id="1177" name="Shape 1177"/>
          <p:cNvSpPr txBox="1"/>
          <p:nvPr>
            <p:ph type="title"/>
          </p:nvPr>
        </p:nvSpPr>
        <p:spPr>
          <a:xfrm>
            <a:off x="609600" y="4762"/>
            <a:ext cx="8305800" cy="609600"/>
          </a:xfrm>
          <a:prstGeom prst="rect">
            <a:avLst/>
          </a:prstGeom>
          <a:noFill/>
          <a:ln>
            <a:noFill/>
          </a:ln>
        </p:spPr>
        <p:txBody>
          <a:bodyPr anchorCtr="0" anchor="b" bIns="45700" lIns="91425" rIns="91425" wrap="square" tIns="45700">
            <a:noAutofit/>
          </a:bodyPr>
          <a:lstStyle/>
          <a:p>
            <a:pPr indent="0" lvl="0" marL="0" marR="0" rtl="0" algn="l">
              <a:lnSpc>
                <a:spcPct val="100000"/>
              </a:lnSpc>
              <a:spcBef>
                <a:spcPts val="0"/>
              </a:spcBef>
              <a:spcAft>
                <a:spcPts val="0"/>
              </a:spcAft>
              <a:buClr>
                <a:schemeClr val="dk1"/>
              </a:buClr>
              <a:buFont typeface="Kaushan Script"/>
              <a:buNone/>
            </a:pPr>
            <a:r>
              <a:rPr b="0" i="0" lang="en-US" sz="3000" u="none" cap="none" strike="noStrike">
                <a:solidFill>
                  <a:schemeClr val="dk1"/>
                </a:solidFill>
                <a:latin typeface="Kaushan Script"/>
                <a:ea typeface="Kaushan Script"/>
                <a:cs typeface="Kaushan Script"/>
                <a:sym typeface="Kaushan Script"/>
              </a:rPr>
              <a:t>Fil rouge : Système de Gestion de trafic aérien</a:t>
            </a:r>
          </a:p>
        </p:txBody>
      </p:sp>
      <p:pic>
        <p:nvPicPr>
          <p:cNvPr id="1178" name="Shape 1178"/>
          <p:cNvPicPr preferRelativeResize="0"/>
          <p:nvPr/>
        </p:nvPicPr>
        <p:blipFill rotWithShape="1">
          <a:blip r:embed="rId3">
            <a:alphaModFix/>
          </a:blip>
          <a:srcRect b="45832" l="21354" r="41978" t="20486"/>
          <a:stretch/>
        </p:blipFill>
        <p:spPr>
          <a:xfrm>
            <a:off x="939800" y="1333500"/>
            <a:ext cx="7212012" cy="39751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2" name="Shape 1182"/>
        <p:cNvGrpSpPr/>
        <p:nvPr/>
      </p:nvGrpSpPr>
      <p:grpSpPr>
        <a:xfrm>
          <a:off x="0" y="0"/>
          <a:ext cx="0" cy="0"/>
          <a:chOff x="0" y="0"/>
          <a:chExt cx="0" cy="0"/>
        </a:xfrm>
      </p:grpSpPr>
      <p:sp>
        <p:nvSpPr>
          <p:cNvPr id="1183" name="Shape 1183"/>
          <p:cNvSpPr txBox="1"/>
          <p:nvPr>
            <p:ph type="title"/>
          </p:nvPr>
        </p:nvSpPr>
        <p:spPr>
          <a:xfrm>
            <a:off x="609600" y="4762"/>
            <a:ext cx="8305800" cy="609600"/>
          </a:xfrm>
          <a:prstGeom prst="rect">
            <a:avLst/>
          </a:prstGeom>
          <a:noFill/>
          <a:ln>
            <a:noFill/>
          </a:ln>
        </p:spPr>
        <p:txBody>
          <a:bodyPr anchorCtr="0" anchor="b" bIns="45700" lIns="91425" rIns="91425" wrap="square" tIns="45700">
            <a:noAutofit/>
          </a:bodyPr>
          <a:lstStyle/>
          <a:p>
            <a:pPr indent="0" lvl="0" marL="0" marR="0" rtl="0" algn="l">
              <a:lnSpc>
                <a:spcPct val="100000"/>
              </a:lnSpc>
              <a:spcBef>
                <a:spcPts val="0"/>
              </a:spcBef>
              <a:spcAft>
                <a:spcPts val="0"/>
              </a:spcAft>
              <a:buClr>
                <a:schemeClr val="dk1"/>
              </a:buClr>
              <a:buFont typeface="Kaushan Script"/>
              <a:buNone/>
            </a:pPr>
            <a:r>
              <a:rPr b="0" i="0" lang="en-US" sz="3000" u="none" cap="none" strike="noStrike">
                <a:solidFill>
                  <a:schemeClr val="dk1"/>
                </a:solidFill>
                <a:latin typeface="Kaushan Script"/>
                <a:ea typeface="Kaushan Script"/>
                <a:cs typeface="Kaushan Script"/>
                <a:sym typeface="Kaushan Script"/>
              </a:rPr>
              <a:t>Langage de Manipulation des Données : Ajout</a:t>
            </a:r>
          </a:p>
        </p:txBody>
      </p:sp>
      <p:sp>
        <p:nvSpPr>
          <p:cNvPr descr="Rectangle: Click to edit Master text styles Second level Third level Fourth level Fifth level" id="1184" name="Shape 1184"/>
          <p:cNvSpPr txBox="1"/>
          <p:nvPr>
            <p:ph idx="1" type="body"/>
          </p:nvPr>
        </p:nvSpPr>
        <p:spPr>
          <a:xfrm>
            <a:off x="533400" y="914400"/>
            <a:ext cx="8153400" cy="5791200"/>
          </a:xfrm>
          <a:prstGeom prst="rect">
            <a:avLst/>
          </a:prstGeom>
          <a:noFill/>
          <a:ln>
            <a:noFill/>
          </a:ln>
        </p:spPr>
        <p:txBody>
          <a:bodyPr anchorCtr="0" anchor="t" bIns="45700" lIns="91425" rIns="91425" wrap="square" tIns="45700">
            <a:noAutofit/>
          </a:bodyPr>
          <a:lstStyle/>
          <a:p>
            <a:pPr indent="-342900" lvl="0" marL="342900" marR="0" rtl="0" algn="just">
              <a:lnSpc>
                <a:spcPct val="90000"/>
              </a:lnSpc>
              <a:spcBef>
                <a:spcPts val="0"/>
              </a:spcBef>
              <a:spcAft>
                <a:spcPts val="0"/>
              </a:spcAft>
              <a:buClr>
                <a:schemeClr val="hlink"/>
              </a:buClr>
              <a:buSzPts val="3080"/>
              <a:buFont typeface="Noto Sans Symbols"/>
              <a:buChar char="•"/>
            </a:pPr>
            <a:r>
              <a:rPr b="0" i="0" lang="en-US" sz="2800" u="none" cap="none" strike="noStrike">
                <a:solidFill>
                  <a:schemeClr val="dk1"/>
                </a:solidFill>
                <a:latin typeface="Times New Roman"/>
                <a:ea typeface="Times New Roman"/>
                <a:cs typeface="Times New Roman"/>
                <a:sym typeface="Times New Roman"/>
              </a:rPr>
              <a:t>Ajouter un tuple dans une table ou une vue</a:t>
            </a:r>
          </a:p>
          <a:p>
            <a:pPr indent="-285750" lvl="1" marL="742950" marR="0" rtl="0" algn="just">
              <a:lnSpc>
                <a:spcPct val="90000"/>
              </a:lnSpc>
              <a:spcBef>
                <a:spcPts val="520"/>
              </a:spcBef>
              <a:spcAft>
                <a:spcPts val="0"/>
              </a:spcAft>
              <a:buClr>
                <a:schemeClr val="dk1"/>
              </a:buClr>
              <a:buSzPts val="2340"/>
              <a:buFont typeface="Noto Sans Symbols"/>
              <a:buChar char="•"/>
            </a:pPr>
            <a:r>
              <a:rPr b="0" i="1" lang="en-US" sz="2600" u="none" cap="none" strike="noStrike">
                <a:solidFill>
                  <a:srgbClr val="0066CC"/>
                </a:solidFill>
                <a:latin typeface="Times New Roman"/>
                <a:ea typeface="Times New Roman"/>
                <a:cs typeface="Times New Roman"/>
                <a:sym typeface="Times New Roman"/>
              </a:rPr>
              <a:t>INSERT INTO</a:t>
            </a:r>
          </a:p>
          <a:p>
            <a:pPr indent="-285750" lvl="1" marL="742950" marR="0" rtl="0" algn="just">
              <a:lnSpc>
                <a:spcPct val="90000"/>
              </a:lnSpc>
              <a:spcBef>
                <a:spcPts val="520"/>
              </a:spcBef>
              <a:spcAft>
                <a:spcPts val="0"/>
              </a:spcAft>
              <a:buClr>
                <a:schemeClr val="dk1"/>
              </a:buClr>
              <a:buFont typeface="Noto Sans Symbols"/>
              <a:buNone/>
            </a:pPr>
            <a:r>
              <a:rPr b="0" i="1" lang="en-US" sz="2600" u="none" cap="none" strike="noStrike">
                <a:solidFill>
                  <a:srgbClr val="0066CC"/>
                </a:solidFill>
                <a:latin typeface="Times New Roman"/>
                <a:ea typeface="Times New Roman"/>
                <a:cs typeface="Times New Roman"/>
                <a:sym typeface="Times New Roman"/>
              </a:rPr>
              <a:t> {nom_table ¦ nom_vue}</a:t>
            </a:r>
          </a:p>
          <a:p>
            <a:pPr indent="-285750" lvl="1" marL="742950" marR="0" rtl="0" algn="just">
              <a:lnSpc>
                <a:spcPct val="90000"/>
              </a:lnSpc>
              <a:spcBef>
                <a:spcPts val="520"/>
              </a:spcBef>
              <a:spcAft>
                <a:spcPts val="0"/>
              </a:spcAft>
              <a:buClr>
                <a:schemeClr val="dk1"/>
              </a:buClr>
              <a:buFont typeface="Noto Sans Symbols"/>
              <a:buNone/>
            </a:pPr>
            <a:r>
              <a:rPr b="0" i="1" lang="en-US" sz="2600" u="none" cap="none" strike="noStrike">
                <a:solidFill>
                  <a:srgbClr val="0066CC"/>
                </a:solidFill>
                <a:latin typeface="Times New Roman"/>
                <a:ea typeface="Times New Roman"/>
                <a:cs typeface="Times New Roman"/>
                <a:sym typeface="Times New Roman"/>
              </a:rPr>
              <a:t> [ (nom_col (, nom_col)*) ]</a:t>
            </a:r>
          </a:p>
          <a:p>
            <a:pPr indent="-285750" lvl="1" marL="742950" marR="0" rtl="0" algn="just">
              <a:lnSpc>
                <a:spcPct val="90000"/>
              </a:lnSpc>
              <a:spcBef>
                <a:spcPts val="520"/>
              </a:spcBef>
              <a:spcAft>
                <a:spcPts val="0"/>
              </a:spcAft>
              <a:buClr>
                <a:schemeClr val="dk1"/>
              </a:buClr>
              <a:buFont typeface="Noto Sans Symbols"/>
              <a:buNone/>
            </a:pPr>
            <a:r>
              <a:rPr b="0" i="1" lang="en-US" sz="2600" u="none" cap="none" strike="noStrike">
                <a:solidFill>
                  <a:srgbClr val="0066CC"/>
                </a:solidFill>
                <a:latin typeface="Times New Roman"/>
                <a:ea typeface="Times New Roman"/>
                <a:cs typeface="Times New Roman"/>
                <a:sym typeface="Times New Roman"/>
              </a:rPr>
              <a:t> { VALUES (valeur (, valeur)*) | sous-requête };</a:t>
            </a:r>
          </a:p>
          <a:p>
            <a:pPr indent="-228600" lvl="2" marL="1143000" marR="0" rtl="0" algn="just">
              <a:lnSpc>
                <a:spcPct val="90000"/>
              </a:lnSpc>
              <a:spcBef>
                <a:spcPts val="400"/>
              </a:spcBef>
              <a:spcAft>
                <a:spcPts val="0"/>
              </a:spcAft>
              <a:buClr>
                <a:schemeClr val="hlink"/>
              </a:buClr>
              <a:buSzPts val="1900"/>
              <a:buFont typeface="Noto Sans Symbols"/>
              <a:buChar char="•"/>
            </a:pPr>
            <a:r>
              <a:rPr b="0" i="0" lang="en-US" sz="2000" u="none" cap="none" strike="noStrike">
                <a:solidFill>
                  <a:schemeClr val="dk1"/>
                </a:solidFill>
                <a:latin typeface="Times New Roman"/>
                <a:ea typeface="Times New Roman"/>
                <a:cs typeface="Times New Roman"/>
                <a:sym typeface="Times New Roman"/>
              </a:rPr>
              <a:t>Légende :</a:t>
            </a:r>
          </a:p>
          <a:p>
            <a:pPr indent="-228600" lvl="3" marL="1600200" marR="0" rtl="0" algn="just">
              <a:lnSpc>
                <a:spcPct val="90000"/>
              </a:lnSpc>
              <a:spcBef>
                <a:spcPts val="400"/>
              </a:spcBef>
              <a:spcAft>
                <a:spcPts val="0"/>
              </a:spcAft>
              <a:buClr>
                <a:schemeClr val="dk1"/>
              </a:buClr>
              <a:buSzPts val="1300"/>
              <a:buFont typeface="Noto Sans Symbols"/>
              <a:buChar char="•"/>
            </a:pPr>
            <a:r>
              <a:rPr b="0" i="0" lang="en-US" sz="2000" u="none" cap="none" strike="noStrike">
                <a:solidFill>
                  <a:schemeClr val="dk1"/>
                </a:solidFill>
                <a:latin typeface="Tahoma"/>
                <a:ea typeface="Tahoma"/>
                <a:cs typeface="Tahoma"/>
                <a:sym typeface="Tahoma"/>
              </a:rPr>
              <a:t>{a | b} : a ou b,</a:t>
            </a:r>
          </a:p>
          <a:p>
            <a:pPr indent="-228600" lvl="3" marL="1600200" marR="0" rtl="0" algn="just">
              <a:lnSpc>
                <a:spcPct val="90000"/>
              </a:lnSpc>
              <a:spcBef>
                <a:spcPts val="400"/>
              </a:spcBef>
              <a:spcAft>
                <a:spcPts val="0"/>
              </a:spcAft>
              <a:buClr>
                <a:schemeClr val="dk1"/>
              </a:buClr>
              <a:buSzPts val="1300"/>
              <a:buFont typeface="Noto Sans Symbols"/>
              <a:buChar char="•"/>
            </a:pPr>
            <a:r>
              <a:rPr b="0" i="0" lang="en-US" sz="2000" u="none" cap="none" strike="noStrike">
                <a:solidFill>
                  <a:schemeClr val="dk1"/>
                </a:solidFill>
                <a:latin typeface="Tahoma"/>
                <a:ea typeface="Tahoma"/>
                <a:cs typeface="Tahoma"/>
                <a:sym typeface="Tahoma"/>
              </a:rPr>
              <a:t>[option];</a:t>
            </a:r>
          </a:p>
          <a:p>
            <a:pPr indent="-228600" lvl="3" marL="1600200" marR="0" rtl="0" algn="just">
              <a:lnSpc>
                <a:spcPct val="90000"/>
              </a:lnSpc>
              <a:spcBef>
                <a:spcPts val="400"/>
              </a:spcBef>
              <a:spcAft>
                <a:spcPts val="0"/>
              </a:spcAft>
              <a:buClr>
                <a:schemeClr val="dk1"/>
              </a:buClr>
              <a:buSzPts val="1300"/>
              <a:buFont typeface="Noto Sans Symbols"/>
              <a:buChar char="•"/>
            </a:pPr>
            <a:r>
              <a:rPr b="0" i="0" lang="en-US" sz="2000" u="none" cap="none" strike="noStrike">
                <a:solidFill>
                  <a:schemeClr val="dk1"/>
                </a:solidFill>
                <a:latin typeface="Tahoma"/>
                <a:ea typeface="Tahoma"/>
                <a:cs typeface="Tahoma"/>
                <a:sym typeface="Tahoma"/>
              </a:rPr>
              <a:t>* : applicable autant de fois que souhaité;</a:t>
            </a:r>
          </a:p>
          <a:p>
            <a:pPr indent="-228600" lvl="3" marL="1600200" marR="0" rtl="0" algn="just">
              <a:lnSpc>
                <a:spcPct val="90000"/>
              </a:lnSpc>
              <a:spcBef>
                <a:spcPts val="400"/>
              </a:spcBef>
              <a:spcAft>
                <a:spcPts val="0"/>
              </a:spcAft>
              <a:buClr>
                <a:schemeClr val="dk1"/>
              </a:buClr>
              <a:buSzPts val="1300"/>
              <a:buFont typeface="Noto Sans Symbols"/>
              <a:buChar char="•"/>
            </a:pPr>
            <a:r>
              <a:rPr b="0" i="0" lang="en-US" sz="2000" u="none" cap="none" strike="noStrike">
                <a:solidFill>
                  <a:schemeClr val="dk1"/>
                </a:solidFill>
                <a:latin typeface="Tahoma"/>
                <a:ea typeface="Tahoma"/>
                <a:cs typeface="Tahoma"/>
                <a:sym typeface="Tahoma"/>
              </a:rPr>
              <a:t>mots en capitale : mots-clé</a:t>
            </a:r>
          </a:p>
          <a:p>
            <a:pPr indent="-285750" lvl="1" marL="742950" marR="0" rtl="0" algn="just">
              <a:lnSpc>
                <a:spcPct val="90000"/>
              </a:lnSpc>
              <a:spcBef>
                <a:spcPts val="520"/>
              </a:spcBef>
              <a:spcAft>
                <a:spcPts val="0"/>
              </a:spcAft>
              <a:buClr>
                <a:schemeClr val="dk1"/>
              </a:buClr>
              <a:buFont typeface="Noto Sans Symbols"/>
              <a:buNone/>
            </a:pPr>
            <a:r>
              <a:rPr b="0" i="1" lang="en-US" sz="2600" u="none" cap="none" strike="noStrike">
                <a:solidFill>
                  <a:srgbClr val="0066CC"/>
                </a:solidFill>
                <a:latin typeface="Times New Roman"/>
                <a:ea typeface="Times New Roman"/>
                <a:cs typeface="Times New Roman"/>
                <a:sym typeface="Times New Roman"/>
              </a:rPr>
              <a:t>Exemple :</a:t>
            </a:r>
          </a:p>
          <a:p>
            <a:pPr indent="-228600" lvl="2" marL="1143000" marR="0" rtl="0" algn="l">
              <a:lnSpc>
                <a:spcPct val="90000"/>
              </a:lnSpc>
              <a:spcBef>
                <a:spcPts val="400"/>
              </a:spcBef>
              <a:spcAft>
                <a:spcPts val="0"/>
              </a:spcAft>
              <a:buClr>
                <a:schemeClr val="hlink"/>
              </a:buClr>
              <a:buSzPts val="1900"/>
              <a:buFont typeface="Noto Sans Symbols"/>
              <a:buChar char="•"/>
            </a:pPr>
            <a:r>
              <a:rPr b="0" i="0" lang="en-US" sz="2000" u="none" cap="none" strike="noStrike">
                <a:solidFill>
                  <a:schemeClr val="dk1"/>
                </a:solidFill>
                <a:latin typeface="Times New Roman"/>
                <a:ea typeface="Times New Roman"/>
                <a:cs typeface="Times New Roman"/>
                <a:sym typeface="Times New Roman"/>
              </a:rPr>
              <a:t>INSERT INTO PILOTE  </a:t>
            </a:r>
            <a:br>
              <a:rPr b="0" i="0" lang="en-US" sz="2000" u="none" cap="none" strike="noStrike">
                <a:solidFill>
                  <a:schemeClr val="dk1"/>
                </a:solidFill>
                <a:latin typeface="Times New Roman"/>
                <a:ea typeface="Times New Roman"/>
                <a:cs typeface="Times New Roman"/>
                <a:sym typeface="Times New Roman"/>
              </a:rPr>
            </a:br>
            <a:r>
              <a:rPr b="0" i="0" lang="en-US" sz="2000" u="none" cap="none" strike="noStrike">
                <a:solidFill>
                  <a:schemeClr val="dk1"/>
                </a:solidFill>
                <a:latin typeface="Times New Roman"/>
                <a:ea typeface="Times New Roman"/>
                <a:cs typeface="Times New Roman"/>
                <a:sym typeface="Times New Roman"/>
              </a:rPr>
              <a:t>VALUES (35, ‘GADMONT’, 46, ‘Albi’, 5400 )</a:t>
            </a:r>
          </a:p>
          <a:p>
            <a:pPr indent="-228600" lvl="2" marL="1143000" marR="0" rtl="0" algn="l">
              <a:lnSpc>
                <a:spcPct val="90000"/>
              </a:lnSpc>
              <a:spcBef>
                <a:spcPts val="400"/>
              </a:spcBef>
              <a:spcAft>
                <a:spcPts val="0"/>
              </a:spcAft>
              <a:buClr>
                <a:schemeClr val="hlink"/>
              </a:buClr>
              <a:buSzPts val="1900"/>
              <a:buFont typeface="Noto Sans Symbols"/>
              <a:buChar char="•"/>
            </a:pPr>
            <a:r>
              <a:rPr b="0" i="0" lang="en-US" sz="2000" u="none" cap="none" strike="noStrike">
                <a:solidFill>
                  <a:schemeClr val="dk1"/>
                </a:solidFill>
                <a:latin typeface="Times New Roman"/>
                <a:ea typeface="Times New Roman"/>
                <a:cs typeface="Times New Roman"/>
                <a:sym typeface="Times New Roman"/>
              </a:rPr>
              <a:t>INSERT INTO AVION (Num_AV, Capacité) </a:t>
            </a:r>
            <a:br>
              <a:rPr b="0" i="0" lang="en-US" sz="2000" u="none" cap="none" strike="noStrike">
                <a:solidFill>
                  <a:schemeClr val="dk1"/>
                </a:solidFill>
                <a:latin typeface="Times New Roman"/>
                <a:ea typeface="Times New Roman"/>
                <a:cs typeface="Times New Roman"/>
                <a:sym typeface="Times New Roman"/>
              </a:rPr>
            </a:br>
            <a:r>
              <a:rPr b="0" i="0" lang="en-US" sz="2000" u="none" cap="none" strike="noStrike">
                <a:solidFill>
                  <a:schemeClr val="dk1"/>
                </a:solidFill>
                <a:latin typeface="Times New Roman"/>
                <a:ea typeface="Times New Roman"/>
                <a:cs typeface="Times New Roman"/>
                <a:sym typeface="Times New Roman"/>
              </a:rPr>
              <a:t>VALUES (96, 170)</a:t>
            </a:r>
          </a:p>
          <a:p>
            <a:pPr indent="-342900" lvl="0" marL="342900" marR="0" rtl="0" algn="just">
              <a:spcBef>
                <a:spcPts val="400"/>
              </a:spcBef>
              <a:spcAft>
                <a:spcPts val="0"/>
              </a:spcAft>
              <a:buClr>
                <a:schemeClr val="hlink"/>
              </a:buClr>
              <a:buSzPts val="2200"/>
              <a:buFont typeface="Noto Sans Symbols"/>
              <a:buNone/>
            </a:pPr>
            <a:r>
              <a:t/>
            </a:r>
            <a:endParaRPr b="0"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8" name="Shape 1188"/>
        <p:cNvGrpSpPr/>
        <p:nvPr/>
      </p:nvGrpSpPr>
      <p:grpSpPr>
        <a:xfrm>
          <a:off x="0" y="0"/>
          <a:ext cx="0" cy="0"/>
          <a:chOff x="0" y="0"/>
          <a:chExt cx="0" cy="0"/>
        </a:xfrm>
      </p:grpSpPr>
      <p:sp>
        <p:nvSpPr>
          <p:cNvPr id="1189" name="Shape 1189"/>
          <p:cNvSpPr txBox="1"/>
          <p:nvPr>
            <p:ph type="title"/>
          </p:nvPr>
        </p:nvSpPr>
        <p:spPr>
          <a:xfrm>
            <a:off x="609600" y="4762"/>
            <a:ext cx="8305800" cy="609600"/>
          </a:xfrm>
          <a:prstGeom prst="rect">
            <a:avLst/>
          </a:prstGeom>
          <a:noFill/>
          <a:ln>
            <a:noFill/>
          </a:ln>
        </p:spPr>
        <p:txBody>
          <a:bodyPr anchorCtr="0" anchor="b" bIns="45700" lIns="91425" rIns="91425" wrap="square" tIns="45700">
            <a:noAutofit/>
          </a:bodyPr>
          <a:lstStyle/>
          <a:p>
            <a:pPr indent="0" lvl="0" marL="0" marR="0" rtl="0" algn="l">
              <a:lnSpc>
                <a:spcPct val="100000"/>
              </a:lnSpc>
              <a:spcBef>
                <a:spcPts val="0"/>
              </a:spcBef>
              <a:spcAft>
                <a:spcPts val="0"/>
              </a:spcAft>
              <a:buClr>
                <a:schemeClr val="dk1"/>
              </a:buClr>
              <a:buFont typeface="Kaushan Script"/>
              <a:buNone/>
            </a:pPr>
            <a:r>
              <a:rPr b="0" i="0" lang="en-US" sz="2600" u="none" cap="none" strike="noStrike">
                <a:solidFill>
                  <a:schemeClr val="dk1"/>
                </a:solidFill>
                <a:latin typeface="Kaushan Script"/>
                <a:ea typeface="Kaushan Script"/>
                <a:cs typeface="Kaushan Script"/>
                <a:sym typeface="Kaushan Script"/>
              </a:rPr>
              <a:t>Langage de Manipulation des Données : Modification</a:t>
            </a:r>
          </a:p>
        </p:txBody>
      </p:sp>
      <p:sp>
        <p:nvSpPr>
          <p:cNvPr descr="Rectangle: Click to edit Master text styles Second level Third level Fourth level Fifth level" id="1190" name="Shape 1190"/>
          <p:cNvSpPr txBox="1"/>
          <p:nvPr>
            <p:ph idx="1" type="body"/>
          </p:nvPr>
        </p:nvSpPr>
        <p:spPr>
          <a:xfrm>
            <a:off x="533400" y="914400"/>
            <a:ext cx="8153400" cy="5499100"/>
          </a:xfrm>
          <a:prstGeom prst="rect">
            <a:avLst/>
          </a:prstGeom>
          <a:noFill/>
          <a:ln>
            <a:noFill/>
          </a:ln>
        </p:spPr>
        <p:txBody>
          <a:bodyPr anchorCtr="0" anchor="t" bIns="45700" lIns="91425" rIns="91425" wrap="square" tIns="45700">
            <a:noAutofit/>
          </a:bodyPr>
          <a:lstStyle/>
          <a:p>
            <a:pPr indent="-342900" lvl="0" marL="342900" marR="0" rtl="0" algn="just">
              <a:lnSpc>
                <a:spcPct val="100000"/>
              </a:lnSpc>
              <a:spcBef>
                <a:spcPts val="0"/>
              </a:spcBef>
              <a:spcAft>
                <a:spcPts val="0"/>
              </a:spcAft>
              <a:buClr>
                <a:schemeClr val="hlink"/>
              </a:buClr>
              <a:buSzPts val="2640"/>
              <a:buFont typeface="Noto Sans Symbols"/>
              <a:buChar char="•"/>
            </a:pPr>
            <a:r>
              <a:rPr b="0" i="0" lang="en-US" sz="2400" u="none" cap="none" strike="noStrike">
                <a:solidFill>
                  <a:schemeClr val="dk1"/>
                </a:solidFill>
                <a:latin typeface="Times New Roman"/>
                <a:ea typeface="Times New Roman"/>
                <a:cs typeface="Times New Roman"/>
                <a:sym typeface="Times New Roman"/>
              </a:rPr>
              <a:t>Changer les tuples d’une table ou d'une vue</a:t>
            </a:r>
          </a:p>
          <a:p>
            <a:pPr indent="-285750" lvl="1" marL="742950" marR="0" rtl="0" algn="just">
              <a:lnSpc>
                <a:spcPct val="100000"/>
              </a:lnSpc>
              <a:spcBef>
                <a:spcPts val="480"/>
              </a:spcBef>
              <a:spcAft>
                <a:spcPts val="0"/>
              </a:spcAft>
              <a:buClr>
                <a:schemeClr val="dk1"/>
              </a:buClr>
              <a:buSzPts val="2160"/>
              <a:buFont typeface="Noto Sans Symbols"/>
              <a:buChar char="•"/>
            </a:pPr>
            <a:r>
              <a:rPr b="0" i="1" lang="en-US" sz="2400" u="none" cap="none" strike="noStrike">
                <a:solidFill>
                  <a:srgbClr val="0066CC"/>
                </a:solidFill>
                <a:latin typeface="Times New Roman"/>
                <a:ea typeface="Times New Roman"/>
                <a:cs typeface="Times New Roman"/>
                <a:sym typeface="Times New Roman"/>
              </a:rPr>
              <a:t>UPDATE {nom_table ¦ nom_vue}</a:t>
            </a:r>
          </a:p>
          <a:p>
            <a:pPr indent="-285750" lvl="1" marL="742950" marR="0" rtl="0" algn="just">
              <a:lnSpc>
                <a:spcPct val="100000"/>
              </a:lnSpc>
              <a:spcBef>
                <a:spcPts val="480"/>
              </a:spcBef>
              <a:spcAft>
                <a:spcPts val="0"/>
              </a:spcAft>
              <a:buClr>
                <a:schemeClr val="dk1"/>
              </a:buClr>
              <a:buFont typeface="Noto Sans Symbols"/>
              <a:buNone/>
            </a:pPr>
            <a:r>
              <a:rPr b="0" i="1" lang="en-US" sz="2400" u="none" cap="none" strike="noStrike">
                <a:solidFill>
                  <a:srgbClr val="0066CC"/>
                </a:solidFill>
                <a:latin typeface="Times New Roman"/>
                <a:ea typeface="Times New Roman"/>
                <a:cs typeface="Times New Roman"/>
                <a:sym typeface="Times New Roman"/>
              </a:rPr>
              <a:t>    SET { (nom_col)* = (sous-requête)</a:t>
            </a:r>
          </a:p>
          <a:p>
            <a:pPr indent="-285750" lvl="1" marL="742950" marR="0" rtl="0" algn="just">
              <a:lnSpc>
                <a:spcPct val="100000"/>
              </a:lnSpc>
              <a:spcBef>
                <a:spcPts val="480"/>
              </a:spcBef>
              <a:spcAft>
                <a:spcPts val="0"/>
              </a:spcAft>
              <a:buClr>
                <a:schemeClr val="dk1"/>
              </a:buClr>
              <a:buFont typeface="Noto Sans Symbols"/>
              <a:buNone/>
            </a:pPr>
            <a:r>
              <a:rPr b="0" i="1" lang="en-US" sz="2400" u="none" cap="none" strike="noStrike">
                <a:solidFill>
                  <a:srgbClr val="0066CC"/>
                </a:solidFill>
                <a:latin typeface="Times New Roman"/>
                <a:ea typeface="Times New Roman"/>
                <a:cs typeface="Times New Roman"/>
                <a:sym typeface="Times New Roman"/>
              </a:rPr>
              <a:t>         | nom_col = { valeur | (sous-requête)} }*</a:t>
            </a:r>
          </a:p>
          <a:p>
            <a:pPr indent="-285750" lvl="1" marL="742950" marR="0" rtl="0" algn="just">
              <a:lnSpc>
                <a:spcPct val="100000"/>
              </a:lnSpc>
              <a:spcBef>
                <a:spcPts val="480"/>
              </a:spcBef>
              <a:spcAft>
                <a:spcPts val="0"/>
              </a:spcAft>
              <a:buClr>
                <a:schemeClr val="dk1"/>
              </a:buClr>
              <a:buFont typeface="Noto Sans Symbols"/>
              <a:buNone/>
            </a:pPr>
            <a:r>
              <a:rPr b="0" i="1" lang="en-US" sz="2400" u="none" cap="none" strike="noStrike">
                <a:solidFill>
                  <a:srgbClr val="0066CC"/>
                </a:solidFill>
                <a:latin typeface="Times New Roman"/>
                <a:ea typeface="Times New Roman"/>
                <a:cs typeface="Times New Roman"/>
                <a:sym typeface="Times New Roman"/>
              </a:rPr>
              <a:t>   WHERE condition;</a:t>
            </a:r>
          </a:p>
          <a:p>
            <a:pPr indent="-342900" lvl="0" marL="342900" marR="0" rtl="0" algn="just">
              <a:lnSpc>
                <a:spcPct val="100000"/>
              </a:lnSpc>
              <a:spcBef>
                <a:spcPts val="480"/>
              </a:spcBef>
              <a:spcAft>
                <a:spcPts val="0"/>
              </a:spcAft>
              <a:buClr>
                <a:schemeClr val="hlink"/>
              </a:buClr>
              <a:buSzPts val="2640"/>
              <a:buFont typeface="Noto Sans Symbols"/>
              <a:buChar char="•"/>
            </a:pPr>
            <a:r>
              <a:rPr b="0" i="0" lang="en-US" sz="2400" u="none" cap="none" strike="noStrike">
                <a:solidFill>
                  <a:schemeClr val="dk1"/>
                </a:solidFill>
                <a:latin typeface="Times New Roman"/>
                <a:ea typeface="Times New Roman"/>
                <a:cs typeface="Times New Roman"/>
                <a:sym typeface="Times New Roman"/>
              </a:rPr>
              <a:t>Exemple </a:t>
            </a:r>
          </a:p>
          <a:p>
            <a:pPr indent="-285750" lvl="1" marL="742950" marR="0" rtl="0" algn="just">
              <a:lnSpc>
                <a:spcPct val="100000"/>
              </a:lnSpc>
              <a:spcBef>
                <a:spcPts val="480"/>
              </a:spcBef>
              <a:spcAft>
                <a:spcPts val="0"/>
              </a:spcAft>
              <a:buClr>
                <a:schemeClr val="dk1"/>
              </a:buClr>
              <a:buSzPts val="2160"/>
              <a:buFont typeface="Noto Sans Symbols"/>
              <a:buChar char="•"/>
            </a:pPr>
            <a:r>
              <a:rPr b="0" i="1" lang="en-US" sz="2400" u="none" cap="none" strike="noStrike">
                <a:solidFill>
                  <a:srgbClr val="0066CC"/>
                </a:solidFill>
                <a:latin typeface="Times New Roman"/>
                <a:ea typeface="Times New Roman"/>
                <a:cs typeface="Times New Roman"/>
                <a:sym typeface="Times New Roman"/>
              </a:rPr>
              <a:t>UPDATE AVION</a:t>
            </a:r>
          </a:p>
          <a:p>
            <a:pPr indent="-285750" lvl="1" marL="742950" marR="0" rtl="0" algn="just">
              <a:lnSpc>
                <a:spcPct val="100000"/>
              </a:lnSpc>
              <a:spcBef>
                <a:spcPts val="480"/>
              </a:spcBef>
              <a:spcAft>
                <a:spcPts val="0"/>
              </a:spcAft>
              <a:buClr>
                <a:schemeClr val="dk1"/>
              </a:buClr>
              <a:buFont typeface="Noto Sans Symbols"/>
              <a:buNone/>
            </a:pPr>
            <a:r>
              <a:rPr b="0" i="1" lang="en-US" sz="2400" u="none" cap="none" strike="noStrike">
                <a:solidFill>
                  <a:srgbClr val="0066CC"/>
                </a:solidFill>
                <a:latin typeface="Times New Roman"/>
                <a:ea typeface="Times New Roman"/>
                <a:cs typeface="Times New Roman"/>
                <a:sym typeface="Times New Roman"/>
              </a:rPr>
              <a:t>	SET capacité = 250</a:t>
            </a:r>
          </a:p>
          <a:p>
            <a:pPr indent="-285750" lvl="1" marL="742950" marR="0" rtl="0" algn="just">
              <a:lnSpc>
                <a:spcPct val="100000"/>
              </a:lnSpc>
              <a:spcBef>
                <a:spcPts val="480"/>
              </a:spcBef>
              <a:spcAft>
                <a:spcPts val="0"/>
              </a:spcAft>
              <a:buClr>
                <a:schemeClr val="dk1"/>
              </a:buClr>
              <a:buFont typeface="Noto Sans Symbols"/>
              <a:buNone/>
            </a:pPr>
            <a:r>
              <a:rPr b="0" i="1" lang="en-US" sz="2400" u="none" cap="none" strike="noStrike">
                <a:solidFill>
                  <a:srgbClr val="0066CC"/>
                </a:solidFill>
                <a:latin typeface="Times New Roman"/>
                <a:ea typeface="Times New Roman"/>
                <a:cs typeface="Times New Roman"/>
                <a:sym typeface="Times New Roman"/>
              </a:rPr>
              <a:t>	WHERE Type = ‘A350’</a:t>
            </a:r>
          </a:p>
          <a:p>
            <a:pPr indent="-342900" lvl="0" marL="342900" marR="0" rtl="0" algn="just">
              <a:lnSpc>
                <a:spcPct val="100000"/>
              </a:lnSpc>
              <a:spcBef>
                <a:spcPts val="480"/>
              </a:spcBef>
              <a:spcAft>
                <a:spcPts val="0"/>
              </a:spcAft>
              <a:buClr>
                <a:schemeClr val="hlink"/>
              </a:buClr>
              <a:buSzPts val="2640"/>
              <a:buFont typeface="Noto Sans Symbols"/>
              <a:buNone/>
            </a:pPr>
            <a:r>
              <a:t/>
            </a:r>
            <a:endParaRPr b="0" i="0" sz="2400" u="none" cap="none" strike="noStrike">
              <a:solidFill>
                <a:schemeClr val="dk1"/>
              </a:solidFill>
              <a:latin typeface="Times New Roman"/>
              <a:ea typeface="Times New Roman"/>
              <a:cs typeface="Times New Roman"/>
              <a:sym typeface="Times New Roman"/>
            </a:endParaRPr>
          </a:p>
          <a:p>
            <a:pPr indent="-285750" lvl="1" marL="742950" marR="0" rtl="0" algn="just">
              <a:lnSpc>
                <a:spcPct val="100000"/>
              </a:lnSpc>
              <a:spcBef>
                <a:spcPts val="480"/>
              </a:spcBef>
              <a:spcAft>
                <a:spcPts val="0"/>
              </a:spcAft>
              <a:buClr>
                <a:schemeClr val="dk1"/>
              </a:buClr>
              <a:buSzPts val="2160"/>
              <a:buFont typeface="Noto Sans Symbols"/>
              <a:buChar char="•"/>
            </a:pPr>
            <a:r>
              <a:rPr b="0" i="1" lang="en-US" sz="2400" u="none" cap="none" strike="noStrike">
                <a:solidFill>
                  <a:srgbClr val="0066CC"/>
                </a:solidFill>
                <a:latin typeface="Times New Roman"/>
                <a:ea typeface="Times New Roman"/>
                <a:cs typeface="Times New Roman"/>
                <a:sym typeface="Times New Roman"/>
              </a:rPr>
              <a:t>UPDATE PILOTE</a:t>
            </a:r>
          </a:p>
          <a:p>
            <a:pPr indent="-285750" lvl="1" marL="742950" marR="0" rtl="0" algn="just">
              <a:lnSpc>
                <a:spcPct val="100000"/>
              </a:lnSpc>
              <a:spcBef>
                <a:spcPts val="480"/>
              </a:spcBef>
              <a:spcAft>
                <a:spcPts val="0"/>
              </a:spcAft>
              <a:buClr>
                <a:schemeClr val="dk1"/>
              </a:buClr>
              <a:buFont typeface="Noto Sans Symbols"/>
              <a:buNone/>
            </a:pPr>
            <a:r>
              <a:rPr b="0" i="1" lang="en-US" sz="2400" u="none" cap="none" strike="noStrike">
                <a:solidFill>
                  <a:srgbClr val="0066CC"/>
                </a:solidFill>
                <a:latin typeface="Times New Roman"/>
                <a:ea typeface="Times New Roman"/>
                <a:cs typeface="Times New Roman"/>
                <a:sym typeface="Times New Roman"/>
              </a:rPr>
              <a:t>	SET Salaire = Salaire*1,2</a:t>
            </a:r>
          </a:p>
          <a:p>
            <a:pPr indent="-285750" lvl="1" marL="742950" marR="0" rtl="0" algn="just">
              <a:lnSpc>
                <a:spcPct val="100000"/>
              </a:lnSpc>
              <a:spcBef>
                <a:spcPts val="480"/>
              </a:spcBef>
              <a:spcAft>
                <a:spcPts val="0"/>
              </a:spcAft>
              <a:buClr>
                <a:schemeClr val="dk1"/>
              </a:buClr>
              <a:buFont typeface="Noto Sans Symbols"/>
              <a:buNone/>
            </a:pPr>
            <a:r>
              <a:rPr b="0" i="1" lang="en-US" sz="2400" u="none" cap="none" strike="noStrike">
                <a:solidFill>
                  <a:srgbClr val="0066CC"/>
                </a:solidFill>
                <a:latin typeface="Times New Roman"/>
                <a:ea typeface="Times New Roman"/>
                <a:cs typeface="Times New Roman"/>
                <a:sym typeface="Times New Roman"/>
              </a:rPr>
              <a:t>	WHERE Age &gt;= 54</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type="title"/>
          </p:nvPr>
        </p:nvSpPr>
        <p:spPr>
          <a:xfrm>
            <a:off x="609600" y="4762"/>
            <a:ext cx="8305800" cy="609600"/>
          </a:xfrm>
          <a:prstGeom prst="rect">
            <a:avLst/>
          </a:prstGeom>
          <a:noFill/>
          <a:ln>
            <a:noFill/>
          </a:ln>
        </p:spPr>
        <p:txBody>
          <a:bodyPr anchorCtr="0" anchor="b" bIns="45700" lIns="91425" rIns="91425" wrap="square" tIns="45700">
            <a:noAutofit/>
          </a:bodyPr>
          <a:lstStyle/>
          <a:p>
            <a:pPr indent="0" lvl="0" marL="0" marR="0" rtl="0" algn="l">
              <a:lnSpc>
                <a:spcPct val="100000"/>
              </a:lnSpc>
              <a:spcBef>
                <a:spcPts val="0"/>
              </a:spcBef>
              <a:spcAft>
                <a:spcPts val="0"/>
              </a:spcAft>
              <a:buClr>
                <a:schemeClr val="dk1"/>
              </a:buClr>
              <a:buFont typeface="Kaushan Script"/>
              <a:buNone/>
            </a:pPr>
            <a:r>
              <a:rPr b="0" i="0" lang="en-US" sz="3000" u="none" cap="none" strike="noStrike">
                <a:solidFill>
                  <a:schemeClr val="dk1"/>
                </a:solidFill>
                <a:latin typeface="Kaushan Script"/>
                <a:ea typeface="Kaushan Script"/>
                <a:cs typeface="Kaushan Script"/>
                <a:sym typeface="Kaushan Script"/>
              </a:rPr>
              <a:t>La partie structurelle : le modèle relationnel</a:t>
            </a:r>
          </a:p>
        </p:txBody>
      </p:sp>
      <p:sp>
        <p:nvSpPr>
          <p:cNvPr descr="Rectangle: Click to edit Master text styles Second level Third level Fourth level Fifth level" id="152" name="Shape 152"/>
          <p:cNvSpPr txBox="1"/>
          <p:nvPr>
            <p:ph idx="1" type="body"/>
          </p:nvPr>
        </p:nvSpPr>
        <p:spPr>
          <a:xfrm>
            <a:off x="533400" y="914400"/>
            <a:ext cx="8153400" cy="5499100"/>
          </a:xfrm>
          <a:prstGeom prst="rect">
            <a:avLst/>
          </a:prstGeom>
          <a:noFill/>
          <a:ln>
            <a:noFill/>
          </a:ln>
        </p:spPr>
        <p:txBody>
          <a:bodyPr anchorCtr="0" anchor="t" bIns="45700" lIns="91425" rIns="91425" wrap="square" tIns="45700">
            <a:noAutofit/>
          </a:bodyPr>
          <a:lstStyle/>
          <a:p>
            <a:pPr indent="-342900" lvl="0" marL="342900" marR="0" rtl="0" algn="just">
              <a:lnSpc>
                <a:spcPct val="100000"/>
              </a:lnSpc>
              <a:spcBef>
                <a:spcPts val="0"/>
              </a:spcBef>
              <a:spcAft>
                <a:spcPts val="0"/>
              </a:spcAft>
              <a:buClr>
                <a:schemeClr val="hlink"/>
              </a:buClr>
              <a:buSzPts val="3080"/>
              <a:buFont typeface="Noto Sans Symbols"/>
              <a:buChar char="•"/>
            </a:pPr>
            <a:r>
              <a:rPr b="0" i="0" lang="en-US" sz="2800" u="none" cap="none" strike="noStrike">
                <a:solidFill>
                  <a:schemeClr val="dk1"/>
                </a:solidFill>
                <a:latin typeface="Times New Roman"/>
                <a:ea typeface="Times New Roman"/>
                <a:cs typeface="Times New Roman"/>
                <a:sym typeface="Times New Roman"/>
              </a:rPr>
              <a:t>Produit cartésien de 2 ensembles :</a:t>
            </a:r>
          </a:p>
          <a:p>
            <a:pPr indent="-342900" lvl="0" marL="342900" marR="0" rtl="0" algn="just">
              <a:lnSpc>
                <a:spcPct val="100000"/>
              </a:lnSpc>
              <a:spcBef>
                <a:spcPts val="560"/>
              </a:spcBef>
              <a:spcAft>
                <a:spcPts val="0"/>
              </a:spcAft>
              <a:buClr>
                <a:schemeClr val="hlink"/>
              </a:buClr>
              <a:buSzPts val="3080"/>
              <a:buFont typeface="Noto Sans Symbols"/>
              <a:buNone/>
            </a:pPr>
            <a:r>
              <a:t/>
            </a:r>
            <a:endParaRPr b="0" i="0" sz="2800" u="none" cap="none" strike="noStrike">
              <a:solidFill>
                <a:schemeClr val="dk1"/>
              </a:solidFill>
              <a:latin typeface="Times New Roman"/>
              <a:ea typeface="Times New Roman"/>
              <a:cs typeface="Times New Roman"/>
              <a:sym typeface="Times New Roman"/>
            </a:endParaRPr>
          </a:p>
          <a:p>
            <a:pPr indent="-342900" lvl="0" marL="342900" marR="0" rtl="0" algn="just">
              <a:lnSpc>
                <a:spcPct val="100000"/>
              </a:lnSpc>
              <a:spcBef>
                <a:spcPts val="560"/>
              </a:spcBef>
              <a:spcAft>
                <a:spcPts val="0"/>
              </a:spcAft>
              <a:buClr>
                <a:schemeClr val="hlink"/>
              </a:buClr>
              <a:buSzPts val="3080"/>
              <a:buFont typeface="Noto Sans Symbols"/>
              <a:buNone/>
            </a:pPr>
            <a:r>
              <a:t/>
            </a:r>
            <a:endParaRPr b="0" i="0" sz="2800" u="none" cap="none" strike="noStrike">
              <a:solidFill>
                <a:schemeClr val="dk1"/>
              </a:solidFill>
              <a:latin typeface="Times New Roman"/>
              <a:ea typeface="Times New Roman"/>
              <a:cs typeface="Times New Roman"/>
              <a:sym typeface="Times New Roman"/>
            </a:endParaRPr>
          </a:p>
          <a:p>
            <a:pPr indent="-342900" lvl="0" marL="342900" marR="0" rtl="0" algn="just">
              <a:lnSpc>
                <a:spcPct val="100000"/>
              </a:lnSpc>
              <a:spcBef>
                <a:spcPts val="560"/>
              </a:spcBef>
              <a:spcAft>
                <a:spcPts val="0"/>
              </a:spcAft>
              <a:buClr>
                <a:schemeClr val="hlink"/>
              </a:buClr>
              <a:buSzPts val="3080"/>
              <a:buFont typeface="Noto Sans Symbols"/>
              <a:buChar char="•"/>
            </a:pPr>
            <a:r>
              <a:rPr b="0" i="0" lang="en-US" sz="2800" u="none" cap="none" strike="noStrike">
                <a:solidFill>
                  <a:schemeClr val="dk1"/>
                </a:solidFill>
                <a:latin typeface="Times New Roman"/>
                <a:ea typeface="Times New Roman"/>
                <a:cs typeface="Times New Roman"/>
                <a:sym typeface="Times New Roman"/>
              </a:rPr>
              <a:t>Relation :</a:t>
            </a:r>
          </a:p>
          <a:p>
            <a:pPr indent="-285750" lvl="1" marL="742950" marR="0" rtl="0" algn="just">
              <a:lnSpc>
                <a:spcPct val="100000"/>
              </a:lnSpc>
              <a:spcBef>
                <a:spcPts val="520"/>
              </a:spcBef>
              <a:spcAft>
                <a:spcPts val="0"/>
              </a:spcAft>
              <a:buClr>
                <a:schemeClr val="dk1"/>
              </a:buClr>
              <a:buSzPts val="2340"/>
              <a:buFont typeface="Noto Sans Symbols"/>
              <a:buChar char="•"/>
            </a:pPr>
            <a:r>
              <a:rPr b="0" i="1" lang="en-US" sz="2600" u="none" cap="none" strike="noStrike">
                <a:solidFill>
                  <a:srgbClr val="0066CC"/>
                </a:solidFill>
                <a:latin typeface="Times New Roman"/>
                <a:ea typeface="Times New Roman"/>
                <a:cs typeface="Times New Roman"/>
                <a:sym typeface="Times New Roman"/>
              </a:rPr>
              <a:t>Sous-ensemble du produit cartésien d’une liste de domaines</a:t>
            </a:r>
          </a:p>
          <a:p>
            <a:pPr indent="-285750" lvl="1" marL="742950" marR="0" rtl="0" algn="just">
              <a:lnSpc>
                <a:spcPct val="100000"/>
              </a:lnSpc>
              <a:spcBef>
                <a:spcPts val="520"/>
              </a:spcBef>
              <a:spcAft>
                <a:spcPts val="0"/>
              </a:spcAft>
              <a:buClr>
                <a:schemeClr val="dk1"/>
              </a:buClr>
              <a:buSzPts val="2340"/>
              <a:buFont typeface="Noto Sans Symbols"/>
              <a:buChar char="•"/>
            </a:pPr>
            <a:r>
              <a:rPr b="0" i="1" lang="en-US" sz="2600" u="none" cap="none" strike="noStrike">
                <a:solidFill>
                  <a:srgbClr val="0066CC"/>
                </a:solidFill>
                <a:latin typeface="Times New Roman"/>
                <a:ea typeface="Times New Roman"/>
                <a:cs typeface="Times New Roman"/>
                <a:sym typeface="Times New Roman"/>
              </a:rPr>
              <a:t>Une relation est caractérisée par un nom</a:t>
            </a:r>
          </a:p>
          <a:p>
            <a:pPr indent="-285750" lvl="1" marL="742950" marR="0" rtl="0" algn="just">
              <a:lnSpc>
                <a:spcPct val="100000"/>
              </a:lnSpc>
              <a:spcBef>
                <a:spcPts val="520"/>
              </a:spcBef>
              <a:spcAft>
                <a:spcPts val="0"/>
              </a:spcAft>
              <a:buClr>
                <a:schemeClr val="dk1"/>
              </a:buClr>
              <a:buSzPts val="2340"/>
              <a:buFont typeface="Noto Sans Symbols"/>
              <a:buChar char="•"/>
            </a:pPr>
            <a:r>
              <a:rPr b="0" i="1" lang="en-US" sz="2600" u="none" cap="none" strike="noStrike">
                <a:solidFill>
                  <a:srgbClr val="0066CC"/>
                </a:solidFill>
                <a:latin typeface="Times New Roman"/>
                <a:ea typeface="Times New Roman"/>
                <a:cs typeface="Times New Roman"/>
                <a:sym typeface="Times New Roman"/>
              </a:rPr>
              <a:t>Représentation commode : table à 2 dimensions</a:t>
            </a:r>
          </a:p>
          <a:p>
            <a:pPr indent="-285750" lvl="1" marL="742950" marR="0" rtl="0" algn="just">
              <a:lnSpc>
                <a:spcPct val="100000"/>
              </a:lnSpc>
              <a:spcBef>
                <a:spcPts val="520"/>
              </a:spcBef>
              <a:spcAft>
                <a:spcPts val="0"/>
              </a:spcAft>
              <a:buClr>
                <a:schemeClr val="dk1"/>
              </a:buClr>
              <a:buSzPts val="2340"/>
              <a:buFont typeface="Noto Sans Symbols"/>
              <a:buChar char="•"/>
            </a:pPr>
            <a:r>
              <a:rPr b="0" i="1" lang="en-US" sz="2600" u="none" cap="none" strike="noStrike">
                <a:solidFill>
                  <a:srgbClr val="0066CC"/>
                </a:solidFill>
                <a:latin typeface="Times New Roman"/>
                <a:ea typeface="Times New Roman"/>
                <a:cs typeface="Times New Roman"/>
                <a:sym typeface="Times New Roman"/>
              </a:rPr>
              <a:t>Exemple : la relation Coureur est un sous-ensemble du produit cartésien :</a:t>
            </a:r>
          </a:p>
          <a:p>
            <a:pPr indent="-228600" lvl="2" marL="1143000" marR="0" rtl="0" algn="just">
              <a:lnSpc>
                <a:spcPct val="100000"/>
              </a:lnSpc>
              <a:spcBef>
                <a:spcPts val="400"/>
              </a:spcBef>
              <a:spcAft>
                <a:spcPts val="0"/>
              </a:spcAft>
              <a:buClr>
                <a:schemeClr val="hlink"/>
              </a:buClr>
              <a:buSzPts val="1900"/>
              <a:buFont typeface="Noto Sans Symbols"/>
              <a:buChar char="•"/>
            </a:pPr>
            <a:r>
              <a:rPr b="0" i="1" lang="en-US" sz="2000" u="none" cap="none" strike="noStrike">
                <a:solidFill>
                  <a:schemeClr val="dk1"/>
                </a:solidFill>
                <a:latin typeface="Times New Roman"/>
                <a:ea typeface="Times New Roman"/>
                <a:cs typeface="Times New Roman"/>
                <a:sym typeface="Times New Roman"/>
              </a:rPr>
              <a:t>numéro</a:t>
            </a:r>
            <a:r>
              <a:rPr b="0" i="0" lang="en-US" sz="2000" u="none" cap="none" strike="noStrike">
                <a:solidFill>
                  <a:schemeClr val="dk1"/>
                </a:solidFill>
                <a:latin typeface="Times New Roman"/>
                <a:ea typeface="Times New Roman"/>
                <a:cs typeface="Times New Roman"/>
                <a:sym typeface="Times New Roman"/>
              </a:rPr>
              <a:t> </a:t>
            </a:r>
            <a:r>
              <a:rPr b="0" i="0" lang="en-US" sz="1800" u="none" cap="none" strike="noStrike">
                <a:solidFill>
                  <a:schemeClr val="dk1"/>
                </a:solidFill>
                <a:latin typeface="Times New Roman"/>
                <a:ea typeface="Times New Roman"/>
                <a:cs typeface="Times New Roman"/>
                <a:sym typeface="Times New Roman"/>
              </a:rPr>
              <a:t>X</a:t>
            </a:r>
            <a:r>
              <a:rPr b="0" i="0" lang="en-US" sz="2000" u="none" cap="none" strike="noStrike">
                <a:solidFill>
                  <a:schemeClr val="dk1"/>
                </a:solidFill>
                <a:latin typeface="Times New Roman"/>
                <a:ea typeface="Times New Roman"/>
                <a:cs typeface="Times New Roman"/>
                <a:sym typeface="Times New Roman"/>
              </a:rPr>
              <a:t> </a:t>
            </a:r>
            <a:r>
              <a:rPr b="0" i="1" lang="en-US" sz="2000" u="none" cap="none" strike="noStrike">
                <a:solidFill>
                  <a:schemeClr val="dk1"/>
                </a:solidFill>
                <a:latin typeface="Times New Roman"/>
                <a:ea typeface="Times New Roman"/>
                <a:cs typeface="Times New Roman"/>
                <a:sym typeface="Times New Roman"/>
              </a:rPr>
              <a:t>nom</a:t>
            </a:r>
            <a:r>
              <a:rPr b="0" i="0" lang="en-US" sz="2000" u="none" cap="none" strike="noStrike">
                <a:solidFill>
                  <a:schemeClr val="dk1"/>
                </a:solidFill>
                <a:latin typeface="Times New Roman"/>
                <a:ea typeface="Times New Roman"/>
                <a:cs typeface="Times New Roman"/>
                <a:sym typeface="Times New Roman"/>
              </a:rPr>
              <a:t> </a:t>
            </a:r>
            <a:r>
              <a:rPr b="0" i="0" lang="en-US" sz="1800" u="none" cap="none" strike="noStrike">
                <a:solidFill>
                  <a:schemeClr val="dk1"/>
                </a:solidFill>
                <a:latin typeface="Times New Roman"/>
                <a:ea typeface="Times New Roman"/>
                <a:cs typeface="Times New Roman"/>
                <a:sym typeface="Times New Roman"/>
              </a:rPr>
              <a:t>X</a:t>
            </a:r>
            <a:r>
              <a:rPr b="0" i="0" lang="en-US" sz="2000" u="none" cap="none" strike="noStrike">
                <a:solidFill>
                  <a:schemeClr val="dk1"/>
                </a:solidFill>
                <a:latin typeface="Times New Roman"/>
                <a:ea typeface="Times New Roman"/>
                <a:cs typeface="Times New Roman"/>
                <a:sym typeface="Times New Roman"/>
              </a:rPr>
              <a:t> </a:t>
            </a:r>
            <a:r>
              <a:rPr b="0" i="1" lang="en-US" sz="2000" u="none" cap="none" strike="noStrike">
                <a:solidFill>
                  <a:schemeClr val="dk1"/>
                </a:solidFill>
                <a:latin typeface="Times New Roman"/>
                <a:ea typeface="Times New Roman"/>
                <a:cs typeface="Times New Roman"/>
                <a:sym typeface="Times New Roman"/>
              </a:rPr>
              <a:t>CodeEquipe</a:t>
            </a:r>
            <a:r>
              <a:rPr b="0" i="0" lang="en-US" sz="2000" u="none" cap="none" strike="noStrike">
                <a:solidFill>
                  <a:schemeClr val="dk1"/>
                </a:solidFill>
                <a:latin typeface="Times New Roman"/>
                <a:ea typeface="Times New Roman"/>
                <a:cs typeface="Times New Roman"/>
                <a:sym typeface="Times New Roman"/>
              </a:rPr>
              <a:t> </a:t>
            </a:r>
            <a:r>
              <a:rPr b="0" i="0" lang="en-US" sz="1800" u="none" cap="none" strike="noStrike">
                <a:solidFill>
                  <a:schemeClr val="dk1"/>
                </a:solidFill>
                <a:latin typeface="Times New Roman"/>
                <a:ea typeface="Times New Roman"/>
                <a:cs typeface="Times New Roman"/>
                <a:sym typeface="Times New Roman"/>
              </a:rPr>
              <a:t>X </a:t>
            </a:r>
            <a:r>
              <a:rPr b="0" i="0" lang="en-US" sz="2000" u="none" cap="none" strike="noStrike">
                <a:solidFill>
                  <a:schemeClr val="dk1"/>
                </a:solidFill>
                <a:latin typeface="Times New Roman"/>
                <a:ea typeface="Times New Roman"/>
                <a:cs typeface="Times New Roman"/>
                <a:sym typeface="Times New Roman"/>
              </a:rPr>
              <a:t> </a:t>
            </a:r>
            <a:r>
              <a:rPr b="0" i="1" lang="en-US" sz="2000" u="none" cap="none" strike="noStrike">
                <a:solidFill>
                  <a:schemeClr val="dk1"/>
                </a:solidFill>
                <a:latin typeface="Times New Roman"/>
                <a:ea typeface="Times New Roman"/>
                <a:cs typeface="Times New Roman"/>
                <a:sym typeface="Times New Roman"/>
              </a:rPr>
              <a:t>CodePays</a:t>
            </a:r>
          </a:p>
        </p:txBody>
      </p:sp>
      <p:sp>
        <p:nvSpPr>
          <p:cNvPr id="153" name="Shape 153"/>
          <p:cNvSpPr txBox="1"/>
          <p:nvPr/>
        </p:nvSpPr>
        <p:spPr>
          <a:xfrm>
            <a:off x="7023100" y="6400800"/>
            <a:ext cx="1905000"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chemeClr val="dk1"/>
              </a:buClr>
              <a:buFont typeface="Tahoma"/>
              <a:buNone/>
            </a:pPr>
            <a:r>
              <a:rPr b="1" i="1" lang="en-US" sz="1200" u="none" cap="none" strike="noStrike">
                <a:solidFill>
                  <a:schemeClr val="dk1"/>
                </a:solidFill>
                <a:latin typeface="Tahoma"/>
                <a:ea typeface="Tahoma"/>
                <a:cs typeface="Tahoma"/>
                <a:sym typeface="Tahoma"/>
              </a:rPr>
              <a:t>Maria Berger - Maîtrise d'AES 2001-2002</a:t>
            </a:r>
          </a:p>
        </p:txBody>
      </p:sp>
      <p:sp>
        <p:nvSpPr>
          <p:cNvPr id="154" name="Shape 154"/>
          <p:cNvSpPr txBox="1"/>
          <p:nvPr/>
        </p:nvSpPr>
        <p:spPr>
          <a:xfrm>
            <a:off x="0" y="6343650"/>
            <a:ext cx="587375" cy="48895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chemeClr val="dk1"/>
              </a:buClr>
              <a:buFont typeface="Tahoma"/>
              <a:buNone/>
            </a:pPr>
            <a:fld id="{00000000-1234-1234-1234-123412341234}" type="slidenum">
              <a:rPr b="1" i="1" lang="en-US" sz="1200" u="none" cap="none" strike="noStrike">
                <a:solidFill>
                  <a:schemeClr val="dk1"/>
                </a:solidFill>
                <a:latin typeface="Tahoma"/>
                <a:ea typeface="Tahoma"/>
                <a:cs typeface="Tahoma"/>
                <a:sym typeface="Tahoma"/>
              </a:rPr>
              <a:t>‹#›</a:t>
            </a:fld>
          </a:p>
        </p:txBody>
      </p:sp>
      <p:pic>
        <p:nvPicPr>
          <p:cNvPr id="155" name="Shape 155"/>
          <p:cNvPicPr preferRelativeResize="0"/>
          <p:nvPr/>
        </p:nvPicPr>
        <p:blipFill rotWithShape="1">
          <a:blip r:embed="rId3">
            <a:alphaModFix/>
          </a:blip>
          <a:srcRect b="0" l="0" r="0" t="0"/>
          <a:stretch/>
        </p:blipFill>
        <p:spPr>
          <a:xfrm>
            <a:off x="1649412" y="1695450"/>
            <a:ext cx="5921375" cy="57785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4" name="Shape 1194"/>
        <p:cNvGrpSpPr/>
        <p:nvPr/>
      </p:nvGrpSpPr>
      <p:grpSpPr>
        <a:xfrm>
          <a:off x="0" y="0"/>
          <a:ext cx="0" cy="0"/>
          <a:chOff x="0" y="0"/>
          <a:chExt cx="0" cy="0"/>
        </a:xfrm>
      </p:grpSpPr>
      <p:sp>
        <p:nvSpPr>
          <p:cNvPr id="1195" name="Shape 1195"/>
          <p:cNvSpPr txBox="1"/>
          <p:nvPr>
            <p:ph type="title"/>
          </p:nvPr>
        </p:nvSpPr>
        <p:spPr>
          <a:xfrm>
            <a:off x="609600" y="4762"/>
            <a:ext cx="8305800" cy="609600"/>
          </a:xfrm>
          <a:prstGeom prst="rect">
            <a:avLst/>
          </a:prstGeom>
          <a:noFill/>
          <a:ln>
            <a:noFill/>
          </a:ln>
        </p:spPr>
        <p:txBody>
          <a:bodyPr anchorCtr="0" anchor="b" bIns="45700" lIns="91425" rIns="91425" wrap="square" tIns="45700">
            <a:noAutofit/>
          </a:bodyPr>
          <a:lstStyle/>
          <a:p>
            <a:pPr indent="0" lvl="0" marL="0" marR="0" rtl="0" algn="l">
              <a:lnSpc>
                <a:spcPct val="100000"/>
              </a:lnSpc>
              <a:spcBef>
                <a:spcPts val="0"/>
              </a:spcBef>
              <a:spcAft>
                <a:spcPts val="0"/>
              </a:spcAft>
              <a:buClr>
                <a:schemeClr val="dk1"/>
              </a:buClr>
              <a:buFont typeface="Kaushan Script"/>
              <a:buNone/>
            </a:pPr>
            <a:r>
              <a:rPr b="0" i="0" lang="en-US" sz="2600" u="none" cap="none" strike="noStrike">
                <a:solidFill>
                  <a:schemeClr val="dk1"/>
                </a:solidFill>
                <a:latin typeface="Kaushan Script"/>
                <a:ea typeface="Kaushan Script"/>
                <a:cs typeface="Kaushan Script"/>
                <a:sym typeface="Kaushan Script"/>
              </a:rPr>
              <a:t>Langage de Manipulation des Données : Suppression</a:t>
            </a:r>
          </a:p>
        </p:txBody>
      </p:sp>
      <p:sp>
        <p:nvSpPr>
          <p:cNvPr descr="Rectangle: Click to edit Master text styles Second level Third level Fourth level Fifth level" id="1196" name="Shape 1196"/>
          <p:cNvSpPr txBox="1"/>
          <p:nvPr>
            <p:ph idx="1" type="body"/>
          </p:nvPr>
        </p:nvSpPr>
        <p:spPr>
          <a:xfrm>
            <a:off x="533400" y="914400"/>
            <a:ext cx="8153400" cy="5499100"/>
          </a:xfrm>
          <a:prstGeom prst="rect">
            <a:avLst/>
          </a:prstGeom>
          <a:noFill/>
          <a:ln>
            <a:noFill/>
          </a:ln>
        </p:spPr>
        <p:txBody>
          <a:bodyPr anchorCtr="0" anchor="t" bIns="45700" lIns="91425" rIns="91425" wrap="square" tIns="45700">
            <a:noAutofit/>
          </a:bodyPr>
          <a:lstStyle/>
          <a:p>
            <a:pPr indent="-342900" lvl="0" marL="342900" marR="0" rtl="0" algn="just">
              <a:lnSpc>
                <a:spcPct val="100000"/>
              </a:lnSpc>
              <a:spcBef>
                <a:spcPts val="0"/>
              </a:spcBef>
              <a:spcAft>
                <a:spcPts val="0"/>
              </a:spcAft>
              <a:buClr>
                <a:schemeClr val="hlink"/>
              </a:buClr>
              <a:buSzPts val="3080"/>
              <a:buFont typeface="Noto Sans Symbols"/>
              <a:buChar char="•"/>
            </a:pPr>
            <a:r>
              <a:rPr b="0" i="0" lang="en-US" sz="2800" u="none" cap="none" strike="noStrike">
                <a:solidFill>
                  <a:schemeClr val="dk1"/>
                </a:solidFill>
                <a:latin typeface="Times New Roman"/>
                <a:ea typeface="Times New Roman"/>
                <a:cs typeface="Times New Roman"/>
                <a:sym typeface="Times New Roman"/>
              </a:rPr>
              <a:t>Eliminer les tuples d’une table ou d'une vue</a:t>
            </a:r>
          </a:p>
          <a:p>
            <a:pPr indent="-342900" lvl="0" marL="342900" marR="0" rtl="0" algn="just">
              <a:lnSpc>
                <a:spcPct val="100000"/>
              </a:lnSpc>
              <a:spcBef>
                <a:spcPts val="560"/>
              </a:spcBef>
              <a:spcAft>
                <a:spcPts val="0"/>
              </a:spcAft>
              <a:buClr>
                <a:schemeClr val="hlink"/>
              </a:buClr>
              <a:buSzPts val="3080"/>
              <a:buFont typeface="Noto Sans Symbols"/>
              <a:buChar char="•"/>
            </a:pPr>
            <a:r>
              <a:rPr b="0" i="0" lang="en-US" sz="2800" u="none" cap="none" strike="noStrike">
                <a:solidFill>
                  <a:schemeClr val="dk1"/>
                </a:solidFill>
                <a:latin typeface="Times New Roman"/>
                <a:ea typeface="Times New Roman"/>
                <a:cs typeface="Times New Roman"/>
                <a:sym typeface="Times New Roman"/>
              </a:rPr>
              <a:t>Syntaxe :</a:t>
            </a:r>
          </a:p>
          <a:p>
            <a:pPr indent="-285750" lvl="1" marL="742950" marR="0" rtl="0" algn="just">
              <a:lnSpc>
                <a:spcPct val="100000"/>
              </a:lnSpc>
              <a:spcBef>
                <a:spcPts val="520"/>
              </a:spcBef>
              <a:spcAft>
                <a:spcPts val="0"/>
              </a:spcAft>
              <a:buClr>
                <a:schemeClr val="dk1"/>
              </a:buClr>
              <a:buSzPts val="2340"/>
              <a:buFont typeface="Noto Sans Symbols"/>
              <a:buChar char="•"/>
            </a:pPr>
            <a:r>
              <a:rPr b="0" i="1" lang="en-US" sz="2600" u="none" cap="none" strike="noStrike">
                <a:solidFill>
                  <a:srgbClr val="0066CC"/>
                </a:solidFill>
                <a:latin typeface="Times New Roman"/>
                <a:ea typeface="Times New Roman"/>
                <a:cs typeface="Times New Roman"/>
                <a:sym typeface="Times New Roman"/>
              </a:rPr>
              <a:t>DELETE FROM {nom_table ¦ nom_vue}</a:t>
            </a:r>
          </a:p>
          <a:p>
            <a:pPr indent="-285750" lvl="1" marL="742950" marR="0" rtl="0" algn="just">
              <a:lnSpc>
                <a:spcPct val="100000"/>
              </a:lnSpc>
              <a:spcBef>
                <a:spcPts val="520"/>
              </a:spcBef>
              <a:spcAft>
                <a:spcPts val="0"/>
              </a:spcAft>
              <a:buClr>
                <a:schemeClr val="dk1"/>
              </a:buClr>
              <a:buFont typeface="Noto Sans Symbols"/>
              <a:buNone/>
            </a:pPr>
            <a:r>
              <a:rPr b="0" i="1" lang="en-US" sz="2600" u="none" cap="none" strike="noStrike">
                <a:solidFill>
                  <a:srgbClr val="0066CC"/>
                </a:solidFill>
                <a:latin typeface="Times New Roman"/>
                <a:ea typeface="Times New Roman"/>
                <a:cs typeface="Times New Roman"/>
                <a:sym typeface="Times New Roman"/>
              </a:rPr>
              <a:t>	WHERE condition;</a:t>
            </a:r>
          </a:p>
          <a:p>
            <a:pPr indent="-342900" lvl="0" marL="342900" marR="0" rtl="0" algn="just">
              <a:lnSpc>
                <a:spcPct val="100000"/>
              </a:lnSpc>
              <a:spcBef>
                <a:spcPts val="560"/>
              </a:spcBef>
              <a:spcAft>
                <a:spcPts val="0"/>
              </a:spcAft>
              <a:buClr>
                <a:schemeClr val="hlink"/>
              </a:buClr>
              <a:buSzPts val="3080"/>
              <a:buFont typeface="Noto Sans Symbols"/>
              <a:buChar char="•"/>
            </a:pPr>
            <a:r>
              <a:rPr b="0" i="0" lang="en-US" sz="2800" u="none" cap="none" strike="noStrike">
                <a:solidFill>
                  <a:schemeClr val="dk1"/>
                </a:solidFill>
                <a:latin typeface="Times New Roman"/>
                <a:ea typeface="Times New Roman"/>
                <a:cs typeface="Times New Roman"/>
                <a:sym typeface="Times New Roman"/>
              </a:rPr>
              <a:t>Exemple :</a:t>
            </a:r>
          </a:p>
          <a:p>
            <a:pPr indent="-285750" lvl="1" marL="742950" marR="0" rtl="0" algn="just">
              <a:lnSpc>
                <a:spcPct val="100000"/>
              </a:lnSpc>
              <a:spcBef>
                <a:spcPts val="520"/>
              </a:spcBef>
              <a:spcAft>
                <a:spcPts val="0"/>
              </a:spcAft>
              <a:buClr>
                <a:schemeClr val="dk1"/>
              </a:buClr>
              <a:buSzPts val="2340"/>
              <a:buFont typeface="Noto Sans Symbols"/>
              <a:buChar char="•"/>
            </a:pPr>
            <a:r>
              <a:rPr b="0" i="1" lang="en-US" sz="2600" u="none" cap="none" strike="noStrike">
                <a:solidFill>
                  <a:srgbClr val="0066CC"/>
                </a:solidFill>
                <a:latin typeface="Times New Roman"/>
                <a:ea typeface="Times New Roman"/>
                <a:cs typeface="Times New Roman"/>
                <a:sym typeface="Times New Roman"/>
              </a:rPr>
              <a:t>DELETE FROM VOL</a:t>
            </a:r>
          </a:p>
          <a:p>
            <a:pPr indent="-285750" lvl="1" marL="742950" marR="0" rtl="0" algn="just">
              <a:lnSpc>
                <a:spcPct val="100000"/>
              </a:lnSpc>
              <a:spcBef>
                <a:spcPts val="520"/>
              </a:spcBef>
              <a:spcAft>
                <a:spcPts val="0"/>
              </a:spcAft>
              <a:buClr>
                <a:schemeClr val="dk1"/>
              </a:buClr>
              <a:buFont typeface="Noto Sans Symbols"/>
              <a:buNone/>
            </a:pPr>
            <a:r>
              <a:rPr b="0" i="1" lang="en-US" sz="2600" u="none" cap="none" strike="noStrike">
                <a:solidFill>
                  <a:srgbClr val="0066CC"/>
                </a:solidFill>
                <a:latin typeface="Times New Roman"/>
                <a:ea typeface="Times New Roman"/>
                <a:cs typeface="Times New Roman"/>
                <a:sym typeface="Times New Roman"/>
              </a:rPr>
              <a:t>	WHERE VilleArrivée = ‘LiBAN’</a:t>
            </a:r>
          </a:p>
          <a:p>
            <a:pPr indent="-342900" lvl="0" marL="342900" marR="0" rtl="0" algn="just">
              <a:lnSpc>
                <a:spcPct val="100000"/>
              </a:lnSpc>
              <a:spcBef>
                <a:spcPts val="560"/>
              </a:spcBef>
              <a:spcAft>
                <a:spcPts val="0"/>
              </a:spcAft>
              <a:buClr>
                <a:schemeClr val="hlink"/>
              </a:buClr>
              <a:buSzPts val="3080"/>
              <a:buFont typeface="Noto Sans Symbols"/>
              <a:buNone/>
            </a:pPr>
            <a:r>
              <a:t/>
            </a:r>
            <a:endParaRPr b="0" i="0" sz="2800" u="none" cap="none" strike="noStrike">
              <a:solidFill>
                <a:schemeClr val="dk1"/>
              </a:solidFill>
              <a:latin typeface="Times New Roman"/>
              <a:ea typeface="Times New Roman"/>
              <a:cs typeface="Times New Roman"/>
              <a:sym typeface="Times New Roman"/>
            </a:endParaRPr>
          </a:p>
          <a:p>
            <a:pPr indent="-342900" lvl="0" marL="342900" marR="0" rtl="0" algn="just">
              <a:lnSpc>
                <a:spcPct val="100000"/>
              </a:lnSpc>
              <a:spcBef>
                <a:spcPts val="560"/>
              </a:spcBef>
              <a:spcAft>
                <a:spcPts val="0"/>
              </a:spcAft>
              <a:buClr>
                <a:schemeClr val="hlink"/>
              </a:buClr>
              <a:buSzPts val="3080"/>
              <a:buFont typeface="Noto Sans Symbols"/>
              <a:buNone/>
            </a:pPr>
            <a:r>
              <a:t/>
            </a:r>
            <a:endParaRPr b="0" i="0" sz="2800" u="none" cap="none" strike="noStrike">
              <a:solidFill>
                <a:schemeClr val="dk1"/>
              </a:solidFill>
              <a:latin typeface="Times New Roman"/>
              <a:ea typeface="Times New Roman"/>
              <a:cs typeface="Times New Roman"/>
              <a:sym typeface="Times New Roman"/>
            </a:endParaRPr>
          </a:p>
          <a:p>
            <a:pPr indent="-342900" lvl="0" marL="342900" marR="0" rtl="0" algn="just">
              <a:lnSpc>
                <a:spcPct val="100000"/>
              </a:lnSpc>
              <a:spcBef>
                <a:spcPts val="560"/>
              </a:spcBef>
              <a:spcAft>
                <a:spcPts val="0"/>
              </a:spcAft>
              <a:buClr>
                <a:schemeClr val="hlink"/>
              </a:buClr>
              <a:buSzPts val="3080"/>
              <a:buFont typeface="Noto Sans Symbols"/>
              <a:buNone/>
            </a:pPr>
            <a:r>
              <a:t/>
            </a:r>
            <a:endParaRPr b="0" i="0" sz="2800" u="none" cap="none" strike="noStrike">
              <a:solidFill>
                <a:schemeClr val="dk1"/>
              </a:solidFill>
              <a:latin typeface="Times New Roman"/>
              <a:ea typeface="Times New Roman"/>
              <a:cs typeface="Times New Roman"/>
              <a:sym typeface="Times New Roman"/>
            </a:endParaRPr>
          </a:p>
          <a:p>
            <a:pPr indent="-342900" lvl="0" marL="342900" marR="0" rtl="0" algn="just">
              <a:lnSpc>
                <a:spcPct val="100000"/>
              </a:lnSpc>
              <a:spcBef>
                <a:spcPts val="560"/>
              </a:spcBef>
              <a:spcAft>
                <a:spcPts val="0"/>
              </a:spcAft>
              <a:buClr>
                <a:schemeClr val="hlink"/>
              </a:buClr>
              <a:buSzPts val="3080"/>
              <a:buFont typeface="Noto Sans Symbols"/>
              <a:buNone/>
            </a:pPr>
            <a:r>
              <a:t/>
            </a:r>
            <a:endParaRPr b="0" i="0" sz="2800" u="none" cap="none" strike="noStrike">
              <a:solidFill>
                <a:schemeClr val="dk1"/>
              </a:solidFill>
              <a:latin typeface="Times New Roman"/>
              <a:ea typeface="Times New Roman"/>
              <a:cs typeface="Times New Roman"/>
              <a:sym typeface="Times New Roman"/>
            </a:endParaRPr>
          </a:p>
          <a:p>
            <a:pPr indent="-342900" lvl="0" marL="342900" marR="0" rtl="0" algn="just">
              <a:spcBef>
                <a:spcPts val="560"/>
              </a:spcBef>
              <a:spcAft>
                <a:spcPts val="0"/>
              </a:spcAft>
              <a:buClr>
                <a:schemeClr val="hlink"/>
              </a:buClr>
              <a:buSzPts val="3080"/>
              <a:buFont typeface="Noto Sans Symbols"/>
              <a:buNone/>
            </a:pPr>
            <a:r>
              <a:t/>
            </a:r>
            <a:endParaRPr b="0" i="0" sz="2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0" name="Shape 1200"/>
        <p:cNvGrpSpPr/>
        <p:nvPr/>
      </p:nvGrpSpPr>
      <p:grpSpPr>
        <a:xfrm>
          <a:off x="0" y="0"/>
          <a:ext cx="0" cy="0"/>
          <a:chOff x="0" y="0"/>
          <a:chExt cx="0" cy="0"/>
        </a:xfrm>
      </p:grpSpPr>
      <p:sp>
        <p:nvSpPr>
          <p:cNvPr id="1201" name="Shape 1201"/>
          <p:cNvSpPr txBox="1"/>
          <p:nvPr>
            <p:ph type="title"/>
          </p:nvPr>
        </p:nvSpPr>
        <p:spPr>
          <a:xfrm>
            <a:off x="609600" y="4762"/>
            <a:ext cx="8305800" cy="609600"/>
          </a:xfrm>
          <a:prstGeom prst="rect">
            <a:avLst/>
          </a:prstGeom>
          <a:noFill/>
          <a:ln>
            <a:noFill/>
          </a:ln>
        </p:spPr>
        <p:txBody>
          <a:bodyPr anchorCtr="0" anchor="b" bIns="45700" lIns="91425" rIns="91425" wrap="square" tIns="45700">
            <a:noAutofit/>
          </a:bodyPr>
          <a:lstStyle/>
          <a:p>
            <a:pPr indent="0" lvl="0" marL="0" marR="0" rtl="0" algn="l">
              <a:lnSpc>
                <a:spcPct val="100000"/>
              </a:lnSpc>
              <a:spcBef>
                <a:spcPts val="0"/>
              </a:spcBef>
              <a:spcAft>
                <a:spcPts val="0"/>
              </a:spcAft>
              <a:buClr>
                <a:schemeClr val="dk1"/>
              </a:buClr>
              <a:buFont typeface="Kaushan Script"/>
              <a:buNone/>
            </a:pPr>
            <a:r>
              <a:rPr b="0" i="0" lang="en-US" sz="3000" u="none" cap="none" strike="noStrike">
                <a:solidFill>
                  <a:schemeClr val="dk1"/>
                </a:solidFill>
                <a:latin typeface="Kaushan Script"/>
                <a:ea typeface="Kaushan Script"/>
                <a:cs typeface="Kaushan Script"/>
                <a:sym typeface="Kaushan Script"/>
              </a:rPr>
              <a:t>Opérations sur les relations</a:t>
            </a:r>
          </a:p>
        </p:txBody>
      </p:sp>
      <p:sp>
        <p:nvSpPr>
          <p:cNvPr descr="Rectangle: Click to edit Master text styles Second level Third level Fourth level Fifth level" id="1202" name="Shape 1202"/>
          <p:cNvSpPr txBox="1"/>
          <p:nvPr>
            <p:ph idx="1" type="body"/>
          </p:nvPr>
        </p:nvSpPr>
        <p:spPr>
          <a:xfrm>
            <a:off x="533400" y="914400"/>
            <a:ext cx="8153400" cy="5499100"/>
          </a:xfrm>
          <a:prstGeom prst="rect">
            <a:avLst/>
          </a:prstGeom>
          <a:noFill/>
          <a:ln>
            <a:noFill/>
          </a:ln>
        </p:spPr>
        <p:txBody>
          <a:bodyPr anchorCtr="0" anchor="t" bIns="45700" lIns="91425" rIns="91425" wrap="square" tIns="45700">
            <a:noAutofit/>
          </a:bodyPr>
          <a:lstStyle/>
          <a:p>
            <a:pPr indent="-342900" lvl="0" marL="342900" marR="0" rtl="0" algn="just">
              <a:lnSpc>
                <a:spcPct val="90000"/>
              </a:lnSpc>
              <a:spcBef>
                <a:spcPts val="0"/>
              </a:spcBef>
              <a:spcAft>
                <a:spcPts val="0"/>
              </a:spcAft>
              <a:buClr>
                <a:schemeClr val="hlink"/>
              </a:buClr>
              <a:buSzPts val="3080"/>
              <a:buFont typeface="Noto Sans Symbols"/>
              <a:buChar char="•"/>
            </a:pPr>
            <a:r>
              <a:rPr b="0" i="0" lang="en-US" sz="2800" u="sng" cap="none" strike="noStrike">
                <a:solidFill>
                  <a:schemeClr val="dk1"/>
                </a:solidFill>
                <a:latin typeface="Times New Roman"/>
                <a:ea typeface="Times New Roman"/>
                <a:cs typeface="Times New Roman"/>
                <a:sym typeface="Times New Roman"/>
              </a:rPr>
              <a:t>Projection</a:t>
            </a:r>
            <a:r>
              <a:rPr b="0" i="0" lang="en-US" sz="2800" u="none" cap="none" strike="noStrike">
                <a:solidFill>
                  <a:schemeClr val="dk1"/>
                </a:solidFill>
                <a:latin typeface="Times New Roman"/>
                <a:ea typeface="Times New Roman"/>
                <a:cs typeface="Times New Roman"/>
                <a:sym typeface="Times New Roman"/>
              </a:rPr>
              <a:t> : on ne sélectionne qu’un ou plusieurs attributs d’une relation (on ignore les autres). </a:t>
            </a:r>
          </a:p>
          <a:p>
            <a:pPr indent="-285750" lvl="1" marL="742950" marR="0" rtl="0" algn="just">
              <a:lnSpc>
                <a:spcPct val="90000"/>
              </a:lnSpc>
              <a:spcBef>
                <a:spcPts val="520"/>
              </a:spcBef>
              <a:spcAft>
                <a:spcPts val="0"/>
              </a:spcAft>
              <a:buClr>
                <a:schemeClr val="dk1"/>
              </a:buClr>
              <a:buSzPts val="2340"/>
              <a:buFont typeface="Noto Sans Symbols"/>
              <a:buChar char="•"/>
            </a:pPr>
            <a:r>
              <a:rPr b="0" i="1" lang="en-US" sz="2600" u="none" cap="none" strike="noStrike">
                <a:solidFill>
                  <a:srgbClr val="0066CC"/>
                </a:solidFill>
                <a:latin typeface="Times New Roman"/>
                <a:ea typeface="Times New Roman"/>
                <a:cs typeface="Times New Roman"/>
                <a:sym typeface="Times New Roman"/>
              </a:rPr>
              <a:t>Par exemple n’afficher que les colonnes nom et prénom de la table </a:t>
            </a:r>
            <a:r>
              <a:rPr b="1" i="1" lang="en-US" sz="2600" u="none" cap="none" strike="noStrike">
                <a:solidFill>
                  <a:srgbClr val="0066CC"/>
                </a:solidFill>
                <a:latin typeface="Times New Roman"/>
                <a:ea typeface="Times New Roman"/>
                <a:cs typeface="Times New Roman"/>
                <a:sym typeface="Times New Roman"/>
              </a:rPr>
              <a:t>Personnes</a:t>
            </a:r>
            <a:r>
              <a:rPr b="0" i="1" lang="en-US" sz="2600" u="none" cap="none" strike="noStrike">
                <a:solidFill>
                  <a:srgbClr val="0066CC"/>
                </a:solidFill>
                <a:latin typeface="Times New Roman"/>
                <a:ea typeface="Times New Roman"/>
                <a:cs typeface="Times New Roman"/>
                <a:sym typeface="Times New Roman"/>
              </a:rPr>
              <a:t>.</a:t>
            </a:r>
          </a:p>
        </p:txBody>
      </p:sp>
      <p:sp>
        <p:nvSpPr>
          <p:cNvPr id="1203" name="Shape 1203"/>
          <p:cNvSpPr/>
          <p:nvPr/>
        </p:nvSpPr>
        <p:spPr>
          <a:xfrm>
            <a:off x="5067300" y="4986337"/>
            <a:ext cx="2817812" cy="512762"/>
          </a:xfrm>
          <a:prstGeom prst="ellipse">
            <a:avLst/>
          </a:prstGeom>
          <a:solidFill>
            <a:schemeClr val="lt1"/>
          </a:solidFill>
          <a:ln cap="flat" cmpd="sng" w="38100">
            <a:solidFill>
              <a:srgbClr val="CC3300"/>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sp>
        <p:nvSpPr>
          <p:cNvPr id="1204" name="Shape 1204"/>
          <p:cNvSpPr txBox="1"/>
          <p:nvPr/>
        </p:nvSpPr>
        <p:spPr>
          <a:xfrm>
            <a:off x="5067300" y="4883150"/>
            <a:ext cx="2817812" cy="358775"/>
          </a:xfrm>
          <a:prstGeom prst="rect">
            <a:avLst/>
          </a:prstGeom>
          <a:solidFill>
            <a:schemeClr val="lt1"/>
          </a:solid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sp>
        <p:nvSpPr>
          <p:cNvPr id="1205" name="Shape 1205"/>
          <p:cNvSpPr txBox="1"/>
          <p:nvPr/>
        </p:nvSpPr>
        <p:spPr>
          <a:xfrm>
            <a:off x="5829300" y="3365500"/>
            <a:ext cx="304800" cy="1828800"/>
          </a:xfrm>
          <a:prstGeom prst="rect">
            <a:avLst/>
          </a:prstGeom>
          <a:solidFill>
            <a:schemeClr val="folHlink"/>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sp>
        <p:nvSpPr>
          <p:cNvPr id="1206" name="Shape 1206"/>
          <p:cNvSpPr/>
          <p:nvPr/>
        </p:nvSpPr>
        <p:spPr>
          <a:xfrm>
            <a:off x="5067300" y="2984500"/>
            <a:ext cx="2817812" cy="257175"/>
          </a:xfrm>
          <a:prstGeom prst="ellipse">
            <a:avLst/>
          </a:prstGeom>
          <a:solidFill>
            <a:schemeClr val="lt1"/>
          </a:solidFill>
          <a:ln cap="flat" cmpd="sng" w="38100">
            <a:solidFill>
              <a:srgbClr val="CC3300"/>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1207" name="Shape 1207"/>
          <p:cNvCxnSpPr/>
          <p:nvPr/>
        </p:nvCxnSpPr>
        <p:spPr>
          <a:xfrm>
            <a:off x="5067300" y="3138487"/>
            <a:ext cx="1587" cy="2103437"/>
          </a:xfrm>
          <a:prstGeom prst="straightConnector1">
            <a:avLst/>
          </a:prstGeom>
          <a:noFill/>
          <a:ln cap="flat" cmpd="sng" w="38100">
            <a:solidFill>
              <a:srgbClr val="CC3300"/>
            </a:solidFill>
            <a:prstDash val="solid"/>
            <a:miter lim="8000"/>
            <a:headEnd len="med" w="med" type="none"/>
            <a:tailEnd len="med" w="med" type="none"/>
          </a:ln>
        </p:spPr>
      </p:cxnSp>
      <p:cxnSp>
        <p:nvCxnSpPr>
          <p:cNvPr id="1208" name="Shape 1208"/>
          <p:cNvCxnSpPr/>
          <p:nvPr/>
        </p:nvCxnSpPr>
        <p:spPr>
          <a:xfrm>
            <a:off x="7885112" y="3138487"/>
            <a:ext cx="1587" cy="2103437"/>
          </a:xfrm>
          <a:prstGeom prst="straightConnector1">
            <a:avLst/>
          </a:prstGeom>
          <a:noFill/>
          <a:ln cap="flat" cmpd="sng" w="38100">
            <a:solidFill>
              <a:srgbClr val="CC3300"/>
            </a:solidFill>
            <a:prstDash val="solid"/>
            <a:miter lim="8000"/>
            <a:headEnd len="med" w="med" type="none"/>
            <a:tailEnd len="med" w="med" type="none"/>
          </a:ln>
        </p:spPr>
      </p:cxnSp>
      <p:grpSp>
        <p:nvGrpSpPr>
          <p:cNvPr id="1209" name="Shape 1209"/>
          <p:cNvGrpSpPr/>
          <p:nvPr/>
        </p:nvGrpSpPr>
        <p:grpSpPr>
          <a:xfrm>
            <a:off x="5829300" y="3365500"/>
            <a:ext cx="1447800" cy="152400"/>
            <a:chOff x="6629400" y="4343400"/>
            <a:chExt cx="1447800" cy="152400"/>
          </a:xfrm>
        </p:grpSpPr>
        <p:sp>
          <p:nvSpPr>
            <p:cNvPr id="1210" name="Shape 1210"/>
            <p:cNvSpPr txBox="1"/>
            <p:nvPr/>
          </p:nvSpPr>
          <p:spPr>
            <a:xfrm>
              <a:off x="6629400" y="4343400"/>
              <a:ext cx="1447800" cy="152400"/>
            </a:xfrm>
            <a:prstGeom prst="rect">
              <a:avLst/>
            </a:prstGeom>
            <a:no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1211" name="Shape 1211"/>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1212" name="Shape 1212"/>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sp>
        <p:nvSpPr>
          <p:cNvPr id="1213" name="Shape 1213"/>
          <p:cNvSpPr txBox="1"/>
          <p:nvPr/>
        </p:nvSpPr>
        <p:spPr>
          <a:xfrm>
            <a:off x="6515100" y="3365500"/>
            <a:ext cx="762000" cy="1828800"/>
          </a:xfrm>
          <a:prstGeom prst="rect">
            <a:avLst/>
          </a:prstGeom>
          <a:solidFill>
            <a:schemeClr val="folHlink"/>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grpSp>
        <p:nvGrpSpPr>
          <p:cNvPr id="1214" name="Shape 1214"/>
          <p:cNvGrpSpPr/>
          <p:nvPr/>
        </p:nvGrpSpPr>
        <p:grpSpPr>
          <a:xfrm>
            <a:off x="5829300" y="3517900"/>
            <a:ext cx="1447800" cy="152400"/>
            <a:chOff x="6629400" y="4343400"/>
            <a:chExt cx="1447800" cy="152400"/>
          </a:xfrm>
        </p:grpSpPr>
        <p:sp>
          <p:nvSpPr>
            <p:cNvPr id="1215" name="Shape 1215"/>
            <p:cNvSpPr txBox="1"/>
            <p:nvPr/>
          </p:nvSpPr>
          <p:spPr>
            <a:xfrm>
              <a:off x="6629400" y="4343400"/>
              <a:ext cx="1447800" cy="152400"/>
            </a:xfrm>
            <a:prstGeom prst="rect">
              <a:avLst/>
            </a:prstGeom>
            <a:no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1216" name="Shape 1216"/>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1217" name="Shape 1217"/>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1218" name="Shape 1218"/>
          <p:cNvGrpSpPr/>
          <p:nvPr/>
        </p:nvGrpSpPr>
        <p:grpSpPr>
          <a:xfrm>
            <a:off x="5829300" y="3670300"/>
            <a:ext cx="1447800" cy="152400"/>
            <a:chOff x="6629400" y="4343400"/>
            <a:chExt cx="1447800" cy="152400"/>
          </a:xfrm>
        </p:grpSpPr>
        <p:sp>
          <p:nvSpPr>
            <p:cNvPr id="1219" name="Shape 1219"/>
            <p:cNvSpPr txBox="1"/>
            <p:nvPr/>
          </p:nvSpPr>
          <p:spPr>
            <a:xfrm>
              <a:off x="6629400" y="4343400"/>
              <a:ext cx="1447800" cy="152400"/>
            </a:xfrm>
            <a:prstGeom prst="rect">
              <a:avLst/>
            </a:prstGeom>
            <a:no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1220" name="Shape 1220"/>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1221" name="Shape 1221"/>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1222" name="Shape 1222"/>
          <p:cNvGrpSpPr/>
          <p:nvPr/>
        </p:nvGrpSpPr>
        <p:grpSpPr>
          <a:xfrm>
            <a:off x="5829300" y="3822700"/>
            <a:ext cx="1447800" cy="152400"/>
            <a:chOff x="6629400" y="4343400"/>
            <a:chExt cx="1447800" cy="152400"/>
          </a:xfrm>
        </p:grpSpPr>
        <p:sp>
          <p:nvSpPr>
            <p:cNvPr id="1223" name="Shape 1223"/>
            <p:cNvSpPr txBox="1"/>
            <p:nvPr/>
          </p:nvSpPr>
          <p:spPr>
            <a:xfrm>
              <a:off x="6629400" y="4343400"/>
              <a:ext cx="1447800" cy="152400"/>
            </a:xfrm>
            <a:prstGeom prst="rect">
              <a:avLst/>
            </a:prstGeom>
            <a:no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1224" name="Shape 1224"/>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1225" name="Shape 1225"/>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1226" name="Shape 1226"/>
          <p:cNvGrpSpPr/>
          <p:nvPr/>
        </p:nvGrpSpPr>
        <p:grpSpPr>
          <a:xfrm>
            <a:off x="5829300" y="3975100"/>
            <a:ext cx="1447800" cy="152400"/>
            <a:chOff x="6629400" y="4343400"/>
            <a:chExt cx="1447800" cy="152400"/>
          </a:xfrm>
        </p:grpSpPr>
        <p:sp>
          <p:nvSpPr>
            <p:cNvPr id="1227" name="Shape 1227"/>
            <p:cNvSpPr txBox="1"/>
            <p:nvPr/>
          </p:nvSpPr>
          <p:spPr>
            <a:xfrm>
              <a:off x="6629400" y="4343400"/>
              <a:ext cx="1447800" cy="152400"/>
            </a:xfrm>
            <a:prstGeom prst="rect">
              <a:avLst/>
            </a:prstGeom>
            <a:no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1228" name="Shape 1228"/>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1229" name="Shape 1229"/>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1230" name="Shape 1230"/>
          <p:cNvGrpSpPr/>
          <p:nvPr/>
        </p:nvGrpSpPr>
        <p:grpSpPr>
          <a:xfrm>
            <a:off x="5829300" y="4127500"/>
            <a:ext cx="1447800" cy="152400"/>
            <a:chOff x="6629400" y="4343400"/>
            <a:chExt cx="1447800" cy="152400"/>
          </a:xfrm>
        </p:grpSpPr>
        <p:sp>
          <p:nvSpPr>
            <p:cNvPr id="1231" name="Shape 1231"/>
            <p:cNvSpPr txBox="1"/>
            <p:nvPr/>
          </p:nvSpPr>
          <p:spPr>
            <a:xfrm>
              <a:off x="6629400" y="4343400"/>
              <a:ext cx="1447800" cy="152400"/>
            </a:xfrm>
            <a:prstGeom prst="rect">
              <a:avLst/>
            </a:prstGeom>
            <a:no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1232" name="Shape 1232"/>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1233" name="Shape 1233"/>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1234" name="Shape 1234"/>
          <p:cNvGrpSpPr/>
          <p:nvPr/>
        </p:nvGrpSpPr>
        <p:grpSpPr>
          <a:xfrm>
            <a:off x="5829300" y="4279900"/>
            <a:ext cx="1447800" cy="152400"/>
            <a:chOff x="6629400" y="4343400"/>
            <a:chExt cx="1447800" cy="152400"/>
          </a:xfrm>
        </p:grpSpPr>
        <p:sp>
          <p:nvSpPr>
            <p:cNvPr id="1235" name="Shape 1235"/>
            <p:cNvSpPr txBox="1"/>
            <p:nvPr/>
          </p:nvSpPr>
          <p:spPr>
            <a:xfrm>
              <a:off x="6629400" y="4343400"/>
              <a:ext cx="1447800" cy="152400"/>
            </a:xfrm>
            <a:prstGeom prst="rect">
              <a:avLst/>
            </a:prstGeom>
            <a:no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1236" name="Shape 1236"/>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1237" name="Shape 1237"/>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1238" name="Shape 1238"/>
          <p:cNvGrpSpPr/>
          <p:nvPr/>
        </p:nvGrpSpPr>
        <p:grpSpPr>
          <a:xfrm>
            <a:off x="5829300" y="4432300"/>
            <a:ext cx="1447800" cy="152400"/>
            <a:chOff x="6629400" y="4343400"/>
            <a:chExt cx="1447800" cy="152400"/>
          </a:xfrm>
        </p:grpSpPr>
        <p:sp>
          <p:nvSpPr>
            <p:cNvPr id="1239" name="Shape 1239"/>
            <p:cNvSpPr txBox="1"/>
            <p:nvPr/>
          </p:nvSpPr>
          <p:spPr>
            <a:xfrm>
              <a:off x="6629400" y="4343400"/>
              <a:ext cx="1447800" cy="152400"/>
            </a:xfrm>
            <a:prstGeom prst="rect">
              <a:avLst/>
            </a:prstGeom>
            <a:no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1240" name="Shape 1240"/>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1241" name="Shape 1241"/>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1242" name="Shape 1242"/>
          <p:cNvGrpSpPr/>
          <p:nvPr/>
        </p:nvGrpSpPr>
        <p:grpSpPr>
          <a:xfrm>
            <a:off x="5829300" y="4889500"/>
            <a:ext cx="1447800" cy="152400"/>
            <a:chOff x="6629400" y="4343400"/>
            <a:chExt cx="1447800" cy="152400"/>
          </a:xfrm>
        </p:grpSpPr>
        <p:sp>
          <p:nvSpPr>
            <p:cNvPr id="1243" name="Shape 1243"/>
            <p:cNvSpPr txBox="1"/>
            <p:nvPr/>
          </p:nvSpPr>
          <p:spPr>
            <a:xfrm>
              <a:off x="6629400" y="4343400"/>
              <a:ext cx="1447800" cy="152400"/>
            </a:xfrm>
            <a:prstGeom prst="rect">
              <a:avLst/>
            </a:prstGeom>
            <a:no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1244" name="Shape 1244"/>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1245" name="Shape 1245"/>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1246" name="Shape 1246"/>
          <p:cNvGrpSpPr/>
          <p:nvPr/>
        </p:nvGrpSpPr>
        <p:grpSpPr>
          <a:xfrm>
            <a:off x="5829300" y="5041900"/>
            <a:ext cx="1447800" cy="152400"/>
            <a:chOff x="6629400" y="4343400"/>
            <a:chExt cx="1447800" cy="152400"/>
          </a:xfrm>
        </p:grpSpPr>
        <p:sp>
          <p:nvSpPr>
            <p:cNvPr id="1247" name="Shape 1247"/>
            <p:cNvSpPr txBox="1"/>
            <p:nvPr/>
          </p:nvSpPr>
          <p:spPr>
            <a:xfrm>
              <a:off x="6629400" y="4343400"/>
              <a:ext cx="1447800" cy="152400"/>
            </a:xfrm>
            <a:prstGeom prst="rect">
              <a:avLst/>
            </a:prstGeom>
            <a:no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1248" name="Shape 1248"/>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1249" name="Shape 1249"/>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1250" name="Shape 1250"/>
          <p:cNvGrpSpPr/>
          <p:nvPr/>
        </p:nvGrpSpPr>
        <p:grpSpPr>
          <a:xfrm>
            <a:off x="5829300" y="4737100"/>
            <a:ext cx="1447800" cy="152400"/>
            <a:chOff x="6629400" y="4343400"/>
            <a:chExt cx="1447800" cy="152400"/>
          </a:xfrm>
        </p:grpSpPr>
        <p:sp>
          <p:nvSpPr>
            <p:cNvPr id="1251" name="Shape 1251"/>
            <p:cNvSpPr txBox="1"/>
            <p:nvPr/>
          </p:nvSpPr>
          <p:spPr>
            <a:xfrm>
              <a:off x="6629400" y="4343400"/>
              <a:ext cx="1447800" cy="152400"/>
            </a:xfrm>
            <a:prstGeom prst="rect">
              <a:avLst/>
            </a:prstGeom>
            <a:no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1252" name="Shape 1252"/>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1253" name="Shape 1253"/>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1254" name="Shape 1254"/>
          <p:cNvGrpSpPr/>
          <p:nvPr/>
        </p:nvGrpSpPr>
        <p:grpSpPr>
          <a:xfrm>
            <a:off x="5829300" y="4584700"/>
            <a:ext cx="1447800" cy="152400"/>
            <a:chOff x="6629400" y="4343400"/>
            <a:chExt cx="1447800" cy="152400"/>
          </a:xfrm>
        </p:grpSpPr>
        <p:sp>
          <p:nvSpPr>
            <p:cNvPr id="1255" name="Shape 1255"/>
            <p:cNvSpPr txBox="1"/>
            <p:nvPr/>
          </p:nvSpPr>
          <p:spPr>
            <a:xfrm>
              <a:off x="6629400" y="4343400"/>
              <a:ext cx="1447800" cy="152400"/>
            </a:xfrm>
            <a:prstGeom prst="rect">
              <a:avLst/>
            </a:prstGeom>
            <a:no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1256" name="Shape 1256"/>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1257" name="Shape 1257"/>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sp>
        <p:nvSpPr>
          <p:cNvPr id="1258" name="Shape 1258"/>
          <p:cNvSpPr/>
          <p:nvPr/>
        </p:nvSpPr>
        <p:spPr>
          <a:xfrm>
            <a:off x="3314700" y="4356100"/>
            <a:ext cx="2667000" cy="1155700"/>
          </a:xfrm>
          <a:custGeom>
            <a:pathLst>
              <a:path extrusionOk="0" h="120000" w="120000">
                <a:moveTo>
                  <a:pt x="120000" y="94945"/>
                </a:moveTo>
                <a:cubicBezTo>
                  <a:pt x="116571" y="107472"/>
                  <a:pt x="113142" y="120000"/>
                  <a:pt x="102857" y="118681"/>
                </a:cubicBezTo>
                <a:cubicBezTo>
                  <a:pt x="92571" y="117362"/>
                  <a:pt x="70857" y="104175"/>
                  <a:pt x="58285" y="87032"/>
                </a:cubicBezTo>
                <a:cubicBezTo>
                  <a:pt x="45714" y="69890"/>
                  <a:pt x="37142" y="30329"/>
                  <a:pt x="27428" y="15824"/>
                </a:cubicBezTo>
                <a:cubicBezTo>
                  <a:pt x="17714" y="1318"/>
                  <a:pt x="4571" y="2637"/>
                  <a:pt x="0" y="0"/>
                </a:cubicBezTo>
              </a:path>
            </a:pathLst>
          </a:custGeom>
          <a:noFill/>
          <a:ln cap="flat" cmpd="sng" w="57150">
            <a:solidFill>
              <a:schemeClr val="lt2"/>
            </a:solidFill>
            <a:prstDash val="solid"/>
            <a:round/>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grpSp>
        <p:nvGrpSpPr>
          <p:cNvPr id="1259" name="Shape 1259"/>
          <p:cNvGrpSpPr/>
          <p:nvPr/>
        </p:nvGrpSpPr>
        <p:grpSpPr>
          <a:xfrm>
            <a:off x="1409700" y="3670300"/>
            <a:ext cx="1371600" cy="1219200"/>
            <a:chOff x="1676400" y="3962400"/>
            <a:chExt cx="1371600" cy="1219200"/>
          </a:xfrm>
        </p:grpSpPr>
        <p:grpSp>
          <p:nvGrpSpPr>
            <p:cNvPr id="1260" name="Shape 1260"/>
            <p:cNvGrpSpPr/>
            <p:nvPr/>
          </p:nvGrpSpPr>
          <p:grpSpPr>
            <a:xfrm>
              <a:off x="1676400" y="3962400"/>
              <a:ext cx="1371600" cy="152400"/>
              <a:chOff x="1676400" y="3962400"/>
              <a:chExt cx="1371600" cy="152400"/>
            </a:xfrm>
          </p:grpSpPr>
          <p:sp>
            <p:nvSpPr>
              <p:cNvPr id="1261" name="Shape 1261"/>
              <p:cNvSpPr txBox="1"/>
              <p:nvPr/>
            </p:nvSpPr>
            <p:spPr>
              <a:xfrm>
                <a:off x="1676400" y="3962400"/>
                <a:ext cx="1371600" cy="152400"/>
              </a:xfrm>
              <a:prstGeom prst="rect">
                <a:avLst/>
              </a:prstGeom>
              <a:solidFill>
                <a:schemeClr val="folHlink"/>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1262" name="Shape 1262"/>
              <p:cNvCxnSpPr/>
              <p:nvPr/>
            </p:nvCxnSpPr>
            <p:spPr>
              <a:xfrm>
                <a:off x="2057400" y="3962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1263" name="Shape 1263"/>
            <p:cNvGrpSpPr/>
            <p:nvPr/>
          </p:nvGrpSpPr>
          <p:grpSpPr>
            <a:xfrm>
              <a:off x="1676400" y="4114800"/>
              <a:ext cx="1371600" cy="152400"/>
              <a:chOff x="1676400" y="3962400"/>
              <a:chExt cx="1371600" cy="152400"/>
            </a:xfrm>
          </p:grpSpPr>
          <p:sp>
            <p:nvSpPr>
              <p:cNvPr id="1264" name="Shape 1264"/>
              <p:cNvSpPr txBox="1"/>
              <p:nvPr/>
            </p:nvSpPr>
            <p:spPr>
              <a:xfrm>
                <a:off x="1676400" y="3962400"/>
                <a:ext cx="1371600" cy="152400"/>
              </a:xfrm>
              <a:prstGeom prst="rect">
                <a:avLst/>
              </a:prstGeom>
              <a:solidFill>
                <a:schemeClr val="folHlink"/>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1265" name="Shape 1265"/>
              <p:cNvCxnSpPr/>
              <p:nvPr/>
            </p:nvCxnSpPr>
            <p:spPr>
              <a:xfrm>
                <a:off x="2057400" y="3962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1266" name="Shape 1266"/>
            <p:cNvGrpSpPr/>
            <p:nvPr/>
          </p:nvGrpSpPr>
          <p:grpSpPr>
            <a:xfrm>
              <a:off x="1676400" y="4267200"/>
              <a:ext cx="1371600" cy="152400"/>
              <a:chOff x="1676400" y="3962400"/>
              <a:chExt cx="1371600" cy="152400"/>
            </a:xfrm>
          </p:grpSpPr>
          <p:sp>
            <p:nvSpPr>
              <p:cNvPr id="1267" name="Shape 1267"/>
              <p:cNvSpPr txBox="1"/>
              <p:nvPr/>
            </p:nvSpPr>
            <p:spPr>
              <a:xfrm>
                <a:off x="1676400" y="3962400"/>
                <a:ext cx="1371600" cy="152400"/>
              </a:xfrm>
              <a:prstGeom prst="rect">
                <a:avLst/>
              </a:prstGeom>
              <a:solidFill>
                <a:schemeClr val="folHlink"/>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1268" name="Shape 1268"/>
              <p:cNvCxnSpPr/>
              <p:nvPr/>
            </p:nvCxnSpPr>
            <p:spPr>
              <a:xfrm>
                <a:off x="2057400" y="3962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1269" name="Shape 1269"/>
            <p:cNvGrpSpPr/>
            <p:nvPr/>
          </p:nvGrpSpPr>
          <p:grpSpPr>
            <a:xfrm>
              <a:off x="1676400" y="4419600"/>
              <a:ext cx="1371600" cy="152400"/>
              <a:chOff x="1676400" y="3962400"/>
              <a:chExt cx="1371600" cy="152400"/>
            </a:xfrm>
          </p:grpSpPr>
          <p:sp>
            <p:nvSpPr>
              <p:cNvPr id="1270" name="Shape 1270"/>
              <p:cNvSpPr txBox="1"/>
              <p:nvPr/>
            </p:nvSpPr>
            <p:spPr>
              <a:xfrm>
                <a:off x="1676400" y="3962400"/>
                <a:ext cx="1371600" cy="152400"/>
              </a:xfrm>
              <a:prstGeom prst="rect">
                <a:avLst/>
              </a:prstGeom>
              <a:solidFill>
                <a:schemeClr val="folHlink"/>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1271" name="Shape 1271"/>
              <p:cNvCxnSpPr/>
              <p:nvPr/>
            </p:nvCxnSpPr>
            <p:spPr>
              <a:xfrm>
                <a:off x="2057400" y="3962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1272" name="Shape 1272"/>
            <p:cNvGrpSpPr/>
            <p:nvPr/>
          </p:nvGrpSpPr>
          <p:grpSpPr>
            <a:xfrm>
              <a:off x="1676400" y="4572000"/>
              <a:ext cx="1371600" cy="152400"/>
              <a:chOff x="1676400" y="3962400"/>
              <a:chExt cx="1371600" cy="152400"/>
            </a:xfrm>
          </p:grpSpPr>
          <p:sp>
            <p:nvSpPr>
              <p:cNvPr id="1273" name="Shape 1273"/>
              <p:cNvSpPr txBox="1"/>
              <p:nvPr/>
            </p:nvSpPr>
            <p:spPr>
              <a:xfrm>
                <a:off x="1676400" y="3962400"/>
                <a:ext cx="1371600" cy="152400"/>
              </a:xfrm>
              <a:prstGeom prst="rect">
                <a:avLst/>
              </a:prstGeom>
              <a:solidFill>
                <a:schemeClr val="folHlink"/>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1274" name="Shape 1274"/>
              <p:cNvCxnSpPr/>
              <p:nvPr/>
            </p:nvCxnSpPr>
            <p:spPr>
              <a:xfrm>
                <a:off x="2057400" y="3962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1275" name="Shape 1275"/>
            <p:cNvGrpSpPr/>
            <p:nvPr/>
          </p:nvGrpSpPr>
          <p:grpSpPr>
            <a:xfrm>
              <a:off x="1676400" y="4724400"/>
              <a:ext cx="1371600" cy="152400"/>
              <a:chOff x="1676400" y="3962400"/>
              <a:chExt cx="1371600" cy="152400"/>
            </a:xfrm>
          </p:grpSpPr>
          <p:sp>
            <p:nvSpPr>
              <p:cNvPr id="1276" name="Shape 1276"/>
              <p:cNvSpPr txBox="1"/>
              <p:nvPr/>
            </p:nvSpPr>
            <p:spPr>
              <a:xfrm>
                <a:off x="1676400" y="3962400"/>
                <a:ext cx="1371600" cy="152400"/>
              </a:xfrm>
              <a:prstGeom prst="rect">
                <a:avLst/>
              </a:prstGeom>
              <a:solidFill>
                <a:schemeClr val="folHlink"/>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1277" name="Shape 1277"/>
              <p:cNvCxnSpPr/>
              <p:nvPr/>
            </p:nvCxnSpPr>
            <p:spPr>
              <a:xfrm>
                <a:off x="2057400" y="3962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1278" name="Shape 1278"/>
            <p:cNvGrpSpPr/>
            <p:nvPr/>
          </p:nvGrpSpPr>
          <p:grpSpPr>
            <a:xfrm>
              <a:off x="1676400" y="4876800"/>
              <a:ext cx="1371600" cy="152400"/>
              <a:chOff x="1676400" y="3962400"/>
              <a:chExt cx="1371600" cy="152400"/>
            </a:xfrm>
          </p:grpSpPr>
          <p:sp>
            <p:nvSpPr>
              <p:cNvPr id="1279" name="Shape 1279"/>
              <p:cNvSpPr txBox="1"/>
              <p:nvPr/>
            </p:nvSpPr>
            <p:spPr>
              <a:xfrm>
                <a:off x="1676400" y="3962400"/>
                <a:ext cx="1371600" cy="152400"/>
              </a:xfrm>
              <a:prstGeom prst="rect">
                <a:avLst/>
              </a:prstGeom>
              <a:solidFill>
                <a:schemeClr val="folHlink"/>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1280" name="Shape 1280"/>
              <p:cNvCxnSpPr/>
              <p:nvPr/>
            </p:nvCxnSpPr>
            <p:spPr>
              <a:xfrm>
                <a:off x="2057400" y="3962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1281" name="Shape 1281"/>
            <p:cNvGrpSpPr/>
            <p:nvPr/>
          </p:nvGrpSpPr>
          <p:grpSpPr>
            <a:xfrm>
              <a:off x="1676400" y="5029200"/>
              <a:ext cx="1371600" cy="152400"/>
              <a:chOff x="1676400" y="3962400"/>
              <a:chExt cx="1371600" cy="152400"/>
            </a:xfrm>
          </p:grpSpPr>
          <p:sp>
            <p:nvSpPr>
              <p:cNvPr id="1282" name="Shape 1282"/>
              <p:cNvSpPr txBox="1"/>
              <p:nvPr/>
            </p:nvSpPr>
            <p:spPr>
              <a:xfrm>
                <a:off x="1676400" y="3962400"/>
                <a:ext cx="1371600" cy="152400"/>
              </a:xfrm>
              <a:prstGeom prst="rect">
                <a:avLst/>
              </a:prstGeom>
              <a:solidFill>
                <a:schemeClr val="folHlink"/>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1283" name="Shape 1283"/>
              <p:cNvCxnSpPr/>
              <p:nvPr/>
            </p:nvCxnSpPr>
            <p:spPr>
              <a:xfrm>
                <a:off x="2057400" y="3962400"/>
                <a:ext cx="0" cy="152400"/>
              </a:xfrm>
              <a:prstGeom prst="straightConnector1">
                <a:avLst/>
              </a:prstGeom>
              <a:noFill/>
              <a:ln cap="flat" cmpd="sng" w="9525">
                <a:solidFill>
                  <a:schemeClr val="dk1"/>
                </a:solidFill>
                <a:prstDash val="solid"/>
                <a:miter lim="8000"/>
                <a:headEnd len="med" w="med" type="none"/>
                <a:tailEnd len="med" w="med" type="none"/>
              </a:ln>
            </p:spPr>
          </p:cxnSp>
        </p:grpSp>
      </p:grpSp>
      <p:sp>
        <p:nvSpPr>
          <p:cNvPr id="1284" name="Shape 1284"/>
          <p:cNvSpPr/>
          <p:nvPr/>
        </p:nvSpPr>
        <p:spPr>
          <a:xfrm>
            <a:off x="5676900" y="5194300"/>
            <a:ext cx="1244600" cy="304800"/>
          </a:xfrm>
          <a:custGeom>
            <a:pathLst>
              <a:path extrusionOk="0" h="120000" w="120000">
                <a:moveTo>
                  <a:pt x="102857" y="0"/>
                </a:moveTo>
                <a:cubicBezTo>
                  <a:pt x="111428" y="20000"/>
                  <a:pt x="119999" y="40000"/>
                  <a:pt x="102857" y="60000"/>
                </a:cubicBezTo>
                <a:cubicBezTo>
                  <a:pt x="85714" y="80000"/>
                  <a:pt x="42857" y="100000"/>
                  <a:pt x="0" y="120000"/>
                </a:cubicBezTo>
              </a:path>
            </a:pathLst>
          </a:custGeom>
          <a:noFill/>
          <a:ln cap="flat" cmpd="sng" w="38100">
            <a:solidFill>
              <a:schemeClr val="lt2"/>
            </a:solidFill>
            <a:prstDash val="solid"/>
            <a:round/>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sp>
        <p:nvSpPr>
          <p:cNvPr id="1285" name="Shape 1285"/>
          <p:cNvSpPr txBox="1"/>
          <p:nvPr/>
        </p:nvSpPr>
        <p:spPr>
          <a:xfrm>
            <a:off x="800100" y="3594100"/>
            <a:ext cx="609600" cy="4572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0" lang="en-US" sz="2400" u="none" cap="none" strike="noStrike">
                <a:solidFill>
                  <a:schemeClr val="dk1"/>
                </a:solidFill>
                <a:latin typeface="Times New Roman"/>
                <a:ea typeface="Times New Roman"/>
                <a:cs typeface="Times New Roman"/>
                <a:sym typeface="Times New Roman"/>
              </a:rPr>
              <a:t>R1</a:t>
            </a:r>
          </a:p>
        </p:txBody>
      </p:sp>
      <p:sp>
        <p:nvSpPr>
          <p:cNvPr id="1286" name="Shape 1286"/>
          <p:cNvSpPr txBox="1"/>
          <p:nvPr/>
        </p:nvSpPr>
        <p:spPr>
          <a:xfrm>
            <a:off x="5295900" y="3365500"/>
            <a:ext cx="609600" cy="4572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0" lang="en-US" sz="2400" u="none" cap="none" strike="noStrike">
                <a:solidFill>
                  <a:schemeClr val="dk1"/>
                </a:solidFill>
                <a:latin typeface="Times New Roman"/>
                <a:ea typeface="Times New Roman"/>
                <a:cs typeface="Times New Roman"/>
                <a:sym typeface="Times New Roman"/>
              </a:rPr>
              <a:t>R</a:t>
            </a:r>
          </a:p>
        </p:txBody>
      </p:sp>
      <p:sp>
        <p:nvSpPr>
          <p:cNvPr id="1287" name="Shape 1287"/>
          <p:cNvSpPr txBox="1"/>
          <p:nvPr/>
        </p:nvSpPr>
        <p:spPr>
          <a:xfrm>
            <a:off x="6134100" y="2971800"/>
            <a:ext cx="1068387" cy="3048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rgbClr val="003399"/>
              </a:buClr>
              <a:buFont typeface="Times New Roman"/>
              <a:buNone/>
            </a:pPr>
            <a:r>
              <a:rPr b="1" i="1" lang="en-US" sz="1400" u="none" cap="none" strike="noStrike">
                <a:solidFill>
                  <a:srgbClr val="003399"/>
                </a:solidFill>
                <a:latin typeface="Times New Roman"/>
                <a:ea typeface="Times New Roman"/>
                <a:cs typeface="Times New Roman"/>
                <a:sym typeface="Times New Roman"/>
              </a:rPr>
              <a:t>Projection</a:t>
            </a:r>
          </a:p>
        </p:txBody>
      </p:sp>
      <p:sp>
        <p:nvSpPr>
          <p:cNvPr id="1288" name="Shape 1288"/>
          <p:cNvSpPr txBox="1"/>
          <p:nvPr/>
        </p:nvSpPr>
        <p:spPr>
          <a:xfrm>
            <a:off x="6727825" y="2270125"/>
            <a:ext cx="361950" cy="412750"/>
          </a:xfrm>
          <a:prstGeom prst="rect">
            <a:avLst/>
          </a:prstGeom>
          <a:noFill/>
          <a:ln>
            <a:noFill/>
          </a:ln>
        </p:spPr>
        <p:txBody>
          <a:bodyPr anchorCtr="0" anchor="b" bIns="45700" lIns="91425" rIns="91425" wrap="square" tIns="45700">
            <a:noAutofit/>
          </a:bodyPr>
          <a:lstStyle/>
          <a:p>
            <a:pPr indent="0" lvl="0" marL="0" marR="0" rtl="0" algn="ctr">
              <a:lnSpc>
                <a:spcPct val="100000"/>
              </a:lnSpc>
              <a:spcBef>
                <a:spcPts val="0"/>
              </a:spcBef>
              <a:spcAft>
                <a:spcPts val="0"/>
              </a:spcAft>
              <a:buClr>
                <a:schemeClr val="dk1"/>
              </a:buClr>
              <a:buFont typeface="Times New Roman"/>
              <a:buNone/>
            </a:pPr>
            <a:r>
              <a:rPr b="0" i="0" lang="en-US" sz="2100" u="none" cap="none" strike="noStrike">
                <a:solidFill>
                  <a:schemeClr val="dk1"/>
                </a:solidFill>
                <a:latin typeface="Times New Roman"/>
                <a:ea typeface="Times New Roman"/>
                <a:cs typeface="Times New Roman"/>
                <a:sym typeface="Times New Roman"/>
              </a:rPr>
              <a:t>R</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2" name="Shape 1292"/>
        <p:cNvGrpSpPr/>
        <p:nvPr/>
      </p:nvGrpSpPr>
      <p:grpSpPr>
        <a:xfrm>
          <a:off x="0" y="0"/>
          <a:ext cx="0" cy="0"/>
          <a:chOff x="0" y="0"/>
          <a:chExt cx="0" cy="0"/>
        </a:xfrm>
      </p:grpSpPr>
      <p:sp>
        <p:nvSpPr>
          <p:cNvPr id="1293" name="Shape 1293"/>
          <p:cNvSpPr txBox="1"/>
          <p:nvPr>
            <p:ph type="title"/>
          </p:nvPr>
        </p:nvSpPr>
        <p:spPr>
          <a:xfrm>
            <a:off x="609600" y="4762"/>
            <a:ext cx="8305800" cy="609600"/>
          </a:xfrm>
          <a:prstGeom prst="rect">
            <a:avLst/>
          </a:prstGeom>
          <a:noFill/>
          <a:ln>
            <a:noFill/>
          </a:ln>
        </p:spPr>
        <p:txBody>
          <a:bodyPr anchorCtr="0" anchor="b" bIns="45700" lIns="91425" rIns="91425" wrap="square" tIns="45700">
            <a:noAutofit/>
          </a:bodyPr>
          <a:lstStyle/>
          <a:p>
            <a:pPr indent="0" lvl="0" marL="0" marR="0" rtl="0" algn="l">
              <a:lnSpc>
                <a:spcPct val="100000"/>
              </a:lnSpc>
              <a:spcBef>
                <a:spcPts val="0"/>
              </a:spcBef>
              <a:spcAft>
                <a:spcPts val="0"/>
              </a:spcAft>
              <a:buClr>
                <a:schemeClr val="dk1"/>
              </a:buClr>
              <a:buFont typeface="Kaushan Script"/>
              <a:buNone/>
            </a:pPr>
            <a:r>
              <a:rPr b="0" i="0" lang="en-US" sz="3000" u="none" cap="none" strike="noStrike">
                <a:solidFill>
                  <a:schemeClr val="dk1"/>
                </a:solidFill>
                <a:latin typeface="Kaushan Script"/>
                <a:ea typeface="Kaushan Script"/>
                <a:cs typeface="Kaushan Script"/>
                <a:sym typeface="Kaushan Script"/>
              </a:rPr>
              <a:t>Opérations sur les relations</a:t>
            </a:r>
          </a:p>
        </p:txBody>
      </p:sp>
      <p:sp>
        <p:nvSpPr>
          <p:cNvPr descr="Rectangle: Click to edit Master text styles Second level Third level Fourth level Fifth level" id="1294" name="Shape 1294"/>
          <p:cNvSpPr txBox="1"/>
          <p:nvPr>
            <p:ph idx="1" type="body"/>
          </p:nvPr>
        </p:nvSpPr>
        <p:spPr>
          <a:xfrm>
            <a:off x="533400" y="914400"/>
            <a:ext cx="8153400" cy="5499100"/>
          </a:xfrm>
          <a:prstGeom prst="rect">
            <a:avLst/>
          </a:prstGeom>
          <a:noFill/>
          <a:ln>
            <a:noFill/>
          </a:ln>
        </p:spPr>
        <p:txBody>
          <a:bodyPr anchorCtr="0" anchor="t" bIns="45700" lIns="91425" rIns="91425" wrap="square" tIns="45700">
            <a:noAutofit/>
          </a:bodyPr>
          <a:lstStyle/>
          <a:p>
            <a:pPr indent="-342900" lvl="0" marL="342900" marR="0" rtl="0" algn="just">
              <a:lnSpc>
                <a:spcPct val="90000"/>
              </a:lnSpc>
              <a:spcBef>
                <a:spcPts val="0"/>
              </a:spcBef>
              <a:spcAft>
                <a:spcPts val="0"/>
              </a:spcAft>
              <a:buClr>
                <a:schemeClr val="hlink"/>
              </a:buClr>
              <a:buSzPts val="3080"/>
              <a:buFont typeface="Noto Sans Symbols"/>
              <a:buChar char="•"/>
            </a:pPr>
            <a:r>
              <a:rPr b="0" i="0" lang="en-US" sz="2800" u="sng" cap="none" strike="noStrike">
                <a:solidFill>
                  <a:schemeClr val="dk1"/>
                </a:solidFill>
                <a:latin typeface="Times New Roman"/>
                <a:ea typeface="Times New Roman"/>
                <a:cs typeface="Times New Roman"/>
                <a:sym typeface="Times New Roman"/>
              </a:rPr>
              <a:t>Sélection</a:t>
            </a:r>
            <a:r>
              <a:rPr b="0" i="0" lang="en-US" sz="2800" u="none" cap="none" strike="noStrike">
                <a:solidFill>
                  <a:schemeClr val="dk1"/>
                </a:solidFill>
                <a:latin typeface="Times New Roman"/>
                <a:ea typeface="Times New Roman"/>
                <a:cs typeface="Times New Roman"/>
                <a:sym typeface="Times New Roman"/>
              </a:rPr>
              <a:t> : on sélectionne tous les tuples ou bien seulement une partie en fonction de critères de sélection qui portent sur les valeurs des attributs. </a:t>
            </a:r>
          </a:p>
          <a:p>
            <a:pPr indent="-285750" lvl="1" marL="742950" marR="0" rtl="0" algn="just">
              <a:lnSpc>
                <a:spcPct val="90000"/>
              </a:lnSpc>
              <a:spcBef>
                <a:spcPts val="520"/>
              </a:spcBef>
              <a:spcAft>
                <a:spcPts val="0"/>
              </a:spcAft>
              <a:buClr>
                <a:schemeClr val="dk1"/>
              </a:buClr>
              <a:buSzPts val="2340"/>
              <a:buFont typeface="Noto Sans Symbols"/>
              <a:buChar char="•"/>
            </a:pPr>
            <a:r>
              <a:rPr b="0" i="1" lang="en-US" sz="2600" u="none" cap="none" strike="noStrike">
                <a:solidFill>
                  <a:srgbClr val="0066CC"/>
                </a:solidFill>
                <a:latin typeface="Times New Roman"/>
                <a:ea typeface="Times New Roman"/>
                <a:cs typeface="Times New Roman"/>
                <a:sym typeface="Times New Roman"/>
              </a:rPr>
              <a:t>Par exemple n’afficher que les lignes de la table </a:t>
            </a:r>
            <a:r>
              <a:rPr b="1" i="1" lang="en-US" sz="2600" u="none" cap="none" strike="noStrike">
                <a:solidFill>
                  <a:srgbClr val="0066CC"/>
                </a:solidFill>
                <a:latin typeface="Times New Roman"/>
                <a:ea typeface="Times New Roman"/>
                <a:cs typeface="Times New Roman"/>
                <a:sym typeface="Times New Roman"/>
              </a:rPr>
              <a:t>Personnes</a:t>
            </a:r>
            <a:r>
              <a:rPr b="0" i="1" lang="en-US" sz="2600" u="none" cap="none" strike="noStrike">
                <a:solidFill>
                  <a:srgbClr val="0066CC"/>
                </a:solidFill>
                <a:latin typeface="Times New Roman"/>
                <a:ea typeface="Times New Roman"/>
                <a:cs typeface="Times New Roman"/>
                <a:sym typeface="Times New Roman"/>
              </a:rPr>
              <a:t> qui vérifient la condition suivante : le nom ne commence pas par la lettre ‘C’.</a:t>
            </a:r>
          </a:p>
        </p:txBody>
      </p:sp>
      <p:grpSp>
        <p:nvGrpSpPr>
          <p:cNvPr id="1295" name="Shape 1295"/>
          <p:cNvGrpSpPr/>
          <p:nvPr/>
        </p:nvGrpSpPr>
        <p:grpSpPr>
          <a:xfrm>
            <a:off x="1003300" y="3454400"/>
            <a:ext cx="7315199" cy="2514599"/>
            <a:chOff x="1371600" y="3657600"/>
            <a:chExt cx="7315199" cy="2514599"/>
          </a:xfrm>
        </p:grpSpPr>
        <p:sp>
          <p:nvSpPr>
            <p:cNvPr id="1296" name="Shape 1296"/>
            <p:cNvSpPr/>
            <p:nvPr/>
          </p:nvSpPr>
          <p:spPr>
            <a:xfrm>
              <a:off x="2819400" y="4419600"/>
              <a:ext cx="3733800" cy="762000"/>
            </a:xfrm>
            <a:custGeom>
              <a:pathLst>
                <a:path extrusionOk="0" h="120000" w="120000">
                  <a:moveTo>
                    <a:pt x="120000" y="0"/>
                  </a:moveTo>
                  <a:cubicBezTo>
                    <a:pt x="91538" y="40645"/>
                    <a:pt x="63076" y="81290"/>
                    <a:pt x="43076" y="100645"/>
                  </a:cubicBezTo>
                  <a:cubicBezTo>
                    <a:pt x="23076" y="120000"/>
                    <a:pt x="7179" y="113548"/>
                    <a:pt x="0" y="116129"/>
                  </a:cubicBezTo>
                </a:path>
              </a:pathLst>
            </a:custGeom>
            <a:noFill/>
            <a:ln cap="flat" cmpd="sng" w="76200">
              <a:solidFill>
                <a:schemeClr val="lt2"/>
              </a:solidFill>
              <a:prstDash val="solid"/>
              <a:round/>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grpSp>
          <p:nvGrpSpPr>
            <p:cNvPr id="1297" name="Shape 1297"/>
            <p:cNvGrpSpPr/>
            <p:nvPr/>
          </p:nvGrpSpPr>
          <p:grpSpPr>
            <a:xfrm>
              <a:off x="5867400" y="3657600"/>
              <a:ext cx="2819399" cy="2514599"/>
              <a:chOff x="4572000" y="3581400"/>
              <a:chExt cx="4038599" cy="2514599"/>
            </a:xfrm>
          </p:grpSpPr>
          <p:sp>
            <p:nvSpPr>
              <p:cNvPr id="1298" name="Shape 1298"/>
              <p:cNvSpPr/>
              <p:nvPr/>
            </p:nvSpPr>
            <p:spPr>
              <a:xfrm>
                <a:off x="4572000" y="5583237"/>
                <a:ext cx="4037012" cy="512762"/>
              </a:xfrm>
              <a:prstGeom prst="ellipse">
                <a:avLst/>
              </a:prstGeom>
              <a:solidFill>
                <a:schemeClr val="lt1"/>
              </a:solidFill>
              <a:ln cap="flat" cmpd="sng" w="38100">
                <a:solidFill>
                  <a:srgbClr val="CC3300"/>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sp>
            <p:nvSpPr>
              <p:cNvPr id="1299" name="Shape 1299"/>
              <p:cNvSpPr/>
              <p:nvPr/>
            </p:nvSpPr>
            <p:spPr>
              <a:xfrm>
                <a:off x="4572000" y="3581400"/>
                <a:ext cx="4037012" cy="257175"/>
              </a:xfrm>
              <a:prstGeom prst="ellipse">
                <a:avLst/>
              </a:prstGeom>
              <a:solidFill>
                <a:schemeClr val="lt1"/>
              </a:solidFill>
              <a:ln cap="flat" cmpd="sng" w="38100">
                <a:solidFill>
                  <a:srgbClr val="CC3300"/>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sp>
            <p:nvSpPr>
              <p:cNvPr id="1300" name="Shape 1300"/>
              <p:cNvSpPr txBox="1"/>
              <p:nvPr/>
            </p:nvSpPr>
            <p:spPr>
              <a:xfrm>
                <a:off x="4572000" y="5480050"/>
                <a:ext cx="4037012" cy="358775"/>
              </a:xfrm>
              <a:prstGeom prst="rect">
                <a:avLst/>
              </a:prstGeom>
              <a:solidFill>
                <a:schemeClr val="lt1"/>
              </a:solid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1301" name="Shape 1301"/>
              <p:cNvCxnSpPr/>
              <p:nvPr/>
            </p:nvCxnSpPr>
            <p:spPr>
              <a:xfrm>
                <a:off x="4572000" y="3735387"/>
                <a:ext cx="1587" cy="2103437"/>
              </a:xfrm>
              <a:prstGeom prst="straightConnector1">
                <a:avLst/>
              </a:prstGeom>
              <a:noFill/>
              <a:ln cap="flat" cmpd="sng" w="38100">
                <a:solidFill>
                  <a:srgbClr val="CC3300"/>
                </a:solidFill>
                <a:prstDash val="solid"/>
                <a:miter lim="8000"/>
                <a:headEnd len="med" w="med" type="none"/>
                <a:tailEnd len="med" w="med" type="none"/>
              </a:ln>
            </p:spPr>
          </p:cxnSp>
          <p:cxnSp>
            <p:nvCxnSpPr>
              <p:cNvPr id="1302" name="Shape 1302"/>
              <p:cNvCxnSpPr/>
              <p:nvPr/>
            </p:nvCxnSpPr>
            <p:spPr>
              <a:xfrm>
                <a:off x="8609012" y="3735387"/>
                <a:ext cx="1587" cy="2103437"/>
              </a:xfrm>
              <a:prstGeom prst="straightConnector1">
                <a:avLst/>
              </a:prstGeom>
              <a:noFill/>
              <a:ln cap="flat" cmpd="sng" w="38100">
                <a:solidFill>
                  <a:srgbClr val="CC3300"/>
                </a:solidFill>
                <a:prstDash val="solid"/>
                <a:miter lim="8000"/>
                <a:headEnd len="med" w="med" type="none"/>
                <a:tailEnd len="med" w="med" type="none"/>
              </a:ln>
            </p:spPr>
          </p:cxnSp>
        </p:grpSp>
        <p:grpSp>
          <p:nvGrpSpPr>
            <p:cNvPr id="1303" name="Shape 1303"/>
            <p:cNvGrpSpPr/>
            <p:nvPr/>
          </p:nvGrpSpPr>
          <p:grpSpPr>
            <a:xfrm>
              <a:off x="6629400" y="4038600"/>
              <a:ext cx="1447800" cy="152400"/>
              <a:chOff x="6629400" y="4343400"/>
              <a:chExt cx="1447800" cy="152400"/>
            </a:xfrm>
          </p:grpSpPr>
          <p:sp>
            <p:nvSpPr>
              <p:cNvPr id="1304" name="Shape 1304"/>
              <p:cNvSpPr txBox="1"/>
              <p:nvPr/>
            </p:nvSpPr>
            <p:spPr>
              <a:xfrm>
                <a:off x="6629400" y="4343400"/>
                <a:ext cx="1447800" cy="152400"/>
              </a:xfrm>
              <a:prstGeom prst="rect">
                <a:avLst/>
              </a:prstGeom>
              <a:no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1305" name="Shape 1305"/>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1306" name="Shape 1306"/>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1307" name="Shape 1307"/>
            <p:cNvGrpSpPr/>
            <p:nvPr/>
          </p:nvGrpSpPr>
          <p:grpSpPr>
            <a:xfrm>
              <a:off x="6629400" y="4191000"/>
              <a:ext cx="1447800" cy="152400"/>
              <a:chOff x="6629400" y="4343400"/>
              <a:chExt cx="1447800" cy="152400"/>
            </a:xfrm>
          </p:grpSpPr>
          <p:sp>
            <p:nvSpPr>
              <p:cNvPr id="1308" name="Shape 1308"/>
              <p:cNvSpPr txBox="1"/>
              <p:nvPr/>
            </p:nvSpPr>
            <p:spPr>
              <a:xfrm>
                <a:off x="6629400" y="4343400"/>
                <a:ext cx="1447800" cy="152400"/>
              </a:xfrm>
              <a:prstGeom prst="rect">
                <a:avLst/>
              </a:prstGeom>
              <a:solidFill>
                <a:schemeClr val="folHlink"/>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1309" name="Shape 1309"/>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1310" name="Shape 1310"/>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1311" name="Shape 1311"/>
            <p:cNvGrpSpPr/>
            <p:nvPr/>
          </p:nvGrpSpPr>
          <p:grpSpPr>
            <a:xfrm>
              <a:off x="6629400" y="4343400"/>
              <a:ext cx="1447800" cy="152400"/>
              <a:chOff x="6629400" y="4343400"/>
              <a:chExt cx="1447800" cy="152400"/>
            </a:xfrm>
          </p:grpSpPr>
          <p:sp>
            <p:nvSpPr>
              <p:cNvPr id="1312" name="Shape 1312"/>
              <p:cNvSpPr txBox="1"/>
              <p:nvPr/>
            </p:nvSpPr>
            <p:spPr>
              <a:xfrm>
                <a:off x="6629400" y="4343400"/>
                <a:ext cx="1447800" cy="152400"/>
              </a:xfrm>
              <a:prstGeom prst="rect">
                <a:avLst/>
              </a:prstGeom>
              <a:solidFill>
                <a:schemeClr val="folHlink"/>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1313" name="Shape 1313"/>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1314" name="Shape 1314"/>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1315" name="Shape 1315"/>
            <p:cNvGrpSpPr/>
            <p:nvPr/>
          </p:nvGrpSpPr>
          <p:grpSpPr>
            <a:xfrm>
              <a:off x="6629400" y="4495800"/>
              <a:ext cx="1447800" cy="152400"/>
              <a:chOff x="6629400" y="4343400"/>
              <a:chExt cx="1447800" cy="152400"/>
            </a:xfrm>
          </p:grpSpPr>
          <p:sp>
            <p:nvSpPr>
              <p:cNvPr id="1316" name="Shape 1316"/>
              <p:cNvSpPr txBox="1"/>
              <p:nvPr/>
            </p:nvSpPr>
            <p:spPr>
              <a:xfrm>
                <a:off x="6629400" y="4343400"/>
                <a:ext cx="1447800" cy="152400"/>
              </a:xfrm>
              <a:prstGeom prst="rect">
                <a:avLst/>
              </a:prstGeom>
              <a:solidFill>
                <a:schemeClr val="folHlink"/>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1317" name="Shape 1317"/>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1318" name="Shape 1318"/>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1319" name="Shape 1319"/>
            <p:cNvGrpSpPr/>
            <p:nvPr/>
          </p:nvGrpSpPr>
          <p:grpSpPr>
            <a:xfrm>
              <a:off x="6629400" y="4648200"/>
              <a:ext cx="1447800" cy="152400"/>
              <a:chOff x="6629400" y="4343400"/>
              <a:chExt cx="1447800" cy="152400"/>
            </a:xfrm>
          </p:grpSpPr>
          <p:sp>
            <p:nvSpPr>
              <p:cNvPr id="1320" name="Shape 1320"/>
              <p:cNvSpPr txBox="1"/>
              <p:nvPr/>
            </p:nvSpPr>
            <p:spPr>
              <a:xfrm>
                <a:off x="6629400" y="4343400"/>
                <a:ext cx="1447800" cy="152400"/>
              </a:xfrm>
              <a:prstGeom prst="rect">
                <a:avLst/>
              </a:prstGeom>
              <a:no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1321" name="Shape 1321"/>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1322" name="Shape 1322"/>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1323" name="Shape 1323"/>
            <p:cNvGrpSpPr/>
            <p:nvPr/>
          </p:nvGrpSpPr>
          <p:grpSpPr>
            <a:xfrm>
              <a:off x="6629400" y="4800600"/>
              <a:ext cx="1447800" cy="152400"/>
              <a:chOff x="6629400" y="4343400"/>
              <a:chExt cx="1447800" cy="152400"/>
            </a:xfrm>
          </p:grpSpPr>
          <p:sp>
            <p:nvSpPr>
              <p:cNvPr id="1324" name="Shape 1324"/>
              <p:cNvSpPr txBox="1"/>
              <p:nvPr/>
            </p:nvSpPr>
            <p:spPr>
              <a:xfrm>
                <a:off x="6629400" y="4343400"/>
                <a:ext cx="1447800" cy="152400"/>
              </a:xfrm>
              <a:prstGeom prst="rect">
                <a:avLst/>
              </a:prstGeom>
              <a:no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1325" name="Shape 1325"/>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1326" name="Shape 1326"/>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1327" name="Shape 1327"/>
            <p:cNvGrpSpPr/>
            <p:nvPr/>
          </p:nvGrpSpPr>
          <p:grpSpPr>
            <a:xfrm>
              <a:off x="6629400" y="4953000"/>
              <a:ext cx="1447800" cy="152400"/>
              <a:chOff x="6629400" y="4343400"/>
              <a:chExt cx="1447800" cy="152400"/>
            </a:xfrm>
          </p:grpSpPr>
          <p:sp>
            <p:nvSpPr>
              <p:cNvPr id="1328" name="Shape 1328"/>
              <p:cNvSpPr txBox="1"/>
              <p:nvPr/>
            </p:nvSpPr>
            <p:spPr>
              <a:xfrm>
                <a:off x="6629400" y="4343400"/>
                <a:ext cx="1447800" cy="152400"/>
              </a:xfrm>
              <a:prstGeom prst="rect">
                <a:avLst/>
              </a:prstGeom>
              <a:no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1329" name="Shape 1329"/>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1330" name="Shape 1330"/>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1331" name="Shape 1331"/>
            <p:cNvGrpSpPr/>
            <p:nvPr/>
          </p:nvGrpSpPr>
          <p:grpSpPr>
            <a:xfrm>
              <a:off x="6629400" y="5105400"/>
              <a:ext cx="1447800" cy="152400"/>
              <a:chOff x="6629400" y="4343400"/>
              <a:chExt cx="1447800" cy="152400"/>
            </a:xfrm>
          </p:grpSpPr>
          <p:sp>
            <p:nvSpPr>
              <p:cNvPr id="1332" name="Shape 1332"/>
              <p:cNvSpPr txBox="1"/>
              <p:nvPr/>
            </p:nvSpPr>
            <p:spPr>
              <a:xfrm>
                <a:off x="6629400" y="4343400"/>
                <a:ext cx="1447800" cy="152400"/>
              </a:xfrm>
              <a:prstGeom prst="rect">
                <a:avLst/>
              </a:prstGeom>
              <a:solidFill>
                <a:schemeClr val="folHlink"/>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1333" name="Shape 1333"/>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1334" name="Shape 1334"/>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1335" name="Shape 1335"/>
            <p:cNvGrpSpPr/>
            <p:nvPr/>
          </p:nvGrpSpPr>
          <p:grpSpPr>
            <a:xfrm>
              <a:off x="6629400" y="5562600"/>
              <a:ext cx="1447800" cy="152400"/>
              <a:chOff x="6629400" y="4343400"/>
              <a:chExt cx="1447800" cy="152400"/>
            </a:xfrm>
          </p:grpSpPr>
          <p:sp>
            <p:nvSpPr>
              <p:cNvPr id="1336" name="Shape 1336"/>
              <p:cNvSpPr txBox="1"/>
              <p:nvPr/>
            </p:nvSpPr>
            <p:spPr>
              <a:xfrm>
                <a:off x="6629400" y="4343400"/>
                <a:ext cx="1447800" cy="152400"/>
              </a:xfrm>
              <a:prstGeom prst="rect">
                <a:avLst/>
              </a:prstGeom>
              <a:solidFill>
                <a:schemeClr val="folHlink"/>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1337" name="Shape 1337"/>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1338" name="Shape 1338"/>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1339" name="Shape 1339"/>
            <p:cNvGrpSpPr/>
            <p:nvPr/>
          </p:nvGrpSpPr>
          <p:grpSpPr>
            <a:xfrm>
              <a:off x="6629400" y="5410200"/>
              <a:ext cx="1447800" cy="152400"/>
              <a:chOff x="6629400" y="4343400"/>
              <a:chExt cx="1447800" cy="152400"/>
            </a:xfrm>
          </p:grpSpPr>
          <p:sp>
            <p:nvSpPr>
              <p:cNvPr id="1340" name="Shape 1340"/>
              <p:cNvSpPr txBox="1"/>
              <p:nvPr/>
            </p:nvSpPr>
            <p:spPr>
              <a:xfrm>
                <a:off x="6629400" y="4343400"/>
                <a:ext cx="1447800" cy="152400"/>
              </a:xfrm>
              <a:prstGeom prst="rect">
                <a:avLst/>
              </a:prstGeom>
              <a:no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1341" name="Shape 1341"/>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1342" name="Shape 1342"/>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1343" name="Shape 1343"/>
            <p:cNvGrpSpPr/>
            <p:nvPr/>
          </p:nvGrpSpPr>
          <p:grpSpPr>
            <a:xfrm>
              <a:off x="6629400" y="5257800"/>
              <a:ext cx="1447800" cy="152400"/>
              <a:chOff x="6629400" y="4343400"/>
              <a:chExt cx="1447800" cy="152400"/>
            </a:xfrm>
          </p:grpSpPr>
          <p:sp>
            <p:nvSpPr>
              <p:cNvPr id="1344" name="Shape 1344"/>
              <p:cNvSpPr txBox="1"/>
              <p:nvPr/>
            </p:nvSpPr>
            <p:spPr>
              <a:xfrm>
                <a:off x="6629400" y="4343400"/>
                <a:ext cx="1447800" cy="152400"/>
              </a:xfrm>
              <a:prstGeom prst="rect">
                <a:avLst/>
              </a:prstGeom>
              <a:no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1345" name="Shape 1345"/>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1346" name="Shape 1346"/>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1347" name="Shape 1347"/>
            <p:cNvGrpSpPr/>
            <p:nvPr/>
          </p:nvGrpSpPr>
          <p:grpSpPr>
            <a:xfrm>
              <a:off x="1371600" y="4876800"/>
              <a:ext cx="1447800" cy="762000"/>
              <a:chOff x="1371600" y="4648200"/>
              <a:chExt cx="1447800" cy="762000"/>
            </a:xfrm>
          </p:grpSpPr>
          <p:grpSp>
            <p:nvGrpSpPr>
              <p:cNvPr id="1348" name="Shape 1348"/>
              <p:cNvGrpSpPr/>
              <p:nvPr/>
            </p:nvGrpSpPr>
            <p:grpSpPr>
              <a:xfrm>
                <a:off x="1371600" y="4648200"/>
                <a:ext cx="1447800" cy="152400"/>
                <a:chOff x="6629400" y="4343400"/>
                <a:chExt cx="1447800" cy="152400"/>
              </a:xfrm>
            </p:grpSpPr>
            <p:sp>
              <p:nvSpPr>
                <p:cNvPr id="1349" name="Shape 1349"/>
                <p:cNvSpPr txBox="1"/>
                <p:nvPr/>
              </p:nvSpPr>
              <p:spPr>
                <a:xfrm>
                  <a:off x="6629400" y="4343400"/>
                  <a:ext cx="1447800" cy="152400"/>
                </a:xfrm>
                <a:prstGeom prst="rect">
                  <a:avLst/>
                </a:prstGeom>
                <a:solidFill>
                  <a:schemeClr val="folHlink"/>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1350" name="Shape 1350"/>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1351" name="Shape 1351"/>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1352" name="Shape 1352"/>
              <p:cNvGrpSpPr/>
              <p:nvPr/>
            </p:nvGrpSpPr>
            <p:grpSpPr>
              <a:xfrm>
                <a:off x="1371600" y="4800600"/>
                <a:ext cx="1447800" cy="152400"/>
                <a:chOff x="6629400" y="4343400"/>
                <a:chExt cx="1447800" cy="152400"/>
              </a:xfrm>
            </p:grpSpPr>
            <p:sp>
              <p:nvSpPr>
                <p:cNvPr id="1353" name="Shape 1353"/>
                <p:cNvSpPr txBox="1"/>
                <p:nvPr/>
              </p:nvSpPr>
              <p:spPr>
                <a:xfrm>
                  <a:off x="6629400" y="4343400"/>
                  <a:ext cx="1447800" cy="152400"/>
                </a:xfrm>
                <a:prstGeom prst="rect">
                  <a:avLst/>
                </a:prstGeom>
                <a:solidFill>
                  <a:schemeClr val="folHlink"/>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1354" name="Shape 1354"/>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1355" name="Shape 1355"/>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1356" name="Shape 1356"/>
              <p:cNvGrpSpPr/>
              <p:nvPr/>
            </p:nvGrpSpPr>
            <p:grpSpPr>
              <a:xfrm>
                <a:off x="1371600" y="4953000"/>
                <a:ext cx="1447800" cy="152400"/>
                <a:chOff x="6629400" y="4343400"/>
                <a:chExt cx="1447800" cy="152400"/>
              </a:xfrm>
            </p:grpSpPr>
            <p:sp>
              <p:nvSpPr>
                <p:cNvPr id="1357" name="Shape 1357"/>
                <p:cNvSpPr txBox="1"/>
                <p:nvPr/>
              </p:nvSpPr>
              <p:spPr>
                <a:xfrm>
                  <a:off x="6629400" y="4343400"/>
                  <a:ext cx="1447800" cy="152400"/>
                </a:xfrm>
                <a:prstGeom prst="rect">
                  <a:avLst/>
                </a:prstGeom>
                <a:solidFill>
                  <a:schemeClr val="folHlink"/>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1358" name="Shape 1358"/>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1359" name="Shape 1359"/>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1360" name="Shape 1360"/>
              <p:cNvGrpSpPr/>
              <p:nvPr/>
            </p:nvGrpSpPr>
            <p:grpSpPr>
              <a:xfrm>
                <a:off x="1371600" y="5105400"/>
                <a:ext cx="1447800" cy="152400"/>
                <a:chOff x="6629400" y="4343400"/>
                <a:chExt cx="1447800" cy="152400"/>
              </a:xfrm>
            </p:grpSpPr>
            <p:sp>
              <p:nvSpPr>
                <p:cNvPr id="1361" name="Shape 1361"/>
                <p:cNvSpPr txBox="1"/>
                <p:nvPr/>
              </p:nvSpPr>
              <p:spPr>
                <a:xfrm>
                  <a:off x="6629400" y="4343400"/>
                  <a:ext cx="1447800" cy="152400"/>
                </a:xfrm>
                <a:prstGeom prst="rect">
                  <a:avLst/>
                </a:prstGeom>
                <a:solidFill>
                  <a:schemeClr val="folHlink"/>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1362" name="Shape 1362"/>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1363" name="Shape 1363"/>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1364" name="Shape 1364"/>
              <p:cNvGrpSpPr/>
              <p:nvPr/>
            </p:nvGrpSpPr>
            <p:grpSpPr>
              <a:xfrm>
                <a:off x="1371600" y="5257800"/>
                <a:ext cx="1447800" cy="152400"/>
                <a:chOff x="6629400" y="4343400"/>
                <a:chExt cx="1447800" cy="152400"/>
              </a:xfrm>
            </p:grpSpPr>
            <p:sp>
              <p:nvSpPr>
                <p:cNvPr id="1365" name="Shape 1365"/>
                <p:cNvSpPr txBox="1"/>
                <p:nvPr/>
              </p:nvSpPr>
              <p:spPr>
                <a:xfrm>
                  <a:off x="6629400" y="4343400"/>
                  <a:ext cx="1447800" cy="152400"/>
                </a:xfrm>
                <a:prstGeom prst="rect">
                  <a:avLst/>
                </a:prstGeom>
                <a:solidFill>
                  <a:schemeClr val="folHlink"/>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1366" name="Shape 1366"/>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1367" name="Shape 1367"/>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grpSp>
        <p:grpSp>
          <p:nvGrpSpPr>
            <p:cNvPr id="1368" name="Shape 1368"/>
            <p:cNvGrpSpPr/>
            <p:nvPr/>
          </p:nvGrpSpPr>
          <p:grpSpPr>
            <a:xfrm>
              <a:off x="6629400" y="5715000"/>
              <a:ext cx="1447800" cy="152400"/>
              <a:chOff x="6629400" y="4343400"/>
              <a:chExt cx="1447800" cy="152400"/>
            </a:xfrm>
          </p:grpSpPr>
          <p:sp>
            <p:nvSpPr>
              <p:cNvPr id="1369" name="Shape 1369"/>
              <p:cNvSpPr txBox="1"/>
              <p:nvPr/>
            </p:nvSpPr>
            <p:spPr>
              <a:xfrm>
                <a:off x="6629400" y="4343400"/>
                <a:ext cx="1447800" cy="152400"/>
              </a:xfrm>
              <a:prstGeom prst="rect">
                <a:avLst/>
              </a:prstGeom>
              <a:no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1370" name="Shape 1370"/>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1371" name="Shape 1371"/>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sp>
          <p:nvSpPr>
            <p:cNvPr id="1372" name="Shape 1372"/>
            <p:cNvSpPr/>
            <p:nvPr/>
          </p:nvSpPr>
          <p:spPr>
            <a:xfrm>
              <a:off x="4800600" y="4914900"/>
              <a:ext cx="1752600" cy="266700"/>
            </a:xfrm>
            <a:custGeom>
              <a:pathLst>
                <a:path extrusionOk="0" h="120000" w="120000">
                  <a:moveTo>
                    <a:pt x="120000" y="120000"/>
                  </a:moveTo>
                  <a:cubicBezTo>
                    <a:pt x="96086" y="77142"/>
                    <a:pt x="72173" y="34285"/>
                    <a:pt x="52173" y="17142"/>
                  </a:cubicBezTo>
                  <a:cubicBezTo>
                    <a:pt x="32173" y="0"/>
                    <a:pt x="8695" y="17142"/>
                    <a:pt x="0" y="17142"/>
                  </a:cubicBezTo>
                </a:path>
              </a:pathLst>
            </a:custGeom>
            <a:noFill/>
            <a:ln cap="flat" cmpd="sng" w="57150">
              <a:solidFill>
                <a:schemeClr val="lt2"/>
              </a:solidFill>
              <a:prstDash val="solid"/>
              <a:round/>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sp>
          <p:nvSpPr>
            <p:cNvPr id="1373" name="Shape 1373"/>
            <p:cNvSpPr/>
            <p:nvPr/>
          </p:nvSpPr>
          <p:spPr>
            <a:xfrm>
              <a:off x="4800600" y="4953000"/>
              <a:ext cx="1828800" cy="685800"/>
            </a:xfrm>
            <a:custGeom>
              <a:pathLst>
                <a:path extrusionOk="0" h="120000" w="120000">
                  <a:moveTo>
                    <a:pt x="120000" y="120000"/>
                  </a:moveTo>
                  <a:cubicBezTo>
                    <a:pt x="110000" y="96666"/>
                    <a:pt x="100000" y="73333"/>
                    <a:pt x="80000" y="53333"/>
                  </a:cubicBezTo>
                  <a:cubicBezTo>
                    <a:pt x="60000" y="33333"/>
                    <a:pt x="30000" y="16666"/>
                    <a:pt x="0" y="0"/>
                  </a:cubicBezTo>
                </a:path>
              </a:pathLst>
            </a:custGeom>
            <a:noFill/>
            <a:ln cap="flat" cmpd="sng" w="57150">
              <a:solidFill>
                <a:schemeClr val="lt2"/>
              </a:solidFill>
              <a:prstDash val="solid"/>
              <a:round/>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sp>
          <p:nvSpPr>
            <p:cNvPr id="1374" name="Shape 1374"/>
            <p:cNvSpPr/>
            <p:nvPr/>
          </p:nvSpPr>
          <p:spPr>
            <a:xfrm>
              <a:off x="6172200" y="4495800"/>
              <a:ext cx="457200" cy="76200"/>
            </a:xfrm>
            <a:custGeom>
              <a:pathLst>
                <a:path extrusionOk="0" h="120000" w="120000">
                  <a:moveTo>
                    <a:pt x="120000" y="120000"/>
                  </a:moveTo>
                  <a:cubicBezTo>
                    <a:pt x="120000" y="120000"/>
                    <a:pt x="60000" y="60000"/>
                    <a:pt x="0" y="0"/>
                  </a:cubicBezTo>
                </a:path>
              </a:pathLst>
            </a:custGeom>
            <a:noFill/>
            <a:ln cap="flat" cmpd="sng" w="57150">
              <a:solidFill>
                <a:schemeClr val="lt2"/>
              </a:solidFill>
              <a:prstDash val="solid"/>
              <a:round/>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sp>
          <p:nvSpPr>
            <p:cNvPr id="1375" name="Shape 1375"/>
            <p:cNvSpPr/>
            <p:nvPr/>
          </p:nvSpPr>
          <p:spPr>
            <a:xfrm>
              <a:off x="6248400" y="4267200"/>
              <a:ext cx="304800" cy="228600"/>
            </a:xfrm>
            <a:custGeom>
              <a:pathLst>
                <a:path extrusionOk="0" h="120000" w="120000">
                  <a:moveTo>
                    <a:pt x="120000" y="0"/>
                  </a:moveTo>
                  <a:cubicBezTo>
                    <a:pt x="120000" y="0"/>
                    <a:pt x="60000" y="60000"/>
                    <a:pt x="0" y="120000"/>
                  </a:cubicBezTo>
                </a:path>
              </a:pathLst>
            </a:custGeom>
            <a:noFill/>
            <a:ln cap="flat" cmpd="sng" w="57150">
              <a:solidFill>
                <a:schemeClr val="lt2"/>
              </a:solidFill>
              <a:prstDash val="solid"/>
              <a:round/>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grpSp>
      <p:sp>
        <p:nvSpPr>
          <p:cNvPr id="1376" name="Shape 1376"/>
          <p:cNvSpPr txBox="1"/>
          <p:nvPr/>
        </p:nvSpPr>
        <p:spPr>
          <a:xfrm>
            <a:off x="850900" y="4216400"/>
            <a:ext cx="609600" cy="4572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0" lang="en-US" sz="2400" u="none" cap="none" strike="noStrike">
                <a:solidFill>
                  <a:schemeClr val="dk1"/>
                </a:solidFill>
                <a:latin typeface="Times New Roman"/>
                <a:ea typeface="Times New Roman"/>
                <a:cs typeface="Times New Roman"/>
                <a:sym typeface="Times New Roman"/>
              </a:rPr>
              <a:t>R1</a:t>
            </a:r>
          </a:p>
        </p:txBody>
      </p:sp>
      <p:sp>
        <p:nvSpPr>
          <p:cNvPr id="1377" name="Shape 1377"/>
          <p:cNvSpPr txBox="1"/>
          <p:nvPr/>
        </p:nvSpPr>
        <p:spPr>
          <a:xfrm>
            <a:off x="5727700" y="3759200"/>
            <a:ext cx="609600" cy="4572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0" lang="en-US" sz="2400" u="none" cap="none" strike="noStrike">
                <a:solidFill>
                  <a:schemeClr val="dk1"/>
                </a:solidFill>
                <a:latin typeface="Times New Roman"/>
                <a:ea typeface="Times New Roman"/>
                <a:cs typeface="Times New Roman"/>
                <a:sym typeface="Times New Roman"/>
              </a:rPr>
              <a:t>R</a:t>
            </a:r>
          </a:p>
        </p:txBody>
      </p:sp>
      <p:sp>
        <p:nvSpPr>
          <p:cNvPr id="1378" name="Shape 1378"/>
          <p:cNvSpPr txBox="1"/>
          <p:nvPr/>
        </p:nvSpPr>
        <p:spPr>
          <a:xfrm>
            <a:off x="3492500" y="4394200"/>
            <a:ext cx="990600" cy="3048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rgbClr val="003399"/>
              </a:buClr>
              <a:buFont typeface="Times New Roman"/>
              <a:buNone/>
            </a:pPr>
            <a:r>
              <a:rPr b="1" i="1" lang="en-US" sz="1400" u="none" cap="none" strike="noStrike">
                <a:solidFill>
                  <a:srgbClr val="003399"/>
                </a:solidFill>
                <a:latin typeface="Times New Roman"/>
                <a:ea typeface="Times New Roman"/>
                <a:cs typeface="Times New Roman"/>
                <a:sym typeface="Times New Roman"/>
              </a:rPr>
              <a:t>Condition</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2" name="Shape 1382"/>
        <p:cNvGrpSpPr/>
        <p:nvPr/>
      </p:nvGrpSpPr>
      <p:grpSpPr>
        <a:xfrm>
          <a:off x="0" y="0"/>
          <a:ext cx="0" cy="0"/>
          <a:chOff x="0" y="0"/>
          <a:chExt cx="0" cy="0"/>
        </a:xfrm>
      </p:grpSpPr>
      <p:sp>
        <p:nvSpPr>
          <p:cNvPr id="1383" name="Shape 1383"/>
          <p:cNvSpPr txBox="1"/>
          <p:nvPr>
            <p:ph type="title"/>
          </p:nvPr>
        </p:nvSpPr>
        <p:spPr>
          <a:xfrm>
            <a:off x="609600" y="4762"/>
            <a:ext cx="8305800" cy="609600"/>
          </a:xfrm>
          <a:prstGeom prst="rect">
            <a:avLst/>
          </a:prstGeom>
          <a:noFill/>
          <a:ln>
            <a:noFill/>
          </a:ln>
        </p:spPr>
        <p:txBody>
          <a:bodyPr anchorCtr="0" anchor="b" bIns="45700" lIns="91425" rIns="91425" wrap="square" tIns="45700">
            <a:noAutofit/>
          </a:bodyPr>
          <a:lstStyle/>
          <a:p>
            <a:pPr indent="0" lvl="0" marL="0" marR="0" rtl="0" algn="l">
              <a:lnSpc>
                <a:spcPct val="100000"/>
              </a:lnSpc>
              <a:spcBef>
                <a:spcPts val="0"/>
              </a:spcBef>
              <a:spcAft>
                <a:spcPts val="0"/>
              </a:spcAft>
              <a:buClr>
                <a:schemeClr val="dk1"/>
              </a:buClr>
              <a:buFont typeface="Kaushan Script"/>
              <a:buNone/>
            </a:pPr>
            <a:r>
              <a:rPr b="0" i="0" lang="en-US" sz="3000" u="none" cap="none" strike="noStrike">
                <a:solidFill>
                  <a:schemeClr val="dk1"/>
                </a:solidFill>
                <a:latin typeface="Kaushan Script"/>
                <a:ea typeface="Kaushan Script"/>
                <a:cs typeface="Kaushan Script"/>
                <a:sym typeface="Kaushan Script"/>
              </a:rPr>
              <a:t>Opérations sur les relations</a:t>
            </a:r>
          </a:p>
        </p:txBody>
      </p:sp>
      <p:sp>
        <p:nvSpPr>
          <p:cNvPr descr="Rectangle: Click to edit Master text styles Second level Third level Fourth level Fifth level" id="1384" name="Shape 1384"/>
          <p:cNvSpPr txBox="1"/>
          <p:nvPr>
            <p:ph idx="1" type="body"/>
          </p:nvPr>
        </p:nvSpPr>
        <p:spPr>
          <a:xfrm>
            <a:off x="533400" y="914400"/>
            <a:ext cx="8153400" cy="5499100"/>
          </a:xfrm>
          <a:prstGeom prst="rect">
            <a:avLst/>
          </a:prstGeom>
          <a:noFill/>
          <a:ln>
            <a:noFill/>
          </a:ln>
        </p:spPr>
        <p:txBody>
          <a:bodyPr anchorCtr="0" anchor="t" bIns="45700" lIns="91425" rIns="91425" wrap="square" tIns="45700">
            <a:noAutofit/>
          </a:bodyPr>
          <a:lstStyle/>
          <a:p>
            <a:pPr indent="-342900" lvl="0" marL="342900" marR="0" rtl="0" algn="just">
              <a:lnSpc>
                <a:spcPct val="90000"/>
              </a:lnSpc>
              <a:spcBef>
                <a:spcPts val="0"/>
              </a:spcBef>
              <a:spcAft>
                <a:spcPts val="0"/>
              </a:spcAft>
              <a:buClr>
                <a:schemeClr val="hlink"/>
              </a:buClr>
              <a:buSzPts val="3080"/>
              <a:buFont typeface="Noto Sans Symbols"/>
              <a:buChar char="•"/>
            </a:pPr>
            <a:r>
              <a:rPr b="0" i="0" lang="en-US" sz="2800" u="sng" cap="none" strike="noStrike">
                <a:solidFill>
                  <a:schemeClr val="dk1"/>
                </a:solidFill>
                <a:latin typeface="Times New Roman"/>
                <a:ea typeface="Times New Roman"/>
                <a:cs typeface="Times New Roman"/>
                <a:sym typeface="Times New Roman"/>
              </a:rPr>
              <a:t>Jointure</a:t>
            </a:r>
            <a:r>
              <a:rPr b="0" i="0" lang="en-US" sz="2800" u="none" cap="none" strike="noStrike">
                <a:solidFill>
                  <a:schemeClr val="dk1"/>
                </a:solidFill>
                <a:latin typeface="Times New Roman"/>
                <a:ea typeface="Times New Roman"/>
                <a:cs typeface="Times New Roman"/>
                <a:sym typeface="Times New Roman"/>
              </a:rPr>
              <a:t> : on fabrique une nouvelle relation à partir de 2 ou plusieurs autres en prenant comme pivot 1 ou plusieurs attributs.</a:t>
            </a:r>
          </a:p>
          <a:p>
            <a:pPr indent="-285750" lvl="1" marL="742950" marR="0" rtl="0" algn="just">
              <a:lnSpc>
                <a:spcPct val="90000"/>
              </a:lnSpc>
              <a:spcBef>
                <a:spcPts val="520"/>
              </a:spcBef>
              <a:spcAft>
                <a:spcPts val="0"/>
              </a:spcAft>
              <a:buClr>
                <a:schemeClr val="dk1"/>
              </a:buClr>
              <a:buSzPts val="2340"/>
              <a:buFont typeface="Noto Sans Symbols"/>
              <a:buChar char="•"/>
            </a:pPr>
            <a:r>
              <a:rPr b="0" i="1" lang="en-US" sz="2600" u="none" cap="none" strike="noStrike">
                <a:solidFill>
                  <a:srgbClr val="0066CC"/>
                </a:solidFill>
                <a:latin typeface="Times New Roman"/>
                <a:ea typeface="Times New Roman"/>
                <a:cs typeface="Times New Roman"/>
                <a:sym typeface="Times New Roman"/>
              </a:rPr>
              <a:t>Par exemple, on concatène la table du carnet d’adresse et celle des inscrits à la bibliothèque en fonction du nom de famille.</a:t>
            </a:r>
          </a:p>
        </p:txBody>
      </p:sp>
      <p:sp>
        <p:nvSpPr>
          <p:cNvPr id="1385" name="Shape 1385"/>
          <p:cNvSpPr/>
          <p:nvPr/>
        </p:nvSpPr>
        <p:spPr>
          <a:xfrm>
            <a:off x="5041900" y="3378200"/>
            <a:ext cx="3352800" cy="2019300"/>
          </a:xfrm>
          <a:prstGeom prst="can">
            <a:avLst>
              <a:gd fmla="val 25000" name="adj"/>
            </a:avLst>
          </a:prstGeom>
          <a:solidFill>
            <a:schemeClr val="folHlink"/>
          </a:solidFill>
          <a:ln cap="flat" cmpd="sng" w="2857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grpSp>
        <p:nvGrpSpPr>
          <p:cNvPr id="1386" name="Shape 1386"/>
          <p:cNvGrpSpPr/>
          <p:nvPr/>
        </p:nvGrpSpPr>
        <p:grpSpPr>
          <a:xfrm>
            <a:off x="5956300" y="3924300"/>
            <a:ext cx="1447800" cy="152400"/>
            <a:chOff x="6629400" y="4038600"/>
            <a:chExt cx="1447800" cy="152400"/>
          </a:xfrm>
        </p:grpSpPr>
        <p:sp>
          <p:nvSpPr>
            <p:cNvPr id="1387" name="Shape 1387"/>
            <p:cNvSpPr txBox="1"/>
            <p:nvPr/>
          </p:nvSpPr>
          <p:spPr>
            <a:xfrm>
              <a:off x="6629400" y="4038600"/>
              <a:ext cx="1447800" cy="152400"/>
            </a:xfrm>
            <a:prstGeom prst="rect">
              <a:avLst/>
            </a:prstGeom>
            <a:solidFill>
              <a:schemeClr val="hlink"/>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1388" name="Shape 1388"/>
            <p:cNvCxnSpPr/>
            <p:nvPr/>
          </p:nvCxnSpPr>
          <p:spPr>
            <a:xfrm>
              <a:off x="6934200" y="40386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1389" name="Shape 1389"/>
            <p:cNvCxnSpPr/>
            <p:nvPr/>
          </p:nvCxnSpPr>
          <p:spPr>
            <a:xfrm>
              <a:off x="7315200" y="40386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1390" name="Shape 1390"/>
          <p:cNvGrpSpPr/>
          <p:nvPr/>
        </p:nvGrpSpPr>
        <p:grpSpPr>
          <a:xfrm>
            <a:off x="5956300" y="4076700"/>
            <a:ext cx="1447800" cy="152400"/>
            <a:chOff x="6629400" y="4343400"/>
            <a:chExt cx="1447800" cy="152400"/>
          </a:xfrm>
        </p:grpSpPr>
        <p:sp>
          <p:nvSpPr>
            <p:cNvPr id="1391" name="Shape 1391"/>
            <p:cNvSpPr txBox="1"/>
            <p:nvPr/>
          </p:nvSpPr>
          <p:spPr>
            <a:xfrm>
              <a:off x="6629400" y="4343400"/>
              <a:ext cx="1447800" cy="152400"/>
            </a:xfrm>
            <a:prstGeom prst="rect">
              <a:avLst/>
            </a:prstGeom>
            <a:solidFill>
              <a:schemeClr val="accent1"/>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1392" name="Shape 1392"/>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1393" name="Shape 1393"/>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1394" name="Shape 1394"/>
          <p:cNvGrpSpPr/>
          <p:nvPr/>
        </p:nvGrpSpPr>
        <p:grpSpPr>
          <a:xfrm>
            <a:off x="5956300" y="4229100"/>
            <a:ext cx="1447800" cy="152400"/>
            <a:chOff x="6629400" y="4343400"/>
            <a:chExt cx="1447800" cy="152400"/>
          </a:xfrm>
        </p:grpSpPr>
        <p:sp>
          <p:nvSpPr>
            <p:cNvPr id="1395" name="Shape 1395"/>
            <p:cNvSpPr txBox="1"/>
            <p:nvPr/>
          </p:nvSpPr>
          <p:spPr>
            <a:xfrm>
              <a:off x="6629400" y="4343400"/>
              <a:ext cx="1447800" cy="152400"/>
            </a:xfrm>
            <a:prstGeom prst="rect">
              <a:avLst/>
            </a:prstGeom>
            <a:solidFill>
              <a:schemeClr val="accent2"/>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1396" name="Shape 1396"/>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1397" name="Shape 1397"/>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1398" name="Shape 1398"/>
          <p:cNvGrpSpPr/>
          <p:nvPr/>
        </p:nvGrpSpPr>
        <p:grpSpPr>
          <a:xfrm>
            <a:off x="5956300" y="4381500"/>
            <a:ext cx="1447800" cy="152400"/>
            <a:chOff x="6629400" y="4343400"/>
            <a:chExt cx="1447800" cy="152400"/>
          </a:xfrm>
        </p:grpSpPr>
        <p:sp>
          <p:nvSpPr>
            <p:cNvPr id="1399" name="Shape 1399"/>
            <p:cNvSpPr txBox="1"/>
            <p:nvPr/>
          </p:nvSpPr>
          <p:spPr>
            <a:xfrm>
              <a:off x="6629400" y="4343400"/>
              <a:ext cx="1447800" cy="152400"/>
            </a:xfrm>
            <a:prstGeom prst="rect">
              <a:avLst/>
            </a:prstGeom>
            <a:solidFill>
              <a:srgbClr val="66FFFF"/>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1400" name="Shape 1400"/>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1401" name="Shape 1401"/>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1402" name="Shape 1402"/>
          <p:cNvGrpSpPr/>
          <p:nvPr/>
        </p:nvGrpSpPr>
        <p:grpSpPr>
          <a:xfrm>
            <a:off x="5803900" y="4838700"/>
            <a:ext cx="1828800" cy="457200"/>
            <a:chOff x="6477000" y="4953000"/>
            <a:chExt cx="1828800" cy="457200"/>
          </a:xfrm>
        </p:grpSpPr>
        <p:grpSp>
          <p:nvGrpSpPr>
            <p:cNvPr id="1403" name="Shape 1403"/>
            <p:cNvGrpSpPr/>
            <p:nvPr/>
          </p:nvGrpSpPr>
          <p:grpSpPr>
            <a:xfrm>
              <a:off x="6477000" y="4953000"/>
              <a:ext cx="1828800" cy="152400"/>
              <a:chOff x="1676400" y="3962400"/>
              <a:chExt cx="1371600" cy="152400"/>
            </a:xfrm>
          </p:grpSpPr>
          <p:sp>
            <p:nvSpPr>
              <p:cNvPr id="1404" name="Shape 1404"/>
              <p:cNvSpPr txBox="1"/>
              <p:nvPr/>
            </p:nvSpPr>
            <p:spPr>
              <a:xfrm>
                <a:off x="1676400" y="3962400"/>
                <a:ext cx="1371600" cy="152400"/>
              </a:xfrm>
              <a:prstGeom prst="rect">
                <a:avLst/>
              </a:prstGeom>
              <a:solidFill>
                <a:srgbClr val="FFCC00"/>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1405" name="Shape 1405"/>
              <p:cNvCxnSpPr/>
              <p:nvPr/>
            </p:nvCxnSpPr>
            <p:spPr>
              <a:xfrm>
                <a:off x="2057400" y="3962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1406" name="Shape 1406"/>
            <p:cNvGrpSpPr/>
            <p:nvPr/>
          </p:nvGrpSpPr>
          <p:grpSpPr>
            <a:xfrm>
              <a:off x="6477000" y="5105400"/>
              <a:ext cx="1828800" cy="152400"/>
              <a:chOff x="1676400" y="3962400"/>
              <a:chExt cx="1371600" cy="152400"/>
            </a:xfrm>
          </p:grpSpPr>
          <p:sp>
            <p:nvSpPr>
              <p:cNvPr id="1407" name="Shape 1407"/>
              <p:cNvSpPr txBox="1"/>
              <p:nvPr/>
            </p:nvSpPr>
            <p:spPr>
              <a:xfrm>
                <a:off x="1676400" y="3962400"/>
                <a:ext cx="1371600" cy="152400"/>
              </a:xfrm>
              <a:prstGeom prst="rect">
                <a:avLst/>
              </a:prstGeom>
              <a:solidFill>
                <a:srgbClr val="FFFF00"/>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1408" name="Shape 1408"/>
              <p:cNvCxnSpPr/>
              <p:nvPr/>
            </p:nvCxnSpPr>
            <p:spPr>
              <a:xfrm>
                <a:off x="2057400" y="3962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1409" name="Shape 1409"/>
            <p:cNvGrpSpPr/>
            <p:nvPr/>
          </p:nvGrpSpPr>
          <p:grpSpPr>
            <a:xfrm>
              <a:off x="6477000" y="5257800"/>
              <a:ext cx="1828800" cy="152400"/>
              <a:chOff x="1676400" y="3962400"/>
              <a:chExt cx="1371600" cy="152400"/>
            </a:xfrm>
          </p:grpSpPr>
          <p:sp>
            <p:nvSpPr>
              <p:cNvPr id="1410" name="Shape 1410"/>
              <p:cNvSpPr txBox="1"/>
              <p:nvPr/>
            </p:nvSpPr>
            <p:spPr>
              <a:xfrm>
                <a:off x="1676400" y="3962400"/>
                <a:ext cx="1371600" cy="152400"/>
              </a:xfrm>
              <a:prstGeom prst="rect">
                <a:avLst/>
              </a:prstGeom>
              <a:solidFill>
                <a:schemeClr val="folHlink"/>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1411" name="Shape 1411"/>
              <p:cNvCxnSpPr/>
              <p:nvPr/>
            </p:nvCxnSpPr>
            <p:spPr>
              <a:xfrm>
                <a:off x="2057400" y="3962400"/>
                <a:ext cx="0" cy="152400"/>
              </a:xfrm>
              <a:prstGeom prst="straightConnector1">
                <a:avLst/>
              </a:prstGeom>
              <a:noFill/>
              <a:ln cap="flat" cmpd="sng" w="9525">
                <a:solidFill>
                  <a:schemeClr val="dk1"/>
                </a:solidFill>
                <a:prstDash val="solid"/>
                <a:miter lim="8000"/>
                <a:headEnd len="med" w="med" type="none"/>
                <a:tailEnd len="med" w="med" type="none"/>
              </a:ln>
            </p:spPr>
          </p:cxnSp>
        </p:grpSp>
      </p:grpSp>
      <p:grpSp>
        <p:nvGrpSpPr>
          <p:cNvPr id="1412" name="Shape 1412"/>
          <p:cNvGrpSpPr/>
          <p:nvPr/>
        </p:nvGrpSpPr>
        <p:grpSpPr>
          <a:xfrm>
            <a:off x="482600" y="4165600"/>
            <a:ext cx="1447800" cy="152400"/>
            <a:chOff x="6629400" y="4343400"/>
            <a:chExt cx="1447800" cy="152400"/>
          </a:xfrm>
        </p:grpSpPr>
        <p:sp>
          <p:nvSpPr>
            <p:cNvPr id="1413" name="Shape 1413"/>
            <p:cNvSpPr txBox="1"/>
            <p:nvPr/>
          </p:nvSpPr>
          <p:spPr>
            <a:xfrm>
              <a:off x="6629400" y="4343400"/>
              <a:ext cx="1447800" cy="152400"/>
            </a:xfrm>
            <a:prstGeom prst="rect">
              <a:avLst/>
            </a:prstGeom>
            <a:solidFill>
              <a:schemeClr val="hlink"/>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1414" name="Shape 1414"/>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1415" name="Shape 1415"/>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1416" name="Shape 1416"/>
          <p:cNvGrpSpPr/>
          <p:nvPr/>
        </p:nvGrpSpPr>
        <p:grpSpPr>
          <a:xfrm>
            <a:off x="482600" y="4318000"/>
            <a:ext cx="1447800" cy="152400"/>
            <a:chOff x="6629400" y="4343400"/>
            <a:chExt cx="1447800" cy="152400"/>
          </a:xfrm>
        </p:grpSpPr>
        <p:sp>
          <p:nvSpPr>
            <p:cNvPr id="1417" name="Shape 1417"/>
            <p:cNvSpPr txBox="1"/>
            <p:nvPr/>
          </p:nvSpPr>
          <p:spPr>
            <a:xfrm>
              <a:off x="6629400" y="4343400"/>
              <a:ext cx="1447800" cy="152400"/>
            </a:xfrm>
            <a:prstGeom prst="rect">
              <a:avLst/>
            </a:prstGeom>
            <a:no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1418" name="Shape 1418"/>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1419" name="Shape 1419"/>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1420" name="Shape 1420"/>
          <p:cNvGrpSpPr/>
          <p:nvPr/>
        </p:nvGrpSpPr>
        <p:grpSpPr>
          <a:xfrm>
            <a:off x="482600" y="4318000"/>
            <a:ext cx="1447800" cy="152400"/>
            <a:chOff x="6629400" y="4343400"/>
            <a:chExt cx="1447800" cy="152400"/>
          </a:xfrm>
        </p:grpSpPr>
        <p:sp>
          <p:nvSpPr>
            <p:cNvPr id="1421" name="Shape 1421"/>
            <p:cNvSpPr txBox="1"/>
            <p:nvPr/>
          </p:nvSpPr>
          <p:spPr>
            <a:xfrm>
              <a:off x="6629400" y="4343400"/>
              <a:ext cx="1447800" cy="152400"/>
            </a:xfrm>
            <a:prstGeom prst="rect">
              <a:avLst/>
            </a:prstGeom>
            <a:solidFill>
              <a:schemeClr val="accent1"/>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1422" name="Shape 1422"/>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1423" name="Shape 1423"/>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1424" name="Shape 1424"/>
          <p:cNvGrpSpPr/>
          <p:nvPr/>
        </p:nvGrpSpPr>
        <p:grpSpPr>
          <a:xfrm>
            <a:off x="482600" y="4470400"/>
            <a:ext cx="1447800" cy="152400"/>
            <a:chOff x="6629400" y="4343400"/>
            <a:chExt cx="1447800" cy="152400"/>
          </a:xfrm>
        </p:grpSpPr>
        <p:sp>
          <p:nvSpPr>
            <p:cNvPr id="1425" name="Shape 1425"/>
            <p:cNvSpPr txBox="1"/>
            <p:nvPr/>
          </p:nvSpPr>
          <p:spPr>
            <a:xfrm>
              <a:off x="6629400" y="4343400"/>
              <a:ext cx="1447800" cy="152400"/>
            </a:xfrm>
            <a:prstGeom prst="rect">
              <a:avLst/>
            </a:prstGeom>
            <a:solidFill>
              <a:schemeClr val="accent2"/>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1426" name="Shape 1426"/>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1427" name="Shape 1427"/>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sp>
        <p:nvSpPr>
          <p:cNvPr id="1428" name="Shape 1428"/>
          <p:cNvSpPr txBox="1"/>
          <p:nvPr/>
        </p:nvSpPr>
        <p:spPr>
          <a:xfrm>
            <a:off x="2463800" y="4165600"/>
            <a:ext cx="1905000" cy="152400"/>
          </a:xfrm>
          <a:prstGeom prst="rect">
            <a:avLst/>
          </a:prstGeom>
          <a:solidFill>
            <a:srgbClr val="FFCC00"/>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sp>
        <p:nvSpPr>
          <p:cNvPr id="1429" name="Shape 1429"/>
          <p:cNvSpPr txBox="1"/>
          <p:nvPr/>
        </p:nvSpPr>
        <p:spPr>
          <a:xfrm>
            <a:off x="2463800" y="4318000"/>
            <a:ext cx="1905000" cy="152400"/>
          </a:xfrm>
          <a:prstGeom prst="rect">
            <a:avLst/>
          </a:prstGeom>
          <a:solidFill>
            <a:srgbClr val="FFCC00"/>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sp>
        <p:nvSpPr>
          <p:cNvPr id="1430" name="Shape 1430"/>
          <p:cNvSpPr txBox="1"/>
          <p:nvPr/>
        </p:nvSpPr>
        <p:spPr>
          <a:xfrm>
            <a:off x="2463800" y="4470400"/>
            <a:ext cx="1905000" cy="152400"/>
          </a:xfrm>
          <a:prstGeom prst="rect">
            <a:avLst/>
          </a:prstGeom>
          <a:solidFill>
            <a:srgbClr val="FFFF00"/>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sp>
        <p:nvSpPr>
          <p:cNvPr id="1431" name="Shape 1431"/>
          <p:cNvSpPr txBox="1"/>
          <p:nvPr/>
        </p:nvSpPr>
        <p:spPr>
          <a:xfrm>
            <a:off x="2463800" y="4622800"/>
            <a:ext cx="1905000" cy="152400"/>
          </a:xfrm>
          <a:prstGeom prst="rect">
            <a:avLst/>
          </a:prstGeom>
          <a:solidFill>
            <a:schemeClr val="folHlink"/>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grpSp>
        <p:nvGrpSpPr>
          <p:cNvPr id="1432" name="Shape 1432"/>
          <p:cNvGrpSpPr/>
          <p:nvPr/>
        </p:nvGrpSpPr>
        <p:grpSpPr>
          <a:xfrm>
            <a:off x="482600" y="4622800"/>
            <a:ext cx="1447800" cy="152400"/>
            <a:chOff x="6629400" y="4343400"/>
            <a:chExt cx="1447800" cy="152400"/>
          </a:xfrm>
        </p:grpSpPr>
        <p:sp>
          <p:nvSpPr>
            <p:cNvPr id="1433" name="Shape 1433"/>
            <p:cNvSpPr txBox="1"/>
            <p:nvPr/>
          </p:nvSpPr>
          <p:spPr>
            <a:xfrm>
              <a:off x="6629400" y="4343400"/>
              <a:ext cx="1447800" cy="152400"/>
            </a:xfrm>
            <a:prstGeom prst="rect">
              <a:avLst/>
            </a:prstGeom>
            <a:solidFill>
              <a:srgbClr val="66FFFF"/>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1434" name="Shape 1434"/>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1435" name="Shape 1435"/>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sp>
        <p:nvSpPr>
          <p:cNvPr id="1436" name="Shape 1436"/>
          <p:cNvSpPr txBox="1"/>
          <p:nvPr/>
        </p:nvSpPr>
        <p:spPr>
          <a:xfrm>
            <a:off x="5422900" y="3924300"/>
            <a:ext cx="990600" cy="4572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0" lang="en-US" sz="2400" u="none" cap="none" strike="noStrike">
                <a:solidFill>
                  <a:schemeClr val="dk1"/>
                </a:solidFill>
                <a:latin typeface="Times New Roman"/>
                <a:ea typeface="Times New Roman"/>
                <a:cs typeface="Times New Roman"/>
                <a:sym typeface="Times New Roman"/>
              </a:rPr>
              <a:t>R1</a:t>
            </a:r>
          </a:p>
        </p:txBody>
      </p:sp>
      <p:sp>
        <p:nvSpPr>
          <p:cNvPr id="1437" name="Shape 1437"/>
          <p:cNvSpPr txBox="1"/>
          <p:nvPr/>
        </p:nvSpPr>
        <p:spPr>
          <a:xfrm>
            <a:off x="5270500" y="4610100"/>
            <a:ext cx="609600" cy="4572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0" lang="en-US" sz="2400" u="none" cap="none" strike="noStrike">
                <a:solidFill>
                  <a:schemeClr val="dk1"/>
                </a:solidFill>
                <a:latin typeface="Times New Roman"/>
                <a:ea typeface="Times New Roman"/>
                <a:cs typeface="Times New Roman"/>
                <a:sym typeface="Times New Roman"/>
              </a:rPr>
              <a:t>R2</a:t>
            </a:r>
          </a:p>
        </p:txBody>
      </p:sp>
      <p:sp>
        <p:nvSpPr>
          <p:cNvPr id="1438" name="Shape 1438"/>
          <p:cNvSpPr txBox="1"/>
          <p:nvPr/>
        </p:nvSpPr>
        <p:spPr>
          <a:xfrm>
            <a:off x="254000" y="3708400"/>
            <a:ext cx="609600" cy="4572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0" lang="en-US" sz="2400" u="none" cap="none" strike="noStrike">
                <a:solidFill>
                  <a:schemeClr val="dk1"/>
                </a:solidFill>
                <a:latin typeface="Times New Roman"/>
                <a:ea typeface="Times New Roman"/>
                <a:cs typeface="Times New Roman"/>
                <a:sym typeface="Times New Roman"/>
              </a:rPr>
              <a:t>R</a:t>
            </a:r>
          </a:p>
        </p:txBody>
      </p:sp>
      <p:sp>
        <p:nvSpPr>
          <p:cNvPr id="1439" name="Shape 1439"/>
          <p:cNvSpPr txBox="1"/>
          <p:nvPr/>
        </p:nvSpPr>
        <p:spPr>
          <a:xfrm>
            <a:off x="7404100" y="3924300"/>
            <a:ext cx="533400" cy="152400"/>
          </a:xfrm>
          <a:prstGeom prst="rect">
            <a:avLst/>
          </a:prstGeom>
          <a:solidFill>
            <a:srgbClr val="FFCC00"/>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sp>
        <p:nvSpPr>
          <p:cNvPr id="1440" name="Shape 1440"/>
          <p:cNvSpPr txBox="1"/>
          <p:nvPr/>
        </p:nvSpPr>
        <p:spPr>
          <a:xfrm>
            <a:off x="7404100" y="4076700"/>
            <a:ext cx="533400" cy="152400"/>
          </a:xfrm>
          <a:prstGeom prst="rect">
            <a:avLst/>
          </a:prstGeom>
          <a:solidFill>
            <a:srgbClr val="FFCC00"/>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sp>
        <p:nvSpPr>
          <p:cNvPr id="1441" name="Shape 1441"/>
          <p:cNvSpPr txBox="1"/>
          <p:nvPr/>
        </p:nvSpPr>
        <p:spPr>
          <a:xfrm>
            <a:off x="7404100" y="4229100"/>
            <a:ext cx="533400" cy="152400"/>
          </a:xfrm>
          <a:prstGeom prst="rect">
            <a:avLst/>
          </a:prstGeom>
          <a:solidFill>
            <a:srgbClr val="FFFF00"/>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sp>
        <p:nvSpPr>
          <p:cNvPr id="1442" name="Shape 1442"/>
          <p:cNvSpPr txBox="1"/>
          <p:nvPr/>
        </p:nvSpPr>
        <p:spPr>
          <a:xfrm>
            <a:off x="7404100" y="4381500"/>
            <a:ext cx="533400" cy="152400"/>
          </a:xfrm>
          <a:prstGeom prst="rect">
            <a:avLst/>
          </a:prstGeom>
          <a:solidFill>
            <a:schemeClr val="folHlink"/>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grpSp>
        <p:nvGrpSpPr>
          <p:cNvPr id="1443" name="Shape 1443"/>
          <p:cNvGrpSpPr/>
          <p:nvPr/>
        </p:nvGrpSpPr>
        <p:grpSpPr>
          <a:xfrm>
            <a:off x="1778000" y="3860800"/>
            <a:ext cx="1371600" cy="1447800"/>
            <a:chOff x="2667000" y="3962400"/>
            <a:chExt cx="1371600" cy="1447800"/>
          </a:xfrm>
        </p:grpSpPr>
        <p:cxnSp>
          <p:nvCxnSpPr>
            <p:cNvPr id="1444" name="Shape 1444"/>
            <p:cNvCxnSpPr/>
            <p:nvPr/>
          </p:nvCxnSpPr>
          <p:spPr>
            <a:xfrm>
              <a:off x="3881437" y="42672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1445" name="Shape 1445"/>
            <p:cNvCxnSpPr/>
            <p:nvPr/>
          </p:nvCxnSpPr>
          <p:spPr>
            <a:xfrm>
              <a:off x="3881437" y="44196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1446" name="Shape 1446"/>
            <p:cNvCxnSpPr/>
            <p:nvPr/>
          </p:nvCxnSpPr>
          <p:spPr>
            <a:xfrm>
              <a:off x="3881437" y="45720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1447" name="Shape 1447"/>
            <p:cNvCxnSpPr/>
            <p:nvPr/>
          </p:nvCxnSpPr>
          <p:spPr>
            <a:xfrm>
              <a:off x="3881437" y="4724400"/>
              <a:ext cx="0" cy="152400"/>
            </a:xfrm>
            <a:prstGeom prst="straightConnector1">
              <a:avLst/>
            </a:prstGeom>
            <a:noFill/>
            <a:ln cap="flat" cmpd="sng" w="9525">
              <a:solidFill>
                <a:schemeClr val="dk1"/>
              </a:solidFill>
              <a:prstDash val="solid"/>
              <a:miter lim="8000"/>
              <a:headEnd len="med" w="med" type="none"/>
              <a:tailEnd len="med" w="med" type="none"/>
            </a:ln>
          </p:spPr>
        </p:cxnSp>
        <p:sp>
          <p:nvSpPr>
            <p:cNvPr id="1448" name="Shape 1448"/>
            <p:cNvSpPr txBox="1"/>
            <p:nvPr/>
          </p:nvSpPr>
          <p:spPr>
            <a:xfrm>
              <a:off x="2819400" y="4267200"/>
              <a:ext cx="533400" cy="152400"/>
            </a:xfrm>
            <a:prstGeom prst="rect">
              <a:avLst/>
            </a:prstGeom>
            <a:solidFill>
              <a:srgbClr val="FFCC00"/>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sp>
          <p:nvSpPr>
            <p:cNvPr id="1449" name="Shape 1449"/>
            <p:cNvSpPr txBox="1"/>
            <p:nvPr/>
          </p:nvSpPr>
          <p:spPr>
            <a:xfrm>
              <a:off x="2819400" y="4419600"/>
              <a:ext cx="533400" cy="152400"/>
            </a:xfrm>
            <a:prstGeom prst="rect">
              <a:avLst/>
            </a:prstGeom>
            <a:solidFill>
              <a:srgbClr val="FFCC00"/>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sp>
          <p:nvSpPr>
            <p:cNvPr id="1450" name="Shape 1450"/>
            <p:cNvSpPr txBox="1"/>
            <p:nvPr/>
          </p:nvSpPr>
          <p:spPr>
            <a:xfrm>
              <a:off x="2819400" y="4572000"/>
              <a:ext cx="533400" cy="152400"/>
            </a:xfrm>
            <a:prstGeom prst="rect">
              <a:avLst/>
            </a:prstGeom>
            <a:solidFill>
              <a:srgbClr val="FFFF00"/>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sp>
          <p:nvSpPr>
            <p:cNvPr id="1451" name="Shape 1451"/>
            <p:cNvSpPr txBox="1"/>
            <p:nvPr/>
          </p:nvSpPr>
          <p:spPr>
            <a:xfrm>
              <a:off x="2819400" y="4724400"/>
              <a:ext cx="533400" cy="152400"/>
            </a:xfrm>
            <a:prstGeom prst="rect">
              <a:avLst/>
            </a:prstGeom>
            <a:solidFill>
              <a:schemeClr val="folHlink"/>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sp>
          <p:nvSpPr>
            <p:cNvPr id="1452" name="Shape 1452"/>
            <p:cNvSpPr txBox="1"/>
            <p:nvPr/>
          </p:nvSpPr>
          <p:spPr>
            <a:xfrm>
              <a:off x="2667000" y="3962400"/>
              <a:ext cx="1371600" cy="1371600"/>
            </a:xfrm>
            <a:prstGeom prst="rect">
              <a:avLst/>
            </a:prstGeom>
            <a:noFill/>
            <a:ln cap="flat" cmpd="sng" w="57150">
              <a:solidFill>
                <a:srgbClr val="CC3300"/>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sp>
          <p:nvSpPr>
            <p:cNvPr id="1453" name="Shape 1453"/>
            <p:cNvSpPr txBox="1"/>
            <p:nvPr/>
          </p:nvSpPr>
          <p:spPr>
            <a:xfrm>
              <a:off x="3200400" y="4953000"/>
              <a:ext cx="457200" cy="4572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a:t>
              </a:r>
            </a:p>
          </p:txBody>
        </p:sp>
      </p:gr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7" name="Shape 1457"/>
        <p:cNvGrpSpPr/>
        <p:nvPr/>
      </p:nvGrpSpPr>
      <p:grpSpPr>
        <a:xfrm>
          <a:off x="0" y="0"/>
          <a:ext cx="0" cy="0"/>
          <a:chOff x="0" y="0"/>
          <a:chExt cx="0" cy="0"/>
        </a:xfrm>
      </p:grpSpPr>
      <p:sp>
        <p:nvSpPr>
          <p:cNvPr id="1458" name="Shape 1458"/>
          <p:cNvSpPr txBox="1"/>
          <p:nvPr>
            <p:ph type="title"/>
          </p:nvPr>
        </p:nvSpPr>
        <p:spPr>
          <a:xfrm>
            <a:off x="609600" y="4762"/>
            <a:ext cx="8305800" cy="609600"/>
          </a:xfrm>
          <a:prstGeom prst="rect">
            <a:avLst/>
          </a:prstGeom>
          <a:noFill/>
          <a:ln>
            <a:noFill/>
          </a:ln>
        </p:spPr>
        <p:txBody>
          <a:bodyPr anchorCtr="0" anchor="b" bIns="45700" lIns="91425" rIns="91425" wrap="square" tIns="45700">
            <a:noAutofit/>
          </a:bodyPr>
          <a:lstStyle/>
          <a:p>
            <a:pPr indent="0" lvl="0" marL="0" marR="0" rtl="0" algn="l">
              <a:lnSpc>
                <a:spcPct val="100000"/>
              </a:lnSpc>
              <a:spcBef>
                <a:spcPts val="0"/>
              </a:spcBef>
              <a:spcAft>
                <a:spcPts val="0"/>
              </a:spcAft>
              <a:buClr>
                <a:schemeClr val="dk1"/>
              </a:buClr>
              <a:buFont typeface="Kaushan Script"/>
              <a:buNone/>
            </a:pPr>
            <a:r>
              <a:rPr b="0" i="0" lang="en-US" sz="3000" u="none" cap="none" strike="noStrike">
                <a:solidFill>
                  <a:schemeClr val="dk1"/>
                </a:solidFill>
                <a:latin typeface="Kaushan Script"/>
                <a:ea typeface="Kaushan Script"/>
                <a:cs typeface="Kaushan Script"/>
                <a:sym typeface="Kaushan Script"/>
              </a:rPr>
              <a:t>Structure générale d'une requête</a:t>
            </a:r>
          </a:p>
        </p:txBody>
      </p:sp>
      <p:sp>
        <p:nvSpPr>
          <p:cNvPr descr="Rectangle: Click to edit Master text styles Second level Third level Fourth level Fifth level" id="1459" name="Shape 1459"/>
          <p:cNvSpPr txBox="1"/>
          <p:nvPr>
            <p:ph idx="1" type="body"/>
          </p:nvPr>
        </p:nvSpPr>
        <p:spPr>
          <a:xfrm>
            <a:off x="533400" y="914400"/>
            <a:ext cx="8153400" cy="5499100"/>
          </a:xfrm>
          <a:prstGeom prst="rect">
            <a:avLst/>
          </a:prstGeom>
          <a:noFill/>
          <a:ln>
            <a:noFill/>
          </a:ln>
        </p:spPr>
        <p:txBody>
          <a:bodyPr anchorCtr="0" anchor="t" bIns="45700" lIns="91425" rIns="91425" wrap="square" tIns="45700">
            <a:noAutofit/>
          </a:bodyPr>
          <a:lstStyle/>
          <a:p>
            <a:pPr indent="-342900" lvl="0" marL="342900" marR="0" rtl="0" algn="just">
              <a:lnSpc>
                <a:spcPct val="100000"/>
              </a:lnSpc>
              <a:spcBef>
                <a:spcPts val="0"/>
              </a:spcBef>
              <a:spcAft>
                <a:spcPts val="0"/>
              </a:spcAft>
              <a:buClr>
                <a:schemeClr val="hlink"/>
              </a:buClr>
              <a:buSzPts val="3080"/>
              <a:buFont typeface="Noto Sans Symbols"/>
              <a:buChar char="•"/>
            </a:pPr>
            <a:r>
              <a:rPr b="0" i="0" lang="en-US" sz="2800" u="none" cap="none" strike="noStrike">
                <a:solidFill>
                  <a:schemeClr val="dk1"/>
                </a:solidFill>
                <a:latin typeface="Times New Roman"/>
                <a:ea typeface="Times New Roman"/>
                <a:cs typeface="Times New Roman"/>
                <a:sym typeface="Times New Roman"/>
              </a:rPr>
              <a:t>Structure d'une requête formée de trois clauses:</a:t>
            </a:r>
          </a:p>
          <a:p>
            <a:pPr indent="-342900" lvl="0" marL="342900" marR="0" rtl="0" algn="just">
              <a:lnSpc>
                <a:spcPct val="100000"/>
              </a:lnSpc>
              <a:spcBef>
                <a:spcPts val="560"/>
              </a:spcBef>
              <a:spcAft>
                <a:spcPts val="0"/>
              </a:spcAft>
              <a:buClr>
                <a:schemeClr val="hlink"/>
              </a:buClr>
              <a:buFont typeface="Noto Sans Symbols"/>
              <a:buNone/>
            </a:pPr>
            <a:r>
              <a:rPr b="0" i="0" lang="en-US" sz="2800" u="none" cap="none" strike="noStrike">
                <a:solidFill>
                  <a:schemeClr val="dk1"/>
                </a:solidFill>
                <a:latin typeface="Times New Roman"/>
                <a:ea typeface="Times New Roman"/>
                <a:cs typeface="Times New Roman"/>
                <a:sym typeface="Times New Roman"/>
              </a:rPr>
              <a:t>			SELECT &lt;liste_attributs&gt;</a:t>
            </a:r>
          </a:p>
          <a:p>
            <a:pPr indent="-342900" lvl="0" marL="342900" marR="0" rtl="0" algn="just">
              <a:lnSpc>
                <a:spcPct val="100000"/>
              </a:lnSpc>
              <a:spcBef>
                <a:spcPts val="560"/>
              </a:spcBef>
              <a:spcAft>
                <a:spcPts val="0"/>
              </a:spcAft>
              <a:buClr>
                <a:schemeClr val="hlink"/>
              </a:buClr>
              <a:buFont typeface="Noto Sans Symbols"/>
              <a:buNone/>
            </a:pPr>
            <a:r>
              <a:rPr b="0" i="0" lang="en-US" sz="2800" u="none" cap="none" strike="noStrike">
                <a:solidFill>
                  <a:schemeClr val="dk1"/>
                </a:solidFill>
                <a:latin typeface="Times New Roman"/>
                <a:ea typeface="Times New Roman"/>
                <a:cs typeface="Times New Roman"/>
                <a:sym typeface="Times New Roman"/>
              </a:rPr>
              <a:t>			FROM &lt;liste_tables&gt;</a:t>
            </a:r>
          </a:p>
          <a:p>
            <a:pPr indent="-342900" lvl="0" marL="342900" marR="0" rtl="0" algn="just">
              <a:lnSpc>
                <a:spcPct val="100000"/>
              </a:lnSpc>
              <a:spcBef>
                <a:spcPts val="560"/>
              </a:spcBef>
              <a:spcAft>
                <a:spcPts val="0"/>
              </a:spcAft>
              <a:buClr>
                <a:schemeClr val="hlink"/>
              </a:buClr>
              <a:buFont typeface="Noto Sans Symbols"/>
              <a:buNone/>
            </a:pPr>
            <a:r>
              <a:rPr b="0" i="0" lang="en-US" sz="2800" u="none" cap="none" strike="noStrike">
                <a:solidFill>
                  <a:schemeClr val="dk1"/>
                </a:solidFill>
                <a:latin typeface="Times New Roman"/>
                <a:ea typeface="Times New Roman"/>
                <a:cs typeface="Times New Roman"/>
                <a:sym typeface="Times New Roman"/>
              </a:rPr>
              <a:t>			WHERE &lt;condition&gt;</a:t>
            </a:r>
          </a:p>
          <a:p>
            <a:pPr indent="-342900" lvl="0" marL="342900" marR="0" rtl="0" algn="just">
              <a:lnSpc>
                <a:spcPct val="100000"/>
              </a:lnSpc>
              <a:spcBef>
                <a:spcPts val="560"/>
              </a:spcBef>
              <a:spcAft>
                <a:spcPts val="0"/>
              </a:spcAft>
              <a:buClr>
                <a:schemeClr val="hlink"/>
              </a:buClr>
              <a:buFont typeface="Noto Sans Symbols"/>
              <a:buNone/>
            </a:pPr>
            <a:r>
              <a:t/>
            </a:r>
            <a:endParaRPr b="0" i="0" sz="2800" u="none" cap="none" strike="noStrike">
              <a:solidFill>
                <a:schemeClr val="dk1"/>
              </a:solidFill>
              <a:latin typeface="Times New Roman"/>
              <a:ea typeface="Times New Roman"/>
              <a:cs typeface="Times New Roman"/>
              <a:sym typeface="Times New Roman"/>
            </a:endParaRPr>
          </a:p>
          <a:p>
            <a:pPr indent="-285750" lvl="1" marL="742950" marR="0" rtl="0" algn="just">
              <a:lnSpc>
                <a:spcPct val="100000"/>
              </a:lnSpc>
              <a:spcBef>
                <a:spcPts val="520"/>
              </a:spcBef>
              <a:spcAft>
                <a:spcPts val="0"/>
              </a:spcAft>
              <a:buClr>
                <a:schemeClr val="dk1"/>
              </a:buClr>
              <a:buSzPts val="2340"/>
              <a:buFont typeface="Noto Sans Symbols"/>
              <a:buChar char="•"/>
            </a:pPr>
            <a:r>
              <a:rPr b="0" i="1" lang="en-US" sz="2600" u="none" cap="none" strike="noStrike">
                <a:solidFill>
                  <a:srgbClr val="0066CC"/>
                </a:solidFill>
                <a:latin typeface="Times New Roman"/>
                <a:ea typeface="Times New Roman"/>
                <a:cs typeface="Times New Roman"/>
                <a:sym typeface="Times New Roman"/>
              </a:rPr>
              <a:t>SELECT définit le format du résultat cherché</a:t>
            </a:r>
          </a:p>
          <a:p>
            <a:pPr indent="-285750" lvl="1" marL="742950" marR="0" rtl="0" algn="just">
              <a:lnSpc>
                <a:spcPct val="100000"/>
              </a:lnSpc>
              <a:spcBef>
                <a:spcPts val="520"/>
              </a:spcBef>
              <a:spcAft>
                <a:spcPts val="0"/>
              </a:spcAft>
              <a:buClr>
                <a:schemeClr val="dk1"/>
              </a:buClr>
              <a:buSzPts val="2340"/>
              <a:buFont typeface="Noto Sans Symbols"/>
              <a:buChar char="•"/>
            </a:pPr>
            <a:r>
              <a:rPr b="0" i="1" lang="en-US" sz="2600" u="none" cap="none" strike="noStrike">
                <a:solidFill>
                  <a:srgbClr val="0066CC"/>
                </a:solidFill>
                <a:latin typeface="Times New Roman"/>
                <a:ea typeface="Times New Roman"/>
                <a:cs typeface="Times New Roman"/>
                <a:sym typeface="Times New Roman"/>
              </a:rPr>
              <a:t>FROM définit à partir de quelles tables le résultat est calculé</a:t>
            </a:r>
          </a:p>
          <a:p>
            <a:pPr indent="-285750" lvl="1" marL="742950" marR="0" rtl="0" algn="just">
              <a:lnSpc>
                <a:spcPct val="100000"/>
              </a:lnSpc>
              <a:spcBef>
                <a:spcPts val="520"/>
              </a:spcBef>
              <a:spcAft>
                <a:spcPts val="0"/>
              </a:spcAft>
              <a:buClr>
                <a:schemeClr val="dk1"/>
              </a:buClr>
              <a:buSzPts val="2340"/>
              <a:buFont typeface="Noto Sans Symbols"/>
              <a:buChar char="•"/>
            </a:pPr>
            <a:r>
              <a:rPr b="0" i="1" lang="en-US" sz="2600" u="none" cap="none" strike="noStrike">
                <a:solidFill>
                  <a:srgbClr val="0066CC"/>
                </a:solidFill>
                <a:latin typeface="Times New Roman"/>
                <a:ea typeface="Times New Roman"/>
                <a:cs typeface="Times New Roman"/>
                <a:sym typeface="Times New Roman"/>
              </a:rPr>
              <a:t>WHERE définit les prédicats de sélection du résultat</a:t>
            </a:r>
          </a:p>
          <a:p>
            <a:pPr indent="-342900" lvl="0" marL="342900" marR="0" rtl="0" algn="just">
              <a:spcBef>
                <a:spcPts val="520"/>
              </a:spcBef>
              <a:spcAft>
                <a:spcPts val="0"/>
              </a:spcAft>
              <a:buClr>
                <a:schemeClr val="hlink"/>
              </a:buClr>
              <a:buSzPts val="2860"/>
              <a:buFont typeface="Noto Sans Symbols"/>
              <a:buNone/>
            </a:pPr>
            <a:r>
              <a:t/>
            </a:r>
            <a:endParaRPr b="0" i="1" sz="2600" u="none" cap="none" strike="noStrike">
              <a:solidFill>
                <a:srgbClr val="0066CC"/>
              </a:solidFill>
              <a:latin typeface="Times New Roman"/>
              <a:ea typeface="Times New Roman"/>
              <a:cs typeface="Times New Roman"/>
              <a:sym typeface="Times New Roman"/>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3" name="Shape 1463"/>
        <p:cNvGrpSpPr/>
        <p:nvPr/>
      </p:nvGrpSpPr>
      <p:grpSpPr>
        <a:xfrm>
          <a:off x="0" y="0"/>
          <a:ext cx="0" cy="0"/>
          <a:chOff x="0" y="0"/>
          <a:chExt cx="0" cy="0"/>
        </a:xfrm>
      </p:grpSpPr>
      <p:sp>
        <p:nvSpPr>
          <p:cNvPr id="1464" name="Shape 1464"/>
          <p:cNvSpPr txBox="1"/>
          <p:nvPr>
            <p:ph type="title"/>
          </p:nvPr>
        </p:nvSpPr>
        <p:spPr>
          <a:xfrm>
            <a:off x="609600" y="4762"/>
            <a:ext cx="8305800" cy="609600"/>
          </a:xfrm>
          <a:prstGeom prst="rect">
            <a:avLst/>
          </a:prstGeom>
          <a:noFill/>
          <a:ln>
            <a:noFill/>
          </a:ln>
        </p:spPr>
        <p:txBody>
          <a:bodyPr anchorCtr="0" anchor="b" bIns="45700" lIns="91425" rIns="91425" wrap="square" tIns="45700">
            <a:noAutofit/>
          </a:bodyPr>
          <a:lstStyle/>
          <a:p>
            <a:pPr indent="0" lvl="0" marL="0" marR="0" rtl="0" algn="l">
              <a:lnSpc>
                <a:spcPct val="100000"/>
              </a:lnSpc>
              <a:spcBef>
                <a:spcPts val="0"/>
              </a:spcBef>
              <a:spcAft>
                <a:spcPts val="0"/>
              </a:spcAft>
              <a:buClr>
                <a:schemeClr val="dk1"/>
              </a:buClr>
              <a:buFont typeface="Kaushan Script"/>
              <a:buNone/>
            </a:pPr>
            <a:r>
              <a:rPr b="0" i="0" lang="en-US" sz="3000" u="none" cap="none" strike="noStrike">
                <a:solidFill>
                  <a:schemeClr val="dk1"/>
                </a:solidFill>
                <a:latin typeface="Kaushan Script"/>
                <a:ea typeface="Kaushan Script"/>
                <a:cs typeface="Kaushan Script"/>
                <a:sym typeface="Kaushan Script"/>
              </a:rPr>
              <a:t>Exemples de requête</a:t>
            </a:r>
          </a:p>
        </p:txBody>
      </p:sp>
      <p:sp>
        <p:nvSpPr>
          <p:cNvPr descr="Rectangle: Click to edit Master text styles Second level Third level Fourth level Fifth level" id="1465" name="Shape 1465"/>
          <p:cNvSpPr txBox="1"/>
          <p:nvPr>
            <p:ph idx="1" type="body"/>
          </p:nvPr>
        </p:nvSpPr>
        <p:spPr>
          <a:xfrm>
            <a:off x="533400" y="914400"/>
            <a:ext cx="8153400" cy="5499100"/>
          </a:xfrm>
          <a:prstGeom prst="rect">
            <a:avLst/>
          </a:prstGeom>
          <a:noFill/>
          <a:ln>
            <a:noFill/>
          </a:ln>
        </p:spPr>
        <p:txBody>
          <a:bodyPr anchorCtr="0" anchor="t" bIns="45700" lIns="91425" rIns="91425" wrap="square" tIns="45700">
            <a:noAutofit/>
          </a:bodyPr>
          <a:lstStyle/>
          <a:p>
            <a:pPr indent="-342900" lvl="0" marL="342900" marR="0" rtl="0" algn="just">
              <a:lnSpc>
                <a:spcPct val="90000"/>
              </a:lnSpc>
              <a:spcBef>
                <a:spcPts val="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Projection Seule </a:t>
            </a:r>
          </a:p>
          <a:p>
            <a:pPr indent="-285750" lvl="1" marL="742950" marR="0" rtl="0" algn="just">
              <a:lnSpc>
                <a:spcPct val="90000"/>
              </a:lnSpc>
              <a:spcBef>
                <a:spcPts val="400"/>
              </a:spcBef>
              <a:spcAft>
                <a:spcPts val="0"/>
              </a:spcAft>
              <a:buClr>
                <a:srgbClr val="0066CC"/>
              </a:buClr>
              <a:buFont typeface="Times New Roman"/>
              <a:buNone/>
            </a:pPr>
            <a:r>
              <a:rPr b="0" i="1" lang="en-US" sz="2000" u="none" cap="none" strike="noStrike">
                <a:solidFill>
                  <a:srgbClr val="0066CC"/>
                </a:solidFill>
                <a:latin typeface="Times New Roman"/>
                <a:ea typeface="Times New Roman"/>
                <a:cs typeface="Times New Roman"/>
                <a:sym typeface="Times New Roman"/>
              </a:rPr>
              <a:t>SELECT Avion.NumAV, Avion.Type</a:t>
            </a:r>
          </a:p>
          <a:p>
            <a:pPr indent="-285750" lvl="1" marL="742950" marR="0" rtl="0" algn="just">
              <a:lnSpc>
                <a:spcPct val="90000"/>
              </a:lnSpc>
              <a:spcBef>
                <a:spcPts val="400"/>
              </a:spcBef>
              <a:spcAft>
                <a:spcPts val="0"/>
              </a:spcAft>
              <a:buClr>
                <a:srgbClr val="0066CC"/>
              </a:buClr>
              <a:buFont typeface="Times New Roman"/>
              <a:buNone/>
            </a:pPr>
            <a:r>
              <a:rPr b="0" i="1" lang="en-US" sz="2000" u="none" cap="none" strike="noStrike">
                <a:solidFill>
                  <a:srgbClr val="0066CC"/>
                </a:solidFill>
                <a:latin typeface="Times New Roman"/>
                <a:ea typeface="Times New Roman"/>
                <a:cs typeface="Times New Roman"/>
                <a:sym typeface="Times New Roman"/>
              </a:rPr>
              <a:t>FROM Avion ;</a:t>
            </a:r>
          </a:p>
          <a:p>
            <a:pPr indent="-342900" lvl="0" marL="342900" marR="0" rtl="0" algn="just">
              <a:lnSpc>
                <a:spcPct val="90000"/>
              </a:lnSpc>
              <a:spcBef>
                <a:spcPts val="400"/>
              </a:spcBef>
              <a:spcAft>
                <a:spcPts val="0"/>
              </a:spcAft>
              <a:buClr>
                <a:schemeClr val="dk1"/>
              </a:buClr>
              <a:buFont typeface="Times New Roman"/>
              <a:buNone/>
            </a:pPr>
            <a:r>
              <a:t/>
            </a:r>
            <a:endParaRPr b="0" i="0" sz="2000" u="none" cap="none" strike="noStrike">
              <a:solidFill>
                <a:schemeClr val="dk1"/>
              </a:solidFill>
              <a:latin typeface="Times New Roman"/>
              <a:ea typeface="Times New Roman"/>
              <a:cs typeface="Times New Roman"/>
              <a:sym typeface="Times New Roman"/>
            </a:endParaRPr>
          </a:p>
          <a:p>
            <a:pPr indent="-342900" lvl="0" marL="342900" marR="0" rtl="0" algn="just">
              <a:lnSpc>
                <a:spcPct val="90000"/>
              </a:lnSpc>
              <a:spcBef>
                <a:spcPts val="40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Restriction Seule</a:t>
            </a:r>
          </a:p>
          <a:p>
            <a:pPr indent="-285750" lvl="1" marL="742950" marR="0" rtl="0" algn="just">
              <a:lnSpc>
                <a:spcPct val="90000"/>
              </a:lnSpc>
              <a:spcBef>
                <a:spcPts val="400"/>
              </a:spcBef>
              <a:spcAft>
                <a:spcPts val="0"/>
              </a:spcAft>
              <a:buClr>
                <a:srgbClr val="0066CC"/>
              </a:buClr>
              <a:buFont typeface="Times New Roman"/>
              <a:buNone/>
            </a:pPr>
            <a:r>
              <a:rPr b="0" i="1" lang="en-US" sz="2000" u="none" cap="none" strike="noStrike">
                <a:solidFill>
                  <a:srgbClr val="0066CC"/>
                </a:solidFill>
                <a:latin typeface="Times New Roman"/>
                <a:ea typeface="Times New Roman"/>
                <a:cs typeface="Times New Roman"/>
                <a:sym typeface="Times New Roman"/>
              </a:rPr>
              <a:t>SELECT Avion.*</a:t>
            </a:r>
          </a:p>
          <a:p>
            <a:pPr indent="-285750" lvl="1" marL="742950" marR="0" rtl="0" algn="just">
              <a:lnSpc>
                <a:spcPct val="90000"/>
              </a:lnSpc>
              <a:spcBef>
                <a:spcPts val="400"/>
              </a:spcBef>
              <a:spcAft>
                <a:spcPts val="0"/>
              </a:spcAft>
              <a:buClr>
                <a:srgbClr val="0066CC"/>
              </a:buClr>
              <a:buFont typeface="Times New Roman"/>
              <a:buNone/>
            </a:pPr>
            <a:r>
              <a:rPr b="0" i="1" lang="en-US" sz="2000" u="none" cap="none" strike="noStrike">
                <a:solidFill>
                  <a:srgbClr val="0066CC"/>
                </a:solidFill>
                <a:latin typeface="Times New Roman"/>
                <a:ea typeface="Times New Roman"/>
                <a:cs typeface="Times New Roman"/>
                <a:sym typeface="Times New Roman"/>
              </a:rPr>
              <a:t>FROM Avion </a:t>
            </a:r>
          </a:p>
          <a:p>
            <a:pPr indent="-285750" lvl="1" marL="742950" marR="0" rtl="0" algn="just">
              <a:lnSpc>
                <a:spcPct val="90000"/>
              </a:lnSpc>
              <a:spcBef>
                <a:spcPts val="400"/>
              </a:spcBef>
              <a:spcAft>
                <a:spcPts val="0"/>
              </a:spcAft>
              <a:buClr>
                <a:srgbClr val="0066CC"/>
              </a:buClr>
              <a:buFont typeface="Times New Roman"/>
              <a:buNone/>
            </a:pPr>
            <a:r>
              <a:rPr b="0" i="1" lang="en-US" sz="2000" u="none" cap="none" strike="noStrike">
                <a:solidFill>
                  <a:srgbClr val="0066CC"/>
                </a:solidFill>
                <a:latin typeface="Times New Roman"/>
                <a:ea typeface="Times New Roman"/>
                <a:cs typeface="Times New Roman"/>
                <a:sym typeface="Times New Roman"/>
              </a:rPr>
              <a:t>WHERE Avion.Capacite &gt; 150</a:t>
            </a:r>
          </a:p>
          <a:p>
            <a:pPr indent="-285750" lvl="1" marL="742950" marR="0" rtl="0" algn="just">
              <a:lnSpc>
                <a:spcPct val="90000"/>
              </a:lnSpc>
              <a:spcBef>
                <a:spcPts val="400"/>
              </a:spcBef>
              <a:spcAft>
                <a:spcPts val="0"/>
              </a:spcAft>
              <a:buClr>
                <a:schemeClr val="dk1"/>
              </a:buClr>
              <a:buFont typeface="Times New Roman"/>
              <a:buNone/>
            </a:pPr>
            <a:r>
              <a:t/>
            </a:r>
            <a:endParaRPr b="0" i="1" sz="2000" u="none" cap="none" strike="noStrike">
              <a:solidFill>
                <a:srgbClr val="0066CC"/>
              </a:solidFill>
              <a:latin typeface="Times New Roman"/>
              <a:ea typeface="Times New Roman"/>
              <a:cs typeface="Times New Roman"/>
              <a:sym typeface="Times New Roman"/>
            </a:endParaRPr>
          </a:p>
          <a:p>
            <a:pPr indent="-342900" lvl="0" marL="342900" marR="0" rtl="0" algn="just">
              <a:lnSpc>
                <a:spcPct val="90000"/>
              </a:lnSpc>
              <a:spcBef>
                <a:spcPts val="40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TRI</a:t>
            </a:r>
          </a:p>
          <a:p>
            <a:pPr indent="-285750" lvl="1" marL="742950" marR="0" rtl="0" algn="just">
              <a:lnSpc>
                <a:spcPct val="90000"/>
              </a:lnSpc>
              <a:spcBef>
                <a:spcPts val="400"/>
              </a:spcBef>
              <a:spcAft>
                <a:spcPts val="0"/>
              </a:spcAft>
              <a:buClr>
                <a:srgbClr val="0066CC"/>
              </a:buClr>
              <a:buFont typeface="Times New Roman"/>
              <a:buNone/>
            </a:pPr>
            <a:r>
              <a:rPr b="0" i="1" lang="en-US" sz="2000" u="none" cap="none" strike="noStrike">
                <a:solidFill>
                  <a:srgbClr val="0066CC"/>
                </a:solidFill>
                <a:latin typeface="Times New Roman"/>
                <a:ea typeface="Times New Roman"/>
                <a:cs typeface="Times New Roman"/>
                <a:sym typeface="Times New Roman"/>
              </a:rPr>
              <a:t>SELECT Avion.*</a:t>
            </a:r>
          </a:p>
          <a:p>
            <a:pPr indent="-285750" lvl="1" marL="742950" marR="0" rtl="0" algn="just">
              <a:lnSpc>
                <a:spcPct val="90000"/>
              </a:lnSpc>
              <a:spcBef>
                <a:spcPts val="400"/>
              </a:spcBef>
              <a:spcAft>
                <a:spcPts val="0"/>
              </a:spcAft>
              <a:buClr>
                <a:srgbClr val="0066CC"/>
              </a:buClr>
              <a:buFont typeface="Times New Roman"/>
              <a:buNone/>
            </a:pPr>
            <a:r>
              <a:rPr b="0" i="1" lang="en-US" sz="2000" u="none" cap="none" strike="noStrike">
                <a:solidFill>
                  <a:srgbClr val="0066CC"/>
                </a:solidFill>
                <a:latin typeface="Times New Roman"/>
                <a:ea typeface="Times New Roman"/>
                <a:cs typeface="Times New Roman"/>
                <a:sym typeface="Times New Roman"/>
              </a:rPr>
              <a:t>FROM Avion </a:t>
            </a:r>
          </a:p>
          <a:p>
            <a:pPr indent="-285750" lvl="1" marL="742950" marR="0" rtl="0" algn="just">
              <a:lnSpc>
                <a:spcPct val="90000"/>
              </a:lnSpc>
              <a:spcBef>
                <a:spcPts val="400"/>
              </a:spcBef>
              <a:spcAft>
                <a:spcPts val="0"/>
              </a:spcAft>
              <a:buClr>
                <a:srgbClr val="0066CC"/>
              </a:buClr>
              <a:buFont typeface="Times New Roman"/>
              <a:buNone/>
            </a:pPr>
            <a:r>
              <a:rPr b="0" i="1" lang="en-US" sz="2000" u="none" cap="none" strike="noStrike">
                <a:solidFill>
                  <a:srgbClr val="0066CC"/>
                </a:solidFill>
                <a:latin typeface="Times New Roman"/>
                <a:ea typeface="Times New Roman"/>
                <a:cs typeface="Times New Roman"/>
                <a:sym typeface="Times New Roman"/>
              </a:rPr>
              <a:t>WHERE Avion.Capacite &gt; 150</a:t>
            </a:r>
          </a:p>
          <a:p>
            <a:pPr indent="-285750" lvl="1" marL="742950" marR="0" rtl="0" algn="just">
              <a:lnSpc>
                <a:spcPct val="90000"/>
              </a:lnSpc>
              <a:spcBef>
                <a:spcPts val="400"/>
              </a:spcBef>
              <a:spcAft>
                <a:spcPts val="0"/>
              </a:spcAft>
              <a:buClr>
                <a:srgbClr val="0066CC"/>
              </a:buClr>
              <a:buFont typeface="Times New Roman"/>
              <a:buNone/>
            </a:pPr>
            <a:r>
              <a:rPr b="0" i="1" lang="en-US" sz="2000" u="sng" cap="none" strike="noStrike">
                <a:solidFill>
                  <a:srgbClr val="0066CC"/>
                </a:solidFill>
                <a:latin typeface="Times New Roman"/>
                <a:ea typeface="Times New Roman"/>
                <a:cs typeface="Times New Roman"/>
                <a:sym typeface="Times New Roman"/>
              </a:rPr>
              <a:t>ORDER</a:t>
            </a:r>
            <a:r>
              <a:rPr b="0" i="1" lang="en-US" sz="2000" u="none" cap="none" strike="noStrike">
                <a:solidFill>
                  <a:srgbClr val="0066CC"/>
                </a:solidFill>
                <a:latin typeface="Times New Roman"/>
                <a:ea typeface="Times New Roman"/>
                <a:cs typeface="Times New Roman"/>
                <a:sym typeface="Times New Roman"/>
              </a:rPr>
              <a:t> BY Avion.Type </a:t>
            </a:r>
            <a:r>
              <a:rPr b="0" i="1" lang="en-US" sz="2000" u="sng" cap="none" strike="noStrike">
                <a:solidFill>
                  <a:srgbClr val="0066CC"/>
                </a:solidFill>
                <a:latin typeface="Times New Roman"/>
                <a:ea typeface="Times New Roman"/>
                <a:cs typeface="Times New Roman"/>
                <a:sym typeface="Times New Roman"/>
              </a:rPr>
              <a:t>Desc</a:t>
            </a:r>
          </a:p>
          <a:p>
            <a:pPr indent="-285750" lvl="1" marL="742950" marR="0" rtl="0" algn="just">
              <a:lnSpc>
                <a:spcPct val="90000"/>
              </a:lnSpc>
              <a:spcBef>
                <a:spcPts val="400"/>
              </a:spcBef>
              <a:spcAft>
                <a:spcPts val="0"/>
              </a:spcAft>
              <a:buClr>
                <a:srgbClr val="0066CC"/>
              </a:buClr>
              <a:buFont typeface="Times New Roman"/>
              <a:buNone/>
            </a:pPr>
            <a:r>
              <a:rPr b="0" i="1" lang="en-US" sz="2000" u="none" cap="none" strike="noStrike">
                <a:solidFill>
                  <a:srgbClr val="0066CC"/>
                </a:solidFill>
                <a:latin typeface="Times New Roman"/>
                <a:ea typeface="Times New Roman"/>
                <a:cs typeface="Times New Roman"/>
                <a:sym typeface="Times New Roman"/>
              </a:rPr>
              <a:t>(ou ASC)</a:t>
            </a:r>
          </a:p>
          <a:p>
            <a:pPr indent="0" lvl="0" marL="0" marR="0" rtl="0" algn="l">
              <a:spcBef>
                <a:spcPts val="0"/>
              </a:spcBef>
              <a:buNone/>
            </a:pPr>
            <a:r>
              <a:t/>
            </a:r>
            <a:endParaRPr b="0" i="1" sz="2000" u="none" cap="none" strike="noStrike">
              <a:solidFill>
                <a:srgbClr val="0066CC"/>
              </a:solidFill>
              <a:latin typeface="Times New Roman"/>
              <a:ea typeface="Times New Roman"/>
              <a:cs typeface="Times New Roman"/>
              <a:sym typeface="Times New Roman"/>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9" name="Shape 1469"/>
        <p:cNvGrpSpPr/>
        <p:nvPr/>
      </p:nvGrpSpPr>
      <p:grpSpPr>
        <a:xfrm>
          <a:off x="0" y="0"/>
          <a:ext cx="0" cy="0"/>
          <a:chOff x="0" y="0"/>
          <a:chExt cx="0" cy="0"/>
        </a:xfrm>
      </p:grpSpPr>
      <p:sp>
        <p:nvSpPr>
          <p:cNvPr id="1470" name="Shape 1470"/>
          <p:cNvSpPr txBox="1"/>
          <p:nvPr>
            <p:ph type="title"/>
          </p:nvPr>
        </p:nvSpPr>
        <p:spPr>
          <a:xfrm>
            <a:off x="609600" y="4762"/>
            <a:ext cx="8305800" cy="609600"/>
          </a:xfrm>
          <a:prstGeom prst="rect">
            <a:avLst/>
          </a:prstGeom>
          <a:noFill/>
          <a:ln>
            <a:noFill/>
          </a:ln>
        </p:spPr>
        <p:txBody>
          <a:bodyPr anchorCtr="0" anchor="b" bIns="45700" lIns="91425" rIns="91425" wrap="square" tIns="45700">
            <a:noAutofit/>
          </a:bodyPr>
          <a:lstStyle/>
          <a:p>
            <a:pPr indent="0" lvl="0" marL="0" marR="0" rtl="0" algn="l">
              <a:lnSpc>
                <a:spcPct val="100000"/>
              </a:lnSpc>
              <a:spcBef>
                <a:spcPts val="0"/>
              </a:spcBef>
              <a:spcAft>
                <a:spcPts val="0"/>
              </a:spcAft>
              <a:buClr>
                <a:schemeClr val="dk1"/>
              </a:buClr>
              <a:buFont typeface="Kaushan Script"/>
              <a:buNone/>
            </a:pPr>
            <a:r>
              <a:rPr b="0" i="0" lang="en-US" sz="3000" u="none" cap="none" strike="noStrike">
                <a:solidFill>
                  <a:schemeClr val="dk1"/>
                </a:solidFill>
                <a:latin typeface="Kaushan Script"/>
                <a:ea typeface="Kaushan Script"/>
                <a:cs typeface="Kaushan Script"/>
                <a:sym typeface="Kaushan Script"/>
              </a:rPr>
              <a:t>Exemples de requête</a:t>
            </a:r>
          </a:p>
        </p:txBody>
      </p:sp>
      <p:sp>
        <p:nvSpPr>
          <p:cNvPr descr="Rectangle: Click to edit Master text styles Second level Third level Fourth level Fifth level" id="1471" name="Shape 1471"/>
          <p:cNvSpPr txBox="1"/>
          <p:nvPr>
            <p:ph idx="1" type="body"/>
          </p:nvPr>
        </p:nvSpPr>
        <p:spPr>
          <a:xfrm>
            <a:off x="533400" y="914400"/>
            <a:ext cx="8153400" cy="5499100"/>
          </a:xfrm>
          <a:prstGeom prst="rect">
            <a:avLst/>
          </a:prstGeom>
          <a:noFill/>
          <a:ln>
            <a:noFill/>
          </a:ln>
        </p:spPr>
        <p:txBody>
          <a:bodyPr anchorCtr="0" anchor="t" bIns="45700" lIns="91425" rIns="91425" wrap="square" tIns="45700">
            <a:noAutofit/>
          </a:bodyPr>
          <a:lstStyle/>
          <a:p>
            <a:pPr indent="-342900" lvl="0" marL="342900" marR="0" rtl="0" algn="just">
              <a:lnSpc>
                <a:spcPct val="90000"/>
              </a:lnSpc>
              <a:spcBef>
                <a:spcPts val="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Suppression de doublon</a:t>
            </a:r>
          </a:p>
          <a:p>
            <a:pPr indent="-285750" lvl="1" marL="742950" marR="0" rtl="0" algn="just">
              <a:lnSpc>
                <a:spcPct val="90000"/>
              </a:lnSpc>
              <a:spcBef>
                <a:spcPts val="400"/>
              </a:spcBef>
              <a:spcAft>
                <a:spcPts val="0"/>
              </a:spcAft>
              <a:buClr>
                <a:srgbClr val="0066CC"/>
              </a:buClr>
              <a:buFont typeface="Times New Roman"/>
              <a:buNone/>
            </a:pPr>
            <a:r>
              <a:rPr b="0" i="1" lang="en-US" sz="2000" u="none" cap="none" strike="noStrike">
                <a:solidFill>
                  <a:srgbClr val="0066CC"/>
                </a:solidFill>
                <a:latin typeface="Times New Roman"/>
                <a:ea typeface="Times New Roman"/>
                <a:cs typeface="Times New Roman"/>
                <a:sym typeface="Times New Roman"/>
              </a:rPr>
              <a:t>SELECT </a:t>
            </a:r>
            <a:r>
              <a:rPr b="0" i="1" lang="en-US" sz="2000" u="sng" cap="none" strike="noStrike">
                <a:solidFill>
                  <a:srgbClr val="0066CC"/>
                </a:solidFill>
                <a:latin typeface="Times New Roman"/>
                <a:ea typeface="Times New Roman"/>
                <a:cs typeface="Times New Roman"/>
                <a:sym typeface="Times New Roman"/>
              </a:rPr>
              <a:t>DISTINCT</a:t>
            </a:r>
            <a:r>
              <a:rPr b="0" i="1" lang="en-US" sz="2000" u="none" cap="none" strike="noStrike">
                <a:solidFill>
                  <a:srgbClr val="0066CC"/>
                </a:solidFill>
                <a:latin typeface="Times New Roman"/>
                <a:ea typeface="Times New Roman"/>
                <a:cs typeface="Times New Roman"/>
                <a:sym typeface="Times New Roman"/>
              </a:rPr>
              <a:t> Avion.Type</a:t>
            </a:r>
          </a:p>
          <a:p>
            <a:pPr indent="-285750" lvl="1" marL="742950" marR="0" rtl="0" algn="just">
              <a:lnSpc>
                <a:spcPct val="90000"/>
              </a:lnSpc>
              <a:spcBef>
                <a:spcPts val="400"/>
              </a:spcBef>
              <a:spcAft>
                <a:spcPts val="0"/>
              </a:spcAft>
              <a:buClr>
                <a:srgbClr val="0066CC"/>
              </a:buClr>
              <a:buFont typeface="Times New Roman"/>
              <a:buNone/>
            </a:pPr>
            <a:r>
              <a:rPr b="0" i="1" lang="en-US" sz="2000" u="none" cap="none" strike="noStrike">
                <a:solidFill>
                  <a:srgbClr val="0066CC"/>
                </a:solidFill>
                <a:latin typeface="Times New Roman"/>
                <a:ea typeface="Times New Roman"/>
                <a:cs typeface="Times New Roman"/>
                <a:sym typeface="Times New Roman"/>
              </a:rPr>
              <a:t>FROM Avion </a:t>
            </a:r>
          </a:p>
          <a:p>
            <a:pPr indent="-285750" lvl="1" marL="742950" marR="0" rtl="0" algn="just">
              <a:lnSpc>
                <a:spcPct val="90000"/>
              </a:lnSpc>
              <a:spcBef>
                <a:spcPts val="400"/>
              </a:spcBef>
              <a:spcAft>
                <a:spcPts val="0"/>
              </a:spcAft>
              <a:buClr>
                <a:srgbClr val="0066CC"/>
              </a:buClr>
              <a:buFont typeface="Times New Roman"/>
              <a:buNone/>
            </a:pPr>
            <a:r>
              <a:rPr b="0" i="1" lang="en-US" sz="2000" u="none" cap="none" strike="noStrike">
                <a:solidFill>
                  <a:srgbClr val="0066CC"/>
                </a:solidFill>
                <a:latin typeface="Times New Roman"/>
                <a:ea typeface="Times New Roman"/>
                <a:cs typeface="Times New Roman"/>
                <a:sym typeface="Times New Roman"/>
              </a:rPr>
              <a:t>WHERE Avion.Capacite &gt; 150 </a:t>
            </a:r>
          </a:p>
          <a:p>
            <a:pPr indent="-285750" lvl="1" marL="742950" marR="0" rtl="0" algn="just">
              <a:lnSpc>
                <a:spcPct val="90000"/>
              </a:lnSpc>
              <a:spcBef>
                <a:spcPts val="400"/>
              </a:spcBef>
              <a:spcAft>
                <a:spcPts val="0"/>
              </a:spcAft>
              <a:buClr>
                <a:srgbClr val="0066CC"/>
              </a:buClr>
              <a:buFont typeface="Times New Roman"/>
              <a:buNone/>
            </a:pPr>
            <a:r>
              <a:rPr b="0" i="1" lang="en-US" sz="2000" u="none" cap="none" strike="noStrike">
                <a:solidFill>
                  <a:srgbClr val="0066CC"/>
                </a:solidFill>
                <a:latin typeface="Times New Roman"/>
                <a:ea typeface="Times New Roman"/>
                <a:cs typeface="Times New Roman"/>
                <a:sym typeface="Times New Roman"/>
              </a:rPr>
              <a:t>(ou ALL)</a:t>
            </a:r>
          </a:p>
          <a:p>
            <a:pPr indent="-285750" lvl="1" marL="742950" marR="0" rtl="0" algn="just">
              <a:lnSpc>
                <a:spcPct val="90000"/>
              </a:lnSpc>
              <a:spcBef>
                <a:spcPts val="400"/>
              </a:spcBef>
              <a:spcAft>
                <a:spcPts val="0"/>
              </a:spcAft>
              <a:buClr>
                <a:schemeClr val="dk1"/>
              </a:buClr>
              <a:buFont typeface="Times New Roman"/>
              <a:buNone/>
            </a:pPr>
            <a:r>
              <a:t/>
            </a:r>
            <a:endParaRPr b="0" i="1" sz="2000" u="none" cap="none" strike="noStrike">
              <a:solidFill>
                <a:srgbClr val="0066CC"/>
              </a:solidFill>
              <a:latin typeface="Times New Roman"/>
              <a:ea typeface="Times New Roman"/>
              <a:cs typeface="Times New Roman"/>
              <a:sym typeface="Times New Roman"/>
            </a:endParaRPr>
          </a:p>
          <a:p>
            <a:pPr indent="-342900" lvl="0" marL="342900" marR="0" rtl="0" algn="just">
              <a:lnSpc>
                <a:spcPct val="90000"/>
              </a:lnSpc>
              <a:spcBef>
                <a:spcPts val="40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Omission du préfixe  </a:t>
            </a:r>
          </a:p>
          <a:p>
            <a:pPr indent="-285750" lvl="1" marL="742950" marR="0" rtl="0" algn="just">
              <a:lnSpc>
                <a:spcPct val="90000"/>
              </a:lnSpc>
              <a:spcBef>
                <a:spcPts val="400"/>
              </a:spcBef>
              <a:spcAft>
                <a:spcPts val="0"/>
              </a:spcAft>
              <a:buClr>
                <a:srgbClr val="0066CC"/>
              </a:buClr>
              <a:buFont typeface="Times New Roman"/>
              <a:buNone/>
            </a:pPr>
            <a:r>
              <a:rPr b="0" i="1" lang="en-US" sz="2000" u="none" cap="none" strike="noStrike">
                <a:solidFill>
                  <a:srgbClr val="0066CC"/>
                </a:solidFill>
                <a:latin typeface="Times New Roman"/>
                <a:ea typeface="Times New Roman"/>
                <a:cs typeface="Times New Roman"/>
                <a:sym typeface="Times New Roman"/>
              </a:rPr>
              <a:t>SELECT Type</a:t>
            </a:r>
          </a:p>
          <a:p>
            <a:pPr indent="-285750" lvl="1" marL="742950" marR="0" rtl="0" algn="just">
              <a:lnSpc>
                <a:spcPct val="90000"/>
              </a:lnSpc>
              <a:spcBef>
                <a:spcPts val="400"/>
              </a:spcBef>
              <a:spcAft>
                <a:spcPts val="0"/>
              </a:spcAft>
              <a:buClr>
                <a:srgbClr val="0066CC"/>
              </a:buClr>
              <a:buFont typeface="Times New Roman"/>
              <a:buNone/>
            </a:pPr>
            <a:r>
              <a:rPr b="0" i="1" lang="en-US" sz="2000" u="none" cap="none" strike="noStrike">
                <a:solidFill>
                  <a:srgbClr val="0066CC"/>
                </a:solidFill>
                <a:latin typeface="Times New Roman"/>
                <a:ea typeface="Times New Roman"/>
                <a:cs typeface="Times New Roman"/>
                <a:sym typeface="Times New Roman"/>
              </a:rPr>
              <a:t>FROM Avion </a:t>
            </a:r>
          </a:p>
          <a:p>
            <a:pPr indent="-285750" lvl="1" marL="742950" marR="0" rtl="0" algn="just">
              <a:lnSpc>
                <a:spcPct val="90000"/>
              </a:lnSpc>
              <a:spcBef>
                <a:spcPts val="400"/>
              </a:spcBef>
              <a:spcAft>
                <a:spcPts val="0"/>
              </a:spcAft>
              <a:buClr>
                <a:srgbClr val="0066CC"/>
              </a:buClr>
              <a:buFont typeface="Times New Roman"/>
              <a:buNone/>
            </a:pPr>
            <a:r>
              <a:rPr b="0" i="1" lang="en-US" sz="2000" u="none" cap="none" strike="noStrike">
                <a:solidFill>
                  <a:srgbClr val="0066CC"/>
                </a:solidFill>
                <a:latin typeface="Times New Roman"/>
                <a:ea typeface="Times New Roman"/>
                <a:cs typeface="Times New Roman"/>
                <a:sym typeface="Times New Roman"/>
              </a:rPr>
              <a:t>WHERE Capacite &gt; 150</a:t>
            </a:r>
          </a:p>
          <a:p>
            <a:pPr indent="-285750" lvl="1" marL="742950" marR="0" rtl="0" algn="just">
              <a:lnSpc>
                <a:spcPct val="90000"/>
              </a:lnSpc>
              <a:spcBef>
                <a:spcPts val="400"/>
              </a:spcBef>
              <a:spcAft>
                <a:spcPts val="0"/>
              </a:spcAft>
              <a:buClr>
                <a:schemeClr val="dk1"/>
              </a:buClr>
              <a:buFont typeface="Times New Roman"/>
              <a:buNone/>
            </a:pPr>
            <a:r>
              <a:t/>
            </a:r>
            <a:endParaRPr b="0" i="1" sz="2000" u="none" cap="none" strike="noStrike">
              <a:solidFill>
                <a:srgbClr val="0066CC"/>
              </a:solidFill>
              <a:latin typeface="Times New Roman"/>
              <a:ea typeface="Times New Roman"/>
              <a:cs typeface="Times New Roman"/>
              <a:sym typeface="Times New Roman"/>
            </a:endParaRPr>
          </a:p>
          <a:p>
            <a:pPr indent="-342900" lvl="0" marL="342900" marR="0" rtl="0" algn="just">
              <a:lnSpc>
                <a:spcPct val="90000"/>
              </a:lnSpc>
              <a:spcBef>
                <a:spcPts val="40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Emploi d’alias</a:t>
            </a:r>
          </a:p>
          <a:p>
            <a:pPr indent="-285750" lvl="1" marL="742950" marR="0" rtl="0" algn="just">
              <a:lnSpc>
                <a:spcPct val="90000"/>
              </a:lnSpc>
              <a:spcBef>
                <a:spcPts val="400"/>
              </a:spcBef>
              <a:spcAft>
                <a:spcPts val="0"/>
              </a:spcAft>
              <a:buClr>
                <a:srgbClr val="0066CC"/>
              </a:buClr>
              <a:buFont typeface="Times New Roman"/>
              <a:buNone/>
            </a:pPr>
            <a:r>
              <a:rPr b="0" i="1" lang="en-US" sz="2000" u="none" cap="none" strike="noStrike">
                <a:solidFill>
                  <a:srgbClr val="0066CC"/>
                </a:solidFill>
                <a:latin typeface="Times New Roman"/>
                <a:ea typeface="Times New Roman"/>
                <a:cs typeface="Times New Roman"/>
                <a:sym typeface="Times New Roman"/>
              </a:rPr>
              <a:t>SELECT A.Type</a:t>
            </a:r>
          </a:p>
          <a:p>
            <a:pPr indent="-285750" lvl="1" marL="742950" marR="0" rtl="0" algn="just">
              <a:lnSpc>
                <a:spcPct val="90000"/>
              </a:lnSpc>
              <a:spcBef>
                <a:spcPts val="400"/>
              </a:spcBef>
              <a:spcAft>
                <a:spcPts val="0"/>
              </a:spcAft>
              <a:buClr>
                <a:srgbClr val="0066CC"/>
              </a:buClr>
              <a:buFont typeface="Times New Roman"/>
              <a:buNone/>
            </a:pPr>
            <a:r>
              <a:rPr b="0" i="1" lang="en-US" sz="2000" u="none" cap="none" strike="noStrike">
                <a:solidFill>
                  <a:srgbClr val="0066CC"/>
                </a:solidFill>
                <a:latin typeface="Times New Roman"/>
                <a:ea typeface="Times New Roman"/>
                <a:cs typeface="Times New Roman"/>
                <a:sym typeface="Times New Roman"/>
              </a:rPr>
              <a:t>FROM Avion A</a:t>
            </a:r>
          </a:p>
          <a:p>
            <a:pPr indent="-285750" lvl="1" marL="742950" marR="0" rtl="0" algn="just">
              <a:lnSpc>
                <a:spcPct val="90000"/>
              </a:lnSpc>
              <a:spcBef>
                <a:spcPts val="400"/>
              </a:spcBef>
              <a:spcAft>
                <a:spcPts val="0"/>
              </a:spcAft>
              <a:buClr>
                <a:srgbClr val="0066CC"/>
              </a:buClr>
              <a:buFont typeface="Times New Roman"/>
              <a:buNone/>
            </a:pPr>
            <a:r>
              <a:rPr b="0" i="1" lang="en-US" sz="2000" u="none" cap="none" strike="noStrike">
                <a:solidFill>
                  <a:srgbClr val="0066CC"/>
                </a:solidFill>
                <a:latin typeface="Times New Roman"/>
                <a:ea typeface="Times New Roman"/>
                <a:cs typeface="Times New Roman"/>
                <a:sym typeface="Times New Roman"/>
              </a:rPr>
              <a:t>WHERE A.Capacite &gt; 150</a:t>
            </a:r>
          </a:p>
          <a:p>
            <a:pPr indent="0" lvl="0" marL="0" marR="0" rtl="0" algn="l">
              <a:spcBef>
                <a:spcPts val="0"/>
              </a:spcBef>
              <a:buNone/>
            </a:pPr>
            <a:r>
              <a:t/>
            </a:r>
            <a:endParaRPr b="0" i="1" sz="2000" u="none" cap="none" strike="noStrike">
              <a:solidFill>
                <a:srgbClr val="0066CC"/>
              </a:solidFill>
              <a:latin typeface="Times New Roman"/>
              <a:ea typeface="Times New Roman"/>
              <a:cs typeface="Times New Roman"/>
              <a:sym typeface="Times New Roman"/>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5" name="Shape 1475"/>
        <p:cNvGrpSpPr/>
        <p:nvPr/>
      </p:nvGrpSpPr>
      <p:grpSpPr>
        <a:xfrm>
          <a:off x="0" y="0"/>
          <a:ext cx="0" cy="0"/>
          <a:chOff x="0" y="0"/>
          <a:chExt cx="0" cy="0"/>
        </a:xfrm>
      </p:grpSpPr>
      <p:sp>
        <p:nvSpPr>
          <p:cNvPr id="1476" name="Shape 1476"/>
          <p:cNvSpPr txBox="1"/>
          <p:nvPr>
            <p:ph type="title"/>
          </p:nvPr>
        </p:nvSpPr>
        <p:spPr>
          <a:xfrm>
            <a:off x="609600" y="4762"/>
            <a:ext cx="8305800" cy="609600"/>
          </a:xfrm>
          <a:prstGeom prst="rect">
            <a:avLst/>
          </a:prstGeom>
          <a:noFill/>
          <a:ln>
            <a:noFill/>
          </a:ln>
        </p:spPr>
        <p:txBody>
          <a:bodyPr anchorCtr="0" anchor="b" bIns="45700" lIns="91425" rIns="91425" wrap="square" tIns="45700">
            <a:noAutofit/>
          </a:bodyPr>
          <a:lstStyle/>
          <a:p>
            <a:pPr indent="0" lvl="0" marL="0" marR="0" rtl="0" algn="l">
              <a:lnSpc>
                <a:spcPct val="100000"/>
              </a:lnSpc>
              <a:spcBef>
                <a:spcPts val="0"/>
              </a:spcBef>
              <a:spcAft>
                <a:spcPts val="0"/>
              </a:spcAft>
              <a:buClr>
                <a:schemeClr val="dk1"/>
              </a:buClr>
              <a:buFont typeface="Kaushan Script"/>
              <a:buNone/>
            </a:pPr>
            <a:r>
              <a:rPr b="0" i="0" lang="en-US" sz="3000" u="none" cap="none" strike="noStrike">
                <a:solidFill>
                  <a:schemeClr val="dk1"/>
                </a:solidFill>
                <a:latin typeface="Kaushan Script"/>
                <a:ea typeface="Kaushan Script"/>
                <a:cs typeface="Kaushan Script"/>
                <a:sym typeface="Kaushan Script"/>
              </a:rPr>
              <a:t>Prédicats dans le critère de sélection</a:t>
            </a:r>
          </a:p>
        </p:txBody>
      </p:sp>
      <p:sp>
        <p:nvSpPr>
          <p:cNvPr descr="Rectangle: Click to edit Master text styles Second level Third level Fourth level Fifth level" id="1477" name="Shape 1477"/>
          <p:cNvSpPr txBox="1"/>
          <p:nvPr>
            <p:ph idx="1" type="body"/>
          </p:nvPr>
        </p:nvSpPr>
        <p:spPr>
          <a:xfrm>
            <a:off x="533400" y="914400"/>
            <a:ext cx="8153400" cy="5499100"/>
          </a:xfrm>
          <a:prstGeom prst="rect">
            <a:avLst/>
          </a:prstGeom>
          <a:noFill/>
          <a:ln>
            <a:noFill/>
          </a:ln>
        </p:spPr>
        <p:txBody>
          <a:bodyPr anchorCtr="0" anchor="t" bIns="45700" lIns="91425" rIns="91425" wrap="square" tIns="45700">
            <a:noAutofit/>
          </a:bodyPr>
          <a:lstStyle/>
          <a:p>
            <a:pPr indent="-342900" lvl="0" marL="342900" marR="0" rtl="0" algn="just">
              <a:lnSpc>
                <a:spcPct val="80000"/>
              </a:lnSpc>
              <a:spcBef>
                <a:spcPts val="0"/>
              </a:spcBef>
              <a:spcAft>
                <a:spcPts val="0"/>
              </a:spcAft>
              <a:buClr>
                <a:schemeClr val="hlink"/>
              </a:buClr>
              <a:buSzPts val="2200"/>
              <a:buFont typeface="Noto Sans Symbols"/>
              <a:buChar char="•"/>
            </a:pPr>
            <a:r>
              <a:rPr b="0" i="0" lang="en-US" sz="2000" u="none" cap="none" strike="noStrike">
                <a:solidFill>
                  <a:schemeClr val="dk1"/>
                </a:solidFill>
                <a:latin typeface="Times New Roman"/>
                <a:ea typeface="Times New Roman"/>
                <a:cs typeface="Times New Roman"/>
                <a:sym typeface="Times New Roman"/>
              </a:rPr>
              <a:t>= != &gt; &lt; &gt;= &lt;= </a:t>
            </a:r>
          </a:p>
          <a:p>
            <a:pPr indent="-342900" lvl="0" marL="342900" marR="0" rtl="0" algn="just">
              <a:lnSpc>
                <a:spcPct val="80000"/>
              </a:lnSpc>
              <a:spcBef>
                <a:spcPts val="400"/>
              </a:spcBef>
              <a:spcAft>
                <a:spcPts val="0"/>
              </a:spcAft>
              <a:buClr>
                <a:schemeClr val="hlink"/>
              </a:buClr>
              <a:buSzPts val="2200"/>
              <a:buFont typeface="Noto Sans Symbols"/>
              <a:buChar char="•"/>
            </a:pPr>
            <a:r>
              <a:rPr b="0" i="0" lang="en-US" sz="2000" u="none" cap="none" strike="noStrike">
                <a:solidFill>
                  <a:schemeClr val="dk1"/>
                </a:solidFill>
                <a:latin typeface="Times New Roman"/>
                <a:ea typeface="Times New Roman"/>
                <a:cs typeface="Times New Roman"/>
                <a:sym typeface="Times New Roman"/>
              </a:rPr>
              <a:t>NOT OR AND </a:t>
            </a:r>
          </a:p>
          <a:p>
            <a:pPr indent="-342900" lvl="0" marL="342900" marR="0" rtl="0" algn="just">
              <a:lnSpc>
                <a:spcPct val="80000"/>
              </a:lnSpc>
              <a:spcBef>
                <a:spcPts val="400"/>
              </a:spcBef>
              <a:spcAft>
                <a:spcPts val="0"/>
              </a:spcAft>
              <a:buClr>
                <a:schemeClr val="hlink"/>
              </a:buClr>
              <a:buSzPts val="2200"/>
              <a:buFont typeface="Noto Sans Symbols"/>
              <a:buChar char="•"/>
            </a:pPr>
            <a:r>
              <a:rPr b="0" i="0" lang="en-US" sz="2000" u="none" cap="none" strike="noStrike">
                <a:solidFill>
                  <a:schemeClr val="dk1"/>
                </a:solidFill>
                <a:latin typeface="Times New Roman"/>
                <a:ea typeface="Times New Roman"/>
                <a:cs typeface="Times New Roman"/>
                <a:sym typeface="Times New Roman"/>
              </a:rPr>
              <a:t>IN </a:t>
            </a:r>
          </a:p>
          <a:p>
            <a:pPr indent="-342900" lvl="0" marL="342900" marR="0" rtl="0" algn="just">
              <a:lnSpc>
                <a:spcPct val="80000"/>
              </a:lnSpc>
              <a:spcBef>
                <a:spcPts val="400"/>
              </a:spcBef>
              <a:spcAft>
                <a:spcPts val="0"/>
              </a:spcAft>
              <a:buClr>
                <a:schemeClr val="hlink"/>
              </a:buClr>
              <a:buSzPts val="2200"/>
              <a:buFont typeface="Noto Sans Symbols"/>
              <a:buChar char="•"/>
            </a:pPr>
            <a:r>
              <a:rPr b="0" i="0" lang="en-US" sz="2000" u="none" cap="none" strike="noStrike">
                <a:solidFill>
                  <a:schemeClr val="dk1"/>
                </a:solidFill>
                <a:latin typeface="Times New Roman"/>
                <a:ea typeface="Times New Roman"/>
                <a:cs typeface="Times New Roman"/>
                <a:sym typeface="Times New Roman"/>
              </a:rPr>
              <a:t>BETWEEN x AND y </a:t>
            </a:r>
          </a:p>
          <a:p>
            <a:pPr indent="-342900" lvl="0" marL="342900" marR="0" rtl="0" algn="just">
              <a:lnSpc>
                <a:spcPct val="80000"/>
              </a:lnSpc>
              <a:spcBef>
                <a:spcPts val="400"/>
              </a:spcBef>
              <a:spcAft>
                <a:spcPts val="0"/>
              </a:spcAft>
              <a:buClr>
                <a:schemeClr val="hlink"/>
              </a:buClr>
              <a:buSzPts val="2200"/>
              <a:buFont typeface="Noto Sans Symbols"/>
              <a:buChar char="•"/>
            </a:pPr>
            <a:r>
              <a:rPr b="0" i="0" lang="en-US" sz="2000" u="none" cap="none" strike="noStrike">
                <a:solidFill>
                  <a:schemeClr val="dk1"/>
                </a:solidFill>
                <a:latin typeface="Times New Roman"/>
                <a:ea typeface="Times New Roman"/>
                <a:cs typeface="Times New Roman"/>
                <a:sym typeface="Times New Roman"/>
              </a:rPr>
              <a:t>LIKE à utiliser avec des méta-caractères (%)</a:t>
            </a:r>
          </a:p>
          <a:p>
            <a:pPr indent="-342900" lvl="0" marL="342900" marR="0" rtl="0" algn="just">
              <a:lnSpc>
                <a:spcPct val="80000"/>
              </a:lnSpc>
              <a:spcBef>
                <a:spcPts val="400"/>
              </a:spcBef>
              <a:spcAft>
                <a:spcPts val="0"/>
              </a:spcAft>
              <a:buClr>
                <a:schemeClr val="hlink"/>
              </a:buClr>
              <a:buSzPts val="2200"/>
              <a:buFont typeface="Noto Sans Symbols"/>
              <a:buNone/>
            </a:pPr>
            <a:r>
              <a:t/>
            </a:r>
            <a:endParaRPr b="0" i="0" sz="2000" u="none" cap="none" strike="noStrike">
              <a:solidFill>
                <a:schemeClr val="dk1"/>
              </a:solidFill>
              <a:latin typeface="Times New Roman"/>
              <a:ea typeface="Times New Roman"/>
              <a:cs typeface="Times New Roman"/>
              <a:sym typeface="Times New Roman"/>
            </a:endParaRPr>
          </a:p>
          <a:p>
            <a:pPr indent="-285750" lvl="1" marL="742950" marR="0" rtl="0" algn="just">
              <a:lnSpc>
                <a:spcPct val="80000"/>
              </a:lnSpc>
              <a:spcBef>
                <a:spcPts val="400"/>
              </a:spcBef>
              <a:spcAft>
                <a:spcPts val="0"/>
              </a:spcAft>
              <a:buClr>
                <a:schemeClr val="dk1"/>
              </a:buClr>
              <a:buFont typeface="Noto Sans Symbols"/>
              <a:buNone/>
            </a:pPr>
            <a:r>
              <a:rPr b="0" i="1" lang="en-US" sz="2000" u="none" cap="none" strike="noStrike">
                <a:solidFill>
                  <a:srgbClr val="0066CC"/>
                </a:solidFill>
                <a:latin typeface="Times New Roman"/>
                <a:ea typeface="Times New Roman"/>
                <a:cs typeface="Times New Roman"/>
                <a:sym typeface="Times New Roman"/>
              </a:rPr>
              <a:t>SELECT NUMAV</a:t>
            </a:r>
          </a:p>
          <a:p>
            <a:pPr indent="-285750" lvl="1" marL="742950" marR="0" rtl="0" algn="just">
              <a:lnSpc>
                <a:spcPct val="80000"/>
              </a:lnSpc>
              <a:spcBef>
                <a:spcPts val="400"/>
              </a:spcBef>
              <a:spcAft>
                <a:spcPts val="0"/>
              </a:spcAft>
              <a:buClr>
                <a:schemeClr val="dk1"/>
              </a:buClr>
              <a:buFont typeface="Noto Sans Symbols"/>
              <a:buNone/>
            </a:pPr>
            <a:r>
              <a:rPr b="0" i="1" lang="en-US" sz="2000" u="none" cap="none" strike="noStrike">
                <a:solidFill>
                  <a:srgbClr val="0066CC"/>
                </a:solidFill>
                <a:latin typeface="Times New Roman"/>
                <a:ea typeface="Times New Roman"/>
                <a:cs typeface="Times New Roman"/>
                <a:sym typeface="Times New Roman"/>
              </a:rPr>
              <a:t>FROM AVION</a:t>
            </a:r>
          </a:p>
          <a:p>
            <a:pPr indent="-285750" lvl="1" marL="742950" marR="0" rtl="0" algn="just">
              <a:lnSpc>
                <a:spcPct val="80000"/>
              </a:lnSpc>
              <a:spcBef>
                <a:spcPts val="400"/>
              </a:spcBef>
              <a:spcAft>
                <a:spcPts val="0"/>
              </a:spcAft>
              <a:buClr>
                <a:schemeClr val="dk1"/>
              </a:buClr>
              <a:buFont typeface="Noto Sans Symbols"/>
              <a:buNone/>
            </a:pPr>
            <a:r>
              <a:rPr b="0" i="1" lang="en-US" sz="2000" u="none" cap="none" strike="noStrike">
                <a:solidFill>
                  <a:srgbClr val="0066CC"/>
                </a:solidFill>
                <a:latin typeface="Times New Roman"/>
                <a:ea typeface="Times New Roman"/>
                <a:cs typeface="Times New Roman"/>
                <a:sym typeface="Times New Roman"/>
              </a:rPr>
              <a:t>WHERE CAPACITE &gt; 200</a:t>
            </a:r>
          </a:p>
          <a:p>
            <a:pPr indent="-285750" lvl="1" marL="742950" marR="0" rtl="0" algn="just">
              <a:lnSpc>
                <a:spcPct val="80000"/>
              </a:lnSpc>
              <a:spcBef>
                <a:spcPts val="400"/>
              </a:spcBef>
              <a:spcAft>
                <a:spcPts val="0"/>
              </a:spcAft>
              <a:buClr>
                <a:schemeClr val="dk1"/>
              </a:buClr>
              <a:buFont typeface="Noto Sans Symbols"/>
              <a:buNone/>
            </a:pPr>
            <a:r>
              <a:rPr b="0" i="1" lang="en-US" sz="2000" u="none" cap="none" strike="noStrike">
                <a:solidFill>
                  <a:srgbClr val="0066CC"/>
                </a:solidFill>
                <a:latin typeface="Times New Roman"/>
                <a:ea typeface="Times New Roman"/>
                <a:cs typeface="Times New Roman"/>
                <a:sym typeface="Times New Roman"/>
              </a:rPr>
              <a:t>AND ((ENTREPOT= ‘ ALBI') OR (ENTREPOT= ‘CASTRES'))</a:t>
            </a:r>
          </a:p>
          <a:p>
            <a:pPr indent="-285750" lvl="1" marL="742950" marR="0" rtl="0" algn="just">
              <a:lnSpc>
                <a:spcPct val="80000"/>
              </a:lnSpc>
              <a:spcBef>
                <a:spcPts val="400"/>
              </a:spcBef>
              <a:spcAft>
                <a:spcPts val="0"/>
              </a:spcAft>
              <a:buClr>
                <a:schemeClr val="dk1"/>
              </a:buClr>
              <a:buFont typeface="Noto Sans Symbols"/>
              <a:buNone/>
            </a:pPr>
            <a:r>
              <a:rPr b="0" i="1" lang="en-US" sz="2000" u="none" cap="none" strike="noStrike">
                <a:solidFill>
                  <a:srgbClr val="0066CC"/>
                </a:solidFill>
                <a:latin typeface="Times New Roman"/>
                <a:ea typeface="Times New Roman"/>
                <a:cs typeface="Times New Roman"/>
                <a:sym typeface="Times New Roman"/>
              </a:rPr>
              <a:t>AND NUMAV != 300 ;</a:t>
            </a:r>
          </a:p>
          <a:p>
            <a:pPr indent="-285750" lvl="1" marL="742950" marR="0" rtl="0" algn="just">
              <a:lnSpc>
                <a:spcPct val="80000"/>
              </a:lnSpc>
              <a:spcBef>
                <a:spcPts val="400"/>
              </a:spcBef>
              <a:spcAft>
                <a:spcPts val="0"/>
              </a:spcAft>
              <a:buClr>
                <a:schemeClr val="dk1"/>
              </a:buClr>
              <a:buFont typeface="Noto Sans Symbols"/>
              <a:buNone/>
            </a:pPr>
            <a:r>
              <a:t/>
            </a:r>
            <a:endParaRPr b="0" i="1" sz="2000" u="none" cap="none" strike="noStrike">
              <a:solidFill>
                <a:srgbClr val="0066CC"/>
              </a:solidFill>
              <a:latin typeface="Times New Roman"/>
              <a:ea typeface="Times New Roman"/>
              <a:cs typeface="Times New Roman"/>
              <a:sym typeface="Times New Roman"/>
            </a:endParaRPr>
          </a:p>
          <a:p>
            <a:pPr indent="-285750" lvl="1" marL="742950" marR="0" rtl="0" algn="just">
              <a:lnSpc>
                <a:spcPct val="80000"/>
              </a:lnSpc>
              <a:spcBef>
                <a:spcPts val="400"/>
              </a:spcBef>
              <a:spcAft>
                <a:spcPts val="0"/>
              </a:spcAft>
              <a:buClr>
                <a:schemeClr val="dk1"/>
              </a:buClr>
              <a:buFont typeface="Noto Sans Symbols"/>
              <a:buNone/>
            </a:pPr>
            <a:r>
              <a:rPr b="0" i="1" lang="en-US" sz="2000" u="none" cap="none" strike="noStrike">
                <a:solidFill>
                  <a:srgbClr val="0066CC"/>
                </a:solidFill>
                <a:latin typeface="Times New Roman"/>
                <a:ea typeface="Times New Roman"/>
                <a:cs typeface="Times New Roman"/>
                <a:sym typeface="Times New Roman"/>
              </a:rPr>
              <a:t>SELECT NUMAV</a:t>
            </a:r>
          </a:p>
          <a:p>
            <a:pPr indent="-285750" lvl="1" marL="742950" marR="0" rtl="0" algn="just">
              <a:lnSpc>
                <a:spcPct val="80000"/>
              </a:lnSpc>
              <a:spcBef>
                <a:spcPts val="400"/>
              </a:spcBef>
              <a:spcAft>
                <a:spcPts val="0"/>
              </a:spcAft>
              <a:buClr>
                <a:schemeClr val="dk1"/>
              </a:buClr>
              <a:buFont typeface="Noto Sans Symbols"/>
              <a:buNone/>
            </a:pPr>
            <a:r>
              <a:rPr b="0" i="1" lang="en-US" sz="2000" u="none" cap="none" strike="noStrike">
                <a:solidFill>
                  <a:srgbClr val="0066CC"/>
                </a:solidFill>
                <a:latin typeface="Times New Roman"/>
                <a:ea typeface="Times New Roman"/>
                <a:cs typeface="Times New Roman"/>
                <a:sym typeface="Times New Roman"/>
              </a:rPr>
              <a:t>FROM AVION</a:t>
            </a:r>
          </a:p>
          <a:p>
            <a:pPr indent="-285750" lvl="1" marL="742950" marR="0" rtl="0" algn="just">
              <a:lnSpc>
                <a:spcPct val="80000"/>
              </a:lnSpc>
              <a:spcBef>
                <a:spcPts val="400"/>
              </a:spcBef>
              <a:spcAft>
                <a:spcPts val="0"/>
              </a:spcAft>
              <a:buClr>
                <a:schemeClr val="dk1"/>
              </a:buClr>
              <a:buFont typeface="Noto Sans Symbols"/>
              <a:buNone/>
            </a:pPr>
            <a:r>
              <a:rPr b="0" i="1" lang="en-US" sz="2000" u="none" cap="none" strike="noStrike">
                <a:solidFill>
                  <a:srgbClr val="0066CC"/>
                </a:solidFill>
                <a:latin typeface="Times New Roman"/>
                <a:ea typeface="Times New Roman"/>
                <a:cs typeface="Times New Roman"/>
                <a:sym typeface="Times New Roman"/>
              </a:rPr>
              <a:t>WHERE ENTREPOT IN (‘ALBI' , ‘CASTRES')</a:t>
            </a:r>
          </a:p>
          <a:p>
            <a:pPr indent="-285750" lvl="1" marL="742950" marR="0" rtl="0" algn="just">
              <a:lnSpc>
                <a:spcPct val="80000"/>
              </a:lnSpc>
              <a:spcBef>
                <a:spcPts val="400"/>
              </a:spcBef>
              <a:spcAft>
                <a:spcPts val="0"/>
              </a:spcAft>
              <a:buClr>
                <a:schemeClr val="dk1"/>
              </a:buClr>
              <a:buFont typeface="Noto Sans Symbols"/>
              <a:buNone/>
            </a:pPr>
            <a:r>
              <a:rPr b="0" i="1" lang="en-US" sz="2000" u="none" cap="none" strike="noStrike">
                <a:solidFill>
                  <a:srgbClr val="0066CC"/>
                </a:solidFill>
                <a:latin typeface="Times New Roman"/>
                <a:ea typeface="Times New Roman"/>
                <a:cs typeface="Times New Roman"/>
                <a:sym typeface="Times New Roman"/>
              </a:rPr>
              <a:t>AND CAPACITE BETWEEN 200 AND 210</a:t>
            </a:r>
          </a:p>
          <a:p>
            <a:pPr indent="-285750" lvl="1" marL="742950" marR="0" rtl="0" algn="just">
              <a:lnSpc>
                <a:spcPct val="80000"/>
              </a:lnSpc>
              <a:spcBef>
                <a:spcPts val="400"/>
              </a:spcBef>
              <a:spcAft>
                <a:spcPts val="0"/>
              </a:spcAft>
              <a:buClr>
                <a:schemeClr val="dk1"/>
              </a:buClr>
              <a:buFont typeface="Noto Sans Symbols"/>
              <a:buNone/>
            </a:pPr>
            <a:r>
              <a:rPr b="0" i="1" lang="en-US" sz="2000" u="none" cap="none" strike="noStrike">
                <a:solidFill>
                  <a:srgbClr val="0066CC"/>
                </a:solidFill>
                <a:latin typeface="Times New Roman"/>
                <a:ea typeface="Times New Roman"/>
                <a:cs typeface="Times New Roman"/>
                <a:sym typeface="Times New Roman"/>
              </a:rPr>
              <a:t>AND TYPE LIKE 'B%‘ ;</a:t>
            </a:r>
          </a:p>
          <a:p>
            <a:pPr indent="-342900" lvl="0" marL="342900" marR="0" rtl="0" algn="just">
              <a:spcBef>
                <a:spcPts val="400"/>
              </a:spcBef>
              <a:spcAft>
                <a:spcPts val="0"/>
              </a:spcAft>
              <a:buClr>
                <a:schemeClr val="hlink"/>
              </a:buClr>
              <a:buSzPts val="2200"/>
              <a:buFont typeface="Noto Sans Symbols"/>
              <a:buNone/>
            </a:pPr>
            <a:r>
              <a:t/>
            </a:r>
            <a:endParaRPr b="0" i="1" sz="2000" u="none" cap="none" strike="noStrike">
              <a:solidFill>
                <a:srgbClr val="0066CC"/>
              </a:solidFill>
              <a:latin typeface="Times New Roman"/>
              <a:ea typeface="Times New Roman"/>
              <a:cs typeface="Times New Roman"/>
              <a:sym typeface="Times New Roman"/>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1" name="Shape 1481"/>
        <p:cNvGrpSpPr/>
        <p:nvPr/>
      </p:nvGrpSpPr>
      <p:grpSpPr>
        <a:xfrm>
          <a:off x="0" y="0"/>
          <a:ext cx="0" cy="0"/>
          <a:chOff x="0" y="0"/>
          <a:chExt cx="0" cy="0"/>
        </a:xfrm>
      </p:grpSpPr>
      <p:sp>
        <p:nvSpPr>
          <p:cNvPr id="1482" name="Shape 1482"/>
          <p:cNvSpPr txBox="1"/>
          <p:nvPr>
            <p:ph type="title"/>
          </p:nvPr>
        </p:nvSpPr>
        <p:spPr>
          <a:xfrm>
            <a:off x="609600" y="4762"/>
            <a:ext cx="8305800" cy="609600"/>
          </a:xfrm>
          <a:prstGeom prst="rect">
            <a:avLst/>
          </a:prstGeom>
          <a:noFill/>
          <a:ln>
            <a:noFill/>
          </a:ln>
        </p:spPr>
        <p:txBody>
          <a:bodyPr anchorCtr="0" anchor="b" bIns="45700" lIns="91425" rIns="91425" wrap="square" tIns="45700">
            <a:noAutofit/>
          </a:bodyPr>
          <a:lstStyle/>
          <a:p>
            <a:pPr indent="0" lvl="0" marL="0" marR="0" rtl="0" algn="l">
              <a:lnSpc>
                <a:spcPct val="100000"/>
              </a:lnSpc>
              <a:spcBef>
                <a:spcPts val="0"/>
              </a:spcBef>
              <a:spcAft>
                <a:spcPts val="0"/>
              </a:spcAft>
              <a:buClr>
                <a:schemeClr val="dk1"/>
              </a:buClr>
              <a:buFont typeface="Kaushan Script"/>
              <a:buNone/>
            </a:pPr>
            <a:r>
              <a:rPr b="0" i="0" lang="en-US" sz="3000" u="none" cap="none" strike="noStrike">
                <a:solidFill>
                  <a:schemeClr val="dk1"/>
                </a:solidFill>
                <a:latin typeface="Kaushan Script"/>
                <a:ea typeface="Kaushan Script"/>
                <a:cs typeface="Kaushan Script"/>
                <a:sym typeface="Kaushan Script"/>
              </a:rPr>
              <a:t>Les fonctions</a:t>
            </a:r>
          </a:p>
        </p:txBody>
      </p:sp>
      <p:sp>
        <p:nvSpPr>
          <p:cNvPr descr="Rectangle: Click to edit Master text styles Second level Third level Fourth level Fifth level" id="1483" name="Shape 1483"/>
          <p:cNvSpPr txBox="1"/>
          <p:nvPr>
            <p:ph idx="1" type="body"/>
          </p:nvPr>
        </p:nvSpPr>
        <p:spPr>
          <a:xfrm>
            <a:off x="533400" y="914400"/>
            <a:ext cx="8153400" cy="5499100"/>
          </a:xfrm>
          <a:prstGeom prst="rect">
            <a:avLst/>
          </a:prstGeom>
          <a:noFill/>
          <a:ln>
            <a:noFill/>
          </a:ln>
        </p:spPr>
        <p:txBody>
          <a:bodyPr anchorCtr="0" anchor="t" bIns="45700" lIns="91425" rIns="91425" wrap="square" tIns="45700">
            <a:noAutofit/>
          </a:bodyPr>
          <a:lstStyle/>
          <a:p>
            <a:pPr indent="-342900" lvl="0" marL="342900" marR="0" rtl="0" algn="just">
              <a:lnSpc>
                <a:spcPct val="90000"/>
              </a:lnSpc>
              <a:spcBef>
                <a:spcPts val="0"/>
              </a:spcBef>
              <a:spcAft>
                <a:spcPts val="0"/>
              </a:spcAft>
              <a:buClr>
                <a:schemeClr val="hlink"/>
              </a:buClr>
              <a:buSzPts val="2640"/>
              <a:buFont typeface="Noto Sans Symbols"/>
              <a:buChar char="•"/>
            </a:pPr>
            <a:r>
              <a:rPr b="0" i="0" lang="en-US" sz="2400" u="none" cap="none" strike="noStrike">
                <a:solidFill>
                  <a:schemeClr val="dk1"/>
                </a:solidFill>
                <a:latin typeface="Times New Roman"/>
                <a:ea typeface="Times New Roman"/>
                <a:cs typeface="Times New Roman"/>
                <a:sym typeface="Times New Roman"/>
              </a:rPr>
              <a:t>Lower(a), Upper(a), Soundex(a), Abs(a), Sqrt(n), Length(a), ... </a:t>
            </a:r>
          </a:p>
          <a:p>
            <a:pPr indent="-342900" lvl="0" marL="342900" marR="0" rtl="0" algn="just">
              <a:lnSpc>
                <a:spcPct val="90000"/>
              </a:lnSpc>
              <a:spcBef>
                <a:spcPts val="480"/>
              </a:spcBef>
              <a:spcAft>
                <a:spcPts val="0"/>
              </a:spcAft>
              <a:buClr>
                <a:schemeClr val="hlink"/>
              </a:buClr>
              <a:buFont typeface="Noto Sans Symbols"/>
              <a:buNone/>
            </a:pPr>
            <a:r>
              <a:t/>
            </a:r>
            <a:endParaRPr b="0" i="0" sz="2400" u="none" cap="none" strike="noStrike">
              <a:solidFill>
                <a:schemeClr val="dk1"/>
              </a:solidFill>
              <a:latin typeface="Times New Roman"/>
              <a:ea typeface="Times New Roman"/>
              <a:cs typeface="Times New Roman"/>
              <a:sym typeface="Times New Roman"/>
            </a:endParaRPr>
          </a:p>
          <a:p>
            <a:pPr indent="-285750" lvl="1" marL="742950" marR="0" rtl="0" algn="just">
              <a:lnSpc>
                <a:spcPct val="90000"/>
              </a:lnSpc>
              <a:spcBef>
                <a:spcPts val="480"/>
              </a:spcBef>
              <a:spcAft>
                <a:spcPts val="0"/>
              </a:spcAft>
              <a:buClr>
                <a:schemeClr val="dk1"/>
              </a:buClr>
              <a:buFont typeface="Noto Sans Symbols"/>
              <a:buNone/>
            </a:pPr>
            <a:r>
              <a:rPr b="0" i="1" lang="en-US" sz="2400" u="none" cap="none" strike="noStrike">
                <a:solidFill>
                  <a:srgbClr val="0066CC"/>
                </a:solidFill>
                <a:latin typeface="Times New Roman"/>
                <a:ea typeface="Times New Roman"/>
                <a:cs typeface="Times New Roman"/>
                <a:sym typeface="Times New Roman"/>
              </a:rPr>
              <a:t>SELECT NUMAV</a:t>
            </a:r>
          </a:p>
          <a:p>
            <a:pPr indent="-285750" lvl="1" marL="742950" marR="0" rtl="0" algn="just">
              <a:lnSpc>
                <a:spcPct val="90000"/>
              </a:lnSpc>
              <a:spcBef>
                <a:spcPts val="480"/>
              </a:spcBef>
              <a:spcAft>
                <a:spcPts val="0"/>
              </a:spcAft>
              <a:buClr>
                <a:schemeClr val="dk1"/>
              </a:buClr>
              <a:buFont typeface="Noto Sans Symbols"/>
              <a:buNone/>
            </a:pPr>
            <a:r>
              <a:rPr b="0" i="1" lang="en-US" sz="2400" u="none" cap="none" strike="noStrike">
                <a:solidFill>
                  <a:srgbClr val="0066CC"/>
                </a:solidFill>
                <a:latin typeface="Times New Roman"/>
                <a:ea typeface="Times New Roman"/>
                <a:cs typeface="Times New Roman"/>
                <a:sym typeface="Times New Roman"/>
              </a:rPr>
              <a:t>FROM AVION</a:t>
            </a:r>
          </a:p>
          <a:p>
            <a:pPr indent="-285750" lvl="1" marL="742950" marR="0" rtl="0" algn="just">
              <a:lnSpc>
                <a:spcPct val="90000"/>
              </a:lnSpc>
              <a:spcBef>
                <a:spcPts val="480"/>
              </a:spcBef>
              <a:spcAft>
                <a:spcPts val="0"/>
              </a:spcAft>
              <a:buClr>
                <a:schemeClr val="dk1"/>
              </a:buClr>
              <a:buFont typeface="Noto Sans Symbols"/>
              <a:buNone/>
            </a:pPr>
            <a:r>
              <a:rPr b="0" i="1" lang="en-US" sz="2400" u="none" cap="none" strike="noStrike">
                <a:solidFill>
                  <a:srgbClr val="0066CC"/>
                </a:solidFill>
                <a:latin typeface="Times New Roman"/>
                <a:ea typeface="Times New Roman"/>
                <a:cs typeface="Times New Roman"/>
                <a:sym typeface="Times New Roman"/>
              </a:rPr>
              <a:t>WHERE LOWER (ENTREPOT) = ‘toulouse’</a:t>
            </a:r>
          </a:p>
          <a:p>
            <a:pPr indent="-342900" lvl="0" marL="342900" marR="0" rtl="0" algn="just">
              <a:lnSpc>
                <a:spcPct val="90000"/>
              </a:lnSpc>
              <a:spcBef>
                <a:spcPts val="480"/>
              </a:spcBef>
              <a:spcAft>
                <a:spcPts val="0"/>
              </a:spcAft>
              <a:buClr>
                <a:schemeClr val="hlink"/>
              </a:buClr>
              <a:buSzPts val="2640"/>
              <a:buFont typeface="Noto Sans Symbols"/>
              <a:buNone/>
            </a:pPr>
            <a:r>
              <a:t/>
            </a:r>
            <a:endParaRPr b="0" i="0" sz="2400" u="none" cap="none" strike="noStrike">
              <a:solidFill>
                <a:schemeClr val="dk1"/>
              </a:solidFill>
              <a:latin typeface="Times New Roman"/>
              <a:ea typeface="Times New Roman"/>
              <a:cs typeface="Times New Roman"/>
              <a:sym typeface="Times New Roman"/>
            </a:endParaRPr>
          </a:p>
          <a:p>
            <a:pPr indent="-285750" lvl="1" marL="742950" marR="0" rtl="0" algn="just">
              <a:lnSpc>
                <a:spcPct val="90000"/>
              </a:lnSpc>
              <a:spcBef>
                <a:spcPts val="480"/>
              </a:spcBef>
              <a:spcAft>
                <a:spcPts val="0"/>
              </a:spcAft>
              <a:buClr>
                <a:schemeClr val="dk1"/>
              </a:buClr>
              <a:buFont typeface="Noto Sans Symbols"/>
              <a:buNone/>
            </a:pPr>
            <a:r>
              <a:rPr b="0" i="1" lang="en-US" sz="2400" u="none" cap="none" strike="noStrike">
                <a:solidFill>
                  <a:srgbClr val="0066CC"/>
                </a:solidFill>
                <a:latin typeface="Times New Roman"/>
                <a:ea typeface="Times New Roman"/>
                <a:cs typeface="Times New Roman"/>
                <a:sym typeface="Times New Roman"/>
              </a:rPr>
              <a:t>SELECT MATRICULE, NOM</a:t>
            </a:r>
          </a:p>
          <a:p>
            <a:pPr indent="-285750" lvl="1" marL="742950" marR="0" rtl="0" algn="just">
              <a:lnSpc>
                <a:spcPct val="90000"/>
              </a:lnSpc>
              <a:spcBef>
                <a:spcPts val="480"/>
              </a:spcBef>
              <a:spcAft>
                <a:spcPts val="0"/>
              </a:spcAft>
              <a:buClr>
                <a:schemeClr val="dk1"/>
              </a:buClr>
              <a:buFont typeface="Noto Sans Symbols"/>
              <a:buNone/>
            </a:pPr>
            <a:r>
              <a:rPr b="0" i="1" lang="en-US" sz="2400" u="none" cap="none" strike="noStrike">
                <a:solidFill>
                  <a:srgbClr val="0066CC"/>
                </a:solidFill>
                <a:latin typeface="Times New Roman"/>
                <a:ea typeface="Times New Roman"/>
                <a:cs typeface="Times New Roman"/>
                <a:sym typeface="Times New Roman"/>
              </a:rPr>
              <a:t>FROM PILOTE</a:t>
            </a:r>
          </a:p>
          <a:p>
            <a:pPr indent="-285750" lvl="1" marL="742950" marR="0" rtl="0" algn="just">
              <a:lnSpc>
                <a:spcPct val="90000"/>
              </a:lnSpc>
              <a:spcBef>
                <a:spcPts val="480"/>
              </a:spcBef>
              <a:spcAft>
                <a:spcPts val="0"/>
              </a:spcAft>
              <a:buClr>
                <a:schemeClr val="dk1"/>
              </a:buClr>
              <a:buFont typeface="Noto Sans Symbols"/>
              <a:buNone/>
            </a:pPr>
            <a:r>
              <a:rPr b="0" i="1" lang="en-US" sz="2400" u="none" cap="none" strike="noStrike">
                <a:solidFill>
                  <a:srgbClr val="0066CC"/>
                </a:solidFill>
                <a:latin typeface="Times New Roman"/>
                <a:ea typeface="Times New Roman"/>
                <a:cs typeface="Times New Roman"/>
                <a:sym typeface="Times New Roman"/>
              </a:rPr>
              <a:t>WHERE SOUNDEX (NOM) = SOUNDEX ('SINTEXUPERI')</a:t>
            </a:r>
          </a:p>
          <a:p>
            <a:pPr indent="-285750" lvl="1" marL="742950" marR="0" rtl="0" algn="just">
              <a:lnSpc>
                <a:spcPct val="90000"/>
              </a:lnSpc>
              <a:spcBef>
                <a:spcPts val="480"/>
              </a:spcBef>
              <a:spcAft>
                <a:spcPts val="0"/>
              </a:spcAft>
              <a:buClr>
                <a:schemeClr val="dk1"/>
              </a:buClr>
              <a:buFont typeface="Noto Sans Symbols"/>
              <a:buNone/>
            </a:pPr>
            <a:r>
              <a:t/>
            </a:r>
            <a:endParaRPr b="0" i="1" sz="2400" u="none" cap="none" strike="noStrike">
              <a:solidFill>
                <a:srgbClr val="0066CC"/>
              </a:solidFill>
              <a:latin typeface="Times New Roman"/>
              <a:ea typeface="Times New Roman"/>
              <a:cs typeface="Times New Roman"/>
              <a:sym typeface="Times New Roman"/>
            </a:endParaRPr>
          </a:p>
          <a:p>
            <a:pPr indent="-285750" lvl="1" marL="742950" marR="0" rtl="0" algn="just">
              <a:lnSpc>
                <a:spcPct val="90000"/>
              </a:lnSpc>
              <a:spcBef>
                <a:spcPts val="480"/>
              </a:spcBef>
              <a:spcAft>
                <a:spcPts val="0"/>
              </a:spcAft>
              <a:buClr>
                <a:schemeClr val="dk1"/>
              </a:buClr>
              <a:buFont typeface="Noto Sans Symbols"/>
              <a:buNone/>
            </a:pPr>
            <a:r>
              <a:rPr b="0" i="1" lang="en-US" sz="2400" u="none" cap="none" strike="noStrike">
                <a:solidFill>
                  <a:srgbClr val="0066CC"/>
                </a:solidFill>
                <a:latin typeface="Times New Roman"/>
                <a:ea typeface="Times New Roman"/>
                <a:cs typeface="Times New Roman"/>
                <a:sym typeface="Times New Roman"/>
              </a:rPr>
              <a:t>SELECT UPPER (NOM)</a:t>
            </a:r>
          </a:p>
          <a:p>
            <a:pPr indent="-285750" lvl="1" marL="742950" marR="0" rtl="0" algn="just">
              <a:lnSpc>
                <a:spcPct val="90000"/>
              </a:lnSpc>
              <a:spcBef>
                <a:spcPts val="480"/>
              </a:spcBef>
              <a:spcAft>
                <a:spcPts val="0"/>
              </a:spcAft>
              <a:buClr>
                <a:schemeClr val="dk1"/>
              </a:buClr>
              <a:buFont typeface="Noto Sans Symbols"/>
              <a:buNone/>
            </a:pPr>
            <a:r>
              <a:rPr b="0" i="1" lang="en-US" sz="2400" u="none" cap="none" strike="noStrike">
                <a:solidFill>
                  <a:srgbClr val="0066CC"/>
                </a:solidFill>
                <a:latin typeface="Times New Roman"/>
                <a:ea typeface="Times New Roman"/>
                <a:cs typeface="Times New Roman"/>
                <a:sym typeface="Times New Roman"/>
              </a:rPr>
              <a:t>FROM PILOTE</a:t>
            </a:r>
          </a:p>
          <a:p>
            <a:pPr indent="-285750" lvl="1" marL="742950" marR="0" rtl="0" algn="just">
              <a:lnSpc>
                <a:spcPct val="90000"/>
              </a:lnSpc>
              <a:spcBef>
                <a:spcPts val="480"/>
              </a:spcBef>
              <a:spcAft>
                <a:spcPts val="0"/>
              </a:spcAft>
              <a:buClr>
                <a:schemeClr val="dk1"/>
              </a:buClr>
              <a:buFont typeface="Noto Sans Symbols"/>
              <a:buNone/>
            </a:pPr>
            <a:r>
              <a:rPr b="0" i="1" lang="en-US" sz="2400" u="none" cap="none" strike="noStrike">
                <a:solidFill>
                  <a:srgbClr val="0066CC"/>
                </a:solidFill>
                <a:latin typeface="Times New Roman"/>
                <a:ea typeface="Times New Roman"/>
                <a:cs typeface="Times New Roman"/>
                <a:sym typeface="Times New Roman"/>
              </a:rPr>
              <a:t>WHERE Ville = ‘Grenoble'</a:t>
            </a:r>
          </a:p>
          <a:p>
            <a:pPr indent="-342900" lvl="0" marL="342900" marR="0" rtl="0" algn="just">
              <a:spcBef>
                <a:spcPts val="480"/>
              </a:spcBef>
              <a:spcAft>
                <a:spcPts val="0"/>
              </a:spcAft>
              <a:buClr>
                <a:schemeClr val="hlink"/>
              </a:buClr>
              <a:buSzPts val="2640"/>
              <a:buFont typeface="Noto Sans Symbols"/>
              <a:buNone/>
            </a:pPr>
            <a:r>
              <a:t/>
            </a:r>
            <a:endParaRPr b="0" i="1" sz="2400" u="none" cap="none" strike="noStrike">
              <a:solidFill>
                <a:srgbClr val="0066CC"/>
              </a:solidFill>
              <a:latin typeface="Times New Roman"/>
              <a:ea typeface="Times New Roman"/>
              <a:cs typeface="Times New Roman"/>
              <a:sym typeface="Times New Roman"/>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7" name="Shape 1487"/>
        <p:cNvGrpSpPr/>
        <p:nvPr/>
      </p:nvGrpSpPr>
      <p:grpSpPr>
        <a:xfrm>
          <a:off x="0" y="0"/>
          <a:ext cx="0" cy="0"/>
          <a:chOff x="0" y="0"/>
          <a:chExt cx="0" cy="0"/>
        </a:xfrm>
      </p:grpSpPr>
      <p:sp>
        <p:nvSpPr>
          <p:cNvPr id="1488" name="Shape 1488"/>
          <p:cNvSpPr txBox="1"/>
          <p:nvPr>
            <p:ph type="title"/>
          </p:nvPr>
        </p:nvSpPr>
        <p:spPr>
          <a:xfrm>
            <a:off x="609600" y="4762"/>
            <a:ext cx="8305800" cy="609600"/>
          </a:xfrm>
          <a:prstGeom prst="rect">
            <a:avLst/>
          </a:prstGeom>
          <a:noFill/>
          <a:ln>
            <a:noFill/>
          </a:ln>
        </p:spPr>
        <p:txBody>
          <a:bodyPr anchorCtr="0" anchor="b" bIns="45700" lIns="91425" rIns="91425" wrap="square" tIns="45700">
            <a:noAutofit/>
          </a:bodyPr>
          <a:lstStyle/>
          <a:p>
            <a:pPr indent="0" lvl="0" marL="0" marR="0" rtl="0" algn="l">
              <a:lnSpc>
                <a:spcPct val="100000"/>
              </a:lnSpc>
              <a:spcBef>
                <a:spcPts val="0"/>
              </a:spcBef>
              <a:spcAft>
                <a:spcPts val="0"/>
              </a:spcAft>
              <a:buClr>
                <a:schemeClr val="dk1"/>
              </a:buClr>
              <a:buFont typeface="Kaushan Script"/>
              <a:buNone/>
            </a:pPr>
            <a:r>
              <a:rPr b="0" i="0" lang="en-US" sz="3000" u="none" cap="none" strike="noStrike">
                <a:solidFill>
                  <a:schemeClr val="dk1"/>
                </a:solidFill>
                <a:latin typeface="Kaushan Script"/>
                <a:ea typeface="Kaushan Script"/>
                <a:cs typeface="Kaushan Script"/>
                <a:sym typeface="Kaushan Script"/>
              </a:rPr>
              <a:t>Les agrégats </a:t>
            </a:r>
          </a:p>
        </p:txBody>
      </p:sp>
      <p:sp>
        <p:nvSpPr>
          <p:cNvPr descr="Rectangle: Click to edit Master text styles Second level Third level Fourth level Fifth level" id="1489" name="Shape 1489"/>
          <p:cNvSpPr txBox="1"/>
          <p:nvPr>
            <p:ph idx="1" type="body"/>
          </p:nvPr>
        </p:nvSpPr>
        <p:spPr>
          <a:xfrm>
            <a:off x="533400" y="914400"/>
            <a:ext cx="8153400" cy="5499100"/>
          </a:xfrm>
          <a:prstGeom prst="rect">
            <a:avLst/>
          </a:prstGeom>
          <a:noFill/>
          <a:ln>
            <a:noFill/>
          </a:ln>
        </p:spPr>
        <p:txBody>
          <a:bodyPr anchorCtr="0" anchor="t" bIns="45700" lIns="91425" rIns="91425" wrap="square" tIns="45700">
            <a:noAutofit/>
          </a:bodyPr>
          <a:lstStyle/>
          <a:p>
            <a:pPr indent="-342900" lvl="0" marL="342900" marR="0" rtl="0" algn="just">
              <a:lnSpc>
                <a:spcPct val="100000"/>
              </a:lnSpc>
              <a:spcBef>
                <a:spcPts val="0"/>
              </a:spcBef>
              <a:spcAft>
                <a:spcPts val="0"/>
              </a:spcAft>
              <a:buClr>
                <a:schemeClr val="hlink"/>
              </a:buClr>
              <a:buSzPts val="3080"/>
              <a:buFont typeface="Noto Sans Symbols"/>
              <a:buChar char="•"/>
            </a:pPr>
            <a:r>
              <a:rPr b="0" i="0" lang="en-US" sz="2800" u="none" cap="none" strike="noStrike">
                <a:solidFill>
                  <a:schemeClr val="dk1"/>
                </a:solidFill>
                <a:latin typeface="Times New Roman"/>
                <a:ea typeface="Times New Roman"/>
                <a:cs typeface="Times New Roman"/>
                <a:sym typeface="Times New Roman"/>
              </a:rPr>
              <a:t>Avg, Count, Max, Min, Sum, Stddev, Variance</a:t>
            </a:r>
          </a:p>
          <a:p>
            <a:pPr indent="-342900" lvl="0" marL="342900" marR="0" rtl="0" algn="just">
              <a:lnSpc>
                <a:spcPct val="100000"/>
              </a:lnSpc>
              <a:spcBef>
                <a:spcPts val="560"/>
              </a:spcBef>
              <a:spcAft>
                <a:spcPts val="0"/>
              </a:spcAft>
              <a:buClr>
                <a:schemeClr val="hlink"/>
              </a:buClr>
              <a:buSzPts val="3080"/>
              <a:buFont typeface="Noto Sans Symbols"/>
              <a:buChar char="•"/>
            </a:pPr>
            <a:r>
              <a:rPr b="0" i="0" lang="en-US" sz="2800" u="none" cap="none" strike="noStrike">
                <a:solidFill>
                  <a:schemeClr val="dk1"/>
                </a:solidFill>
                <a:latin typeface="Times New Roman"/>
                <a:ea typeface="Times New Roman"/>
                <a:cs typeface="Times New Roman"/>
                <a:sym typeface="Times New Roman"/>
              </a:rPr>
              <a:t>Exemple </a:t>
            </a:r>
          </a:p>
          <a:p>
            <a:pPr indent="-285750" lvl="1" marL="742950" marR="0" rtl="0" algn="just">
              <a:lnSpc>
                <a:spcPct val="100000"/>
              </a:lnSpc>
              <a:spcBef>
                <a:spcPts val="520"/>
              </a:spcBef>
              <a:spcAft>
                <a:spcPts val="0"/>
              </a:spcAft>
              <a:buClr>
                <a:schemeClr val="dk1"/>
              </a:buClr>
              <a:buSzPts val="2340"/>
              <a:buFont typeface="Noto Sans Symbols"/>
              <a:buChar char="•"/>
            </a:pPr>
            <a:r>
              <a:rPr b="0" i="1" lang="en-US" sz="2600" u="none" cap="none" strike="noStrike">
                <a:solidFill>
                  <a:srgbClr val="0066CC"/>
                </a:solidFill>
                <a:latin typeface="Times New Roman"/>
                <a:ea typeface="Times New Roman"/>
                <a:cs typeface="Times New Roman"/>
                <a:sym typeface="Times New Roman"/>
              </a:rPr>
              <a:t>Quel est le nombre d'avions ayant une capacité supérieure à 200?</a:t>
            </a:r>
          </a:p>
          <a:p>
            <a:pPr indent="-228600" lvl="2" marL="1143000" marR="0" rtl="0" algn="just">
              <a:lnSpc>
                <a:spcPct val="100000"/>
              </a:lnSpc>
              <a:spcBef>
                <a:spcPts val="400"/>
              </a:spcBef>
              <a:spcAft>
                <a:spcPts val="0"/>
              </a:spcAft>
              <a:buClr>
                <a:schemeClr val="hlink"/>
              </a:buClr>
              <a:buFont typeface="Noto Sans Symbols"/>
              <a:buNone/>
            </a:pPr>
            <a:r>
              <a:rPr b="0" i="0" lang="en-US" sz="2000" u="none" cap="none" strike="noStrike">
                <a:solidFill>
                  <a:schemeClr val="dk1"/>
                </a:solidFill>
                <a:latin typeface="Times New Roman"/>
                <a:ea typeface="Times New Roman"/>
                <a:cs typeface="Times New Roman"/>
                <a:sym typeface="Times New Roman"/>
              </a:rPr>
              <a:t>SELECT COUNT (DISTINCT NUMAV)</a:t>
            </a:r>
          </a:p>
          <a:p>
            <a:pPr indent="-228600" lvl="2" marL="1143000" marR="0" rtl="0" algn="just">
              <a:lnSpc>
                <a:spcPct val="100000"/>
              </a:lnSpc>
              <a:spcBef>
                <a:spcPts val="400"/>
              </a:spcBef>
              <a:spcAft>
                <a:spcPts val="0"/>
              </a:spcAft>
              <a:buClr>
                <a:schemeClr val="hlink"/>
              </a:buClr>
              <a:buFont typeface="Noto Sans Symbols"/>
              <a:buNone/>
            </a:pPr>
            <a:r>
              <a:rPr b="0" i="0" lang="en-US" sz="2000" u="none" cap="none" strike="noStrike">
                <a:solidFill>
                  <a:schemeClr val="dk1"/>
                </a:solidFill>
                <a:latin typeface="Times New Roman"/>
                <a:ea typeface="Times New Roman"/>
                <a:cs typeface="Times New Roman"/>
                <a:sym typeface="Times New Roman"/>
              </a:rPr>
              <a:t>FROM AVION</a:t>
            </a:r>
          </a:p>
          <a:p>
            <a:pPr indent="-228600" lvl="2" marL="1143000" marR="0" rtl="0" algn="just">
              <a:lnSpc>
                <a:spcPct val="100000"/>
              </a:lnSpc>
              <a:spcBef>
                <a:spcPts val="400"/>
              </a:spcBef>
              <a:spcAft>
                <a:spcPts val="0"/>
              </a:spcAft>
              <a:buClr>
                <a:schemeClr val="hlink"/>
              </a:buClr>
              <a:buFont typeface="Noto Sans Symbols"/>
              <a:buNone/>
            </a:pPr>
            <a:r>
              <a:rPr b="0" i="0" lang="en-US" sz="2000" u="none" cap="none" strike="noStrike">
                <a:solidFill>
                  <a:schemeClr val="dk1"/>
                </a:solidFill>
                <a:latin typeface="Times New Roman"/>
                <a:ea typeface="Times New Roman"/>
                <a:cs typeface="Times New Roman"/>
                <a:sym typeface="Times New Roman"/>
              </a:rPr>
              <a:t>WHERE CAPACITE &gt; 200</a:t>
            </a:r>
          </a:p>
          <a:p>
            <a:pPr indent="-342900" lvl="0" marL="342900" marR="0" rtl="0" algn="just">
              <a:lnSpc>
                <a:spcPct val="100000"/>
              </a:lnSpc>
              <a:spcBef>
                <a:spcPts val="560"/>
              </a:spcBef>
              <a:spcAft>
                <a:spcPts val="0"/>
              </a:spcAft>
              <a:buClr>
                <a:schemeClr val="hlink"/>
              </a:buClr>
              <a:buSzPts val="3080"/>
              <a:buFont typeface="Noto Sans Symbols"/>
              <a:buNone/>
            </a:pPr>
            <a:r>
              <a:t/>
            </a:r>
            <a:endParaRPr b="0" i="0" sz="2800" u="none" cap="none" strike="noStrike">
              <a:solidFill>
                <a:schemeClr val="dk1"/>
              </a:solidFill>
              <a:latin typeface="Times New Roman"/>
              <a:ea typeface="Times New Roman"/>
              <a:cs typeface="Times New Roman"/>
              <a:sym typeface="Times New Roman"/>
            </a:endParaRPr>
          </a:p>
          <a:p>
            <a:pPr indent="-285750" lvl="1" marL="742950" marR="0" rtl="0" algn="just">
              <a:lnSpc>
                <a:spcPct val="100000"/>
              </a:lnSpc>
              <a:spcBef>
                <a:spcPts val="520"/>
              </a:spcBef>
              <a:spcAft>
                <a:spcPts val="0"/>
              </a:spcAft>
              <a:buClr>
                <a:schemeClr val="dk1"/>
              </a:buClr>
              <a:buSzPts val="2340"/>
              <a:buFont typeface="Noto Sans Symbols"/>
              <a:buChar char="•"/>
            </a:pPr>
            <a:r>
              <a:rPr b="0" i="1" lang="en-US" sz="2600" u="none" cap="none" strike="noStrike">
                <a:solidFill>
                  <a:srgbClr val="0066CC"/>
                </a:solidFill>
                <a:latin typeface="Times New Roman"/>
                <a:ea typeface="Times New Roman"/>
                <a:cs typeface="Times New Roman"/>
                <a:sym typeface="Times New Roman"/>
              </a:rPr>
              <a:t>Quelle est la capacité moyenne des avions entreposés à Albi</a:t>
            </a:r>
          </a:p>
          <a:p>
            <a:pPr indent="-228600" lvl="2" marL="1143000" marR="0" rtl="0" algn="just">
              <a:lnSpc>
                <a:spcPct val="100000"/>
              </a:lnSpc>
              <a:spcBef>
                <a:spcPts val="400"/>
              </a:spcBef>
              <a:spcAft>
                <a:spcPts val="0"/>
              </a:spcAft>
              <a:buClr>
                <a:schemeClr val="hlink"/>
              </a:buClr>
              <a:buFont typeface="Noto Sans Symbols"/>
              <a:buNone/>
            </a:pPr>
            <a:r>
              <a:rPr b="0" i="0" lang="en-US" sz="2000" u="none" cap="none" strike="noStrike">
                <a:solidFill>
                  <a:schemeClr val="dk1"/>
                </a:solidFill>
                <a:latin typeface="Times New Roman"/>
                <a:ea typeface="Times New Roman"/>
                <a:cs typeface="Times New Roman"/>
                <a:sym typeface="Times New Roman"/>
              </a:rPr>
              <a:t>SELECT AVG (ALL CAPACITE)</a:t>
            </a:r>
          </a:p>
          <a:p>
            <a:pPr indent="-228600" lvl="2" marL="1143000" marR="0" rtl="0" algn="just">
              <a:lnSpc>
                <a:spcPct val="100000"/>
              </a:lnSpc>
              <a:spcBef>
                <a:spcPts val="400"/>
              </a:spcBef>
              <a:spcAft>
                <a:spcPts val="0"/>
              </a:spcAft>
              <a:buClr>
                <a:schemeClr val="hlink"/>
              </a:buClr>
              <a:buFont typeface="Noto Sans Symbols"/>
              <a:buNone/>
            </a:pPr>
            <a:r>
              <a:rPr b="0" i="0" lang="en-US" sz="2000" u="none" cap="none" strike="noStrike">
                <a:solidFill>
                  <a:schemeClr val="dk1"/>
                </a:solidFill>
                <a:latin typeface="Times New Roman"/>
                <a:ea typeface="Times New Roman"/>
                <a:cs typeface="Times New Roman"/>
                <a:sym typeface="Times New Roman"/>
              </a:rPr>
              <a:t>FROM AVION</a:t>
            </a:r>
          </a:p>
          <a:p>
            <a:pPr indent="-228600" lvl="2" marL="1143000" marR="0" rtl="0" algn="just">
              <a:lnSpc>
                <a:spcPct val="100000"/>
              </a:lnSpc>
              <a:spcBef>
                <a:spcPts val="400"/>
              </a:spcBef>
              <a:spcAft>
                <a:spcPts val="0"/>
              </a:spcAft>
              <a:buClr>
                <a:schemeClr val="hlink"/>
              </a:buClr>
              <a:buFont typeface="Noto Sans Symbols"/>
              <a:buNone/>
            </a:pPr>
            <a:r>
              <a:rPr b="0" i="0" lang="en-US" sz="2000" u="none" cap="none" strike="noStrike">
                <a:solidFill>
                  <a:schemeClr val="dk1"/>
                </a:solidFill>
                <a:latin typeface="Times New Roman"/>
                <a:ea typeface="Times New Roman"/>
                <a:cs typeface="Times New Roman"/>
                <a:sym typeface="Times New Roman"/>
              </a:rPr>
              <a:t>WHERE AVION.ENTREPOT = ‘Albi'</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Shape 160"/>
          <p:cNvSpPr txBox="1"/>
          <p:nvPr/>
        </p:nvSpPr>
        <p:spPr>
          <a:xfrm>
            <a:off x="685800" y="6248400"/>
            <a:ext cx="1905000" cy="4572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sp>
        <p:nvSpPr>
          <p:cNvPr id="161" name="Shape 161"/>
          <p:cNvSpPr txBox="1"/>
          <p:nvPr/>
        </p:nvSpPr>
        <p:spPr>
          <a:xfrm>
            <a:off x="3124200" y="6248400"/>
            <a:ext cx="2895600" cy="4572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sp>
        <p:nvSpPr>
          <p:cNvPr id="162" name="Shape 162"/>
          <p:cNvSpPr txBox="1"/>
          <p:nvPr>
            <p:ph type="title"/>
          </p:nvPr>
        </p:nvSpPr>
        <p:spPr>
          <a:xfrm>
            <a:off x="609600" y="4762"/>
            <a:ext cx="8305800" cy="609600"/>
          </a:xfrm>
          <a:prstGeom prst="rect">
            <a:avLst/>
          </a:prstGeom>
          <a:noFill/>
          <a:ln>
            <a:noFill/>
          </a:ln>
        </p:spPr>
        <p:txBody>
          <a:bodyPr anchorCtr="0" anchor="b" bIns="45700" lIns="91425" rIns="91425" wrap="square" tIns="45700">
            <a:noAutofit/>
          </a:bodyPr>
          <a:lstStyle/>
          <a:p>
            <a:pPr indent="0" lvl="0" marL="0" marR="0" rtl="0" algn="l">
              <a:lnSpc>
                <a:spcPct val="100000"/>
              </a:lnSpc>
              <a:spcBef>
                <a:spcPts val="0"/>
              </a:spcBef>
              <a:spcAft>
                <a:spcPts val="0"/>
              </a:spcAft>
              <a:buClr>
                <a:schemeClr val="dk1"/>
              </a:buClr>
              <a:buFont typeface="Kaushan Script"/>
              <a:buNone/>
            </a:pPr>
            <a:r>
              <a:rPr b="0" i="0" lang="en-US" sz="3000" u="none" cap="none" strike="noStrike">
                <a:solidFill>
                  <a:schemeClr val="dk1"/>
                </a:solidFill>
                <a:latin typeface="Kaushan Script"/>
                <a:ea typeface="Kaushan Script"/>
                <a:cs typeface="Kaushan Script"/>
                <a:sym typeface="Kaushan Script"/>
              </a:rPr>
              <a:t>Langages de Requêtes relationnels</a:t>
            </a:r>
          </a:p>
        </p:txBody>
      </p:sp>
      <p:sp>
        <p:nvSpPr>
          <p:cNvPr descr="Rectangle: Click to edit Master text styles Second level Third level Fourth level Fifth level" id="163" name="Shape 163"/>
          <p:cNvSpPr txBox="1"/>
          <p:nvPr>
            <p:ph idx="1" type="body"/>
          </p:nvPr>
        </p:nvSpPr>
        <p:spPr>
          <a:xfrm>
            <a:off x="533400" y="914400"/>
            <a:ext cx="8153400" cy="5499100"/>
          </a:xfrm>
          <a:prstGeom prst="rect">
            <a:avLst/>
          </a:prstGeom>
          <a:noFill/>
          <a:ln>
            <a:noFill/>
          </a:ln>
        </p:spPr>
        <p:txBody>
          <a:bodyPr anchorCtr="0" anchor="t" bIns="45700" lIns="91425" rIns="91425" wrap="square" tIns="45700">
            <a:noAutofit/>
          </a:bodyPr>
          <a:lstStyle/>
          <a:p>
            <a:pPr indent="-342900" lvl="0" marL="342900" marR="0" rtl="0" algn="just">
              <a:lnSpc>
                <a:spcPct val="100000"/>
              </a:lnSpc>
              <a:spcBef>
                <a:spcPts val="0"/>
              </a:spcBef>
              <a:spcAft>
                <a:spcPts val="0"/>
              </a:spcAft>
              <a:buClr>
                <a:schemeClr val="hlink"/>
              </a:buClr>
              <a:buSzPts val="2640"/>
              <a:buFont typeface="Noto Sans Symbols"/>
              <a:buChar char="•"/>
            </a:pPr>
            <a:r>
              <a:rPr b="0" i="0" lang="en-US" sz="2400" u="none" cap="none" strike="noStrike">
                <a:solidFill>
                  <a:schemeClr val="dk1"/>
                </a:solidFill>
                <a:latin typeface="Times New Roman"/>
                <a:ea typeface="Times New Roman"/>
                <a:cs typeface="Times New Roman"/>
                <a:sym typeface="Times New Roman"/>
              </a:rPr>
              <a:t>Langages de requêtes permettent la manipulation et l’extraction des données d’une base de données.</a:t>
            </a:r>
          </a:p>
          <a:p>
            <a:pPr indent="-342900" lvl="0" marL="342900" marR="0" rtl="0" algn="just">
              <a:lnSpc>
                <a:spcPct val="100000"/>
              </a:lnSpc>
              <a:spcBef>
                <a:spcPts val="480"/>
              </a:spcBef>
              <a:spcAft>
                <a:spcPts val="0"/>
              </a:spcAft>
              <a:buClr>
                <a:schemeClr val="hlink"/>
              </a:buClr>
              <a:buSzPts val="2640"/>
              <a:buFont typeface="Noto Sans Symbols"/>
              <a:buChar char="•"/>
            </a:pPr>
            <a:r>
              <a:rPr b="0" i="0" lang="en-US" sz="2400" u="none" cap="none" strike="noStrike">
                <a:solidFill>
                  <a:schemeClr val="dk1"/>
                </a:solidFill>
                <a:latin typeface="Times New Roman"/>
                <a:ea typeface="Times New Roman"/>
                <a:cs typeface="Times New Roman"/>
                <a:sym typeface="Times New Roman"/>
              </a:rPr>
              <a:t>Le modèle relationnel supporte de simples et puissants Langages de requêtes </a:t>
            </a:r>
          </a:p>
          <a:p>
            <a:pPr indent="-285750" lvl="1" marL="742950" marR="0" rtl="0" algn="just">
              <a:lnSpc>
                <a:spcPct val="100000"/>
              </a:lnSpc>
              <a:spcBef>
                <a:spcPts val="480"/>
              </a:spcBef>
              <a:spcAft>
                <a:spcPts val="0"/>
              </a:spcAft>
              <a:buClr>
                <a:schemeClr val="dk1"/>
              </a:buClr>
              <a:buSzPts val="2160"/>
              <a:buFont typeface="Noto Sans Symbols"/>
              <a:buChar char="•"/>
            </a:pPr>
            <a:r>
              <a:rPr b="0" i="1" lang="en-US" sz="2400" u="none" cap="none" strike="noStrike">
                <a:solidFill>
                  <a:srgbClr val="0066CC"/>
                </a:solidFill>
                <a:latin typeface="Times New Roman"/>
                <a:ea typeface="Times New Roman"/>
                <a:cs typeface="Times New Roman"/>
                <a:sym typeface="Times New Roman"/>
              </a:rPr>
              <a:t>Solide fondation formelle basée sur la logique.</a:t>
            </a:r>
          </a:p>
          <a:p>
            <a:pPr indent="-285750" lvl="1" marL="742950" marR="0" rtl="0" algn="just">
              <a:lnSpc>
                <a:spcPct val="100000"/>
              </a:lnSpc>
              <a:spcBef>
                <a:spcPts val="480"/>
              </a:spcBef>
              <a:spcAft>
                <a:spcPts val="0"/>
              </a:spcAft>
              <a:buClr>
                <a:schemeClr val="dk1"/>
              </a:buClr>
              <a:buSzPts val="2160"/>
              <a:buFont typeface="Noto Sans Symbols"/>
              <a:buChar char="•"/>
            </a:pPr>
            <a:r>
              <a:rPr b="0" i="1" lang="en-US" sz="2400" u="none" cap="none" strike="noStrike">
                <a:solidFill>
                  <a:srgbClr val="0066CC"/>
                </a:solidFill>
                <a:latin typeface="Times New Roman"/>
                <a:ea typeface="Times New Roman"/>
                <a:cs typeface="Times New Roman"/>
                <a:sym typeface="Times New Roman"/>
              </a:rPr>
              <a:t>Permet beaucoup d’optimisation.</a:t>
            </a:r>
          </a:p>
          <a:p>
            <a:pPr indent="-342900" lvl="0" marL="342900" marR="0" rtl="0" algn="just">
              <a:lnSpc>
                <a:spcPct val="100000"/>
              </a:lnSpc>
              <a:spcBef>
                <a:spcPts val="480"/>
              </a:spcBef>
              <a:spcAft>
                <a:spcPts val="0"/>
              </a:spcAft>
              <a:buClr>
                <a:schemeClr val="hlink"/>
              </a:buClr>
              <a:buSzPts val="2640"/>
              <a:buFont typeface="Noto Sans Symbols"/>
              <a:buChar char="•"/>
            </a:pPr>
            <a:r>
              <a:rPr b="0" i="0" lang="en-US" sz="2400" u="none" cap="none" strike="noStrike">
                <a:solidFill>
                  <a:schemeClr val="dk1"/>
                </a:solidFill>
                <a:latin typeface="Times New Roman"/>
                <a:ea typeface="Times New Roman"/>
                <a:cs typeface="Times New Roman"/>
                <a:sym typeface="Times New Roman"/>
              </a:rPr>
              <a:t>Langages de requêtes != langages de programmation!</a:t>
            </a:r>
          </a:p>
          <a:p>
            <a:pPr indent="-285750" lvl="1" marL="742950" marR="0" rtl="0" algn="just">
              <a:lnSpc>
                <a:spcPct val="100000"/>
              </a:lnSpc>
              <a:spcBef>
                <a:spcPts val="480"/>
              </a:spcBef>
              <a:spcAft>
                <a:spcPts val="0"/>
              </a:spcAft>
              <a:buClr>
                <a:schemeClr val="dk1"/>
              </a:buClr>
              <a:buSzPts val="2160"/>
              <a:buFont typeface="Noto Sans Symbols"/>
              <a:buChar char="•"/>
            </a:pPr>
            <a:r>
              <a:rPr b="0" i="1" lang="en-US" sz="2400" u="none" cap="none" strike="noStrike">
                <a:solidFill>
                  <a:srgbClr val="0066CC"/>
                </a:solidFill>
                <a:latin typeface="Times New Roman"/>
                <a:ea typeface="Times New Roman"/>
                <a:cs typeface="Times New Roman"/>
                <a:sym typeface="Times New Roman"/>
              </a:rPr>
              <a:t>Ils ne sont pas destinés à être utilisés pour des calculs complexes.</a:t>
            </a:r>
          </a:p>
          <a:p>
            <a:pPr indent="-285750" lvl="1" marL="742950" marR="0" rtl="0" algn="just">
              <a:lnSpc>
                <a:spcPct val="100000"/>
              </a:lnSpc>
              <a:spcBef>
                <a:spcPts val="480"/>
              </a:spcBef>
              <a:spcAft>
                <a:spcPts val="0"/>
              </a:spcAft>
              <a:buClr>
                <a:schemeClr val="dk1"/>
              </a:buClr>
              <a:buSzPts val="2160"/>
              <a:buFont typeface="Noto Sans Symbols"/>
              <a:buChar char="•"/>
            </a:pPr>
            <a:r>
              <a:rPr b="0" i="1" lang="en-US" sz="2400" u="none" cap="none" strike="noStrike">
                <a:solidFill>
                  <a:srgbClr val="0066CC"/>
                </a:solidFill>
                <a:latin typeface="Times New Roman"/>
                <a:ea typeface="Times New Roman"/>
                <a:cs typeface="Times New Roman"/>
                <a:sym typeface="Times New Roman"/>
              </a:rPr>
              <a:t>Ils supportent un accès facile et efficient  à de larges ensembles de données.</a:t>
            </a: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3" name="Shape 1493"/>
        <p:cNvGrpSpPr/>
        <p:nvPr/>
      </p:nvGrpSpPr>
      <p:grpSpPr>
        <a:xfrm>
          <a:off x="0" y="0"/>
          <a:ext cx="0" cy="0"/>
          <a:chOff x="0" y="0"/>
          <a:chExt cx="0" cy="0"/>
        </a:xfrm>
      </p:grpSpPr>
      <p:sp>
        <p:nvSpPr>
          <p:cNvPr id="1494" name="Shape 1494"/>
          <p:cNvSpPr txBox="1"/>
          <p:nvPr>
            <p:ph type="title"/>
          </p:nvPr>
        </p:nvSpPr>
        <p:spPr>
          <a:xfrm>
            <a:off x="609600" y="4762"/>
            <a:ext cx="8305800" cy="609600"/>
          </a:xfrm>
          <a:prstGeom prst="rect">
            <a:avLst/>
          </a:prstGeom>
          <a:noFill/>
          <a:ln>
            <a:noFill/>
          </a:ln>
        </p:spPr>
        <p:txBody>
          <a:bodyPr anchorCtr="0" anchor="b" bIns="45700" lIns="91425" rIns="91425" wrap="square" tIns="45700">
            <a:noAutofit/>
          </a:bodyPr>
          <a:lstStyle/>
          <a:p>
            <a:pPr indent="0" lvl="0" marL="0" marR="0" rtl="0" algn="l">
              <a:lnSpc>
                <a:spcPct val="100000"/>
              </a:lnSpc>
              <a:spcBef>
                <a:spcPts val="0"/>
              </a:spcBef>
              <a:spcAft>
                <a:spcPts val="0"/>
              </a:spcAft>
              <a:buClr>
                <a:schemeClr val="dk1"/>
              </a:buClr>
              <a:buFont typeface="Kaushan Script"/>
              <a:buNone/>
            </a:pPr>
            <a:r>
              <a:rPr b="0" i="0" lang="en-US" sz="3000" u="none" cap="none" strike="noStrike">
                <a:solidFill>
                  <a:schemeClr val="dk1"/>
                </a:solidFill>
                <a:latin typeface="Kaushan Script"/>
                <a:ea typeface="Kaushan Script"/>
                <a:cs typeface="Kaushan Script"/>
                <a:sym typeface="Kaushan Script"/>
              </a:rPr>
              <a:t>Etude de cas</a:t>
            </a:r>
          </a:p>
        </p:txBody>
      </p:sp>
      <p:sp>
        <p:nvSpPr>
          <p:cNvPr descr="Rectangle: Click to edit Master text styles Second level Third level Fourth level Fifth level" id="1495" name="Shape 1495"/>
          <p:cNvSpPr txBox="1"/>
          <p:nvPr>
            <p:ph idx="1" type="body"/>
          </p:nvPr>
        </p:nvSpPr>
        <p:spPr>
          <a:xfrm>
            <a:off x="533400" y="914400"/>
            <a:ext cx="8153400" cy="5499100"/>
          </a:xfrm>
          <a:prstGeom prst="rect">
            <a:avLst/>
          </a:prstGeom>
          <a:noFill/>
          <a:ln>
            <a:noFill/>
          </a:ln>
        </p:spPr>
        <p:txBody>
          <a:bodyPr anchorCtr="0" anchor="t" bIns="45700" lIns="91425" rIns="91425" wrap="square" tIns="45700">
            <a:noAutofit/>
          </a:bodyPr>
          <a:lstStyle/>
          <a:p>
            <a:pPr indent="-342900" lvl="0" marL="342900" marR="0" rtl="0" algn="just">
              <a:lnSpc>
                <a:spcPct val="100000"/>
              </a:lnSpc>
              <a:spcBef>
                <a:spcPts val="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Soit le schéma de la base de donnée « Gestion des travaux »</a:t>
            </a:r>
          </a:p>
          <a:p>
            <a:pPr indent="-285750" lvl="1" marL="742950" marR="0" rtl="0" algn="just">
              <a:lnSpc>
                <a:spcPct val="100000"/>
              </a:lnSpc>
              <a:spcBef>
                <a:spcPts val="520"/>
              </a:spcBef>
              <a:spcAft>
                <a:spcPts val="0"/>
              </a:spcAft>
              <a:buClr>
                <a:srgbClr val="0066CC"/>
              </a:buClr>
              <a:buSzPts val="2600"/>
              <a:buFont typeface="Times New Roman"/>
              <a:buChar char="•"/>
            </a:pPr>
            <a:r>
              <a:rPr b="1" i="1" lang="en-US" sz="2600" u="none" cap="none" strike="noStrike">
                <a:solidFill>
                  <a:srgbClr val="0066CC"/>
                </a:solidFill>
                <a:latin typeface="Times New Roman"/>
                <a:ea typeface="Times New Roman"/>
                <a:cs typeface="Times New Roman"/>
                <a:sym typeface="Times New Roman"/>
              </a:rPr>
              <a:t>Emp</a:t>
            </a:r>
            <a:r>
              <a:rPr b="0" i="1" lang="en-US" sz="2600" u="none" cap="none" strike="noStrike">
                <a:solidFill>
                  <a:srgbClr val="0066CC"/>
                </a:solidFill>
                <a:latin typeface="Times New Roman"/>
                <a:ea typeface="Times New Roman"/>
                <a:cs typeface="Times New Roman"/>
                <a:sym typeface="Times New Roman"/>
              </a:rPr>
              <a:t>(</a:t>
            </a:r>
            <a:r>
              <a:rPr b="1" i="1" lang="en-US" sz="2600" u="sng" cap="none" strike="noStrike">
                <a:solidFill>
                  <a:srgbClr val="0066CC"/>
                </a:solidFill>
                <a:latin typeface="Times New Roman"/>
                <a:ea typeface="Times New Roman"/>
                <a:cs typeface="Times New Roman"/>
                <a:sym typeface="Times New Roman"/>
              </a:rPr>
              <a:t>Eno</a:t>
            </a:r>
            <a:r>
              <a:rPr b="0" i="1" lang="en-US" sz="2600" u="none" cap="none" strike="noStrike">
                <a:solidFill>
                  <a:srgbClr val="0066CC"/>
                </a:solidFill>
                <a:latin typeface="Times New Roman"/>
                <a:ea typeface="Times New Roman"/>
                <a:cs typeface="Times New Roman"/>
                <a:sym typeface="Times New Roman"/>
              </a:rPr>
              <a:t>, Enom, #fonction, ville)</a:t>
            </a:r>
          </a:p>
          <a:p>
            <a:pPr indent="-285750" lvl="1" marL="742950" marR="0" rtl="0" algn="just">
              <a:lnSpc>
                <a:spcPct val="100000"/>
              </a:lnSpc>
              <a:spcBef>
                <a:spcPts val="520"/>
              </a:spcBef>
              <a:spcAft>
                <a:spcPts val="0"/>
              </a:spcAft>
              <a:buClr>
                <a:srgbClr val="0066CC"/>
              </a:buClr>
              <a:buSzPts val="2600"/>
              <a:buFont typeface="Times New Roman"/>
              <a:buChar char="•"/>
            </a:pPr>
            <a:r>
              <a:rPr b="1" i="1" lang="en-US" sz="2600" u="none" cap="none" strike="noStrike">
                <a:solidFill>
                  <a:srgbClr val="0066CC"/>
                </a:solidFill>
                <a:latin typeface="Times New Roman"/>
                <a:ea typeface="Times New Roman"/>
                <a:cs typeface="Times New Roman"/>
                <a:sym typeface="Times New Roman"/>
              </a:rPr>
              <a:t>Projet</a:t>
            </a:r>
            <a:r>
              <a:rPr b="1" i="1" lang="en-US" sz="2600" u="sng" cap="none" strike="noStrike">
                <a:solidFill>
                  <a:srgbClr val="0066CC"/>
                </a:solidFill>
                <a:latin typeface="Times New Roman"/>
                <a:ea typeface="Times New Roman"/>
                <a:cs typeface="Times New Roman"/>
                <a:sym typeface="Times New Roman"/>
              </a:rPr>
              <a:t>(Pno</a:t>
            </a:r>
            <a:r>
              <a:rPr b="0" i="1" lang="en-US" sz="2600" u="none" cap="none" strike="noStrike">
                <a:solidFill>
                  <a:srgbClr val="0066CC"/>
                </a:solidFill>
                <a:latin typeface="Times New Roman"/>
                <a:ea typeface="Times New Roman"/>
                <a:cs typeface="Times New Roman"/>
                <a:sym typeface="Times New Roman"/>
              </a:rPr>
              <a:t>, Pnom, budget, ville)</a:t>
            </a:r>
          </a:p>
          <a:p>
            <a:pPr indent="-285750" lvl="1" marL="742950" marR="0" rtl="0" algn="just">
              <a:lnSpc>
                <a:spcPct val="100000"/>
              </a:lnSpc>
              <a:spcBef>
                <a:spcPts val="520"/>
              </a:spcBef>
              <a:spcAft>
                <a:spcPts val="0"/>
              </a:spcAft>
              <a:buClr>
                <a:srgbClr val="0066CC"/>
              </a:buClr>
              <a:buSzPts val="2600"/>
              <a:buFont typeface="Times New Roman"/>
              <a:buChar char="•"/>
            </a:pPr>
            <a:r>
              <a:rPr b="1" i="1" lang="en-US" sz="2600" u="none" cap="none" strike="noStrike">
                <a:solidFill>
                  <a:srgbClr val="0066CC"/>
                </a:solidFill>
                <a:latin typeface="Times New Roman"/>
                <a:ea typeface="Times New Roman"/>
                <a:cs typeface="Times New Roman"/>
                <a:sym typeface="Times New Roman"/>
              </a:rPr>
              <a:t>Paye</a:t>
            </a:r>
            <a:r>
              <a:rPr b="0" i="1" lang="en-US" sz="2600" u="none" cap="none" strike="noStrike">
                <a:solidFill>
                  <a:srgbClr val="0066CC"/>
                </a:solidFill>
                <a:latin typeface="Times New Roman"/>
                <a:ea typeface="Times New Roman"/>
                <a:cs typeface="Times New Roman"/>
                <a:sym typeface="Times New Roman"/>
              </a:rPr>
              <a:t>(</a:t>
            </a:r>
            <a:r>
              <a:rPr b="1" i="1" lang="en-US" sz="2600" u="sng" cap="none" strike="noStrike">
                <a:solidFill>
                  <a:srgbClr val="0066CC"/>
                </a:solidFill>
                <a:latin typeface="Times New Roman"/>
                <a:ea typeface="Times New Roman"/>
                <a:cs typeface="Times New Roman"/>
                <a:sym typeface="Times New Roman"/>
              </a:rPr>
              <a:t>fonction</a:t>
            </a:r>
            <a:r>
              <a:rPr b="0" i="1" lang="en-US" sz="2600" u="none" cap="none" strike="noStrike">
                <a:solidFill>
                  <a:srgbClr val="0066CC"/>
                </a:solidFill>
                <a:latin typeface="Times New Roman"/>
                <a:ea typeface="Times New Roman"/>
                <a:cs typeface="Times New Roman"/>
                <a:sym typeface="Times New Roman"/>
              </a:rPr>
              <a:t>, salaire)</a:t>
            </a:r>
          </a:p>
          <a:p>
            <a:pPr indent="-285750" lvl="1" marL="742950" marR="0" rtl="0" algn="just">
              <a:lnSpc>
                <a:spcPct val="100000"/>
              </a:lnSpc>
              <a:spcBef>
                <a:spcPts val="520"/>
              </a:spcBef>
              <a:spcAft>
                <a:spcPts val="0"/>
              </a:spcAft>
              <a:buClr>
                <a:srgbClr val="0066CC"/>
              </a:buClr>
              <a:buSzPts val="2600"/>
              <a:buFont typeface="Times New Roman"/>
              <a:buChar char="•"/>
            </a:pPr>
            <a:r>
              <a:rPr b="1" i="1" lang="en-US" sz="2600" u="none" cap="none" strike="noStrike">
                <a:solidFill>
                  <a:srgbClr val="0066CC"/>
                </a:solidFill>
                <a:latin typeface="Times New Roman"/>
                <a:ea typeface="Times New Roman"/>
                <a:cs typeface="Times New Roman"/>
                <a:sym typeface="Times New Roman"/>
              </a:rPr>
              <a:t>Travaux</a:t>
            </a:r>
            <a:r>
              <a:rPr b="0" i="1" lang="en-US" sz="2600" u="none" cap="none" strike="noStrike">
                <a:solidFill>
                  <a:srgbClr val="0066CC"/>
                </a:solidFill>
                <a:latin typeface="Times New Roman"/>
                <a:ea typeface="Times New Roman"/>
                <a:cs typeface="Times New Roman"/>
                <a:sym typeface="Times New Roman"/>
              </a:rPr>
              <a:t>(</a:t>
            </a:r>
            <a:r>
              <a:rPr b="1" i="1" lang="en-US" sz="2600" u="sng" cap="none" strike="noStrike">
                <a:solidFill>
                  <a:srgbClr val="0066CC"/>
                </a:solidFill>
                <a:latin typeface="Times New Roman"/>
                <a:ea typeface="Times New Roman"/>
                <a:cs typeface="Times New Roman"/>
                <a:sym typeface="Times New Roman"/>
              </a:rPr>
              <a:t>Eno</a:t>
            </a:r>
            <a:r>
              <a:rPr b="0" i="1" lang="en-US" sz="2600" u="none" cap="none" strike="noStrike">
                <a:solidFill>
                  <a:srgbClr val="0066CC"/>
                </a:solidFill>
                <a:latin typeface="Times New Roman"/>
                <a:ea typeface="Times New Roman"/>
                <a:cs typeface="Times New Roman"/>
                <a:sym typeface="Times New Roman"/>
              </a:rPr>
              <a:t>, </a:t>
            </a:r>
            <a:r>
              <a:rPr b="1" i="1" lang="en-US" sz="2600" u="sng" cap="none" strike="noStrike">
                <a:solidFill>
                  <a:srgbClr val="0066CC"/>
                </a:solidFill>
                <a:latin typeface="Times New Roman"/>
                <a:ea typeface="Times New Roman"/>
                <a:cs typeface="Times New Roman"/>
                <a:sym typeface="Times New Roman"/>
              </a:rPr>
              <a:t>Pno</a:t>
            </a:r>
            <a:r>
              <a:rPr b="0" i="1" lang="en-US" sz="2600" u="none" cap="none" strike="noStrike">
                <a:solidFill>
                  <a:srgbClr val="0066CC"/>
                </a:solidFill>
                <a:latin typeface="Times New Roman"/>
                <a:ea typeface="Times New Roman"/>
                <a:cs typeface="Times New Roman"/>
                <a:sym typeface="Times New Roman"/>
              </a:rPr>
              <a:t>, Resp, durée)</a:t>
            </a:r>
          </a:p>
          <a:p>
            <a:pPr indent="0" lvl="0" marL="0" marR="0" rtl="0" algn="l">
              <a:spcBef>
                <a:spcPts val="0"/>
              </a:spcBef>
              <a:buNone/>
            </a:pPr>
            <a:r>
              <a:t/>
            </a:r>
            <a:endParaRPr b="0" i="1" sz="2600" u="none" cap="none" strike="noStrike">
              <a:solidFill>
                <a:srgbClr val="0066CC"/>
              </a:solidFill>
              <a:latin typeface="Times New Roman"/>
              <a:ea typeface="Times New Roman"/>
              <a:cs typeface="Times New Roman"/>
              <a:sym typeface="Times New Roman"/>
            </a:endParaRPr>
          </a:p>
        </p:txBody>
      </p:sp>
      <p:sp>
        <p:nvSpPr>
          <p:cNvPr id="1496" name="Shape 1496"/>
          <p:cNvSpPr txBox="1"/>
          <p:nvPr/>
        </p:nvSpPr>
        <p:spPr>
          <a:xfrm>
            <a:off x="7023100" y="6400800"/>
            <a:ext cx="1905000"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chemeClr val="dk1"/>
              </a:buClr>
              <a:buFont typeface="Tahoma"/>
              <a:buNone/>
            </a:pPr>
            <a:fld id="{00000000-1234-1234-1234-123412341234}" type="slidenum">
              <a:rPr b="1" i="1" lang="en-US" sz="1200" u="none" cap="none" strike="noStrike">
                <a:solidFill>
                  <a:schemeClr val="dk1"/>
                </a:solidFill>
                <a:latin typeface="Tahoma"/>
                <a:ea typeface="Tahoma"/>
                <a:cs typeface="Tahoma"/>
                <a:sym typeface="Tahoma"/>
              </a:rPr>
              <a:t>‹#›</a:t>
            </a:fld>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0" name="Shape 1500"/>
        <p:cNvGrpSpPr/>
        <p:nvPr/>
      </p:nvGrpSpPr>
      <p:grpSpPr>
        <a:xfrm>
          <a:off x="0" y="0"/>
          <a:ext cx="0" cy="0"/>
          <a:chOff x="0" y="0"/>
          <a:chExt cx="0" cy="0"/>
        </a:xfrm>
      </p:grpSpPr>
      <p:sp>
        <p:nvSpPr>
          <p:cNvPr id="1501" name="Shape 1501"/>
          <p:cNvSpPr txBox="1"/>
          <p:nvPr>
            <p:ph type="title"/>
          </p:nvPr>
        </p:nvSpPr>
        <p:spPr>
          <a:xfrm>
            <a:off x="609600" y="4762"/>
            <a:ext cx="8305800" cy="609600"/>
          </a:xfrm>
          <a:prstGeom prst="rect">
            <a:avLst/>
          </a:prstGeom>
          <a:noFill/>
          <a:ln>
            <a:noFill/>
          </a:ln>
        </p:spPr>
        <p:txBody>
          <a:bodyPr anchorCtr="0" anchor="b" bIns="45700" lIns="91425" rIns="91425" wrap="square" tIns="45700">
            <a:noAutofit/>
          </a:bodyPr>
          <a:lstStyle/>
          <a:p>
            <a:pPr indent="0" lvl="0" marL="0" marR="0" rtl="0" algn="l">
              <a:lnSpc>
                <a:spcPct val="100000"/>
              </a:lnSpc>
              <a:spcBef>
                <a:spcPts val="0"/>
              </a:spcBef>
              <a:spcAft>
                <a:spcPts val="0"/>
              </a:spcAft>
              <a:buClr>
                <a:schemeClr val="dk1"/>
              </a:buClr>
              <a:buFont typeface="Kaushan Script"/>
              <a:buNone/>
            </a:pPr>
            <a:r>
              <a:rPr b="0" i="0" lang="en-US" sz="3000" u="none" cap="none" strike="noStrike">
                <a:solidFill>
                  <a:schemeClr val="dk1"/>
                </a:solidFill>
                <a:latin typeface="Kaushan Script"/>
                <a:ea typeface="Kaushan Script"/>
                <a:cs typeface="Kaushan Script"/>
                <a:sym typeface="Kaushan Script"/>
              </a:rPr>
              <a:t>Sélections Simples</a:t>
            </a:r>
          </a:p>
        </p:txBody>
      </p:sp>
      <p:sp>
        <p:nvSpPr>
          <p:cNvPr descr="Rectangle: Click to edit Master text styles Second level Third level Fourth level Fifth level" id="1502" name="Shape 1502"/>
          <p:cNvSpPr txBox="1"/>
          <p:nvPr>
            <p:ph idx="1" type="body"/>
          </p:nvPr>
        </p:nvSpPr>
        <p:spPr>
          <a:xfrm>
            <a:off x="533400" y="914400"/>
            <a:ext cx="8153400" cy="5499100"/>
          </a:xfrm>
          <a:prstGeom prst="rect">
            <a:avLst/>
          </a:prstGeom>
          <a:noFill/>
          <a:ln>
            <a:noFill/>
          </a:ln>
        </p:spPr>
        <p:txBody>
          <a:bodyPr anchorCtr="0" anchor="t" bIns="45700" lIns="91425" rIns="91425" wrap="square" tIns="45700">
            <a:noAutofit/>
          </a:bodyPr>
          <a:lstStyle/>
          <a:p>
            <a:pPr indent="-342900" lvl="0" marL="342900" marR="0" rtl="0" algn="just">
              <a:lnSpc>
                <a:spcPct val="100000"/>
              </a:lnSpc>
              <a:spcBef>
                <a:spcPts val="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Noms de tous les employés?</a:t>
            </a:r>
          </a:p>
          <a:p>
            <a:pPr indent="-342900" lvl="0" marL="342900" marR="0" rtl="0" algn="just">
              <a:lnSpc>
                <a:spcPct val="100000"/>
              </a:lnSpc>
              <a:spcBef>
                <a:spcPts val="56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Noms des projets avec leurs budgets?</a:t>
            </a:r>
          </a:p>
          <a:p>
            <a:pPr indent="-342900" lvl="0" marL="342900" marR="0" rtl="0" algn="just">
              <a:lnSpc>
                <a:spcPct val="100000"/>
              </a:lnSpc>
              <a:spcBef>
                <a:spcPts val="56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Villes où un projet existe?</a:t>
            </a:r>
          </a:p>
          <a:p>
            <a:pPr indent="-342900" lvl="0" marL="342900" marR="0" rtl="0" algn="just">
              <a:lnSpc>
                <a:spcPct val="100000"/>
              </a:lnSpc>
              <a:spcBef>
                <a:spcPts val="56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Professions qui gagnent plus de 5000?</a:t>
            </a:r>
          </a:p>
          <a:p>
            <a:pPr indent="-342900" lvl="0" marL="342900" marR="0" rtl="0" algn="just">
              <a:lnSpc>
                <a:spcPct val="100000"/>
              </a:lnSpc>
              <a:spcBef>
                <a:spcPts val="56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Employés d'un projet comme managers pour plus de 17 mois?</a:t>
            </a:r>
          </a:p>
          <a:p>
            <a:pPr indent="-342900" lvl="0" marL="342900" marR="0" rtl="0" algn="just">
              <a:lnSpc>
                <a:spcPct val="100000"/>
              </a:lnSpc>
              <a:spcBef>
                <a:spcPts val="56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Noms et budgets des projets de budget supérieur à250, en ordonnant le résultat par ordre croissant de budget? </a:t>
            </a:r>
          </a:p>
          <a:p>
            <a:pPr indent="-342900" lvl="0" marL="342900" marR="0" rtl="0" algn="just">
              <a:lnSpc>
                <a:spcPct val="100000"/>
              </a:lnSpc>
              <a:spcBef>
                <a:spcPts val="56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Budgets totaux des projets de Paris?</a:t>
            </a:r>
          </a:p>
          <a:p>
            <a:pPr indent="-342900" lvl="0" marL="342900" marR="0" rtl="0" algn="just">
              <a:lnSpc>
                <a:spcPct val="100000"/>
              </a:lnSpc>
              <a:spcBef>
                <a:spcPts val="56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Nombre de villes oùil y a un projet dans lequel l'employéE4 travaille?</a:t>
            </a:r>
          </a:p>
          <a:p>
            <a:pPr indent="0" lvl="0" marL="0" marR="0" rtl="0" algn="l">
              <a:spcBef>
                <a:spcPts val="0"/>
              </a:spcBef>
              <a:buNone/>
            </a:pPr>
            <a:r>
              <a:t/>
            </a:r>
            <a:endParaRPr b="0" i="0" sz="2800" u="none" cap="none" strike="noStrike">
              <a:solidFill>
                <a:schemeClr val="dk1"/>
              </a:solidFill>
              <a:latin typeface="Times New Roman"/>
              <a:ea typeface="Times New Roman"/>
              <a:cs typeface="Times New Roman"/>
              <a:sym typeface="Times New Roman"/>
            </a:endParaRPr>
          </a:p>
        </p:txBody>
      </p:sp>
      <p:sp>
        <p:nvSpPr>
          <p:cNvPr id="1503" name="Shape 1503"/>
          <p:cNvSpPr txBox="1"/>
          <p:nvPr/>
        </p:nvSpPr>
        <p:spPr>
          <a:xfrm>
            <a:off x="7023100" y="6400800"/>
            <a:ext cx="1905000"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chemeClr val="dk1"/>
              </a:buClr>
              <a:buFont typeface="Tahoma"/>
              <a:buNone/>
            </a:pPr>
            <a:fld id="{00000000-1234-1234-1234-123412341234}" type="slidenum">
              <a:rPr b="1" i="1" lang="en-US" sz="1200" u="none" cap="none" strike="noStrike">
                <a:solidFill>
                  <a:schemeClr val="dk1"/>
                </a:solidFill>
                <a:latin typeface="Tahoma"/>
                <a:ea typeface="Tahoma"/>
                <a:cs typeface="Tahoma"/>
                <a:sym typeface="Tahoma"/>
              </a:rPr>
              <a:t>‹#›</a:t>
            </a:fld>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7" name="Shape 1507"/>
        <p:cNvGrpSpPr/>
        <p:nvPr/>
      </p:nvGrpSpPr>
      <p:grpSpPr>
        <a:xfrm>
          <a:off x="0" y="0"/>
          <a:ext cx="0" cy="0"/>
          <a:chOff x="0" y="0"/>
          <a:chExt cx="0" cy="0"/>
        </a:xfrm>
      </p:grpSpPr>
      <p:sp>
        <p:nvSpPr>
          <p:cNvPr id="1508" name="Shape 1508"/>
          <p:cNvSpPr txBox="1"/>
          <p:nvPr>
            <p:ph type="title"/>
          </p:nvPr>
        </p:nvSpPr>
        <p:spPr>
          <a:xfrm>
            <a:off x="609600" y="4762"/>
            <a:ext cx="8305800" cy="609600"/>
          </a:xfrm>
          <a:prstGeom prst="rect">
            <a:avLst/>
          </a:prstGeom>
          <a:noFill/>
          <a:ln>
            <a:noFill/>
          </a:ln>
        </p:spPr>
        <p:txBody>
          <a:bodyPr anchorCtr="0" anchor="b" bIns="45700" lIns="91425" rIns="91425" wrap="square" tIns="45700">
            <a:noAutofit/>
          </a:bodyPr>
          <a:lstStyle/>
          <a:p>
            <a:pPr indent="0" lvl="0" marL="0" marR="0" rtl="0" algn="l">
              <a:lnSpc>
                <a:spcPct val="100000"/>
              </a:lnSpc>
              <a:spcBef>
                <a:spcPts val="0"/>
              </a:spcBef>
              <a:spcAft>
                <a:spcPts val="0"/>
              </a:spcAft>
              <a:buClr>
                <a:schemeClr val="dk1"/>
              </a:buClr>
              <a:buFont typeface="Kaushan Script"/>
              <a:buNone/>
            </a:pPr>
            <a:r>
              <a:rPr b="0" i="0" lang="en-US" sz="3000" u="none" cap="none" strike="noStrike">
                <a:solidFill>
                  <a:schemeClr val="dk1"/>
                </a:solidFill>
                <a:latin typeface="Kaushan Script"/>
                <a:ea typeface="Kaushan Script"/>
                <a:cs typeface="Kaushan Script"/>
                <a:sym typeface="Kaushan Script"/>
              </a:rPr>
              <a:t>Sélections Simples</a:t>
            </a:r>
          </a:p>
        </p:txBody>
      </p:sp>
      <p:sp>
        <p:nvSpPr>
          <p:cNvPr descr="Rectangle: Click to edit Master text styles Second level Third level Fourth level Fifth level" id="1509" name="Shape 1509"/>
          <p:cNvSpPr txBox="1"/>
          <p:nvPr>
            <p:ph idx="1" type="body"/>
          </p:nvPr>
        </p:nvSpPr>
        <p:spPr>
          <a:xfrm>
            <a:off x="533400" y="914400"/>
            <a:ext cx="8153400" cy="5499100"/>
          </a:xfrm>
          <a:prstGeom prst="rect">
            <a:avLst/>
          </a:prstGeom>
          <a:noFill/>
          <a:ln>
            <a:noFill/>
          </a:ln>
        </p:spPr>
        <p:txBody>
          <a:bodyPr anchorCtr="0" anchor="t" bIns="45700" lIns="91425" rIns="91425" wrap="square" tIns="45700">
            <a:noAutofit/>
          </a:bodyPr>
          <a:lstStyle/>
          <a:p>
            <a:pPr indent="-342900" lvl="0" marL="342900" marR="0" rtl="0" algn="just">
              <a:lnSpc>
                <a:spcPct val="100000"/>
              </a:lnSpc>
              <a:spcBef>
                <a:spcPts val="0"/>
              </a:spcBef>
              <a:spcAft>
                <a:spcPts val="0"/>
              </a:spcAft>
              <a:buClr>
                <a:schemeClr val="dk1"/>
              </a:buClr>
              <a:buSzPts val="2800"/>
              <a:buFont typeface="Times New Roman"/>
              <a:buNone/>
            </a:pPr>
            <a:r>
              <a:t/>
            </a:r>
            <a:endParaRPr b="0" i="0" sz="2800" u="none" cap="none" strike="noStrike">
              <a:solidFill>
                <a:schemeClr val="dk1"/>
              </a:solidFill>
              <a:latin typeface="Times New Roman"/>
              <a:ea typeface="Times New Roman"/>
              <a:cs typeface="Times New Roman"/>
              <a:sym typeface="Times New Roman"/>
            </a:endParaRPr>
          </a:p>
          <a:p>
            <a:pPr indent="-342900" lvl="0" marL="342900" marR="0" rtl="0" algn="just">
              <a:lnSpc>
                <a:spcPct val="100000"/>
              </a:lnSpc>
              <a:spcBef>
                <a:spcPts val="56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Noms de tous les employés?</a:t>
            </a:r>
          </a:p>
          <a:p>
            <a:pPr indent="-285750" lvl="1" marL="742950" marR="0" rtl="0" algn="just">
              <a:lnSpc>
                <a:spcPct val="100000"/>
              </a:lnSpc>
              <a:spcBef>
                <a:spcPts val="520"/>
              </a:spcBef>
              <a:spcAft>
                <a:spcPts val="0"/>
              </a:spcAft>
              <a:buClr>
                <a:srgbClr val="0066CC"/>
              </a:buClr>
              <a:buSzPts val="2600"/>
              <a:buFont typeface="Times New Roman"/>
              <a:buChar char="•"/>
            </a:pPr>
            <a:r>
              <a:rPr b="1" i="1" lang="en-US" sz="2600" u="none" cap="none" strike="noStrike">
                <a:solidFill>
                  <a:srgbClr val="0066CC"/>
                </a:solidFill>
                <a:latin typeface="Times New Roman"/>
                <a:ea typeface="Times New Roman"/>
                <a:cs typeface="Times New Roman"/>
                <a:sym typeface="Times New Roman"/>
              </a:rPr>
              <a:t>SELECT </a:t>
            </a:r>
            <a:r>
              <a:rPr b="0" i="1" lang="en-US" sz="2600" u="none" cap="none" strike="noStrike">
                <a:solidFill>
                  <a:srgbClr val="0066CC"/>
                </a:solidFill>
                <a:latin typeface="Times New Roman"/>
                <a:ea typeface="Times New Roman"/>
                <a:cs typeface="Times New Roman"/>
                <a:sym typeface="Times New Roman"/>
              </a:rPr>
              <a:t>Enom</a:t>
            </a:r>
          </a:p>
          <a:p>
            <a:pPr indent="-285750" lvl="1" marL="742950" marR="0" rtl="0" algn="just">
              <a:lnSpc>
                <a:spcPct val="100000"/>
              </a:lnSpc>
              <a:spcBef>
                <a:spcPts val="520"/>
              </a:spcBef>
              <a:spcAft>
                <a:spcPts val="0"/>
              </a:spcAft>
              <a:buClr>
                <a:srgbClr val="0066CC"/>
              </a:buClr>
              <a:buFont typeface="Times New Roman"/>
              <a:buNone/>
            </a:pPr>
            <a:r>
              <a:rPr b="1" i="1" lang="en-US" sz="2600" u="none" cap="none" strike="noStrike">
                <a:solidFill>
                  <a:srgbClr val="0066CC"/>
                </a:solidFill>
                <a:latin typeface="Times New Roman"/>
                <a:ea typeface="Times New Roman"/>
                <a:cs typeface="Times New Roman"/>
                <a:sym typeface="Times New Roman"/>
              </a:rPr>
              <a:t>   FROM </a:t>
            </a:r>
            <a:r>
              <a:rPr b="0" i="1" lang="en-US" sz="2600" u="none" cap="none" strike="noStrike">
                <a:solidFill>
                  <a:srgbClr val="0066CC"/>
                </a:solidFill>
                <a:latin typeface="Times New Roman"/>
                <a:ea typeface="Times New Roman"/>
                <a:cs typeface="Times New Roman"/>
                <a:sym typeface="Times New Roman"/>
              </a:rPr>
              <a:t>Emp</a:t>
            </a:r>
          </a:p>
          <a:p>
            <a:pPr indent="-342900" lvl="0" marL="342900" marR="0" rtl="0" algn="just">
              <a:lnSpc>
                <a:spcPct val="100000"/>
              </a:lnSpc>
              <a:spcBef>
                <a:spcPts val="56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Noms des projets avec leurs budgets?</a:t>
            </a:r>
          </a:p>
          <a:p>
            <a:pPr indent="-285750" lvl="1" marL="742950" marR="0" rtl="0" algn="just">
              <a:lnSpc>
                <a:spcPct val="100000"/>
              </a:lnSpc>
              <a:spcBef>
                <a:spcPts val="520"/>
              </a:spcBef>
              <a:spcAft>
                <a:spcPts val="0"/>
              </a:spcAft>
              <a:buClr>
                <a:srgbClr val="0066CC"/>
              </a:buClr>
              <a:buSzPts val="2600"/>
              <a:buFont typeface="Times New Roman"/>
              <a:buChar char="•"/>
            </a:pPr>
            <a:r>
              <a:rPr b="1" i="1" lang="en-US" sz="2600" u="none" cap="none" strike="noStrike">
                <a:solidFill>
                  <a:srgbClr val="0066CC"/>
                </a:solidFill>
                <a:latin typeface="Times New Roman"/>
                <a:ea typeface="Times New Roman"/>
                <a:cs typeface="Times New Roman"/>
                <a:sym typeface="Times New Roman"/>
              </a:rPr>
              <a:t>SELECT </a:t>
            </a:r>
            <a:r>
              <a:rPr b="0" i="1" lang="en-US" sz="2600" u="none" cap="none" strike="noStrike">
                <a:solidFill>
                  <a:srgbClr val="0066CC"/>
                </a:solidFill>
                <a:latin typeface="Times New Roman"/>
                <a:ea typeface="Times New Roman"/>
                <a:cs typeface="Times New Roman"/>
                <a:sym typeface="Times New Roman"/>
              </a:rPr>
              <a:t>Pnom, budget</a:t>
            </a:r>
          </a:p>
          <a:p>
            <a:pPr indent="-285750" lvl="1" marL="742950" marR="0" rtl="0" algn="just">
              <a:lnSpc>
                <a:spcPct val="100000"/>
              </a:lnSpc>
              <a:spcBef>
                <a:spcPts val="520"/>
              </a:spcBef>
              <a:spcAft>
                <a:spcPts val="0"/>
              </a:spcAft>
              <a:buClr>
                <a:srgbClr val="0066CC"/>
              </a:buClr>
              <a:buFont typeface="Times New Roman"/>
              <a:buNone/>
            </a:pPr>
            <a:r>
              <a:rPr b="1" i="1" lang="en-US" sz="2600" u="none" cap="none" strike="noStrike">
                <a:solidFill>
                  <a:srgbClr val="0066CC"/>
                </a:solidFill>
                <a:latin typeface="Times New Roman"/>
                <a:ea typeface="Times New Roman"/>
                <a:cs typeface="Times New Roman"/>
                <a:sym typeface="Times New Roman"/>
              </a:rPr>
              <a:t>   FROM </a:t>
            </a:r>
            <a:r>
              <a:rPr b="0" i="1" lang="en-US" sz="2600" u="none" cap="none" strike="noStrike">
                <a:solidFill>
                  <a:srgbClr val="0066CC"/>
                </a:solidFill>
                <a:latin typeface="Times New Roman"/>
                <a:ea typeface="Times New Roman"/>
                <a:cs typeface="Times New Roman"/>
                <a:sym typeface="Times New Roman"/>
              </a:rPr>
              <a:t>Projet</a:t>
            </a:r>
          </a:p>
          <a:p>
            <a:pPr indent="-342900" lvl="0" marL="342900" marR="0" rtl="0" algn="just">
              <a:lnSpc>
                <a:spcPct val="100000"/>
              </a:lnSpc>
              <a:spcBef>
                <a:spcPts val="56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Villes où un projet existe?</a:t>
            </a:r>
          </a:p>
          <a:p>
            <a:pPr indent="-285750" lvl="1" marL="742950" marR="0" rtl="0" algn="just">
              <a:lnSpc>
                <a:spcPct val="100000"/>
              </a:lnSpc>
              <a:spcBef>
                <a:spcPts val="520"/>
              </a:spcBef>
              <a:spcAft>
                <a:spcPts val="0"/>
              </a:spcAft>
              <a:buClr>
                <a:srgbClr val="0066CC"/>
              </a:buClr>
              <a:buSzPts val="2600"/>
              <a:buFont typeface="Times New Roman"/>
              <a:buChar char="•"/>
            </a:pPr>
            <a:r>
              <a:rPr b="1" i="1" lang="en-US" sz="2600" u="none" cap="none" strike="noStrike">
                <a:solidFill>
                  <a:srgbClr val="0066CC"/>
                </a:solidFill>
                <a:latin typeface="Times New Roman"/>
                <a:ea typeface="Times New Roman"/>
                <a:cs typeface="Times New Roman"/>
                <a:sym typeface="Times New Roman"/>
              </a:rPr>
              <a:t>SELECT DISTINCT </a:t>
            </a:r>
            <a:r>
              <a:rPr b="0" i="1" lang="en-US" sz="2600" u="none" cap="none" strike="noStrike">
                <a:solidFill>
                  <a:srgbClr val="0066CC"/>
                </a:solidFill>
                <a:latin typeface="Times New Roman"/>
                <a:ea typeface="Times New Roman"/>
                <a:cs typeface="Times New Roman"/>
                <a:sym typeface="Times New Roman"/>
              </a:rPr>
              <a:t>ville</a:t>
            </a:r>
          </a:p>
          <a:p>
            <a:pPr indent="-285750" lvl="1" marL="742950" marR="0" rtl="0" algn="just">
              <a:lnSpc>
                <a:spcPct val="100000"/>
              </a:lnSpc>
              <a:spcBef>
                <a:spcPts val="520"/>
              </a:spcBef>
              <a:spcAft>
                <a:spcPts val="0"/>
              </a:spcAft>
              <a:buClr>
                <a:srgbClr val="0066CC"/>
              </a:buClr>
              <a:buFont typeface="Times New Roman"/>
              <a:buNone/>
            </a:pPr>
            <a:r>
              <a:rPr b="1" i="1" lang="en-US" sz="2600" u="none" cap="none" strike="noStrike">
                <a:solidFill>
                  <a:srgbClr val="0066CC"/>
                </a:solidFill>
                <a:latin typeface="Times New Roman"/>
                <a:ea typeface="Times New Roman"/>
                <a:cs typeface="Times New Roman"/>
                <a:sym typeface="Times New Roman"/>
              </a:rPr>
              <a:t>    FROM </a:t>
            </a:r>
            <a:r>
              <a:rPr b="0" i="1" lang="en-US" sz="2600" u="none" cap="none" strike="noStrike">
                <a:solidFill>
                  <a:srgbClr val="0066CC"/>
                </a:solidFill>
                <a:latin typeface="Times New Roman"/>
                <a:ea typeface="Times New Roman"/>
                <a:cs typeface="Times New Roman"/>
                <a:sym typeface="Times New Roman"/>
              </a:rPr>
              <a:t>Projet </a:t>
            </a:r>
          </a:p>
        </p:txBody>
      </p:sp>
      <p:sp>
        <p:nvSpPr>
          <p:cNvPr id="1510" name="Shape 1510"/>
          <p:cNvSpPr txBox="1"/>
          <p:nvPr/>
        </p:nvSpPr>
        <p:spPr>
          <a:xfrm>
            <a:off x="7023100" y="6400800"/>
            <a:ext cx="1905000"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chemeClr val="dk1"/>
              </a:buClr>
              <a:buFont typeface="Tahoma"/>
              <a:buNone/>
            </a:pPr>
            <a:fld id="{00000000-1234-1234-1234-123412341234}" type="slidenum">
              <a:rPr b="1" i="1" lang="en-US" sz="1200" u="none" cap="none" strike="noStrike">
                <a:solidFill>
                  <a:schemeClr val="dk1"/>
                </a:solidFill>
                <a:latin typeface="Tahoma"/>
                <a:ea typeface="Tahoma"/>
                <a:cs typeface="Tahoma"/>
                <a:sym typeface="Tahoma"/>
              </a:rPr>
              <a:t>‹#›</a:t>
            </a:fld>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4" name="Shape 1514"/>
        <p:cNvGrpSpPr/>
        <p:nvPr/>
      </p:nvGrpSpPr>
      <p:grpSpPr>
        <a:xfrm>
          <a:off x="0" y="0"/>
          <a:ext cx="0" cy="0"/>
          <a:chOff x="0" y="0"/>
          <a:chExt cx="0" cy="0"/>
        </a:xfrm>
      </p:grpSpPr>
      <p:sp>
        <p:nvSpPr>
          <p:cNvPr id="1515" name="Shape 1515"/>
          <p:cNvSpPr txBox="1"/>
          <p:nvPr>
            <p:ph type="title"/>
          </p:nvPr>
        </p:nvSpPr>
        <p:spPr>
          <a:xfrm>
            <a:off x="609600" y="4762"/>
            <a:ext cx="8305800" cy="609600"/>
          </a:xfrm>
          <a:prstGeom prst="rect">
            <a:avLst/>
          </a:prstGeom>
          <a:noFill/>
          <a:ln>
            <a:noFill/>
          </a:ln>
        </p:spPr>
        <p:txBody>
          <a:bodyPr anchorCtr="0" anchor="b" bIns="45700" lIns="91425" rIns="91425" wrap="square" tIns="45700">
            <a:noAutofit/>
          </a:bodyPr>
          <a:lstStyle/>
          <a:p>
            <a:pPr indent="0" lvl="0" marL="0" marR="0" rtl="0" algn="l">
              <a:spcBef>
                <a:spcPts val="0"/>
              </a:spcBef>
              <a:spcAft>
                <a:spcPts val="0"/>
              </a:spcAft>
              <a:buNone/>
            </a:pPr>
            <a:r>
              <a:t/>
            </a:r>
            <a:endParaRPr b="0" i="0" sz="3000" u="none" cap="none" strike="noStrike">
              <a:solidFill>
                <a:schemeClr val="dk1"/>
              </a:solidFill>
              <a:latin typeface="Kaushan Script"/>
              <a:ea typeface="Kaushan Script"/>
              <a:cs typeface="Kaushan Script"/>
              <a:sym typeface="Kaushan Script"/>
            </a:endParaRPr>
          </a:p>
        </p:txBody>
      </p:sp>
      <p:sp>
        <p:nvSpPr>
          <p:cNvPr descr="Rectangle: Click to edit Master text styles Second level Third level Fourth level Fifth level" id="1516" name="Shape 1516"/>
          <p:cNvSpPr txBox="1"/>
          <p:nvPr>
            <p:ph idx="1" type="body"/>
          </p:nvPr>
        </p:nvSpPr>
        <p:spPr>
          <a:xfrm>
            <a:off x="533400" y="914400"/>
            <a:ext cx="8153400" cy="5499100"/>
          </a:xfrm>
          <a:prstGeom prst="rect">
            <a:avLst/>
          </a:prstGeom>
          <a:noFill/>
          <a:ln>
            <a:noFill/>
          </a:ln>
        </p:spPr>
        <p:txBody>
          <a:bodyPr anchorCtr="0" anchor="t" bIns="45700" lIns="91425" rIns="91425" wrap="square" tIns="45700">
            <a:noAutofit/>
          </a:bodyPr>
          <a:lstStyle/>
          <a:p>
            <a:pPr indent="-342900" lvl="0" marL="342900" marR="0" rtl="0" algn="just">
              <a:lnSpc>
                <a:spcPct val="100000"/>
              </a:lnSpc>
              <a:spcBef>
                <a:spcPts val="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Professions qui gagnent plus de 5000?</a:t>
            </a:r>
          </a:p>
          <a:p>
            <a:pPr indent="-285750" lvl="1" marL="742950" marR="0" rtl="0" algn="just">
              <a:lnSpc>
                <a:spcPct val="100000"/>
              </a:lnSpc>
              <a:spcBef>
                <a:spcPts val="520"/>
              </a:spcBef>
              <a:spcAft>
                <a:spcPts val="0"/>
              </a:spcAft>
              <a:buClr>
                <a:srgbClr val="0066CC"/>
              </a:buClr>
              <a:buSzPts val="2600"/>
              <a:buFont typeface="Times New Roman"/>
              <a:buChar char="•"/>
            </a:pPr>
            <a:r>
              <a:rPr b="1" i="1" lang="en-US" sz="2600" u="none" cap="none" strike="noStrike">
                <a:solidFill>
                  <a:srgbClr val="0066CC"/>
                </a:solidFill>
                <a:latin typeface="Times New Roman"/>
                <a:ea typeface="Times New Roman"/>
                <a:cs typeface="Times New Roman"/>
                <a:sym typeface="Times New Roman"/>
              </a:rPr>
              <a:t>SELECT </a:t>
            </a:r>
            <a:r>
              <a:rPr b="0" i="1" lang="en-US" sz="2600" u="none" cap="none" strike="noStrike">
                <a:solidFill>
                  <a:srgbClr val="0066CC"/>
                </a:solidFill>
                <a:latin typeface="Times New Roman"/>
                <a:ea typeface="Times New Roman"/>
                <a:cs typeface="Times New Roman"/>
                <a:sym typeface="Times New Roman"/>
              </a:rPr>
              <a:t>fonction</a:t>
            </a:r>
          </a:p>
          <a:p>
            <a:pPr indent="-285750" lvl="1" marL="742950" marR="0" rtl="0" algn="just">
              <a:lnSpc>
                <a:spcPct val="100000"/>
              </a:lnSpc>
              <a:spcBef>
                <a:spcPts val="520"/>
              </a:spcBef>
              <a:spcAft>
                <a:spcPts val="0"/>
              </a:spcAft>
              <a:buClr>
                <a:srgbClr val="0066CC"/>
              </a:buClr>
              <a:buFont typeface="Times New Roman"/>
              <a:buNone/>
            </a:pPr>
            <a:r>
              <a:rPr b="1" i="1" lang="en-US" sz="2600" u="none" cap="none" strike="noStrike">
                <a:solidFill>
                  <a:srgbClr val="0066CC"/>
                </a:solidFill>
                <a:latin typeface="Times New Roman"/>
                <a:ea typeface="Times New Roman"/>
                <a:cs typeface="Times New Roman"/>
                <a:sym typeface="Times New Roman"/>
              </a:rPr>
              <a:t>  FROM </a:t>
            </a:r>
            <a:r>
              <a:rPr b="0" i="1" lang="en-US" sz="2600" u="none" cap="none" strike="noStrike">
                <a:solidFill>
                  <a:srgbClr val="0066CC"/>
                </a:solidFill>
                <a:latin typeface="Times New Roman"/>
                <a:ea typeface="Times New Roman"/>
                <a:cs typeface="Times New Roman"/>
                <a:sym typeface="Times New Roman"/>
              </a:rPr>
              <a:t>Paye</a:t>
            </a:r>
          </a:p>
          <a:p>
            <a:pPr indent="-285750" lvl="1" marL="742950" marR="0" rtl="0" algn="just">
              <a:lnSpc>
                <a:spcPct val="100000"/>
              </a:lnSpc>
              <a:spcBef>
                <a:spcPts val="520"/>
              </a:spcBef>
              <a:spcAft>
                <a:spcPts val="0"/>
              </a:spcAft>
              <a:buClr>
                <a:srgbClr val="0066CC"/>
              </a:buClr>
              <a:buFont typeface="Times New Roman"/>
              <a:buNone/>
            </a:pPr>
            <a:r>
              <a:rPr b="1" i="1" lang="en-US" sz="2600" u="none" cap="none" strike="noStrike">
                <a:solidFill>
                  <a:srgbClr val="0066CC"/>
                </a:solidFill>
                <a:latin typeface="Times New Roman"/>
                <a:ea typeface="Times New Roman"/>
                <a:cs typeface="Times New Roman"/>
                <a:sym typeface="Times New Roman"/>
              </a:rPr>
              <a:t> WHERE </a:t>
            </a:r>
            <a:r>
              <a:rPr b="0" i="1" lang="en-US" sz="2600" u="none" cap="none" strike="noStrike">
                <a:solidFill>
                  <a:srgbClr val="0066CC"/>
                </a:solidFill>
                <a:latin typeface="Times New Roman"/>
                <a:ea typeface="Times New Roman"/>
                <a:cs typeface="Times New Roman"/>
                <a:sym typeface="Times New Roman"/>
              </a:rPr>
              <a:t>salaire &gt; 5000</a:t>
            </a:r>
          </a:p>
          <a:p>
            <a:pPr indent="-342900" lvl="0" marL="342900" marR="0" rtl="0" algn="just">
              <a:lnSpc>
                <a:spcPct val="100000"/>
              </a:lnSpc>
              <a:spcBef>
                <a:spcPts val="56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Employés d'un projet comme managers pour plus de 17 mois?</a:t>
            </a:r>
          </a:p>
          <a:p>
            <a:pPr indent="-285750" lvl="1" marL="742950" marR="0" rtl="0" algn="just">
              <a:lnSpc>
                <a:spcPct val="100000"/>
              </a:lnSpc>
              <a:spcBef>
                <a:spcPts val="520"/>
              </a:spcBef>
              <a:spcAft>
                <a:spcPts val="0"/>
              </a:spcAft>
              <a:buClr>
                <a:srgbClr val="0066CC"/>
              </a:buClr>
              <a:buSzPts val="2600"/>
              <a:buFont typeface="Times New Roman"/>
              <a:buChar char="•"/>
            </a:pPr>
            <a:r>
              <a:rPr b="1" i="1" lang="en-US" sz="2600" u="none" cap="none" strike="noStrike">
                <a:solidFill>
                  <a:srgbClr val="0066CC"/>
                </a:solidFill>
                <a:latin typeface="Times New Roman"/>
                <a:ea typeface="Times New Roman"/>
                <a:cs typeface="Times New Roman"/>
                <a:sym typeface="Times New Roman"/>
              </a:rPr>
              <a:t>SELECT </a:t>
            </a:r>
            <a:r>
              <a:rPr b="0" i="1" lang="en-US" sz="2600" u="none" cap="none" strike="noStrike">
                <a:solidFill>
                  <a:srgbClr val="0066CC"/>
                </a:solidFill>
                <a:latin typeface="Times New Roman"/>
                <a:ea typeface="Times New Roman"/>
                <a:cs typeface="Times New Roman"/>
                <a:sym typeface="Times New Roman"/>
              </a:rPr>
              <a:t>Eno</a:t>
            </a:r>
          </a:p>
          <a:p>
            <a:pPr indent="-285750" lvl="1" marL="742950" marR="0" rtl="0" algn="just">
              <a:lnSpc>
                <a:spcPct val="100000"/>
              </a:lnSpc>
              <a:spcBef>
                <a:spcPts val="520"/>
              </a:spcBef>
              <a:spcAft>
                <a:spcPts val="0"/>
              </a:spcAft>
              <a:buClr>
                <a:srgbClr val="0066CC"/>
              </a:buClr>
              <a:buFont typeface="Times New Roman"/>
              <a:buNone/>
            </a:pPr>
            <a:r>
              <a:rPr b="1" i="1" lang="en-US" sz="2600" u="none" cap="none" strike="noStrike">
                <a:solidFill>
                  <a:srgbClr val="0066CC"/>
                </a:solidFill>
                <a:latin typeface="Times New Roman"/>
                <a:ea typeface="Times New Roman"/>
                <a:cs typeface="Times New Roman"/>
                <a:sym typeface="Times New Roman"/>
              </a:rPr>
              <a:t>   FROM </a:t>
            </a:r>
            <a:r>
              <a:rPr b="0" i="1" lang="en-US" sz="2600" u="none" cap="none" strike="noStrike">
                <a:solidFill>
                  <a:srgbClr val="0066CC"/>
                </a:solidFill>
                <a:latin typeface="Times New Roman"/>
                <a:ea typeface="Times New Roman"/>
                <a:cs typeface="Times New Roman"/>
                <a:sym typeface="Times New Roman"/>
              </a:rPr>
              <a:t>Travaux</a:t>
            </a:r>
          </a:p>
          <a:p>
            <a:pPr indent="-285750" lvl="1" marL="742950" marR="0" rtl="0" algn="just">
              <a:lnSpc>
                <a:spcPct val="100000"/>
              </a:lnSpc>
              <a:spcBef>
                <a:spcPts val="520"/>
              </a:spcBef>
              <a:spcAft>
                <a:spcPts val="0"/>
              </a:spcAft>
              <a:buClr>
                <a:srgbClr val="0066CC"/>
              </a:buClr>
              <a:buFont typeface="Times New Roman"/>
              <a:buNone/>
            </a:pPr>
            <a:r>
              <a:rPr b="1" i="1" lang="en-US" sz="2600" u="none" cap="none" strike="noStrike">
                <a:solidFill>
                  <a:srgbClr val="0066CC"/>
                </a:solidFill>
                <a:latin typeface="Times New Roman"/>
                <a:ea typeface="Times New Roman"/>
                <a:cs typeface="Times New Roman"/>
                <a:sym typeface="Times New Roman"/>
              </a:rPr>
              <a:t>    WHERE </a:t>
            </a:r>
            <a:r>
              <a:rPr b="0" i="1" lang="en-US" sz="2600" u="none" cap="none" strike="noStrike">
                <a:solidFill>
                  <a:srgbClr val="0066CC"/>
                </a:solidFill>
                <a:latin typeface="Times New Roman"/>
                <a:ea typeface="Times New Roman"/>
                <a:cs typeface="Times New Roman"/>
                <a:sym typeface="Times New Roman"/>
              </a:rPr>
              <a:t>durée &gt; 17 </a:t>
            </a:r>
            <a:r>
              <a:rPr b="1" i="1" lang="en-US" sz="2600" u="none" cap="none" strike="noStrike">
                <a:solidFill>
                  <a:srgbClr val="0066CC"/>
                </a:solidFill>
                <a:latin typeface="Times New Roman"/>
                <a:ea typeface="Times New Roman"/>
                <a:cs typeface="Times New Roman"/>
                <a:sym typeface="Times New Roman"/>
              </a:rPr>
              <a:t>AND </a:t>
            </a:r>
            <a:r>
              <a:rPr b="0" i="1" lang="en-US" sz="2600" u="none" cap="none" strike="noStrike">
                <a:solidFill>
                  <a:srgbClr val="0066CC"/>
                </a:solidFill>
                <a:latin typeface="Times New Roman"/>
                <a:ea typeface="Times New Roman"/>
                <a:cs typeface="Times New Roman"/>
                <a:sym typeface="Times New Roman"/>
              </a:rPr>
              <a:t>Resp=‘Manager’ </a:t>
            </a:r>
          </a:p>
        </p:txBody>
      </p:sp>
      <p:sp>
        <p:nvSpPr>
          <p:cNvPr id="1517" name="Shape 1517"/>
          <p:cNvSpPr txBox="1"/>
          <p:nvPr/>
        </p:nvSpPr>
        <p:spPr>
          <a:xfrm>
            <a:off x="7023100" y="6400800"/>
            <a:ext cx="1905000"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chemeClr val="dk1"/>
              </a:buClr>
              <a:buFont typeface="Tahoma"/>
              <a:buNone/>
            </a:pPr>
            <a:fld id="{00000000-1234-1234-1234-123412341234}" type="slidenum">
              <a:rPr b="1" i="1" lang="en-US" sz="1200" u="none" cap="none" strike="noStrike">
                <a:solidFill>
                  <a:schemeClr val="dk1"/>
                </a:solidFill>
                <a:latin typeface="Tahoma"/>
                <a:ea typeface="Tahoma"/>
                <a:cs typeface="Tahoma"/>
                <a:sym typeface="Tahoma"/>
              </a:rPr>
              <a:t>‹#›</a:t>
            </a:fld>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1" name="Shape 1521"/>
        <p:cNvGrpSpPr/>
        <p:nvPr/>
      </p:nvGrpSpPr>
      <p:grpSpPr>
        <a:xfrm>
          <a:off x="0" y="0"/>
          <a:ext cx="0" cy="0"/>
          <a:chOff x="0" y="0"/>
          <a:chExt cx="0" cy="0"/>
        </a:xfrm>
      </p:grpSpPr>
      <p:sp>
        <p:nvSpPr>
          <p:cNvPr id="1522" name="Shape 1522"/>
          <p:cNvSpPr txBox="1"/>
          <p:nvPr>
            <p:ph type="title"/>
          </p:nvPr>
        </p:nvSpPr>
        <p:spPr>
          <a:xfrm>
            <a:off x="609600" y="4762"/>
            <a:ext cx="8305800" cy="609600"/>
          </a:xfrm>
          <a:prstGeom prst="rect">
            <a:avLst/>
          </a:prstGeom>
          <a:noFill/>
          <a:ln>
            <a:noFill/>
          </a:ln>
        </p:spPr>
        <p:txBody>
          <a:bodyPr anchorCtr="0" anchor="b" bIns="45700" lIns="91425" rIns="91425" wrap="square" tIns="45700">
            <a:noAutofit/>
          </a:bodyPr>
          <a:lstStyle/>
          <a:p>
            <a:pPr indent="0" lvl="0" marL="0" marR="0" rtl="0" algn="l">
              <a:spcBef>
                <a:spcPts val="0"/>
              </a:spcBef>
              <a:spcAft>
                <a:spcPts val="0"/>
              </a:spcAft>
              <a:buNone/>
            </a:pPr>
            <a:r>
              <a:t/>
            </a:r>
            <a:endParaRPr b="0" i="0" sz="3000" u="none" cap="none" strike="noStrike">
              <a:solidFill>
                <a:schemeClr val="dk1"/>
              </a:solidFill>
              <a:latin typeface="Kaushan Script"/>
              <a:ea typeface="Kaushan Script"/>
              <a:cs typeface="Kaushan Script"/>
              <a:sym typeface="Kaushan Script"/>
            </a:endParaRPr>
          </a:p>
        </p:txBody>
      </p:sp>
      <p:sp>
        <p:nvSpPr>
          <p:cNvPr descr="Rectangle: Click to edit Master text styles Second level Third level Fourth level Fifth level" id="1523" name="Shape 1523"/>
          <p:cNvSpPr txBox="1"/>
          <p:nvPr>
            <p:ph idx="1" type="body"/>
          </p:nvPr>
        </p:nvSpPr>
        <p:spPr>
          <a:xfrm>
            <a:off x="533400" y="914400"/>
            <a:ext cx="8153400" cy="5499100"/>
          </a:xfrm>
          <a:prstGeom prst="rect">
            <a:avLst/>
          </a:prstGeom>
          <a:noFill/>
          <a:ln>
            <a:noFill/>
          </a:ln>
        </p:spPr>
        <p:txBody>
          <a:bodyPr anchorCtr="0" anchor="t" bIns="45700" lIns="91425" rIns="91425" wrap="square" tIns="45700">
            <a:noAutofit/>
          </a:bodyPr>
          <a:lstStyle/>
          <a:p>
            <a:pPr indent="-342900" lvl="0" marL="342900" marR="0" rtl="0" algn="just">
              <a:lnSpc>
                <a:spcPct val="100000"/>
              </a:lnSpc>
              <a:spcBef>
                <a:spcPts val="0"/>
              </a:spcBef>
              <a:spcAft>
                <a:spcPts val="0"/>
              </a:spcAft>
              <a:buClr>
                <a:schemeClr val="dk1"/>
              </a:buClr>
              <a:buSzPts val="2800"/>
              <a:buFont typeface="Times New Roman"/>
              <a:buNone/>
            </a:pPr>
            <a:r>
              <a:t/>
            </a:r>
            <a:endParaRPr b="0" i="0" sz="2800" u="none" cap="none" strike="noStrike">
              <a:solidFill>
                <a:schemeClr val="dk1"/>
              </a:solidFill>
              <a:latin typeface="Times New Roman"/>
              <a:ea typeface="Times New Roman"/>
              <a:cs typeface="Times New Roman"/>
              <a:sym typeface="Times New Roman"/>
            </a:endParaRPr>
          </a:p>
          <a:p>
            <a:pPr indent="-342900" lvl="0" marL="342900" marR="0" rtl="0" algn="just">
              <a:lnSpc>
                <a:spcPct val="100000"/>
              </a:lnSpc>
              <a:spcBef>
                <a:spcPts val="56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Noms et budgets des projets de budget supérieur à250, en ordonnant le résultat par ordre croissant de budget? </a:t>
            </a:r>
          </a:p>
          <a:p>
            <a:pPr indent="-285750" lvl="1" marL="742950" marR="0" rtl="0" algn="just">
              <a:lnSpc>
                <a:spcPct val="100000"/>
              </a:lnSpc>
              <a:spcBef>
                <a:spcPts val="520"/>
              </a:spcBef>
              <a:spcAft>
                <a:spcPts val="0"/>
              </a:spcAft>
              <a:buClr>
                <a:srgbClr val="0066CC"/>
              </a:buClr>
              <a:buSzPts val="2600"/>
              <a:buFont typeface="Times New Roman"/>
              <a:buChar char="•"/>
            </a:pPr>
            <a:r>
              <a:rPr b="1" i="1" lang="en-US" sz="2600" u="none" cap="none" strike="noStrike">
                <a:solidFill>
                  <a:srgbClr val="0066CC"/>
                </a:solidFill>
                <a:latin typeface="Times New Roman"/>
                <a:ea typeface="Times New Roman"/>
                <a:cs typeface="Times New Roman"/>
                <a:sym typeface="Times New Roman"/>
              </a:rPr>
              <a:t>SELECT </a:t>
            </a:r>
            <a:r>
              <a:rPr b="0" i="1" lang="en-US" sz="2600" u="none" cap="none" strike="noStrike">
                <a:solidFill>
                  <a:srgbClr val="0066CC"/>
                </a:solidFill>
                <a:latin typeface="Times New Roman"/>
                <a:ea typeface="Times New Roman"/>
                <a:cs typeface="Times New Roman"/>
                <a:sym typeface="Times New Roman"/>
              </a:rPr>
              <a:t>Pnom, budget</a:t>
            </a:r>
          </a:p>
          <a:p>
            <a:pPr indent="-285750" lvl="1" marL="742950" marR="0" rtl="0" algn="just">
              <a:lnSpc>
                <a:spcPct val="100000"/>
              </a:lnSpc>
              <a:spcBef>
                <a:spcPts val="520"/>
              </a:spcBef>
              <a:spcAft>
                <a:spcPts val="0"/>
              </a:spcAft>
              <a:buClr>
                <a:srgbClr val="0066CC"/>
              </a:buClr>
              <a:buFont typeface="Times New Roman"/>
              <a:buNone/>
            </a:pPr>
            <a:r>
              <a:rPr b="1" i="1" lang="en-US" sz="2600" u="none" cap="none" strike="noStrike">
                <a:solidFill>
                  <a:srgbClr val="0066CC"/>
                </a:solidFill>
                <a:latin typeface="Times New Roman"/>
                <a:ea typeface="Times New Roman"/>
                <a:cs typeface="Times New Roman"/>
                <a:sym typeface="Times New Roman"/>
              </a:rPr>
              <a:t>FROM </a:t>
            </a:r>
            <a:r>
              <a:rPr b="0" i="1" lang="en-US" sz="2600" u="none" cap="none" strike="noStrike">
                <a:solidFill>
                  <a:srgbClr val="0066CC"/>
                </a:solidFill>
                <a:latin typeface="Times New Roman"/>
                <a:ea typeface="Times New Roman"/>
                <a:cs typeface="Times New Roman"/>
                <a:sym typeface="Times New Roman"/>
              </a:rPr>
              <a:t>Projet</a:t>
            </a:r>
          </a:p>
          <a:p>
            <a:pPr indent="-285750" lvl="1" marL="742950" marR="0" rtl="0" algn="just">
              <a:lnSpc>
                <a:spcPct val="100000"/>
              </a:lnSpc>
              <a:spcBef>
                <a:spcPts val="520"/>
              </a:spcBef>
              <a:spcAft>
                <a:spcPts val="0"/>
              </a:spcAft>
              <a:buClr>
                <a:srgbClr val="0066CC"/>
              </a:buClr>
              <a:buFont typeface="Times New Roman"/>
              <a:buNone/>
            </a:pPr>
            <a:r>
              <a:rPr b="1" i="1" lang="en-US" sz="2600" u="none" cap="none" strike="noStrike">
                <a:solidFill>
                  <a:srgbClr val="0066CC"/>
                </a:solidFill>
                <a:latin typeface="Times New Roman"/>
                <a:ea typeface="Times New Roman"/>
                <a:cs typeface="Times New Roman"/>
                <a:sym typeface="Times New Roman"/>
              </a:rPr>
              <a:t>WHERE </a:t>
            </a:r>
            <a:r>
              <a:rPr b="0" i="1" lang="en-US" sz="2600" u="none" cap="none" strike="noStrike">
                <a:solidFill>
                  <a:srgbClr val="0066CC"/>
                </a:solidFill>
                <a:latin typeface="Times New Roman"/>
                <a:ea typeface="Times New Roman"/>
                <a:cs typeface="Times New Roman"/>
                <a:sym typeface="Times New Roman"/>
              </a:rPr>
              <a:t>budget &gt; 250</a:t>
            </a:r>
          </a:p>
          <a:p>
            <a:pPr indent="-285750" lvl="1" marL="742950" marR="0" rtl="0" algn="just">
              <a:lnSpc>
                <a:spcPct val="100000"/>
              </a:lnSpc>
              <a:spcBef>
                <a:spcPts val="520"/>
              </a:spcBef>
              <a:spcAft>
                <a:spcPts val="0"/>
              </a:spcAft>
              <a:buClr>
                <a:srgbClr val="0066CC"/>
              </a:buClr>
              <a:buFont typeface="Times New Roman"/>
              <a:buNone/>
            </a:pPr>
            <a:r>
              <a:rPr b="1" i="1" lang="en-US" sz="2600" u="none" cap="none" strike="noStrike">
                <a:solidFill>
                  <a:srgbClr val="0066CC"/>
                </a:solidFill>
                <a:latin typeface="Times New Roman"/>
                <a:ea typeface="Times New Roman"/>
                <a:cs typeface="Times New Roman"/>
                <a:sym typeface="Times New Roman"/>
              </a:rPr>
              <a:t>ORDER BY </a:t>
            </a:r>
            <a:r>
              <a:rPr b="0" i="1" lang="en-US" sz="2600" u="none" cap="none" strike="noStrike">
                <a:solidFill>
                  <a:srgbClr val="0066CC"/>
                </a:solidFill>
                <a:latin typeface="Times New Roman"/>
                <a:ea typeface="Times New Roman"/>
                <a:cs typeface="Times New Roman"/>
                <a:sym typeface="Times New Roman"/>
              </a:rPr>
              <a:t>budget</a:t>
            </a:r>
          </a:p>
          <a:p>
            <a:pPr indent="-285750" lvl="1" marL="742950" marR="0" rtl="0" algn="just">
              <a:lnSpc>
                <a:spcPct val="100000"/>
              </a:lnSpc>
              <a:spcBef>
                <a:spcPts val="520"/>
              </a:spcBef>
              <a:spcAft>
                <a:spcPts val="0"/>
              </a:spcAft>
              <a:buClr>
                <a:schemeClr val="dk1"/>
              </a:buClr>
              <a:buFont typeface="Times New Roman"/>
              <a:buNone/>
            </a:pPr>
            <a:r>
              <a:t/>
            </a:r>
            <a:endParaRPr b="0" i="1" sz="2600" u="none" cap="none" strike="noStrike">
              <a:solidFill>
                <a:srgbClr val="0066CC"/>
              </a:solidFill>
              <a:latin typeface="Times New Roman"/>
              <a:ea typeface="Times New Roman"/>
              <a:cs typeface="Times New Roman"/>
              <a:sym typeface="Times New Roman"/>
            </a:endParaRPr>
          </a:p>
          <a:p>
            <a:pPr indent="-342900" lvl="0" marL="342900" marR="0" rtl="0" algn="just">
              <a:lnSpc>
                <a:spcPct val="100000"/>
              </a:lnSpc>
              <a:spcBef>
                <a:spcPts val="56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Par défaut, l'ordre est ascendant. L'ordre descendant peut être spécifié par le mot-clé DESC </a:t>
            </a:r>
          </a:p>
        </p:txBody>
      </p:sp>
      <p:sp>
        <p:nvSpPr>
          <p:cNvPr id="1524" name="Shape 1524"/>
          <p:cNvSpPr txBox="1"/>
          <p:nvPr/>
        </p:nvSpPr>
        <p:spPr>
          <a:xfrm>
            <a:off x="7023100" y="6400800"/>
            <a:ext cx="1905000"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chemeClr val="dk1"/>
              </a:buClr>
              <a:buFont typeface="Tahoma"/>
              <a:buNone/>
            </a:pPr>
            <a:fld id="{00000000-1234-1234-1234-123412341234}" type="slidenum">
              <a:rPr b="1" i="1" lang="en-US" sz="1200" u="none" cap="none" strike="noStrike">
                <a:solidFill>
                  <a:schemeClr val="dk1"/>
                </a:solidFill>
                <a:latin typeface="Tahoma"/>
                <a:ea typeface="Tahoma"/>
                <a:cs typeface="Tahoma"/>
                <a:sym typeface="Tahoma"/>
              </a:rPr>
              <a:t>‹#›</a:t>
            </a:fld>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8" name="Shape 1528"/>
        <p:cNvGrpSpPr/>
        <p:nvPr/>
      </p:nvGrpSpPr>
      <p:grpSpPr>
        <a:xfrm>
          <a:off x="0" y="0"/>
          <a:ext cx="0" cy="0"/>
          <a:chOff x="0" y="0"/>
          <a:chExt cx="0" cy="0"/>
        </a:xfrm>
      </p:grpSpPr>
      <p:sp>
        <p:nvSpPr>
          <p:cNvPr id="1529" name="Shape 1529"/>
          <p:cNvSpPr txBox="1"/>
          <p:nvPr>
            <p:ph type="title"/>
          </p:nvPr>
        </p:nvSpPr>
        <p:spPr>
          <a:xfrm>
            <a:off x="609600" y="4762"/>
            <a:ext cx="8305800" cy="609600"/>
          </a:xfrm>
          <a:prstGeom prst="rect">
            <a:avLst/>
          </a:prstGeom>
          <a:noFill/>
          <a:ln>
            <a:noFill/>
          </a:ln>
        </p:spPr>
        <p:txBody>
          <a:bodyPr anchorCtr="0" anchor="b" bIns="45700" lIns="91425" rIns="91425" wrap="square" tIns="45700">
            <a:noAutofit/>
          </a:bodyPr>
          <a:lstStyle/>
          <a:p>
            <a:pPr indent="0" lvl="0" marL="0" marR="0" rtl="0" algn="l">
              <a:spcBef>
                <a:spcPts val="0"/>
              </a:spcBef>
              <a:spcAft>
                <a:spcPts val="0"/>
              </a:spcAft>
              <a:buNone/>
            </a:pPr>
            <a:r>
              <a:t/>
            </a:r>
            <a:endParaRPr b="0" i="0" sz="3000" u="none" cap="none" strike="noStrike">
              <a:solidFill>
                <a:schemeClr val="dk1"/>
              </a:solidFill>
              <a:latin typeface="Kaushan Script"/>
              <a:ea typeface="Kaushan Script"/>
              <a:cs typeface="Kaushan Script"/>
              <a:sym typeface="Kaushan Script"/>
            </a:endParaRPr>
          </a:p>
        </p:txBody>
      </p:sp>
      <p:sp>
        <p:nvSpPr>
          <p:cNvPr descr="Rectangle: Click to edit Master text styles Second level Third level Fourth level Fifth level" id="1530" name="Shape 1530"/>
          <p:cNvSpPr txBox="1"/>
          <p:nvPr>
            <p:ph idx="1" type="body"/>
          </p:nvPr>
        </p:nvSpPr>
        <p:spPr>
          <a:xfrm>
            <a:off x="533400" y="914400"/>
            <a:ext cx="8153400" cy="5499100"/>
          </a:xfrm>
          <a:prstGeom prst="rect">
            <a:avLst/>
          </a:prstGeom>
          <a:noFill/>
          <a:ln>
            <a:noFill/>
          </a:ln>
        </p:spPr>
        <p:txBody>
          <a:bodyPr anchorCtr="0" anchor="t" bIns="45700" lIns="91425" rIns="91425" wrap="square" tIns="45700">
            <a:noAutofit/>
          </a:bodyPr>
          <a:lstStyle/>
          <a:p>
            <a:pPr indent="-342900" lvl="0" marL="342900" marR="0" rtl="0" algn="just">
              <a:lnSpc>
                <a:spcPct val="100000"/>
              </a:lnSpc>
              <a:spcBef>
                <a:spcPts val="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budgets totaux des projets de Paris?</a:t>
            </a:r>
          </a:p>
          <a:p>
            <a:pPr indent="0" lvl="1" marL="457200" marR="0" rtl="0" algn="just">
              <a:lnSpc>
                <a:spcPct val="100000"/>
              </a:lnSpc>
              <a:spcBef>
                <a:spcPts val="520"/>
              </a:spcBef>
              <a:spcAft>
                <a:spcPts val="0"/>
              </a:spcAft>
              <a:buClr>
                <a:srgbClr val="0066CC"/>
              </a:buClr>
              <a:buFont typeface="Times New Roman"/>
              <a:buNone/>
            </a:pPr>
            <a:r>
              <a:rPr b="1" i="1" lang="en-US" sz="2600" u="none" cap="none" strike="noStrike">
                <a:solidFill>
                  <a:srgbClr val="0066CC"/>
                </a:solidFill>
                <a:latin typeface="Times New Roman"/>
                <a:ea typeface="Times New Roman"/>
                <a:cs typeface="Times New Roman"/>
                <a:sym typeface="Times New Roman"/>
              </a:rPr>
              <a:t>SELECT SUM</a:t>
            </a:r>
            <a:r>
              <a:rPr b="0" i="1" lang="en-US" sz="2600" u="none" cap="none" strike="noStrike">
                <a:solidFill>
                  <a:srgbClr val="0066CC"/>
                </a:solidFill>
                <a:latin typeface="Times New Roman"/>
                <a:ea typeface="Times New Roman"/>
                <a:cs typeface="Times New Roman"/>
                <a:sym typeface="Times New Roman"/>
              </a:rPr>
              <a:t>(budget)</a:t>
            </a:r>
          </a:p>
          <a:p>
            <a:pPr indent="0" lvl="1" marL="457200" marR="0" rtl="0" algn="just">
              <a:lnSpc>
                <a:spcPct val="100000"/>
              </a:lnSpc>
              <a:spcBef>
                <a:spcPts val="520"/>
              </a:spcBef>
              <a:spcAft>
                <a:spcPts val="0"/>
              </a:spcAft>
              <a:buClr>
                <a:srgbClr val="0066CC"/>
              </a:buClr>
              <a:buFont typeface="Times New Roman"/>
              <a:buNone/>
            </a:pPr>
            <a:r>
              <a:rPr b="1" i="1" lang="en-US" sz="2600" u="none" cap="none" strike="noStrike">
                <a:solidFill>
                  <a:srgbClr val="0066CC"/>
                </a:solidFill>
                <a:latin typeface="Times New Roman"/>
                <a:ea typeface="Times New Roman"/>
                <a:cs typeface="Times New Roman"/>
                <a:sym typeface="Times New Roman"/>
              </a:rPr>
              <a:t>FROM </a:t>
            </a:r>
            <a:r>
              <a:rPr b="0" i="1" lang="en-US" sz="2600" u="none" cap="none" strike="noStrike">
                <a:solidFill>
                  <a:srgbClr val="0066CC"/>
                </a:solidFill>
                <a:latin typeface="Times New Roman"/>
                <a:ea typeface="Times New Roman"/>
                <a:cs typeface="Times New Roman"/>
                <a:sym typeface="Times New Roman"/>
              </a:rPr>
              <a:t>Projet</a:t>
            </a:r>
          </a:p>
          <a:p>
            <a:pPr indent="0" lvl="1" marL="457200" marR="0" rtl="0" algn="just">
              <a:lnSpc>
                <a:spcPct val="100000"/>
              </a:lnSpc>
              <a:spcBef>
                <a:spcPts val="520"/>
              </a:spcBef>
              <a:spcAft>
                <a:spcPts val="0"/>
              </a:spcAft>
              <a:buClr>
                <a:srgbClr val="0066CC"/>
              </a:buClr>
              <a:buFont typeface="Times New Roman"/>
              <a:buNone/>
            </a:pPr>
            <a:r>
              <a:rPr b="1" i="1" lang="en-US" sz="2600" u="none" cap="none" strike="noStrike">
                <a:solidFill>
                  <a:srgbClr val="0066CC"/>
                </a:solidFill>
                <a:latin typeface="Times New Roman"/>
                <a:ea typeface="Times New Roman"/>
                <a:cs typeface="Times New Roman"/>
                <a:sym typeface="Times New Roman"/>
              </a:rPr>
              <a:t>WHERE</a:t>
            </a:r>
            <a:r>
              <a:rPr b="0" i="1" lang="en-US" sz="2600" u="none" cap="none" strike="noStrike">
                <a:solidFill>
                  <a:srgbClr val="0066CC"/>
                </a:solidFill>
                <a:latin typeface="Times New Roman"/>
                <a:ea typeface="Times New Roman"/>
                <a:cs typeface="Times New Roman"/>
                <a:sym typeface="Times New Roman"/>
              </a:rPr>
              <a:t>ville = ‘Paris’</a:t>
            </a:r>
          </a:p>
          <a:p>
            <a:pPr indent="-342900" lvl="0" marL="342900" marR="0" rtl="0" algn="just">
              <a:lnSpc>
                <a:spcPct val="100000"/>
              </a:lnSpc>
              <a:spcBef>
                <a:spcPts val="56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Nombre de villes où il y a un projet dans lequel l'employéE4 travaille?</a:t>
            </a:r>
          </a:p>
          <a:p>
            <a:pPr indent="0" lvl="1" marL="457200" marR="0" rtl="0" algn="just">
              <a:lnSpc>
                <a:spcPct val="100000"/>
              </a:lnSpc>
              <a:spcBef>
                <a:spcPts val="520"/>
              </a:spcBef>
              <a:spcAft>
                <a:spcPts val="0"/>
              </a:spcAft>
              <a:buClr>
                <a:srgbClr val="0066CC"/>
              </a:buClr>
              <a:buFont typeface="Times New Roman"/>
              <a:buNone/>
            </a:pPr>
            <a:r>
              <a:rPr b="1" i="1" lang="en-US" sz="2600" u="none" cap="none" strike="noStrike">
                <a:solidFill>
                  <a:srgbClr val="0066CC"/>
                </a:solidFill>
                <a:latin typeface="Times New Roman"/>
                <a:ea typeface="Times New Roman"/>
                <a:cs typeface="Times New Roman"/>
                <a:sym typeface="Times New Roman"/>
              </a:rPr>
              <a:t>SELECT COUNT</a:t>
            </a:r>
            <a:r>
              <a:rPr b="0" i="1" lang="en-US" sz="2600" u="none" cap="none" strike="noStrike">
                <a:solidFill>
                  <a:srgbClr val="0066CC"/>
                </a:solidFill>
                <a:latin typeface="Times New Roman"/>
                <a:ea typeface="Times New Roman"/>
                <a:cs typeface="Times New Roman"/>
                <a:sym typeface="Times New Roman"/>
              </a:rPr>
              <a:t>(</a:t>
            </a:r>
            <a:r>
              <a:rPr b="1" i="1" lang="en-US" sz="2600" u="none" cap="none" strike="noStrike">
                <a:solidFill>
                  <a:srgbClr val="0066CC"/>
                </a:solidFill>
                <a:latin typeface="Times New Roman"/>
                <a:ea typeface="Times New Roman"/>
                <a:cs typeface="Times New Roman"/>
                <a:sym typeface="Times New Roman"/>
              </a:rPr>
              <a:t>DISTINCT</a:t>
            </a:r>
            <a:r>
              <a:rPr b="0" i="1" lang="en-US" sz="2600" u="none" cap="none" strike="noStrike">
                <a:solidFill>
                  <a:srgbClr val="0066CC"/>
                </a:solidFill>
                <a:latin typeface="Times New Roman"/>
                <a:ea typeface="Times New Roman"/>
                <a:cs typeface="Times New Roman"/>
                <a:sym typeface="Times New Roman"/>
              </a:rPr>
              <a:t>ville)</a:t>
            </a:r>
          </a:p>
          <a:p>
            <a:pPr indent="0" lvl="1" marL="457200" marR="0" rtl="0" algn="just">
              <a:lnSpc>
                <a:spcPct val="100000"/>
              </a:lnSpc>
              <a:spcBef>
                <a:spcPts val="520"/>
              </a:spcBef>
              <a:spcAft>
                <a:spcPts val="0"/>
              </a:spcAft>
              <a:buClr>
                <a:srgbClr val="0066CC"/>
              </a:buClr>
              <a:buFont typeface="Times New Roman"/>
              <a:buNone/>
            </a:pPr>
            <a:r>
              <a:rPr b="1" i="1" lang="en-US" sz="2600" u="none" cap="none" strike="noStrike">
                <a:solidFill>
                  <a:srgbClr val="0066CC"/>
                </a:solidFill>
                <a:latin typeface="Times New Roman"/>
                <a:ea typeface="Times New Roman"/>
                <a:cs typeface="Times New Roman"/>
                <a:sym typeface="Times New Roman"/>
              </a:rPr>
              <a:t>FROM </a:t>
            </a:r>
            <a:r>
              <a:rPr b="0" i="1" lang="en-US" sz="2600" u="none" cap="none" strike="noStrike">
                <a:solidFill>
                  <a:srgbClr val="0066CC"/>
                </a:solidFill>
                <a:latin typeface="Times New Roman"/>
                <a:ea typeface="Times New Roman"/>
                <a:cs typeface="Times New Roman"/>
                <a:sym typeface="Times New Roman"/>
              </a:rPr>
              <a:t>Projet, Travaux</a:t>
            </a:r>
          </a:p>
          <a:p>
            <a:pPr indent="0" lvl="1" marL="457200" marR="0" rtl="0" algn="just">
              <a:lnSpc>
                <a:spcPct val="100000"/>
              </a:lnSpc>
              <a:spcBef>
                <a:spcPts val="520"/>
              </a:spcBef>
              <a:spcAft>
                <a:spcPts val="0"/>
              </a:spcAft>
              <a:buClr>
                <a:srgbClr val="0066CC"/>
              </a:buClr>
              <a:buFont typeface="Times New Roman"/>
              <a:buNone/>
            </a:pPr>
            <a:r>
              <a:rPr b="1" i="1" lang="en-US" sz="2600" u="none" cap="none" strike="noStrike">
                <a:solidFill>
                  <a:srgbClr val="0066CC"/>
                </a:solidFill>
                <a:latin typeface="Times New Roman"/>
                <a:ea typeface="Times New Roman"/>
                <a:cs typeface="Times New Roman"/>
                <a:sym typeface="Times New Roman"/>
              </a:rPr>
              <a:t>WHERE </a:t>
            </a:r>
            <a:r>
              <a:rPr b="0" i="1" lang="en-US" sz="2600" u="none" cap="none" strike="noStrike">
                <a:solidFill>
                  <a:srgbClr val="0066CC"/>
                </a:solidFill>
                <a:latin typeface="Times New Roman"/>
                <a:ea typeface="Times New Roman"/>
                <a:cs typeface="Times New Roman"/>
                <a:sym typeface="Times New Roman"/>
              </a:rPr>
              <a:t>Projet.Pno= Travaux.Pno</a:t>
            </a:r>
          </a:p>
          <a:p>
            <a:pPr indent="0" lvl="1" marL="457200" marR="0" rtl="0" algn="just">
              <a:lnSpc>
                <a:spcPct val="100000"/>
              </a:lnSpc>
              <a:spcBef>
                <a:spcPts val="520"/>
              </a:spcBef>
              <a:spcAft>
                <a:spcPts val="0"/>
              </a:spcAft>
              <a:buClr>
                <a:srgbClr val="0066CC"/>
              </a:buClr>
              <a:buFont typeface="Times New Roman"/>
              <a:buNone/>
            </a:pPr>
            <a:r>
              <a:rPr b="1" i="1" lang="en-US" sz="2600" u="none" cap="none" strike="noStrike">
                <a:solidFill>
                  <a:srgbClr val="0066CC"/>
                </a:solidFill>
                <a:latin typeface="Times New Roman"/>
                <a:ea typeface="Times New Roman"/>
                <a:cs typeface="Times New Roman"/>
                <a:sym typeface="Times New Roman"/>
              </a:rPr>
              <a:t>AND </a:t>
            </a:r>
            <a:r>
              <a:rPr b="0" i="1" lang="en-US" sz="2600" u="none" cap="none" strike="noStrike">
                <a:solidFill>
                  <a:srgbClr val="0066CC"/>
                </a:solidFill>
                <a:latin typeface="Times New Roman"/>
                <a:ea typeface="Times New Roman"/>
                <a:cs typeface="Times New Roman"/>
                <a:sym typeface="Times New Roman"/>
              </a:rPr>
              <a:t>Travaux.Eno= E4’ </a:t>
            </a:r>
          </a:p>
        </p:txBody>
      </p:sp>
      <p:sp>
        <p:nvSpPr>
          <p:cNvPr id="1531" name="Shape 1531"/>
          <p:cNvSpPr txBox="1"/>
          <p:nvPr/>
        </p:nvSpPr>
        <p:spPr>
          <a:xfrm>
            <a:off x="7023100" y="6400800"/>
            <a:ext cx="1905000"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chemeClr val="dk1"/>
              </a:buClr>
              <a:buFont typeface="Tahoma"/>
              <a:buNone/>
            </a:pPr>
            <a:fld id="{00000000-1234-1234-1234-123412341234}" type="slidenum">
              <a:rPr b="1" i="1" lang="en-US" sz="1200" u="none" cap="none" strike="noStrike">
                <a:solidFill>
                  <a:schemeClr val="dk1"/>
                </a:solidFill>
                <a:latin typeface="Tahoma"/>
                <a:ea typeface="Tahoma"/>
                <a:cs typeface="Tahoma"/>
                <a:sym typeface="Tahoma"/>
              </a:rPr>
              <a:t>‹#›</a:t>
            </a:fld>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5" name="Shape 1535"/>
        <p:cNvGrpSpPr/>
        <p:nvPr/>
      </p:nvGrpSpPr>
      <p:grpSpPr>
        <a:xfrm>
          <a:off x="0" y="0"/>
          <a:ext cx="0" cy="0"/>
          <a:chOff x="0" y="0"/>
          <a:chExt cx="0" cy="0"/>
        </a:xfrm>
      </p:grpSpPr>
      <p:sp>
        <p:nvSpPr>
          <p:cNvPr id="1536" name="Shape 1536"/>
          <p:cNvSpPr txBox="1"/>
          <p:nvPr>
            <p:ph type="title"/>
          </p:nvPr>
        </p:nvSpPr>
        <p:spPr>
          <a:xfrm>
            <a:off x="609600" y="4762"/>
            <a:ext cx="8305800" cy="609600"/>
          </a:xfrm>
          <a:prstGeom prst="rect">
            <a:avLst/>
          </a:prstGeom>
          <a:noFill/>
          <a:ln>
            <a:noFill/>
          </a:ln>
        </p:spPr>
        <p:txBody>
          <a:bodyPr anchorCtr="0" anchor="b" bIns="45700" lIns="91425" rIns="91425" wrap="square" tIns="45700">
            <a:noAutofit/>
          </a:bodyPr>
          <a:lstStyle/>
          <a:p>
            <a:pPr indent="0" lvl="0" marL="0" marR="0" rtl="0" algn="l">
              <a:lnSpc>
                <a:spcPct val="100000"/>
              </a:lnSpc>
              <a:spcBef>
                <a:spcPts val="0"/>
              </a:spcBef>
              <a:spcAft>
                <a:spcPts val="0"/>
              </a:spcAft>
              <a:buClr>
                <a:schemeClr val="dk1"/>
              </a:buClr>
              <a:buFont typeface="Kaushan Script"/>
              <a:buNone/>
            </a:pPr>
            <a:r>
              <a:rPr b="0" i="0" lang="en-US" sz="3000" u="none" cap="none" strike="noStrike">
                <a:solidFill>
                  <a:schemeClr val="dk1"/>
                </a:solidFill>
                <a:latin typeface="Kaushan Script"/>
                <a:ea typeface="Kaushan Script"/>
                <a:cs typeface="Kaushan Script"/>
                <a:sym typeface="Kaushan Script"/>
              </a:rPr>
              <a:t>Syntaxe du SQL</a:t>
            </a:r>
          </a:p>
        </p:txBody>
      </p:sp>
      <p:sp>
        <p:nvSpPr>
          <p:cNvPr descr="Rectangle: Click to edit Master text styles Second level Third level Fourth level Fifth level" id="1537" name="Shape 1537"/>
          <p:cNvSpPr txBox="1"/>
          <p:nvPr>
            <p:ph idx="1" type="body"/>
          </p:nvPr>
        </p:nvSpPr>
        <p:spPr>
          <a:xfrm>
            <a:off x="533400" y="914400"/>
            <a:ext cx="8153400" cy="5499100"/>
          </a:xfrm>
          <a:prstGeom prst="rect">
            <a:avLst/>
          </a:prstGeom>
          <a:noFill/>
          <a:ln>
            <a:noFill/>
          </a:ln>
        </p:spPr>
        <p:txBody>
          <a:bodyPr anchorCtr="0" anchor="t" bIns="45700" lIns="91425" rIns="91425" wrap="square" tIns="45700">
            <a:noAutofit/>
          </a:bodyPr>
          <a:lstStyle/>
          <a:p>
            <a:pPr indent="-342900" lvl="0" marL="342900" marR="0" rtl="0" algn="just">
              <a:lnSpc>
                <a:spcPct val="100000"/>
              </a:lnSpc>
              <a:spcBef>
                <a:spcPts val="0"/>
              </a:spcBef>
              <a:spcAft>
                <a:spcPts val="0"/>
              </a:spcAft>
              <a:buClr>
                <a:schemeClr val="hlink"/>
              </a:buClr>
              <a:buSzPts val="2200"/>
              <a:buFont typeface="Noto Sans Symbols"/>
              <a:buChar char="•"/>
            </a:pPr>
            <a:r>
              <a:rPr b="0" i="0" lang="en-US" sz="2000" u="none" cap="none" strike="noStrike">
                <a:solidFill>
                  <a:schemeClr val="dk1"/>
                </a:solidFill>
                <a:latin typeface="Times New Roman"/>
                <a:ea typeface="Times New Roman"/>
                <a:cs typeface="Times New Roman"/>
                <a:sym typeface="Times New Roman"/>
              </a:rPr>
              <a:t>Séparateur d'instructions : point virgule</a:t>
            </a:r>
          </a:p>
          <a:p>
            <a:pPr indent="-342900" lvl="0" marL="342900" marR="0" rtl="0" algn="just">
              <a:lnSpc>
                <a:spcPct val="100000"/>
              </a:lnSpc>
              <a:spcBef>
                <a:spcPts val="400"/>
              </a:spcBef>
              <a:spcAft>
                <a:spcPts val="0"/>
              </a:spcAft>
              <a:buClr>
                <a:schemeClr val="hlink"/>
              </a:buClr>
              <a:buSzPts val="2200"/>
              <a:buFont typeface="Noto Sans Symbols"/>
              <a:buChar char="•"/>
            </a:pPr>
            <a:r>
              <a:rPr b="0" i="0" lang="en-US" sz="2000" u="none" cap="none" strike="noStrike">
                <a:solidFill>
                  <a:schemeClr val="dk1"/>
                </a:solidFill>
                <a:latin typeface="Times New Roman"/>
                <a:ea typeface="Times New Roman"/>
                <a:cs typeface="Times New Roman"/>
                <a:sym typeface="Times New Roman"/>
              </a:rPr>
              <a:t>Séparateur de mots-clés : espace, tab, fin de ligne </a:t>
            </a:r>
          </a:p>
          <a:p>
            <a:pPr indent="-342900" lvl="0" marL="342900" marR="0" rtl="0" algn="just">
              <a:lnSpc>
                <a:spcPct val="100000"/>
              </a:lnSpc>
              <a:spcBef>
                <a:spcPts val="400"/>
              </a:spcBef>
              <a:spcAft>
                <a:spcPts val="0"/>
              </a:spcAft>
              <a:buClr>
                <a:schemeClr val="hlink"/>
              </a:buClr>
              <a:buSzPts val="2200"/>
              <a:buFont typeface="Noto Sans Symbols"/>
              <a:buChar char="•"/>
            </a:pPr>
            <a:r>
              <a:rPr b="0" i="0" lang="en-US" sz="2000" u="none" cap="none" strike="noStrike">
                <a:solidFill>
                  <a:schemeClr val="dk1"/>
                </a:solidFill>
                <a:latin typeface="Times New Roman"/>
                <a:ea typeface="Times New Roman"/>
                <a:cs typeface="Times New Roman"/>
                <a:sym typeface="Times New Roman"/>
              </a:rPr>
              <a:t>Mots-clés du SQL non sensibles à la casse</a:t>
            </a:r>
          </a:p>
          <a:p>
            <a:pPr indent="-285750" lvl="1" marL="742950" marR="0" rtl="0" algn="just">
              <a:lnSpc>
                <a:spcPct val="100000"/>
              </a:lnSpc>
              <a:spcBef>
                <a:spcPts val="400"/>
              </a:spcBef>
              <a:spcAft>
                <a:spcPts val="0"/>
              </a:spcAft>
              <a:buClr>
                <a:schemeClr val="dk1"/>
              </a:buClr>
              <a:buSzPts val="1800"/>
              <a:buFont typeface="Noto Sans Symbols"/>
              <a:buChar char="•"/>
            </a:pPr>
            <a:r>
              <a:rPr b="0" i="1" lang="en-US" sz="2000" u="none" cap="none" strike="noStrike">
                <a:solidFill>
                  <a:srgbClr val="0066CC"/>
                </a:solidFill>
                <a:latin typeface="Times New Roman"/>
                <a:ea typeface="Times New Roman"/>
                <a:cs typeface="Times New Roman"/>
                <a:sym typeface="Times New Roman"/>
              </a:rPr>
              <a:t>-&gt; Convention : mots-clés en majuscules</a:t>
            </a:r>
          </a:p>
          <a:p>
            <a:pPr indent="-342900" lvl="0" marL="342900" marR="0" rtl="0" algn="just">
              <a:lnSpc>
                <a:spcPct val="100000"/>
              </a:lnSpc>
              <a:spcBef>
                <a:spcPts val="400"/>
              </a:spcBef>
              <a:spcAft>
                <a:spcPts val="0"/>
              </a:spcAft>
              <a:buClr>
                <a:schemeClr val="hlink"/>
              </a:buClr>
              <a:buSzPts val="2200"/>
              <a:buFont typeface="Noto Sans Symbols"/>
              <a:buChar char="•"/>
            </a:pPr>
            <a:r>
              <a:rPr b="0" i="0" lang="en-US" sz="2000" u="none" cap="none" strike="noStrike">
                <a:solidFill>
                  <a:schemeClr val="dk1"/>
                </a:solidFill>
                <a:latin typeface="Times New Roman"/>
                <a:ea typeface="Times New Roman"/>
                <a:cs typeface="Times New Roman"/>
                <a:sym typeface="Times New Roman"/>
              </a:rPr>
              <a:t>Noms d'objets (table, champ…) sensibles à la casse</a:t>
            </a:r>
          </a:p>
          <a:p>
            <a:pPr indent="-342900" lvl="0" marL="342900" marR="0" rtl="0" algn="just">
              <a:lnSpc>
                <a:spcPct val="100000"/>
              </a:lnSpc>
              <a:spcBef>
                <a:spcPts val="400"/>
              </a:spcBef>
              <a:spcAft>
                <a:spcPts val="0"/>
              </a:spcAft>
              <a:buClr>
                <a:schemeClr val="hlink"/>
              </a:buClr>
              <a:buSzPts val="2200"/>
              <a:buFont typeface="Noto Sans Symbols"/>
              <a:buChar char="•"/>
            </a:pPr>
            <a:r>
              <a:rPr b="0" i="0" lang="en-US" sz="2000" u="none" cap="none" strike="noStrike">
                <a:solidFill>
                  <a:schemeClr val="dk1"/>
                </a:solidFill>
                <a:latin typeface="Times New Roman"/>
                <a:ea typeface="Times New Roman"/>
                <a:cs typeface="Times New Roman"/>
                <a:sym typeface="Times New Roman"/>
              </a:rPr>
              <a:t>Eviter les mots réservés pour les noms d'objets : </a:t>
            </a:r>
            <a:br>
              <a:rPr b="0" i="0" lang="en-US" sz="2000" u="none" cap="none" strike="noStrike">
                <a:solidFill>
                  <a:schemeClr val="dk1"/>
                </a:solidFill>
                <a:latin typeface="Times New Roman"/>
                <a:ea typeface="Times New Roman"/>
                <a:cs typeface="Times New Roman"/>
                <a:sym typeface="Times New Roman"/>
              </a:rPr>
            </a:br>
            <a:r>
              <a:rPr b="0" i="0" lang="en-US" sz="2000" u="none" cap="none" strike="noStrike">
                <a:solidFill>
                  <a:schemeClr val="dk1"/>
                </a:solidFill>
                <a:latin typeface="Times New Roman"/>
                <a:ea typeface="Times New Roman"/>
                <a:cs typeface="Times New Roman"/>
                <a:sym typeface="Times New Roman"/>
              </a:rPr>
              <a:t>-&gt; action, as, date, from, is, section, session, table, union,  work, zone…</a:t>
            </a:r>
          </a:p>
          <a:p>
            <a:pPr indent="-342900" lvl="0" marL="342900" marR="0" rtl="0" algn="just">
              <a:lnSpc>
                <a:spcPct val="100000"/>
              </a:lnSpc>
              <a:spcBef>
                <a:spcPts val="400"/>
              </a:spcBef>
              <a:spcAft>
                <a:spcPts val="0"/>
              </a:spcAft>
              <a:buClr>
                <a:schemeClr val="hlink"/>
              </a:buClr>
              <a:buSzPts val="2200"/>
              <a:buFont typeface="Noto Sans Symbols"/>
              <a:buChar char="•"/>
            </a:pPr>
            <a:r>
              <a:rPr b="0" i="0" lang="en-US" sz="2000" u="none" cap="none" strike="noStrike">
                <a:solidFill>
                  <a:schemeClr val="dk1"/>
                </a:solidFill>
                <a:latin typeface="Times New Roman"/>
                <a:ea typeface="Times New Roman"/>
                <a:cs typeface="Times New Roman"/>
                <a:sym typeface="Times New Roman"/>
              </a:rPr>
              <a:t>Entourer de '…' ou "…" les noms d'objets comportant un espace</a:t>
            </a:r>
            <a:br>
              <a:rPr b="0" i="0" lang="en-US" sz="2000" u="none" cap="none" strike="noStrike">
                <a:solidFill>
                  <a:schemeClr val="dk1"/>
                </a:solidFill>
                <a:latin typeface="Times New Roman"/>
                <a:ea typeface="Times New Roman"/>
                <a:cs typeface="Times New Roman"/>
                <a:sym typeface="Times New Roman"/>
              </a:rPr>
            </a:br>
            <a:r>
              <a:rPr b="0" i="0" lang="en-US" sz="2000" u="none" cap="none" strike="noStrike">
                <a:solidFill>
                  <a:schemeClr val="dk1"/>
                </a:solidFill>
                <a:latin typeface="Times New Roman"/>
                <a:ea typeface="Times New Roman"/>
                <a:cs typeface="Times New Roman"/>
                <a:sym typeface="Times New Roman"/>
              </a:rPr>
              <a:t>ex : 'moyenne des étudiants'</a:t>
            </a:r>
          </a:p>
          <a:p>
            <a:pPr indent="-342900" lvl="0" marL="342900" marR="0" rtl="0" algn="just">
              <a:lnSpc>
                <a:spcPct val="100000"/>
              </a:lnSpc>
              <a:spcBef>
                <a:spcPts val="400"/>
              </a:spcBef>
              <a:spcAft>
                <a:spcPts val="0"/>
              </a:spcAft>
              <a:buClr>
                <a:schemeClr val="hlink"/>
              </a:buClr>
              <a:buSzPts val="2200"/>
              <a:buFont typeface="Noto Sans Symbols"/>
              <a:buChar char="•"/>
            </a:pPr>
            <a:r>
              <a:rPr b="0" i="0" lang="en-US" sz="2000" u="none" cap="none" strike="noStrike">
                <a:solidFill>
                  <a:schemeClr val="dk1"/>
                </a:solidFill>
                <a:latin typeface="Times New Roman"/>
                <a:ea typeface="Times New Roman"/>
                <a:cs typeface="Times New Roman"/>
                <a:sym typeface="Times New Roman"/>
              </a:rPr>
              <a:t>Valeurs de chaînes et date entre  ' '  ou  " " dans les expressions</a:t>
            </a:r>
          </a:p>
          <a:p>
            <a:pPr indent="-342900" lvl="0" marL="342900" marR="0" rtl="0" algn="just">
              <a:lnSpc>
                <a:spcPct val="100000"/>
              </a:lnSpc>
              <a:spcBef>
                <a:spcPts val="400"/>
              </a:spcBef>
              <a:spcAft>
                <a:spcPts val="0"/>
              </a:spcAft>
              <a:buClr>
                <a:schemeClr val="hlink"/>
              </a:buClr>
              <a:buSzPts val="2200"/>
              <a:buFont typeface="Noto Sans Symbols"/>
              <a:buChar char="•"/>
            </a:pPr>
            <a:r>
              <a:rPr b="0" i="0" lang="en-US" sz="2000" u="none" cap="none" strike="noStrike">
                <a:solidFill>
                  <a:schemeClr val="dk1"/>
                </a:solidFill>
                <a:latin typeface="Times New Roman"/>
                <a:ea typeface="Times New Roman"/>
                <a:cs typeface="Times New Roman"/>
                <a:sym typeface="Times New Roman"/>
              </a:rPr>
              <a:t>Des commentaires sont possibles sous plusieurs formes :</a:t>
            </a:r>
            <a:br>
              <a:rPr b="0" i="0" lang="en-US" sz="2000" u="none" cap="none" strike="noStrike">
                <a:solidFill>
                  <a:schemeClr val="dk1"/>
                </a:solidFill>
                <a:latin typeface="Times New Roman"/>
                <a:ea typeface="Times New Roman"/>
                <a:cs typeface="Times New Roman"/>
                <a:sym typeface="Times New Roman"/>
              </a:rPr>
            </a:br>
            <a:r>
              <a:rPr b="0" i="0" lang="en-US" sz="2000" u="none" cap="none" strike="noStrike">
                <a:solidFill>
                  <a:schemeClr val="dk1"/>
                </a:solidFill>
                <a:latin typeface="Times New Roman"/>
                <a:ea typeface="Times New Roman"/>
                <a:cs typeface="Times New Roman"/>
                <a:sym typeface="Times New Roman"/>
              </a:rPr>
              <a:t>/* commentaire sur plusieurs lignes */       </a:t>
            </a:r>
            <a:br>
              <a:rPr b="0" i="0" lang="en-US" sz="2000" u="none" cap="none" strike="noStrike">
                <a:solidFill>
                  <a:schemeClr val="dk1"/>
                </a:solidFill>
                <a:latin typeface="Times New Roman"/>
                <a:ea typeface="Times New Roman"/>
                <a:cs typeface="Times New Roman"/>
                <a:sym typeface="Times New Roman"/>
              </a:rPr>
            </a:br>
            <a:r>
              <a:rPr b="0" i="0" lang="en-US" sz="2000" u="none" cap="none" strike="noStrike">
                <a:solidFill>
                  <a:schemeClr val="dk1"/>
                </a:solidFill>
                <a:latin typeface="Times New Roman"/>
                <a:ea typeface="Times New Roman"/>
                <a:cs typeface="Times New Roman"/>
                <a:sym typeface="Times New Roman"/>
              </a:rPr>
              <a:t>--   espace puis commentaire sur une ligne </a:t>
            </a:r>
            <a:br>
              <a:rPr b="0" i="0" lang="en-US" sz="2000" u="none" cap="none" strike="noStrike">
                <a:solidFill>
                  <a:schemeClr val="dk1"/>
                </a:solidFill>
                <a:latin typeface="Times New Roman"/>
                <a:ea typeface="Times New Roman"/>
                <a:cs typeface="Times New Roman"/>
                <a:sym typeface="Times New Roman"/>
              </a:rPr>
            </a:br>
            <a:r>
              <a:rPr b="0" i="0" lang="en-US" sz="2000" u="none" cap="none" strike="noStrike">
                <a:solidFill>
                  <a:schemeClr val="dk1"/>
                </a:solidFill>
                <a:latin typeface="Times New Roman"/>
                <a:ea typeface="Times New Roman"/>
                <a:cs typeface="Times New Roman"/>
                <a:sym typeface="Times New Roman"/>
              </a:rPr>
              <a:t>#    commentaire sur une ligne </a:t>
            </a:r>
          </a:p>
          <a:p>
            <a:pPr indent="-342900" lvl="0" marL="342900" marR="0" rtl="0" algn="just">
              <a:lnSpc>
                <a:spcPct val="100000"/>
              </a:lnSpc>
              <a:spcBef>
                <a:spcPts val="400"/>
              </a:spcBef>
              <a:spcAft>
                <a:spcPts val="0"/>
              </a:spcAft>
              <a:buClr>
                <a:schemeClr val="hlink"/>
              </a:buClr>
              <a:buSzPts val="2200"/>
              <a:buFont typeface="Noto Sans Symbols"/>
              <a:buNone/>
            </a:pPr>
            <a:r>
              <a:t/>
            </a:r>
            <a:endParaRPr b="0" i="0" sz="2000" u="none" cap="none" strike="noStrike">
              <a:solidFill>
                <a:schemeClr val="dk1"/>
              </a:solidFill>
              <a:latin typeface="Times New Roman"/>
              <a:ea typeface="Times New Roman"/>
              <a:cs typeface="Times New Roman"/>
              <a:sym typeface="Times New Roman"/>
            </a:endParaRPr>
          </a:p>
          <a:p>
            <a:pPr indent="-342900" lvl="0" marL="342900" marR="0" rtl="0" algn="just">
              <a:spcBef>
                <a:spcPts val="400"/>
              </a:spcBef>
              <a:spcAft>
                <a:spcPts val="0"/>
              </a:spcAft>
              <a:buClr>
                <a:schemeClr val="hlink"/>
              </a:buClr>
              <a:buSzPts val="2200"/>
              <a:buFont typeface="Noto Sans Symbols"/>
              <a:buNone/>
            </a:pPr>
            <a:r>
              <a:t/>
            </a:r>
            <a:endParaRPr b="0"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1" name="Shape 1541"/>
        <p:cNvGrpSpPr/>
        <p:nvPr/>
      </p:nvGrpSpPr>
      <p:grpSpPr>
        <a:xfrm>
          <a:off x="0" y="0"/>
          <a:ext cx="0" cy="0"/>
          <a:chOff x="0" y="0"/>
          <a:chExt cx="0" cy="0"/>
        </a:xfrm>
      </p:grpSpPr>
      <p:sp>
        <p:nvSpPr>
          <p:cNvPr id="1542" name="Shape 1542"/>
          <p:cNvSpPr txBox="1"/>
          <p:nvPr>
            <p:ph type="title"/>
          </p:nvPr>
        </p:nvSpPr>
        <p:spPr>
          <a:xfrm>
            <a:off x="609600" y="4762"/>
            <a:ext cx="8305800" cy="609600"/>
          </a:xfrm>
          <a:prstGeom prst="rect">
            <a:avLst/>
          </a:prstGeom>
          <a:noFill/>
          <a:ln>
            <a:noFill/>
          </a:ln>
        </p:spPr>
        <p:txBody>
          <a:bodyPr anchorCtr="0" anchor="b" bIns="45700" lIns="91425" rIns="91425" wrap="square" tIns="45700">
            <a:noAutofit/>
          </a:bodyPr>
          <a:lstStyle/>
          <a:p>
            <a:pPr indent="0" lvl="0" marL="0" marR="0" rtl="0" algn="l">
              <a:lnSpc>
                <a:spcPct val="100000"/>
              </a:lnSpc>
              <a:spcBef>
                <a:spcPts val="0"/>
              </a:spcBef>
              <a:spcAft>
                <a:spcPts val="0"/>
              </a:spcAft>
              <a:buClr>
                <a:schemeClr val="dk1"/>
              </a:buClr>
              <a:buFont typeface="Kaushan Script"/>
              <a:buNone/>
            </a:pPr>
            <a:r>
              <a:rPr b="0" i="0" lang="en-US" sz="3000" u="none" cap="none" strike="noStrike">
                <a:solidFill>
                  <a:schemeClr val="dk1"/>
                </a:solidFill>
                <a:latin typeface="Kaushan Script"/>
                <a:ea typeface="Kaushan Script"/>
                <a:cs typeface="Kaushan Script"/>
                <a:sym typeface="Kaushan Script"/>
              </a:rPr>
              <a:t>Requêtes Multi-relations</a:t>
            </a:r>
          </a:p>
        </p:txBody>
      </p:sp>
      <p:sp>
        <p:nvSpPr>
          <p:cNvPr descr="Rectangle: Click to edit Master text styles Second level Third level Fourth level Fifth level" id="1543" name="Shape 1543"/>
          <p:cNvSpPr txBox="1"/>
          <p:nvPr>
            <p:ph idx="1" type="body"/>
          </p:nvPr>
        </p:nvSpPr>
        <p:spPr>
          <a:xfrm>
            <a:off x="533400" y="914400"/>
            <a:ext cx="8153400" cy="5499100"/>
          </a:xfrm>
          <a:prstGeom prst="rect">
            <a:avLst/>
          </a:prstGeom>
          <a:noFill/>
          <a:ln>
            <a:noFill/>
          </a:ln>
        </p:spPr>
        <p:txBody>
          <a:bodyPr anchorCtr="0" anchor="t" bIns="45700" lIns="91425" rIns="91425" wrap="square" tIns="45700">
            <a:noAutofit/>
          </a:bodyPr>
          <a:lstStyle/>
          <a:p>
            <a:pPr indent="-342900" lvl="0" marL="342900" marR="0" rtl="0" algn="just">
              <a:lnSpc>
                <a:spcPct val="100000"/>
              </a:lnSpc>
              <a:spcBef>
                <a:spcPts val="0"/>
              </a:spcBef>
              <a:spcAft>
                <a:spcPts val="0"/>
              </a:spcAft>
              <a:buClr>
                <a:schemeClr val="dk1"/>
              </a:buClr>
              <a:buSzPts val="2800"/>
              <a:buFont typeface="Times New Roman"/>
              <a:buChar char="•"/>
            </a:pPr>
            <a:r>
              <a:rPr b="1" i="0" lang="en-US" sz="2800" u="none" cap="none" strike="noStrike">
                <a:solidFill>
                  <a:schemeClr val="dk1"/>
                </a:solidFill>
                <a:latin typeface="Times New Roman"/>
                <a:ea typeface="Times New Roman"/>
                <a:cs typeface="Times New Roman"/>
                <a:sym typeface="Times New Roman"/>
              </a:rPr>
              <a:t>Produit cartésien</a:t>
            </a:r>
          </a:p>
          <a:p>
            <a:pPr indent="-6350" lvl="1" marL="400050" marR="0" rtl="0" algn="just">
              <a:lnSpc>
                <a:spcPct val="100000"/>
              </a:lnSpc>
              <a:spcBef>
                <a:spcPts val="520"/>
              </a:spcBef>
              <a:spcAft>
                <a:spcPts val="0"/>
              </a:spcAft>
              <a:buClr>
                <a:srgbClr val="0066CC"/>
              </a:buClr>
              <a:buFont typeface="Times New Roman"/>
              <a:buNone/>
            </a:pPr>
            <a:r>
              <a:rPr b="1" i="1" lang="en-US" sz="2600" u="none" cap="none" strike="noStrike">
                <a:solidFill>
                  <a:srgbClr val="0066CC"/>
                </a:solidFill>
                <a:latin typeface="Times New Roman"/>
                <a:ea typeface="Times New Roman"/>
                <a:cs typeface="Times New Roman"/>
                <a:sym typeface="Times New Roman"/>
              </a:rPr>
              <a:t>SELECT </a:t>
            </a:r>
            <a:r>
              <a:rPr b="0" i="1" lang="en-US" sz="2600" u="none" cap="none" strike="noStrike">
                <a:solidFill>
                  <a:srgbClr val="0066CC"/>
                </a:solidFill>
                <a:latin typeface="Times New Roman"/>
                <a:ea typeface="Times New Roman"/>
                <a:cs typeface="Times New Roman"/>
                <a:sym typeface="Times New Roman"/>
              </a:rPr>
              <a:t>*</a:t>
            </a:r>
          </a:p>
          <a:p>
            <a:pPr indent="-6350" lvl="1" marL="400050" marR="0" rtl="0" algn="just">
              <a:lnSpc>
                <a:spcPct val="100000"/>
              </a:lnSpc>
              <a:spcBef>
                <a:spcPts val="520"/>
              </a:spcBef>
              <a:spcAft>
                <a:spcPts val="0"/>
              </a:spcAft>
              <a:buClr>
                <a:srgbClr val="0066CC"/>
              </a:buClr>
              <a:buFont typeface="Times New Roman"/>
              <a:buNone/>
            </a:pPr>
            <a:r>
              <a:rPr b="1" i="1" lang="en-US" sz="2600" u="none" cap="none" strike="noStrike">
                <a:solidFill>
                  <a:srgbClr val="0066CC"/>
                </a:solidFill>
                <a:latin typeface="Times New Roman"/>
                <a:ea typeface="Times New Roman"/>
                <a:cs typeface="Times New Roman"/>
                <a:sym typeface="Times New Roman"/>
              </a:rPr>
              <a:t>FROM </a:t>
            </a:r>
            <a:r>
              <a:rPr b="0" i="1" lang="en-US" sz="2600" u="none" cap="none" strike="noStrike">
                <a:solidFill>
                  <a:srgbClr val="0066CC"/>
                </a:solidFill>
                <a:latin typeface="Times New Roman"/>
                <a:ea typeface="Times New Roman"/>
                <a:cs typeface="Times New Roman"/>
                <a:sym typeface="Times New Roman"/>
              </a:rPr>
              <a:t>&lt;liste de relations&gt;</a:t>
            </a:r>
          </a:p>
          <a:p>
            <a:pPr indent="-342900" lvl="0" marL="342900" marR="0" rtl="0" algn="just">
              <a:lnSpc>
                <a:spcPct val="100000"/>
              </a:lnSpc>
              <a:spcBef>
                <a:spcPts val="56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Exemple : Produit cartésien des relations Pilote et Avion</a:t>
            </a:r>
          </a:p>
          <a:p>
            <a:pPr indent="-6350" lvl="1" marL="400050" marR="0" rtl="0" algn="just">
              <a:lnSpc>
                <a:spcPct val="100000"/>
              </a:lnSpc>
              <a:spcBef>
                <a:spcPts val="520"/>
              </a:spcBef>
              <a:spcAft>
                <a:spcPts val="0"/>
              </a:spcAft>
              <a:buClr>
                <a:srgbClr val="0066CC"/>
              </a:buClr>
              <a:buSzPts val="2600"/>
              <a:buFont typeface="Times New Roman"/>
              <a:buChar char="•"/>
            </a:pPr>
            <a:r>
              <a:rPr b="1" i="1" lang="en-US" sz="2600" u="none" cap="none" strike="noStrike">
                <a:solidFill>
                  <a:srgbClr val="0066CC"/>
                </a:solidFill>
                <a:latin typeface="Times New Roman"/>
                <a:ea typeface="Times New Roman"/>
                <a:cs typeface="Times New Roman"/>
                <a:sym typeface="Times New Roman"/>
              </a:rPr>
              <a:t>SELECT </a:t>
            </a:r>
            <a:r>
              <a:rPr b="0" i="1" lang="en-US" sz="2600" u="none" cap="none" strike="noStrike">
                <a:solidFill>
                  <a:srgbClr val="0066CC"/>
                </a:solidFill>
                <a:latin typeface="Times New Roman"/>
                <a:ea typeface="Times New Roman"/>
                <a:cs typeface="Times New Roman"/>
                <a:sym typeface="Times New Roman"/>
              </a:rPr>
              <a:t>*</a:t>
            </a:r>
          </a:p>
          <a:p>
            <a:pPr indent="-6350" lvl="1" marL="400050" marR="0" rtl="0" algn="just">
              <a:lnSpc>
                <a:spcPct val="100000"/>
              </a:lnSpc>
              <a:spcBef>
                <a:spcPts val="520"/>
              </a:spcBef>
              <a:spcAft>
                <a:spcPts val="0"/>
              </a:spcAft>
              <a:buClr>
                <a:srgbClr val="0066CC"/>
              </a:buClr>
              <a:buFont typeface="Times New Roman"/>
              <a:buNone/>
            </a:pPr>
            <a:r>
              <a:rPr b="1" i="1" lang="en-US" sz="2600" u="none" cap="none" strike="noStrike">
                <a:solidFill>
                  <a:srgbClr val="0066CC"/>
                </a:solidFill>
                <a:latin typeface="Times New Roman"/>
                <a:ea typeface="Times New Roman"/>
                <a:cs typeface="Times New Roman"/>
                <a:sym typeface="Times New Roman"/>
              </a:rPr>
              <a:t>   FROM </a:t>
            </a:r>
            <a:r>
              <a:rPr b="0" i="1" lang="en-US" sz="2600" u="none" cap="none" strike="noStrike">
                <a:solidFill>
                  <a:srgbClr val="0066CC"/>
                </a:solidFill>
                <a:latin typeface="Times New Roman"/>
                <a:ea typeface="Times New Roman"/>
                <a:cs typeface="Times New Roman"/>
                <a:sym typeface="Times New Roman"/>
              </a:rPr>
              <a:t>Pilote, Avion</a:t>
            </a:r>
          </a:p>
          <a:p>
            <a:pPr indent="-342900" lvl="0" marL="342900" marR="0" rtl="0" algn="just">
              <a:lnSpc>
                <a:spcPct val="100000"/>
              </a:lnSpc>
              <a:spcBef>
                <a:spcPts val="560"/>
              </a:spcBef>
              <a:spcAft>
                <a:spcPts val="0"/>
              </a:spcAft>
              <a:buClr>
                <a:schemeClr val="dk1"/>
              </a:buClr>
              <a:buSzPts val="2800"/>
              <a:buFont typeface="Times New Roman"/>
              <a:buNone/>
            </a:pPr>
            <a:r>
              <a:t/>
            </a:r>
            <a:endParaRPr b="1" i="1" sz="2800" u="none" cap="none" strike="noStrike">
              <a:solidFill>
                <a:schemeClr val="dk1"/>
              </a:solidFill>
              <a:latin typeface="Times New Roman"/>
              <a:ea typeface="Times New Roman"/>
              <a:cs typeface="Times New Roman"/>
              <a:sym typeface="Times New Roman"/>
            </a:endParaRPr>
          </a:p>
          <a:p>
            <a:pPr indent="-6350" lvl="1" marL="400050" marR="0" rtl="0" algn="just">
              <a:lnSpc>
                <a:spcPct val="100000"/>
              </a:lnSpc>
              <a:spcBef>
                <a:spcPts val="520"/>
              </a:spcBef>
              <a:spcAft>
                <a:spcPts val="0"/>
              </a:spcAft>
              <a:buClr>
                <a:srgbClr val="0066CC"/>
              </a:buClr>
              <a:buSzPts val="2600"/>
              <a:buFont typeface="Times New Roman"/>
              <a:buChar char="•"/>
            </a:pPr>
            <a:r>
              <a:rPr b="1" i="1" lang="en-US" sz="2600" u="none" cap="none" strike="noStrike">
                <a:solidFill>
                  <a:srgbClr val="0066CC"/>
                </a:solidFill>
                <a:latin typeface="Times New Roman"/>
                <a:ea typeface="Times New Roman"/>
                <a:cs typeface="Times New Roman"/>
                <a:sym typeface="Times New Roman"/>
              </a:rPr>
              <a:t>SELECT </a:t>
            </a:r>
            <a:r>
              <a:rPr b="0" i="1" lang="en-US" sz="2600" u="none" cap="none" strike="noStrike">
                <a:solidFill>
                  <a:srgbClr val="0066CC"/>
                </a:solidFill>
                <a:latin typeface="Times New Roman"/>
                <a:ea typeface="Times New Roman"/>
                <a:cs typeface="Times New Roman"/>
                <a:sym typeface="Times New Roman"/>
              </a:rPr>
              <a:t>*</a:t>
            </a:r>
          </a:p>
          <a:p>
            <a:pPr indent="-6350" lvl="1" marL="400050" marR="0" rtl="0" algn="just">
              <a:lnSpc>
                <a:spcPct val="100000"/>
              </a:lnSpc>
              <a:spcBef>
                <a:spcPts val="520"/>
              </a:spcBef>
              <a:spcAft>
                <a:spcPts val="0"/>
              </a:spcAft>
              <a:buClr>
                <a:srgbClr val="0066CC"/>
              </a:buClr>
              <a:buFont typeface="Times New Roman"/>
              <a:buNone/>
            </a:pPr>
            <a:r>
              <a:rPr b="1" i="1" lang="en-US" sz="2600" u="none" cap="none" strike="noStrike">
                <a:solidFill>
                  <a:srgbClr val="0066CC"/>
                </a:solidFill>
                <a:latin typeface="Times New Roman"/>
                <a:ea typeface="Times New Roman"/>
                <a:cs typeface="Times New Roman"/>
                <a:sym typeface="Times New Roman"/>
              </a:rPr>
              <a:t>   FROM </a:t>
            </a:r>
            <a:r>
              <a:rPr b="0" i="1" lang="en-US" sz="2600" u="none" cap="none" strike="noStrike">
                <a:solidFill>
                  <a:srgbClr val="0066CC"/>
                </a:solidFill>
                <a:latin typeface="Times New Roman"/>
                <a:ea typeface="Times New Roman"/>
                <a:cs typeface="Times New Roman"/>
                <a:sym typeface="Times New Roman"/>
              </a:rPr>
              <a:t>Pilote </a:t>
            </a:r>
            <a:r>
              <a:rPr b="1" i="1" lang="en-US" sz="2600" u="none" cap="none" strike="noStrike">
                <a:solidFill>
                  <a:srgbClr val="0066CC"/>
                </a:solidFill>
                <a:latin typeface="Times New Roman"/>
                <a:ea typeface="Times New Roman"/>
                <a:cs typeface="Times New Roman"/>
                <a:sym typeface="Times New Roman"/>
              </a:rPr>
              <a:t>CROSS JOIN </a:t>
            </a:r>
            <a:r>
              <a:rPr b="0" i="1" lang="en-US" sz="2600" u="none" cap="none" strike="noStrike">
                <a:solidFill>
                  <a:srgbClr val="0066CC"/>
                </a:solidFill>
                <a:latin typeface="Times New Roman"/>
                <a:ea typeface="Times New Roman"/>
                <a:cs typeface="Times New Roman"/>
                <a:sym typeface="Times New Roman"/>
              </a:rPr>
              <a:t>Avion</a:t>
            </a:r>
          </a:p>
        </p:txBody>
      </p:sp>
      <p:sp>
        <p:nvSpPr>
          <p:cNvPr id="1544" name="Shape 1544"/>
          <p:cNvSpPr txBox="1"/>
          <p:nvPr/>
        </p:nvSpPr>
        <p:spPr>
          <a:xfrm>
            <a:off x="7023100" y="6400800"/>
            <a:ext cx="1905000"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chemeClr val="dk1"/>
              </a:buClr>
              <a:buFont typeface="Tahoma"/>
              <a:buNone/>
            </a:pPr>
            <a:fld id="{00000000-1234-1234-1234-123412341234}" type="slidenum">
              <a:rPr b="1" i="1" lang="en-US" sz="1200" u="none" cap="none" strike="noStrike">
                <a:solidFill>
                  <a:schemeClr val="dk1"/>
                </a:solidFill>
                <a:latin typeface="Tahoma"/>
                <a:ea typeface="Tahoma"/>
                <a:cs typeface="Tahoma"/>
                <a:sym typeface="Tahoma"/>
              </a:rPr>
              <a:t>‹#›</a:t>
            </a:fld>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8" name="Shape 1548"/>
        <p:cNvGrpSpPr/>
        <p:nvPr/>
      </p:nvGrpSpPr>
      <p:grpSpPr>
        <a:xfrm>
          <a:off x="0" y="0"/>
          <a:ext cx="0" cy="0"/>
          <a:chOff x="0" y="0"/>
          <a:chExt cx="0" cy="0"/>
        </a:xfrm>
      </p:grpSpPr>
      <p:sp>
        <p:nvSpPr>
          <p:cNvPr id="1549" name="Shape 1549"/>
          <p:cNvSpPr txBox="1"/>
          <p:nvPr>
            <p:ph type="title"/>
          </p:nvPr>
        </p:nvSpPr>
        <p:spPr>
          <a:xfrm>
            <a:off x="609600" y="4762"/>
            <a:ext cx="8305800" cy="609600"/>
          </a:xfrm>
          <a:prstGeom prst="rect">
            <a:avLst/>
          </a:prstGeom>
          <a:noFill/>
          <a:ln>
            <a:noFill/>
          </a:ln>
        </p:spPr>
        <p:txBody>
          <a:bodyPr anchorCtr="0" anchor="b" bIns="45700" lIns="91425" rIns="91425" wrap="square" tIns="45700">
            <a:noAutofit/>
          </a:bodyPr>
          <a:lstStyle/>
          <a:p>
            <a:pPr indent="0" lvl="0" marL="0" marR="0" rtl="0" algn="l">
              <a:lnSpc>
                <a:spcPct val="100000"/>
              </a:lnSpc>
              <a:spcBef>
                <a:spcPts val="0"/>
              </a:spcBef>
              <a:spcAft>
                <a:spcPts val="0"/>
              </a:spcAft>
              <a:buClr>
                <a:schemeClr val="dk1"/>
              </a:buClr>
              <a:buFont typeface="Kaushan Script"/>
              <a:buNone/>
            </a:pPr>
            <a:r>
              <a:rPr b="0" i="0" lang="en-US" sz="3000" u="none" cap="none" strike="noStrike">
                <a:solidFill>
                  <a:schemeClr val="dk1"/>
                </a:solidFill>
                <a:latin typeface="Kaushan Script"/>
                <a:ea typeface="Kaushan Script"/>
                <a:cs typeface="Kaushan Script"/>
                <a:sym typeface="Kaushan Script"/>
              </a:rPr>
              <a:t>Opérations sur les relations</a:t>
            </a:r>
          </a:p>
        </p:txBody>
      </p:sp>
      <p:sp>
        <p:nvSpPr>
          <p:cNvPr descr="Rectangle: Click to edit Master text styles Second level Third level Fourth level Fifth level" id="1550" name="Shape 1550"/>
          <p:cNvSpPr txBox="1"/>
          <p:nvPr>
            <p:ph idx="1" type="body"/>
          </p:nvPr>
        </p:nvSpPr>
        <p:spPr>
          <a:xfrm>
            <a:off x="533400" y="914400"/>
            <a:ext cx="8153400" cy="5499100"/>
          </a:xfrm>
          <a:prstGeom prst="rect">
            <a:avLst/>
          </a:prstGeom>
          <a:noFill/>
          <a:ln>
            <a:noFill/>
          </a:ln>
        </p:spPr>
        <p:txBody>
          <a:bodyPr anchorCtr="0" anchor="t" bIns="45700" lIns="91425" rIns="91425" wrap="square" tIns="45700">
            <a:noAutofit/>
          </a:bodyPr>
          <a:lstStyle/>
          <a:p>
            <a:pPr indent="-342900" lvl="0" marL="342900" marR="0" rtl="0" algn="just">
              <a:lnSpc>
                <a:spcPct val="90000"/>
              </a:lnSpc>
              <a:spcBef>
                <a:spcPts val="0"/>
              </a:spcBef>
              <a:spcAft>
                <a:spcPts val="0"/>
              </a:spcAft>
              <a:buClr>
                <a:schemeClr val="hlink"/>
              </a:buClr>
              <a:buSzPts val="3080"/>
              <a:buFont typeface="Noto Sans Symbols"/>
              <a:buChar char="•"/>
            </a:pPr>
            <a:r>
              <a:rPr b="0" i="0" lang="en-US" sz="2800" u="sng" cap="none" strike="noStrike">
                <a:solidFill>
                  <a:schemeClr val="dk1"/>
                </a:solidFill>
                <a:latin typeface="Times New Roman"/>
                <a:ea typeface="Times New Roman"/>
                <a:cs typeface="Times New Roman"/>
                <a:sym typeface="Times New Roman"/>
              </a:rPr>
              <a:t>Jointure</a:t>
            </a:r>
            <a:r>
              <a:rPr b="0" i="0" lang="en-US" sz="2800" u="none" cap="none" strike="noStrike">
                <a:solidFill>
                  <a:schemeClr val="dk1"/>
                </a:solidFill>
                <a:latin typeface="Times New Roman"/>
                <a:ea typeface="Times New Roman"/>
                <a:cs typeface="Times New Roman"/>
                <a:sym typeface="Times New Roman"/>
              </a:rPr>
              <a:t> : on fabrique une nouvelle relation à partir de 2 ou plusieurs autres en prenant comme pivot 1 ou plusieurs attributs.</a:t>
            </a:r>
          </a:p>
          <a:p>
            <a:pPr indent="-285750" lvl="1" marL="742950" marR="0" rtl="0" algn="just">
              <a:lnSpc>
                <a:spcPct val="90000"/>
              </a:lnSpc>
              <a:spcBef>
                <a:spcPts val="520"/>
              </a:spcBef>
              <a:spcAft>
                <a:spcPts val="0"/>
              </a:spcAft>
              <a:buClr>
                <a:schemeClr val="dk1"/>
              </a:buClr>
              <a:buSzPts val="2340"/>
              <a:buFont typeface="Noto Sans Symbols"/>
              <a:buChar char="•"/>
            </a:pPr>
            <a:r>
              <a:rPr b="0" i="1" lang="en-US" sz="2600" u="none" cap="none" strike="noStrike">
                <a:solidFill>
                  <a:srgbClr val="0066CC"/>
                </a:solidFill>
                <a:latin typeface="Times New Roman"/>
                <a:ea typeface="Times New Roman"/>
                <a:cs typeface="Times New Roman"/>
                <a:sym typeface="Times New Roman"/>
              </a:rPr>
              <a:t>Par exemple, on concatène la table du carnet d’adresse et celle des inscrits à la bibliothèque en fonction du nom de famille.</a:t>
            </a:r>
          </a:p>
        </p:txBody>
      </p:sp>
      <p:sp>
        <p:nvSpPr>
          <p:cNvPr id="1551" name="Shape 1551"/>
          <p:cNvSpPr/>
          <p:nvPr/>
        </p:nvSpPr>
        <p:spPr>
          <a:xfrm>
            <a:off x="5041900" y="3378200"/>
            <a:ext cx="3352800" cy="2019300"/>
          </a:xfrm>
          <a:prstGeom prst="can">
            <a:avLst>
              <a:gd fmla="val 25000" name="adj"/>
            </a:avLst>
          </a:prstGeom>
          <a:solidFill>
            <a:schemeClr val="folHlink"/>
          </a:solidFill>
          <a:ln cap="flat" cmpd="sng" w="2857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grpSp>
        <p:nvGrpSpPr>
          <p:cNvPr id="1552" name="Shape 1552"/>
          <p:cNvGrpSpPr/>
          <p:nvPr/>
        </p:nvGrpSpPr>
        <p:grpSpPr>
          <a:xfrm>
            <a:off x="5956300" y="3924300"/>
            <a:ext cx="1447800" cy="152400"/>
            <a:chOff x="6629400" y="4038600"/>
            <a:chExt cx="1447800" cy="152400"/>
          </a:xfrm>
        </p:grpSpPr>
        <p:sp>
          <p:nvSpPr>
            <p:cNvPr id="1553" name="Shape 1553"/>
            <p:cNvSpPr txBox="1"/>
            <p:nvPr/>
          </p:nvSpPr>
          <p:spPr>
            <a:xfrm>
              <a:off x="6629400" y="4038600"/>
              <a:ext cx="1447800" cy="152400"/>
            </a:xfrm>
            <a:prstGeom prst="rect">
              <a:avLst/>
            </a:prstGeom>
            <a:solidFill>
              <a:schemeClr val="hlink"/>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1554" name="Shape 1554"/>
            <p:cNvCxnSpPr/>
            <p:nvPr/>
          </p:nvCxnSpPr>
          <p:spPr>
            <a:xfrm>
              <a:off x="6934200" y="40386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1555" name="Shape 1555"/>
            <p:cNvCxnSpPr/>
            <p:nvPr/>
          </p:nvCxnSpPr>
          <p:spPr>
            <a:xfrm>
              <a:off x="7315200" y="40386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1556" name="Shape 1556"/>
          <p:cNvGrpSpPr/>
          <p:nvPr/>
        </p:nvGrpSpPr>
        <p:grpSpPr>
          <a:xfrm>
            <a:off x="5956300" y="4076700"/>
            <a:ext cx="1447800" cy="152400"/>
            <a:chOff x="6629400" y="4343400"/>
            <a:chExt cx="1447800" cy="152400"/>
          </a:xfrm>
        </p:grpSpPr>
        <p:sp>
          <p:nvSpPr>
            <p:cNvPr id="1557" name="Shape 1557"/>
            <p:cNvSpPr txBox="1"/>
            <p:nvPr/>
          </p:nvSpPr>
          <p:spPr>
            <a:xfrm>
              <a:off x="6629400" y="4343400"/>
              <a:ext cx="1447800" cy="152400"/>
            </a:xfrm>
            <a:prstGeom prst="rect">
              <a:avLst/>
            </a:prstGeom>
            <a:solidFill>
              <a:schemeClr val="accent1"/>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1558" name="Shape 1558"/>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1559" name="Shape 1559"/>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1560" name="Shape 1560"/>
          <p:cNvGrpSpPr/>
          <p:nvPr/>
        </p:nvGrpSpPr>
        <p:grpSpPr>
          <a:xfrm>
            <a:off x="5956300" y="4229100"/>
            <a:ext cx="1447800" cy="152400"/>
            <a:chOff x="6629400" y="4343400"/>
            <a:chExt cx="1447800" cy="152400"/>
          </a:xfrm>
        </p:grpSpPr>
        <p:sp>
          <p:nvSpPr>
            <p:cNvPr id="1561" name="Shape 1561"/>
            <p:cNvSpPr txBox="1"/>
            <p:nvPr/>
          </p:nvSpPr>
          <p:spPr>
            <a:xfrm>
              <a:off x="6629400" y="4343400"/>
              <a:ext cx="1447800" cy="152400"/>
            </a:xfrm>
            <a:prstGeom prst="rect">
              <a:avLst/>
            </a:prstGeom>
            <a:solidFill>
              <a:schemeClr val="accent2"/>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1562" name="Shape 1562"/>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1563" name="Shape 1563"/>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1564" name="Shape 1564"/>
          <p:cNvGrpSpPr/>
          <p:nvPr/>
        </p:nvGrpSpPr>
        <p:grpSpPr>
          <a:xfrm>
            <a:off x="5956300" y="4381500"/>
            <a:ext cx="1447800" cy="152400"/>
            <a:chOff x="6629400" y="4343400"/>
            <a:chExt cx="1447800" cy="152400"/>
          </a:xfrm>
        </p:grpSpPr>
        <p:sp>
          <p:nvSpPr>
            <p:cNvPr id="1565" name="Shape 1565"/>
            <p:cNvSpPr txBox="1"/>
            <p:nvPr/>
          </p:nvSpPr>
          <p:spPr>
            <a:xfrm>
              <a:off x="6629400" y="4343400"/>
              <a:ext cx="1447800" cy="152400"/>
            </a:xfrm>
            <a:prstGeom prst="rect">
              <a:avLst/>
            </a:prstGeom>
            <a:solidFill>
              <a:srgbClr val="66FFFF"/>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1566" name="Shape 1566"/>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1567" name="Shape 1567"/>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1568" name="Shape 1568"/>
          <p:cNvGrpSpPr/>
          <p:nvPr/>
        </p:nvGrpSpPr>
        <p:grpSpPr>
          <a:xfrm>
            <a:off x="5803900" y="4838700"/>
            <a:ext cx="1828800" cy="457200"/>
            <a:chOff x="6477000" y="4953000"/>
            <a:chExt cx="1828800" cy="457200"/>
          </a:xfrm>
        </p:grpSpPr>
        <p:grpSp>
          <p:nvGrpSpPr>
            <p:cNvPr id="1569" name="Shape 1569"/>
            <p:cNvGrpSpPr/>
            <p:nvPr/>
          </p:nvGrpSpPr>
          <p:grpSpPr>
            <a:xfrm>
              <a:off x="6477000" y="4953000"/>
              <a:ext cx="1828800" cy="152400"/>
              <a:chOff x="1676400" y="3962400"/>
              <a:chExt cx="1371600" cy="152400"/>
            </a:xfrm>
          </p:grpSpPr>
          <p:sp>
            <p:nvSpPr>
              <p:cNvPr id="1570" name="Shape 1570"/>
              <p:cNvSpPr txBox="1"/>
              <p:nvPr/>
            </p:nvSpPr>
            <p:spPr>
              <a:xfrm>
                <a:off x="1676400" y="3962400"/>
                <a:ext cx="1371600" cy="152400"/>
              </a:xfrm>
              <a:prstGeom prst="rect">
                <a:avLst/>
              </a:prstGeom>
              <a:solidFill>
                <a:srgbClr val="FFCC00"/>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1571" name="Shape 1571"/>
              <p:cNvCxnSpPr/>
              <p:nvPr/>
            </p:nvCxnSpPr>
            <p:spPr>
              <a:xfrm>
                <a:off x="2057400" y="3962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1572" name="Shape 1572"/>
            <p:cNvGrpSpPr/>
            <p:nvPr/>
          </p:nvGrpSpPr>
          <p:grpSpPr>
            <a:xfrm>
              <a:off x="6477000" y="5105400"/>
              <a:ext cx="1828800" cy="152400"/>
              <a:chOff x="1676400" y="3962400"/>
              <a:chExt cx="1371600" cy="152400"/>
            </a:xfrm>
          </p:grpSpPr>
          <p:sp>
            <p:nvSpPr>
              <p:cNvPr id="1573" name="Shape 1573"/>
              <p:cNvSpPr txBox="1"/>
              <p:nvPr/>
            </p:nvSpPr>
            <p:spPr>
              <a:xfrm>
                <a:off x="1676400" y="3962400"/>
                <a:ext cx="1371600" cy="152400"/>
              </a:xfrm>
              <a:prstGeom prst="rect">
                <a:avLst/>
              </a:prstGeom>
              <a:solidFill>
                <a:srgbClr val="FFFF00"/>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1574" name="Shape 1574"/>
              <p:cNvCxnSpPr/>
              <p:nvPr/>
            </p:nvCxnSpPr>
            <p:spPr>
              <a:xfrm>
                <a:off x="2057400" y="3962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1575" name="Shape 1575"/>
            <p:cNvGrpSpPr/>
            <p:nvPr/>
          </p:nvGrpSpPr>
          <p:grpSpPr>
            <a:xfrm>
              <a:off x="6477000" y="5257800"/>
              <a:ext cx="1828800" cy="152400"/>
              <a:chOff x="1676400" y="3962400"/>
              <a:chExt cx="1371600" cy="152400"/>
            </a:xfrm>
          </p:grpSpPr>
          <p:sp>
            <p:nvSpPr>
              <p:cNvPr id="1576" name="Shape 1576"/>
              <p:cNvSpPr txBox="1"/>
              <p:nvPr/>
            </p:nvSpPr>
            <p:spPr>
              <a:xfrm>
                <a:off x="1676400" y="3962400"/>
                <a:ext cx="1371600" cy="152400"/>
              </a:xfrm>
              <a:prstGeom prst="rect">
                <a:avLst/>
              </a:prstGeom>
              <a:solidFill>
                <a:schemeClr val="folHlink"/>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1577" name="Shape 1577"/>
              <p:cNvCxnSpPr/>
              <p:nvPr/>
            </p:nvCxnSpPr>
            <p:spPr>
              <a:xfrm>
                <a:off x="2057400" y="3962400"/>
                <a:ext cx="0" cy="152400"/>
              </a:xfrm>
              <a:prstGeom prst="straightConnector1">
                <a:avLst/>
              </a:prstGeom>
              <a:noFill/>
              <a:ln cap="flat" cmpd="sng" w="9525">
                <a:solidFill>
                  <a:schemeClr val="dk1"/>
                </a:solidFill>
                <a:prstDash val="solid"/>
                <a:miter lim="8000"/>
                <a:headEnd len="med" w="med" type="none"/>
                <a:tailEnd len="med" w="med" type="none"/>
              </a:ln>
            </p:spPr>
          </p:cxnSp>
        </p:grpSp>
      </p:grpSp>
      <p:grpSp>
        <p:nvGrpSpPr>
          <p:cNvPr id="1578" name="Shape 1578"/>
          <p:cNvGrpSpPr/>
          <p:nvPr/>
        </p:nvGrpSpPr>
        <p:grpSpPr>
          <a:xfrm>
            <a:off x="482600" y="4165600"/>
            <a:ext cx="1447800" cy="152400"/>
            <a:chOff x="6629400" y="4343400"/>
            <a:chExt cx="1447800" cy="152400"/>
          </a:xfrm>
        </p:grpSpPr>
        <p:sp>
          <p:nvSpPr>
            <p:cNvPr id="1579" name="Shape 1579"/>
            <p:cNvSpPr txBox="1"/>
            <p:nvPr/>
          </p:nvSpPr>
          <p:spPr>
            <a:xfrm>
              <a:off x="6629400" y="4343400"/>
              <a:ext cx="1447800" cy="152400"/>
            </a:xfrm>
            <a:prstGeom prst="rect">
              <a:avLst/>
            </a:prstGeom>
            <a:solidFill>
              <a:schemeClr val="hlink"/>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1580" name="Shape 1580"/>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1581" name="Shape 1581"/>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1582" name="Shape 1582"/>
          <p:cNvGrpSpPr/>
          <p:nvPr/>
        </p:nvGrpSpPr>
        <p:grpSpPr>
          <a:xfrm>
            <a:off x="482600" y="4318000"/>
            <a:ext cx="1447800" cy="152400"/>
            <a:chOff x="6629400" y="4343400"/>
            <a:chExt cx="1447800" cy="152400"/>
          </a:xfrm>
        </p:grpSpPr>
        <p:sp>
          <p:nvSpPr>
            <p:cNvPr id="1583" name="Shape 1583"/>
            <p:cNvSpPr txBox="1"/>
            <p:nvPr/>
          </p:nvSpPr>
          <p:spPr>
            <a:xfrm>
              <a:off x="6629400" y="4343400"/>
              <a:ext cx="1447800" cy="152400"/>
            </a:xfrm>
            <a:prstGeom prst="rect">
              <a:avLst/>
            </a:prstGeom>
            <a:no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1584" name="Shape 1584"/>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1585" name="Shape 1585"/>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1586" name="Shape 1586"/>
          <p:cNvGrpSpPr/>
          <p:nvPr/>
        </p:nvGrpSpPr>
        <p:grpSpPr>
          <a:xfrm>
            <a:off x="482600" y="4318000"/>
            <a:ext cx="1447800" cy="152400"/>
            <a:chOff x="6629400" y="4343400"/>
            <a:chExt cx="1447800" cy="152400"/>
          </a:xfrm>
        </p:grpSpPr>
        <p:sp>
          <p:nvSpPr>
            <p:cNvPr id="1587" name="Shape 1587"/>
            <p:cNvSpPr txBox="1"/>
            <p:nvPr/>
          </p:nvSpPr>
          <p:spPr>
            <a:xfrm>
              <a:off x="6629400" y="4343400"/>
              <a:ext cx="1447800" cy="152400"/>
            </a:xfrm>
            <a:prstGeom prst="rect">
              <a:avLst/>
            </a:prstGeom>
            <a:solidFill>
              <a:schemeClr val="accent1"/>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1588" name="Shape 1588"/>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1589" name="Shape 1589"/>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1590" name="Shape 1590"/>
          <p:cNvGrpSpPr/>
          <p:nvPr/>
        </p:nvGrpSpPr>
        <p:grpSpPr>
          <a:xfrm>
            <a:off x="482600" y="4470400"/>
            <a:ext cx="1447800" cy="152400"/>
            <a:chOff x="6629400" y="4343400"/>
            <a:chExt cx="1447800" cy="152400"/>
          </a:xfrm>
        </p:grpSpPr>
        <p:sp>
          <p:nvSpPr>
            <p:cNvPr id="1591" name="Shape 1591"/>
            <p:cNvSpPr txBox="1"/>
            <p:nvPr/>
          </p:nvSpPr>
          <p:spPr>
            <a:xfrm>
              <a:off x="6629400" y="4343400"/>
              <a:ext cx="1447800" cy="152400"/>
            </a:xfrm>
            <a:prstGeom prst="rect">
              <a:avLst/>
            </a:prstGeom>
            <a:solidFill>
              <a:schemeClr val="accent2"/>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1592" name="Shape 1592"/>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1593" name="Shape 1593"/>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sp>
        <p:nvSpPr>
          <p:cNvPr id="1594" name="Shape 1594"/>
          <p:cNvSpPr txBox="1"/>
          <p:nvPr/>
        </p:nvSpPr>
        <p:spPr>
          <a:xfrm>
            <a:off x="2463800" y="4165600"/>
            <a:ext cx="1905000" cy="152400"/>
          </a:xfrm>
          <a:prstGeom prst="rect">
            <a:avLst/>
          </a:prstGeom>
          <a:solidFill>
            <a:srgbClr val="FFCC00"/>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sp>
        <p:nvSpPr>
          <p:cNvPr id="1595" name="Shape 1595"/>
          <p:cNvSpPr txBox="1"/>
          <p:nvPr/>
        </p:nvSpPr>
        <p:spPr>
          <a:xfrm>
            <a:off x="2463800" y="4318000"/>
            <a:ext cx="1905000" cy="152400"/>
          </a:xfrm>
          <a:prstGeom prst="rect">
            <a:avLst/>
          </a:prstGeom>
          <a:solidFill>
            <a:srgbClr val="FFCC00"/>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sp>
        <p:nvSpPr>
          <p:cNvPr id="1596" name="Shape 1596"/>
          <p:cNvSpPr txBox="1"/>
          <p:nvPr/>
        </p:nvSpPr>
        <p:spPr>
          <a:xfrm>
            <a:off x="2463800" y="4470400"/>
            <a:ext cx="1905000" cy="152400"/>
          </a:xfrm>
          <a:prstGeom prst="rect">
            <a:avLst/>
          </a:prstGeom>
          <a:solidFill>
            <a:srgbClr val="FFFF00"/>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sp>
        <p:nvSpPr>
          <p:cNvPr id="1597" name="Shape 1597"/>
          <p:cNvSpPr txBox="1"/>
          <p:nvPr/>
        </p:nvSpPr>
        <p:spPr>
          <a:xfrm>
            <a:off x="2463800" y="4622800"/>
            <a:ext cx="1905000" cy="152400"/>
          </a:xfrm>
          <a:prstGeom prst="rect">
            <a:avLst/>
          </a:prstGeom>
          <a:solidFill>
            <a:schemeClr val="folHlink"/>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grpSp>
        <p:nvGrpSpPr>
          <p:cNvPr id="1598" name="Shape 1598"/>
          <p:cNvGrpSpPr/>
          <p:nvPr/>
        </p:nvGrpSpPr>
        <p:grpSpPr>
          <a:xfrm>
            <a:off x="482600" y="4622800"/>
            <a:ext cx="1447800" cy="152400"/>
            <a:chOff x="6629400" y="4343400"/>
            <a:chExt cx="1447800" cy="152400"/>
          </a:xfrm>
        </p:grpSpPr>
        <p:sp>
          <p:nvSpPr>
            <p:cNvPr id="1599" name="Shape 1599"/>
            <p:cNvSpPr txBox="1"/>
            <p:nvPr/>
          </p:nvSpPr>
          <p:spPr>
            <a:xfrm>
              <a:off x="6629400" y="4343400"/>
              <a:ext cx="1447800" cy="152400"/>
            </a:xfrm>
            <a:prstGeom prst="rect">
              <a:avLst/>
            </a:prstGeom>
            <a:solidFill>
              <a:srgbClr val="66FFFF"/>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1600" name="Shape 1600"/>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1601" name="Shape 1601"/>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sp>
        <p:nvSpPr>
          <p:cNvPr id="1602" name="Shape 1602"/>
          <p:cNvSpPr txBox="1"/>
          <p:nvPr/>
        </p:nvSpPr>
        <p:spPr>
          <a:xfrm>
            <a:off x="5422900" y="3924300"/>
            <a:ext cx="990600" cy="4572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0" lang="en-US" sz="2400" u="none" cap="none" strike="noStrike">
                <a:solidFill>
                  <a:schemeClr val="dk1"/>
                </a:solidFill>
                <a:latin typeface="Times New Roman"/>
                <a:ea typeface="Times New Roman"/>
                <a:cs typeface="Times New Roman"/>
                <a:sym typeface="Times New Roman"/>
              </a:rPr>
              <a:t>R1</a:t>
            </a:r>
          </a:p>
        </p:txBody>
      </p:sp>
      <p:sp>
        <p:nvSpPr>
          <p:cNvPr id="1603" name="Shape 1603"/>
          <p:cNvSpPr txBox="1"/>
          <p:nvPr/>
        </p:nvSpPr>
        <p:spPr>
          <a:xfrm>
            <a:off x="5270500" y="4610100"/>
            <a:ext cx="609600" cy="4572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0" lang="en-US" sz="2400" u="none" cap="none" strike="noStrike">
                <a:solidFill>
                  <a:schemeClr val="dk1"/>
                </a:solidFill>
                <a:latin typeface="Times New Roman"/>
                <a:ea typeface="Times New Roman"/>
                <a:cs typeface="Times New Roman"/>
                <a:sym typeface="Times New Roman"/>
              </a:rPr>
              <a:t>R2</a:t>
            </a:r>
          </a:p>
        </p:txBody>
      </p:sp>
      <p:sp>
        <p:nvSpPr>
          <p:cNvPr id="1604" name="Shape 1604"/>
          <p:cNvSpPr txBox="1"/>
          <p:nvPr/>
        </p:nvSpPr>
        <p:spPr>
          <a:xfrm>
            <a:off x="254000" y="3708400"/>
            <a:ext cx="609600" cy="4572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0" lang="en-US" sz="2400" u="none" cap="none" strike="noStrike">
                <a:solidFill>
                  <a:schemeClr val="dk1"/>
                </a:solidFill>
                <a:latin typeface="Times New Roman"/>
                <a:ea typeface="Times New Roman"/>
                <a:cs typeface="Times New Roman"/>
                <a:sym typeface="Times New Roman"/>
              </a:rPr>
              <a:t>R</a:t>
            </a:r>
          </a:p>
        </p:txBody>
      </p:sp>
      <p:sp>
        <p:nvSpPr>
          <p:cNvPr id="1605" name="Shape 1605"/>
          <p:cNvSpPr txBox="1"/>
          <p:nvPr/>
        </p:nvSpPr>
        <p:spPr>
          <a:xfrm>
            <a:off x="7404100" y="3924300"/>
            <a:ext cx="533400" cy="152400"/>
          </a:xfrm>
          <a:prstGeom prst="rect">
            <a:avLst/>
          </a:prstGeom>
          <a:solidFill>
            <a:srgbClr val="FFCC00"/>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sp>
        <p:nvSpPr>
          <p:cNvPr id="1606" name="Shape 1606"/>
          <p:cNvSpPr txBox="1"/>
          <p:nvPr/>
        </p:nvSpPr>
        <p:spPr>
          <a:xfrm>
            <a:off x="7404100" y="4076700"/>
            <a:ext cx="533400" cy="152400"/>
          </a:xfrm>
          <a:prstGeom prst="rect">
            <a:avLst/>
          </a:prstGeom>
          <a:solidFill>
            <a:srgbClr val="FFCC00"/>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sp>
        <p:nvSpPr>
          <p:cNvPr id="1607" name="Shape 1607"/>
          <p:cNvSpPr txBox="1"/>
          <p:nvPr/>
        </p:nvSpPr>
        <p:spPr>
          <a:xfrm>
            <a:off x="7404100" y="4229100"/>
            <a:ext cx="533400" cy="152400"/>
          </a:xfrm>
          <a:prstGeom prst="rect">
            <a:avLst/>
          </a:prstGeom>
          <a:solidFill>
            <a:srgbClr val="FFFF00"/>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sp>
        <p:nvSpPr>
          <p:cNvPr id="1608" name="Shape 1608"/>
          <p:cNvSpPr txBox="1"/>
          <p:nvPr/>
        </p:nvSpPr>
        <p:spPr>
          <a:xfrm>
            <a:off x="7404100" y="4381500"/>
            <a:ext cx="533400" cy="152400"/>
          </a:xfrm>
          <a:prstGeom prst="rect">
            <a:avLst/>
          </a:prstGeom>
          <a:solidFill>
            <a:schemeClr val="folHlink"/>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grpSp>
        <p:nvGrpSpPr>
          <p:cNvPr id="1609" name="Shape 1609"/>
          <p:cNvGrpSpPr/>
          <p:nvPr/>
        </p:nvGrpSpPr>
        <p:grpSpPr>
          <a:xfrm>
            <a:off x="1778000" y="3860800"/>
            <a:ext cx="1371600" cy="1447800"/>
            <a:chOff x="2667000" y="3962400"/>
            <a:chExt cx="1371600" cy="1447800"/>
          </a:xfrm>
        </p:grpSpPr>
        <p:cxnSp>
          <p:nvCxnSpPr>
            <p:cNvPr id="1610" name="Shape 1610"/>
            <p:cNvCxnSpPr/>
            <p:nvPr/>
          </p:nvCxnSpPr>
          <p:spPr>
            <a:xfrm>
              <a:off x="3881437" y="42672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1611" name="Shape 1611"/>
            <p:cNvCxnSpPr/>
            <p:nvPr/>
          </p:nvCxnSpPr>
          <p:spPr>
            <a:xfrm>
              <a:off x="3881437" y="44196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1612" name="Shape 1612"/>
            <p:cNvCxnSpPr/>
            <p:nvPr/>
          </p:nvCxnSpPr>
          <p:spPr>
            <a:xfrm>
              <a:off x="3881437" y="45720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1613" name="Shape 1613"/>
            <p:cNvCxnSpPr/>
            <p:nvPr/>
          </p:nvCxnSpPr>
          <p:spPr>
            <a:xfrm>
              <a:off x="3881437" y="4724400"/>
              <a:ext cx="0" cy="152400"/>
            </a:xfrm>
            <a:prstGeom prst="straightConnector1">
              <a:avLst/>
            </a:prstGeom>
            <a:noFill/>
            <a:ln cap="flat" cmpd="sng" w="9525">
              <a:solidFill>
                <a:schemeClr val="dk1"/>
              </a:solidFill>
              <a:prstDash val="solid"/>
              <a:miter lim="8000"/>
              <a:headEnd len="med" w="med" type="none"/>
              <a:tailEnd len="med" w="med" type="none"/>
            </a:ln>
          </p:spPr>
        </p:cxnSp>
        <p:sp>
          <p:nvSpPr>
            <p:cNvPr id="1614" name="Shape 1614"/>
            <p:cNvSpPr txBox="1"/>
            <p:nvPr/>
          </p:nvSpPr>
          <p:spPr>
            <a:xfrm>
              <a:off x="2819400" y="4267200"/>
              <a:ext cx="533400" cy="152400"/>
            </a:xfrm>
            <a:prstGeom prst="rect">
              <a:avLst/>
            </a:prstGeom>
            <a:solidFill>
              <a:srgbClr val="FFCC00"/>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sp>
          <p:nvSpPr>
            <p:cNvPr id="1615" name="Shape 1615"/>
            <p:cNvSpPr txBox="1"/>
            <p:nvPr/>
          </p:nvSpPr>
          <p:spPr>
            <a:xfrm>
              <a:off x="2819400" y="4419600"/>
              <a:ext cx="533400" cy="152400"/>
            </a:xfrm>
            <a:prstGeom prst="rect">
              <a:avLst/>
            </a:prstGeom>
            <a:solidFill>
              <a:srgbClr val="FFCC00"/>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sp>
          <p:nvSpPr>
            <p:cNvPr id="1616" name="Shape 1616"/>
            <p:cNvSpPr txBox="1"/>
            <p:nvPr/>
          </p:nvSpPr>
          <p:spPr>
            <a:xfrm>
              <a:off x="2819400" y="4572000"/>
              <a:ext cx="533400" cy="152400"/>
            </a:xfrm>
            <a:prstGeom prst="rect">
              <a:avLst/>
            </a:prstGeom>
            <a:solidFill>
              <a:srgbClr val="FFFF00"/>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sp>
          <p:nvSpPr>
            <p:cNvPr id="1617" name="Shape 1617"/>
            <p:cNvSpPr txBox="1"/>
            <p:nvPr/>
          </p:nvSpPr>
          <p:spPr>
            <a:xfrm>
              <a:off x="2819400" y="4724400"/>
              <a:ext cx="533400" cy="152400"/>
            </a:xfrm>
            <a:prstGeom prst="rect">
              <a:avLst/>
            </a:prstGeom>
            <a:solidFill>
              <a:schemeClr val="folHlink"/>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sp>
          <p:nvSpPr>
            <p:cNvPr id="1618" name="Shape 1618"/>
            <p:cNvSpPr txBox="1"/>
            <p:nvPr/>
          </p:nvSpPr>
          <p:spPr>
            <a:xfrm>
              <a:off x="2667000" y="3962400"/>
              <a:ext cx="1371600" cy="1371600"/>
            </a:xfrm>
            <a:prstGeom prst="rect">
              <a:avLst/>
            </a:prstGeom>
            <a:noFill/>
            <a:ln cap="flat" cmpd="sng" w="57150">
              <a:solidFill>
                <a:srgbClr val="CC3300"/>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sp>
          <p:nvSpPr>
            <p:cNvPr id="1619" name="Shape 1619"/>
            <p:cNvSpPr txBox="1"/>
            <p:nvPr/>
          </p:nvSpPr>
          <p:spPr>
            <a:xfrm>
              <a:off x="3200400" y="4953000"/>
              <a:ext cx="457200" cy="4572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a:t>
              </a:r>
            </a:p>
          </p:txBody>
        </p:sp>
      </p:gr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3" name="Shape 1623"/>
        <p:cNvGrpSpPr/>
        <p:nvPr/>
      </p:nvGrpSpPr>
      <p:grpSpPr>
        <a:xfrm>
          <a:off x="0" y="0"/>
          <a:ext cx="0" cy="0"/>
          <a:chOff x="0" y="0"/>
          <a:chExt cx="0" cy="0"/>
        </a:xfrm>
      </p:grpSpPr>
      <p:sp>
        <p:nvSpPr>
          <p:cNvPr id="1624" name="Shape 1624"/>
          <p:cNvSpPr txBox="1"/>
          <p:nvPr>
            <p:ph type="title"/>
          </p:nvPr>
        </p:nvSpPr>
        <p:spPr>
          <a:xfrm>
            <a:off x="609600" y="4762"/>
            <a:ext cx="8305800" cy="609600"/>
          </a:xfrm>
          <a:prstGeom prst="rect">
            <a:avLst/>
          </a:prstGeom>
          <a:noFill/>
          <a:ln>
            <a:noFill/>
          </a:ln>
        </p:spPr>
        <p:txBody>
          <a:bodyPr anchorCtr="0" anchor="b" bIns="45700" lIns="91425" rIns="91425" wrap="square" tIns="45700">
            <a:noAutofit/>
          </a:bodyPr>
          <a:lstStyle/>
          <a:p>
            <a:pPr indent="0" lvl="0" marL="0" marR="0" rtl="0" algn="l">
              <a:lnSpc>
                <a:spcPct val="100000"/>
              </a:lnSpc>
              <a:spcBef>
                <a:spcPts val="0"/>
              </a:spcBef>
              <a:spcAft>
                <a:spcPts val="0"/>
              </a:spcAft>
              <a:buClr>
                <a:schemeClr val="dk1"/>
              </a:buClr>
              <a:buFont typeface="Kaushan Script"/>
              <a:buNone/>
            </a:pPr>
            <a:r>
              <a:rPr b="0" i="0" lang="en-US" sz="3000" u="none" cap="none" strike="noStrike">
                <a:solidFill>
                  <a:schemeClr val="dk1"/>
                </a:solidFill>
                <a:latin typeface="Kaushan Script"/>
                <a:ea typeface="Kaushan Script"/>
                <a:cs typeface="Kaushan Script"/>
                <a:sym typeface="Kaushan Script"/>
              </a:rPr>
              <a:t>syntaxe standard de la jointure interne</a:t>
            </a:r>
          </a:p>
        </p:txBody>
      </p:sp>
      <p:sp>
        <p:nvSpPr>
          <p:cNvPr descr="Rectangle: Click to edit Master text styles Second level Third level Fourth level Fifth level" id="1625" name="Shape 1625"/>
          <p:cNvSpPr txBox="1"/>
          <p:nvPr>
            <p:ph idx="1" type="body"/>
          </p:nvPr>
        </p:nvSpPr>
        <p:spPr>
          <a:xfrm>
            <a:off x="417512" y="914400"/>
            <a:ext cx="8491537" cy="5499100"/>
          </a:xfrm>
          <a:prstGeom prst="rect">
            <a:avLst/>
          </a:prstGeom>
          <a:noFill/>
          <a:ln>
            <a:noFill/>
          </a:ln>
        </p:spPr>
        <p:txBody>
          <a:bodyPr anchorCtr="0" anchor="t" bIns="45700" lIns="91425" rIns="91425" wrap="square" tIns="45700">
            <a:noAutofit/>
          </a:bodyPr>
          <a:lstStyle/>
          <a:p>
            <a:pPr indent="-342900" lvl="0" marL="342900" marR="0" rtl="0" algn="just">
              <a:lnSpc>
                <a:spcPct val="100000"/>
              </a:lnSpc>
              <a:spcBef>
                <a:spcPts val="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Quels sont les noms des pilotes (avec leur matricule) qui assurent un vol le vendredi 13 octobre 2006 </a:t>
            </a:r>
          </a:p>
          <a:p>
            <a:pPr indent="-285750" lvl="1" marL="742950" marR="0" rtl="0" algn="just">
              <a:lnSpc>
                <a:spcPct val="80000"/>
              </a:lnSpc>
              <a:spcBef>
                <a:spcPts val="560"/>
              </a:spcBef>
              <a:spcAft>
                <a:spcPts val="0"/>
              </a:spcAft>
              <a:buClr>
                <a:srgbClr val="0066CC"/>
              </a:buClr>
              <a:buFont typeface="Times New Roman"/>
              <a:buNone/>
            </a:pPr>
            <a:r>
              <a:rPr b="1" i="1" lang="en-US" sz="2600" u="none" cap="none" strike="noStrike">
                <a:solidFill>
                  <a:srgbClr val="0066CC"/>
                </a:solidFill>
                <a:latin typeface="Times New Roman"/>
                <a:ea typeface="Times New Roman"/>
                <a:cs typeface="Times New Roman"/>
                <a:sym typeface="Times New Roman"/>
              </a:rPr>
              <a:t>SELECT </a:t>
            </a:r>
            <a:r>
              <a:rPr b="0" i="1" lang="en-US" sz="2800" u="none" cap="none" strike="noStrike">
                <a:solidFill>
                  <a:srgbClr val="0066CC"/>
                </a:solidFill>
                <a:latin typeface="Times New Roman"/>
                <a:ea typeface="Times New Roman"/>
                <a:cs typeface="Times New Roman"/>
                <a:sym typeface="Times New Roman"/>
              </a:rPr>
              <a:t>DISTINCT Pilote.Matricule , Pilote Nom</a:t>
            </a:r>
          </a:p>
          <a:p>
            <a:pPr indent="-285750" lvl="1" marL="742950" marR="0" rtl="0" algn="just">
              <a:lnSpc>
                <a:spcPct val="80000"/>
              </a:lnSpc>
              <a:spcBef>
                <a:spcPts val="560"/>
              </a:spcBef>
              <a:spcAft>
                <a:spcPts val="0"/>
              </a:spcAft>
              <a:buClr>
                <a:srgbClr val="0066CC"/>
              </a:buClr>
              <a:buFont typeface="Times New Roman"/>
              <a:buNone/>
            </a:pPr>
            <a:r>
              <a:rPr b="1" i="1" lang="en-US" sz="2600" u="none" cap="none" strike="noStrike">
                <a:solidFill>
                  <a:srgbClr val="0066CC"/>
                </a:solidFill>
                <a:latin typeface="Times New Roman"/>
                <a:ea typeface="Times New Roman"/>
                <a:cs typeface="Times New Roman"/>
                <a:sym typeface="Times New Roman"/>
              </a:rPr>
              <a:t>FROM </a:t>
            </a:r>
            <a:r>
              <a:rPr b="0" i="1" lang="en-US" sz="2600" u="none" cap="none" strike="noStrike">
                <a:solidFill>
                  <a:srgbClr val="0066CC"/>
                </a:solidFill>
                <a:latin typeface="Times New Roman"/>
                <a:ea typeface="Times New Roman"/>
                <a:cs typeface="Times New Roman"/>
                <a:sym typeface="Times New Roman"/>
              </a:rPr>
              <a:t>Pilote </a:t>
            </a:r>
            <a:r>
              <a:rPr b="1" i="1" lang="en-US" sz="2600" u="none" cap="none" strike="noStrike">
                <a:solidFill>
                  <a:srgbClr val="0066CC"/>
                </a:solidFill>
                <a:latin typeface="Times New Roman"/>
                <a:ea typeface="Times New Roman"/>
                <a:cs typeface="Times New Roman"/>
                <a:sym typeface="Times New Roman"/>
              </a:rPr>
              <a:t>INNER JOIN </a:t>
            </a:r>
            <a:r>
              <a:rPr b="0" i="1" lang="en-US" sz="2600" u="none" cap="none" strike="noStrike">
                <a:solidFill>
                  <a:srgbClr val="0066CC"/>
                </a:solidFill>
                <a:latin typeface="Times New Roman"/>
                <a:ea typeface="Times New Roman"/>
                <a:cs typeface="Times New Roman"/>
                <a:sym typeface="Times New Roman"/>
              </a:rPr>
              <a:t>Depart </a:t>
            </a:r>
            <a:r>
              <a:rPr b="1" i="1" lang="en-US" sz="2600" u="none" cap="none" strike="noStrike">
                <a:solidFill>
                  <a:srgbClr val="0066CC"/>
                </a:solidFill>
                <a:latin typeface="Times New Roman"/>
                <a:ea typeface="Times New Roman"/>
                <a:cs typeface="Times New Roman"/>
                <a:sym typeface="Times New Roman"/>
              </a:rPr>
              <a:t>ON </a:t>
            </a:r>
            <a:r>
              <a:rPr b="0" i="1" lang="en-US" sz="2800" u="none" cap="none" strike="noStrike">
                <a:solidFill>
                  <a:srgbClr val="0066CC"/>
                </a:solidFill>
                <a:latin typeface="Times New Roman"/>
                <a:ea typeface="Times New Roman"/>
                <a:cs typeface="Times New Roman"/>
                <a:sym typeface="Times New Roman"/>
              </a:rPr>
              <a:t>Pilote. Matricule = Depart.Matricule </a:t>
            </a:r>
          </a:p>
          <a:p>
            <a:pPr indent="-285750" lvl="1" marL="742950" marR="0" rtl="0" algn="just">
              <a:lnSpc>
                <a:spcPct val="80000"/>
              </a:lnSpc>
              <a:spcBef>
                <a:spcPts val="560"/>
              </a:spcBef>
              <a:spcAft>
                <a:spcPts val="0"/>
              </a:spcAft>
              <a:buClr>
                <a:srgbClr val="0066CC"/>
              </a:buClr>
              <a:buFont typeface="Times New Roman"/>
              <a:buNone/>
            </a:pPr>
            <a:r>
              <a:rPr b="1" i="1" lang="en-US" sz="2600" u="none" cap="none" strike="noStrike">
                <a:solidFill>
                  <a:srgbClr val="0066CC"/>
                </a:solidFill>
                <a:latin typeface="Times New Roman"/>
                <a:ea typeface="Times New Roman"/>
                <a:cs typeface="Times New Roman"/>
                <a:sym typeface="Times New Roman"/>
              </a:rPr>
              <a:t>WHERE </a:t>
            </a:r>
            <a:r>
              <a:rPr b="0" i="1" lang="en-US" sz="2800" u="none" cap="none" strike="noStrike">
                <a:solidFill>
                  <a:srgbClr val="0066CC"/>
                </a:solidFill>
                <a:latin typeface="Times New Roman"/>
                <a:ea typeface="Times New Roman"/>
                <a:cs typeface="Times New Roman"/>
                <a:sym typeface="Times New Roman"/>
              </a:rPr>
              <a:t>Depart.date_dep  = '13-10-06‘</a:t>
            </a:r>
          </a:p>
          <a:p>
            <a:pPr indent="-342900" lvl="0" marL="342900" marR="0" rtl="0" algn="just">
              <a:lnSpc>
                <a:spcPct val="100000"/>
              </a:lnSpc>
              <a:spcBef>
                <a:spcPts val="560"/>
              </a:spcBef>
              <a:spcAft>
                <a:spcPts val="0"/>
              </a:spcAft>
              <a:buClr>
                <a:schemeClr val="dk1"/>
              </a:buClr>
              <a:buSzPts val="2800"/>
              <a:buFont typeface="Times New Roman"/>
              <a:buNone/>
            </a:pPr>
            <a:r>
              <a:t/>
            </a:r>
            <a:endParaRPr b="0" i="0" sz="2800" u="none" cap="none" strike="noStrike">
              <a:solidFill>
                <a:schemeClr val="dk1"/>
              </a:solidFill>
              <a:latin typeface="Times New Roman"/>
              <a:ea typeface="Times New Roman"/>
              <a:cs typeface="Times New Roman"/>
              <a:sym typeface="Times New Roman"/>
            </a:endParaRPr>
          </a:p>
          <a:p>
            <a:pPr indent="-342900" lvl="0" marL="342900" marR="0" rtl="0" algn="just">
              <a:lnSpc>
                <a:spcPct val="100000"/>
              </a:lnSpc>
              <a:spcBef>
                <a:spcPts val="56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Forme simplifiée dans le cas où l'attribut à le même nom dans les 2 relations</a:t>
            </a:r>
          </a:p>
          <a:p>
            <a:pPr indent="-285750" lvl="1" marL="742950" marR="0" rtl="0" algn="just">
              <a:lnSpc>
                <a:spcPct val="80000"/>
              </a:lnSpc>
              <a:spcBef>
                <a:spcPts val="520"/>
              </a:spcBef>
              <a:spcAft>
                <a:spcPts val="0"/>
              </a:spcAft>
              <a:buClr>
                <a:srgbClr val="0066CC"/>
              </a:buClr>
              <a:buFont typeface="Times New Roman"/>
              <a:buNone/>
            </a:pPr>
            <a:r>
              <a:rPr b="1" i="1" lang="en-US" sz="2600" u="none" cap="none" strike="noStrike">
                <a:solidFill>
                  <a:srgbClr val="0066CC"/>
                </a:solidFill>
                <a:latin typeface="Times New Roman"/>
                <a:ea typeface="Times New Roman"/>
                <a:cs typeface="Times New Roman"/>
                <a:sym typeface="Times New Roman"/>
              </a:rPr>
              <a:t>SELECT </a:t>
            </a:r>
            <a:r>
              <a:rPr b="0" i="1" lang="en-US" sz="2400" u="none" cap="none" strike="noStrike">
                <a:solidFill>
                  <a:srgbClr val="0066CC"/>
                </a:solidFill>
                <a:latin typeface="Times New Roman"/>
                <a:ea typeface="Times New Roman"/>
                <a:cs typeface="Times New Roman"/>
                <a:sym typeface="Times New Roman"/>
              </a:rPr>
              <a:t>Pilote.Matricule , Pilote Nom</a:t>
            </a:r>
          </a:p>
          <a:p>
            <a:pPr indent="-285750" lvl="1" marL="742950" marR="0" rtl="0" algn="just">
              <a:lnSpc>
                <a:spcPct val="100000"/>
              </a:lnSpc>
              <a:spcBef>
                <a:spcPts val="520"/>
              </a:spcBef>
              <a:spcAft>
                <a:spcPts val="0"/>
              </a:spcAft>
              <a:buClr>
                <a:srgbClr val="0066CC"/>
              </a:buClr>
              <a:buFont typeface="Times New Roman"/>
              <a:buNone/>
            </a:pPr>
            <a:r>
              <a:rPr b="1" i="1" lang="en-US" sz="2600" u="none" cap="none" strike="noStrike">
                <a:solidFill>
                  <a:srgbClr val="0066CC"/>
                </a:solidFill>
                <a:latin typeface="Times New Roman"/>
                <a:ea typeface="Times New Roman"/>
                <a:cs typeface="Times New Roman"/>
                <a:sym typeface="Times New Roman"/>
              </a:rPr>
              <a:t>FROM </a:t>
            </a:r>
            <a:r>
              <a:rPr b="0" i="1" lang="en-US" sz="2600" u="none" cap="none" strike="noStrike">
                <a:solidFill>
                  <a:srgbClr val="0066CC"/>
                </a:solidFill>
                <a:latin typeface="Times New Roman"/>
                <a:ea typeface="Times New Roman"/>
                <a:cs typeface="Times New Roman"/>
                <a:sym typeface="Times New Roman"/>
              </a:rPr>
              <a:t>Pilote </a:t>
            </a:r>
            <a:r>
              <a:rPr b="1" i="1" lang="en-US" sz="2600" u="none" cap="none" strike="noStrike">
                <a:solidFill>
                  <a:srgbClr val="0066CC"/>
                </a:solidFill>
                <a:latin typeface="Times New Roman"/>
                <a:ea typeface="Times New Roman"/>
                <a:cs typeface="Times New Roman"/>
                <a:sym typeface="Times New Roman"/>
              </a:rPr>
              <a:t>INNER JOIN </a:t>
            </a:r>
            <a:r>
              <a:rPr b="0" i="1" lang="en-US" sz="2600" u="none" cap="none" strike="noStrike">
                <a:solidFill>
                  <a:srgbClr val="0066CC"/>
                </a:solidFill>
                <a:latin typeface="Times New Roman"/>
                <a:ea typeface="Times New Roman"/>
                <a:cs typeface="Times New Roman"/>
                <a:sym typeface="Times New Roman"/>
              </a:rPr>
              <a:t>Depart </a:t>
            </a:r>
            <a:r>
              <a:rPr b="1" i="1" lang="en-US" sz="2600" u="none" cap="none" strike="noStrike">
                <a:solidFill>
                  <a:srgbClr val="0066CC"/>
                </a:solidFill>
                <a:latin typeface="Times New Roman"/>
                <a:ea typeface="Times New Roman"/>
                <a:cs typeface="Times New Roman"/>
                <a:sym typeface="Times New Roman"/>
              </a:rPr>
              <a:t>USING (</a:t>
            </a:r>
            <a:r>
              <a:rPr b="0" i="1" lang="en-US" sz="2400" u="none" cap="none" strike="noStrike">
                <a:solidFill>
                  <a:srgbClr val="0066CC"/>
                </a:solidFill>
                <a:latin typeface="Times New Roman"/>
                <a:ea typeface="Times New Roman"/>
                <a:cs typeface="Times New Roman"/>
                <a:sym typeface="Times New Roman"/>
              </a:rPr>
              <a:t>Matricule </a:t>
            </a:r>
            <a:r>
              <a:rPr b="1" i="1" lang="en-US" sz="2600" u="none" cap="none" strike="noStrike">
                <a:solidFill>
                  <a:srgbClr val="0066CC"/>
                </a:solidFill>
                <a:latin typeface="Times New Roman"/>
                <a:ea typeface="Times New Roman"/>
                <a:cs typeface="Times New Roman"/>
                <a:sym typeface="Times New Roman"/>
              </a:rPr>
              <a:t>)</a:t>
            </a:r>
          </a:p>
          <a:p>
            <a:pPr indent="-285750" lvl="1" marL="742950" marR="0" rtl="0" algn="just">
              <a:lnSpc>
                <a:spcPct val="80000"/>
              </a:lnSpc>
              <a:spcBef>
                <a:spcPts val="520"/>
              </a:spcBef>
              <a:spcAft>
                <a:spcPts val="0"/>
              </a:spcAft>
              <a:buClr>
                <a:srgbClr val="0066CC"/>
              </a:buClr>
              <a:buFont typeface="Times New Roman"/>
              <a:buNone/>
            </a:pPr>
            <a:r>
              <a:rPr b="1" i="1" lang="en-US" sz="2600" u="none" cap="none" strike="noStrike">
                <a:solidFill>
                  <a:srgbClr val="0066CC"/>
                </a:solidFill>
                <a:latin typeface="Times New Roman"/>
                <a:ea typeface="Times New Roman"/>
                <a:cs typeface="Times New Roman"/>
                <a:sym typeface="Times New Roman"/>
              </a:rPr>
              <a:t>WHERE </a:t>
            </a:r>
            <a:r>
              <a:rPr b="0" i="1" lang="en-US" sz="2400" u="none" cap="none" strike="noStrike">
                <a:solidFill>
                  <a:srgbClr val="0066CC"/>
                </a:solidFill>
                <a:latin typeface="Times New Roman"/>
                <a:ea typeface="Times New Roman"/>
                <a:cs typeface="Times New Roman"/>
                <a:sym typeface="Times New Roman"/>
              </a:rPr>
              <a:t>Depart.date_dep  = '13-10-06‘</a:t>
            </a:r>
          </a:p>
        </p:txBody>
      </p:sp>
      <p:sp>
        <p:nvSpPr>
          <p:cNvPr id="1626" name="Shape 1626"/>
          <p:cNvSpPr txBox="1"/>
          <p:nvPr/>
        </p:nvSpPr>
        <p:spPr>
          <a:xfrm>
            <a:off x="7023100" y="6400800"/>
            <a:ext cx="1905000"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chemeClr val="dk1"/>
              </a:buClr>
              <a:buFont typeface="Tahoma"/>
              <a:buNone/>
            </a:pPr>
            <a:fld id="{00000000-1234-1234-1234-123412341234}" type="slidenum">
              <a:rPr b="1" i="1" lang="en-US" sz="1200" u="none" cap="none" strike="noStrike">
                <a:solidFill>
                  <a:schemeClr val="dk1"/>
                </a:solidFill>
                <a:latin typeface="Tahoma"/>
                <a:ea typeface="Tahoma"/>
                <a:cs typeface="Tahoma"/>
                <a:sym typeface="Tahoma"/>
              </a:rPr>
              <a:t>‹#›</a:t>
            </a:fld>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Shape 168"/>
          <p:cNvSpPr txBox="1"/>
          <p:nvPr>
            <p:ph type="title"/>
          </p:nvPr>
        </p:nvSpPr>
        <p:spPr>
          <a:xfrm>
            <a:off x="609600" y="4762"/>
            <a:ext cx="8305800" cy="609600"/>
          </a:xfrm>
          <a:prstGeom prst="rect">
            <a:avLst/>
          </a:prstGeom>
          <a:noFill/>
          <a:ln>
            <a:noFill/>
          </a:ln>
        </p:spPr>
        <p:txBody>
          <a:bodyPr anchorCtr="0" anchor="b" bIns="45700" lIns="91425" rIns="91425" wrap="square" tIns="45700">
            <a:noAutofit/>
          </a:bodyPr>
          <a:lstStyle/>
          <a:p>
            <a:pPr indent="0" lvl="0" marL="0" marR="0" rtl="0" algn="l">
              <a:lnSpc>
                <a:spcPct val="100000"/>
              </a:lnSpc>
              <a:spcBef>
                <a:spcPts val="0"/>
              </a:spcBef>
              <a:spcAft>
                <a:spcPts val="0"/>
              </a:spcAft>
              <a:buClr>
                <a:schemeClr val="dk1"/>
              </a:buClr>
              <a:buFont typeface="Kaushan Script"/>
              <a:buNone/>
            </a:pPr>
            <a:r>
              <a:rPr b="0" i="0" lang="en-US" sz="3000" u="none" cap="none" strike="noStrike">
                <a:solidFill>
                  <a:schemeClr val="dk1"/>
                </a:solidFill>
                <a:latin typeface="Kaushan Script"/>
                <a:ea typeface="Kaushan Script"/>
                <a:cs typeface="Kaushan Script"/>
                <a:sym typeface="Kaushan Script"/>
              </a:rPr>
              <a:t>L'algèbre relationnelle</a:t>
            </a:r>
          </a:p>
        </p:txBody>
      </p:sp>
      <p:sp>
        <p:nvSpPr>
          <p:cNvPr descr="Rectangle: Click to edit Master text styles Second level Third level Fourth level Fifth level" id="169" name="Shape 169"/>
          <p:cNvSpPr txBox="1"/>
          <p:nvPr>
            <p:ph idx="1" type="body"/>
          </p:nvPr>
        </p:nvSpPr>
        <p:spPr>
          <a:xfrm>
            <a:off x="523875" y="757237"/>
            <a:ext cx="8153400" cy="5499100"/>
          </a:xfrm>
          <a:prstGeom prst="rect">
            <a:avLst/>
          </a:prstGeom>
          <a:noFill/>
          <a:ln>
            <a:noFill/>
          </a:ln>
        </p:spPr>
        <p:txBody>
          <a:bodyPr anchorCtr="0" anchor="t" bIns="45700" lIns="91425" rIns="91425" wrap="square" tIns="45700">
            <a:noAutofit/>
          </a:bodyPr>
          <a:lstStyle/>
          <a:p>
            <a:pPr indent="-342900" lvl="0" marL="342900" marR="0" rtl="0" algn="just">
              <a:lnSpc>
                <a:spcPct val="100000"/>
              </a:lnSpc>
              <a:spcBef>
                <a:spcPts val="0"/>
              </a:spcBef>
              <a:spcAft>
                <a:spcPts val="0"/>
              </a:spcAft>
              <a:buClr>
                <a:schemeClr val="hlink"/>
              </a:buClr>
              <a:buSzPts val="2200"/>
              <a:buFont typeface="Noto Sans Symbols"/>
              <a:buChar char="•"/>
            </a:pPr>
            <a:r>
              <a:rPr b="0" i="0" lang="en-US" sz="2000" u="none" cap="none" strike="noStrike">
                <a:solidFill>
                  <a:schemeClr val="dk1"/>
                </a:solidFill>
                <a:latin typeface="Times New Roman"/>
                <a:ea typeface="Times New Roman"/>
                <a:cs typeface="Times New Roman"/>
                <a:sym typeface="Times New Roman"/>
              </a:rPr>
              <a:t>Une algèbre est un ensemble avec des opérations fermées sur cet ensemble.</a:t>
            </a:r>
          </a:p>
          <a:p>
            <a:pPr indent="-342900" lvl="0" marL="342900" marR="0" rtl="0" algn="just">
              <a:lnSpc>
                <a:spcPct val="100000"/>
              </a:lnSpc>
              <a:spcBef>
                <a:spcPts val="400"/>
              </a:spcBef>
              <a:spcAft>
                <a:spcPts val="0"/>
              </a:spcAft>
              <a:buClr>
                <a:schemeClr val="hlink"/>
              </a:buClr>
              <a:buSzPts val="2200"/>
              <a:buFont typeface="Noto Sans Symbols"/>
              <a:buChar char="•"/>
            </a:pPr>
            <a:r>
              <a:rPr b="0" i="0" lang="en-US" sz="2000" u="none" cap="none" strike="noStrike">
                <a:solidFill>
                  <a:schemeClr val="dk1"/>
                </a:solidFill>
                <a:latin typeface="Times New Roman"/>
                <a:ea typeface="Times New Roman"/>
                <a:cs typeface="Times New Roman"/>
                <a:sym typeface="Times New Roman"/>
              </a:rPr>
              <a:t>L’algèbre relationnelle a été inventée par E. Codd comme une collection d’opérations formelles qui agissent sur des relations et produisent les relations en résultats</a:t>
            </a:r>
          </a:p>
          <a:p>
            <a:pPr indent="-285750" lvl="1" marL="742950" marR="0" rtl="0" algn="just">
              <a:lnSpc>
                <a:spcPct val="100000"/>
              </a:lnSpc>
              <a:spcBef>
                <a:spcPts val="360"/>
              </a:spcBef>
              <a:spcAft>
                <a:spcPts val="0"/>
              </a:spcAft>
              <a:buClr>
                <a:schemeClr val="dk1"/>
              </a:buClr>
              <a:buSzPts val="1620"/>
              <a:buFont typeface="Noto Sans Symbols"/>
              <a:buChar char="•"/>
            </a:pPr>
            <a:r>
              <a:rPr b="0" i="1" lang="en-US" sz="1800" u="none" cap="none" strike="noStrike">
                <a:solidFill>
                  <a:srgbClr val="0066CC"/>
                </a:solidFill>
                <a:latin typeface="Times New Roman"/>
                <a:ea typeface="Times New Roman"/>
                <a:cs typeface="Times New Roman"/>
                <a:sym typeface="Times New Roman"/>
              </a:rPr>
              <a:t>On peut considérer que l’algèbre relationnelle est aux relations ce qu’est l’arithmétique aux entiers.</a:t>
            </a:r>
          </a:p>
          <a:p>
            <a:pPr indent="-342900" lvl="0" marL="342900" marR="0" rtl="0" algn="just">
              <a:lnSpc>
                <a:spcPct val="100000"/>
              </a:lnSpc>
              <a:spcBef>
                <a:spcPts val="400"/>
              </a:spcBef>
              <a:spcAft>
                <a:spcPts val="0"/>
              </a:spcAft>
              <a:buClr>
                <a:schemeClr val="hlink"/>
              </a:buClr>
              <a:buSzPts val="2200"/>
              <a:buFont typeface="Noto Sans Symbols"/>
              <a:buChar char="•"/>
            </a:pPr>
            <a:r>
              <a:rPr b="0" i="0" lang="en-US" sz="2000" u="none" cap="none" strike="noStrike">
                <a:solidFill>
                  <a:schemeClr val="dk1"/>
                </a:solidFill>
                <a:latin typeface="Times New Roman"/>
                <a:ea typeface="Times New Roman"/>
                <a:cs typeface="Times New Roman"/>
                <a:sym typeface="Times New Roman"/>
              </a:rPr>
              <a:t>L’algèbre relationnelle utilise deux types d'opérateurs</a:t>
            </a:r>
          </a:p>
          <a:p>
            <a:pPr indent="-285750" lvl="1" marL="742950" marR="0" rtl="0" algn="just">
              <a:lnSpc>
                <a:spcPct val="100000"/>
              </a:lnSpc>
              <a:spcBef>
                <a:spcPts val="400"/>
              </a:spcBef>
              <a:spcAft>
                <a:spcPts val="0"/>
              </a:spcAft>
              <a:buClr>
                <a:schemeClr val="dk1"/>
              </a:buClr>
              <a:buSzPts val="1800"/>
              <a:buFont typeface="Noto Sans Symbols"/>
              <a:buChar char="•"/>
            </a:pPr>
            <a:r>
              <a:rPr b="0" i="1" lang="en-US" sz="2000" u="none" cap="none" strike="noStrike">
                <a:solidFill>
                  <a:srgbClr val="0066CC"/>
                </a:solidFill>
                <a:latin typeface="Times New Roman"/>
                <a:ea typeface="Times New Roman"/>
                <a:cs typeface="Times New Roman"/>
                <a:sym typeface="Times New Roman"/>
              </a:rPr>
              <a:t> Opérateurs unaires qui portent en entrée sur UNE relation</a:t>
            </a:r>
          </a:p>
          <a:p>
            <a:pPr indent="-228600" lvl="2" marL="1143000" marR="0" rtl="0" algn="just">
              <a:lnSpc>
                <a:spcPct val="100000"/>
              </a:lnSpc>
              <a:spcBef>
                <a:spcPts val="320"/>
              </a:spcBef>
              <a:spcAft>
                <a:spcPts val="0"/>
              </a:spcAft>
              <a:buClr>
                <a:schemeClr val="hlink"/>
              </a:buClr>
              <a:buSzPts val="1520"/>
              <a:buFont typeface="Noto Sans Symbols"/>
              <a:buChar char="•"/>
            </a:pPr>
            <a:r>
              <a:rPr b="0" i="0" lang="en-US" sz="1600" u="none" cap="none" strike="noStrike">
                <a:solidFill>
                  <a:schemeClr val="dk1"/>
                </a:solidFill>
                <a:latin typeface="Times New Roman"/>
                <a:ea typeface="Times New Roman"/>
                <a:cs typeface="Times New Roman"/>
                <a:sym typeface="Times New Roman"/>
              </a:rPr>
              <a:t>Projection </a:t>
            </a:r>
          </a:p>
          <a:p>
            <a:pPr indent="-228600" lvl="2" marL="1143000" marR="0" rtl="0" algn="just">
              <a:lnSpc>
                <a:spcPct val="100000"/>
              </a:lnSpc>
              <a:spcBef>
                <a:spcPts val="320"/>
              </a:spcBef>
              <a:spcAft>
                <a:spcPts val="0"/>
              </a:spcAft>
              <a:buClr>
                <a:schemeClr val="hlink"/>
              </a:buClr>
              <a:buSzPts val="1520"/>
              <a:buFont typeface="Noto Sans Symbols"/>
              <a:buChar char="•"/>
            </a:pPr>
            <a:r>
              <a:rPr b="0" i="0" lang="en-US" sz="1600" u="none" cap="none" strike="noStrike">
                <a:solidFill>
                  <a:schemeClr val="dk1"/>
                </a:solidFill>
                <a:latin typeface="Times New Roman"/>
                <a:ea typeface="Times New Roman"/>
                <a:cs typeface="Times New Roman"/>
                <a:sym typeface="Times New Roman"/>
              </a:rPr>
              <a:t>Sélection ou Restriction </a:t>
            </a:r>
          </a:p>
          <a:p>
            <a:pPr indent="-228600" lvl="2" marL="1143000" marR="0" rtl="0" algn="just">
              <a:lnSpc>
                <a:spcPct val="100000"/>
              </a:lnSpc>
              <a:spcBef>
                <a:spcPts val="320"/>
              </a:spcBef>
              <a:spcAft>
                <a:spcPts val="0"/>
              </a:spcAft>
              <a:buClr>
                <a:schemeClr val="hlink"/>
              </a:buClr>
              <a:buSzPts val="1520"/>
              <a:buFont typeface="Noto Sans Symbols"/>
              <a:buChar char="•"/>
            </a:pPr>
            <a:r>
              <a:rPr b="0" i="0" lang="en-US" sz="1600" u="none" cap="none" strike="noStrike">
                <a:solidFill>
                  <a:schemeClr val="dk1"/>
                </a:solidFill>
                <a:latin typeface="Times New Roman"/>
                <a:ea typeface="Times New Roman"/>
                <a:cs typeface="Times New Roman"/>
                <a:sym typeface="Times New Roman"/>
              </a:rPr>
              <a:t>Complément (Not)‏</a:t>
            </a:r>
          </a:p>
          <a:p>
            <a:pPr indent="-285750" lvl="1" marL="742950" marR="0" rtl="0" algn="just">
              <a:lnSpc>
                <a:spcPct val="100000"/>
              </a:lnSpc>
              <a:spcBef>
                <a:spcPts val="400"/>
              </a:spcBef>
              <a:spcAft>
                <a:spcPts val="0"/>
              </a:spcAft>
              <a:buClr>
                <a:schemeClr val="dk1"/>
              </a:buClr>
              <a:buSzPts val="1800"/>
              <a:buFont typeface="Noto Sans Symbols"/>
              <a:buChar char="•"/>
            </a:pPr>
            <a:r>
              <a:rPr b="0" i="1" lang="en-US" sz="2000" u="none" cap="none" strike="noStrike">
                <a:solidFill>
                  <a:srgbClr val="0066CC"/>
                </a:solidFill>
                <a:latin typeface="Times New Roman"/>
                <a:ea typeface="Times New Roman"/>
                <a:cs typeface="Times New Roman"/>
                <a:sym typeface="Times New Roman"/>
              </a:rPr>
              <a:t>Opérateurs binaires qui portent en entrée sur DEUX relations</a:t>
            </a:r>
          </a:p>
          <a:p>
            <a:pPr indent="-228600" lvl="2" marL="1143000" marR="0" rtl="0" algn="just">
              <a:lnSpc>
                <a:spcPct val="100000"/>
              </a:lnSpc>
              <a:spcBef>
                <a:spcPts val="320"/>
              </a:spcBef>
              <a:spcAft>
                <a:spcPts val="0"/>
              </a:spcAft>
              <a:buClr>
                <a:schemeClr val="hlink"/>
              </a:buClr>
              <a:buSzPts val="1520"/>
              <a:buFont typeface="Noto Sans Symbols"/>
              <a:buChar char="•"/>
            </a:pPr>
            <a:r>
              <a:rPr b="0" i="0" lang="en-US" sz="1600" u="none" cap="none" strike="noStrike">
                <a:solidFill>
                  <a:schemeClr val="dk1"/>
                </a:solidFill>
                <a:latin typeface="Times New Roman"/>
                <a:ea typeface="Times New Roman"/>
                <a:cs typeface="Times New Roman"/>
                <a:sym typeface="Times New Roman"/>
              </a:rPr>
              <a:t>l’union </a:t>
            </a:r>
          </a:p>
          <a:p>
            <a:pPr indent="-228600" lvl="2" marL="1143000" marR="0" rtl="0" algn="just">
              <a:lnSpc>
                <a:spcPct val="100000"/>
              </a:lnSpc>
              <a:spcBef>
                <a:spcPts val="320"/>
              </a:spcBef>
              <a:spcAft>
                <a:spcPts val="0"/>
              </a:spcAft>
              <a:buClr>
                <a:schemeClr val="hlink"/>
              </a:buClr>
              <a:buSzPts val="1520"/>
              <a:buFont typeface="Noto Sans Symbols"/>
              <a:buChar char="•"/>
            </a:pPr>
            <a:r>
              <a:rPr b="0" i="0" lang="en-US" sz="1600" u="none" cap="none" strike="noStrike">
                <a:solidFill>
                  <a:schemeClr val="dk1"/>
                </a:solidFill>
                <a:latin typeface="Times New Roman"/>
                <a:ea typeface="Times New Roman"/>
                <a:cs typeface="Times New Roman"/>
                <a:sym typeface="Times New Roman"/>
              </a:rPr>
              <a:t>l’intersection ‏</a:t>
            </a:r>
          </a:p>
          <a:p>
            <a:pPr indent="-228600" lvl="2" marL="1143000" marR="0" rtl="0" algn="just">
              <a:lnSpc>
                <a:spcPct val="100000"/>
              </a:lnSpc>
              <a:spcBef>
                <a:spcPts val="320"/>
              </a:spcBef>
              <a:spcAft>
                <a:spcPts val="0"/>
              </a:spcAft>
              <a:buClr>
                <a:schemeClr val="hlink"/>
              </a:buClr>
              <a:buSzPts val="1520"/>
              <a:buFont typeface="Noto Sans Symbols"/>
              <a:buChar char="•"/>
            </a:pPr>
            <a:r>
              <a:rPr b="0" i="0" lang="en-US" sz="1600" u="none" cap="none" strike="noStrike">
                <a:solidFill>
                  <a:schemeClr val="dk1"/>
                </a:solidFill>
                <a:latin typeface="Times New Roman"/>
                <a:ea typeface="Times New Roman"/>
                <a:cs typeface="Times New Roman"/>
                <a:sym typeface="Times New Roman"/>
              </a:rPr>
              <a:t>la différence ‏</a:t>
            </a:r>
          </a:p>
          <a:p>
            <a:pPr indent="-228600" lvl="2" marL="1143000" marR="0" rtl="0" algn="just">
              <a:lnSpc>
                <a:spcPct val="100000"/>
              </a:lnSpc>
              <a:spcBef>
                <a:spcPts val="320"/>
              </a:spcBef>
              <a:spcAft>
                <a:spcPts val="0"/>
              </a:spcAft>
              <a:buClr>
                <a:schemeClr val="hlink"/>
              </a:buClr>
              <a:buSzPts val="1520"/>
              <a:buFont typeface="Noto Sans Symbols"/>
              <a:buChar char="•"/>
            </a:pPr>
            <a:r>
              <a:rPr b="0" i="0" lang="en-US" sz="1600" u="none" cap="none" strike="noStrike">
                <a:solidFill>
                  <a:schemeClr val="dk1"/>
                </a:solidFill>
                <a:latin typeface="Times New Roman"/>
                <a:ea typeface="Times New Roman"/>
                <a:cs typeface="Times New Roman"/>
                <a:sym typeface="Times New Roman"/>
              </a:rPr>
              <a:t>la division ‏</a:t>
            </a:r>
          </a:p>
          <a:p>
            <a:pPr indent="-228600" lvl="2" marL="1143000" marR="0" rtl="0" algn="just">
              <a:lnSpc>
                <a:spcPct val="100000"/>
              </a:lnSpc>
              <a:spcBef>
                <a:spcPts val="320"/>
              </a:spcBef>
              <a:spcAft>
                <a:spcPts val="0"/>
              </a:spcAft>
              <a:buClr>
                <a:schemeClr val="hlink"/>
              </a:buClr>
              <a:buSzPts val="1520"/>
              <a:buFont typeface="Noto Sans Symbols"/>
              <a:buChar char="•"/>
            </a:pPr>
            <a:r>
              <a:rPr b="0" i="0" lang="en-US" sz="1600" u="none" cap="none" strike="noStrike">
                <a:solidFill>
                  <a:schemeClr val="dk1"/>
                </a:solidFill>
                <a:latin typeface="Times New Roman"/>
                <a:ea typeface="Times New Roman"/>
                <a:cs typeface="Times New Roman"/>
                <a:sym typeface="Times New Roman"/>
              </a:rPr>
              <a:t>le produit cartésien </a:t>
            </a:r>
          </a:p>
          <a:p>
            <a:pPr indent="-228600" lvl="2" marL="1143000" marR="0" rtl="0" algn="just">
              <a:lnSpc>
                <a:spcPct val="100000"/>
              </a:lnSpc>
              <a:spcBef>
                <a:spcPts val="320"/>
              </a:spcBef>
              <a:spcAft>
                <a:spcPts val="0"/>
              </a:spcAft>
              <a:buClr>
                <a:schemeClr val="hlink"/>
              </a:buClr>
              <a:buSzPts val="1520"/>
              <a:buFont typeface="Noto Sans Symbols"/>
              <a:buChar char="•"/>
            </a:pPr>
            <a:r>
              <a:rPr b="0" i="0" lang="en-US" sz="1600" u="none" cap="none" strike="noStrike">
                <a:solidFill>
                  <a:schemeClr val="dk1"/>
                </a:solidFill>
                <a:latin typeface="Times New Roman"/>
                <a:ea typeface="Times New Roman"/>
                <a:cs typeface="Times New Roman"/>
                <a:sym typeface="Times New Roman"/>
              </a:rPr>
              <a:t>Jointures</a:t>
            </a:r>
          </a:p>
          <a:p>
            <a:pPr indent="-342900" lvl="0" marL="342900" marR="0" rtl="0" algn="just">
              <a:lnSpc>
                <a:spcPct val="100000"/>
              </a:lnSpc>
              <a:spcBef>
                <a:spcPts val="400"/>
              </a:spcBef>
              <a:spcAft>
                <a:spcPts val="0"/>
              </a:spcAft>
              <a:buClr>
                <a:schemeClr val="hlink"/>
              </a:buClr>
              <a:buSzPts val="2200"/>
              <a:buFont typeface="Noto Sans Symbols"/>
              <a:buNone/>
            </a:pPr>
            <a:r>
              <a:t/>
            </a:r>
            <a:endParaRPr b="0" i="0" sz="2000" u="none" cap="none" strike="noStrike">
              <a:solidFill>
                <a:schemeClr val="dk1"/>
              </a:solidFill>
              <a:latin typeface="Times New Roman"/>
              <a:ea typeface="Times New Roman"/>
              <a:cs typeface="Times New Roman"/>
              <a:sym typeface="Times New Roman"/>
            </a:endParaRPr>
          </a:p>
          <a:p>
            <a:pPr indent="-342900" lvl="0" marL="342900" marR="0" rtl="0" algn="just">
              <a:spcBef>
                <a:spcPts val="400"/>
              </a:spcBef>
              <a:spcAft>
                <a:spcPts val="0"/>
              </a:spcAft>
              <a:buClr>
                <a:schemeClr val="hlink"/>
              </a:buClr>
              <a:buSzPts val="2200"/>
              <a:buFont typeface="Noto Sans Symbols"/>
              <a:buNone/>
            </a:pPr>
            <a:r>
              <a:t/>
            </a:r>
            <a:endParaRPr b="0" i="0" sz="2000" u="none" cap="none" strike="noStrike">
              <a:solidFill>
                <a:schemeClr val="dk1"/>
              </a:solidFill>
              <a:latin typeface="Times New Roman"/>
              <a:ea typeface="Times New Roman"/>
              <a:cs typeface="Times New Roman"/>
              <a:sym typeface="Times New Roman"/>
            </a:endParaRPr>
          </a:p>
        </p:txBody>
      </p:sp>
      <p:sp>
        <p:nvSpPr>
          <p:cNvPr id="170" name="Shape 170"/>
          <p:cNvSpPr txBox="1"/>
          <p:nvPr/>
        </p:nvSpPr>
        <p:spPr>
          <a:xfrm>
            <a:off x="7023100" y="6400800"/>
            <a:ext cx="1905000"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chemeClr val="dk1"/>
              </a:buClr>
              <a:buFont typeface="Tahoma"/>
              <a:buNone/>
            </a:pPr>
            <a:fld id="{00000000-1234-1234-1234-123412341234}" type="slidenum">
              <a:rPr b="1" i="1" lang="en-US" sz="1200" u="none" cap="none" strike="noStrike">
                <a:solidFill>
                  <a:schemeClr val="dk1"/>
                </a:solidFill>
                <a:latin typeface="Tahoma"/>
                <a:ea typeface="Tahoma"/>
                <a:cs typeface="Tahoma"/>
                <a:sym typeface="Tahoma"/>
              </a:rPr>
              <a:t>‹#›</a:t>
            </a:fld>
          </a:p>
        </p:txBody>
      </p:sp>
      <p:sp>
        <p:nvSpPr>
          <p:cNvPr id="171" name="Shape 171"/>
          <p:cNvSpPr/>
          <p:nvPr/>
        </p:nvSpPr>
        <p:spPr>
          <a:xfrm>
            <a:off x="3705225" y="5037137"/>
            <a:ext cx="395287" cy="1292225"/>
          </a:xfrm>
          <a:prstGeom prst="rightBrace">
            <a:avLst>
              <a:gd fmla="val 552" name="adj1"/>
              <a:gd fmla="val 50000" name="adj2"/>
            </a:avLst>
          </a:prstGeom>
          <a:solidFill>
            <a:schemeClr val="lt1"/>
          </a:solidFill>
          <a:ln cap="flat" cmpd="sng" w="28575">
            <a:solidFill>
              <a:schemeClr val="dk1"/>
            </a:solidFill>
            <a:prstDash val="solid"/>
            <a:miter lim="8000"/>
            <a:headEnd len="med" w="med" type="none"/>
            <a:tailEnd len="med" w="med" type="none"/>
          </a:ln>
        </p:spPr>
        <p:txBody>
          <a:bodyPr anchorCtr="0" anchor="b"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sp>
        <p:nvSpPr>
          <p:cNvPr id="172" name="Shape 172"/>
          <p:cNvSpPr txBox="1"/>
          <p:nvPr/>
        </p:nvSpPr>
        <p:spPr>
          <a:xfrm>
            <a:off x="4284662" y="5483225"/>
            <a:ext cx="2516187" cy="40005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rgbClr val="000000"/>
              </a:buClr>
              <a:buFont typeface="Times New Roman"/>
              <a:buNone/>
            </a:pPr>
            <a:r>
              <a:rPr b="0" i="0" lang="en-US" sz="2000" u="none" cap="none" strike="noStrike">
                <a:solidFill>
                  <a:srgbClr val="000000"/>
                </a:solidFill>
                <a:latin typeface="Times New Roman"/>
                <a:ea typeface="Times New Roman"/>
                <a:cs typeface="Times New Roman"/>
                <a:sym typeface="Times New Roman"/>
              </a:rPr>
              <a:t>Théorie des ensembles</a:t>
            </a: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0" name="Shape 1630"/>
        <p:cNvGrpSpPr/>
        <p:nvPr/>
      </p:nvGrpSpPr>
      <p:grpSpPr>
        <a:xfrm>
          <a:off x="0" y="0"/>
          <a:ext cx="0" cy="0"/>
          <a:chOff x="0" y="0"/>
          <a:chExt cx="0" cy="0"/>
        </a:xfrm>
      </p:grpSpPr>
      <p:sp>
        <p:nvSpPr>
          <p:cNvPr id="1631" name="Shape 1631"/>
          <p:cNvSpPr txBox="1"/>
          <p:nvPr>
            <p:ph type="title"/>
          </p:nvPr>
        </p:nvSpPr>
        <p:spPr>
          <a:xfrm>
            <a:off x="609600" y="4762"/>
            <a:ext cx="8305800" cy="609600"/>
          </a:xfrm>
          <a:prstGeom prst="rect">
            <a:avLst/>
          </a:prstGeom>
          <a:noFill/>
          <a:ln>
            <a:noFill/>
          </a:ln>
        </p:spPr>
        <p:txBody>
          <a:bodyPr anchorCtr="0" anchor="b" bIns="45700" lIns="91425" rIns="91425" wrap="square" tIns="45700">
            <a:noAutofit/>
          </a:bodyPr>
          <a:lstStyle/>
          <a:p>
            <a:pPr indent="0" lvl="0" marL="0" marR="0" rtl="0" algn="l">
              <a:lnSpc>
                <a:spcPct val="100000"/>
              </a:lnSpc>
              <a:spcBef>
                <a:spcPts val="0"/>
              </a:spcBef>
              <a:spcAft>
                <a:spcPts val="0"/>
              </a:spcAft>
              <a:buClr>
                <a:schemeClr val="dk1"/>
              </a:buClr>
              <a:buFont typeface="Kaushan Script"/>
              <a:buNone/>
            </a:pPr>
            <a:r>
              <a:rPr b="0" i="0" lang="en-US" sz="3000" u="none" cap="none" strike="noStrike">
                <a:solidFill>
                  <a:schemeClr val="dk1"/>
                </a:solidFill>
                <a:latin typeface="Kaushan Script"/>
                <a:ea typeface="Kaushan Script"/>
                <a:cs typeface="Kaushan Script"/>
                <a:sym typeface="Kaushan Script"/>
              </a:rPr>
              <a:t>syntaxe standard de la jointure interne</a:t>
            </a:r>
          </a:p>
        </p:txBody>
      </p:sp>
      <p:sp>
        <p:nvSpPr>
          <p:cNvPr descr="Rectangle: Click to edit Master text styles Second level Third level Fourth level Fifth level" id="1632" name="Shape 1632"/>
          <p:cNvSpPr txBox="1"/>
          <p:nvPr>
            <p:ph idx="1" type="body"/>
          </p:nvPr>
        </p:nvSpPr>
        <p:spPr>
          <a:xfrm>
            <a:off x="533400" y="914400"/>
            <a:ext cx="8153400" cy="5499100"/>
          </a:xfrm>
          <a:prstGeom prst="rect">
            <a:avLst/>
          </a:prstGeom>
          <a:noFill/>
          <a:ln>
            <a:noFill/>
          </a:ln>
        </p:spPr>
        <p:txBody>
          <a:bodyPr anchorCtr="0" anchor="t" bIns="45700" lIns="91425" rIns="91425" wrap="square" tIns="45700">
            <a:noAutofit/>
          </a:bodyPr>
          <a:lstStyle/>
          <a:p>
            <a:pPr indent="-342900" lvl="0" marL="342900" marR="0" rtl="0" algn="just">
              <a:lnSpc>
                <a:spcPct val="100000"/>
              </a:lnSpc>
              <a:spcBef>
                <a:spcPts val="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Exemple : forme "naturelle" : on ne précise pas l'attribut de jointure, les attributs de même nom dans les 2 relations sont utilisés comme condition de jointure</a:t>
            </a:r>
          </a:p>
          <a:p>
            <a:pPr indent="-342900" lvl="0" marL="342900" marR="0" rtl="0" algn="just">
              <a:lnSpc>
                <a:spcPct val="100000"/>
              </a:lnSpc>
              <a:spcBef>
                <a:spcPts val="560"/>
              </a:spcBef>
              <a:spcAft>
                <a:spcPts val="0"/>
              </a:spcAft>
              <a:buClr>
                <a:schemeClr val="dk1"/>
              </a:buClr>
              <a:buFont typeface="Times New Roman"/>
              <a:buNone/>
            </a:pPr>
            <a:r>
              <a:t/>
            </a:r>
            <a:endParaRPr b="0" i="0" sz="2800" u="none" cap="none" strike="noStrike">
              <a:solidFill>
                <a:schemeClr val="dk1"/>
              </a:solidFill>
              <a:latin typeface="Times New Roman"/>
              <a:ea typeface="Times New Roman"/>
              <a:cs typeface="Times New Roman"/>
              <a:sym typeface="Times New Roman"/>
            </a:endParaRPr>
          </a:p>
          <a:p>
            <a:pPr indent="-285750" lvl="1" marL="742950" marR="0" rtl="0" algn="just">
              <a:lnSpc>
                <a:spcPct val="80000"/>
              </a:lnSpc>
              <a:spcBef>
                <a:spcPts val="520"/>
              </a:spcBef>
              <a:spcAft>
                <a:spcPts val="0"/>
              </a:spcAft>
              <a:buClr>
                <a:srgbClr val="0066CC"/>
              </a:buClr>
              <a:buFont typeface="Times New Roman"/>
              <a:buNone/>
            </a:pPr>
            <a:r>
              <a:rPr b="1" i="1" lang="en-US" sz="2600" u="none" cap="none" strike="noStrike">
                <a:solidFill>
                  <a:srgbClr val="0066CC"/>
                </a:solidFill>
                <a:latin typeface="Times New Roman"/>
                <a:ea typeface="Times New Roman"/>
                <a:cs typeface="Times New Roman"/>
                <a:sym typeface="Times New Roman"/>
              </a:rPr>
              <a:t>SELECT </a:t>
            </a:r>
            <a:r>
              <a:rPr b="0" i="1" lang="en-US" sz="2400" u="none" cap="none" strike="noStrike">
                <a:solidFill>
                  <a:srgbClr val="0066CC"/>
                </a:solidFill>
                <a:latin typeface="Times New Roman"/>
                <a:ea typeface="Times New Roman"/>
                <a:cs typeface="Times New Roman"/>
                <a:sym typeface="Times New Roman"/>
              </a:rPr>
              <a:t>Pilote.Matricule , Pilote Nom</a:t>
            </a:r>
          </a:p>
          <a:p>
            <a:pPr indent="-285750" lvl="1" marL="742950" marR="0" rtl="0" algn="just">
              <a:lnSpc>
                <a:spcPct val="100000"/>
              </a:lnSpc>
              <a:spcBef>
                <a:spcPts val="520"/>
              </a:spcBef>
              <a:spcAft>
                <a:spcPts val="0"/>
              </a:spcAft>
              <a:buClr>
                <a:srgbClr val="0066CC"/>
              </a:buClr>
              <a:buFont typeface="Times New Roman"/>
              <a:buNone/>
            </a:pPr>
            <a:r>
              <a:rPr b="1" i="1" lang="en-US" sz="2600" u="none" cap="none" strike="noStrike">
                <a:solidFill>
                  <a:srgbClr val="0066CC"/>
                </a:solidFill>
                <a:latin typeface="Times New Roman"/>
                <a:ea typeface="Times New Roman"/>
                <a:cs typeface="Times New Roman"/>
                <a:sym typeface="Times New Roman"/>
              </a:rPr>
              <a:t>FROM </a:t>
            </a:r>
            <a:r>
              <a:rPr b="0" i="1" lang="en-US" sz="2600" u="none" cap="none" strike="noStrike">
                <a:solidFill>
                  <a:srgbClr val="0066CC"/>
                </a:solidFill>
                <a:latin typeface="Times New Roman"/>
                <a:ea typeface="Times New Roman"/>
                <a:cs typeface="Times New Roman"/>
                <a:sym typeface="Times New Roman"/>
              </a:rPr>
              <a:t>Pilote </a:t>
            </a:r>
            <a:r>
              <a:rPr b="1" i="1" lang="en-US" sz="2600" u="none" cap="none" strike="noStrike">
                <a:solidFill>
                  <a:srgbClr val="0066CC"/>
                </a:solidFill>
                <a:latin typeface="Times New Roman"/>
                <a:ea typeface="Times New Roman"/>
                <a:cs typeface="Times New Roman"/>
                <a:sym typeface="Times New Roman"/>
              </a:rPr>
              <a:t>NATURAL INNER JOIN </a:t>
            </a:r>
            <a:r>
              <a:rPr b="0" i="1" lang="en-US" sz="2600" u="none" cap="none" strike="noStrike">
                <a:solidFill>
                  <a:srgbClr val="0066CC"/>
                </a:solidFill>
                <a:latin typeface="Times New Roman"/>
                <a:ea typeface="Times New Roman"/>
                <a:cs typeface="Times New Roman"/>
                <a:sym typeface="Times New Roman"/>
              </a:rPr>
              <a:t>Depart </a:t>
            </a:r>
            <a:r>
              <a:rPr b="1" i="1" lang="en-US" sz="2600" u="none" cap="none" strike="noStrike">
                <a:solidFill>
                  <a:srgbClr val="0066CC"/>
                </a:solidFill>
                <a:latin typeface="Times New Roman"/>
                <a:ea typeface="Times New Roman"/>
                <a:cs typeface="Times New Roman"/>
                <a:sym typeface="Times New Roman"/>
              </a:rPr>
              <a:t>WHERE </a:t>
            </a:r>
            <a:r>
              <a:rPr b="0" i="1" lang="en-US" sz="2400" u="none" cap="none" strike="noStrike">
                <a:solidFill>
                  <a:srgbClr val="0066CC"/>
                </a:solidFill>
                <a:latin typeface="Times New Roman"/>
                <a:ea typeface="Times New Roman"/>
                <a:cs typeface="Times New Roman"/>
                <a:sym typeface="Times New Roman"/>
              </a:rPr>
              <a:t>Depart.date_dep  = '13-10-06‘</a:t>
            </a:r>
          </a:p>
          <a:p>
            <a:pPr indent="0" lvl="0" marL="0" marR="0" rtl="0" algn="l">
              <a:spcBef>
                <a:spcPts val="0"/>
              </a:spcBef>
              <a:buNone/>
            </a:pPr>
            <a:r>
              <a:t/>
            </a:r>
            <a:endParaRPr b="0" i="1" sz="2400" u="none" cap="none" strike="noStrike">
              <a:solidFill>
                <a:srgbClr val="0066CC"/>
              </a:solidFill>
              <a:latin typeface="Times New Roman"/>
              <a:ea typeface="Times New Roman"/>
              <a:cs typeface="Times New Roman"/>
              <a:sym typeface="Times New Roman"/>
            </a:endParaRPr>
          </a:p>
        </p:txBody>
      </p:sp>
      <p:sp>
        <p:nvSpPr>
          <p:cNvPr id="1633" name="Shape 1633"/>
          <p:cNvSpPr txBox="1"/>
          <p:nvPr/>
        </p:nvSpPr>
        <p:spPr>
          <a:xfrm>
            <a:off x="7023100" y="6400800"/>
            <a:ext cx="1905000"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chemeClr val="dk1"/>
              </a:buClr>
              <a:buFont typeface="Tahoma"/>
              <a:buNone/>
            </a:pPr>
            <a:fld id="{00000000-1234-1234-1234-123412341234}" type="slidenum">
              <a:rPr b="1" i="1" lang="en-US" sz="1200" u="none" cap="none" strike="noStrike">
                <a:solidFill>
                  <a:schemeClr val="dk1"/>
                </a:solidFill>
                <a:latin typeface="Tahoma"/>
                <a:ea typeface="Tahoma"/>
                <a:cs typeface="Tahoma"/>
                <a:sym typeface="Tahoma"/>
              </a:rPr>
              <a:t>‹#›</a:t>
            </a:fld>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7" name="Shape 1637"/>
        <p:cNvGrpSpPr/>
        <p:nvPr/>
      </p:nvGrpSpPr>
      <p:grpSpPr>
        <a:xfrm>
          <a:off x="0" y="0"/>
          <a:ext cx="0" cy="0"/>
          <a:chOff x="0" y="0"/>
          <a:chExt cx="0" cy="0"/>
        </a:xfrm>
      </p:grpSpPr>
      <p:sp>
        <p:nvSpPr>
          <p:cNvPr id="1638" name="Shape 1638"/>
          <p:cNvSpPr txBox="1"/>
          <p:nvPr>
            <p:ph type="title"/>
          </p:nvPr>
        </p:nvSpPr>
        <p:spPr>
          <a:xfrm>
            <a:off x="609600" y="4762"/>
            <a:ext cx="8305800" cy="609600"/>
          </a:xfrm>
          <a:prstGeom prst="rect">
            <a:avLst/>
          </a:prstGeom>
          <a:noFill/>
          <a:ln>
            <a:noFill/>
          </a:ln>
        </p:spPr>
        <p:txBody>
          <a:bodyPr anchorCtr="0" anchor="b" bIns="45700" lIns="91425" rIns="91425" wrap="square" tIns="45700">
            <a:noAutofit/>
          </a:bodyPr>
          <a:lstStyle/>
          <a:p>
            <a:pPr indent="0" lvl="0" marL="0" marR="0" rtl="0" algn="l">
              <a:lnSpc>
                <a:spcPct val="100000"/>
              </a:lnSpc>
              <a:spcBef>
                <a:spcPts val="0"/>
              </a:spcBef>
              <a:spcAft>
                <a:spcPts val="0"/>
              </a:spcAft>
              <a:buClr>
                <a:schemeClr val="dk1"/>
              </a:buClr>
              <a:buFont typeface="Kaushan Script"/>
              <a:buNone/>
            </a:pPr>
            <a:r>
              <a:rPr b="0" i="0" lang="en-US" sz="3000" u="none" cap="none" strike="noStrike">
                <a:solidFill>
                  <a:schemeClr val="dk1"/>
                </a:solidFill>
                <a:latin typeface="Kaushan Script"/>
                <a:ea typeface="Kaushan Script"/>
                <a:cs typeface="Kaushan Script"/>
                <a:sym typeface="Kaushan Script"/>
              </a:rPr>
              <a:t>Expression des jointures entre tables</a:t>
            </a:r>
          </a:p>
        </p:txBody>
      </p:sp>
      <p:sp>
        <p:nvSpPr>
          <p:cNvPr descr="Rectangle: Click to edit Master text styles Second level Third level Fourth level Fifth level" id="1639" name="Shape 1639"/>
          <p:cNvSpPr txBox="1"/>
          <p:nvPr>
            <p:ph idx="1" type="body"/>
          </p:nvPr>
        </p:nvSpPr>
        <p:spPr>
          <a:xfrm>
            <a:off x="533400" y="914400"/>
            <a:ext cx="8153400" cy="5499100"/>
          </a:xfrm>
          <a:prstGeom prst="rect">
            <a:avLst/>
          </a:prstGeom>
          <a:noFill/>
          <a:ln>
            <a:noFill/>
          </a:ln>
        </p:spPr>
        <p:txBody>
          <a:bodyPr anchorCtr="0" anchor="t" bIns="45700" lIns="91425" rIns="91425" wrap="square" tIns="45700">
            <a:noAutofit/>
          </a:bodyPr>
          <a:lstStyle/>
          <a:p>
            <a:pPr indent="-457200" lvl="0" marL="457200" marR="0" rtl="0" algn="just">
              <a:lnSpc>
                <a:spcPct val="100000"/>
              </a:lnSpc>
              <a:spcBef>
                <a:spcPts val="0"/>
              </a:spcBef>
              <a:spcAft>
                <a:spcPts val="0"/>
              </a:spcAft>
              <a:buClr>
                <a:schemeClr val="hlink"/>
              </a:buClr>
              <a:buSzPts val="2200"/>
              <a:buFont typeface="Noto Sans Symbols"/>
              <a:buNone/>
            </a:pPr>
            <a:r>
              <a:t/>
            </a:r>
            <a:endParaRPr b="0" i="0" sz="2000" u="none" cap="none" strike="noStrike">
              <a:solidFill>
                <a:schemeClr val="dk1"/>
              </a:solidFill>
              <a:latin typeface="Times New Roman"/>
              <a:ea typeface="Times New Roman"/>
              <a:cs typeface="Times New Roman"/>
              <a:sym typeface="Times New Roman"/>
            </a:endParaRPr>
          </a:p>
          <a:p>
            <a:pPr indent="-457200" lvl="0" marL="457200" marR="0" rtl="0" algn="just">
              <a:lnSpc>
                <a:spcPct val="100000"/>
              </a:lnSpc>
              <a:spcBef>
                <a:spcPts val="400"/>
              </a:spcBef>
              <a:spcAft>
                <a:spcPts val="0"/>
              </a:spcAft>
              <a:buClr>
                <a:schemeClr val="hlink"/>
              </a:buClr>
              <a:buSzPts val="2200"/>
              <a:buFont typeface="Noto Sans Symbols"/>
              <a:buNone/>
            </a:pPr>
            <a:r>
              <a:t/>
            </a:r>
            <a:endParaRPr b="0" i="0" sz="2000" u="none" cap="none" strike="noStrike">
              <a:solidFill>
                <a:schemeClr val="dk1"/>
              </a:solidFill>
              <a:latin typeface="Times New Roman"/>
              <a:ea typeface="Times New Roman"/>
              <a:cs typeface="Times New Roman"/>
              <a:sym typeface="Times New Roman"/>
            </a:endParaRPr>
          </a:p>
          <a:p>
            <a:pPr indent="-457200" lvl="0" marL="457200" marR="0" rtl="0" algn="just">
              <a:lnSpc>
                <a:spcPct val="100000"/>
              </a:lnSpc>
              <a:spcBef>
                <a:spcPts val="400"/>
              </a:spcBef>
              <a:spcAft>
                <a:spcPts val="0"/>
              </a:spcAft>
              <a:buClr>
                <a:schemeClr val="hlink"/>
              </a:buClr>
              <a:buSzPts val="2200"/>
              <a:buFont typeface="Noto Sans Symbols"/>
              <a:buNone/>
            </a:pPr>
            <a:r>
              <a:t/>
            </a:r>
            <a:endParaRPr b="0" i="0" sz="2000" u="none" cap="none" strike="noStrike">
              <a:solidFill>
                <a:schemeClr val="dk1"/>
              </a:solidFill>
              <a:latin typeface="Times New Roman"/>
              <a:ea typeface="Times New Roman"/>
              <a:cs typeface="Times New Roman"/>
              <a:sym typeface="Times New Roman"/>
            </a:endParaRPr>
          </a:p>
          <a:p>
            <a:pPr indent="-457200" lvl="0" marL="457200" marR="0" rtl="0" algn="just">
              <a:lnSpc>
                <a:spcPct val="100000"/>
              </a:lnSpc>
              <a:spcBef>
                <a:spcPts val="400"/>
              </a:spcBef>
              <a:spcAft>
                <a:spcPts val="0"/>
              </a:spcAft>
              <a:buClr>
                <a:schemeClr val="hlink"/>
              </a:buClr>
              <a:buSzPts val="2200"/>
              <a:buFont typeface="Noto Sans Symbols"/>
              <a:buNone/>
            </a:pPr>
            <a:r>
              <a:t/>
            </a:r>
            <a:endParaRPr b="0" i="0" sz="2000" u="none" cap="none" strike="noStrike">
              <a:solidFill>
                <a:schemeClr val="dk1"/>
              </a:solidFill>
              <a:latin typeface="Times New Roman"/>
              <a:ea typeface="Times New Roman"/>
              <a:cs typeface="Times New Roman"/>
              <a:sym typeface="Times New Roman"/>
            </a:endParaRPr>
          </a:p>
          <a:p>
            <a:pPr indent="-457200" lvl="0" marL="457200" marR="0" rtl="0" algn="just">
              <a:lnSpc>
                <a:spcPct val="100000"/>
              </a:lnSpc>
              <a:spcBef>
                <a:spcPts val="400"/>
              </a:spcBef>
              <a:spcAft>
                <a:spcPts val="0"/>
              </a:spcAft>
              <a:buClr>
                <a:schemeClr val="hlink"/>
              </a:buClr>
              <a:buSzPts val="2200"/>
              <a:buFont typeface="Noto Sans Symbols"/>
              <a:buNone/>
            </a:pPr>
            <a:r>
              <a:t/>
            </a:r>
            <a:endParaRPr b="0" i="0" sz="2000" u="none" cap="none" strike="noStrike">
              <a:solidFill>
                <a:schemeClr val="dk1"/>
              </a:solidFill>
              <a:latin typeface="Times New Roman"/>
              <a:ea typeface="Times New Roman"/>
              <a:cs typeface="Times New Roman"/>
              <a:sym typeface="Times New Roman"/>
            </a:endParaRPr>
          </a:p>
          <a:p>
            <a:pPr indent="-457200" lvl="0" marL="457200" marR="0" rtl="0" algn="just">
              <a:lnSpc>
                <a:spcPct val="100000"/>
              </a:lnSpc>
              <a:spcBef>
                <a:spcPts val="400"/>
              </a:spcBef>
              <a:spcAft>
                <a:spcPts val="0"/>
              </a:spcAft>
              <a:buClr>
                <a:schemeClr val="hlink"/>
              </a:buClr>
              <a:buSzPts val="2200"/>
              <a:buFont typeface="Noto Sans Symbols"/>
              <a:buNone/>
            </a:pPr>
            <a:r>
              <a:t/>
            </a:r>
            <a:endParaRPr b="0" i="0" sz="2000" u="none" cap="none" strike="noStrike">
              <a:solidFill>
                <a:schemeClr val="dk1"/>
              </a:solidFill>
              <a:latin typeface="Times New Roman"/>
              <a:ea typeface="Times New Roman"/>
              <a:cs typeface="Times New Roman"/>
              <a:sym typeface="Times New Roman"/>
            </a:endParaRPr>
          </a:p>
          <a:p>
            <a:pPr indent="-457200" lvl="0" marL="457200" marR="0" rtl="0" algn="just">
              <a:lnSpc>
                <a:spcPct val="100000"/>
              </a:lnSpc>
              <a:spcBef>
                <a:spcPts val="400"/>
              </a:spcBef>
              <a:spcAft>
                <a:spcPts val="0"/>
              </a:spcAft>
              <a:buClr>
                <a:schemeClr val="hlink"/>
              </a:buClr>
              <a:buSzPts val="2200"/>
              <a:buFont typeface="Noto Sans Symbols"/>
              <a:buChar char="•"/>
            </a:pPr>
            <a:r>
              <a:rPr b="0" i="0" lang="en-US" sz="2000" u="none" cap="none" strike="noStrike">
                <a:solidFill>
                  <a:schemeClr val="dk1"/>
                </a:solidFill>
                <a:latin typeface="Times New Roman"/>
                <a:ea typeface="Times New Roman"/>
                <a:cs typeface="Times New Roman"/>
                <a:sym typeface="Times New Roman"/>
              </a:rPr>
              <a:t>Il va néanmoins falloir indiquer comment se fait la relation entre ces tables.</a:t>
            </a:r>
          </a:p>
          <a:p>
            <a:pPr indent="-419100" lvl="1" marL="876300" marR="0" rtl="0" algn="just">
              <a:lnSpc>
                <a:spcPct val="100000"/>
              </a:lnSpc>
              <a:spcBef>
                <a:spcPts val="400"/>
              </a:spcBef>
              <a:spcAft>
                <a:spcPts val="0"/>
              </a:spcAft>
              <a:buClr>
                <a:schemeClr val="dk1"/>
              </a:buClr>
              <a:buSzPts val="1800"/>
              <a:buFont typeface="Noto Sans Symbols"/>
              <a:buChar char="•"/>
            </a:pPr>
            <a:r>
              <a:rPr b="0" i="1" lang="en-US" sz="2000" u="none" cap="none" strike="noStrike">
                <a:solidFill>
                  <a:srgbClr val="0066CC"/>
                </a:solidFill>
                <a:latin typeface="Times New Roman"/>
                <a:ea typeface="Times New Roman"/>
                <a:cs typeface="Times New Roman"/>
                <a:sym typeface="Times New Roman"/>
              </a:rPr>
              <a:t>Les trois règles:</a:t>
            </a:r>
          </a:p>
          <a:p>
            <a:pPr indent="-457200" lvl="2" marL="1371600" marR="0" rtl="0" algn="just">
              <a:lnSpc>
                <a:spcPct val="100000"/>
              </a:lnSpc>
              <a:spcBef>
                <a:spcPts val="320"/>
              </a:spcBef>
              <a:spcAft>
                <a:spcPts val="0"/>
              </a:spcAft>
              <a:buClr>
                <a:schemeClr val="hlink"/>
              </a:buClr>
              <a:buSzPts val="1520"/>
              <a:buFont typeface="Noto Sans Symbols"/>
              <a:buChar char="•"/>
            </a:pPr>
            <a:r>
              <a:rPr b="0" i="0" lang="en-US" sz="1600" u="none" cap="none" strike="noStrike">
                <a:solidFill>
                  <a:schemeClr val="dk1"/>
                </a:solidFill>
                <a:latin typeface="Times New Roman"/>
                <a:ea typeface="Times New Roman"/>
                <a:cs typeface="Times New Roman"/>
                <a:sym typeface="Times New Roman"/>
              </a:rPr>
              <a:t>Règle 1 : Spécifier les tables dans FROM</a:t>
            </a:r>
          </a:p>
          <a:p>
            <a:pPr indent="-457200" lvl="2" marL="1371600" marR="0" rtl="0" algn="just">
              <a:lnSpc>
                <a:spcPct val="100000"/>
              </a:lnSpc>
              <a:spcBef>
                <a:spcPts val="320"/>
              </a:spcBef>
              <a:spcAft>
                <a:spcPts val="0"/>
              </a:spcAft>
              <a:buClr>
                <a:schemeClr val="hlink"/>
              </a:buClr>
              <a:buSzPts val="1520"/>
              <a:buFont typeface="Noto Sans Symbols"/>
              <a:buChar char="•"/>
            </a:pPr>
            <a:r>
              <a:rPr b="0" i="0" lang="en-US" sz="1600" u="none" cap="none" strike="noStrike">
                <a:solidFill>
                  <a:schemeClr val="dk1"/>
                </a:solidFill>
                <a:latin typeface="Times New Roman"/>
                <a:ea typeface="Times New Roman"/>
                <a:cs typeface="Times New Roman"/>
                <a:sym typeface="Times New Roman"/>
              </a:rPr>
              <a:t>Règle 2 : Spécifier la qualification dans la clause WHERE</a:t>
            </a:r>
          </a:p>
          <a:p>
            <a:pPr indent="-381000" lvl="3" marL="1752600" marR="0" rtl="0" algn="just">
              <a:lnSpc>
                <a:spcPct val="100000"/>
              </a:lnSpc>
              <a:spcBef>
                <a:spcPts val="320"/>
              </a:spcBef>
              <a:spcAft>
                <a:spcPts val="0"/>
              </a:spcAft>
              <a:buClr>
                <a:schemeClr val="dk1"/>
              </a:buClr>
              <a:buSzPts val="1040"/>
              <a:buFont typeface="Noto Sans Symbols"/>
              <a:buChar char="•"/>
            </a:pPr>
            <a:r>
              <a:rPr b="0" i="0" lang="en-US" sz="1600" u="none" cap="none" strike="noStrike">
                <a:solidFill>
                  <a:schemeClr val="dk1"/>
                </a:solidFill>
                <a:latin typeface="Tahoma"/>
                <a:ea typeface="Tahoma"/>
                <a:cs typeface="Tahoma"/>
                <a:sym typeface="Tahoma"/>
              </a:rPr>
              <a:t>Attention, si pas de qualification, volume énorme !!</a:t>
            </a:r>
          </a:p>
          <a:p>
            <a:pPr indent="-457200" lvl="2" marL="1371600" marR="0" rtl="0" algn="just">
              <a:lnSpc>
                <a:spcPct val="100000"/>
              </a:lnSpc>
              <a:spcBef>
                <a:spcPts val="320"/>
              </a:spcBef>
              <a:spcAft>
                <a:spcPts val="0"/>
              </a:spcAft>
              <a:buClr>
                <a:schemeClr val="hlink"/>
              </a:buClr>
              <a:buSzPts val="1520"/>
              <a:buFont typeface="Noto Sans Symbols"/>
              <a:buChar char="•"/>
            </a:pPr>
            <a:r>
              <a:rPr b="0" i="0" lang="en-US" sz="1600" u="none" cap="none" strike="noStrike">
                <a:solidFill>
                  <a:schemeClr val="dk1"/>
                </a:solidFill>
                <a:latin typeface="Times New Roman"/>
                <a:ea typeface="Times New Roman"/>
                <a:cs typeface="Times New Roman"/>
                <a:sym typeface="Times New Roman"/>
              </a:rPr>
              <a:t>Règle 3 : Lever les ambigüités de nom de colonne en préfixant par le nom de table</a:t>
            </a:r>
          </a:p>
          <a:p>
            <a:pPr indent="-342900" lvl="0" marL="342900" marR="0" rtl="0" algn="just">
              <a:spcBef>
                <a:spcPts val="320"/>
              </a:spcBef>
              <a:spcAft>
                <a:spcPts val="0"/>
              </a:spcAft>
              <a:buClr>
                <a:schemeClr val="hlink"/>
              </a:buClr>
              <a:buSzPts val="1760"/>
              <a:buFont typeface="Noto Sans Symbols"/>
              <a:buNone/>
            </a:pPr>
            <a:r>
              <a:t/>
            </a:r>
            <a:endParaRPr b="0" i="0" sz="1600" u="none" cap="none" strike="noStrike">
              <a:solidFill>
                <a:schemeClr val="dk1"/>
              </a:solidFill>
              <a:latin typeface="Times New Roman"/>
              <a:ea typeface="Times New Roman"/>
              <a:cs typeface="Times New Roman"/>
              <a:sym typeface="Times New Roman"/>
            </a:endParaRPr>
          </a:p>
        </p:txBody>
      </p:sp>
      <p:grpSp>
        <p:nvGrpSpPr>
          <p:cNvPr id="1640" name="Shape 1640"/>
          <p:cNvGrpSpPr/>
          <p:nvPr/>
        </p:nvGrpSpPr>
        <p:grpSpPr>
          <a:xfrm>
            <a:off x="838200" y="1817687"/>
            <a:ext cx="1447800" cy="152400"/>
            <a:chOff x="6629400" y="4343400"/>
            <a:chExt cx="1447800" cy="152400"/>
          </a:xfrm>
        </p:grpSpPr>
        <p:sp>
          <p:nvSpPr>
            <p:cNvPr id="1641" name="Shape 1641"/>
            <p:cNvSpPr txBox="1"/>
            <p:nvPr/>
          </p:nvSpPr>
          <p:spPr>
            <a:xfrm>
              <a:off x="6629400" y="4343400"/>
              <a:ext cx="1447800" cy="152400"/>
            </a:xfrm>
            <a:prstGeom prst="rect">
              <a:avLst/>
            </a:prstGeom>
            <a:solidFill>
              <a:schemeClr val="hlink"/>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1642" name="Shape 1642"/>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1643" name="Shape 1643"/>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1644" name="Shape 1644"/>
          <p:cNvGrpSpPr/>
          <p:nvPr/>
        </p:nvGrpSpPr>
        <p:grpSpPr>
          <a:xfrm>
            <a:off x="838200" y="1970087"/>
            <a:ext cx="1447800" cy="152400"/>
            <a:chOff x="6629400" y="4343400"/>
            <a:chExt cx="1447800" cy="152400"/>
          </a:xfrm>
        </p:grpSpPr>
        <p:sp>
          <p:nvSpPr>
            <p:cNvPr id="1645" name="Shape 1645"/>
            <p:cNvSpPr txBox="1"/>
            <p:nvPr/>
          </p:nvSpPr>
          <p:spPr>
            <a:xfrm>
              <a:off x="6629400" y="4343400"/>
              <a:ext cx="1447800" cy="152400"/>
            </a:xfrm>
            <a:prstGeom prst="rect">
              <a:avLst/>
            </a:prstGeom>
            <a:no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1646" name="Shape 1646"/>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1647" name="Shape 1647"/>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1648" name="Shape 1648"/>
          <p:cNvGrpSpPr/>
          <p:nvPr/>
        </p:nvGrpSpPr>
        <p:grpSpPr>
          <a:xfrm>
            <a:off x="838200" y="1970087"/>
            <a:ext cx="1447800" cy="152400"/>
            <a:chOff x="6629400" y="4343400"/>
            <a:chExt cx="1447800" cy="152400"/>
          </a:xfrm>
        </p:grpSpPr>
        <p:sp>
          <p:nvSpPr>
            <p:cNvPr id="1649" name="Shape 1649"/>
            <p:cNvSpPr txBox="1"/>
            <p:nvPr/>
          </p:nvSpPr>
          <p:spPr>
            <a:xfrm>
              <a:off x="6629400" y="4343400"/>
              <a:ext cx="1447800" cy="152400"/>
            </a:xfrm>
            <a:prstGeom prst="rect">
              <a:avLst/>
            </a:prstGeom>
            <a:solidFill>
              <a:schemeClr val="accent1"/>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1650" name="Shape 1650"/>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1651" name="Shape 1651"/>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1652" name="Shape 1652"/>
          <p:cNvGrpSpPr/>
          <p:nvPr/>
        </p:nvGrpSpPr>
        <p:grpSpPr>
          <a:xfrm>
            <a:off x="838200" y="2122487"/>
            <a:ext cx="1447800" cy="152400"/>
            <a:chOff x="6629400" y="4343400"/>
            <a:chExt cx="1447800" cy="152400"/>
          </a:xfrm>
        </p:grpSpPr>
        <p:sp>
          <p:nvSpPr>
            <p:cNvPr id="1653" name="Shape 1653"/>
            <p:cNvSpPr txBox="1"/>
            <p:nvPr/>
          </p:nvSpPr>
          <p:spPr>
            <a:xfrm>
              <a:off x="6629400" y="4343400"/>
              <a:ext cx="1447800" cy="152400"/>
            </a:xfrm>
            <a:prstGeom prst="rect">
              <a:avLst/>
            </a:prstGeom>
            <a:solidFill>
              <a:schemeClr val="accent2"/>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1654" name="Shape 1654"/>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1655" name="Shape 1655"/>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sp>
        <p:nvSpPr>
          <p:cNvPr id="1656" name="Shape 1656"/>
          <p:cNvSpPr txBox="1"/>
          <p:nvPr/>
        </p:nvSpPr>
        <p:spPr>
          <a:xfrm>
            <a:off x="2819400" y="1817687"/>
            <a:ext cx="1905000" cy="152400"/>
          </a:xfrm>
          <a:prstGeom prst="rect">
            <a:avLst/>
          </a:prstGeom>
          <a:solidFill>
            <a:srgbClr val="FFCC00"/>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sp>
        <p:nvSpPr>
          <p:cNvPr id="1657" name="Shape 1657"/>
          <p:cNvSpPr txBox="1"/>
          <p:nvPr/>
        </p:nvSpPr>
        <p:spPr>
          <a:xfrm>
            <a:off x="2819400" y="1970087"/>
            <a:ext cx="1905000" cy="152400"/>
          </a:xfrm>
          <a:prstGeom prst="rect">
            <a:avLst/>
          </a:prstGeom>
          <a:solidFill>
            <a:srgbClr val="FFCC00"/>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sp>
        <p:nvSpPr>
          <p:cNvPr id="1658" name="Shape 1658"/>
          <p:cNvSpPr txBox="1"/>
          <p:nvPr/>
        </p:nvSpPr>
        <p:spPr>
          <a:xfrm>
            <a:off x="2819400" y="2122487"/>
            <a:ext cx="1905000" cy="152400"/>
          </a:xfrm>
          <a:prstGeom prst="rect">
            <a:avLst/>
          </a:prstGeom>
          <a:solidFill>
            <a:srgbClr val="FFFF00"/>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sp>
        <p:nvSpPr>
          <p:cNvPr id="1659" name="Shape 1659"/>
          <p:cNvSpPr txBox="1"/>
          <p:nvPr/>
        </p:nvSpPr>
        <p:spPr>
          <a:xfrm>
            <a:off x="2819400" y="2274887"/>
            <a:ext cx="1905000" cy="152400"/>
          </a:xfrm>
          <a:prstGeom prst="rect">
            <a:avLst/>
          </a:prstGeom>
          <a:solidFill>
            <a:schemeClr val="folHlink"/>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grpSp>
        <p:nvGrpSpPr>
          <p:cNvPr id="1660" name="Shape 1660"/>
          <p:cNvGrpSpPr/>
          <p:nvPr/>
        </p:nvGrpSpPr>
        <p:grpSpPr>
          <a:xfrm>
            <a:off x="838200" y="2274887"/>
            <a:ext cx="1447800" cy="152400"/>
            <a:chOff x="6629400" y="4343400"/>
            <a:chExt cx="1447800" cy="152400"/>
          </a:xfrm>
        </p:grpSpPr>
        <p:sp>
          <p:nvSpPr>
            <p:cNvPr id="1661" name="Shape 1661"/>
            <p:cNvSpPr txBox="1"/>
            <p:nvPr/>
          </p:nvSpPr>
          <p:spPr>
            <a:xfrm>
              <a:off x="6629400" y="4343400"/>
              <a:ext cx="1447800" cy="152400"/>
            </a:xfrm>
            <a:prstGeom prst="rect">
              <a:avLst/>
            </a:prstGeom>
            <a:solidFill>
              <a:srgbClr val="66FFFF"/>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1662" name="Shape 1662"/>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1663" name="Shape 1663"/>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sp>
        <p:nvSpPr>
          <p:cNvPr id="1664" name="Shape 1664"/>
          <p:cNvSpPr txBox="1"/>
          <p:nvPr/>
        </p:nvSpPr>
        <p:spPr>
          <a:xfrm>
            <a:off x="609600" y="1360487"/>
            <a:ext cx="609600" cy="4572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0" lang="en-US" sz="2400" u="none" cap="none" strike="noStrike">
                <a:solidFill>
                  <a:schemeClr val="dk1"/>
                </a:solidFill>
                <a:latin typeface="Times New Roman"/>
                <a:ea typeface="Times New Roman"/>
                <a:cs typeface="Times New Roman"/>
                <a:sym typeface="Times New Roman"/>
              </a:rPr>
              <a:t>R</a:t>
            </a:r>
          </a:p>
        </p:txBody>
      </p:sp>
      <p:grpSp>
        <p:nvGrpSpPr>
          <p:cNvPr id="1665" name="Shape 1665"/>
          <p:cNvGrpSpPr/>
          <p:nvPr/>
        </p:nvGrpSpPr>
        <p:grpSpPr>
          <a:xfrm>
            <a:off x="4864100" y="1112837"/>
            <a:ext cx="3352800" cy="2019300"/>
            <a:chOff x="0" y="0"/>
            <a:chExt cx="2147483647" cy="2147483647"/>
          </a:xfrm>
        </p:grpSpPr>
        <p:sp>
          <p:nvSpPr>
            <p:cNvPr id="1666" name="Shape 1666"/>
            <p:cNvSpPr/>
            <p:nvPr/>
          </p:nvSpPr>
          <p:spPr>
            <a:xfrm>
              <a:off x="0" y="0"/>
              <a:ext cx="2147483647" cy="2147483647"/>
            </a:xfrm>
            <a:prstGeom prst="can">
              <a:avLst>
                <a:gd fmla="val 25000" name="adj"/>
              </a:avLst>
            </a:prstGeom>
            <a:solidFill>
              <a:schemeClr val="folHlink"/>
            </a:solidFill>
            <a:ln cap="flat" cmpd="sng" w="2857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grpSp>
          <p:nvGrpSpPr>
            <p:cNvPr id="1667" name="Shape 1667"/>
            <p:cNvGrpSpPr/>
            <p:nvPr/>
          </p:nvGrpSpPr>
          <p:grpSpPr>
            <a:xfrm>
              <a:off x="585677458" y="580765842"/>
              <a:ext cx="927322521" cy="162074233"/>
              <a:chOff x="6629400" y="4038600"/>
              <a:chExt cx="1447800" cy="152400"/>
            </a:xfrm>
          </p:grpSpPr>
          <p:sp>
            <p:nvSpPr>
              <p:cNvPr id="1668" name="Shape 1668"/>
              <p:cNvSpPr txBox="1"/>
              <p:nvPr/>
            </p:nvSpPr>
            <p:spPr>
              <a:xfrm>
                <a:off x="6629400" y="4038600"/>
                <a:ext cx="1447800" cy="152400"/>
              </a:xfrm>
              <a:prstGeom prst="rect">
                <a:avLst/>
              </a:prstGeom>
              <a:solidFill>
                <a:schemeClr val="hlink"/>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1669" name="Shape 1669"/>
              <p:cNvCxnSpPr/>
              <p:nvPr/>
            </p:nvCxnSpPr>
            <p:spPr>
              <a:xfrm>
                <a:off x="6934200" y="40386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1670" name="Shape 1670"/>
              <p:cNvCxnSpPr/>
              <p:nvPr/>
            </p:nvCxnSpPr>
            <p:spPr>
              <a:xfrm>
                <a:off x="7315200" y="40386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1671" name="Shape 1671"/>
            <p:cNvGrpSpPr/>
            <p:nvPr/>
          </p:nvGrpSpPr>
          <p:grpSpPr>
            <a:xfrm>
              <a:off x="585677458" y="742840077"/>
              <a:ext cx="927322521" cy="162074233"/>
              <a:chOff x="6629400" y="4343400"/>
              <a:chExt cx="1447800" cy="152400"/>
            </a:xfrm>
          </p:grpSpPr>
          <p:sp>
            <p:nvSpPr>
              <p:cNvPr id="1672" name="Shape 1672"/>
              <p:cNvSpPr txBox="1"/>
              <p:nvPr/>
            </p:nvSpPr>
            <p:spPr>
              <a:xfrm>
                <a:off x="6629400" y="4343400"/>
                <a:ext cx="1447800" cy="152400"/>
              </a:xfrm>
              <a:prstGeom prst="rect">
                <a:avLst/>
              </a:prstGeom>
              <a:solidFill>
                <a:schemeClr val="accent1"/>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1673" name="Shape 1673"/>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1674" name="Shape 1674"/>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1675" name="Shape 1675"/>
            <p:cNvGrpSpPr/>
            <p:nvPr/>
          </p:nvGrpSpPr>
          <p:grpSpPr>
            <a:xfrm>
              <a:off x="585677458" y="904914312"/>
              <a:ext cx="927322521" cy="162074233"/>
              <a:chOff x="6629400" y="4343400"/>
              <a:chExt cx="1447800" cy="152400"/>
            </a:xfrm>
          </p:grpSpPr>
          <p:sp>
            <p:nvSpPr>
              <p:cNvPr id="1676" name="Shape 1676"/>
              <p:cNvSpPr txBox="1"/>
              <p:nvPr/>
            </p:nvSpPr>
            <p:spPr>
              <a:xfrm>
                <a:off x="6629400" y="4343400"/>
                <a:ext cx="1447800" cy="152400"/>
              </a:xfrm>
              <a:prstGeom prst="rect">
                <a:avLst/>
              </a:prstGeom>
              <a:solidFill>
                <a:schemeClr val="accent2"/>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1677" name="Shape 1677"/>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1678" name="Shape 1678"/>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1679" name="Shape 1679"/>
            <p:cNvGrpSpPr/>
            <p:nvPr/>
          </p:nvGrpSpPr>
          <p:grpSpPr>
            <a:xfrm>
              <a:off x="585677458" y="1066988548"/>
              <a:ext cx="927322521" cy="162074233"/>
              <a:chOff x="6629400" y="4343400"/>
              <a:chExt cx="1447800" cy="152400"/>
            </a:xfrm>
          </p:grpSpPr>
          <p:sp>
            <p:nvSpPr>
              <p:cNvPr id="1680" name="Shape 1680"/>
              <p:cNvSpPr txBox="1"/>
              <p:nvPr/>
            </p:nvSpPr>
            <p:spPr>
              <a:xfrm>
                <a:off x="6629400" y="4343400"/>
                <a:ext cx="1447800" cy="152400"/>
              </a:xfrm>
              <a:prstGeom prst="rect">
                <a:avLst/>
              </a:prstGeom>
              <a:solidFill>
                <a:srgbClr val="66FFFF"/>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1681" name="Shape 1681"/>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1682" name="Shape 1682"/>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1683" name="Shape 1683"/>
            <p:cNvGrpSpPr/>
            <p:nvPr/>
          </p:nvGrpSpPr>
          <p:grpSpPr>
            <a:xfrm>
              <a:off x="488064604" y="1553211254"/>
              <a:ext cx="1171354766" cy="486222703"/>
              <a:chOff x="6477000" y="4953000"/>
              <a:chExt cx="1828800" cy="457200"/>
            </a:xfrm>
          </p:grpSpPr>
          <p:grpSp>
            <p:nvGrpSpPr>
              <p:cNvPr id="1684" name="Shape 1684"/>
              <p:cNvGrpSpPr/>
              <p:nvPr/>
            </p:nvGrpSpPr>
            <p:grpSpPr>
              <a:xfrm>
                <a:off x="6477000" y="4953000"/>
                <a:ext cx="1828800" cy="152400"/>
                <a:chOff x="1676400" y="3962400"/>
                <a:chExt cx="1371600" cy="152400"/>
              </a:xfrm>
            </p:grpSpPr>
            <p:sp>
              <p:nvSpPr>
                <p:cNvPr id="1685" name="Shape 1685"/>
                <p:cNvSpPr txBox="1"/>
                <p:nvPr/>
              </p:nvSpPr>
              <p:spPr>
                <a:xfrm>
                  <a:off x="1676400" y="3962400"/>
                  <a:ext cx="1371600" cy="152400"/>
                </a:xfrm>
                <a:prstGeom prst="rect">
                  <a:avLst/>
                </a:prstGeom>
                <a:solidFill>
                  <a:srgbClr val="FFCC00"/>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1686" name="Shape 1686"/>
                <p:cNvCxnSpPr/>
                <p:nvPr/>
              </p:nvCxnSpPr>
              <p:spPr>
                <a:xfrm>
                  <a:off x="2057400" y="3962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1687" name="Shape 1687"/>
              <p:cNvGrpSpPr/>
              <p:nvPr/>
            </p:nvGrpSpPr>
            <p:grpSpPr>
              <a:xfrm>
                <a:off x="6477000" y="5105400"/>
                <a:ext cx="1828800" cy="152400"/>
                <a:chOff x="1676400" y="3962400"/>
                <a:chExt cx="1371600" cy="152400"/>
              </a:xfrm>
            </p:grpSpPr>
            <p:sp>
              <p:nvSpPr>
                <p:cNvPr id="1688" name="Shape 1688"/>
                <p:cNvSpPr txBox="1"/>
                <p:nvPr/>
              </p:nvSpPr>
              <p:spPr>
                <a:xfrm>
                  <a:off x="1676400" y="3962400"/>
                  <a:ext cx="1371600" cy="152400"/>
                </a:xfrm>
                <a:prstGeom prst="rect">
                  <a:avLst/>
                </a:prstGeom>
                <a:solidFill>
                  <a:srgbClr val="FFFF00"/>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1689" name="Shape 1689"/>
                <p:cNvCxnSpPr/>
                <p:nvPr/>
              </p:nvCxnSpPr>
              <p:spPr>
                <a:xfrm>
                  <a:off x="2057400" y="3962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1690" name="Shape 1690"/>
              <p:cNvGrpSpPr/>
              <p:nvPr/>
            </p:nvGrpSpPr>
            <p:grpSpPr>
              <a:xfrm>
                <a:off x="6477000" y="5257800"/>
                <a:ext cx="1828800" cy="152400"/>
                <a:chOff x="1676400" y="3962400"/>
                <a:chExt cx="1371600" cy="152400"/>
              </a:xfrm>
            </p:grpSpPr>
            <p:sp>
              <p:nvSpPr>
                <p:cNvPr id="1691" name="Shape 1691"/>
                <p:cNvSpPr txBox="1"/>
                <p:nvPr/>
              </p:nvSpPr>
              <p:spPr>
                <a:xfrm>
                  <a:off x="1676400" y="3962400"/>
                  <a:ext cx="1371600" cy="152400"/>
                </a:xfrm>
                <a:prstGeom prst="rect">
                  <a:avLst/>
                </a:prstGeom>
                <a:solidFill>
                  <a:schemeClr val="folHlink"/>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1692" name="Shape 1692"/>
                <p:cNvCxnSpPr/>
                <p:nvPr/>
              </p:nvCxnSpPr>
              <p:spPr>
                <a:xfrm>
                  <a:off x="2057400" y="3962400"/>
                  <a:ext cx="0" cy="152400"/>
                </a:xfrm>
                <a:prstGeom prst="straightConnector1">
                  <a:avLst/>
                </a:prstGeom>
                <a:noFill/>
                <a:ln cap="flat" cmpd="sng" w="9525">
                  <a:solidFill>
                    <a:schemeClr val="dk1"/>
                  </a:solidFill>
                  <a:prstDash val="solid"/>
                  <a:miter lim="8000"/>
                  <a:headEnd len="med" w="med" type="none"/>
                  <a:tailEnd len="med" w="med" type="none"/>
                </a:ln>
              </p:spPr>
            </p:cxnSp>
          </p:grpSp>
        </p:grpSp>
        <p:sp>
          <p:nvSpPr>
            <p:cNvPr id="1693" name="Shape 1693"/>
            <p:cNvSpPr txBox="1"/>
            <p:nvPr/>
          </p:nvSpPr>
          <p:spPr>
            <a:xfrm>
              <a:off x="244032281" y="580765909"/>
              <a:ext cx="634483831" cy="486222701"/>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0" lang="en-US" sz="2400" u="none" cap="none" strike="noStrike">
                  <a:solidFill>
                    <a:schemeClr val="dk1"/>
                  </a:solidFill>
                  <a:latin typeface="Times New Roman"/>
                  <a:ea typeface="Times New Roman"/>
                  <a:cs typeface="Times New Roman"/>
                  <a:sym typeface="Times New Roman"/>
                </a:rPr>
                <a:t>R1</a:t>
              </a:r>
            </a:p>
          </p:txBody>
        </p:sp>
        <p:sp>
          <p:nvSpPr>
            <p:cNvPr id="1694" name="Shape 1694"/>
            <p:cNvSpPr txBox="1"/>
            <p:nvPr/>
          </p:nvSpPr>
          <p:spPr>
            <a:xfrm>
              <a:off x="146419304" y="1310099767"/>
              <a:ext cx="390451568" cy="486222701"/>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0" lang="en-US" sz="2400" u="none" cap="none" strike="noStrike">
                  <a:solidFill>
                    <a:schemeClr val="dk1"/>
                  </a:solidFill>
                  <a:latin typeface="Times New Roman"/>
                  <a:ea typeface="Times New Roman"/>
                  <a:cs typeface="Times New Roman"/>
                  <a:sym typeface="Times New Roman"/>
                </a:rPr>
                <a:t>R2</a:t>
              </a:r>
            </a:p>
          </p:txBody>
        </p:sp>
        <p:sp>
          <p:nvSpPr>
            <p:cNvPr id="1695" name="Shape 1695"/>
            <p:cNvSpPr txBox="1"/>
            <p:nvPr/>
          </p:nvSpPr>
          <p:spPr>
            <a:xfrm>
              <a:off x="1513000013" y="580765909"/>
              <a:ext cx="341645145" cy="162074228"/>
            </a:xfrm>
            <a:prstGeom prst="rect">
              <a:avLst/>
            </a:prstGeom>
            <a:solidFill>
              <a:srgbClr val="FFCC00"/>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sp>
          <p:nvSpPr>
            <p:cNvPr id="1696" name="Shape 1696"/>
            <p:cNvSpPr txBox="1"/>
            <p:nvPr/>
          </p:nvSpPr>
          <p:spPr>
            <a:xfrm>
              <a:off x="1513000013" y="742840278"/>
              <a:ext cx="341645145" cy="162074228"/>
            </a:xfrm>
            <a:prstGeom prst="rect">
              <a:avLst/>
            </a:prstGeom>
            <a:solidFill>
              <a:srgbClr val="FFCC00"/>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sp>
          <p:nvSpPr>
            <p:cNvPr id="1697" name="Shape 1697"/>
            <p:cNvSpPr txBox="1"/>
            <p:nvPr/>
          </p:nvSpPr>
          <p:spPr>
            <a:xfrm>
              <a:off x="1513000013" y="904914111"/>
              <a:ext cx="341645145" cy="162074228"/>
            </a:xfrm>
            <a:prstGeom prst="rect">
              <a:avLst/>
            </a:prstGeom>
            <a:solidFill>
              <a:srgbClr val="FFFF00"/>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sp>
          <p:nvSpPr>
            <p:cNvPr id="1698" name="Shape 1698"/>
            <p:cNvSpPr txBox="1"/>
            <p:nvPr/>
          </p:nvSpPr>
          <p:spPr>
            <a:xfrm>
              <a:off x="1513000013" y="1066988481"/>
              <a:ext cx="341645145" cy="162074228"/>
            </a:xfrm>
            <a:prstGeom prst="rect">
              <a:avLst/>
            </a:prstGeom>
            <a:solidFill>
              <a:schemeClr val="folHlink"/>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grpSp>
      <p:grpSp>
        <p:nvGrpSpPr>
          <p:cNvPr id="1699" name="Shape 1699"/>
          <p:cNvGrpSpPr/>
          <p:nvPr/>
        </p:nvGrpSpPr>
        <p:grpSpPr>
          <a:xfrm>
            <a:off x="2133600" y="1512887"/>
            <a:ext cx="1371600" cy="1447800"/>
            <a:chOff x="2667000" y="3962400"/>
            <a:chExt cx="1371600" cy="1447800"/>
          </a:xfrm>
        </p:grpSpPr>
        <p:cxnSp>
          <p:nvCxnSpPr>
            <p:cNvPr id="1700" name="Shape 1700"/>
            <p:cNvCxnSpPr/>
            <p:nvPr/>
          </p:nvCxnSpPr>
          <p:spPr>
            <a:xfrm>
              <a:off x="3881437" y="42672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1701" name="Shape 1701"/>
            <p:cNvCxnSpPr/>
            <p:nvPr/>
          </p:nvCxnSpPr>
          <p:spPr>
            <a:xfrm>
              <a:off x="3881437" y="44196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1702" name="Shape 1702"/>
            <p:cNvCxnSpPr/>
            <p:nvPr/>
          </p:nvCxnSpPr>
          <p:spPr>
            <a:xfrm>
              <a:off x="3881437" y="45720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1703" name="Shape 1703"/>
            <p:cNvCxnSpPr/>
            <p:nvPr/>
          </p:nvCxnSpPr>
          <p:spPr>
            <a:xfrm>
              <a:off x="3881437" y="4724400"/>
              <a:ext cx="0" cy="152400"/>
            </a:xfrm>
            <a:prstGeom prst="straightConnector1">
              <a:avLst/>
            </a:prstGeom>
            <a:noFill/>
            <a:ln cap="flat" cmpd="sng" w="9525">
              <a:solidFill>
                <a:schemeClr val="dk1"/>
              </a:solidFill>
              <a:prstDash val="solid"/>
              <a:miter lim="8000"/>
              <a:headEnd len="med" w="med" type="none"/>
              <a:tailEnd len="med" w="med" type="none"/>
            </a:ln>
          </p:spPr>
        </p:cxnSp>
        <p:sp>
          <p:nvSpPr>
            <p:cNvPr id="1704" name="Shape 1704"/>
            <p:cNvSpPr txBox="1"/>
            <p:nvPr/>
          </p:nvSpPr>
          <p:spPr>
            <a:xfrm>
              <a:off x="2819400" y="4267200"/>
              <a:ext cx="533400" cy="152400"/>
            </a:xfrm>
            <a:prstGeom prst="rect">
              <a:avLst/>
            </a:prstGeom>
            <a:solidFill>
              <a:srgbClr val="FFCC00"/>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sp>
          <p:nvSpPr>
            <p:cNvPr id="1705" name="Shape 1705"/>
            <p:cNvSpPr txBox="1"/>
            <p:nvPr/>
          </p:nvSpPr>
          <p:spPr>
            <a:xfrm>
              <a:off x="2819400" y="4419600"/>
              <a:ext cx="533400" cy="152400"/>
            </a:xfrm>
            <a:prstGeom prst="rect">
              <a:avLst/>
            </a:prstGeom>
            <a:solidFill>
              <a:srgbClr val="FFCC00"/>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sp>
          <p:nvSpPr>
            <p:cNvPr id="1706" name="Shape 1706"/>
            <p:cNvSpPr txBox="1"/>
            <p:nvPr/>
          </p:nvSpPr>
          <p:spPr>
            <a:xfrm>
              <a:off x="2819400" y="4572000"/>
              <a:ext cx="533400" cy="152400"/>
            </a:xfrm>
            <a:prstGeom prst="rect">
              <a:avLst/>
            </a:prstGeom>
            <a:solidFill>
              <a:srgbClr val="FFFF00"/>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sp>
          <p:nvSpPr>
            <p:cNvPr id="1707" name="Shape 1707"/>
            <p:cNvSpPr txBox="1"/>
            <p:nvPr/>
          </p:nvSpPr>
          <p:spPr>
            <a:xfrm>
              <a:off x="2819400" y="4724400"/>
              <a:ext cx="533400" cy="152400"/>
            </a:xfrm>
            <a:prstGeom prst="rect">
              <a:avLst/>
            </a:prstGeom>
            <a:solidFill>
              <a:schemeClr val="folHlink"/>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sp>
          <p:nvSpPr>
            <p:cNvPr id="1708" name="Shape 1708"/>
            <p:cNvSpPr txBox="1"/>
            <p:nvPr/>
          </p:nvSpPr>
          <p:spPr>
            <a:xfrm>
              <a:off x="2667000" y="3962400"/>
              <a:ext cx="1371600" cy="1371600"/>
            </a:xfrm>
            <a:prstGeom prst="rect">
              <a:avLst/>
            </a:prstGeom>
            <a:noFill/>
            <a:ln cap="flat" cmpd="sng" w="57150">
              <a:solidFill>
                <a:srgbClr val="CC3300"/>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sp>
          <p:nvSpPr>
            <p:cNvPr id="1709" name="Shape 1709"/>
            <p:cNvSpPr txBox="1"/>
            <p:nvPr/>
          </p:nvSpPr>
          <p:spPr>
            <a:xfrm>
              <a:off x="3200400" y="4953000"/>
              <a:ext cx="457200" cy="4572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a:t>
              </a:r>
            </a:p>
          </p:txBody>
        </p:sp>
      </p:gr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3" name="Shape 1713"/>
        <p:cNvGrpSpPr/>
        <p:nvPr/>
      </p:nvGrpSpPr>
      <p:grpSpPr>
        <a:xfrm>
          <a:off x="0" y="0"/>
          <a:ext cx="0" cy="0"/>
          <a:chOff x="0" y="0"/>
          <a:chExt cx="0" cy="0"/>
        </a:xfrm>
      </p:grpSpPr>
      <p:sp>
        <p:nvSpPr>
          <p:cNvPr id="1714" name="Shape 1714"/>
          <p:cNvSpPr txBox="1"/>
          <p:nvPr>
            <p:ph type="title"/>
          </p:nvPr>
        </p:nvSpPr>
        <p:spPr>
          <a:xfrm>
            <a:off x="609600" y="4762"/>
            <a:ext cx="8305800" cy="609600"/>
          </a:xfrm>
          <a:prstGeom prst="rect">
            <a:avLst/>
          </a:prstGeom>
          <a:noFill/>
          <a:ln>
            <a:noFill/>
          </a:ln>
        </p:spPr>
        <p:txBody>
          <a:bodyPr anchorCtr="0" anchor="b" bIns="45700" lIns="91425" rIns="91425" wrap="square" tIns="45700">
            <a:noAutofit/>
          </a:bodyPr>
          <a:lstStyle/>
          <a:p>
            <a:pPr indent="0" lvl="0" marL="0" marR="0" rtl="0" algn="l">
              <a:lnSpc>
                <a:spcPct val="100000"/>
              </a:lnSpc>
              <a:spcBef>
                <a:spcPts val="0"/>
              </a:spcBef>
              <a:spcAft>
                <a:spcPts val="0"/>
              </a:spcAft>
              <a:buClr>
                <a:schemeClr val="dk1"/>
              </a:buClr>
              <a:buFont typeface="Kaushan Script"/>
              <a:buNone/>
            </a:pPr>
            <a:r>
              <a:rPr b="0" i="0" lang="en-US" sz="3000" u="none" cap="none" strike="noStrike">
                <a:solidFill>
                  <a:schemeClr val="dk1"/>
                </a:solidFill>
                <a:latin typeface="Kaushan Script"/>
                <a:ea typeface="Kaushan Script"/>
                <a:cs typeface="Kaushan Script"/>
                <a:sym typeface="Kaushan Script"/>
              </a:rPr>
              <a:t>Exemples de jointure</a:t>
            </a:r>
          </a:p>
        </p:txBody>
      </p:sp>
      <p:sp>
        <p:nvSpPr>
          <p:cNvPr descr="Rectangle: Click to edit Master text styles Second level Third level Fourth level Fifth level" id="1715" name="Shape 1715"/>
          <p:cNvSpPr txBox="1"/>
          <p:nvPr>
            <p:ph idx="1" type="body"/>
          </p:nvPr>
        </p:nvSpPr>
        <p:spPr>
          <a:xfrm>
            <a:off x="342900" y="927100"/>
            <a:ext cx="8305800" cy="5740400"/>
          </a:xfrm>
          <a:prstGeom prst="rect">
            <a:avLst/>
          </a:prstGeom>
          <a:noFill/>
          <a:ln>
            <a:noFill/>
          </a:ln>
        </p:spPr>
        <p:txBody>
          <a:bodyPr anchorCtr="0" anchor="t" bIns="45700" lIns="91425" rIns="91425" wrap="square" tIns="45700">
            <a:noAutofit/>
          </a:bodyPr>
          <a:lstStyle/>
          <a:p>
            <a:pPr indent="-342900" lvl="0" marL="342900" marR="0" rtl="0" algn="just">
              <a:lnSpc>
                <a:spcPct val="80000"/>
              </a:lnSpc>
              <a:spcBef>
                <a:spcPts val="0"/>
              </a:spcBef>
              <a:spcAft>
                <a:spcPts val="0"/>
              </a:spcAft>
              <a:buClr>
                <a:schemeClr val="hlink"/>
              </a:buClr>
              <a:buSzPts val="2200"/>
              <a:buFont typeface="Noto Sans Symbols"/>
              <a:buChar char="•"/>
            </a:pPr>
            <a:r>
              <a:rPr b="0" i="0" lang="en-US" sz="2000" u="none" cap="none" strike="noStrike">
                <a:solidFill>
                  <a:schemeClr val="dk1"/>
                </a:solidFill>
                <a:latin typeface="Times New Roman"/>
                <a:ea typeface="Times New Roman"/>
                <a:cs typeface="Times New Roman"/>
                <a:sym typeface="Times New Roman"/>
              </a:rPr>
              <a:t>Quels sont les noms des pilotes (avec leur matricule) qui assurent un vol le vendredi 13 octobre 2006? </a:t>
            </a:r>
          </a:p>
          <a:p>
            <a:pPr indent="-342900" lvl="0" marL="342900" marR="0" rtl="0" algn="just">
              <a:lnSpc>
                <a:spcPct val="80000"/>
              </a:lnSpc>
              <a:spcBef>
                <a:spcPts val="400"/>
              </a:spcBef>
              <a:spcAft>
                <a:spcPts val="0"/>
              </a:spcAft>
              <a:buClr>
                <a:schemeClr val="hlink"/>
              </a:buClr>
              <a:buSzPts val="2200"/>
              <a:buFont typeface="Noto Sans Symbols"/>
              <a:buNone/>
            </a:pPr>
            <a:r>
              <a:t/>
            </a:r>
            <a:endParaRPr b="0" i="0" sz="2000" u="none" cap="none" strike="noStrike">
              <a:solidFill>
                <a:schemeClr val="dk1"/>
              </a:solidFill>
              <a:latin typeface="Times New Roman"/>
              <a:ea typeface="Times New Roman"/>
              <a:cs typeface="Times New Roman"/>
              <a:sym typeface="Times New Roman"/>
            </a:endParaRPr>
          </a:p>
          <a:p>
            <a:pPr indent="-285750" lvl="1" marL="742950" marR="0" rtl="0" algn="just">
              <a:lnSpc>
                <a:spcPct val="80000"/>
              </a:lnSpc>
              <a:spcBef>
                <a:spcPts val="380"/>
              </a:spcBef>
              <a:spcAft>
                <a:spcPts val="0"/>
              </a:spcAft>
              <a:buClr>
                <a:schemeClr val="dk1"/>
              </a:buClr>
              <a:buFont typeface="Noto Sans Symbols"/>
              <a:buNone/>
            </a:pPr>
            <a:r>
              <a:rPr b="0" i="1" lang="en-US" sz="1900" u="none" cap="none" strike="noStrike">
                <a:solidFill>
                  <a:srgbClr val="0066CC"/>
                </a:solidFill>
                <a:latin typeface="Times New Roman"/>
                <a:ea typeface="Times New Roman"/>
                <a:cs typeface="Times New Roman"/>
                <a:sym typeface="Times New Roman"/>
              </a:rPr>
              <a:t>SELECT DISTINCT PILOTE.MATRICULE, PILOTE.NOM</a:t>
            </a:r>
          </a:p>
          <a:p>
            <a:pPr indent="-285750" lvl="1" marL="742950" marR="0" rtl="0" algn="just">
              <a:lnSpc>
                <a:spcPct val="80000"/>
              </a:lnSpc>
              <a:spcBef>
                <a:spcPts val="380"/>
              </a:spcBef>
              <a:spcAft>
                <a:spcPts val="0"/>
              </a:spcAft>
              <a:buClr>
                <a:schemeClr val="dk1"/>
              </a:buClr>
              <a:buFont typeface="Noto Sans Symbols"/>
              <a:buNone/>
            </a:pPr>
            <a:r>
              <a:rPr b="0" i="1" lang="en-US" sz="1900" u="none" cap="none" strike="noStrike">
                <a:solidFill>
                  <a:srgbClr val="0066CC"/>
                </a:solidFill>
                <a:latin typeface="Times New Roman"/>
                <a:ea typeface="Times New Roman"/>
                <a:cs typeface="Times New Roman"/>
                <a:sym typeface="Times New Roman"/>
              </a:rPr>
              <a:t>FROM PILOTE, DEPART,</a:t>
            </a:r>
          </a:p>
          <a:p>
            <a:pPr indent="-285750" lvl="1" marL="742950" marR="0" rtl="0" algn="just">
              <a:lnSpc>
                <a:spcPct val="80000"/>
              </a:lnSpc>
              <a:spcBef>
                <a:spcPts val="380"/>
              </a:spcBef>
              <a:spcAft>
                <a:spcPts val="0"/>
              </a:spcAft>
              <a:buClr>
                <a:schemeClr val="dk1"/>
              </a:buClr>
              <a:buFont typeface="Noto Sans Symbols"/>
              <a:buNone/>
            </a:pPr>
            <a:r>
              <a:rPr b="0" i="1" lang="en-US" sz="1900" u="none" cap="none" strike="noStrike">
                <a:solidFill>
                  <a:srgbClr val="0066CC"/>
                </a:solidFill>
                <a:latin typeface="Times New Roman"/>
                <a:ea typeface="Times New Roman"/>
                <a:cs typeface="Times New Roman"/>
                <a:sym typeface="Times New Roman"/>
              </a:rPr>
              <a:t>WHERE PILOTE.MATRICULE = DEPART.MATRICULE</a:t>
            </a:r>
          </a:p>
          <a:p>
            <a:pPr indent="-285750" lvl="1" marL="742950" marR="0" rtl="0" algn="just">
              <a:lnSpc>
                <a:spcPct val="80000"/>
              </a:lnSpc>
              <a:spcBef>
                <a:spcPts val="380"/>
              </a:spcBef>
              <a:spcAft>
                <a:spcPts val="0"/>
              </a:spcAft>
              <a:buClr>
                <a:schemeClr val="dk1"/>
              </a:buClr>
              <a:buFont typeface="Noto Sans Symbols"/>
              <a:buNone/>
            </a:pPr>
            <a:r>
              <a:rPr b="0" i="1" lang="en-US" sz="1900" u="none" cap="none" strike="noStrike">
                <a:solidFill>
                  <a:srgbClr val="0066CC"/>
                </a:solidFill>
                <a:latin typeface="Times New Roman"/>
                <a:ea typeface="Times New Roman"/>
                <a:cs typeface="Times New Roman"/>
                <a:sym typeface="Times New Roman"/>
              </a:rPr>
              <a:t>AND DEPART.DATE_DEP = '13-10-06‘</a:t>
            </a:r>
          </a:p>
          <a:p>
            <a:pPr indent="-285750" lvl="1" marL="742950" marR="0" rtl="0" algn="just">
              <a:lnSpc>
                <a:spcPct val="80000"/>
              </a:lnSpc>
              <a:spcBef>
                <a:spcPts val="380"/>
              </a:spcBef>
              <a:spcAft>
                <a:spcPts val="0"/>
              </a:spcAft>
              <a:buClr>
                <a:schemeClr val="dk1"/>
              </a:buClr>
              <a:buSzPts val="1710"/>
              <a:buFont typeface="Noto Sans Symbols"/>
              <a:buNone/>
            </a:pPr>
            <a:r>
              <a:t/>
            </a:r>
            <a:endParaRPr b="0" i="1" sz="1900" u="none" cap="none" strike="noStrike">
              <a:solidFill>
                <a:srgbClr val="0066CC"/>
              </a:solidFill>
              <a:latin typeface="Times New Roman"/>
              <a:ea typeface="Times New Roman"/>
              <a:cs typeface="Times New Roman"/>
              <a:sym typeface="Times New Roman"/>
            </a:endParaRPr>
          </a:p>
          <a:p>
            <a:pPr indent="-342900" lvl="0" marL="342900" marR="0" rtl="0" algn="just">
              <a:lnSpc>
                <a:spcPct val="80000"/>
              </a:lnSpc>
              <a:spcBef>
                <a:spcPts val="400"/>
              </a:spcBef>
              <a:spcAft>
                <a:spcPts val="0"/>
              </a:spcAft>
              <a:buClr>
                <a:schemeClr val="hlink"/>
              </a:buClr>
              <a:buSzPts val="2200"/>
              <a:buFont typeface="Noto Sans Symbols"/>
              <a:buChar char="•"/>
            </a:pPr>
            <a:r>
              <a:rPr b="0" i="0" lang="en-US" sz="2000" u="none" cap="none" strike="noStrike">
                <a:solidFill>
                  <a:schemeClr val="dk1"/>
                </a:solidFill>
                <a:latin typeface="Times New Roman"/>
                <a:ea typeface="Times New Roman"/>
                <a:cs typeface="Times New Roman"/>
                <a:sym typeface="Times New Roman"/>
              </a:rPr>
              <a:t>Quels sont les noms des pilotes (avec leur matricule) qui assurent un vol le vendredi 13 octobre 2006, sur un avion de capacité supérieure à 250 ?</a:t>
            </a:r>
          </a:p>
          <a:p>
            <a:pPr indent="-285750" lvl="1" marL="742950" marR="0" rtl="0" algn="just">
              <a:lnSpc>
                <a:spcPct val="80000"/>
              </a:lnSpc>
              <a:spcBef>
                <a:spcPts val="380"/>
              </a:spcBef>
              <a:spcAft>
                <a:spcPts val="0"/>
              </a:spcAft>
              <a:buClr>
                <a:schemeClr val="dk1"/>
              </a:buClr>
              <a:buSzPts val="1710"/>
              <a:buFont typeface="Noto Sans Symbols"/>
              <a:buNone/>
            </a:pPr>
            <a:r>
              <a:t/>
            </a:r>
            <a:endParaRPr b="0" i="1" sz="1900" u="none" cap="none" strike="noStrike">
              <a:solidFill>
                <a:srgbClr val="0066CC"/>
              </a:solidFill>
              <a:latin typeface="Times New Roman"/>
              <a:ea typeface="Times New Roman"/>
              <a:cs typeface="Times New Roman"/>
              <a:sym typeface="Times New Roman"/>
            </a:endParaRPr>
          </a:p>
          <a:p>
            <a:pPr indent="-285750" lvl="1" marL="742950" marR="0" rtl="0" algn="just">
              <a:lnSpc>
                <a:spcPct val="80000"/>
              </a:lnSpc>
              <a:spcBef>
                <a:spcPts val="380"/>
              </a:spcBef>
              <a:spcAft>
                <a:spcPts val="0"/>
              </a:spcAft>
              <a:buClr>
                <a:schemeClr val="dk1"/>
              </a:buClr>
              <a:buFont typeface="Noto Sans Symbols"/>
              <a:buNone/>
            </a:pPr>
            <a:r>
              <a:rPr b="0" i="1" lang="en-US" sz="1900" u="none" cap="none" strike="noStrike">
                <a:solidFill>
                  <a:srgbClr val="0066CC"/>
                </a:solidFill>
                <a:latin typeface="Times New Roman"/>
                <a:ea typeface="Times New Roman"/>
                <a:cs typeface="Times New Roman"/>
                <a:sym typeface="Times New Roman"/>
              </a:rPr>
              <a:t>SELECT DISTINCT PILOTE.MATRICULE, PILOTE.NOM</a:t>
            </a:r>
          </a:p>
          <a:p>
            <a:pPr indent="-285750" lvl="1" marL="742950" marR="0" rtl="0" algn="just">
              <a:lnSpc>
                <a:spcPct val="80000"/>
              </a:lnSpc>
              <a:spcBef>
                <a:spcPts val="380"/>
              </a:spcBef>
              <a:spcAft>
                <a:spcPts val="0"/>
              </a:spcAft>
              <a:buClr>
                <a:schemeClr val="dk1"/>
              </a:buClr>
              <a:buFont typeface="Noto Sans Symbols"/>
              <a:buNone/>
            </a:pPr>
            <a:r>
              <a:rPr b="0" i="1" lang="en-US" sz="1900" u="none" cap="none" strike="noStrike">
                <a:solidFill>
                  <a:srgbClr val="0066CC"/>
                </a:solidFill>
                <a:latin typeface="Times New Roman"/>
                <a:ea typeface="Times New Roman"/>
                <a:cs typeface="Times New Roman"/>
                <a:sym typeface="Times New Roman"/>
              </a:rPr>
              <a:t>FROM PILOTE, DEPART, AVION</a:t>
            </a:r>
          </a:p>
          <a:p>
            <a:pPr indent="-285750" lvl="1" marL="742950" marR="0" rtl="0" algn="just">
              <a:lnSpc>
                <a:spcPct val="80000"/>
              </a:lnSpc>
              <a:spcBef>
                <a:spcPts val="380"/>
              </a:spcBef>
              <a:spcAft>
                <a:spcPts val="0"/>
              </a:spcAft>
              <a:buClr>
                <a:schemeClr val="dk1"/>
              </a:buClr>
              <a:buFont typeface="Noto Sans Symbols"/>
              <a:buNone/>
            </a:pPr>
            <a:r>
              <a:rPr b="0" i="1" lang="en-US" sz="1900" u="none" cap="none" strike="noStrike">
                <a:solidFill>
                  <a:srgbClr val="0066CC"/>
                </a:solidFill>
                <a:latin typeface="Times New Roman"/>
                <a:ea typeface="Times New Roman"/>
                <a:cs typeface="Times New Roman"/>
                <a:sym typeface="Times New Roman"/>
              </a:rPr>
              <a:t>WHERE PILOTE.MATRICULE = DEPART.MATRICULE</a:t>
            </a:r>
          </a:p>
          <a:p>
            <a:pPr indent="-285750" lvl="1" marL="742950" marR="0" rtl="0" algn="just">
              <a:lnSpc>
                <a:spcPct val="80000"/>
              </a:lnSpc>
              <a:spcBef>
                <a:spcPts val="380"/>
              </a:spcBef>
              <a:spcAft>
                <a:spcPts val="0"/>
              </a:spcAft>
              <a:buClr>
                <a:schemeClr val="dk1"/>
              </a:buClr>
              <a:buFont typeface="Noto Sans Symbols"/>
              <a:buNone/>
            </a:pPr>
            <a:r>
              <a:rPr b="0" i="1" lang="en-US" sz="1900" u="none" cap="none" strike="noStrike">
                <a:solidFill>
                  <a:srgbClr val="0066CC"/>
                </a:solidFill>
                <a:latin typeface="Times New Roman"/>
                <a:ea typeface="Times New Roman"/>
                <a:cs typeface="Times New Roman"/>
                <a:sym typeface="Times New Roman"/>
              </a:rPr>
              <a:t>AND DEPART.DATE_DEP = '13-10-06'</a:t>
            </a:r>
          </a:p>
          <a:p>
            <a:pPr indent="-285750" lvl="1" marL="742950" marR="0" rtl="0" algn="just">
              <a:lnSpc>
                <a:spcPct val="80000"/>
              </a:lnSpc>
              <a:spcBef>
                <a:spcPts val="380"/>
              </a:spcBef>
              <a:spcAft>
                <a:spcPts val="0"/>
              </a:spcAft>
              <a:buClr>
                <a:schemeClr val="dk1"/>
              </a:buClr>
              <a:buFont typeface="Noto Sans Symbols"/>
              <a:buNone/>
            </a:pPr>
            <a:r>
              <a:rPr b="0" i="1" lang="en-US" sz="1900" u="none" cap="none" strike="noStrike">
                <a:solidFill>
                  <a:srgbClr val="0066CC"/>
                </a:solidFill>
                <a:latin typeface="Times New Roman"/>
                <a:ea typeface="Times New Roman"/>
                <a:cs typeface="Times New Roman"/>
                <a:sym typeface="Times New Roman"/>
              </a:rPr>
              <a:t>AND DEPART.NUMAV = AVION.NUMAV</a:t>
            </a:r>
          </a:p>
          <a:p>
            <a:pPr indent="-285750" lvl="1" marL="742950" marR="0" rtl="0" algn="just">
              <a:lnSpc>
                <a:spcPct val="80000"/>
              </a:lnSpc>
              <a:spcBef>
                <a:spcPts val="380"/>
              </a:spcBef>
              <a:spcAft>
                <a:spcPts val="0"/>
              </a:spcAft>
              <a:buClr>
                <a:schemeClr val="dk1"/>
              </a:buClr>
              <a:buFont typeface="Noto Sans Symbols"/>
              <a:buNone/>
            </a:pPr>
            <a:r>
              <a:rPr b="0" i="1" lang="en-US" sz="1900" u="none" cap="none" strike="noStrike">
                <a:solidFill>
                  <a:srgbClr val="0066CC"/>
                </a:solidFill>
                <a:latin typeface="Times New Roman"/>
                <a:ea typeface="Times New Roman"/>
                <a:cs typeface="Times New Roman"/>
                <a:sym typeface="Times New Roman"/>
              </a:rPr>
              <a:t>AND AVION.CAPACITE &gt; 250</a:t>
            </a: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9" name="Shape 1719"/>
        <p:cNvGrpSpPr/>
        <p:nvPr/>
      </p:nvGrpSpPr>
      <p:grpSpPr>
        <a:xfrm>
          <a:off x="0" y="0"/>
          <a:ext cx="0" cy="0"/>
          <a:chOff x="0" y="0"/>
          <a:chExt cx="0" cy="0"/>
        </a:xfrm>
      </p:grpSpPr>
      <p:sp>
        <p:nvSpPr>
          <p:cNvPr id="1720" name="Shape 1720"/>
          <p:cNvSpPr txBox="1"/>
          <p:nvPr>
            <p:ph type="title"/>
          </p:nvPr>
        </p:nvSpPr>
        <p:spPr>
          <a:xfrm>
            <a:off x="609600" y="4762"/>
            <a:ext cx="8305800" cy="609600"/>
          </a:xfrm>
          <a:prstGeom prst="rect">
            <a:avLst/>
          </a:prstGeom>
          <a:noFill/>
          <a:ln>
            <a:noFill/>
          </a:ln>
        </p:spPr>
        <p:txBody>
          <a:bodyPr anchorCtr="0" anchor="b" bIns="45700" lIns="91425" rIns="91425" wrap="square" tIns="45700">
            <a:noAutofit/>
          </a:bodyPr>
          <a:lstStyle/>
          <a:p>
            <a:pPr indent="0" lvl="0" marL="0" marR="0" rtl="0" algn="l">
              <a:lnSpc>
                <a:spcPct val="100000"/>
              </a:lnSpc>
              <a:spcBef>
                <a:spcPts val="0"/>
              </a:spcBef>
              <a:spcAft>
                <a:spcPts val="0"/>
              </a:spcAft>
              <a:buClr>
                <a:schemeClr val="dk1"/>
              </a:buClr>
              <a:buFont typeface="Kaushan Script"/>
              <a:buNone/>
            </a:pPr>
            <a:r>
              <a:rPr b="0" i="0" lang="en-US" sz="3000" u="none" cap="none" strike="noStrike">
                <a:solidFill>
                  <a:schemeClr val="dk1"/>
                </a:solidFill>
                <a:latin typeface="Kaushan Script"/>
                <a:ea typeface="Kaushan Script"/>
                <a:cs typeface="Kaushan Script"/>
                <a:sym typeface="Kaushan Script"/>
              </a:rPr>
              <a:t>La jointure externe</a:t>
            </a:r>
          </a:p>
        </p:txBody>
      </p:sp>
      <p:sp>
        <p:nvSpPr>
          <p:cNvPr descr="Rectangle: Click to edit Master text styles Second level Third level Fourth level Fifth level" id="1721" name="Shape 1721"/>
          <p:cNvSpPr txBox="1"/>
          <p:nvPr>
            <p:ph idx="1" type="body"/>
          </p:nvPr>
        </p:nvSpPr>
        <p:spPr>
          <a:xfrm>
            <a:off x="533400" y="914400"/>
            <a:ext cx="8153400" cy="5499100"/>
          </a:xfrm>
          <a:prstGeom prst="rect">
            <a:avLst/>
          </a:prstGeom>
          <a:noFill/>
          <a:ln>
            <a:noFill/>
          </a:ln>
        </p:spPr>
        <p:txBody>
          <a:bodyPr anchorCtr="0" anchor="t" bIns="45700" lIns="91425" rIns="91425" wrap="square" tIns="45700">
            <a:noAutofit/>
          </a:bodyPr>
          <a:lstStyle/>
          <a:p>
            <a:pPr indent="-342900" lvl="0" marL="342900" marR="0" rtl="0" algn="just">
              <a:lnSpc>
                <a:spcPct val="100000"/>
              </a:lnSpc>
              <a:spcBef>
                <a:spcPts val="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Ce type de jointure permet de garder toutes les données d’une (des 2) relations même si elles ne vérifient pas la condition de jointure.</a:t>
            </a:r>
          </a:p>
          <a:p>
            <a:pPr indent="-285750" lvl="1" marL="742950" marR="0" rtl="0" algn="just">
              <a:lnSpc>
                <a:spcPct val="100000"/>
              </a:lnSpc>
              <a:spcBef>
                <a:spcPts val="400"/>
              </a:spcBef>
              <a:spcAft>
                <a:spcPts val="0"/>
              </a:spcAft>
              <a:buClr>
                <a:srgbClr val="0066CC"/>
              </a:buClr>
              <a:buSzPts val="2000"/>
              <a:buFont typeface="Times New Roman"/>
              <a:buChar char="•"/>
            </a:pPr>
            <a:r>
              <a:rPr b="0" i="1" lang="en-US" sz="2000" u="none" cap="none" strike="noStrike">
                <a:solidFill>
                  <a:srgbClr val="0066CC"/>
                </a:solidFill>
                <a:latin typeface="Times New Roman"/>
                <a:ea typeface="Times New Roman"/>
                <a:cs typeface="Times New Roman"/>
                <a:sym typeface="Times New Roman"/>
              </a:rPr>
              <a:t>Exemple : Liste de tous les noms des Pilotes avec le lieu de la résidence connu plus les noms des pilotes dont le lieu est inconnu plus les noms des villes pour lesquels il n'y aurait pas de pilotes  </a:t>
            </a:r>
          </a:p>
          <a:p>
            <a:pPr indent="-228600" lvl="2" marL="1143000" marR="0" rtl="0" algn="just">
              <a:lnSpc>
                <a:spcPct val="100000"/>
              </a:lnSpc>
              <a:spcBef>
                <a:spcPts val="320"/>
              </a:spcBef>
              <a:spcAft>
                <a:spcPts val="0"/>
              </a:spcAft>
              <a:buClr>
                <a:schemeClr val="dk1"/>
              </a:buClr>
              <a:buSzPts val="1600"/>
              <a:buFont typeface="Times New Roman"/>
              <a:buChar char="•"/>
            </a:pPr>
            <a:r>
              <a:rPr b="0" i="0" lang="en-US" sz="1600" u="none" cap="none" strike="noStrike">
                <a:solidFill>
                  <a:schemeClr val="dk1"/>
                </a:solidFill>
                <a:latin typeface="Times New Roman"/>
                <a:ea typeface="Times New Roman"/>
                <a:cs typeface="Times New Roman"/>
                <a:sym typeface="Times New Roman"/>
              </a:rPr>
              <a:t>jointure externe (OUTER JOIN)</a:t>
            </a:r>
          </a:p>
          <a:p>
            <a:pPr indent="-285750" lvl="1" marL="742950" marR="0" rtl="0" algn="just">
              <a:lnSpc>
                <a:spcPct val="100000"/>
              </a:lnSpc>
              <a:spcBef>
                <a:spcPts val="400"/>
              </a:spcBef>
              <a:spcAft>
                <a:spcPts val="0"/>
              </a:spcAft>
              <a:buClr>
                <a:srgbClr val="0066CC"/>
              </a:buClr>
              <a:buSzPts val="2000"/>
              <a:buFont typeface="Times New Roman"/>
              <a:buChar char="•"/>
            </a:pPr>
            <a:r>
              <a:rPr b="1" i="1" lang="en-US" sz="2000" u="none" cap="none" strike="noStrike">
                <a:solidFill>
                  <a:srgbClr val="0066CC"/>
                </a:solidFill>
                <a:latin typeface="Times New Roman"/>
                <a:ea typeface="Times New Roman"/>
                <a:cs typeface="Times New Roman"/>
                <a:sym typeface="Times New Roman"/>
              </a:rPr>
              <a:t>SELECT </a:t>
            </a:r>
            <a:r>
              <a:rPr b="0" i="1" lang="en-US" sz="2000" u="none" cap="none" strike="noStrike">
                <a:solidFill>
                  <a:srgbClr val="0066CC"/>
                </a:solidFill>
                <a:latin typeface="Times New Roman"/>
                <a:ea typeface="Times New Roman"/>
                <a:cs typeface="Times New Roman"/>
                <a:sym typeface="Times New Roman"/>
              </a:rPr>
              <a:t>Pilote.nom, Ville.nom</a:t>
            </a:r>
          </a:p>
          <a:p>
            <a:pPr indent="-285750" lvl="1" marL="742950" marR="0" rtl="0" algn="just">
              <a:lnSpc>
                <a:spcPct val="100000"/>
              </a:lnSpc>
              <a:spcBef>
                <a:spcPts val="400"/>
              </a:spcBef>
              <a:spcAft>
                <a:spcPts val="0"/>
              </a:spcAft>
              <a:buClr>
                <a:srgbClr val="0066CC"/>
              </a:buClr>
              <a:buFont typeface="Times New Roman"/>
              <a:buNone/>
            </a:pPr>
            <a:r>
              <a:rPr b="1" i="1" lang="en-US" sz="2000" u="none" cap="none" strike="noStrike">
                <a:solidFill>
                  <a:srgbClr val="0066CC"/>
                </a:solidFill>
                <a:latin typeface="Times New Roman"/>
                <a:ea typeface="Times New Roman"/>
                <a:cs typeface="Times New Roman"/>
                <a:sym typeface="Times New Roman"/>
              </a:rPr>
              <a:t>	FROM </a:t>
            </a:r>
            <a:r>
              <a:rPr b="0" i="1" lang="en-US" sz="2000" u="none" cap="none" strike="noStrike">
                <a:solidFill>
                  <a:srgbClr val="0066CC"/>
                </a:solidFill>
                <a:latin typeface="Times New Roman"/>
                <a:ea typeface="Times New Roman"/>
                <a:cs typeface="Times New Roman"/>
                <a:sym typeface="Times New Roman"/>
              </a:rPr>
              <a:t>Pilote </a:t>
            </a:r>
            <a:r>
              <a:rPr b="1" i="1" lang="en-US" sz="2000" u="none" cap="none" strike="noStrike">
                <a:solidFill>
                  <a:srgbClr val="0066CC"/>
                </a:solidFill>
                <a:latin typeface="Times New Roman"/>
                <a:ea typeface="Times New Roman"/>
                <a:cs typeface="Times New Roman"/>
                <a:sym typeface="Times New Roman"/>
              </a:rPr>
              <a:t>FULL OUTER JOIN </a:t>
            </a:r>
            <a:r>
              <a:rPr b="0" i="1" lang="en-US" sz="2000" u="none" cap="none" strike="noStrike">
                <a:solidFill>
                  <a:srgbClr val="0066CC"/>
                </a:solidFill>
                <a:latin typeface="Times New Roman"/>
                <a:ea typeface="Times New Roman"/>
                <a:cs typeface="Times New Roman"/>
                <a:sym typeface="Times New Roman"/>
              </a:rPr>
              <a:t>Ville </a:t>
            </a:r>
            <a:r>
              <a:rPr b="1" i="1" lang="en-US" sz="2000" u="none" cap="none" strike="noStrike">
                <a:solidFill>
                  <a:srgbClr val="0066CC"/>
                </a:solidFill>
                <a:latin typeface="Times New Roman"/>
                <a:ea typeface="Times New Roman"/>
                <a:cs typeface="Times New Roman"/>
                <a:sym typeface="Times New Roman"/>
              </a:rPr>
              <a:t>ON </a:t>
            </a:r>
          </a:p>
          <a:p>
            <a:pPr indent="-285750" lvl="1" marL="742950" marR="0" rtl="0" algn="just">
              <a:lnSpc>
                <a:spcPct val="100000"/>
              </a:lnSpc>
              <a:spcBef>
                <a:spcPts val="400"/>
              </a:spcBef>
              <a:spcAft>
                <a:spcPts val="0"/>
              </a:spcAft>
              <a:buClr>
                <a:srgbClr val="0066CC"/>
              </a:buClr>
              <a:buFont typeface="Times New Roman"/>
              <a:buNone/>
            </a:pPr>
            <a:r>
              <a:rPr b="0" i="1" lang="en-US" sz="2000" u="none" cap="none" strike="noStrike">
                <a:solidFill>
                  <a:srgbClr val="0066CC"/>
                </a:solidFill>
                <a:latin typeface="Times New Roman"/>
                <a:ea typeface="Times New Roman"/>
                <a:cs typeface="Times New Roman"/>
                <a:sym typeface="Times New Roman"/>
              </a:rPr>
              <a:t>	Pilote.codeVille= Ville.codeVille</a:t>
            </a:r>
          </a:p>
          <a:p>
            <a:pPr indent="-342900" lvl="0" marL="342900" marR="0" rtl="0" algn="just">
              <a:lnSpc>
                <a:spcPct val="100000"/>
              </a:lnSpc>
              <a:spcBef>
                <a:spcPts val="480"/>
              </a:spcBef>
              <a:spcAft>
                <a:spcPts val="0"/>
              </a:spcAft>
              <a:buClr>
                <a:schemeClr val="dk1"/>
              </a:buClr>
              <a:buFont typeface="Times New Roman"/>
              <a:buNone/>
            </a:pPr>
            <a:r>
              <a:rPr b="0" i="0" lang="en-US" sz="2400" u="none" cap="none" strike="noStrike">
                <a:solidFill>
                  <a:schemeClr val="dk1"/>
                </a:solidFill>
                <a:latin typeface="Times New Roman"/>
                <a:ea typeface="Times New Roman"/>
                <a:cs typeface="Times New Roman"/>
                <a:sym typeface="Times New Roman"/>
              </a:rPr>
              <a:t>ou encore :</a:t>
            </a:r>
          </a:p>
          <a:p>
            <a:pPr indent="-342900" lvl="0" marL="342900" marR="0" rtl="0" algn="just">
              <a:lnSpc>
                <a:spcPct val="100000"/>
              </a:lnSpc>
              <a:spcBef>
                <a:spcPts val="400"/>
              </a:spcBef>
              <a:spcAft>
                <a:spcPts val="0"/>
              </a:spcAft>
              <a:buClr>
                <a:schemeClr val="dk1"/>
              </a:buClr>
              <a:buSzPts val="2000"/>
              <a:buFont typeface="Times New Roman"/>
              <a:buNone/>
            </a:pPr>
            <a:r>
              <a:t/>
            </a:r>
            <a:endParaRPr b="1" i="1" sz="2000" u="none" cap="none" strike="noStrike">
              <a:solidFill>
                <a:schemeClr val="dk1"/>
              </a:solidFill>
              <a:latin typeface="Times New Roman"/>
              <a:ea typeface="Times New Roman"/>
              <a:cs typeface="Times New Roman"/>
              <a:sym typeface="Times New Roman"/>
            </a:endParaRPr>
          </a:p>
          <a:p>
            <a:pPr indent="-285750" lvl="1" marL="742950" marR="0" rtl="0" algn="just">
              <a:lnSpc>
                <a:spcPct val="100000"/>
              </a:lnSpc>
              <a:spcBef>
                <a:spcPts val="360"/>
              </a:spcBef>
              <a:spcAft>
                <a:spcPts val="0"/>
              </a:spcAft>
              <a:buClr>
                <a:srgbClr val="0066CC"/>
              </a:buClr>
              <a:buSzPts val="1800"/>
              <a:buFont typeface="Times New Roman"/>
              <a:buChar char="•"/>
            </a:pPr>
            <a:r>
              <a:rPr b="1" i="1" lang="en-US" sz="1800" u="none" cap="none" strike="noStrike">
                <a:solidFill>
                  <a:srgbClr val="0066CC"/>
                </a:solidFill>
                <a:latin typeface="Times New Roman"/>
                <a:ea typeface="Times New Roman"/>
                <a:cs typeface="Times New Roman"/>
                <a:sym typeface="Times New Roman"/>
              </a:rPr>
              <a:t>SELECT </a:t>
            </a:r>
            <a:r>
              <a:rPr b="0" i="1" lang="en-US" sz="1800" u="none" cap="none" strike="noStrike">
                <a:solidFill>
                  <a:srgbClr val="0066CC"/>
                </a:solidFill>
                <a:latin typeface="Times New Roman"/>
                <a:ea typeface="Times New Roman"/>
                <a:cs typeface="Times New Roman"/>
                <a:sym typeface="Times New Roman"/>
              </a:rPr>
              <a:t>Pilote.nom, Ville.nom</a:t>
            </a:r>
          </a:p>
          <a:p>
            <a:pPr indent="-285750" lvl="1" marL="742950" marR="0" rtl="0" algn="just">
              <a:lnSpc>
                <a:spcPct val="100000"/>
              </a:lnSpc>
              <a:spcBef>
                <a:spcPts val="360"/>
              </a:spcBef>
              <a:spcAft>
                <a:spcPts val="0"/>
              </a:spcAft>
              <a:buClr>
                <a:srgbClr val="0066CC"/>
              </a:buClr>
              <a:buFont typeface="Times New Roman"/>
              <a:buNone/>
            </a:pPr>
            <a:r>
              <a:rPr b="1" i="1" lang="en-US" sz="1800" u="none" cap="none" strike="noStrike">
                <a:solidFill>
                  <a:srgbClr val="0066CC"/>
                </a:solidFill>
                <a:latin typeface="Times New Roman"/>
                <a:ea typeface="Times New Roman"/>
                <a:cs typeface="Times New Roman"/>
                <a:sym typeface="Times New Roman"/>
              </a:rPr>
              <a:t>FROM </a:t>
            </a:r>
            <a:r>
              <a:rPr b="0" i="1" lang="en-US" sz="1800" u="none" cap="none" strike="noStrike">
                <a:solidFill>
                  <a:srgbClr val="0066CC"/>
                </a:solidFill>
                <a:latin typeface="Times New Roman"/>
                <a:ea typeface="Times New Roman"/>
                <a:cs typeface="Times New Roman"/>
                <a:sym typeface="Times New Roman"/>
              </a:rPr>
              <a:t>Pilote </a:t>
            </a:r>
            <a:r>
              <a:rPr b="1" i="1" lang="en-US" sz="1800" u="none" cap="none" strike="noStrike">
                <a:solidFill>
                  <a:srgbClr val="0066CC"/>
                </a:solidFill>
                <a:latin typeface="Times New Roman"/>
                <a:ea typeface="Times New Roman"/>
                <a:cs typeface="Times New Roman"/>
                <a:sym typeface="Times New Roman"/>
              </a:rPr>
              <a:t>FULL OUTER JOIN </a:t>
            </a:r>
            <a:r>
              <a:rPr b="0" i="1" lang="en-US" sz="1800" u="none" cap="none" strike="noStrike">
                <a:solidFill>
                  <a:srgbClr val="0066CC"/>
                </a:solidFill>
                <a:latin typeface="Times New Roman"/>
                <a:ea typeface="Times New Roman"/>
                <a:cs typeface="Times New Roman"/>
                <a:sym typeface="Times New Roman"/>
              </a:rPr>
              <a:t>Ville </a:t>
            </a:r>
            <a:r>
              <a:rPr b="1" i="1" lang="en-US" sz="1800" u="none" cap="none" strike="noStrike">
                <a:solidFill>
                  <a:srgbClr val="0066CC"/>
                </a:solidFill>
                <a:latin typeface="Times New Roman"/>
                <a:ea typeface="Times New Roman"/>
                <a:cs typeface="Times New Roman"/>
                <a:sym typeface="Times New Roman"/>
              </a:rPr>
              <a:t>USING (</a:t>
            </a:r>
            <a:r>
              <a:rPr b="0" i="1" lang="en-US" sz="1800" u="none" cap="none" strike="noStrike">
                <a:solidFill>
                  <a:srgbClr val="0066CC"/>
                </a:solidFill>
                <a:latin typeface="Times New Roman"/>
                <a:ea typeface="Times New Roman"/>
                <a:cs typeface="Times New Roman"/>
                <a:sym typeface="Times New Roman"/>
              </a:rPr>
              <a:t>codeVille)</a:t>
            </a:r>
          </a:p>
          <a:p>
            <a:pPr indent="-285750" lvl="1" marL="742950" marR="0" rtl="0" algn="just">
              <a:lnSpc>
                <a:spcPct val="100000"/>
              </a:lnSpc>
              <a:spcBef>
                <a:spcPts val="360"/>
              </a:spcBef>
              <a:spcAft>
                <a:spcPts val="0"/>
              </a:spcAft>
              <a:buClr>
                <a:schemeClr val="dk1"/>
              </a:buClr>
              <a:buFont typeface="Times New Roman"/>
              <a:buNone/>
            </a:pPr>
            <a:r>
              <a:t/>
            </a:r>
            <a:endParaRPr b="1" i="1" sz="1800" u="none" cap="none" strike="noStrike">
              <a:solidFill>
                <a:srgbClr val="0066CC"/>
              </a:solidFill>
              <a:latin typeface="Times New Roman"/>
              <a:ea typeface="Times New Roman"/>
              <a:cs typeface="Times New Roman"/>
              <a:sym typeface="Times New Roman"/>
            </a:endParaRPr>
          </a:p>
          <a:p>
            <a:pPr indent="-285750" lvl="1" marL="742950" marR="0" rtl="0" algn="just">
              <a:lnSpc>
                <a:spcPct val="100000"/>
              </a:lnSpc>
              <a:spcBef>
                <a:spcPts val="360"/>
              </a:spcBef>
              <a:spcAft>
                <a:spcPts val="0"/>
              </a:spcAft>
              <a:buClr>
                <a:srgbClr val="0066CC"/>
              </a:buClr>
              <a:buFont typeface="Times New Roman"/>
              <a:buNone/>
            </a:pPr>
            <a:r>
              <a:rPr b="1" i="1" lang="en-US" sz="1800" u="none" cap="none" strike="noStrike">
                <a:solidFill>
                  <a:srgbClr val="0066CC"/>
                </a:solidFill>
                <a:latin typeface="Times New Roman"/>
                <a:ea typeface="Times New Roman"/>
                <a:cs typeface="Times New Roman"/>
                <a:sym typeface="Times New Roman"/>
              </a:rPr>
              <a:t>« WHERE </a:t>
            </a:r>
            <a:r>
              <a:rPr b="0" i="1" lang="en-US" sz="1800" u="none" cap="none" strike="noStrike">
                <a:solidFill>
                  <a:srgbClr val="0066CC"/>
                </a:solidFill>
                <a:latin typeface="Times New Roman"/>
                <a:ea typeface="Times New Roman"/>
                <a:cs typeface="Times New Roman"/>
                <a:sym typeface="Times New Roman"/>
              </a:rPr>
              <a:t>ville = ‘Albi‘ </a:t>
            </a:r>
          </a:p>
        </p:txBody>
      </p:sp>
      <p:sp>
        <p:nvSpPr>
          <p:cNvPr id="1722" name="Shape 1722"/>
          <p:cNvSpPr txBox="1"/>
          <p:nvPr/>
        </p:nvSpPr>
        <p:spPr>
          <a:xfrm>
            <a:off x="7023100" y="6400800"/>
            <a:ext cx="1905000"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chemeClr val="dk1"/>
              </a:buClr>
              <a:buFont typeface="Tahoma"/>
              <a:buNone/>
            </a:pPr>
            <a:fld id="{00000000-1234-1234-1234-123412341234}" type="slidenum">
              <a:rPr b="1" i="1" lang="en-US" sz="1200" u="none" cap="none" strike="noStrike">
                <a:solidFill>
                  <a:schemeClr val="dk1"/>
                </a:solidFill>
                <a:latin typeface="Tahoma"/>
                <a:ea typeface="Tahoma"/>
                <a:cs typeface="Tahoma"/>
                <a:sym typeface="Tahoma"/>
              </a:rPr>
              <a:t>‹#›</a:t>
            </a:fld>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6" name="Shape 1726"/>
        <p:cNvGrpSpPr/>
        <p:nvPr/>
      </p:nvGrpSpPr>
      <p:grpSpPr>
        <a:xfrm>
          <a:off x="0" y="0"/>
          <a:ext cx="0" cy="0"/>
          <a:chOff x="0" y="0"/>
          <a:chExt cx="0" cy="0"/>
        </a:xfrm>
      </p:grpSpPr>
      <p:sp>
        <p:nvSpPr>
          <p:cNvPr id="1727" name="Shape 1727"/>
          <p:cNvSpPr txBox="1"/>
          <p:nvPr>
            <p:ph type="title"/>
          </p:nvPr>
        </p:nvSpPr>
        <p:spPr>
          <a:xfrm>
            <a:off x="609600" y="4762"/>
            <a:ext cx="8305800" cy="609600"/>
          </a:xfrm>
          <a:prstGeom prst="rect">
            <a:avLst/>
          </a:prstGeom>
          <a:noFill/>
          <a:ln>
            <a:noFill/>
          </a:ln>
        </p:spPr>
        <p:txBody>
          <a:bodyPr anchorCtr="0" anchor="b" bIns="45700" lIns="91425" rIns="91425" wrap="square" tIns="45700">
            <a:noAutofit/>
          </a:bodyPr>
          <a:lstStyle/>
          <a:p>
            <a:pPr indent="0" lvl="0" marL="0" marR="0" rtl="0" algn="l">
              <a:lnSpc>
                <a:spcPct val="100000"/>
              </a:lnSpc>
              <a:spcBef>
                <a:spcPts val="0"/>
              </a:spcBef>
              <a:spcAft>
                <a:spcPts val="0"/>
              </a:spcAft>
              <a:buClr>
                <a:schemeClr val="dk1"/>
              </a:buClr>
              <a:buFont typeface="Kaushan Script"/>
              <a:buNone/>
            </a:pPr>
            <a:r>
              <a:rPr b="0" i="0" lang="en-US" sz="3000" u="none" cap="none" strike="noStrike">
                <a:solidFill>
                  <a:schemeClr val="dk1"/>
                </a:solidFill>
                <a:latin typeface="Kaushan Script"/>
                <a:ea typeface="Kaushan Script"/>
                <a:cs typeface="Kaushan Script"/>
                <a:sym typeface="Kaushan Script"/>
              </a:rPr>
              <a:t>La jointure externe</a:t>
            </a:r>
          </a:p>
        </p:txBody>
      </p:sp>
      <p:sp>
        <p:nvSpPr>
          <p:cNvPr descr="Rectangle: Click to edit Master text styles Second level Third level Fourth level Fifth level" id="1728" name="Shape 1728"/>
          <p:cNvSpPr txBox="1"/>
          <p:nvPr>
            <p:ph idx="1" type="body"/>
          </p:nvPr>
        </p:nvSpPr>
        <p:spPr>
          <a:xfrm>
            <a:off x="533400" y="914400"/>
            <a:ext cx="8153400" cy="5499100"/>
          </a:xfrm>
          <a:prstGeom prst="rect">
            <a:avLst/>
          </a:prstGeom>
          <a:noFill/>
          <a:ln>
            <a:noFill/>
          </a:ln>
        </p:spPr>
        <p:txBody>
          <a:bodyPr anchorCtr="0" anchor="t" bIns="45700" lIns="91425" rIns="91425" wrap="square" tIns="45700">
            <a:noAutofit/>
          </a:bodyPr>
          <a:lstStyle/>
          <a:p>
            <a:pPr indent="-342900" lvl="0" marL="342900" marR="0" rtl="0" algn="just">
              <a:lnSpc>
                <a:spcPct val="100000"/>
              </a:lnSpc>
              <a:spcBef>
                <a:spcPts val="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Exemple : Liste de tous les noms des Pilotes avec le nom de la ville (connu ou pas)</a:t>
            </a:r>
          </a:p>
          <a:p>
            <a:pPr indent="-285750" lvl="1" marL="742950" marR="0" rtl="0" algn="just">
              <a:lnSpc>
                <a:spcPct val="100000"/>
              </a:lnSpc>
              <a:spcBef>
                <a:spcPts val="520"/>
              </a:spcBef>
              <a:spcAft>
                <a:spcPts val="0"/>
              </a:spcAft>
              <a:buClr>
                <a:schemeClr val="dk1"/>
              </a:buClr>
              <a:buSzPts val="2340"/>
              <a:buFont typeface="Noto Sans Symbols"/>
              <a:buChar char="➢"/>
            </a:pPr>
            <a:r>
              <a:rPr b="0" i="1" lang="en-US" sz="2600" u="none" cap="none" strike="noStrike">
                <a:solidFill>
                  <a:srgbClr val="0066CC"/>
                </a:solidFill>
                <a:latin typeface="Times New Roman"/>
                <a:ea typeface="Times New Roman"/>
                <a:cs typeface="Times New Roman"/>
                <a:sym typeface="Times New Roman"/>
              </a:rPr>
              <a:t>jointure externe gauche (LEFT JOIN)</a:t>
            </a:r>
          </a:p>
          <a:p>
            <a:pPr indent="-285750" lvl="1" marL="742950" marR="0" rtl="0" algn="just">
              <a:lnSpc>
                <a:spcPct val="100000"/>
              </a:lnSpc>
              <a:spcBef>
                <a:spcPts val="520"/>
              </a:spcBef>
              <a:spcAft>
                <a:spcPts val="0"/>
              </a:spcAft>
              <a:buClr>
                <a:srgbClr val="0066CC"/>
              </a:buClr>
              <a:buSzPts val="2600"/>
              <a:buFont typeface="Times New Roman"/>
              <a:buChar char="➢"/>
            </a:pPr>
            <a:r>
              <a:rPr b="1" i="1" lang="en-US" sz="2600" u="none" cap="none" strike="noStrike">
                <a:solidFill>
                  <a:srgbClr val="0066CC"/>
                </a:solidFill>
                <a:latin typeface="Times New Roman"/>
                <a:ea typeface="Times New Roman"/>
                <a:cs typeface="Times New Roman"/>
                <a:sym typeface="Times New Roman"/>
              </a:rPr>
              <a:t>SELECT </a:t>
            </a:r>
            <a:r>
              <a:rPr b="0" i="1" lang="en-US" sz="2600" u="none" cap="none" strike="noStrike">
                <a:solidFill>
                  <a:srgbClr val="0066CC"/>
                </a:solidFill>
                <a:latin typeface="Times New Roman"/>
                <a:ea typeface="Times New Roman"/>
                <a:cs typeface="Times New Roman"/>
                <a:sym typeface="Times New Roman"/>
              </a:rPr>
              <a:t>Pilote.nom, Ville.nom</a:t>
            </a:r>
          </a:p>
          <a:p>
            <a:pPr indent="-285750" lvl="1" marL="742950" marR="0" rtl="0" algn="just">
              <a:lnSpc>
                <a:spcPct val="100000"/>
              </a:lnSpc>
              <a:spcBef>
                <a:spcPts val="520"/>
              </a:spcBef>
              <a:spcAft>
                <a:spcPts val="0"/>
              </a:spcAft>
              <a:buClr>
                <a:srgbClr val="0066CC"/>
              </a:buClr>
              <a:buFont typeface="Times New Roman"/>
              <a:buNone/>
            </a:pPr>
            <a:r>
              <a:rPr b="1" i="1" lang="en-US" sz="2600" u="none" cap="none" strike="noStrike">
                <a:solidFill>
                  <a:srgbClr val="0066CC"/>
                </a:solidFill>
                <a:latin typeface="Times New Roman"/>
                <a:ea typeface="Times New Roman"/>
                <a:cs typeface="Times New Roman"/>
                <a:sym typeface="Times New Roman"/>
              </a:rPr>
              <a:t>FROM </a:t>
            </a:r>
            <a:r>
              <a:rPr b="0" i="1" lang="en-US" sz="2600" u="none" cap="none" strike="noStrike">
                <a:solidFill>
                  <a:srgbClr val="0066CC"/>
                </a:solidFill>
                <a:latin typeface="Times New Roman"/>
                <a:ea typeface="Times New Roman"/>
                <a:cs typeface="Times New Roman"/>
                <a:sym typeface="Times New Roman"/>
              </a:rPr>
              <a:t>Pilote </a:t>
            </a:r>
            <a:r>
              <a:rPr b="1" i="1" lang="en-US" sz="2600" u="none" cap="none" strike="noStrike">
                <a:solidFill>
                  <a:srgbClr val="0066CC"/>
                </a:solidFill>
                <a:latin typeface="Times New Roman"/>
                <a:ea typeface="Times New Roman"/>
                <a:cs typeface="Times New Roman"/>
                <a:sym typeface="Times New Roman"/>
              </a:rPr>
              <a:t>LEFT OUTER JOIN </a:t>
            </a:r>
            <a:r>
              <a:rPr b="0" i="1" lang="en-US" sz="2600" u="none" cap="none" strike="noStrike">
                <a:solidFill>
                  <a:srgbClr val="0066CC"/>
                </a:solidFill>
                <a:latin typeface="Times New Roman"/>
                <a:ea typeface="Times New Roman"/>
                <a:cs typeface="Times New Roman"/>
                <a:sym typeface="Times New Roman"/>
              </a:rPr>
              <a:t>Ville </a:t>
            </a:r>
            <a:r>
              <a:rPr b="1" i="1" lang="en-US" sz="2600" u="none" cap="none" strike="noStrike">
                <a:solidFill>
                  <a:srgbClr val="0066CC"/>
                </a:solidFill>
                <a:latin typeface="Times New Roman"/>
                <a:ea typeface="Times New Roman"/>
                <a:cs typeface="Times New Roman"/>
                <a:sym typeface="Times New Roman"/>
              </a:rPr>
              <a:t>ON </a:t>
            </a:r>
            <a:r>
              <a:rPr b="0" i="1" lang="en-US" sz="2600" u="none" cap="none" strike="noStrike">
                <a:solidFill>
                  <a:srgbClr val="0066CC"/>
                </a:solidFill>
                <a:latin typeface="Times New Roman"/>
                <a:ea typeface="Times New Roman"/>
                <a:cs typeface="Times New Roman"/>
                <a:sym typeface="Times New Roman"/>
              </a:rPr>
              <a:t>Pilote.codeVille= Ville.codeVille</a:t>
            </a:r>
          </a:p>
          <a:p>
            <a:pPr indent="-342900" lvl="0" marL="342900" marR="0" rtl="0" algn="just">
              <a:lnSpc>
                <a:spcPct val="100000"/>
              </a:lnSpc>
              <a:spcBef>
                <a:spcPts val="560"/>
              </a:spcBef>
              <a:spcAft>
                <a:spcPts val="0"/>
              </a:spcAft>
              <a:buClr>
                <a:schemeClr val="dk1"/>
              </a:buClr>
              <a:buSzPts val="2800"/>
              <a:buFont typeface="Times New Roman"/>
              <a:buNone/>
            </a:pPr>
            <a:r>
              <a:t/>
            </a:r>
            <a:endParaRPr b="0" i="0" sz="2800" u="none" cap="none" strike="noStrike">
              <a:solidFill>
                <a:schemeClr val="dk1"/>
              </a:solidFill>
              <a:latin typeface="Times New Roman"/>
              <a:ea typeface="Times New Roman"/>
              <a:cs typeface="Times New Roman"/>
              <a:sym typeface="Times New Roman"/>
            </a:endParaRPr>
          </a:p>
          <a:p>
            <a:pPr indent="-285750" lvl="1" marL="742950" marR="0" rtl="0" algn="just">
              <a:lnSpc>
                <a:spcPct val="100000"/>
              </a:lnSpc>
              <a:spcBef>
                <a:spcPts val="520"/>
              </a:spcBef>
              <a:spcAft>
                <a:spcPts val="0"/>
              </a:spcAft>
              <a:buClr>
                <a:schemeClr val="dk1"/>
              </a:buClr>
              <a:buSzPts val="2340"/>
              <a:buFont typeface="Noto Sans Symbols"/>
              <a:buChar char="➢"/>
            </a:pPr>
            <a:r>
              <a:rPr b="0" i="1" lang="en-US" sz="2600" u="none" cap="none" strike="noStrike">
                <a:solidFill>
                  <a:srgbClr val="0066CC"/>
                </a:solidFill>
                <a:latin typeface="Times New Roman"/>
                <a:ea typeface="Times New Roman"/>
                <a:cs typeface="Times New Roman"/>
                <a:sym typeface="Times New Roman"/>
              </a:rPr>
              <a:t>Exemple : jointure externe droite (RIGHT JOIN)</a:t>
            </a:r>
          </a:p>
          <a:p>
            <a:pPr indent="-285750" lvl="1" marL="742950" marR="0" rtl="0" algn="just">
              <a:lnSpc>
                <a:spcPct val="100000"/>
              </a:lnSpc>
              <a:spcBef>
                <a:spcPts val="520"/>
              </a:spcBef>
              <a:spcAft>
                <a:spcPts val="0"/>
              </a:spcAft>
              <a:buClr>
                <a:srgbClr val="0066CC"/>
              </a:buClr>
              <a:buSzPts val="2600"/>
              <a:buFont typeface="Times New Roman"/>
              <a:buChar char="➢"/>
            </a:pPr>
            <a:r>
              <a:rPr b="1" i="1" lang="en-US" sz="2600" u="none" cap="none" strike="noStrike">
                <a:solidFill>
                  <a:srgbClr val="0066CC"/>
                </a:solidFill>
                <a:latin typeface="Times New Roman"/>
                <a:ea typeface="Times New Roman"/>
                <a:cs typeface="Times New Roman"/>
                <a:sym typeface="Times New Roman"/>
              </a:rPr>
              <a:t>SELECT </a:t>
            </a:r>
            <a:r>
              <a:rPr b="0" i="1" lang="en-US" sz="2600" u="none" cap="none" strike="noStrike">
                <a:solidFill>
                  <a:srgbClr val="0066CC"/>
                </a:solidFill>
                <a:latin typeface="Times New Roman"/>
                <a:ea typeface="Times New Roman"/>
                <a:cs typeface="Times New Roman"/>
                <a:sym typeface="Times New Roman"/>
              </a:rPr>
              <a:t>Pilote.nom, Ville.nom</a:t>
            </a:r>
          </a:p>
          <a:p>
            <a:pPr indent="-285750" lvl="1" marL="742950" marR="0" rtl="0" algn="just">
              <a:lnSpc>
                <a:spcPct val="100000"/>
              </a:lnSpc>
              <a:spcBef>
                <a:spcPts val="520"/>
              </a:spcBef>
              <a:spcAft>
                <a:spcPts val="0"/>
              </a:spcAft>
              <a:buClr>
                <a:srgbClr val="0066CC"/>
              </a:buClr>
              <a:buFont typeface="Times New Roman"/>
              <a:buNone/>
            </a:pPr>
            <a:r>
              <a:rPr b="1" i="1" lang="en-US" sz="2600" u="none" cap="none" strike="noStrike">
                <a:solidFill>
                  <a:srgbClr val="0066CC"/>
                </a:solidFill>
                <a:latin typeface="Times New Roman"/>
                <a:ea typeface="Times New Roman"/>
                <a:cs typeface="Times New Roman"/>
                <a:sym typeface="Times New Roman"/>
              </a:rPr>
              <a:t>FROM </a:t>
            </a:r>
            <a:r>
              <a:rPr b="0" i="1" lang="en-US" sz="2600" u="none" cap="none" strike="noStrike">
                <a:solidFill>
                  <a:srgbClr val="0066CC"/>
                </a:solidFill>
                <a:latin typeface="Times New Roman"/>
                <a:ea typeface="Times New Roman"/>
                <a:cs typeface="Times New Roman"/>
                <a:sym typeface="Times New Roman"/>
              </a:rPr>
              <a:t>Ville </a:t>
            </a:r>
            <a:r>
              <a:rPr b="1" i="1" lang="en-US" sz="2600" u="none" cap="none" strike="noStrike">
                <a:solidFill>
                  <a:srgbClr val="0066CC"/>
                </a:solidFill>
                <a:latin typeface="Times New Roman"/>
                <a:ea typeface="Times New Roman"/>
                <a:cs typeface="Times New Roman"/>
                <a:sym typeface="Times New Roman"/>
              </a:rPr>
              <a:t>RIGHT OUTER JOIN </a:t>
            </a:r>
            <a:r>
              <a:rPr b="0" i="1" lang="en-US" sz="2600" u="none" cap="none" strike="noStrike">
                <a:solidFill>
                  <a:srgbClr val="0066CC"/>
                </a:solidFill>
                <a:latin typeface="Times New Roman"/>
                <a:ea typeface="Times New Roman"/>
                <a:cs typeface="Times New Roman"/>
                <a:sym typeface="Times New Roman"/>
              </a:rPr>
              <a:t>Pilote </a:t>
            </a:r>
            <a:r>
              <a:rPr b="1" i="1" lang="en-US" sz="2600" u="none" cap="none" strike="noStrike">
                <a:solidFill>
                  <a:srgbClr val="0066CC"/>
                </a:solidFill>
                <a:latin typeface="Times New Roman"/>
                <a:ea typeface="Times New Roman"/>
                <a:cs typeface="Times New Roman"/>
                <a:sym typeface="Times New Roman"/>
              </a:rPr>
              <a:t>ON </a:t>
            </a:r>
            <a:r>
              <a:rPr b="0" i="1" lang="en-US" sz="2600" u="none" cap="none" strike="noStrike">
                <a:solidFill>
                  <a:srgbClr val="0066CC"/>
                </a:solidFill>
                <a:latin typeface="Times New Roman"/>
                <a:ea typeface="Times New Roman"/>
                <a:cs typeface="Times New Roman"/>
                <a:sym typeface="Times New Roman"/>
              </a:rPr>
              <a:t>Pilote.codeVille= Ville.codeVille</a:t>
            </a:r>
          </a:p>
          <a:p>
            <a:pPr indent="0" lvl="0" marL="0" marR="0" rtl="0" algn="l">
              <a:spcBef>
                <a:spcPts val="0"/>
              </a:spcBef>
              <a:buNone/>
            </a:pPr>
            <a:r>
              <a:t/>
            </a:r>
            <a:endParaRPr b="0" i="1" sz="2600" u="none" cap="none" strike="noStrike">
              <a:solidFill>
                <a:srgbClr val="0066CC"/>
              </a:solidFill>
              <a:latin typeface="Times New Roman"/>
              <a:ea typeface="Times New Roman"/>
              <a:cs typeface="Times New Roman"/>
              <a:sym typeface="Times New Roman"/>
            </a:endParaRPr>
          </a:p>
        </p:txBody>
      </p:sp>
      <p:sp>
        <p:nvSpPr>
          <p:cNvPr id="1729" name="Shape 1729"/>
          <p:cNvSpPr txBox="1"/>
          <p:nvPr/>
        </p:nvSpPr>
        <p:spPr>
          <a:xfrm>
            <a:off x="7023100" y="6400800"/>
            <a:ext cx="1905000"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chemeClr val="dk1"/>
              </a:buClr>
              <a:buFont typeface="Tahoma"/>
              <a:buNone/>
            </a:pPr>
            <a:fld id="{00000000-1234-1234-1234-123412341234}" type="slidenum">
              <a:rPr b="1" i="1" lang="en-US" sz="1200" u="none" cap="none" strike="noStrike">
                <a:solidFill>
                  <a:schemeClr val="dk1"/>
                </a:solidFill>
                <a:latin typeface="Tahoma"/>
                <a:ea typeface="Tahoma"/>
                <a:cs typeface="Tahoma"/>
                <a:sym typeface="Tahoma"/>
              </a:rPr>
              <a:t>‹#›</a:t>
            </a:fld>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3" name="Shape 1733"/>
        <p:cNvGrpSpPr/>
        <p:nvPr/>
      </p:nvGrpSpPr>
      <p:grpSpPr>
        <a:xfrm>
          <a:off x="0" y="0"/>
          <a:ext cx="0" cy="0"/>
          <a:chOff x="0" y="0"/>
          <a:chExt cx="0" cy="0"/>
        </a:xfrm>
      </p:grpSpPr>
      <p:sp>
        <p:nvSpPr>
          <p:cNvPr id="1734" name="Shape 1734"/>
          <p:cNvSpPr txBox="1"/>
          <p:nvPr>
            <p:ph type="title"/>
          </p:nvPr>
        </p:nvSpPr>
        <p:spPr>
          <a:xfrm>
            <a:off x="609600" y="4762"/>
            <a:ext cx="8305800" cy="609600"/>
          </a:xfrm>
          <a:prstGeom prst="rect">
            <a:avLst/>
          </a:prstGeom>
          <a:noFill/>
          <a:ln>
            <a:noFill/>
          </a:ln>
        </p:spPr>
        <p:txBody>
          <a:bodyPr anchorCtr="0" anchor="b" bIns="45700" lIns="91425" rIns="91425" wrap="square" tIns="45700">
            <a:noAutofit/>
          </a:bodyPr>
          <a:lstStyle/>
          <a:p>
            <a:pPr indent="0" lvl="0" marL="0" marR="0" rtl="0" algn="l">
              <a:lnSpc>
                <a:spcPct val="100000"/>
              </a:lnSpc>
              <a:spcBef>
                <a:spcPts val="0"/>
              </a:spcBef>
              <a:spcAft>
                <a:spcPts val="0"/>
              </a:spcAft>
              <a:buClr>
                <a:schemeClr val="dk1"/>
              </a:buClr>
              <a:buFont typeface="Kaushan Script"/>
              <a:buNone/>
            </a:pPr>
            <a:br>
              <a:rPr b="0" i="0" lang="en-US" sz="3000" u="none" cap="none" strike="noStrike">
                <a:solidFill>
                  <a:schemeClr val="dk1"/>
                </a:solidFill>
                <a:latin typeface="Kaushan Script"/>
                <a:ea typeface="Kaushan Script"/>
                <a:cs typeface="Kaushan Script"/>
                <a:sym typeface="Kaushan Script"/>
              </a:rPr>
            </a:br>
            <a:r>
              <a:rPr b="0" i="0" lang="en-US" sz="3000" u="none" cap="none" strike="noStrike">
                <a:solidFill>
                  <a:schemeClr val="dk1"/>
                </a:solidFill>
                <a:latin typeface="Kaushan Script"/>
                <a:ea typeface="Kaushan Script"/>
                <a:cs typeface="Kaushan Script"/>
                <a:sym typeface="Kaushan Script"/>
              </a:rPr>
              <a:t>Opérateurs ensemblistes</a:t>
            </a:r>
          </a:p>
        </p:txBody>
      </p:sp>
      <p:sp>
        <p:nvSpPr>
          <p:cNvPr descr="Rectangle: Click to edit Master text styles Second level Third level Fourth level Fifth level" id="1735" name="Shape 1735"/>
          <p:cNvSpPr txBox="1"/>
          <p:nvPr>
            <p:ph idx="1" type="body"/>
          </p:nvPr>
        </p:nvSpPr>
        <p:spPr>
          <a:xfrm>
            <a:off x="533400" y="914400"/>
            <a:ext cx="8153400" cy="5499100"/>
          </a:xfrm>
          <a:prstGeom prst="rect">
            <a:avLst/>
          </a:prstGeom>
          <a:noFill/>
          <a:ln>
            <a:noFill/>
          </a:ln>
        </p:spPr>
        <p:txBody>
          <a:bodyPr anchorCtr="0" anchor="t" bIns="45700" lIns="91425" rIns="91425" wrap="square" tIns="45700">
            <a:noAutofit/>
          </a:bodyPr>
          <a:lstStyle/>
          <a:p>
            <a:pPr indent="-342900" lvl="0" marL="342900" marR="0" rtl="0" algn="just">
              <a:lnSpc>
                <a:spcPct val="100000"/>
              </a:lnSpc>
              <a:spcBef>
                <a:spcPts val="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UNION, EXCEPT (MINUS), INTERSECT</a:t>
            </a:r>
          </a:p>
          <a:p>
            <a:pPr indent="-285750" lvl="1" marL="742950" marR="0" rtl="0" algn="just">
              <a:lnSpc>
                <a:spcPct val="100000"/>
              </a:lnSpc>
              <a:spcBef>
                <a:spcPts val="520"/>
              </a:spcBef>
              <a:spcAft>
                <a:spcPts val="0"/>
              </a:spcAft>
              <a:buClr>
                <a:srgbClr val="0066CC"/>
              </a:buClr>
              <a:buSzPts val="2600"/>
              <a:buFont typeface="Times New Roman"/>
              <a:buChar char="•"/>
            </a:pPr>
            <a:r>
              <a:rPr b="0" i="1" lang="en-US" sz="2600" u="none" cap="none" strike="noStrike">
                <a:solidFill>
                  <a:srgbClr val="0066CC"/>
                </a:solidFill>
                <a:latin typeface="Times New Roman"/>
                <a:ea typeface="Times New Roman"/>
                <a:cs typeface="Times New Roman"/>
                <a:sym typeface="Times New Roman"/>
              </a:rPr>
              <a:t>Les opérandes peuvent être spécifiés par</a:t>
            </a:r>
          </a:p>
          <a:p>
            <a:pPr indent="-457200" lvl="2" marL="1371600" marR="0" rtl="0" algn="just">
              <a:lnSpc>
                <a:spcPct val="100000"/>
              </a:lnSpc>
              <a:spcBef>
                <a:spcPts val="400"/>
              </a:spcBef>
              <a:spcAft>
                <a:spcPts val="0"/>
              </a:spcAft>
              <a:buClr>
                <a:schemeClr val="hlink"/>
              </a:buClr>
              <a:buSzPts val="1900"/>
              <a:buFont typeface="Kaushan Script"/>
              <a:buAutoNum type="arabicPeriod"/>
            </a:pPr>
            <a:r>
              <a:rPr b="0" i="0" lang="en-US" sz="2000" u="none" cap="none" strike="noStrike">
                <a:solidFill>
                  <a:schemeClr val="dk1"/>
                </a:solidFill>
                <a:latin typeface="Times New Roman"/>
                <a:ea typeface="Times New Roman"/>
                <a:cs typeface="Times New Roman"/>
                <a:sym typeface="Times New Roman"/>
              </a:rPr>
              <a:t>création de relations temporaires</a:t>
            </a:r>
          </a:p>
          <a:p>
            <a:pPr indent="-285750" lvl="1" marL="742950" marR="0" rtl="0" algn="just">
              <a:lnSpc>
                <a:spcPct val="100000"/>
              </a:lnSpc>
              <a:spcBef>
                <a:spcPts val="400"/>
              </a:spcBef>
              <a:spcAft>
                <a:spcPts val="0"/>
              </a:spcAft>
              <a:buClr>
                <a:srgbClr val="0066CC"/>
              </a:buClr>
              <a:buSzPts val="2000"/>
              <a:buFont typeface="Times New Roman"/>
              <a:buChar char="•"/>
            </a:pPr>
            <a:r>
              <a:rPr b="1" i="1" lang="en-US" sz="2000" u="none" cap="none" strike="noStrike">
                <a:solidFill>
                  <a:srgbClr val="0066CC"/>
                </a:solidFill>
                <a:latin typeface="Times New Roman"/>
                <a:ea typeface="Times New Roman"/>
                <a:cs typeface="Times New Roman"/>
                <a:sym typeface="Times New Roman"/>
              </a:rPr>
              <a:t>ASSIGN TO </a:t>
            </a:r>
            <a:r>
              <a:rPr b="0" i="1" lang="en-US" sz="2000" u="none" cap="none" strike="noStrike">
                <a:solidFill>
                  <a:srgbClr val="0066CC"/>
                </a:solidFill>
                <a:latin typeface="Times New Roman"/>
                <a:ea typeface="Times New Roman"/>
                <a:cs typeface="Times New Roman"/>
                <a:sym typeface="Times New Roman"/>
              </a:rPr>
              <a:t>temp-1		</a:t>
            </a:r>
            <a:r>
              <a:rPr b="1" i="1" lang="en-US" sz="2000" u="none" cap="none" strike="noStrike">
                <a:solidFill>
                  <a:srgbClr val="0066CC"/>
                </a:solidFill>
                <a:latin typeface="Times New Roman"/>
                <a:ea typeface="Times New Roman"/>
                <a:cs typeface="Times New Roman"/>
                <a:sym typeface="Times New Roman"/>
              </a:rPr>
              <a:t>ASSIGN TO </a:t>
            </a:r>
            <a:r>
              <a:rPr b="0" i="1" lang="en-US" sz="2000" u="none" cap="none" strike="noStrike">
                <a:solidFill>
                  <a:srgbClr val="0066CC"/>
                </a:solidFill>
                <a:latin typeface="Times New Roman"/>
                <a:ea typeface="Times New Roman"/>
                <a:cs typeface="Times New Roman"/>
                <a:sym typeface="Times New Roman"/>
              </a:rPr>
              <a:t>temp-2</a:t>
            </a:r>
          </a:p>
          <a:p>
            <a:pPr indent="-285750" lvl="1" marL="742950" marR="0" rtl="0" algn="just">
              <a:lnSpc>
                <a:spcPct val="100000"/>
              </a:lnSpc>
              <a:spcBef>
                <a:spcPts val="400"/>
              </a:spcBef>
              <a:spcAft>
                <a:spcPts val="0"/>
              </a:spcAft>
              <a:buClr>
                <a:srgbClr val="0066CC"/>
              </a:buClr>
              <a:buFont typeface="Times New Roman"/>
              <a:buNone/>
            </a:pPr>
            <a:r>
              <a:rPr b="1" i="1" lang="en-US" sz="2000" u="none" cap="none" strike="noStrike">
                <a:solidFill>
                  <a:srgbClr val="0066CC"/>
                </a:solidFill>
                <a:latin typeface="Times New Roman"/>
                <a:ea typeface="Times New Roman"/>
                <a:cs typeface="Times New Roman"/>
                <a:sym typeface="Times New Roman"/>
              </a:rPr>
              <a:t>SELECT</a:t>
            </a:r>
            <a:r>
              <a:rPr b="0" i="1" lang="en-US" sz="2000" u="none" cap="none" strike="noStrike">
                <a:solidFill>
                  <a:srgbClr val="0066CC"/>
                </a:solidFill>
                <a:latin typeface="Times New Roman"/>
                <a:ea typeface="Times New Roman"/>
                <a:cs typeface="Times New Roman"/>
                <a:sym typeface="Times New Roman"/>
              </a:rPr>
              <a:t>A</a:t>
            </a:r>
            <a:r>
              <a:rPr b="0" i="1" lang="en-US" sz="1200" u="none" cap="none" strike="noStrike">
                <a:solidFill>
                  <a:srgbClr val="0066CC"/>
                </a:solidFill>
                <a:latin typeface="Times New Roman"/>
                <a:ea typeface="Times New Roman"/>
                <a:cs typeface="Times New Roman"/>
                <a:sym typeface="Times New Roman"/>
              </a:rPr>
              <a:t>1</a:t>
            </a:r>
            <a:r>
              <a:rPr b="0" i="1" lang="en-US" sz="2000" u="none" cap="none" strike="noStrike">
                <a:solidFill>
                  <a:srgbClr val="0066CC"/>
                </a:solidFill>
                <a:latin typeface="Times New Roman"/>
                <a:ea typeface="Times New Roman"/>
                <a:cs typeface="Times New Roman"/>
                <a:sym typeface="Times New Roman"/>
              </a:rPr>
              <a:t>, ..., A</a:t>
            </a:r>
            <a:r>
              <a:rPr b="0" i="1" lang="en-US" sz="1200" u="none" cap="none" strike="noStrike">
                <a:solidFill>
                  <a:srgbClr val="0066CC"/>
                </a:solidFill>
                <a:latin typeface="Times New Roman"/>
                <a:ea typeface="Times New Roman"/>
                <a:cs typeface="Times New Roman"/>
                <a:sym typeface="Times New Roman"/>
              </a:rPr>
              <a:t>n		</a:t>
            </a:r>
            <a:r>
              <a:rPr b="1" i="1" lang="en-US" sz="2000" u="none" cap="none" strike="noStrike">
                <a:solidFill>
                  <a:srgbClr val="0066CC"/>
                </a:solidFill>
                <a:latin typeface="Times New Roman"/>
                <a:ea typeface="Times New Roman"/>
                <a:cs typeface="Times New Roman"/>
                <a:sym typeface="Times New Roman"/>
              </a:rPr>
              <a:t>SELECT</a:t>
            </a:r>
            <a:r>
              <a:rPr b="0" i="1" lang="en-US" sz="2000" u="none" cap="none" strike="noStrike">
                <a:solidFill>
                  <a:srgbClr val="0066CC"/>
                </a:solidFill>
                <a:latin typeface="Times New Roman"/>
                <a:ea typeface="Times New Roman"/>
                <a:cs typeface="Times New Roman"/>
                <a:sym typeface="Times New Roman"/>
              </a:rPr>
              <a:t>B</a:t>
            </a:r>
            <a:r>
              <a:rPr b="0" i="1" lang="en-US" sz="1200" u="none" cap="none" strike="noStrike">
                <a:solidFill>
                  <a:srgbClr val="0066CC"/>
                </a:solidFill>
                <a:latin typeface="Times New Roman"/>
                <a:ea typeface="Times New Roman"/>
                <a:cs typeface="Times New Roman"/>
                <a:sym typeface="Times New Roman"/>
              </a:rPr>
              <a:t>1</a:t>
            </a:r>
            <a:r>
              <a:rPr b="0" i="1" lang="en-US" sz="2000" u="none" cap="none" strike="noStrike">
                <a:solidFill>
                  <a:srgbClr val="0066CC"/>
                </a:solidFill>
                <a:latin typeface="Times New Roman"/>
                <a:ea typeface="Times New Roman"/>
                <a:cs typeface="Times New Roman"/>
                <a:sym typeface="Times New Roman"/>
              </a:rPr>
              <a:t>, ..., B</a:t>
            </a:r>
            <a:r>
              <a:rPr b="0" i="1" lang="en-US" sz="1200" u="none" cap="none" strike="noStrike">
                <a:solidFill>
                  <a:srgbClr val="0066CC"/>
                </a:solidFill>
                <a:latin typeface="Times New Roman"/>
                <a:ea typeface="Times New Roman"/>
                <a:cs typeface="Times New Roman"/>
                <a:sym typeface="Times New Roman"/>
              </a:rPr>
              <a:t>p</a:t>
            </a:r>
          </a:p>
          <a:p>
            <a:pPr indent="-285750" lvl="1" marL="742950" marR="0" rtl="0" algn="just">
              <a:lnSpc>
                <a:spcPct val="100000"/>
              </a:lnSpc>
              <a:spcBef>
                <a:spcPts val="400"/>
              </a:spcBef>
              <a:spcAft>
                <a:spcPts val="0"/>
              </a:spcAft>
              <a:buClr>
                <a:srgbClr val="0066CC"/>
              </a:buClr>
              <a:buFont typeface="Times New Roman"/>
              <a:buNone/>
            </a:pPr>
            <a:r>
              <a:rPr b="1" i="1" lang="en-US" sz="2000" u="none" cap="none" strike="noStrike">
                <a:solidFill>
                  <a:srgbClr val="0066CC"/>
                </a:solidFill>
                <a:latin typeface="Times New Roman"/>
                <a:ea typeface="Times New Roman"/>
                <a:cs typeface="Times New Roman"/>
                <a:sym typeface="Times New Roman"/>
              </a:rPr>
              <a:t>FROM</a:t>
            </a:r>
            <a:r>
              <a:rPr b="0" i="1" lang="en-US" sz="2000" u="none" cap="none" strike="noStrike">
                <a:solidFill>
                  <a:srgbClr val="0066CC"/>
                </a:solidFill>
                <a:latin typeface="Times New Roman"/>
                <a:ea typeface="Times New Roman"/>
                <a:cs typeface="Times New Roman"/>
                <a:sym typeface="Times New Roman"/>
              </a:rPr>
              <a:t>R</a:t>
            </a:r>
            <a:r>
              <a:rPr b="0" i="1" lang="en-US" sz="1200" u="none" cap="none" strike="noStrike">
                <a:solidFill>
                  <a:srgbClr val="0066CC"/>
                </a:solidFill>
                <a:latin typeface="Times New Roman"/>
                <a:ea typeface="Times New Roman"/>
                <a:cs typeface="Times New Roman"/>
                <a:sym typeface="Times New Roman"/>
              </a:rPr>
              <a:t>1</a:t>
            </a:r>
            <a:r>
              <a:rPr b="0" i="1" lang="en-US" sz="2000" u="none" cap="none" strike="noStrike">
                <a:solidFill>
                  <a:srgbClr val="0066CC"/>
                </a:solidFill>
                <a:latin typeface="Times New Roman"/>
                <a:ea typeface="Times New Roman"/>
                <a:cs typeface="Times New Roman"/>
                <a:sym typeface="Times New Roman"/>
              </a:rPr>
              <a:t>, ..., R</a:t>
            </a:r>
            <a:r>
              <a:rPr b="0" i="1" lang="en-US" sz="1200" u="none" cap="none" strike="noStrike">
                <a:solidFill>
                  <a:srgbClr val="0066CC"/>
                </a:solidFill>
                <a:latin typeface="Times New Roman"/>
                <a:ea typeface="Times New Roman"/>
                <a:cs typeface="Times New Roman"/>
                <a:sym typeface="Times New Roman"/>
              </a:rPr>
              <a:t>m		</a:t>
            </a:r>
            <a:r>
              <a:rPr b="1" i="1" lang="en-US" sz="2000" u="none" cap="none" strike="noStrike">
                <a:solidFill>
                  <a:srgbClr val="0066CC"/>
                </a:solidFill>
                <a:latin typeface="Times New Roman"/>
                <a:ea typeface="Times New Roman"/>
                <a:cs typeface="Times New Roman"/>
                <a:sym typeface="Times New Roman"/>
              </a:rPr>
              <a:t>FROM</a:t>
            </a:r>
            <a:r>
              <a:rPr b="0" i="1" lang="en-US" sz="2000" u="none" cap="none" strike="noStrike">
                <a:solidFill>
                  <a:srgbClr val="0066CC"/>
                </a:solidFill>
                <a:latin typeface="Times New Roman"/>
                <a:ea typeface="Times New Roman"/>
                <a:cs typeface="Times New Roman"/>
                <a:sym typeface="Times New Roman"/>
              </a:rPr>
              <a:t>S</a:t>
            </a:r>
            <a:r>
              <a:rPr b="0" i="1" lang="en-US" sz="1200" u="none" cap="none" strike="noStrike">
                <a:solidFill>
                  <a:srgbClr val="0066CC"/>
                </a:solidFill>
                <a:latin typeface="Times New Roman"/>
                <a:ea typeface="Times New Roman"/>
                <a:cs typeface="Times New Roman"/>
                <a:sym typeface="Times New Roman"/>
              </a:rPr>
              <a:t>1</a:t>
            </a:r>
            <a:r>
              <a:rPr b="0" i="1" lang="en-US" sz="2000" u="none" cap="none" strike="noStrike">
                <a:solidFill>
                  <a:srgbClr val="0066CC"/>
                </a:solidFill>
                <a:latin typeface="Times New Roman"/>
                <a:ea typeface="Times New Roman"/>
                <a:cs typeface="Times New Roman"/>
                <a:sym typeface="Times New Roman"/>
              </a:rPr>
              <a:t>, ..., S</a:t>
            </a:r>
            <a:r>
              <a:rPr b="0" i="1" lang="en-US" sz="1200" u="none" cap="none" strike="noStrike">
                <a:solidFill>
                  <a:srgbClr val="0066CC"/>
                </a:solidFill>
                <a:latin typeface="Times New Roman"/>
                <a:ea typeface="Times New Roman"/>
                <a:cs typeface="Times New Roman"/>
                <a:sym typeface="Times New Roman"/>
              </a:rPr>
              <a:t>r</a:t>
            </a:r>
          </a:p>
          <a:p>
            <a:pPr indent="-285750" lvl="1" marL="742950" marR="0" rtl="0" algn="just">
              <a:lnSpc>
                <a:spcPct val="100000"/>
              </a:lnSpc>
              <a:spcBef>
                <a:spcPts val="400"/>
              </a:spcBef>
              <a:spcAft>
                <a:spcPts val="0"/>
              </a:spcAft>
              <a:buClr>
                <a:srgbClr val="0066CC"/>
              </a:buClr>
              <a:buFont typeface="Times New Roman"/>
              <a:buNone/>
            </a:pPr>
            <a:r>
              <a:rPr b="1" i="1" lang="en-US" sz="2000" u="none" cap="none" strike="noStrike">
                <a:solidFill>
                  <a:srgbClr val="0066CC"/>
                </a:solidFill>
                <a:latin typeface="Times New Roman"/>
                <a:ea typeface="Times New Roman"/>
                <a:cs typeface="Times New Roman"/>
                <a:sym typeface="Times New Roman"/>
              </a:rPr>
              <a:t>WHERE</a:t>
            </a:r>
            <a:r>
              <a:rPr b="0" i="1" lang="en-US" sz="2000" u="none" cap="none" strike="noStrike">
                <a:solidFill>
                  <a:srgbClr val="0066CC"/>
                </a:solidFill>
                <a:latin typeface="Times New Roman"/>
                <a:ea typeface="Times New Roman"/>
                <a:cs typeface="Times New Roman"/>
                <a:sym typeface="Times New Roman"/>
              </a:rPr>
              <a:t>P;			</a:t>
            </a:r>
            <a:r>
              <a:rPr b="1" i="1" lang="en-US" sz="2000" u="none" cap="none" strike="noStrike">
                <a:solidFill>
                  <a:srgbClr val="0066CC"/>
                </a:solidFill>
                <a:latin typeface="Times New Roman"/>
                <a:ea typeface="Times New Roman"/>
                <a:cs typeface="Times New Roman"/>
                <a:sym typeface="Times New Roman"/>
              </a:rPr>
              <a:t>WHERE</a:t>
            </a:r>
            <a:r>
              <a:rPr b="0" i="1" lang="en-US" sz="2000" u="none" cap="none" strike="noStrike">
                <a:solidFill>
                  <a:srgbClr val="0066CC"/>
                </a:solidFill>
                <a:latin typeface="Times New Roman"/>
                <a:ea typeface="Times New Roman"/>
                <a:cs typeface="Times New Roman"/>
                <a:sym typeface="Times New Roman"/>
              </a:rPr>
              <a:t>Q;</a:t>
            </a:r>
          </a:p>
          <a:p>
            <a:pPr indent="-285750" lvl="1" marL="742950" marR="0" rtl="0" algn="just">
              <a:lnSpc>
                <a:spcPct val="100000"/>
              </a:lnSpc>
              <a:spcBef>
                <a:spcPts val="400"/>
              </a:spcBef>
              <a:spcAft>
                <a:spcPts val="0"/>
              </a:spcAft>
              <a:buClr>
                <a:srgbClr val="0066CC"/>
              </a:buClr>
              <a:buSzPts val="2000"/>
              <a:buFont typeface="Times New Roman"/>
              <a:buChar char="•"/>
            </a:pPr>
            <a:r>
              <a:rPr b="0" i="0" lang="en-US" sz="2000" u="none" cap="none" strike="noStrike">
                <a:solidFill>
                  <a:srgbClr val="0066CC"/>
                </a:solidFill>
                <a:latin typeface="Times New Roman"/>
                <a:ea typeface="Times New Roman"/>
                <a:cs typeface="Times New Roman"/>
                <a:sym typeface="Times New Roman"/>
              </a:rPr>
              <a:t>temp-1  </a:t>
            </a:r>
            <a:r>
              <a:rPr b="1" i="0" lang="en-US" sz="2000" u="none" cap="none" strike="noStrike">
                <a:solidFill>
                  <a:srgbClr val="0066CC"/>
                </a:solidFill>
                <a:latin typeface="Times New Roman"/>
                <a:ea typeface="Times New Roman"/>
                <a:cs typeface="Times New Roman"/>
                <a:sym typeface="Times New Roman"/>
              </a:rPr>
              <a:t>UNION </a:t>
            </a:r>
            <a:r>
              <a:rPr b="0" i="0" lang="en-US" sz="2000" u="none" cap="none" strike="noStrike">
                <a:solidFill>
                  <a:srgbClr val="0066CC"/>
                </a:solidFill>
                <a:latin typeface="Times New Roman"/>
                <a:ea typeface="Times New Roman"/>
                <a:cs typeface="Times New Roman"/>
                <a:sym typeface="Times New Roman"/>
              </a:rPr>
              <a:t>temp-2;</a:t>
            </a:r>
          </a:p>
          <a:p>
            <a:pPr indent="-457200" lvl="2" marL="1371600" marR="0" rtl="0" algn="just">
              <a:lnSpc>
                <a:spcPct val="100000"/>
              </a:lnSpc>
              <a:spcBef>
                <a:spcPts val="40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utilisation de parenthèses</a:t>
            </a:r>
          </a:p>
          <a:p>
            <a:pPr indent="-285750" lvl="1" marL="742950" marR="0" rtl="0" algn="just">
              <a:lnSpc>
                <a:spcPct val="100000"/>
              </a:lnSpc>
              <a:spcBef>
                <a:spcPts val="360"/>
              </a:spcBef>
              <a:spcAft>
                <a:spcPts val="0"/>
              </a:spcAft>
              <a:buClr>
                <a:srgbClr val="0066CC"/>
              </a:buClr>
              <a:buSzPts val="1800"/>
              <a:buFont typeface="Times New Roman"/>
              <a:buChar char="•"/>
            </a:pPr>
            <a:r>
              <a:rPr b="0" i="1" lang="en-US" sz="1800" u="none" cap="none" strike="noStrike">
                <a:solidFill>
                  <a:srgbClr val="0066CC"/>
                </a:solidFill>
                <a:latin typeface="Times New Roman"/>
                <a:ea typeface="Times New Roman"/>
                <a:cs typeface="Times New Roman"/>
                <a:sym typeface="Times New Roman"/>
              </a:rPr>
              <a:t>(</a:t>
            </a:r>
            <a:r>
              <a:rPr b="1" i="1" lang="en-US" sz="1800" u="none" cap="none" strike="noStrike">
                <a:solidFill>
                  <a:srgbClr val="0066CC"/>
                </a:solidFill>
                <a:latin typeface="Times New Roman"/>
                <a:ea typeface="Times New Roman"/>
                <a:cs typeface="Times New Roman"/>
                <a:sym typeface="Times New Roman"/>
              </a:rPr>
              <a:t>SELECT </a:t>
            </a:r>
            <a:r>
              <a:rPr b="0" i="1" lang="en-US" sz="1800" u="none" cap="none" strike="noStrike">
                <a:solidFill>
                  <a:srgbClr val="0066CC"/>
                </a:solidFill>
                <a:latin typeface="Times New Roman"/>
                <a:ea typeface="Times New Roman"/>
                <a:cs typeface="Times New Roman"/>
                <a:sym typeface="Times New Roman"/>
              </a:rPr>
              <a:t>A1, ..., An</a:t>
            </a:r>
          </a:p>
          <a:p>
            <a:pPr indent="-285750" lvl="1" marL="742950" marR="0" rtl="0" algn="just">
              <a:lnSpc>
                <a:spcPct val="100000"/>
              </a:lnSpc>
              <a:spcBef>
                <a:spcPts val="360"/>
              </a:spcBef>
              <a:spcAft>
                <a:spcPts val="0"/>
              </a:spcAft>
              <a:buClr>
                <a:srgbClr val="0066CC"/>
              </a:buClr>
              <a:buFont typeface="Times New Roman"/>
              <a:buNone/>
            </a:pPr>
            <a:r>
              <a:rPr b="1" i="1" lang="en-US" sz="1800" u="none" cap="none" strike="noStrike">
                <a:solidFill>
                  <a:srgbClr val="0066CC"/>
                </a:solidFill>
                <a:latin typeface="Times New Roman"/>
                <a:ea typeface="Times New Roman"/>
                <a:cs typeface="Times New Roman"/>
                <a:sym typeface="Times New Roman"/>
              </a:rPr>
              <a:t>	FROM </a:t>
            </a:r>
            <a:r>
              <a:rPr b="0" i="1" lang="en-US" sz="1800" u="none" cap="none" strike="noStrike">
                <a:solidFill>
                  <a:srgbClr val="0066CC"/>
                </a:solidFill>
                <a:latin typeface="Times New Roman"/>
                <a:ea typeface="Times New Roman"/>
                <a:cs typeface="Times New Roman"/>
                <a:sym typeface="Times New Roman"/>
              </a:rPr>
              <a:t>R1, ..., Rm</a:t>
            </a:r>
          </a:p>
          <a:p>
            <a:pPr indent="-285750" lvl="1" marL="742950" marR="0" rtl="0" algn="just">
              <a:lnSpc>
                <a:spcPct val="100000"/>
              </a:lnSpc>
              <a:spcBef>
                <a:spcPts val="360"/>
              </a:spcBef>
              <a:spcAft>
                <a:spcPts val="0"/>
              </a:spcAft>
              <a:buClr>
                <a:srgbClr val="0066CC"/>
              </a:buClr>
              <a:buFont typeface="Times New Roman"/>
              <a:buNone/>
            </a:pPr>
            <a:r>
              <a:rPr b="1" i="1" lang="en-US" sz="1800" u="none" cap="none" strike="noStrike">
                <a:solidFill>
                  <a:srgbClr val="0066CC"/>
                </a:solidFill>
                <a:latin typeface="Times New Roman"/>
                <a:ea typeface="Times New Roman"/>
                <a:cs typeface="Times New Roman"/>
                <a:sym typeface="Times New Roman"/>
              </a:rPr>
              <a:t>	WHERE </a:t>
            </a:r>
            <a:r>
              <a:rPr b="0" i="1" lang="en-US" sz="1800" u="none" cap="none" strike="noStrike">
                <a:solidFill>
                  <a:srgbClr val="0066CC"/>
                </a:solidFill>
                <a:latin typeface="Times New Roman"/>
                <a:ea typeface="Times New Roman"/>
                <a:cs typeface="Times New Roman"/>
                <a:sym typeface="Times New Roman"/>
              </a:rPr>
              <a:t>P)</a:t>
            </a:r>
          </a:p>
          <a:p>
            <a:pPr indent="-285750" lvl="1" marL="742950" marR="0" rtl="0" algn="just">
              <a:lnSpc>
                <a:spcPct val="100000"/>
              </a:lnSpc>
              <a:spcBef>
                <a:spcPts val="360"/>
              </a:spcBef>
              <a:spcAft>
                <a:spcPts val="0"/>
              </a:spcAft>
              <a:buClr>
                <a:srgbClr val="0066CC"/>
              </a:buClr>
              <a:buFont typeface="Times New Roman"/>
              <a:buNone/>
            </a:pPr>
            <a:r>
              <a:rPr b="1" i="1" lang="en-US" sz="1800" u="none" cap="none" strike="noStrike">
                <a:solidFill>
                  <a:srgbClr val="0066CC"/>
                </a:solidFill>
                <a:latin typeface="Times New Roman"/>
                <a:ea typeface="Times New Roman"/>
                <a:cs typeface="Times New Roman"/>
                <a:sym typeface="Times New Roman"/>
              </a:rPr>
              <a:t>    UNION</a:t>
            </a:r>
          </a:p>
          <a:p>
            <a:pPr indent="-285750" lvl="1" marL="742950" marR="0" rtl="0" algn="just">
              <a:lnSpc>
                <a:spcPct val="100000"/>
              </a:lnSpc>
              <a:spcBef>
                <a:spcPts val="360"/>
              </a:spcBef>
              <a:spcAft>
                <a:spcPts val="0"/>
              </a:spcAft>
              <a:buClr>
                <a:srgbClr val="0066CC"/>
              </a:buClr>
              <a:buFont typeface="Times New Roman"/>
              <a:buNone/>
            </a:pPr>
            <a:r>
              <a:rPr b="0" i="1" lang="en-US" sz="1800" u="none" cap="none" strike="noStrike">
                <a:solidFill>
                  <a:srgbClr val="0066CC"/>
                </a:solidFill>
                <a:latin typeface="Times New Roman"/>
                <a:ea typeface="Times New Roman"/>
                <a:cs typeface="Times New Roman"/>
                <a:sym typeface="Times New Roman"/>
              </a:rPr>
              <a:t>	(</a:t>
            </a:r>
            <a:r>
              <a:rPr b="1" i="1" lang="en-US" sz="1800" u="none" cap="none" strike="noStrike">
                <a:solidFill>
                  <a:srgbClr val="0066CC"/>
                </a:solidFill>
                <a:latin typeface="Times New Roman"/>
                <a:ea typeface="Times New Roman"/>
                <a:cs typeface="Times New Roman"/>
                <a:sym typeface="Times New Roman"/>
              </a:rPr>
              <a:t>SELECT</a:t>
            </a:r>
            <a:r>
              <a:rPr b="0" i="1" lang="en-US" sz="1800" u="none" cap="none" strike="noStrike">
                <a:solidFill>
                  <a:srgbClr val="0066CC"/>
                </a:solidFill>
                <a:latin typeface="Times New Roman"/>
                <a:ea typeface="Times New Roman"/>
                <a:cs typeface="Times New Roman"/>
                <a:sym typeface="Times New Roman"/>
              </a:rPr>
              <a:t>B1, ..., Bp</a:t>
            </a:r>
          </a:p>
          <a:p>
            <a:pPr indent="-285750" lvl="1" marL="742950" marR="0" rtl="0" algn="just">
              <a:lnSpc>
                <a:spcPct val="100000"/>
              </a:lnSpc>
              <a:spcBef>
                <a:spcPts val="360"/>
              </a:spcBef>
              <a:spcAft>
                <a:spcPts val="0"/>
              </a:spcAft>
              <a:buClr>
                <a:srgbClr val="0066CC"/>
              </a:buClr>
              <a:buFont typeface="Times New Roman"/>
              <a:buNone/>
            </a:pPr>
            <a:r>
              <a:rPr b="1" i="1" lang="en-US" sz="1800" u="none" cap="none" strike="noStrike">
                <a:solidFill>
                  <a:srgbClr val="0066CC"/>
                </a:solidFill>
                <a:latin typeface="Times New Roman"/>
                <a:ea typeface="Times New Roman"/>
                <a:cs typeface="Times New Roman"/>
                <a:sym typeface="Times New Roman"/>
              </a:rPr>
              <a:t>	FROM</a:t>
            </a:r>
            <a:r>
              <a:rPr b="0" i="1" lang="en-US" sz="1800" u="none" cap="none" strike="noStrike">
                <a:solidFill>
                  <a:srgbClr val="0066CC"/>
                </a:solidFill>
                <a:latin typeface="Times New Roman"/>
                <a:ea typeface="Times New Roman"/>
                <a:cs typeface="Times New Roman"/>
                <a:sym typeface="Times New Roman"/>
              </a:rPr>
              <a:t>S1, ..., Sr</a:t>
            </a:r>
          </a:p>
          <a:p>
            <a:pPr indent="-285750" lvl="1" marL="742950" marR="0" rtl="0" algn="just">
              <a:lnSpc>
                <a:spcPct val="100000"/>
              </a:lnSpc>
              <a:spcBef>
                <a:spcPts val="360"/>
              </a:spcBef>
              <a:spcAft>
                <a:spcPts val="0"/>
              </a:spcAft>
              <a:buClr>
                <a:srgbClr val="0066CC"/>
              </a:buClr>
              <a:buFont typeface="Times New Roman"/>
              <a:buNone/>
            </a:pPr>
            <a:r>
              <a:rPr b="1" i="1" lang="en-US" sz="1800" u="none" cap="none" strike="noStrike">
                <a:solidFill>
                  <a:srgbClr val="0066CC"/>
                </a:solidFill>
                <a:latin typeface="Times New Roman"/>
                <a:ea typeface="Times New Roman"/>
                <a:cs typeface="Times New Roman"/>
                <a:sym typeface="Times New Roman"/>
              </a:rPr>
              <a:t>	WHERE</a:t>
            </a:r>
            <a:r>
              <a:rPr b="0" i="1" lang="en-US" sz="1800" u="none" cap="none" strike="noStrike">
                <a:solidFill>
                  <a:srgbClr val="0066CC"/>
                </a:solidFill>
                <a:latin typeface="Times New Roman"/>
                <a:ea typeface="Times New Roman"/>
                <a:cs typeface="Times New Roman"/>
                <a:sym typeface="Times New Roman"/>
              </a:rPr>
              <a:t>Q); </a:t>
            </a:r>
          </a:p>
        </p:txBody>
      </p:sp>
      <p:sp>
        <p:nvSpPr>
          <p:cNvPr id="1736" name="Shape 1736"/>
          <p:cNvSpPr txBox="1"/>
          <p:nvPr/>
        </p:nvSpPr>
        <p:spPr>
          <a:xfrm>
            <a:off x="7023100" y="6400800"/>
            <a:ext cx="1905000"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chemeClr val="dk1"/>
              </a:buClr>
              <a:buFont typeface="Tahoma"/>
              <a:buNone/>
            </a:pPr>
            <a:fld id="{00000000-1234-1234-1234-123412341234}" type="slidenum">
              <a:rPr b="1" i="1" lang="en-US" sz="1200" u="none" cap="none" strike="noStrike">
                <a:solidFill>
                  <a:schemeClr val="dk1"/>
                </a:solidFill>
                <a:latin typeface="Tahoma"/>
                <a:ea typeface="Tahoma"/>
                <a:cs typeface="Tahoma"/>
                <a:sym typeface="Tahoma"/>
              </a:rPr>
              <a:t>‹#›</a:t>
            </a:fld>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0" name="Shape 1740"/>
        <p:cNvGrpSpPr/>
        <p:nvPr/>
      </p:nvGrpSpPr>
      <p:grpSpPr>
        <a:xfrm>
          <a:off x="0" y="0"/>
          <a:ext cx="0" cy="0"/>
          <a:chOff x="0" y="0"/>
          <a:chExt cx="0" cy="0"/>
        </a:xfrm>
      </p:grpSpPr>
      <p:sp>
        <p:nvSpPr>
          <p:cNvPr id="1741" name="Shape 1741"/>
          <p:cNvSpPr txBox="1"/>
          <p:nvPr>
            <p:ph type="title"/>
          </p:nvPr>
        </p:nvSpPr>
        <p:spPr>
          <a:xfrm>
            <a:off x="609600" y="4762"/>
            <a:ext cx="8305800" cy="609600"/>
          </a:xfrm>
          <a:prstGeom prst="rect">
            <a:avLst/>
          </a:prstGeom>
          <a:noFill/>
          <a:ln>
            <a:noFill/>
          </a:ln>
        </p:spPr>
        <p:txBody>
          <a:bodyPr anchorCtr="0" anchor="b" bIns="45700" lIns="91425" rIns="91425" wrap="square" tIns="45700">
            <a:noAutofit/>
          </a:bodyPr>
          <a:lstStyle/>
          <a:p>
            <a:pPr indent="0" lvl="0" marL="0" marR="0" rtl="0" algn="l">
              <a:lnSpc>
                <a:spcPct val="100000"/>
              </a:lnSpc>
              <a:spcBef>
                <a:spcPts val="0"/>
              </a:spcBef>
              <a:spcAft>
                <a:spcPts val="0"/>
              </a:spcAft>
              <a:buClr>
                <a:schemeClr val="dk1"/>
              </a:buClr>
              <a:buFont typeface="Kaushan Script"/>
              <a:buNone/>
            </a:pPr>
            <a:r>
              <a:rPr b="0" i="0" lang="en-US" sz="3000" u="none" cap="none" strike="noStrike">
                <a:solidFill>
                  <a:schemeClr val="dk1"/>
                </a:solidFill>
                <a:latin typeface="Kaushan Script"/>
                <a:ea typeface="Kaushan Script"/>
                <a:cs typeface="Kaushan Script"/>
                <a:sym typeface="Kaushan Script"/>
              </a:rPr>
              <a:t>Opérateurs ensemblistes : L’union</a:t>
            </a:r>
          </a:p>
        </p:txBody>
      </p:sp>
      <p:sp>
        <p:nvSpPr>
          <p:cNvPr descr="Rectangle: Click to edit Master text styles Second level Third level Fourth level Fifth level" id="1742" name="Shape 1742"/>
          <p:cNvSpPr txBox="1"/>
          <p:nvPr>
            <p:ph idx="1" type="body"/>
          </p:nvPr>
        </p:nvSpPr>
        <p:spPr>
          <a:xfrm>
            <a:off x="533400" y="914400"/>
            <a:ext cx="8153400" cy="5499100"/>
          </a:xfrm>
          <a:prstGeom prst="rect">
            <a:avLst/>
          </a:prstGeom>
          <a:noFill/>
          <a:ln>
            <a:noFill/>
          </a:ln>
        </p:spPr>
        <p:txBody>
          <a:bodyPr anchorCtr="0" anchor="t" bIns="45700" lIns="91425" rIns="91425" wrap="square" tIns="45700">
            <a:noAutofit/>
          </a:bodyPr>
          <a:lstStyle/>
          <a:p>
            <a:pPr indent="-342900" lvl="0" marL="342900" marR="0" rtl="0" algn="just">
              <a:lnSpc>
                <a:spcPct val="100000"/>
              </a:lnSpc>
              <a:spcBef>
                <a:spcPts val="0"/>
              </a:spcBef>
              <a:spcAft>
                <a:spcPts val="0"/>
              </a:spcAft>
              <a:buClr>
                <a:schemeClr val="hlink"/>
              </a:buClr>
              <a:buSzPts val="2640"/>
              <a:buFont typeface="Noto Sans Symbols"/>
              <a:buChar char="•"/>
            </a:pPr>
            <a:r>
              <a:rPr b="0" i="0" lang="en-US" sz="2400" u="none" cap="none" strike="noStrike">
                <a:solidFill>
                  <a:schemeClr val="dk1"/>
                </a:solidFill>
                <a:latin typeface="Times New Roman"/>
                <a:ea typeface="Times New Roman"/>
                <a:cs typeface="Times New Roman"/>
                <a:sym typeface="Times New Roman"/>
              </a:rPr>
              <a:t>Quels sont les pilotes (matricule et nom) qui conduisent l'avion de numéro ‘A320' OU qui habitent dans la ville ou est entreposé l'avion ‘A320' ?</a:t>
            </a:r>
          </a:p>
          <a:p>
            <a:pPr indent="-342900" lvl="0" marL="342900" marR="0" rtl="0" algn="just">
              <a:lnSpc>
                <a:spcPct val="100000"/>
              </a:lnSpc>
              <a:spcBef>
                <a:spcPts val="480"/>
              </a:spcBef>
              <a:spcAft>
                <a:spcPts val="0"/>
              </a:spcAft>
              <a:buClr>
                <a:schemeClr val="hlink"/>
              </a:buClr>
              <a:buFont typeface="Noto Sans Symbols"/>
              <a:buNone/>
            </a:pPr>
            <a:r>
              <a:t/>
            </a:r>
            <a:endParaRPr b="0" i="0" sz="2400" u="none" cap="none" strike="noStrike">
              <a:solidFill>
                <a:schemeClr val="dk1"/>
              </a:solidFill>
              <a:latin typeface="Times New Roman"/>
              <a:ea typeface="Times New Roman"/>
              <a:cs typeface="Times New Roman"/>
              <a:sym typeface="Times New Roman"/>
            </a:endParaRPr>
          </a:p>
          <a:p>
            <a:pPr indent="-285750" lvl="1" marL="742950" marR="0" rtl="0" algn="just">
              <a:lnSpc>
                <a:spcPct val="100000"/>
              </a:lnSpc>
              <a:spcBef>
                <a:spcPts val="480"/>
              </a:spcBef>
              <a:spcAft>
                <a:spcPts val="0"/>
              </a:spcAft>
              <a:buClr>
                <a:schemeClr val="dk1"/>
              </a:buClr>
              <a:buFont typeface="Noto Sans Symbols"/>
              <a:buNone/>
            </a:pPr>
            <a:r>
              <a:rPr b="0" i="1" lang="en-US" sz="2400" u="none" cap="none" strike="noStrike">
                <a:solidFill>
                  <a:srgbClr val="0066CC"/>
                </a:solidFill>
                <a:latin typeface="Times New Roman"/>
                <a:ea typeface="Times New Roman"/>
                <a:cs typeface="Times New Roman"/>
                <a:sym typeface="Times New Roman"/>
              </a:rPr>
              <a:t>SELECT DISTINCT PILOTE.MATRICULE, PILOTE.NOM</a:t>
            </a:r>
          </a:p>
          <a:p>
            <a:pPr indent="-285750" lvl="1" marL="742950" marR="0" rtl="0" algn="just">
              <a:lnSpc>
                <a:spcPct val="100000"/>
              </a:lnSpc>
              <a:spcBef>
                <a:spcPts val="480"/>
              </a:spcBef>
              <a:spcAft>
                <a:spcPts val="0"/>
              </a:spcAft>
              <a:buClr>
                <a:schemeClr val="dk1"/>
              </a:buClr>
              <a:buFont typeface="Noto Sans Symbols"/>
              <a:buNone/>
            </a:pPr>
            <a:r>
              <a:rPr b="0" i="1" lang="en-US" sz="2400" u="none" cap="none" strike="noStrike">
                <a:solidFill>
                  <a:srgbClr val="0066CC"/>
                </a:solidFill>
                <a:latin typeface="Times New Roman"/>
                <a:ea typeface="Times New Roman"/>
                <a:cs typeface="Times New Roman"/>
                <a:sym typeface="Times New Roman"/>
              </a:rPr>
              <a:t>FROM PILOTE, DEPART </a:t>
            </a:r>
          </a:p>
          <a:p>
            <a:pPr indent="-285750" lvl="1" marL="742950" marR="0" rtl="0" algn="just">
              <a:lnSpc>
                <a:spcPct val="100000"/>
              </a:lnSpc>
              <a:spcBef>
                <a:spcPts val="480"/>
              </a:spcBef>
              <a:spcAft>
                <a:spcPts val="0"/>
              </a:spcAft>
              <a:buClr>
                <a:schemeClr val="dk1"/>
              </a:buClr>
              <a:buFont typeface="Noto Sans Symbols"/>
              <a:buNone/>
            </a:pPr>
            <a:r>
              <a:rPr b="0" i="1" lang="en-US" sz="2400" u="none" cap="none" strike="noStrike">
                <a:solidFill>
                  <a:srgbClr val="0066CC"/>
                </a:solidFill>
                <a:latin typeface="Times New Roman"/>
                <a:ea typeface="Times New Roman"/>
                <a:cs typeface="Times New Roman"/>
                <a:sym typeface="Times New Roman"/>
              </a:rPr>
              <a:t>WHERE PILOTE.MATRICULE = DEPART. MATRICULE</a:t>
            </a:r>
          </a:p>
          <a:p>
            <a:pPr indent="-285750" lvl="1" marL="742950" marR="0" rtl="0" algn="just">
              <a:lnSpc>
                <a:spcPct val="100000"/>
              </a:lnSpc>
              <a:spcBef>
                <a:spcPts val="480"/>
              </a:spcBef>
              <a:spcAft>
                <a:spcPts val="0"/>
              </a:spcAft>
              <a:buClr>
                <a:schemeClr val="dk1"/>
              </a:buClr>
              <a:buFont typeface="Noto Sans Symbols"/>
              <a:buNone/>
            </a:pPr>
            <a:r>
              <a:rPr b="0" i="1" lang="en-US" sz="2400" u="none" cap="none" strike="noStrike">
                <a:solidFill>
                  <a:srgbClr val="0066CC"/>
                </a:solidFill>
                <a:latin typeface="Times New Roman"/>
                <a:ea typeface="Times New Roman"/>
                <a:cs typeface="Times New Roman"/>
                <a:sym typeface="Times New Roman"/>
              </a:rPr>
              <a:t>AND DEPART.NUMAV = ‘A320‘</a:t>
            </a:r>
          </a:p>
          <a:p>
            <a:pPr indent="-285750" lvl="1" marL="742950" marR="0" rtl="0" algn="just">
              <a:lnSpc>
                <a:spcPct val="100000"/>
              </a:lnSpc>
              <a:spcBef>
                <a:spcPts val="480"/>
              </a:spcBef>
              <a:spcAft>
                <a:spcPts val="0"/>
              </a:spcAft>
              <a:buClr>
                <a:schemeClr val="dk1"/>
              </a:buClr>
              <a:buFont typeface="Noto Sans Symbols"/>
              <a:buNone/>
            </a:pPr>
            <a:r>
              <a:rPr b="0" i="1" lang="en-US" sz="2400" u="none" cap="none" strike="noStrike">
                <a:solidFill>
                  <a:srgbClr val="FF3300"/>
                </a:solidFill>
                <a:latin typeface="Times New Roman"/>
                <a:ea typeface="Times New Roman"/>
                <a:cs typeface="Times New Roman"/>
                <a:sym typeface="Times New Roman"/>
              </a:rPr>
              <a:t>UNION</a:t>
            </a:r>
          </a:p>
          <a:p>
            <a:pPr indent="-285750" lvl="1" marL="742950" marR="0" rtl="0" algn="just">
              <a:lnSpc>
                <a:spcPct val="100000"/>
              </a:lnSpc>
              <a:spcBef>
                <a:spcPts val="480"/>
              </a:spcBef>
              <a:spcAft>
                <a:spcPts val="0"/>
              </a:spcAft>
              <a:buClr>
                <a:schemeClr val="dk1"/>
              </a:buClr>
              <a:buFont typeface="Noto Sans Symbols"/>
              <a:buNone/>
            </a:pPr>
            <a:r>
              <a:rPr b="0" i="1" lang="en-US" sz="2400" u="none" cap="none" strike="noStrike">
                <a:solidFill>
                  <a:srgbClr val="0066CC"/>
                </a:solidFill>
                <a:latin typeface="Times New Roman"/>
                <a:ea typeface="Times New Roman"/>
                <a:cs typeface="Times New Roman"/>
                <a:sym typeface="Times New Roman"/>
              </a:rPr>
              <a:t>SELECT PILOTE.MATRICULE, PILOTE.NOM</a:t>
            </a:r>
          </a:p>
          <a:p>
            <a:pPr indent="-285750" lvl="1" marL="742950" marR="0" rtl="0" algn="just">
              <a:lnSpc>
                <a:spcPct val="100000"/>
              </a:lnSpc>
              <a:spcBef>
                <a:spcPts val="480"/>
              </a:spcBef>
              <a:spcAft>
                <a:spcPts val="0"/>
              </a:spcAft>
              <a:buClr>
                <a:schemeClr val="dk1"/>
              </a:buClr>
              <a:buFont typeface="Noto Sans Symbols"/>
              <a:buNone/>
            </a:pPr>
            <a:r>
              <a:rPr b="0" i="1" lang="en-US" sz="2400" u="none" cap="none" strike="noStrike">
                <a:solidFill>
                  <a:srgbClr val="0066CC"/>
                </a:solidFill>
                <a:latin typeface="Times New Roman"/>
                <a:ea typeface="Times New Roman"/>
                <a:cs typeface="Times New Roman"/>
                <a:sym typeface="Times New Roman"/>
              </a:rPr>
              <a:t>FROM PILOTE, AVION</a:t>
            </a:r>
          </a:p>
          <a:p>
            <a:pPr indent="-285750" lvl="1" marL="742950" marR="0" rtl="0" algn="just">
              <a:lnSpc>
                <a:spcPct val="100000"/>
              </a:lnSpc>
              <a:spcBef>
                <a:spcPts val="480"/>
              </a:spcBef>
              <a:spcAft>
                <a:spcPts val="0"/>
              </a:spcAft>
              <a:buClr>
                <a:schemeClr val="dk1"/>
              </a:buClr>
              <a:buFont typeface="Noto Sans Symbols"/>
              <a:buNone/>
            </a:pPr>
            <a:r>
              <a:rPr b="0" i="1" lang="en-US" sz="2400" u="none" cap="none" strike="noStrike">
                <a:solidFill>
                  <a:srgbClr val="0066CC"/>
                </a:solidFill>
                <a:latin typeface="Times New Roman"/>
                <a:ea typeface="Times New Roman"/>
                <a:cs typeface="Times New Roman"/>
                <a:sym typeface="Times New Roman"/>
              </a:rPr>
              <a:t>WHERE PILOTE.VILLE = AVION.ENTREPOT</a:t>
            </a:r>
          </a:p>
          <a:p>
            <a:pPr indent="-285750" lvl="1" marL="742950" marR="0" rtl="0" algn="just">
              <a:lnSpc>
                <a:spcPct val="100000"/>
              </a:lnSpc>
              <a:spcBef>
                <a:spcPts val="480"/>
              </a:spcBef>
              <a:spcAft>
                <a:spcPts val="0"/>
              </a:spcAft>
              <a:buClr>
                <a:schemeClr val="dk1"/>
              </a:buClr>
              <a:buFont typeface="Noto Sans Symbols"/>
              <a:buNone/>
            </a:pPr>
            <a:r>
              <a:rPr b="0" i="1" lang="en-US" sz="2400" u="none" cap="none" strike="noStrike">
                <a:solidFill>
                  <a:srgbClr val="0066CC"/>
                </a:solidFill>
                <a:latin typeface="Times New Roman"/>
                <a:ea typeface="Times New Roman"/>
                <a:cs typeface="Times New Roman"/>
                <a:sym typeface="Times New Roman"/>
              </a:rPr>
              <a:t>AND AVION.NUMAV = ‘A320'</a:t>
            </a:r>
          </a:p>
          <a:p>
            <a:pPr indent="-342900" lvl="0" marL="342900" marR="0" rtl="0" algn="just">
              <a:spcBef>
                <a:spcPts val="480"/>
              </a:spcBef>
              <a:spcAft>
                <a:spcPts val="0"/>
              </a:spcAft>
              <a:buClr>
                <a:schemeClr val="hlink"/>
              </a:buClr>
              <a:buSzPts val="2640"/>
              <a:buFont typeface="Noto Sans Symbols"/>
              <a:buNone/>
            </a:pPr>
            <a:r>
              <a:t/>
            </a:r>
            <a:endParaRPr b="0" i="1" sz="2400" u="none" cap="none" strike="noStrike">
              <a:solidFill>
                <a:srgbClr val="0066CC"/>
              </a:solidFill>
              <a:latin typeface="Times New Roman"/>
              <a:ea typeface="Times New Roman"/>
              <a:cs typeface="Times New Roman"/>
              <a:sym typeface="Times New Roman"/>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6" name="Shape 1746"/>
        <p:cNvGrpSpPr/>
        <p:nvPr/>
      </p:nvGrpSpPr>
      <p:grpSpPr>
        <a:xfrm>
          <a:off x="0" y="0"/>
          <a:ext cx="0" cy="0"/>
          <a:chOff x="0" y="0"/>
          <a:chExt cx="0" cy="0"/>
        </a:xfrm>
      </p:grpSpPr>
      <p:sp>
        <p:nvSpPr>
          <p:cNvPr id="1747" name="Shape 1747"/>
          <p:cNvSpPr txBox="1"/>
          <p:nvPr>
            <p:ph type="title"/>
          </p:nvPr>
        </p:nvSpPr>
        <p:spPr>
          <a:xfrm>
            <a:off x="609600" y="4762"/>
            <a:ext cx="8305800" cy="609600"/>
          </a:xfrm>
          <a:prstGeom prst="rect">
            <a:avLst/>
          </a:prstGeom>
          <a:noFill/>
          <a:ln>
            <a:noFill/>
          </a:ln>
        </p:spPr>
        <p:txBody>
          <a:bodyPr anchorCtr="0" anchor="b" bIns="45700" lIns="91425" rIns="91425" wrap="square" tIns="45700">
            <a:noAutofit/>
          </a:bodyPr>
          <a:lstStyle/>
          <a:p>
            <a:pPr indent="0" lvl="0" marL="0" marR="0" rtl="0" algn="l">
              <a:lnSpc>
                <a:spcPct val="100000"/>
              </a:lnSpc>
              <a:spcBef>
                <a:spcPts val="0"/>
              </a:spcBef>
              <a:spcAft>
                <a:spcPts val="0"/>
              </a:spcAft>
              <a:buClr>
                <a:schemeClr val="dk1"/>
              </a:buClr>
              <a:buFont typeface="Kaushan Script"/>
              <a:buNone/>
            </a:pPr>
            <a:r>
              <a:rPr b="0" i="0" lang="en-US" sz="3000" u="none" cap="none" strike="noStrike">
                <a:solidFill>
                  <a:schemeClr val="dk1"/>
                </a:solidFill>
                <a:latin typeface="Kaushan Script"/>
                <a:ea typeface="Kaushan Script"/>
                <a:cs typeface="Kaushan Script"/>
                <a:sym typeface="Kaushan Script"/>
              </a:rPr>
              <a:t>Opérateurs ensemblistes : L’intersection</a:t>
            </a:r>
          </a:p>
        </p:txBody>
      </p:sp>
      <p:sp>
        <p:nvSpPr>
          <p:cNvPr descr="Rectangle: Click to edit Master text styles Second level Third level Fourth level Fifth level" id="1748" name="Shape 1748"/>
          <p:cNvSpPr txBox="1"/>
          <p:nvPr>
            <p:ph idx="1" type="body"/>
          </p:nvPr>
        </p:nvSpPr>
        <p:spPr>
          <a:xfrm>
            <a:off x="533400" y="914400"/>
            <a:ext cx="8153400" cy="5499100"/>
          </a:xfrm>
          <a:prstGeom prst="rect">
            <a:avLst/>
          </a:prstGeom>
          <a:noFill/>
          <a:ln>
            <a:noFill/>
          </a:ln>
        </p:spPr>
        <p:txBody>
          <a:bodyPr anchorCtr="0" anchor="t" bIns="45700" lIns="91425" rIns="91425" wrap="square" tIns="45700">
            <a:noAutofit/>
          </a:bodyPr>
          <a:lstStyle/>
          <a:p>
            <a:pPr indent="-342900" lvl="0" marL="342900" marR="0" rtl="0" algn="just">
              <a:lnSpc>
                <a:spcPct val="100000"/>
              </a:lnSpc>
              <a:spcBef>
                <a:spcPts val="0"/>
              </a:spcBef>
              <a:spcAft>
                <a:spcPts val="0"/>
              </a:spcAft>
              <a:buClr>
                <a:schemeClr val="hlink"/>
              </a:buClr>
              <a:buSzPts val="2640"/>
              <a:buFont typeface="Noto Sans Symbols"/>
              <a:buChar char="•"/>
            </a:pPr>
            <a:r>
              <a:rPr b="0" i="0" lang="en-US" sz="2400" u="none" cap="none" strike="noStrike">
                <a:solidFill>
                  <a:schemeClr val="dk1"/>
                </a:solidFill>
                <a:latin typeface="Times New Roman"/>
                <a:ea typeface="Times New Roman"/>
                <a:cs typeface="Times New Roman"/>
                <a:sym typeface="Times New Roman"/>
              </a:rPr>
              <a:t>Quels sont les pilotes (matricule et nom) qui conduisent l'avion de numéro ‘A320‘ ET qui habitent dans la ville ou est entreposé l'avion ‘A320' ?</a:t>
            </a:r>
          </a:p>
          <a:p>
            <a:pPr indent="-285750" lvl="1" marL="742950" marR="0" rtl="0" algn="just">
              <a:lnSpc>
                <a:spcPct val="100000"/>
              </a:lnSpc>
              <a:spcBef>
                <a:spcPts val="480"/>
              </a:spcBef>
              <a:spcAft>
                <a:spcPts val="0"/>
              </a:spcAft>
              <a:buClr>
                <a:schemeClr val="dk1"/>
              </a:buClr>
              <a:buFont typeface="Noto Sans Symbols"/>
              <a:buNone/>
            </a:pPr>
            <a:r>
              <a:rPr b="0" i="1" lang="en-US" sz="2400" u="none" cap="none" strike="noStrike">
                <a:solidFill>
                  <a:srgbClr val="0066CC"/>
                </a:solidFill>
                <a:latin typeface="Times New Roman"/>
                <a:ea typeface="Times New Roman"/>
                <a:cs typeface="Times New Roman"/>
                <a:sym typeface="Times New Roman"/>
              </a:rPr>
              <a:t>SELECT DISTINCT PILOTE.MATRICULE, PILOTE.NOM</a:t>
            </a:r>
          </a:p>
          <a:p>
            <a:pPr indent="-285750" lvl="1" marL="742950" marR="0" rtl="0" algn="just">
              <a:lnSpc>
                <a:spcPct val="100000"/>
              </a:lnSpc>
              <a:spcBef>
                <a:spcPts val="480"/>
              </a:spcBef>
              <a:spcAft>
                <a:spcPts val="0"/>
              </a:spcAft>
              <a:buClr>
                <a:schemeClr val="dk1"/>
              </a:buClr>
              <a:buFont typeface="Noto Sans Symbols"/>
              <a:buNone/>
            </a:pPr>
            <a:r>
              <a:rPr b="0" i="1" lang="en-US" sz="2400" u="none" cap="none" strike="noStrike">
                <a:solidFill>
                  <a:srgbClr val="0066CC"/>
                </a:solidFill>
                <a:latin typeface="Times New Roman"/>
                <a:ea typeface="Times New Roman"/>
                <a:cs typeface="Times New Roman"/>
                <a:sym typeface="Times New Roman"/>
              </a:rPr>
              <a:t>FROM PILOTE, DEPART</a:t>
            </a:r>
          </a:p>
          <a:p>
            <a:pPr indent="-285750" lvl="1" marL="742950" marR="0" rtl="0" algn="just">
              <a:lnSpc>
                <a:spcPct val="100000"/>
              </a:lnSpc>
              <a:spcBef>
                <a:spcPts val="480"/>
              </a:spcBef>
              <a:spcAft>
                <a:spcPts val="0"/>
              </a:spcAft>
              <a:buClr>
                <a:schemeClr val="dk1"/>
              </a:buClr>
              <a:buFont typeface="Noto Sans Symbols"/>
              <a:buNone/>
            </a:pPr>
            <a:r>
              <a:rPr b="0" i="1" lang="en-US" sz="2400" u="none" cap="none" strike="noStrike">
                <a:solidFill>
                  <a:srgbClr val="0066CC"/>
                </a:solidFill>
                <a:latin typeface="Times New Roman"/>
                <a:ea typeface="Times New Roman"/>
                <a:cs typeface="Times New Roman"/>
                <a:sym typeface="Times New Roman"/>
              </a:rPr>
              <a:t>WHERE PILOTE.MATRICULE = DEPART. MATRICULE</a:t>
            </a:r>
          </a:p>
          <a:p>
            <a:pPr indent="-285750" lvl="1" marL="742950" marR="0" rtl="0" algn="just">
              <a:lnSpc>
                <a:spcPct val="100000"/>
              </a:lnSpc>
              <a:spcBef>
                <a:spcPts val="480"/>
              </a:spcBef>
              <a:spcAft>
                <a:spcPts val="0"/>
              </a:spcAft>
              <a:buClr>
                <a:schemeClr val="dk1"/>
              </a:buClr>
              <a:buFont typeface="Noto Sans Symbols"/>
              <a:buNone/>
            </a:pPr>
            <a:r>
              <a:rPr b="0" i="1" lang="en-US" sz="2400" u="none" cap="none" strike="noStrike">
                <a:solidFill>
                  <a:srgbClr val="0066CC"/>
                </a:solidFill>
                <a:latin typeface="Times New Roman"/>
                <a:ea typeface="Times New Roman"/>
                <a:cs typeface="Times New Roman"/>
                <a:sym typeface="Times New Roman"/>
              </a:rPr>
              <a:t>AND DEPART.NUMAV = ‘A320‘</a:t>
            </a:r>
          </a:p>
          <a:p>
            <a:pPr indent="-285750" lvl="1" marL="742950" marR="0" rtl="0" algn="just">
              <a:lnSpc>
                <a:spcPct val="100000"/>
              </a:lnSpc>
              <a:spcBef>
                <a:spcPts val="480"/>
              </a:spcBef>
              <a:spcAft>
                <a:spcPts val="0"/>
              </a:spcAft>
              <a:buClr>
                <a:schemeClr val="dk1"/>
              </a:buClr>
              <a:buFont typeface="Noto Sans Symbols"/>
              <a:buNone/>
            </a:pPr>
            <a:r>
              <a:rPr b="0" i="1" lang="en-US" sz="2400" u="none" cap="none" strike="noStrike">
                <a:solidFill>
                  <a:srgbClr val="FF3300"/>
                </a:solidFill>
                <a:latin typeface="Times New Roman"/>
                <a:ea typeface="Times New Roman"/>
                <a:cs typeface="Times New Roman"/>
                <a:sym typeface="Times New Roman"/>
              </a:rPr>
              <a:t>INTERSECT</a:t>
            </a:r>
          </a:p>
          <a:p>
            <a:pPr indent="-285750" lvl="1" marL="742950" marR="0" rtl="0" algn="just">
              <a:lnSpc>
                <a:spcPct val="100000"/>
              </a:lnSpc>
              <a:spcBef>
                <a:spcPts val="480"/>
              </a:spcBef>
              <a:spcAft>
                <a:spcPts val="0"/>
              </a:spcAft>
              <a:buClr>
                <a:schemeClr val="dk1"/>
              </a:buClr>
              <a:buFont typeface="Noto Sans Symbols"/>
              <a:buNone/>
            </a:pPr>
            <a:r>
              <a:rPr b="0" i="1" lang="en-US" sz="2400" u="none" cap="none" strike="noStrike">
                <a:solidFill>
                  <a:srgbClr val="0066CC"/>
                </a:solidFill>
                <a:latin typeface="Times New Roman"/>
                <a:ea typeface="Times New Roman"/>
                <a:cs typeface="Times New Roman"/>
                <a:sym typeface="Times New Roman"/>
              </a:rPr>
              <a:t>SELECT PILOTE.MATRICULE, PILOTE.NOM</a:t>
            </a:r>
          </a:p>
          <a:p>
            <a:pPr indent="-285750" lvl="1" marL="742950" marR="0" rtl="0" algn="just">
              <a:lnSpc>
                <a:spcPct val="100000"/>
              </a:lnSpc>
              <a:spcBef>
                <a:spcPts val="480"/>
              </a:spcBef>
              <a:spcAft>
                <a:spcPts val="0"/>
              </a:spcAft>
              <a:buClr>
                <a:schemeClr val="dk1"/>
              </a:buClr>
              <a:buFont typeface="Noto Sans Symbols"/>
              <a:buNone/>
            </a:pPr>
            <a:r>
              <a:rPr b="0" i="1" lang="en-US" sz="2400" u="none" cap="none" strike="noStrike">
                <a:solidFill>
                  <a:srgbClr val="0066CC"/>
                </a:solidFill>
                <a:latin typeface="Times New Roman"/>
                <a:ea typeface="Times New Roman"/>
                <a:cs typeface="Times New Roman"/>
                <a:sym typeface="Times New Roman"/>
              </a:rPr>
              <a:t>FROM PILOTE, AVION</a:t>
            </a:r>
          </a:p>
          <a:p>
            <a:pPr indent="-285750" lvl="1" marL="742950" marR="0" rtl="0" algn="just">
              <a:lnSpc>
                <a:spcPct val="100000"/>
              </a:lnSpc>
              <a:spcBef>
                <a:spcPts val="480"/>
              </a:spcBef>
              <a:spcAft>
                <a:spcPts val="0"/>
              </a:spcAft>
              <a:buClr>
                <a:schemeClr val="dk1"/>
              </a:buClr>
              <a:buFont typeface="Noto Sans Symbols"/>
              <a:buNone/>
            </a:pPr>
            <a:r>
              <a:rPr b="0" i="1" lang="en-US" sz="2400" u="none" cap="none" strike="noStrike">
                <a:solidFill>
                  <a:srgbClr val="0066CC"/>
                </a:solidFill>
                <a:latin typeface="Times New Roman"/>
                <a:ea typeface="Times New Roman"/>
                <a:cs typeface="Times New Roman"/>
                <a:sym typeface="Times New Roman"/>
              </a:rPr>
              <a:t>WHERE PILOTE.VILLE = AVION.ENTREPOT</a:t>
            </a:r>
          </a:p>
          <a:p>
            <a:pPr indent="-285750" lvl="1" marL="742950" marR="0" rtl="0" algn="just">
              <a:lnSpc>
                <a:spcPct val="100000"/>
              </a:lnSpc>
              <a:spcBef>
                <a:spcPts val="480"/>
              </a:spcBef>
              <a:spcAft>
                <a:spcPts val="0"/>
              </a:spcAft>
              <a:buClr>
                <a:schemeClr val="dk1"/>
              </a:buClr>
              <a:buFont typeface="Noto Sans Symbols"/>
              <a:buNone/>
            </a:pPr>
            <a:r>
              <a:rPr b="0" i="1" lang="en-US" sz="2400" u="none" cap="none" strike="noStrike">
                <a:solidFill>
                  <a:srgbClr val="0066CC"/>
                </a:solidFill>
                <a:latin typeface="Times New Roman"/>
                <a:ea typeface="Times New Roman"/>
                <a:cs typeface="Times New Roman"/>
                <a:sym typeface="Times New Roman"/>
              </a:rPr>
              <a:t>AND AVION.NUMAV = ‘A320'</a:t>
            </a:r>
          </a:p>
          <a:p>
            <a:pPr indent="-342900" lvl="0" marL="342900" marR="0" rtl="0" algn="just">
              <a:spcBef>
                <a:spcPts val="480"/>
              </a:spcBef>
              <a:spcAft>
                <a:spcPts val="0"/>
              </a:spcAft>
              <a:buClr>
                <a:schemeClr val="hlink"/>
              </a:buClr>
              <a:buSzPts val="2640"/>
              <a:buFont typeface="Noto Sans Symbols"/>
              <a:buNone/>
            </a:pPr>
            <a:r>
              <a:t/>
            </a:r>
            <a:endParaRPr b="0" i="1" sz="2400" u="none" cap="none" strike="noStrike">
              <a:solidFill>
                <a:srgbClr val="0066CC"/>
              </a:solidFill>
              <a:latin typeface="Times New Roman"/>
              <a:ea typeface="Times New Roman"/>
              <a:cs typeface="Times New Roman"/>
              <a:sym typeface="Times New Roman"/>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2" name="Shape 1752"/>
        <p:cNvGrpSpPr/>
        <p:nvPr/>
      </p:nvGrpSpPr>
      <p:grpSpPr>
        <a:xfrm>
          <a:off x="0" y="0"/>
          <a:ext cx="0" cy="0"/>
          <a:chOff x="0" y="0"/>
          <a:chExt cx="0" cy="0"/>
        </a:xfrm>
      </p:grpSpPr>
      <p:sp>
        <p:nvSpPr>
          <p:cNvPr id="1753" name="Shape 1753"/>
          <p:cNvSpPr txBox="1"/>
          <p:nvPr>
            <p:ph type="title"/>
          </p:nvPr>
        </p:nvSpPr>
        <p:spPr>
          <a:xfrm>
            <a:off x="609600" y="4762"/>
            <a:ext cx="8305800" cy="609600"/>
          </a:xfrm>
          <a:prstGeom prst="rect">
            <a:avLst/>
          </a:prstGeom>
          <a:noFill/>
          <a:ln>
            <a:noFill/>
          </a:ln>
        </p:spPr>
        <p:txBody>
          <a:bodyPr anchorCtr="0" anchor="b" bIns="45700" lIns="91425" rIns="91425" wrap="square" tIns="45700">
            <a:noAutofit/>
          </a:bodyPr>
          <a:lstStyle/>
          <a:p>
            <a:pPr indent="0" lvl="0" marL="0" marR="0" rtl="0" algn="l">
              <a:lnSpc>
                <a:spcPct val="100000"/>
              </a:lnSpc>
              <a:spcBef>
                <a:spcPts val="0"/>
              </a:spcBef>
              <a:spcAft>
                <a:spcPts val="0"/>
              </a:spcAft>
              <a:buClr>
                <a:schemeClr val="dk1"/>
              </a:buClr>
              <a:buFont typeface="Kaushan Script"/>
              <a:buNone/>
            </a:pPr>
            <a:r>
              <a:rPr b="0" i="0" lang="en-US" sz="3000" u="none" cap="none" strike="noStrike">
                <a:solidFill>
                  <a:schemeClr val="dk1"/>
                </a:solidFill>
                <a:latin typeface="Kaushan Script"/>
                <a:ea typeface="Kaushan Script"/>
                <a:cs typeface="Kaushan Script"/>
                <a:sym typeface="Kaushan Script"/>
              </a:rPr>
              <a:t>Opérateurs ensemblistes : La différence </a:t>
            </a:r>
          </a:p>
        </p:txBody>
      </p:sp>
      <p:sp>
        <p:nvSpPr>
          <p:cNvPr descr="Rectangle: Click to edit Master text styles Second level Third level Fourth level Fifth level" id="1754" name="Shape 1754"/>
          <p:cNvSpPr txBox="1"/>
          <p:nvPr>
            <p:ph idx="1" type="body"/>
          </p:nvPr>
        </p:nvSpPr>
        <p:spPr>
          <a:xfrm>
            <a:off x="533400" y="914400"/>
            <a:ext cx="8153400" cy="5499100"/>
          </a:xfrm>
          <a:prstGeom prst="rect">
            <a:avLst/>
          </a:prstGeom>
          <a:noFill/>
          <a:ln>
            <a:noFill/>
          </a:ln>
        </p:spPr>
        <p:txBody>
          <a:bodyPr anchorCtr="0" anchor="t" bIns="45700" lIns="91425" rIns="91425" wrap="square" tIns="45700">
            <a:noAutofit/>
          </a:bodyPr>
          <a:lstStyle/>
          <a:p>
            <a:pPr indent="-342900" lvl="0" marL="342900" marR="0" rtl="0" algn="just">
              <a:lnSpc>
                <a:spcPct val="100000"/>
              </a:lnSpc>
              <a:spcBef>
                <a:spcPts val="0"/>
              </a:spcBef>
              <a:spcAft>
                <a:spcPts val="0"/>
              </a:spcAft>
              <a:buClr>
                <a:schemeClr val="hlink"/>
              </a:buClr>
              <a:buSzPts val="2640"/>
              <a:buFont typeface="Noto Sans Symbols"/>
              <a:buChar char="•"/>
            </a:pPr>
            <a:r>
              <a:rPr b="0" i="0" lang="en-US" sz="2400" u="none" cap="none" strike="noStrike">
                <a:solidFill>
                  <a:schemeClr val="dk1"/>
                </a:solidFill>
                <a:latin typeface="Times New Roman"/>
                <a:ea typeface="Times New Roman"/>
                <a:cs typeface="Times New Roman"/>
                <a:sym typeface="Times New Roman"/>
              </a:rPr>
              <a:t>Quels sont les pilotes (matricule et nom) qui conduisent l'avion de numéro ‘A320' SAUF ceux qui habitent dans la ville ou est entreposé l'avion ‘320' ?</a:t>
            </a:r>
          </a:p>
          <a:p>
            <a:pPr indent="-342900" lvl="0" marL="342900" marR="0" rtl="0" algn="just">
              <a:lnSpc>
                <a:spcPct val="100000"/>
              </a:lnSpc>
              <a:spcBef>
                <a:spcPts val="480"/>
              </a:spcBef>
              <a:spcAft>
                <a:spcPts val="0"/>
              </a:spcAft>
              <a:buClr>
                <a:schemeClr val="hlink"/>
              </a:buClr>
              <a:buSzPts val="2640"/>
              <a:buFont typeface="Noto Sans Symbols"/>
              <a:buChar char="•"/>
            </a:pPr>
            <a:r>
              <a:rPr b="0" i="0" lang="en-US" sz="2400" u="none" cap="none" strike="noStrike">
                <a:solidFill>
                  <a:schemeClr val="dk1"/>
                </a:solidFill>
                <a:latin typeface="Times New Roman"/>
                <a:ea typeface="Times New Roman"/>
                <a:cs typeface="Times New Roman"/>
                <a:sym typeface="Times New Roman"/>
              </a:rPr>
              <a:t>MINUS</a:t>
            </a:r>
          </a:p>
          <a:p>
            <a:pPr indent="-285750" lvl="1" marL="742950" marR="0" rtl="0" algn="just">
              <a:lnSpc>
                <a:spcPct val="100000"/>
              </a:lnSpc>
              <a:spcBef>
                <a:spcPts val="480"/>
              </a:spcBef>
              <a:spcAft>
                <a:spcPts val="0"/>
              </a:spcAft>
              <a:buClr>
                <a:schemeClr val="dk1"/>
              </a:buClr>
              <a:buFont typeface="Noto Sans Symbols"/>
              <a:buNone/>
            </a:pPr>
            <a:r>
              <a:rPr b="0" i="1" lang="en-US" sz="2400" u="none" cap="none" strike="noStrike">
                <a:solidFill>
                  <a:srgbClr val="0066CC"/>
                </a:solidFill>
                <a:latin typeface="Times New Roman"/>
                <a:ea typeface="Times New Roman"/>
                <a:cs typeface="Times New Roman"/>
                <a:sym typeface="Times New Roman"/>
              </a:rPr>
              <a:t>SELECT DISTINCT PILOTE.MATRICULE, PILOTE.NOM</a:t>
            </a:r>
          </a:p>
          <a:p>
            <a:pPr indent="-285750" lvl="1" marL="742950" marR="0" rtl="0" algn="just">
              <a:lnSpc>
                <a:spcPct val="100000"/>
              </a:lnSpc>
              <a:spcBef>
                <a:spcPts val="480"/>
              </a:spcBef>
              <a:spcAft>
                <a:spcPts val="0"/>
              </a:spcAft>
              <a:buClr>
                <a:schemeClr val="dk1"/>
              </a:buClr>
              <a:buFont typeface="Noto Sans Symbols"/>
              <a:buNone/>
            </a:pPr>
            <a:r>
              <a:rPr b="0" i="1" lang="en-US" sz="2400" u="none" cap="none" strike="noStrike">
                <a:solidFill>
                  <a:srgbClr val="0066CC"/>
                </a:solidFill>
                <a:latin typeface="Times New Roman"/>
                <a:ea typeface="Times New Roman"/>
                <a:cs typeface="Times New Roman"/>
                <a:sym typeface="Times New Roman"/>
              </a:rPr>
              <a:t>FROM PILOTE, DEPART</a:t>
            </a:r>
          </a:p>
          <a:p>
            <a:pPr indent="-285750" lvl="1" marL="742950" marR="0" rtl="0" algn="just">
              <a:lnSpc>
                <a:spcPct val="100000"/>
              </a:lnSpc>
              <a:spcBef>
                <a:spcPts val="480"/>
              </a:spcBef>
              <a:spcAft>
                <a:spcPts val="0"/>
              </a:spcAft>
              <a:buClr>
                <a:schemeClr val="dk1"/>
              </a:buClr>
              <a:buFont typeface="Noto Sans Symbols"/>
              <a:buNone/>
            </a:pPr>
            <a:r>
              <a:rPr b="0" i="1" lang="en-US" sz="2400" u="none" cap="none" strike="noStrike">
                <a:solidFill>
                  <a:srgbClr val="0066CC"/>
                </a:solidFill>
                <a:latin typeface="Times New Roman"/>
                <a:ea typeface="Times New Roman"/>
                <a:cs typeface="Times New Roman"/>
                <a:sym typeface="Times New Roman"/>
              </a:rPr>
              <a:t>WHERE PILOTE.MATRICULE = DEPART. MATRICULE</a:t>
            </a:r>
          </a:p>
          <a:p>
            <a:pPr indent="-285750" lvl="1" marL="742950" marR="0" rtl="0" algn="just">
              <a:lnSpc>
                <a:spcPct val="100000"/>
              </a:lnSpc>
              <a:spcBef>
                <a:spcPts val="480"/>
              </a:spcBef>
              <a:spcAft>
                <a:spcPts val="0"/>
              </a:spcAft>
              <a:buClr>
                <a:schemeClr val="dk1"/>
              </a:buClr>
              <a:buFont typeface="Noto Sans Symbols"/>
              <a:buNone/>
            </a:pPr>
            <a:r>
              <a:rPr b="0" i="1" lang="en-US" sz="2400" u="none" cap="none" strike="noStrike">
                <a:solidFill>
                  <a:srgbClr val="0066CC"/>
                </a:solidFill>
                <a:latin typeface="Times New Roman"/>
                <a:ea typeface="Times New Roman"/>
                <a:cs typeface="Times New Roman"/>
                <a:sym typeface="Times New Roman"/>
              </a:rPr>
              <a:t>AND DEPART.NUMAV = ‘A320‘</a:t>
            </a:r>
          </a:p>
          <a:p>
            <a:pPr indent="-285750" lvl="1" marL="742950" marR="0" rtl="0" algn="just">
              <a:lnSpc>
                <a:spcPct val="100000"/>
              </a:lnSpc>
              <a:spcBef>
                <a:spcPts val="480"/>
              </a:spcBef>
              <a:spcAft>
                <a:spcPts val="0"/>
              </a:spcAft>
              <a:buClr>
                <a:schemeClr val="dk1"/>
              </a:buClr>
              <a:buFont typeface="Noto Sans Symbols"/>
              <a:buNone/>
            </a:pPr>
            <a:r>
              <a:rPr b="0" i="1" lang="en-US" sz="2400" u="none" cap="none" strike="noStrike">
                <a:solidFill>
                  <a:srgbClr val="FF3300"/>
                </a:solidFill>
                <a:latin typeface="Times New Roman"/>
                <a:ea typeface="Times New Roman"/>
                <a:cs typeface="Times New Roman"/>
                <a:sym typeface="Times New Roman"/>
              </a:rPr>
              <a:t>MINUS</a:t>
            </a:r>
          </a:p>
          <a:p>
            <a:pPr indent="-285750" lvl="1" marL="742950" marR="0" rtl="0" algn="just">
              <a:lnSpc>
                <a:spcPct val="100000"/>
              </a:lnSpc>
              <a:spcBef>
                <a:spcPts val="480"/>
              </a:spcBef>
              <a:spcAft>
                <a:spcPts val="0"/>
              </a:spcAft>
              <a:buClr>
                <a:schemeClr val="dk1"/>
              </a:buClr>
              <a:buFont typeface="Noto Sans Symbols"/>
              <a:buNone/>
            </a:pPr>
            <a:r>
              <a:rPr b="0" i="1" lang="en-US" sz="2400" u="none" cap="none" strike="noStrike">
                <a:solidFill>
                  <a:srgbClr val="0066CC"/>
                </a:solidFill>
                <a:latin typeface="Times New Roman"/>
                <a:ea typeface="Times New Roman"/>
                <a:cs typeface="Times New Roman"/>
                <a:sym typeface="Times New Roman"/>
              </a:rPr>
              <a:t>SELECT PILOTE.MATRICULE, PILOTE.NOM</a:t>
            </a:r>
          </a:p>
          <a:p>
            <a:pPr indent="-285750" lvl="1" marL="742950" marR="0" rtl="0" algn="just">
              <a:lnSpc>
                <a:spcPct val="100000"/>
              </a:lnSpc>
              <a:spcBef>
                <a:spcPts val="480"/>
              </a:spcBef>
              <a:spcAft>
                <a:spcPts val="0"/>
              </a:spcAft>
              <a:buClr>
                <a:schemeClr val="dk1"/>
              </a:buClr>
              <a:buFont typeface="Noto Sans Symbols"/>
              <a:buNone/>
            </a:pPr>
            <a:r>
              <a:rPr b="0" i="1" lang="en-US" sz="2400" u="none" cap="none" strike="noStrike">
                <a:solidFill>
                  <a:srgbClr val="0066CC"/>
                </a:solidFill>
                <a:latin typeface="Times New Roman"/>
                <a:ea typeface="Times New Roman"/>
                <a:cs typeface="Times New Roman"/>
                <a:sym typeface="Times New Roman"/>
              </a:rPr>
              <a:t>FROM PILOTE, AVION</a:t>
            </a:r>
          </a:p>
          <a:p>
            <a:pPr indent="-285750" lvl="1" marL="742950" marR="0" rtl="0" algn="just">
              <a:lnSpc>
                <a:spcPct val="100000"/>
              </a:lnSpc>
              <a:spcBef>
                <a:spcPts val="480"/>
              </a:spcBef>
              <a:spcAft>
                <a:spcPts val="0"/>
              </a:spcAft>
              <a:buClr>
                <a:schemeClr val="dk1"/>
              </a:buClr>
              <a:buFont typeface="Noto Sans Symbols"/>
              <a:buNone/>
            </a:pPr>
            <a:r>
              <a:rPr b="0" i="1" lang="en-US" sz="2400" u="none" cap="none" strike="noStrike">
                <a:solidFill>
                  <a:srgbClr val="0066CC"/>
                </a:solidFill>
                <a:latin typeface="Times New Roman"/>
                <a:ea typeface="Times New Roman"/>
                <a:cs typeface="Times New Roman"/>
                <a:sym typeface="Times New Roman"/>
              </a:rPr>
              <a:t>WHERE PILOTE.VILLE = AVION.ENTREPOT</a:t>
            </a:r>
          </a:p>
          <a:p>
            <a:pPr indent="-285750" lvl="1" marL="742950" marR="0" rtl="0" algn="just">
              <a:lnSpc>
                <a:spcPct val="100000"/>
              </a:lnSpc>
              <a:spcBef>
                <a:spcPts val="480"/>
              </a:spcBef>
              <a:spcAft>
                <a:spcPts val="0"/>
              </a:spcAft>
              <a:buClr>
                <a:schemeClr val="dk1"/>
              </a:buClr>
              <a:buFont typeface="Noto Sans Symbols"/>
              <a:buNone/>
            </a:pPr>
            <a:r>
              <a:rPr b="0" i="1" lang="en-US" sz="2400" u="none" cap="none" strike="noStrike">
                <a:solidFill>
                  <a:srgbClr val="0066CC"/>
                </a:solidFill>
                <a:latin typeface="Times New Roman"/>
                <a:ea typeface="Times New Roman"/>
                <a:cs typeface="Times New Roman"/>
                <a:sym typeface="Times New Roman"/>
              </a:rPr>
              <a:t>AND AVION.NUMAV = ‘A320'</a:t>
            </a:r>
          </a:p>
          <a:p>
            <a:pPr indent="-342900" lvl="0" marL="342900" marR="0" rtl="0" algn="just">
              <a:spcBef>
                <a:spcPts val="480"/>
              </a:spcBef>
              <a:spcAft>
                <a:spcPts val="0"/>
              </a:spcAft>
              <a:buClr>
                <a:schemeClr val="hlink"/>
              </a:buClr>
              <a:buSzPts val="2640"/>
              <a:buFont typeface="Noto Sans Symbols"/>
              <a:buNone/>
            </a:pPr>
            <a:r>
              <a:t/>
            </a:r>
            <a:endParaRPr b="0" i="1" sz="2400" u="none" cap="none" strike="noStrike">
              <a:solidFill>
                <a:srgbClr val="0066CC"/>
              </a:solidFill>
              <a:latin typeface="Times New Roman"/>
              <a:ea typeface="Times New Roman"/>
              <a:cs typeface="Times New Roman"/>
              <a:sym typeface="Times New Roman"/>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8" name="Shape 1758"/>
        <p:cNvGrpSpPr/>
        <p:nvPr/>
      </p:nvGrpSpPr>
      <p:grpSpPr>
        <a:xfrm>
          <a:off x="0" y="0"/>
          <a:ext cx="0" cy="0"/>
          <a:chOff x="0" y="0"/>
          <a:chExt cx="0" cy="0"/>
        </a:xfrm>
      </p:grpSpPr>
      <p:sp>
        <p:nvSpPr>
          <p:cNvPr id="1759" name="Shape 1759"/>
          <p:cNvSpPr txBox="1"/>
          <p:nvPr>
            <p:ph type="title"/>
          </p:nvPr>
        </p:nvSpPr>
        <p:spPr>
          <a:xfrm>
            <a:off x="609600" y="4762"/>
            <a:ext cx="8305800" cy="609600"/>
          </a:xfrm>
          <a:prstGeom prst="rect">
            <a:avLst/>
          </a:prstGeom>
          <a:noFill/>
          <a:ln>
            <a:noFill/>
          </a:ln>
        </p:spPr>
        <p:txBody>
          <a:bodyPr anchorCtr="0" anchor="b" bIns="45700" lIns="91425" rIns="91425" wrap="square" tIns="45700">
            <a:noAutofit/>
          </a:bodyPr>
          <a:lstStyle/>
          <a:p>
            <a:pPr indent="0" lvl="0" marL="0" marR="0" rtl="0" algn="l">
              <a:lnSpc>
                <a:spcPct val="100000"/>
              </a:lnSpc>
              <a:spcBef>
                <a:spcPts val="0"/>
              </a:spcBef>
              <a:spcAft>
                <a:spcPts val="0"/>
              </a:spcAft>
              <a:buClr>
                <a:schemeClr val="dk1"/>
              </a:buClr>
              <a:buFont typeface="Kaushan Script"/>
              <a:buNone/>
            </a:pPr>
            <a:r>
              <a:rPr b="0" i="0" lang="en-US" sz="3000" u="none" cap="none" strike="noStrike">
                <a:solidFill>
                  <a:schemeClr val="dk1"/>
                </a:solidFill>
                <a:latin typeface="Kaushan Script"/>
                <a:ea typeface="Kaushan Script"/>
                <a:cs typeface="Kaushan Script"/>
                <a:sym typeface="Kaushan Script"/>
              </a:rPr>
              <a:t>Etude de cas</a:t>
            </a:r>
          </a:p>
        </p:txBody>
      </p:sp>
      <p:sp>
        <p:nvSpPr>
          <p:cNvPr descr="Rectangle: Click to edit Master text styles Second level Third level Fourth level Fifth level" id="1760" name="Shape 1760"/>
          <p:cNvSpPr txBox="1"/>
          <p:nvPr>
            <p:ph idx="1" type="body"/>
          </p:nvPr>
        </p:nvSpPr>
        <p:spPr>
          <a:xfrm>
            <a:off x="512762" y="676275"/>
            <a:ext cx="8153400" cy="5499100"/>
          </a:xfrm>
          <a:prstGeom prst="rect">
            <a:avLst/>
          </a:prstGeom>
          <a:noFill/>
          <a:ln>
            <a:noFill/>
          </a:ln>
        </p:spPr>
        <p:txBody>
          <a:bodyPr anchorCtr="0" anchor="t" bIns="45700" lIns="91425" rIns="91425" wrap="square" tIns="45700">
            <a:noAutofit/>
          </a:bodyPr>
          <a:lstStyle/>
          <a:p>
            <a:pPr indent="-342900" lvl="0" marL="342900" marR="0" rtl="0" algn="just">
              <a:lnSpc>
                <a:spcPct val="100000"/>
              </a:lnSpc>
              <a:spcBef>
                <a:spcPts val="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Schéma de la base de donnée « Gestion des travaux »</a:t>
            </a:r>
          </a:p>
          <a:p>
            <a:pPr indent="-285750" lvl="1" marL="742950" marR="0" rtl="0" algn="just">
              <a:lnSpc>
                <a:spcPct val="100000"/>
              </a:lnSpc>
              <a:spcBef>
                <a:spcPts val="400"/>
              </a:spcBef>
              <a:spcAft>
                <a:spcPts val="0"/>
              </a:spcAft>
              <a:buClr>
                <a:srgbClr val="0066CC"/>
              </a:buClr>
              <a:buSzPts val="2000"/>
              <a:buFont typeface="Times New Roman"/>
              <a:buChar char="•"/>
            </a:pPr>
            <a:r>
              <a:rPr b="1" i="1" lang="en-US" sz="2000" u="none" cap="none" strike="noStrike">
                <a:solidFill>
                  <a:srgbClr val="0066CC"/>
                </a:solidFill>
                <a:latin typeface="Times New Roman"/>
                <a:ea typeface="Times New Roman"/>
                <a:cs typeface="Times New Roman"/>
                <a:sym typeface="Times New Roman"/>
              </a:rPr>
              <a:t>Emp</a:t>
            </a:r>
            <a:r>
              <a:rPr b="0" i="1" lang="en-US" sz="2000" u="none" cap="none" strike="noStrike">
                <a:solidFill>
                  <a:srgbClr val="0066CC"/>
                </a:solidFill>
                <a:latin typeface="Times New Roman"/>
                <a:ea typeface="Times New Roman"/>
                <a:cs typeface="Times New Roman"/>
                <a:sym typeface="Times New Roman"/>
              </a:rPr>
              <a:t>(</a:t>
            </a:r>
            <a:r>
              <a:rPr b="1" i="1" lang="en-US" sz="2000" u="sng" cap="none" strike="noStrike">
                <a:solidFill>
                  <a:srgbClr val="0066CC"/>
                </a:solidFill>
                <a:latin typeface="Times New Roman"/>
                <a:ea typeface="Times New Roman"/>
                <a:cs typeface="Times New Roman"/>
                <a:sym typeface="Times New Roman"/>
              </a:rPr>
              <a:t>Eno</a:t>
            </a:r>
            <a:r>
              <a:rPr b="0" i="1" lang="en-US" sz="2000" u="none" cap="none" strike="noStrike">
                <a:solidFill>
                  <a:srgbClr val="0066CC"/>
                </a:solidFill>
                <a:latin typeface="Times New Roman"/>
                <a:ea typeface="Times New Roman"/>
                <a:cs typeface="Times New Roman"/>
                <a:sym typeface="Times New Roman"/>
              </a:rPr>
              <a:t>, Enom, #fonction, ville)</a:t>
            </a:r>
          </a:p>
          <a:p>
            <a:pPr indent="-285750" lvl="1" marL="742950" marR="0" rtl="0" algn="just">
              <a:lnSpc>
                <a:spcPct val="100000"/>
              </a:lnSpc>
              <a:spcBef>
                <a:spcPts val="400"/>
              </a:spcBef>
              <a:spcAft>
                <a:spcPts val="0"/>
              </a:spcAft>
              <a:buClr>
                <a:srgbClr val="0066CC"/>
              </a:buClr>
              <a:buSzPts val="2000"/>
              <a:buFont typeface="Times New Roman"/>
              <a:buChar char="•"/>
            </a:pPr>
            <a:r>
              <a:rPr b="1" i="1" lang="en-US" sz="2000" u="none" cap="none" strike="noStrike">
                <a:solidFill>
                  <a:srgbClr val="0066CC"/>
                </a:solidFill>
                <a:latin typeface="Times New Roman"/>
                <a:ea typeface="Times New Roman"/>
                <a:cs typeface="Times New Roman"/>
                <a:sym typeface="Times New Roman"/>
              </a:rPr>
              <a:t>Projet</a:t>
            </a:r>
            <a:r>
              <a:rPr b="1" i="1" lang="en-US" sz="2000" u="sng" cap="none" strike="noStrike">
                <a:solidFill>
                  <a:srgbClr val="0066CC"/>
                </a:solidFill>
                <a:latin typeface="Times New Roman"/>
                <a:ea typeface="Times New Roman"/>
                <a:cs typeface="Times New Roman"/>
                <a:sym typeface="Times New Roman"/>
              </a:rPr>
              <a:t>(Pno</a:t>
            </a:r>
            <a:r>
              <a:rPr b="0" i="1" lang="en-US" sz="2000" u="none" cap="none" strike="noStrike">
                <a:solidFill>
                  <a:srgbClr val="0066CC"/>
                </a:solidFill>
                <a:latin typeface="Times New Roman"/>
                <a:ea typeface="Times New Roman"/>
                <a:cs typeface="Times New Roman"/>
                <a:sym typeface="Times New Roman"/>
              </a:rPr>
              <a:t>, Pnom, budget, ville)</a:t>
            </a:r>
          </a:p>
          <a:p>
            <a:pPr indent="-285750" lvl="1" marL="742950" marR="0" rtl="0" algn="just">
              <a:lnSpc>
                <a:spcPct val="100000"/>
              </a:lnSpc>
              <a:spcBef>
                <a:spcPts val="400"/>
              </a:spcBef>
              <a:spcAft>
                <a:spcPts val="0"/>
              </a:spcAft>
              <a:buClr>
                <a:srgbClr val="0066CC"/>
              </a:buClr>
              <a:buSzPts val="2000"/>
              <a:buFont typeface="Times New Roman"/>
              <a:buChar char="•"/>
            </a:pPr>
            <a:r>
              <a:rPr b="1" i="1" lang="en-US" sz="2000" u="none" cap="none" strike="noStrike">
                <a:solidFill>
                  <a:srgbClr val="0066CC"/>
                </a:solidFill>
                <a:latin typeface="Times New Roman"/>
                <a:ea typeface="Times New Roman"/>
                <a:cs typeface="Times New Roman"/>
                <a:sym typeface="Times New Roman"/>
              </a:rPr>
              <a:t>Paye</a:t>
            </a:r>
            <a:r>
              <a:rPr b="0" i="1" lang="en-US" sz="2000" u="none" cap="none" strike="noStrike">
                <a:solidFill>
                  <a:srgbClr val="0066CC"/>
                </a:solidFill>
                <a:latin typeface="Times New Roman"/>
                <a:ea typeface="Times New Roman"/>
                <a:cs typeface="Times New Roman"/>
                <a:sym typeface="Times New Roman"/>
              </a:rPr>
              <a:t>(</a:t>
            </a:r>
            <a:r>
              <a:rPr b="1" i="1" lang="en-US" sz="2000" u="sng" cap="none" strike="noStrike">
                <a:solidFill>
                  <a:srgbClr val="0066CC"/>
                </a:solidFill>
                <a:latin typeface="Times New Roman"/>
                <a:ea typeface="Times New Roman"/>
                <a:cs typeface="Times New Roman"/>
                <a:sym typeface="Times New Roman"/>
              </a:rPr>
              <a:t>fonction</a:t>
            </a:r>
            <a:r>
              <a:rPr b="0" i="1" lang="en-US" sz="2000" u="none" cap="none" strike="noStrike">
                <a:solidFill>
                  <a:srgbClr val="0066CC"/>
                </a:solidFill>
                <a:latin typeface="Times New Roman"/>
                <a:ea typeface="Times New Roman"/>
                <a:cs typeface="Times New Roman"/>
                <a:sym typeface="Times New Roman"/>
              </a:rPr>
              <a:t>, salaire)</a:t>
            </a:r>
          </a:p>
          <a:p>
            <a:pPr indent="-285750" lvl="1" marL="742950" marR="0" rtl="0" algn="just">
              <a:lnSpc>
                <a:spcPct val="100000"/>
              </a:lnSpc>
              <a:spcBef>
                <a:spcPts val="400"/>
              </a:spcBef>
              <a:spcAft>
                <a:spcPts val="0"/>
              </a:spcAft>
              <a:buClr>
                <a:srgbClr val="0066CC"/>
              </a:buClr>
              <a:buSzPts val="2000"/>
              <a:buFont typeface="Times New Roman"/>
              <a:buChar char="•"/>
            </a:pPr>
            <a:r>
              <a:rPr b="1" i="1" lang="en-US" sz="2000" u="none" cap="none" strike="noStrike">
                <a:solidFill>
                  <a:srgbClr val="0066CC"/>
                </a:solidFill>
                <a:latin typeface="Times New Roman"/>
                <a:ea typeface="Times New Roman"/>
                <a:cs typeface="Times New Roman"/>
                <a:sym typeface="Times New Roman"/>
              </a:rPr>
              <a:t>Travaux</a:t>
            </a:r>
            <a:r>
              <a:rPr b="0" i="1" lang="en-US" sz="2000" u="none" cap="none" strike="noStrike">
                <a:solidFill>
                  <a:srgbClr val="0066CC"/>
                </a:solidFill>
                <a:latin typeface="Times New Roman"/>
                <a:ea typeface="Times New Roman"/>
                <a:cs typeface="Times New Roman"/>
                <a:sym typeface="Times New Roman"/>
              </a:rPr>
              <a:t>(</a:t>
            </a:r>
            <a:r>
              <a:rPr b="1" i="1" lang="en-US" sz="2000" u="sng" cap="none" strike="noStrike">
                <a:solidFill>
                  <a:srgbClr val="0066CC"/>
                </a:solidFill>
                <a:latin typeface="Times New Roman"/>
                <a:ea typeface="Times New Roman"/>
                <a:cs typeface="Times New Roman"/>
                <a:sym typeface="Times New Roman"/>
              </a:rPr>
              <a:t>Eno</a:t>
            </a:r>
            <a:r>
              <a:rPr b="0" i="1" lang="en-US" sz="2000" u="none" cap="none" strike="noStrike">
                <a:solidFill>
                  <a:srgbClr val="0066CC"/>
                </a:solidFill>
                <a:latin typeface="Times New Roman"/>
                <a:ea typeface="Times New Roman"/>
                <a:cs typeface="Times New Roman"/>
                <a:sym typeface="Times New Roman"/>
              </a:rPr>
              <a:t>, </a:t>
            </a:r>
            <a:r>
              <a:rPr b="1" i="1" lang="en-US" sz="2000" u="sng" cap="none" strike="noStrike">
                <a:solidFill>
                  <a:srgbClr val="0066CC"/>
                </a:solidFill>
                <a:latin typeface="Times New Roman"/>
                <a:ea typeface="Times New Roman"/>
                <a:cs typeface="Times New Roman"/>
                <a:sym typeface="Times New Roman"/>
              </a:rPr>
              <a:t>Pno</a:t>
            </a:r>
            <a:r>
              <a:rPr b="0" i="1" lang="en-US" sz="2000" u="none" cap="none" strike="noStrike">
                <a:solidFill>
                  <a:srgbClr val="0066CC"/>
                </a:solidFill>
                <a:latin typeface="Times New Roman"/>
                <a:ea typeface="Times New Roman"/>
                <a:cs typeface="Times New Roman"/>
                <a:sym typeface="Times New Roman"/>
              </a:rPr>
              <a:t>, Resp, durée)</a:t>
            </a:r>
          </a:p>
          <a:p>
            <a:pPr indent="-342900" lvl="0" marL="342900" marR="0" rtl="0" algn="just">
              <a:lnSpc>
                <a:spcPct val="100000"/>
              </a:lnSpc>
              <a:spcBef>
                <a:spcPts val="48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Noms et titres des employés qui travaillent dans un projet pendant plus de 17 mois?</a:t>
            </a:r>
          </a:p>
          <a:p>
            <a:pPr indent="-342900" lvl="0" marL="342900" marR="0" rtl="0" algn="just">
              <a:lnSpc>
                <a:spcPct val="100000"/>
              </a:lnSpc>
              <a:spcBef>
                <a:spcPts val="48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Noms et titres des employés qui travaillent dans un projet à Paris?</a:t>
            </a:r>
          </a:p>
          <a:p>
            <a:pPr indent="-342900" lvl="0" marL="342900" marR="0" rtl="0" algn="just">
              <a:lnSpc>
                <a:spcPct val="100000"/>
              </a:lnSpc>
              <a:spcBef>
                <a:spcPts val="48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Villes où il y a des employés mais pas de projets?</a:t>
            </a:r>
          </a:p>
          <a:p>
            <a:pPr indent="-342900" lvl="0" marL="342900" marR="0" rtl="0" algn="just">
              <a:lnSpc>
                <a:spcPct val="100000"/>
              </a:lnSpc>
              <a:spcBef>
                <a:spcPts val="48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Villes où il y a soit un employé soit un projet?</a:t>
            </a:r>
          </a:p>
          <a:p>
            <a:pPr indent="-342900" lvl="0" marL="342900" marR="0" rtl="0" algn="just">
              <a:lnSpc>
                <a:spcPct val="100000"/>
              </a:lnSpc>
              <a:spcBef>
                <a:spcPts val="48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Noms des projets et des employés de Paris?</a:t>
            </a:r>
          </a:p>
          <a:p>
            <a:pPr indent="-342900" lvl="0" marL="342900" marR="0" rtl="0" algn="just">
              <a:lnSpc>
                <a:spcPct val="100000"/>
              </a:lnSpc>
              <a:spcBef>
                <a:spcPts val="48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Villes où il y a à la fois un employé et un projet?</a:t>
            </a:r>
          </a:p>
          <a:p>
            <a:pPr indent="-342900" lvl="0" marL="342900" marR="0" rtl="0" algn="just">
              <a:lnSpc>
                <a:spcPct val="100000"/>
              </a:lnSpc>
              <a:spcBef>
                <a:spcPts val="480"/>
              </a:spcBef>
              <a:spcAft>
                <a:spcPts val="0"/>
              </a:spcAft>
              <a:buClr>
                <a:schemeClr val="dk1"/>
              </a:buClr>
              <a:buSzPts val="2400"/>
              <a:buFont typeface="Times New Roman"/>
              <a:buNone/>
            </a:pPr>
            <a:r>
              <a:t/>
            </a:r>
            <a:endParaRPr b="0" i="0" sz="2400" u="none" cap="none" strike="noStrike">
              <a:solidFill>
                <a:schemeClr val="dk1"/>
              </a:solidFill>
              <a:latin typeface="Times New Roman"/>
              <a:ea typeface="Times New Roman"/>
              <a:cs typeface="Times New Roman"/>
              <a:sym typeface="Times New Roman"/>
            </a:endParaRPr>
          </a:p>
          <a:p>
            <a:pPr indent="-342900" lvl="0" marL="342900" marR="0" rtl="0" algn="just">
              <a:lnSpc>
                <a:spcPct val="100000"/>
              </a:lnSpc>
              <a:spcBef>
                <a:spcPts val="480"/>
              </a:spcBef>
              <a:spcAft>
                <a:spcPts val="0"/>
              </a:spcAft>
              <a:buClr>
                <a:schemeClr val="dk1"/>
              </a:buClr>
              <a:buSzPts val="2400"/>
              <a:buFont typeface="Times New Roman"/>
              <a:buNone/>
            </a:pPr>
            <a:r>
              <a:t/>
            </a:r>
            <a:endParaRPr b="0" i="0" sz="2400" u="none" cap="none" strike="noStrike">
              <a:solidFill>
                <a:schemeClr val="dk1"/>
              </a:solidFill>
              <a:latin typeface="Times New Roman"/>
              <a:ea typeface="Times New Roman"/>
              <a:cs typeface="Times New Roman"/>
              <a:sym typeface="Times New Roman"/>
            </a:endParaRPr>
          </a:p>
          <a:p>
            <a:pPr indent="-342900" lvl="0" marL="342900" marR="0" rtl="0" algn="just">
              <a:lnSpc>
                <a:spcPct val="100000"/>
              </a:lnSpc>
              <a:spcBef>
                <a:spcPts val="480"/>
              </a:spcBef>
              <a:spcAft>
                <a:spcPts val="0"/>
              </a:spcAft>
              <a:buClr>
                <a:schemeClr val="dk1"/>
              </a:buClr>
              <a:buSzPts val="2400"/>
              <a:buFont typeface="Times New Roman"/>
              <a:buNone/>
            </a:pPr>
            <a:r>
              <a:t/>
            </a:r>
            <a:endParaRPr b="0" i="0" sz="2400" u="none" cap="none" strike="noStrike">
              <a:solidFill>
                <a:schemeClr val="dk1"/>
              </a:solidFill>
              <a:latin typeface="Times New Roman"/>
              <a:ea typeface="Times New Roman"/>
              <a:cs typeface="Times New Roman"/>
              <a:sym typeface="Times New Roman"/>
            </a:endParaRPr>
          </a:p>
          <a:p>
            <a:pPr indent="-342900" lvl="0" marL="342900" marR="0" rtl="0" algn="just">
              <a:lnSpc>
                <a:spcPct val="100000"/>
              </a:lnSpc>
              <a:spcBef>
                <a:spcPts val="480"/>
              </a:spcBef>
              <a:spcAft>
                <a:spcPts val="0"/>
              </a:spcAft>
              <a:buClr>
                <a:schemeClr val="dk1"/>
              </a:buClr>
              <a:buSzPts val="2400"/>
              <a:buFont typeface="Times New Roman"/>
              <a:buNone/>
            </a:pPr>
            <a:r>
              <a:t/>
            </a:r>
            <a:endParaRPr b="0" i="0" sz="2400" u="none" cap="none" strike="noStrike">
              <a:solidFill>
                <a:schemeClr val="dk1"/>
              </a:solidFill>
              <a:latin typeface="Times New Roman"/>
              <a:ea typeface="Times New Roman"/>
              <a:cs typeface="Times New Roman"/>
              <a:sym typeface="Times New Roman"/>
            </a:endParaRPr>
          </a:p>
          <a:p>
            <a:pPr indent="0" lvl="0" marL="0" marR="0" rtl="0" algn="l">
              <a:spcBef>
                <a:spcPts val="0"/>
              </a:spcBef>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761" name="Shape 1761"/>
          <p:cNvSpPr txBox="1"/>
          <p:nvPr/>
        </p:nvSpPr>
        <p:spPr>
          <a:xfrm>
            <a:off x="7023100" y="6400800"/>
            <a:ext cx="1905000"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chemeClr val="dk1"/>
              </a:buClr>
              <a:buFont typeface="Tahoma"/>
              <a:buNone/>
            </a:pPr>
            <a:fld id="{00000000-1234-1234-1234-123412341234}" type="slidenum">
              <a:rPr b="1" i="1" lang="en-US" sz="1200" u="none" cap="none" strike="noStrike">
                <a:solidFill>
                  <a:schemeClr val="dk1"/>
                </a:solidFill>
                <a:latin typeface="Tahoma"/>
                <a:ea typeface="Tahoma"/>
                <a:cs typeface="Tahoma"/>
                <a:sym typeface="Tahoma"/>
              </a:rPr>
              <a:t>‹#›</a:t>
            </a:fld>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grpSp>
        <p:nvGrpSpPr>
          <p:cNvPr id="177" name="Shape 177"/>
          <p:cNvGrpSpPr/>
          <p:nvPr/>
        </p:nvGrpSpPr>
        <p:grpSpPr>
          <a:xfrm>
            <a:off x="1244600" y="4760912"/>
            <a:ext cx="6042025" cy="1855787"/>
            <a:chOff x="0" y="0"/>
            <a:chExt cx="2147483647" cy="2147483646"/>
          </a:xfrm>
        </p:grpSpPr>
        <p:sp>
          <p:nvSpPr>
            <p:cNvPr id="178" name="Shape 178"/>
            <p:cNvSpPr/>
            <p:nvPr/>
          </p:nvSpPr>
          <p:spPr>
            <a:xfrm>
              <a:off x="1274330909" y="1709581822"/>
              <a:ext cx="872661165" cy="437901824"/>
            </a:xfrm>
            <a:prstGeom prst="ellipse">
              <a:avLst/>
            </a:prstGeom>
            <a:solidFill>
              <a:schemeClr val="lt1"/>
            </a:solidFill>
            <a:ln cap="flat" cmpd="sng" w="38100">
              <a:solidFill>
                <a:srgbClr val="CC3300"/>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sp>
          <p:nvSpPr>
            <p:cNvPr id="179" name="Shape 179"/>
            <p:cNvSpPr txBox="1"/>
            <p:nvPr/>
          </p:nvSpPr>
          <p:spPr>
            <a:xfrm>
              <a:off x="1274330909" y="1621458513"/>
              <a:ext cx="872661165" cy="306396022"/>
            </a:xfrm>
            <a:prstGeom prst="rect">
              <a:avLst/>
            </a:prstGeom>
            <a:solidFill>
              <a:schemeClr val="lt1"/>
            </a:solid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sp>
          <p:nvSpPr>
            <p:cNvPr id="180" name="Shape 180"/>
            <p:cNvSpPr/>
            <p:nvPr/>
          </p:nvSpPr>
          <p:spPr>
            <a:xfrm>
              <a:off x="1274330909" y="0"/>
              <a:ext cx="872661165" cy="219629005"/>
            </a:xfrm>
            <a:prstGeom prst="ellipse">
              <a:avLst/>
            </a:prstGeom>
            <a:solidFill>
              <a:schemeClr val="lt1"/>
            </a:solidFill>
            <a:ln cap="flat" cmpd="sng" w="38100">
              <a:solidFill>
                <a:srgbClr val="CC3300"/>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181" name="Shape 181"/>
            <p:cNvCxnSpPr/>
            <p:nvPr/>
          </p:nvCxnSpPr>
          <p:spPr>
            <a:xfrm>
              <a:off x="1274330909" y="131506923"/>
              <a:ext cx="491794" cy="1796347854"/>
            </a:xfrm>
            <a:prstGeom prst="straightConnector1">
              <a:avLst/>
            </a:prstGeom>
            <a:noFill/>
            <a:ln cap="flat" cmpd="sng" w="38100">
              <a:solidFill>
                <a:srgbClr val="CC3300"/>
              </a:solidFill>
              <a:prstDash val="solid"/>
              <a:miter lim="8000"/>
              <a:headEnd len="med" w="med" type="none"/>
              <a:tailEnd len="med" w="med" type="none"/>
            </a:ln>
          </p:spPr>
        </p:cxnSp>
        <p:cxnSp>
          <p:nvCxnSpPr>
            <p:cNvPr id="182" name="Shape 182"/>
            <p:cNvCxnSpPr/>
            <p:nvPr/>
          </p:nvCxnSpPr>
          <p:spPr>
            <a:xfrm>
              <a:off x="2146992161" y="131506923"/>
              <a:ext cx="491485" cy="1796347854"/>
            </a:xfrm>
            <a:prstGeom prst="straightConnector1">
              <a:avLst/>
            </a:prstGeom>
            <a:noFill/>
            <a:ln cap="flat" cmpd="sng" w="38100">
              <a:solidFill>
                <a:srgbClr val="CC3300"/>
              </a:solidFill>
              <a:prstDash val="solid"/>
              <a:miter lim="8000"/>
              <a:headEnd len="med" w="med" type="none"/>
              <a:tailEnd len="med" w="med" type="none"/>
            </a:ln>
          </p:spPr>
        </p:cxnSp>
        <p:grpSp>
          <p:nvGrpSpPr>
            <p:cNvPr id="183" name="Shape 183"/>
            <p:cNvGrpSpPr/>
            <p:nvPr/>
          </p:nvGrpSpPr>
          <p:grpSpPr>
            <a:xfrm>
              <a:off x="1510318180" y="325376379"/>
              <a:ext cx="448375707" cy="130150517"/>
              <a:chOff x="6629400" y="4343400"/>
              <a:chExt cx="1447800" cy="152400"/>
            </a:xfrm>
          </p:grpSpPr>
          <p:sp>
            <p:nvSpPr>
              <p:cNvPr id="184" name="Shape 184"/>
              <p:cNvSpPr txBox="1"/>
              <p:nvPr/>
            </p:nvSpPr>
            <p:spPr>
              <a:xfrm>
                <a:off x="6629400" y="4343400"/>
                <a:ext cx="1447800" cy="152400"/>
              </a:xfrm>
              <a:prstGeom prst="rect">
                <a:avLst/>
              </a:prstGeom>
              <a:solidFill>
                <a:srgbClr val="66FFFF"/>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185" name="Shape 185"/>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186" name="Shape 186"/>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187" name="Shape 187"/>
            <p:cNvGrpSpPr/>
            <p:nvPr/>
          </p:nvGrpSpPr>
          <p:grpSpPr>
            <a:xfrm>
              <a:off x="1510318180" y="455526898"/>
              <a:ext cx="448375707" cy="130150517"/>
              <a:chOff x="6629400" y="4343400"/>
              <a:chExt cx="1447800" cy="152400"/>
            </a:xfrm>
          </p:grpSpPr>
          <p:sp>
            <p:nvSpPr>
              <p:cNvPr id="188" name="Shape 188"/>
              <p:cNvSpPr txBox="1"/>
              <p:nvPr/>
            </p:nvSpPr>
            <p:spPr>
              <a:xfrm>
                <a:off x="6629400" y="4343400"/>
                <a:ext cx="1447800" cy="152400"/>
              </a:xfrm>
              <a:prstGeom prst="rect">
                <a:avLst/>
              </a:prstGeom>
              <a:solidFill>
                <a:schemeClr val="hlink"/>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189" name="Shape 189"/>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190" name="Shape 190"/>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191" name="Shape 191"/>
            <p:cNvGrpSpPr/>
            <p:nvPr/>
          </p:nvGrpSpPr>
          <p:grpSpPr>
            <a:xfrm>
              <a:off x="1510318180" y="585677417"/>
              <a:ext cx="448375707" cy="130150517"/>
              <a:chOff x="6629400" y="4343400"/>
              <a:chExt cx="1447800" cy="152400"/>
            </a:xfrm>
          </p:grpSpPr>
          <p:sp>
            <p:nvSpPr>
              <p:cNvPr id="192" name="Shape 192"/>
              <p:cNvSpPr txBox="1"/>
              <p:nvPr/>
            </p:nvSpPr>
            <p:spPr>
              <a:xfrm>
                <a:off x="6629400" y="4343400"/>
                <a:ext cx="1447800" cy="152400"/>
              </a:xfrm>
              <a:prstGeom prst="rect">
                <a:avLst/>
              </a:prstGeom>
              <a:solidFill>
                <a:schemeClr val="accent1"/>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193" name="Shape 193"/>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194" name="Shape 194"/>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195" name="Shape 195"/>
            <p:cNvGrpSpPr/>
            <p:nvPr/>
          </p:nvGrpSpPr>
          <p:grpSpPr>
            <a:xfrm>
              <a:off x="1510318180" y="715827964"/>
              <a:ext cx="448375707" cy="130150517"/>
              <a:chOff x="6629400" y="4343400"/>
              <a:chExt cx="1447800" cy="152400"/>
            </a:xfrm>
          </p:grpSpPr>
          <p:sp>
            <p:nvSpPr>
              <p:cNvPr id="196" name="Shape 196"/>
              <p:cNvSpPr txBox="1"/>
              <p:nvPr/>
            </p:nvSpPr>
            <p:spPr>
              <a:xfrm>
                <a:off x="6629400" y="4343400"/>
                <a:ext cx="1447800" cy="152400"/>
              </a:xfrm>
              <a:prstGeom prst="rect">
                <a:avLst/>
              </a:prstGeom>
              <a:solidFill>
                <a:schemeClr val="lt2"/>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197" name="Shape 197"/>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198" name="Shape 198"/>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199" name="Shape 199"/>
            <p:cNvGrpSpPr/>
            <p:nvPr/>
          </p:nvGrpSpPr>
          <p:grpSpPr>
            <a:xfrm>
              <a:off x="1510318180" y="845978483"/>
              <a:ext cx="448375707" cy="130150517"/>
              <a:chOff x="6629400" y="4343400"/>
              <a:chExt cx="1447800" cy="152400"/>
            </a:xfrm>
          </p:grpSpPr>
          <p:sp>
            <p:nvSpPr>
              <p:cNvPr id="200" name="Shape 200"/>
              <p:cNvSpPr txBox="1"/>
              <p:nvPr/>
            </p:nvSpPr>
            <p:spPr>
              <a:xfrm>
                <a:off x="6629400" y="4343400"/>
                <a:ext cx="1447800" cy="152400"/>
              </a:xfrm>
              <a:prstGeom prst="rect">
                <a:avLst/>
              </a:prstGeom>
              <a:solidFill>
                <a:srgbClr val="0066FF"/>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201" name="Shape 201"/>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202" name="Shape 202"/>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203" name="Shape 203"/>
            <p:cNvGrpSpPr/>
            <p:nvPr/>
          </p:nvGrpSpPr>
          <p:grpSpPr>
            <a:xfrm>
              <a:off x="1510318180" y="1106279522"/>
              <a:ext cx="448375707" cy="130150517"/>
              <a:chOff x="6629400" y="4343400"/>
              <a:chExt cx="1447800" cy="152400"/>
            </a:xfrm>
          </p:grpSpPr>
          <p:sp>
            <p:nvSpPr>
              <p:cNvPr id="204" name="Shape 204"/>
              <p:cNvSpPr txBox="1"/>
              <p:nvPr/>
            </p:nvSpPr>
            <p:spPr>
              <a:xfrm>
                <a:off x="6629400" y="4343400"/>
                <a:ext cx="1447800" cy="152400"/>
              </a:xfrm>
              <a:prstGeom prst="rect">
                <a:avLst/>
              </a:prstGeom>
              <a:solidFill>
                <a:schemeClr val="folHlink"/>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205" name="Shape 205"/>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206" name="Shape 206"/>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207" name="Shape 207"/>
            <p:cNvGrpSpPr/>
            <p:nvPr/>
          </p:nvGrpSpPr>
          <p:grpSpPr>
            <a:xfrm>
              <a:off x="1510318180" y="1236430041"/>
              <a:ext cx="448375707" cy="130150517"/>
              <a:chOff x="6629400" y="4343400"/>
              <a:chExt cx="1447800" cy="152400"/>
            </a:xfrm>
          </p:grpSpPr>
          <p:sp>
            <p:nvSpPr>
              <p:cNvPr id="208" name="Shape 208"/>
              <p:cNvSpPr txBox="1"/>
              <p:nvPr/>
            </p:nvSpPr>
            <p:spPr>
              <a:xfrm>
                <a:off x="6629400" y="4343400"/>
                <a:ext cx="1447800" cy="152400"/>
              </a:xfrm>
              <a:prstGeom prst="rect">
                <a:avLst/>
              </a:prstGeom>
              <a:solidFill>
                <a:schemeClr val="accent1"/>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209" name="Shape 209"/>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210" name="Shape 210"/>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211" name="Shape 211"/>
            <p:cNvGrpSpPr/>
            <p:nvPr/>
          </p:nvGrpSpPr>
          <p:grpSpPr>
            <a:xfrm>
              <a:off x="1510318180" y="1626881599"/>
              <a:ext cx="448375707" cy="130150517"/>
              <a:chOff x="6629400" y="4343400"/>
              <a:chExt cx="1447800" cy="152400"/>
            </a:xfrm>
          </p:grpSpPr>
          <p:sp>
            <p:nvSpPr>
              <p:cNvPr id="212" name="Shape 212"/>
              <p:cNvSpPr txBox="1"/>
              <p:nvPr/>
            </p:nvSpPr>
            <p:spPr>
              <a:xfrm>
                <a:off x="6629400" y="4343400"/>
                <a:ext cx="1447800" cy="152400"/>
              </a:xfrm>
              <a:prstGeom prst="rect">
                <a:avLst/>
              </a:prstGeom>
              <a:solidFill>
                <a:srgbClr val="CCFF33"/>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213" name="Shape 213"/>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214" name="Shape 214"/>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215" name="Shape 215"/>
            <p:cNvGrpSpPr/>
            <p:nvPr/>
          </p:nvGrpSpPr>
          <p:grpSpPr>
            <a:xfrm>
              <a:off x="1510318180" y="1757032119"/>
              <a:ext cx="448375707" cy="130150517"/>
              <a:chOff x="6629400" y="4343400"/>
              <a:chExt cx="1447800" cy="152400"/>
            </a:xfrm>
          </p:grpSpPr>
          <p:sp>
            <p:nvSpPr>
              <p:cNvPr id="216" name="Shape 216"/>
              <p:cNvSpPr txBox="1"/>
              <p:nvPr/>
            </p:nvSpPr>
            <p:spPr>
              <a:xfrm>
                <a:off x="6629400" y="4343400"/>
                <a:ext cx="1447800" cy="152400"/>
              </a:xfrm>
              <a:prstGeom prst="rect">
                <a:avLst/>
              </a:prstGeom>
              <a:solidFill>
                <a:schemeClr val="hlink"/>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217" name="Shape 217"/>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218" name="Shape 218"/>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219" name="Shape 219"/>
            <p:cNvGrpSpPr/>
            <p:nvPr/>
          </p:nvGrpSpPr>
          <p:grpSpPr>
            <a:xfrm>
              <a:off x="1510318180" y="1496731080"/>
              <a:ext cx="448375707" cy="130150517"/>
              <a:chOff x="6629400" y="4343400"/>
              <a:chExt cx="1447800" cy="152400"/>
            </a:xfrm>
          </p:grpSpPr>
          <p:sp>
            <p:nvSpPr>
              <p:cNvPr id="220" name="Shape 220"/>
              <p:cNvSpPr txBox="1"/>
              <p:nvPr/>
            </p:nvSpPr>
            <p:spPr>
              <a:xfrm>
                <a:off x="6629400" y="4343400"/>
                <a:ext cx="1447800" cy="152400"/>
              </a:xfrm>
              <a:prstGeom prst="rect">
                <a:avLst/>
              </a:prstGeom>
              <a:solidFill>
                <a:srgbClr val="0066FF"/>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221" name="Shape 221"/>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222" name="Shape 222"/>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223" name="Shape 223"/>
            <p:cNvGrpSpPr/>
            <p:nvPr/>
          </p:nvGrpSpPr>
          <p:grpSpPr>
            <a:xfrm>
              <a:off x="1510318180" y="1366580560"/>
              <a:ext cx="448375707" cy="130150517"/>
              <a:chOff x="6629400" y="4343400"/>
              <a:chExt cx="1447800" cy="152400"/>
            </a:xfrm>
          </p:grpSpPr>
          <p:sp>
            <p:nvSpPr>
              <p:cNvPr id="224" name="Shape 224"/>
              <p:cNvSpPr txBox="1"/>
              <p:nvPr/>
            </p:nvSpPr>
            <p:spPr>
              <a:xfrm>
                <a:off x="6629400" y="4343400"/>
                <a:ext cx="1447800" cy="152400"/>
              </a:xfrm>
              <a:prstGeom prst="rect">
                <a:avLst/>
              </a:prstGeom>
              <a:solidFill>
                <a:srgbClr val="FFCC00"/>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225" name="Shape 225"/>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226" name="Shape 226"/>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227" name="Shape 227"/>
            <p:cNvGrpSpPr/>
            <p:nvPr/>
          </p:nvGrpSpPr>
          <p:grpSpPr>
            <a:xfrm>
              <a:off x="141592386" y="585677417"/>
              <a:ext cx="448375707" cy="130150517"/>
              <a:chOff x="6629400" y="4343400"/>
              <a:chExt cx="1447800" cy="152400"/>
            </a:xfrm>
          </p:grpSpPr>
          <p:sp>
            <p:nvSpPr>
              <p:cNvPr id="228" name="Shape 228"/>
              <p:cNvSpPr txBox="1"/>
              <p:nvPr/>
            </p:nvSpPr>
            <p:spPr>
              <a:xfrm>
                <a:off x="6629400" y="4343400"/>
                <a:ext cx="1447800" cy="152400"/>
              </a:xfrm>
              <a:prstGeom prst="rect">
                <a:avLst/>
              </a:prstGeom>
              <a:solidFill>
                <a:srgbClr val="66FFFF"/>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229" name="Shape 229"/>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230" name="Shape 230"/>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231" name="Shape 231"/>
            <p:cNvGrpSpPr/>
            <p:nvPr/>
          </p:nvGrpSpPr>
          <p:grpSpPr>
            <a:xfrm>
              <a:off x="141592386" y="715827964"/>
              <a:ext cx="448375707" cy="130150517"/>
              <a:chOff x="6629400" y="4343400"/>
              <a:chExt cx="1447800" cy="152400"/>
            </a:xfrm>
          </p:grpSpPr>
          <p:sp>
            <p:nvSpPr>
              <p:cNvPr id="232" name="Shape 232"/>
              <p:cNvSpPr txBox="1"/>
              <p:nvPr/>
            </p:nvSpPr>
            <p:spPr>
              <a:xfrm>
                <a:off x="6629400" y="4343400"/>
                <a:ext cx="1447800" cy="152400"/>
              </a:xfrm>
              <a:prstGeom prst="rect">
                <a:avLst/>
              </a:prstGeom>
              <a:solidFill>
                <a:schemeClr val="hlink"/>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233" name="Shape 233"/>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234" name="Shape 234"/>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235" name="Shape 235"/>
            <p:cNvGrpSpPr/>
            <p:nvPr/>
          </p:nvGrpSpPr>
          <p:grpSpPr>
            <a:xfrm>
              <a:off x="141592386" y="845978483"/>
              <a:ext cx="448375707" cy="130150517"/>
              <a:chOff x="6629400" y="4343400"/>
              <a:chExt cx="1447800" cy="152400"/>
            </a:xfrm>
          </p:grpSpPr>
          <p:sp>
            <p:nvSpPr>
              <p:cNvPr id="236" name="Shape 236"/>
              <p:cNvSpPr txBox="1"/>
              <p:nvPr/>
            </p:nvSpPr>
            <p:spPr>
              <a:xfrm>
                <a:off x="6629400" y="4343400"/>
                <a:ext cx="1447800" cy="152400"/>
              </a:xfrm>
              <a:prstGeom prst="rect">
                <a:avLst/>
              </a:prstGeom>
              <a:solidFill>
                <a:schemeClr val="accent1"/>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237" name="Shape 237"/>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238" name="Shape 238"/>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239" name="Shape 239"/>
            <p:cNvGrpSpPr/>
            <p:nvPr/>
          </p:nvGrpSpPr>
          <p:grpSpPr>
            <a:xfrm>
              <a:off x="141592386" y="976129002"/>
              <a:ext cx="448375707" cy="130150517"/>
              <a:chOff x="6629400" y="4343400"/>
              <a:chExt cx="1447800" cy="152400"/>
            </a:xfrm>
          </p:grpSpPr>
          <p:sp>
            <p:nvSpPr>
              <p:cNvPr id="240" name="Shape 240"/>
              <p:cNvSpPr txBox="1"/>
              <p:nvPr/>
            </p:nvSpPr>
            <p:spPr>
              <a:xfrm>
                <a:off x="6629400" y="4343400"/>
                <a:ext cx="1447800" cy="152400"/>
              </a:xfrm>
              <a:prstGeom prst="rect">
                <a:avLst/>
              </a:prstGeom>
              <a:solidFill>
                <a:schemeClr val="lt2"/>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241" name="Shape 241"/>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242" name="Shape 242"/>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243" name="Shape 243"/>
            <p:cNvGrpSpPr/>
            <p:nvPr/>
          </p:nvGrpSpPr>
          <p:grpSpPr>
            <a:xfrm>
              <a:off x="141592386" y="1106279522"/>
              <a:ext cx="448375707" cy="130150517"/>
              <a:chOff x="6629400" y="4343400"/>
              <a:chExt cx="1447800" cy="152400"/>
            </a:xfrm>
          </p:grpSpPr>
          <p:sp>
            <p:nvSpPr>
              <p:cNvPr id="244" name="Shape 244"/>
              <p:cNvSpPr txBox="1"/>
              <p:nvPr/>
            </p:nvSpPr>
            <p:spPr>
              <a:xfrm>
                <a:off x="6629400" y="4343400"/>
                <a:ext cx="1447800" cy="152400"/>
              </a:xfrm>
              <a:prstGeom prst="rect">
                <a:avLst/>
              </a:prstGeom>
              <a:solidFill>
                <a:srgbClr val="0066FF"/>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245" name="Shape 245"/>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246" name="Shape 246"/>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247" name="Shape 247"/>
            <p:cNvGrpSpPr/>
            <p:nvPr/>
          </p:nvGrpSpPr>
          <p:grpSpPr>
            <a:xfrm>
              <a:off x="141592386" y="1236430041"/>
              <a:ext cx="448375707" cy="130150517"/>
              <a:chOff x="6629400" y="4343400"/>
              <a:chExt cx="1447800" cy="152400"/>
            </a:xfrm>
          </p:grpSpPr>
          <p:sp>
            <p:nvSpPr>
              <p:cNvPr id="248" name="Shape 248"/>
              <p:cNvSpPr txBox="1"/>
              <p:nvPr/>
            </p:nvSpPr>
            <p:spPr>
              <a:xfrm>
                <a:off x="6629400" y="4343400"/>
                <a:ext cx="1447800" cy="152400"/>
              </a:xfrm>
              <a:prstGeom prst="rect">
                <a:avLst/>
              </a:prstGeom>
              <a:solidFill>
                <a:schemeClr val="folHlink"/>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249" name="Shape 249"/>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250" name="Shape 250"/>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251" name="Shape 251"/>
            <p:cNvGrpSpPr/>
            <p:nvPr/>
          </p:nvGrpSpPr>
          <p:grpSpPr>
            <a:xfrm>
              <a:off x="141592386" y="1366580560"/>
              <a:ext cx="448375707" cy="130150517"/>
              <a:chOff x="6629400" y="4343400"/>
              <a:chExt cx="1447800" cy="152400"/>
            </a:xfrm>
          </p:grpSpPr>
          <p:sp>
            <p:nvSpPr>
              <p:cNvPr id="252" name="Shape 252"/>
              <p:cNvSpPr txBox="1"/>
              <p:nvPr/>
            </p:nvSpPr>
            <p:spPr>
              <a:xfrm>
                <a:off x="6629400" y="4343400"/>
                <a:ext cx="1447800" cy="152400"/>
              </a:xfrm>
              <a:prstGeom prst="rect">
                <a:avLst/>
              </a:prstGeom>
              <a:solidFill>
                <a:srgbClr val="FFCC00"/>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253" name="Shape 253"/>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254" name="Shape 254"/>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255" name="Shape 255"/>
            <p:cNvGrpSpPr/>
            <p:nvPr/>
          </p:nvGrpSpPr>
          <p:grpSpPr>
            <a:xfrm>
              <a:off x="141592386" y="1496731080"/>
              <a:ext cx="448375707" cy="130150517"/>
              <a:chOff x="6629400" y="4343400"/>
              <a:chExt cx="1447800" cy="152400"/>
            </a:xfrm>
          </p:grpSpPr>
          <p:sp>
            <p:nvSpPr>
              <p:cNvPr id="256" name="Shape 256"/>
              <p:cNvSpPr txBox="1"/>
              <p:nvPr/>
            </p:nvSpPr>
            <p:spPr>
              <a:xfrm>
                <a:off x="6629400" y="4343400"/>
                <a:ext cx="1447800" cy="152400"/>
              </a:xfrm>
              <a:prstGeom prst="rect">
                <a:avLst/>
              </a:prstGeom>
              <a:solidFill>
                <a:srgbClr val="CCFF33"/>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257" name="Shape 257"/>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258" name="Shape 258"/>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sp>
          <p:nvSpPr>
            <p:cNvPr id="259" name="Shape 259"/>
            <p:cNvSpPr txBox="1"/>
            <p:nvPr/>
          </p:nvSpPr>
          <p:spPr>
            <a:xfrm>
              <a:off x="0" y="455526763"/>
              <a:ext cx="141592326" cy="390451554"/>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0" lang="en-US" sz="2400" u="none" cap="none" strike="noStrike">
                  <a:solidFill>
                    <a:schemeClr val="dk1"/>
                  </a:solidFill>
                  <a:latin typeface="Times New Roman"/>
                  <a:ea typeface="Times New Roman"/>
                  <a:cs typeface="Times New Roman"/>
                  <a:sym typeface="Times New Roman"/>
                </a:rPr>
                <a:t>R</a:t>
              </a:r>
            </a:p>
          </p:txBody>
        </p:sp>
        <p:sp>
          <p:nvSpPr>
            <p:cNvPr id="260" name="Shape 260"/>
            <p:cNvSpPr txBox="1"/>
            <p:nvPr/>
          </p:nvSpPr>
          <p:spPr>
            <a:xfrm>
              <a:off x="1345127209" y="260301038"/>
              <a:ext cx="212388489" cy="313175108"/>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0" lang="en-US" sz="1800" u="none" cap="none" strike="noStrike">
                  <a:solidFill>
                    <a:schemeClr val="dk1"/>
                  </a:solidFill>
                  <a:latin typeface="Times New Roman"/>
                  <a:ea typeface="Times New Roman"/>
                  <a:cs typeface="Times New Roman"/>
                  <a:sym typeface="Times New Roman"/>
                </a:rPr>
                <a:t>R1</a:t>
              </a:r>
            </a:p>
          </p:txBody>
        </p:sp>
        <p:sp>
          <p:nvSpPr>
            <p:cNvPr id="261" name="Shape 261"/>
            <p:cNvSpPr txBox="1"/>
            <p:nvPr/>
          </p:nvSpPr>
          <p:spPr>
            <a:xfrm>
              <a:off x="1368725872" y="1041204370"/>
              <a:ext cx="212388489" cy="313175108"/>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0" lang="en-US" sz="1800" u="none" cap="none" strike="noStrike">
                  <a:solidFill>
                    <a:schemeClr val="dk1"/>
                  </a:solidFill>
                  <a:latin typeface="Times New Roman"/>
                  <a:ea typeface="Times New Roman"/>
                  <a:cs typeface="Times New Roman"/>
                  <a:sym typeface="Times New Roman"/>
                </a:rPr>
                <a:t>R2</a:t>
              </a:r>
            </a:p>
          </p:txBody>
        </p:sp>
        <p:sp>
          <p:nvSpPr>
            <p:cNvPr id="262" name="Shape 262"/>
            <p:cNvSpPr/>
            <p:nvPr/>
          </p:nvSpPr>
          <p:spPr>
            <a:xfrm>
              <a:off x="637165454" y="780903116"/>
              <a:ext cx="849553956" cy="466372676"/>
            </a:xfrm>
            <a:custGeom>
              <a:pathLst>
                <a:path extrusionOk="0" h="120000" w="120000">
                  <a:moveTo>
                    <a:pt x="120000" y="0"/>
                  </a:moveTo>
                  <a:cubicBezTo>
                    <a:pt x="90000" y="40465"/>
                    <a:pt x="60000" y="80930"/>
                    <a:pt x="40000" y="100465"/>
                  </a:cubicBezTo>
                  <a:cubicBezTo>
                    <a:pt x="20000" y="120000"/>
                    <a:pt x="6666" y="114418"/>
                    <a:pt x="0" y="117209"/>
                  </a:cubicBezTo>
                </a:path>
              </a:pathLst>
            </a:custGeom>
            <a:noFill/>
            <a:ln cap="flat" cmpd="sng" w="57150">
              <a:solidFill>
                <a:schemeClr val="lt2"/>
              </a:solidFill>
              <a:prstDash val="solid"/>
              <a:round/>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sp>
          <p:nvSpPr>
            <p:cNvPr id="263" name="Shape 263"/>
            <p:cNvSpPr/>
            <p:nvPr/>
          </p:nvSpPr>
          <p:spPr>
            <a:xfrm>
              <a:off x="896751446" y="1171354566"/>
              <a:ext cx="566369304" cy="455526829"/>
            </a:xfrm>
            <a:custGeom>
              <a:pathLst>
                <a:path extrusionOk="0" h="120000" w="120000">
                  <a:moveTo>
                    <a:pt x="120000" y="120000"/>
                  </a:moveTo>
                  <a:cubicBezTo>
                    <a:pt x="109583" y="94285"/>
                    <a:pt x="99166" y="68571"/>
                    <a:pt x="85000" y="51428"/>
                  </a:cubicBezTo>
                  <a:cubicBezTo>
                    <a:pt x="70833" y="34285"/>
                    <a:pt x="49166" y="25714"/>
                    <a:pt x="35000" y="17142"/>
                  </a:cubicBezTo>
                  <a:cubicBezTo>
                    <a:pt x="20833" y="8571"/>
                    <a:pt x="10416" y="4285"/>
                    <a:pt x="0" y="0"/>
                  </a:cubicBezTo>
                </a:path>
              </a:pathLst>
            </a:custGeom>
            <a:noFill/>
            <a:ln cap="flat" cmpd="sng" w="57150">
              <a:solidFill>
                <a:schemeClr val="lt2"/>
              </a:solidFill>
              <a:prstDash val="solid"/>
              <a:round/>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grpSp>
      <p:sp>
        <p:nvSpPr>
          <p:cNvPr id="264" name="Shape 264"/>
          <p:cNvSpPr txBox="1"/>
          <p:nvPr>
            <p:ph type="title"/>
          </p:nvPr>
        </p:nvSpPr>
        <p:spPr>
          <a:xfrm>
            <a:off x="609600" y="4762"/>
            <a:ext cx="8305800" cy="609600"/>
          </a:xfrm>
          <a:prstGeom prst="rect">
            <a:avLst/>
          </a:prstGeom>
          <a:noFill/>
          <a:ln>
            <a:noFill/>
          </a:ln>
        </p:spPr>
        <p:txBody>
          <a:bodyPr anchorCtr="0" anchor="b" bIns="45700" lIns="91425" rIns="91425" wrap="square" tIns="45700">
            <a:noAutofit/>
          </a:bodyPr>
          <a:lstStyle/>
          <a:p>
            <a:pPr indent="0" lvl="0" marL="0" marR="0" rtl="0" algn="l">
              <a:lnSpc>
                <a:spcPct val="100000"/>
              </a:lnSpc>
              <a:spcBef>
                <a:spcPts val="0"/>
              </a:spcBef>
              <a:spcAft>
                <a:spcPts val="0"/>
              </a:spcAft>
              <a:buClr>
                <a:schemeClr val="dk1"/>
              </a:buClr>
              <a:buFont typeface="Kaushan Script"/>
              <a:buNone/>
            </a:pPr>
            <a:r>
              <a:rPr b="0" i="0" lang="en-US" sz="3000" u="none" cap="none" strike="noStrike">
                <a:solidFill>
                  <a:schemeClr val="dk1"/>
                </a:solidFill>
                <a:latin typeface="Kaushan Script"/>
                <a:ea typeface="Kaushan Script"/>
                <a:cs typeface="Kaushan Script"/>
                <a:sym typeface="Kaushan Script"/>
              </a:rPr>
              <a:t>Union</a:t>
            </a:r>
          </a:p>
        </p:txBody>
      </p:sp>
      <p:sp>
        <p:nvSpPr>
          <p:cNvPr descr="Rectangle: Click to edit Master text styles Second level Third level Fourth level Fifth level" id="265" name="Shape 265"/>
          <p:cNvSpPr txBox="1"/>
          <p:nvPr>
            <p:ph idx="1" type="body"/>
          </p:nvPr>
        </p:nvSpPr>
        <p:spPr>
          <a:xfrm>
            <a:off x="533400" y="914400"/>
            <a:ext cx="8153400" cy="5499100"/>
          </a:xfrm>
          <a:prstGeom prst="rect">
            <a:avLst/>
          </a:prstGeom>
          <a:noFill/>
          <a:ln>
            <a:noFill/>
          </a:ln>
        </p:spPr>
        <p:txBody>
          <a:bodyPr anchorCtr="0" anchor="t" bIns="45700" lIns="91425" rIns="91425" wrap="square" tIns="45700">
            <a:noAutofit/>
          </a:bodyPr>
          <a:lstStyle/>
          <a:p>
            <a:pPr indent="-342900" lvl="0" marL="342900" marR="0" rtl="0" algn="just">
              <a:lnSpc>
                <a:spcPct val="100000"/>
              </a:lnSpc>
              <a:spcBef>
                <a:spcPts val="0"/>
              </a:spcBef>
              <a:spcAft>
                <a:spcPts val="0"/>
              </a:spcAft>
              <a:buClr>
                <a:schemeClr val="hlink"/>
              </a:buClr>
              <a:buSzPts val="3080"/>
              <a:buFont typeface="Noto Sans Symbols"/>
              <a:buChar char="•"/>
            </a:pPr>
            <a:r>
              <a:rPr b="0" i="0" lang="en-US" sz="2800" u="none" cap="none" strike="noStrike">
                <a:solidFill>
                  <a:schemeClr val="dk1"/>
                </a:solidFill>
                <a:latin typeface="Times New Roman"/>
                <a:ea typeface="Times New Roman"/>
                <a:cs typeface="Times New Roman"/>
                <a:sym typeface="Times New Roman"/>
              </a:rPr>
              <a:t>Opération entre deux relations R1 et R2 </a:t>
            </a:r>
            <a:r>
              <a:rPr b="0" i="0" lang="en-US" sz="2800" u="none" cap="none" strike="noStrike">
                <a:solidFill>
                  <a:srgbClr val="FF3300"/>
                </a:solidFill>
                <a:latin typeface="Times New Roman"/>
                <a:ea typeface="Times New Roman"/>
                <a:cs typeface="Times New Roman"/>
                <a:sym typeface="Times New Roman"/>
              </a:rPr>
              <a:t>ayant un même schéma</a:t>
            </a:r>
          </a:p>
          <a:p>
            <a:pPr indent="-285750" lvl="1" marL="742950" marR="0" rtl="0" algn="just">
              <a:lnSpc>
                <a:spcPct val="100000"/>
              </a:lnSpc>
              <a:spcBef>
                <a:spcPts val="520"/>
              </a:spcBef>
              <a:spcAft>
                <a:spcPts val="0"/>
              </a:spcAft>
              <a:buClr>
                <a:schemeClr val="dk1"/>
              </a:buClr>
              <a:buSzPts val="2340"/>
              <a:buFont typeface="Noto Sans Symbols"/>
              <a:buChar char="•"/>
            </a:pPr>
            <a:r>
              <a:rPr b="0" i="1" lang="en-US" sz="2600" u="none" cap="none" strike="noStrike">
                <a:solidFill>
                  <a:srgbClr val="0066CC"/>
                </a:solidFill>
                <a:latin typeface="Times New Roman"/>
                <a:ea typeface="Times New Roman"/>
                <a:cs typeface="Times New Roman"/>
                <a:sym typeface="Times New Roman"/>
              </a:rPr>
              <a:t>Produit une relation R de même schéma </a:t>
            </a:r>
          </a:p>
          <a:p>
            <a:pPr indent="-285750" lvl="1" marL="742950" marR="0" rtl="0" algn="just">
              <a:lnSpc>
                <a:spcPct val="100000"/>
              </a:lnSpc>
              <a:spcBef>
                <a:spcPts val="520"/>
              </a:spcBef>
              <a:spcAft>
                <a:spcPts val="0"/>
              </a:spcAft>
              <a:buClr>
                <a:schemeClr val="dk1"/>
              </a:buClr>
              <a:buSzPts val="2340"/>
              <a:buFont typeface="Noto Sans Symbols"/>
              <a:buChar char="•"/>
            </a:pPr>
            <a:r>
              <a:rPr b="0" i="1" lang="en-US" sz="2600" u="none" cap="none" strike="noStrike">
                <a:solidFill>
                  <a:srgbClr val="0066CC"/>
                </a:solidFill>
                <a:latin typeface="Times New Roman"/>
                <a:ea typeface="Times New Roman"/>
                <a:cs typeface="Times New Roman"/>
                <a:sym typeface="Times New Roman"/>
              </a:rPr>
              <a:t>ayant un ensemble d’occurrences constitué de l’union des occurrences de R1 et R2</a:t>
            </a:r>
          </a:p>
          <a:p>
            <a:pPr indent="-342900" lvl="0" marL="342900" marR="0" rtl="0" algn="just">
              <a:lnSpc>
                <a:spcPct val="100000"/>
              </a:lnSpc>
              <a:spcBef>
                <a:spcPts val="560"/>
              </a:spcBef>
              <a:spcAft>
                <a:spcPts val="0"/>
              </a:spcAft>
              <a:buClr>
                <a:schemeClr val="hlink"/>
              </a:buClr>
              <a:buSzPts val="3080"/>
              <a:buFont typeface="Noto Sans Symbols"/>
              <a:buChar char="•"/>
            </a:pPr>
            <a:r>
              <a:rPr b="0" i="0" lang="en-US" sz="2800" u="none" cap="none" strike="noStrike">
                <a:solidFill>
                  <a:schemeClr val="dk1"/>
                </a:solidFill>
                <a:latin typeface="Times New Roman"/>
                <a:ea typeface="Times New Roman"/>
                <a:cs typeface="Times New Roman"/>
                <a:sym typeface="Times New Roman"/>
              </a:rPr>
              <a:t>Notation : R = R1 ∪ R2</a:t>
            </a:r>
          </a:p>
        </p:txBody>
      </p:sp>
      <p:grpSp>
        <p:nvGrpSpPr>
          <p:cNvPr id="266" name="Shape 266"/>
          <p:cNvGrpSpPr/>
          <p:nvPr/>
        </p:nvGrpSpPr>
        <p:grpSpPr>
          <a:xfrm>
            <a:off x="4610100" y="3073400"/>
            <a:ext cx="1658937" cy="1174750"/>
            <a:chOff x="0" y="0"/>
            <a:chExt cx="2147483647" cy="2147483647"/>
          </a:xfrm>
        </p:grpSpPr>
        <p:cxnSp>
          <p:nvCxnSpPr>
            <p:cNvPr id="267" name="Shape 267"/>
            <p:cNvCxnSpPr/>
            <p:nvPr/>
          </p:nvCxnSpPr>
          <p:spPr>
            <a:xfrm flipH="1" rot="10800000">
              <a:off x="500502572" y="1489994283"/>
              <a:ext cx="294413096" cy="482474296"/>
            </a:xfrm>
            <a:prstGeom prst="straightConnector1">
              <a:avLst/>
            </a:prstGeom>
            <a:noFill/>
            <a:ln cap="flat" cmpd="sng" w="19050">
              <a:solidFill>
                <a:schemeClr val="dk1"/>
              </a:solidFill>
              <a:prstDash val="solid"/>
              <a:miter lim="8000"/>
              <a:headEnd len="med" w="med" type="none"/>
              <a:tailEnd len="lg" w="lg" type="triangle"/>
            </a:ln>
          </p:spPr>
        </p:cxnSp>
        <p:cxnSp>
          <p:nvCxnSpPr>
            <p:cNvPr id="268" name="Shape 268"/>
            <p:cNvCxnSpPr/>
            <p:nvPr/>
          </p:nvCxnSpPr>
          <p:spPr>
            <a:xfrm flipH="1" rot="5400000">
              <a:off x="1295417850" y="1449787816"/>
              <a:ext cx="294413096" cy="482474296"/>
            </a:xfrm>
            <a:prstGeom prst="straightConnector1">
              <a:avLst/>
            </a:prstGeom>
            <a:noFill/>
            <a:ln cap="flat" cmpd="sng" w="19050">
              <a:solidFill>
                <a:schemeClr val="dk1"/>
              </a:solidFill>
              <a:prstDash val="solid"/>
              <a:miter lim="8000"/>
              <a:headEnd len="med" w="med" type="none"/>
              <a:tailEnd len="lg" w="lg" type="triangle"/>
            </a:ln>
          </p:spPr>
        </p:cxnSp>
        <p:cxnSp>
          <p:nvCxnSpPr>
            <p:cNvPr id="269" name="Shape 269"/>
            <p:cNvCxnSpPr/>
            <p:nvPr/>
          </p:nvCxnSpPr>
          <p:spPr>
            <a:xfrm rot="10800000">
              <a:off x="1030446279" y="42571144"/>
              <a:ext cx="0" cy="643299090"/>
            </a:xfrm>
            <a:prstGeom prst="straightConnector1">
              <a:avLst/>
            </a:prstGeom>
            <a:noFill/>
            <a:ln cap="flat" cmpd="sng" w="19050">
              <a:solidFill>
                <a:schemeClr val="dk1"/>
              </a:solidFill>
              <a:prstDash val="solid"/>
              <a:miter lim="8000"/>
              <a:headEnd len="med" w="med" type="none"/>
              <a:tailEnd len="lg" w="lg" type="triangle"/>
            </a:ln>
          </p:spPr>
        </p:cxnSp>
        <p:sp>
          <p:nvSpPr>
            <p:cNvPr id="270" name="Shape 270"/>
            <p:cNvSpPr/>
            <p:nvPr/>
          </p:nvSpPr>
          <p:spPr>
            <a:xfrm>
              <a:off x="677150475" y="685870235"/>
              <a:ext cx="706591419" cy="964948593"/>
            </a:xfrm>
            <a:prstGeom prst="ellipse">
              <a:avLst/>
            </a:prstGeom>
            <a:noFill/>
            <a:ln cap="flat" cmpd="sng" w="19050">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sp>
          <p:nvSpPr>
            <p:cNvPr id="271" name="Shape 271"/>
            <p:cNvSpPr txBox="1"/>
            <p:nvPr/>
          </p:nvSpPr>
          <p:spPr>
            <a:xfrm>
              <a:off x="794915560" y="851425016"/>
              <a:ext cx="471060967" cy="614918242"/>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0" lang="en-US" sz="2100" u="none" cap="none" strike="noStrike">
                  <a:solidFill>
                    <a:schemeClr val="dk1"/>
                  </a:solidFill>
                  <a:latin typeface="Times New Roman"/>
                  <a:ea typeface="Times New Roman"/>
                  <a:cs typeface="Times New Roman"/>
                  <a:sym typeface="Times New Roman"/>
                </a:rPr>
                <a:t>∪</a:t>
              </a:r>
            </a:p>
          </p:txBody>
        </p:sp>
        <p:sp>
          <p:nvSpPr>
            <p:cNvPr id="272" name="Shape 272"/>
            <p:cNvSpPr txBox="1"/>
            <p:nvPr/>
          </p:nvSpPr>
          <p:spPr>
            <a:xfrm>
              <a:off x="0" y="1532565404"/>
              <a:ext cx="540334633" cy="614918242"/>
            </a:xfrm>
            <a:prstGeom prst="rect">
              <a:avLst/>
            </a:prstGeom>
            <a:noFill/>
            <a:ln>
              <a:noFill/>
            </a:ln>
          </p:spPr>
          <p:txBody>
            <a:bodyPr anchorCtr="0" anchor="b" bIns="45700" lIns="91425"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0" lang="en-US" sz="2100" u="none" cap="none" strike="noStrike">
                  <a:solidFill>
                    <a:schemeClr val="dk1"/>
                  </a:solidFill>
                  <a:latin typeface="Times New Roman"/>
                  <a:ea typeface="Times New Roman"/>
                  <a:cs typeface="Times New Roman"/>
                  <a:sym typeface="Times New Roman"/>
                </a:rPr>
                <a:t>R1</a:t>
              </a:r>
            </a:p>
          </p:txBody>
        </p:sp>
        <p:sp>
          <p:nvSpPr>
            <p:cNvPr id="273" name="Shape 273"/>
            <p:cNvSpPr txBox="1"/>
            <p:nvPr/>
          </p:nvSpPr>
          <p:spPr>
            <a:xfrm>
              <a:off x="1607149013" y="1494724376"/>
              <a:ext cx="540334633" cy="614918242"/>
            </a:xfrm>
            <a:prstGeom prst="rect">
              <a:avLst/>
            </a:prstGeom>
            <a:noFill/>
            <a:ln>
              <a:noFill/>
            </a:ln>
          </p:spPr>
          <p:txBody>
            <a:bodyPr anchorCtr="0" anchor="b" bIns="45700" lIns="91425"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0" lang="en-US" sz="2100" u="none" cap="none" strike="noStrike">
                  <a:solidFill>
                    <a:schemeClr val="dk1"/>
                  </a:solidFill>
                  <a:latin typeface="Times New Roman"/>
                  <a:ea typeface="Times New Roman"/>
                  <a:cs typeface="Times New Roman"/>
                  <a:sym typeface="Times New Roman"/>
                </a:rPr>
                <a:t>R2</a:t>
              </a:r>
            </a:p>
          </p:txBody>
        </p:sp>
        <p:sp>
          <p:nvSpPr>
            <p:cNvPr id="274" name="Shape 274"/>
            <p:cNvSpPr txBox="1"/>
            <p:nvPr/>
          </p:nvSpPr>
          <p:spPr>
            <a:xfrm>
              <a:off x="1222679791" y="0"/>
              <a:ext cx="394859922" cy="614918242"/>
            </a:xfrm>
            <a:prstGeom prst="rect">
              <a:avLst/>
            </a:prstGeom>
            <a:noFill/>
            <a:ln>
              <a:noFill/>
            </a:ln>
          </p:spPr>
          <p:txBody>
            <a:bodyPr anchorCtr="0" anchor="b" bIns="45700" lIns="91425"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0" lang="en-US" sz="2100" u="none" cap="none" strike="noStrike">
                  <a:solidFill>
                    <a:schemeClr val="dk1"/>
                  </a:solidFill>
                  <a:latin typeface="Times New Roman"/>
                  <a:ea typeface="Times New Roman"/>
                  <a:cs typeface="Times New Roman"/>
                  <a:sym typeface="Times New Roman"/>
                </a:rPr>
                <a:t>R</a:t>
              </a:r>
            </a:p>
          </p:txBody>
        </p:sp>
      </p:gr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5" name="Shape 1765"/>
        <p:cNvGrpSpPr/>
        <p:nvPr/>
      </p:nvGrpSpPr>
      <p:grpSpPr>
        <a:xfrm>
          <a:off x="0" y="0"/>
          <a:ext cx="0" cy="0"/>
          <a:chOff x="0" y="0"/>
          <a:chExt cx="0" cy="0"/>
        </a:xfrm>
      </p:grpSpPr>
      <p:sp>
        <p:nvSpPr>
          <p:cNvPr id="1766" name="Shape 1766"/>
          <p:cNvSpPr txBox="1"/>
          <p:nvPr>
            <p:ph type="title"/>
          </p:nvPr>
        </p:nvSpPr>
        <p:spPr>
          <a:xfrm>
            <a:off x="609600" y="4762"/>
            <a:ext cx="8305800" cy="609600"/>
          </a:xfrm>
          <a:prstGeom prst="rect">
            <a:avLst/>
          </a:prstGeom>
          <a:noFill/>
          <a:ln>
            <a:noFill/>
          </a:ln>
        </p:spPr>
        <p:txBody>
          <a:bodyPr anchorCtr="0" anchor="b" bIns="45700" lIns="91425" rIns="91425" wrap="square" tIns="45700">
            <a:noAutofit/>
          </a:bodyPr>
          <a:lstStyle/>
          <a:p>
            <a:pPr indent="0" lvl="0" marL="0" marR="0" rtl="0" algn="l">
              <a:spcBef>
                <a:spcPts val="0"/>
              </a:spcBef>
              <a:spcAft>
                <a:spcPts val="0"/>
              </a:spcAft>
              <a:buNone/>
            </a:pPr>
            <a:r>
              <a:t/>
            </a:r>
            <a:endParaRPr b="0" i="0" sz="3000" u="none" cap="none" strike="noStrike">
              <a:solidFill>
                <a:schemeClr val="dk1"/>
              </a:solidFill>
              <a:latin typeface="Kaushan Script"/>
              <a:ea typeface="Kaushan Script"/>
              <a:cs typeface="Kaushan Script"/>
              <a:sym typeface="Kaushan Script"/>
            </a:endParaRPr>
          </a:p>
        </p:txBody>
      </p:sp>
      <p:sp>
        <p:nvSpPr>
          <p:cNvPr descr="Rectangle: Click to edit Master text styles Second level Third level Fourth level Fifth level" id="1767" name="Shape 1767"/>
          <p:cNvSpPr txBox="1"/>
          <p:nvPr>
            <p:ph idx="1" type="body"/>
          </p:nvPr>
        </p:nvSpPr>
        <p:spPr>
          <a:xfrm>
            <a:off x="533400" y="774700"/>
            <a:ext cx="8153400" cy="5499100"/>
          </a:xfrm>
          <a:prstGeom prst="rect">
            <a:avLst/>
          </a:prstGeom>
          <a:noFill/>
          <a:ln>
            <a:noFill/>
          </a:ln>
        </p:spPr>
        <p:txBody>
          <a:bodyPr anchorCtr="0" anchor="t" bIns="45700" lIns="91425" rIns="91425" wrap="square" tIns="45700">
            <a:noAutofit/>
          </a:bodyPr>
          <a:lstStyle/>
          <a:p>
            <a:pPr indent="-342900" lvl="0" marL="342900" marR="0" rtl="0" algn="just">
              <a:lnSpc>
                <a:spcPct val="100000"/>
              </a:lnSpc>
              <a:spcBef>
                <a:spcPts val="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Noms et titres des employés qui travaillent dans un projet pendant plus de 17 mois?</a:t>
            </a:r>
          </a:p>
          <a:p>
            <a:pPr indent="-285750" lvl="1" marL="742950" marR="0" rtl="0" algn="just">
              <a:lnSpc>
                <a:spcPct val="100000"/>
              </a:lnSpc>
              <a:spcBef>
                <a:spcPts val="520"/>
              </a:spcBef>
              <a:spcAft>
                <a:spcPts val="0"/>
              </a:spcAft>
              <a:buClr>
                <a:srgbClr val="0066CC"/>
              </a:buClr>
              <a:buSzPts val="2600"/>
              <a:buFont typeface="Times New Roman"/>
              <a:buChar char="•"/>
            </a:pPr>
            <a:r>
              <a:rPr b="1" i="1" lang="en-US" sz="2600" u="none" cap="none" strike="noStrike">
                <a:solidFill>
                  <a:srgbClr val="0066CC"/>
                </a:solidFill>
                <a:latin typeface="Times New Roman"/>
                <a:ea typeface="Times New Roman"/>
                <a:cs typeface="Times New Roman"/>
                <a:sym typeface="Times New Roman"/>
              </a:rPr>
              <a:t>SELECT</a:t>
            </a:r>
            <a:r>
              <a:rPr b="0" i="1" lang="en-US" sz="2600" u="none" cap="none" strike="noStrike">
                <a:solidFill>
                  <a:srgbClr val="0066CC"/>
                </a:solidFill>
                <a:latin typeface="Times New Roman"/>
                <a:ea typeface="Times New Roman"/>
                <a:cs typeface="Times New Roman"/>
                <a:sym typeface="Times New Roman"/>
              </a:rPr>
              <a:t>Enom, fonction</a:t>
            </a:r>
          </a:p>
          <a:p>
            <a:pPr indent="-285750" lvl="1" marL="742950" marR="0" rtl="0" algn="just">
              <a:lnSpc>
                <a:spcPct val="100000"/>
              </a:lnSpc>
              <a:spcBef>
                <a:spcPts val="520"/>
              </a:spcBef>
              <a:spcAft>
                <a:spcPts val="0"/>
              </a:spcAft>
              <a:buClr>
                <a:srgbClr val="0066CC"/>
              </a:buClr>
              <a:buFont typeface="Times New Roman"/>
              <a:buNone/>
            </a:pPr>
            <a:r>
              <a:rPr b="1" i="1" lang="en-US" sz="2600" u="none" cap="none" strike="noStrike">
                <a:solidFill>
                  <a:srgbClr val="0066CC"/>
                </a:solidFill>
                <a:latin typeface="Times New Roman"/>
                <a:ea typeface="Times New Roman"/>
                <a:cs typeface="Times New Roman"/>
                <a:sym typeface="Times New Roman"/>
              </a:rPr>
              <a:t> FROM </a:t>
            </a:r>
            <a:r>
              <a:rPr b="0" i="1" lang="en-US" sz="2600" u="none" cap="none" strike="noStrike">
                <a:solidFill>
                  <a:srgbClr val="0066CC"/>
                </a:solidFill>
                <a:latin typeface="Times New Roman"/>
                <a:ea typeface="Times New Roman"/>
                <a:cs typeface="Times New Roman"/>
                <a:sym typeface="Times New Roman"/>
              </a:rPr>
              <a:t>Emp, Travaux</a:t>
            </a:r>
          </a:p>
          <a:p>
            <a:pPr indent="-285750" lvl="1" marL="742950" marR="0" rtl="0" algn="just">
              <a:lnSpc>
                <a:spcPct val="100000"/>
              </a:lnSpc>
              <a:spcBef>
                <a:spcPts val="520"/>
              </a:spcBef>
              <a:spcAft>
                <a:spcPts val="0"/>
              </a:spcAft>
              <a:buClr>
                <a:srgbClr val="0066CC"/>
              </a:buClr>
              <a:buFont typeface="Times New Roman"/>
              <a:buNone/>
            </a:pPr>
            <a:r>
              <a:rPr b="1" i="1" lang="en-US" sz="2600" u="none" cap="none" strike="noStrike">
                <a:solidFill>
                  <a:srgbClr val="0066CC"/>
                </a:solidFill>
                <a:latin typeface="Times New Roman"/>
                <a:ea typeface="Times New Roman"/>
                <a:cs typeface="Times New Roman"/>
                <a:sym typeface="Times New Roman"/>
              </a:rPr>
              <a:t> WHERE </a:t>
            </a:r>
            <a:r>
              <a:rPr b="0" i="1" lang="en-US" sz="2600" u="none" cap="none" strike="noStrike">
                <a:solidFill>
                  <a:srgbClr val="0066CC"/>
                </a:solidFill>
                <a:latin typeface="Times New Roman"/>
                <a:ea typeface="Times New Roman"/>
                <a:cs typeface="Times New Roman"/>
                <a:sym typeface="Times New Roman"/>
              </a:rPr>
              <a:t>durée &gt; 17</a:t>
            </a:r>
          </a:p>
          <a:p>
            <a:pPr indent="-285750" lvl="1" marL="742950" marR="0" rtl="0" algn="just">
              <a:lnSpc>
                <a:spcPct val="100000"/>
              </a:lnSpc>
              <a:spcBef>
                <a:spcPts val="520"/>
              </a:spcBef>
              <a:spcAft>
                <a:spcPts val="0"/>
              </a:spcAft>
              <a:buClr>
                <a:srgbClr val="0066CC"/>
              </a:buClr>
              <a:buFont typeface="Times New Roman"/>
              <a:buNone/>
            </a:pPr>
            <a:r>
              <a:rPr b="1" i="1" lang="en-US" sz="2600" u="none" cap="none" strike="noStrike">
                <a:solidFill>
                  <a:srgbClr val="0066CC"/>
                </a:solidFill>
                <a:latin typeface="Times New Roman"/>
                <a:ea typeface="Times New Roman"/>
                <a:cs typeface="Times New Roman"/>
                <a:sym typeface="Times New Roman"/>
              </a:rPr>
              <a:t> AND </a:t>
            </a:r>
            <a:r>
              <a:rPr b="0" i="1" lang="en-US" sz="2600" u="none" cap="none" strike="noStrike">
                <a:solidFill>
                  <a:srgbClr val="0066CC"/>
                </a:solidFill>
                <a:latin typeface="Times New Roman"/>
                <a:ea typeface="Times New Roman"/>
                <a:cs typeface="Times New Roman"/>
                <a:sym typeface="Times New Roman"/>
              </a:rPr>
              <a:t>Emp.Eno= Travaux.Eno</a:t>
            </a:r>
          </a:p>
          <a:p>
            <a:pPr indent="-342900" lvl="0" marL="342900" marR="0" rtl="0" algn="just">
              <a:lnSpc>
                <a:spcPct val="100000"/>
              </a:lnSpc>
              <a:spcBef>
                <a:spcPts val="56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Noms et titres des employés qui travaillent dans un projet àParis?</a:t>
            </a:r>
          </a:p>
          <a:p>
            <a:pPr indent="-285750" lvl="1" marL="742950" marR="0" rtl="0" algn="just">
              <a:lnSpc>
                <a:spcPct val="100000"/>
              </a:lnSpc>
              <a:spcBef>
                <a:spcPts val="480"/>
              </a:spcBef>
              <a:spcAft>
                <a:spcPts val="0"/>
              </a:spcAft>
              <a:buClr>
                <a:srgbClr val="0066CC"/>
              </a:buClr>
              <a:buSzPts val="2400"/>
              <a:buFont typeface="Times New Roman"/>
              <a:buChar char="•"/>
            </a:pPr>
            <a:r>
              <a:rPr b="1" i="1" lang="en-US" sz="2400" u="none" cap="none" strike="noStrike">
                <a:solidFill>
                  <a:srgbClr val="0066CC"/>
                </a:solidFill>
                <a:latin typeface="Times New Roman"/>
                <a:ea typeface="Times New Roman"/>
                <a:cs typeface="Times New Roman"/>
                <a:sym typeface="Times New Roman"/>
              </a:rPr>
              <a:t>SELECT</a:t>
            </a:r>
            <a:r>
              <a:rPr b="0" i="1" lang="en-US" sz="2400" u="none" cap="none" strike="noStrike">
                <a:solidFill>
                  <a:srgbClr val="0066CC"/>
                </a:solidFill>
                <a:latin typeface="Times New Roman"/>
                <a:ea typeface="Times New Roman"/>
                <a:cs typeface="Times New Roman"/>
                <a:sym typeface="Times New Roman"/>
              </a:rPr>
              <a:t>E nom, fonction</a:t>
            </a:r>
          </a:p>
          <a:p>
            <a:pPr indent="-285750" lvl="1" marL="742950" marR="0" rtl="0" algn="just">
              <a:lnSpc>
                <a:spcPct val="100000"/>
              </a:lnSpc>
              <a:spcBef>
                <a:spcPts val="480"/>
              </a:spcBef>
              <a:spcAft>
                <a:spcPts val="0"/>
              </a:spcAft>
              <a:buClr>
                <a:srgbClr val="0066CC"/>
              </a:buClr>
              <a:buFont typeface="Times New Roman"/>
              <a:buNone/>
            </a:pPr>
            <a:r>
              <a:rPr b="1" i="1" lang="en-US" sz="2400" u="none" cap="none" strike="noStrike">
                <a:solidFill>
                  <a:srgbClr val="0066CC"/>
                </a:solidFill>
                <a:latin typeface="Times New Roman"/>
                <a:ea typeface="Times New Roman"/>
                <a:cs typeface="Times New Roman"/>
                <a:sym typeface="Times New Roman"/>
              </a:rPr>
              <a:t>FROM </a:t>
            </a:r>
            <a:r>
              <a:rPr b="0" i="1" lang="en-US" sz="2400" u="none" cap="none" strike="noStrike">
                <a:solidFill>
                  <a:srgbClr val="0066CC"/>
                </a:solidFill>
                <a:latin typeface="Times New Roman"/>
                <a:ea typeface="Times New Roman"/>
                <a:cs typeface="Times New Roman"/>
                <a:sym typeface="Times New Roman"/>
              </a:rPr>
              <a:t>Emp E, Travaux W, Projet  P</a:t>
            </a:r>
          </a:p>
          <a:p>
            <a:pPr indent="-285750" lvl="1" marL="742950" marR="0" rtl="0" algn="just">
              <a:lnSpc>
                <a:spcPct val="100000"/>
              </a:lnSpc>
              <a:spcBef>
                <a:spcPts val="480"/>
              </a:spcBef>
              <a:spcAft>
                <a:spcPts val="0"/>
              </a:spcAft>
              <a:buClr>
                <a:srgbClr val="0066CC"/>
              </a:buClr>
              <a:buFont typeface="Times New Roman"/>
              <a:buNone/>
            </a:pPr>
            <a:r>
              <a:rPr b="1" i="1" lang="en-US" sz="2400" u="none" cap="none" strike="noStrike">
                <a:solidFill>
                  <a:srgbClr val="0066CC"/>
                </a:solidFill>
                <a:latin typeface="Times New Roman"/>
                <a:ea typeface="Times New Roman"/>
                <a:cs typeface="Times New Roman"/>
                <a:sym typeface="Times New Roman"/>
              </a:rPr>
              <a:t>WHERE </a:t>
            </a:r>
            <a:r>
              <a:rPr b="0" i="1" lang="en-US" sz="2400" u="none" cap="none" strike="noStrike">
                <a:solidFill>
                  <a:srgbClr val="0066CC"/>
                </a:solidFill>
                <a:latin typeface="Times New Roman"/>
                <a:ea typeface="Times New Roman"/>
                <a:cs typeface="Times New Roman"/>
                <a:sym typeface="Times New Roman"/>
              </a:rPr>
              <a:t>P.ville= ‘Paris’</a:t>
            </a:r>
          </a:p>
          <a:p>
            <a:pPr indent="-285750" lvl="1" marL="742950" marR="0" rtl="0" algn="just">
              <a:lnSpc>
                <a:spcPct val="100000"/>
              </a:lnSpc>
              <a:spcBef>
                <a:spcPts val="480"/>
              </a:spcBef>
              <a:spcAft>
                <a:spcPts val="0"/>
              </a:spcAft>
              <a:buClr>
                <a:srgbClr val="0066CC"/>
              </a:buClr>
              <a:buFont typeface="Times New Roman"/>
              <a:buNone/>
            </a:pPr>
            <a:r>
              <a:rPr b="1" i="1" lang="en-US" sz="2400" u="none" cap="none" strike="noStrike">
                <a:solidFill>
                  <a:srgbClr val="0066CC"/>
                </a:solidFill>
                <a:latin typeface="Times New Roman"/>
                <a:ea typeface="Times New Roman"/>
                <a:cs typeface="Times New Roman"/>
                <a:sym typeface="Times New Roman"/>
              </a:rPr>
              <a:t>AND </a:t>
            </a:r>
            <a:r>
              <a:rPr b="0" i="1" lang="en-US" sz="2400" u="none" cap="none" strike="noStrike">
                <a:solidFill>
                  <a:srgbClr val="0066CC"/>
                </a:solidFill>
                <a:latin typeface="Times New Roman"/>
                <a:ea typeface="Times New Roman"/>
                <a:cs typeface="Times New Roman"/>
                <a:sym typeface="Times New Roman"/>
              </a:rPr>
              <a:t>E.Eno= W.Eno</a:t>
            </a:r>
          </a:p>
          <a:p>
            <a:pPr indent="-285750" lvl="1" marL="742950" marR="0" rtl="0" algn="just">
              <a:lnSpc>
                <a:spcPct val="100000"/>
              </a:lnSpc>
              <a:spcBef>
                <a:spcPts val="480"/>
              </a:spcBef>
              <a:spcAft>
                <a:spcPts val="0"/>
              </a:spcAft>
              <a:buClr>
                <a:srgbClr val="0066CC"/>
              </a:buClr>
              <a:buFont typeface="Times New Roman"/>
              <a:buNone/>
            </a:pPr>
            <a:r>
              <a:rPr b="1" i="1" lang="en-US" sz="2400" u="none" cap="none" strike="noStrike">
                <a:solidFill>
                  <a:srgbClr val="0066CC"/>
                </a:solidFill>
                <a:latin typeface="Times New Roman"/>
                <a:ea typeface="Times New Roman"/>
                <a:cs typeface="Times New Roman"/>
                <a:sym typeface="Times New Roman"/>
              </a:rPr>
              <a:t>AND </a:t>
            </a:r>
            <a:r>
              <a:rPr b="0" i="1" lang="en-US" sz="2400" u="none" cap="none" strike="noStrike">
                <a:solidFill>
                  <a:srgbClr val="0066CC"/>
                </a:solidFill>
                <a:latin typeface="Times New Roman"/>
                <a:ea typeface="Times New Roman"/>
                <a:cs typeface="Times New Roman"/>
                <a:sym typeface="Times New Roman"/>
              </a:rPr>
              <a:t>W.Pno= P.Pno </a:t>
            </a:r>
          </a:p>
        </p:txBody>
      </p:sp>
      <p:sp>
        <p:nvSpPr>
          <p:cNvPr id="1768" name="Shape 1768"/>
          <p:cNvSpPr txBox="1"/>
          <p:nvPr/>
        </p:nvSpPr>
        <p:spPr>
          <a:xfrm>
            <a:off x="7023100" y="6400800"/>
            <a:ext cx="1905000"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chemeClr val="dk1"/>
              </a:buClr>
              <a:buFont typeface="Tahoma"/>
              <a:buNone/>
            </a:pPr>
            <a:fld id="{00000000-1234-1234-1234-123412341234}" type="slidenum">
              <a:rPr b="1" i="1" lang="en-US" sz="1200" u="none" cap="none" strike="noStrike">
                <a:solidFill>
                  <a:schemeClr val="dk1"/>
                </a:solidFill>
                <a:latin typeface="Tahoma"/>
                <a:ea typeface="Tahoma"/>
                <a:cs typeface="Tahoma"/>
                <a:sym typeface="Tahoma"/>
              </a:rPr>
              <a:t>‹#›</a:t>
            </a:fld>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2" name="Shape 1772"/>
        <p:cNvGrpSpPr/>
        <p:nvPr/>
      </p:nvGrpSpPr>
      <p:grpSpPr>
        <a:xfrm>
          <a:off x="0" y="0"/>
          <a:ext cx="0" cy="0"/>
          <a:chOff x="0" y="0"/>
          <a:chExt cx="0" cy="0"/>
        </a:xfrm>
      </p:grpSpPr>
      <p:sp>
        <p:nvSpPr>
          <p:cNvPr id="1773" name="Shape 1773"/>
          <p:cNvSpPr txBox="1"/>
          <p:nvPr>
            <p:ph type="title"/>
          </p:nvPr>
        </p:nvSpPr>
        <p:spPr>
          <a:xfrm>
            <a:off x="609600" y="4762"/>
            <a:ext cx="8305800" cy="609600"/>
          </a:xfrm>
          <a:prstGeom prst="rect">
            <a:avLst/>
          </a:prstGeom>
          <a:noFill/>
          <a:ln>
            <a:noFill/>
          </a:ln>
        </p:spPr>
        <p:txBody>
          <a:bodyPr anchorCtr="0" anchor="b" bIns="45700" lIns="91425" rIns="91425" wrap="square" tIns="45700">
            <a:noAutofit/>
          </a:bodyPr>
          <a:lstStyle/>
          <a:p>
            <a:pPr indent="0" lvl="0" marL="0" marR="0" rtl="0" algn="l">
              <a:spcBef>
                <a:spcPts val="0"/>
              </a:spcBef>
              <a:spcAft>
                <a:spcPts val="0"/>
              </a:spcAft>
              <a:buNone/>
            </a:pPr>
            <a:r>
              <a:t/>
            </a:r>
            <a:endParaRPr b="0" i="0" sz="3000" u="none" cap="none" strike="noStrike">
              <a:solidFill>
                <a:schemeClr val="dk1"/>
              </a:solidFill>
              <a:latin typeface="Kaushan Script"/>
              <a:ea typeface="Kaushan Script"/>
              <a:cs typeface="Kaushan Script"/>
              <a:sym typeface="Kaushan Script"/>
            </a:endParaRPr>
          </a:p>
        </p:txBody>
      </p:sp>
      <p:sp>
        <p:nvSpPr>
          <p:cNvPr descr="Rectangle: Click to edit Master text styles Second level Third level Fourth level Fifth level" id="1774" name="Shape 1774"/>
          <p:cNvSpPr txBox="1"/>
          <p:nvPr>
            <p:ph idx="1" type="body"/>
          </p:nvPr>
        </p:nvSpPr>
        <p:spPr>
          <a:xfrm>
            <a:off x="533400" y="914400"/>
            <a:ext cx="8153400" cy="5499100"/>
          </a:xfrm>
          <a:prstGeom prst="rect">
            <a:avLst/>
          </a:prstGeom>
          <a:noFill/>
          <a:ln>
            <a:noFill/>
          </a:ln>
        </p:spPr>
        <p:txBody>
          <a:bodyPr anchorCtr="0" anchor="t" bIns="45700" lIns="91425" rIns="91425" wrap="square" tIns="45700">
            <a:noAutofit/>
          </a:bodyPr>
          <a:lstStyle/>
          <a:p>
            <a:pPr indent="-342900" lvl="0" marL="342900" marR="0" rtl="0" algn="just">
              <a:lnSpc>
                <a:spcPct val="100000"/>
              </a:lnSpc>
              <a:spcBef>
                <a:spcPts val="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Villes où il y a soit un employé soit un projet?</a:t>
            </a:r>
          </a:p>
          <a:p>
            <a:pPr indent="-285750" lvl="1" marL="742950" marR="0" rtl="0" algn="just">
              <a:lnSpc>
                <a:spcPct val="100000"/>
              </a:lnSpc>
              <a:spcBef>
                <a:spcPts val="400"/>
              </a:spcBef>
              <a:spcAft>
                <a:spcPts val="0"/>
              </a:spcAft>
              <a:buClr>
                <a:srgbClr val="0066CC"/>
              </a:buClr>
              <a:buSzPts val="2000"/>
              <a:buFont typeface="Times New Roman"/>
              <a:buChar char="•"/>
            </a:pPr>
            <a:r>
              <a:rPr b="0" i="1" lang="en-US" sz="2000" u="none" cap="none" strike="noStrike">
                <a:solidFill>
                  <a:srgbClr val="0066CC"/>
                </a:solidFill>
                <a:latin typeface="Times New Roman"/>
                <a:ea typeface="Times New Roman"/>
                <a:cs typeface="Times New Roman"/>
                <a:sym typeface="Times New Roman"/>
              </a:rPr>
              <a:t>(</a:t>
            </a:r>
            <a:r>
              <a:rPr b="1" i="1" lang="en-US" sz="2000" u="none" cap="none" strike="noStrike">
                <a:solidFill>
                  <a:srgbClr val="0066CC"/>
                </a:solidFill>
                <a:latin typeface="Times New Roman"/>
                <a:ea typeface="Times New Roman"/>
                <a:cs typeface="Times New Roman"/>
                <a:sym typeface="Times New Roman"/>
              </a:rPr>
              <a:t>SELECT </a:t>
            </a:r>
            <a:r>
              <a:rPr b="0" i="1" lang="en-US" sz="2000" u="none" cap="none" strike="noStrike">
                <a:solidFill>
                  <a:srgbClr val="0066CC"/>
                </a:solidFill>
                <a:latin typeface="Times New Roman"/>
                <a:ea typeface="Times New Roman"/>
                <a:cs typeface="Times New Roman"/>
                <a:sym typeface="Times New Roman"/>
              </a:rPr>
              <a:t>ville</a:t>
            </a:r>
          </a:p>
          <a:p>
            <a:pPr indent="-285750" lvl="1" marL="742950" marR="0" rtl="0" algn="just">
              <a:lnSpc>
                <a:spcPct val="100000"/>
              </a:lnSpc>
              <a:spcBef>
                <a:spcPts val="400"/>
              </a:spcBef>
              <a:spcAft>
                <a:spcPts val="0"/>
              </a:spcAft>
              <a:buClr>
                <a:srgbClr val="0066CC"/>
              </a:buClr>
              <a:buFont typeface="Times New Roman"/>
              <a:buNone/>
            </a:pPr>
            <a:r>
              <a:rPr b="1" i="1" lang="en-US" sz="2000" u="none" cap="none" strike="noStrike">
                <a:solidFill>
                  <a:srgbClr val="0066CC"/>
                </a:solidFill>
                <a:latin typeface="Times New Roman"/>
                <a:ea typeface="Times New Roman"/>
                <a:cs typeface="Times New Roman"/>
                <a:sym typeface="Times New Roman"/>
              </a:rPr>
              <a:t>   FROM </a:t>
            </a:r>
            <a:r>
              <a:rPr b="0" i="1" lang="en-US" sz="2000" u="none" cap="none" strike="noStrike">
                <a:solidFill>
                  <a:srgbClr val="0066CC"/>
                </a:solidFill>
                <a:latin typeface="Times New Roman"/>
                <a:ea typeface="Times New Roman"/>
                <a:cs typeface="Times New Roman"/>
                <a:sym typeface="Times New Roman"/>
              </a:rPr>
              <a:t>Emp)</a:t>
            </a:r>
          </a:p>
          <a:p>
            <a:pPr indent="-285750" lvl="1" marL="742950" marR="0" rtl="0" algn="just">
              <a:lnSpc>
                <a:spcPct val="100000"/>
              </a:lnSpc>
              <a:spcBef>
                <a:spcPts val="400"/>
              </a:spcBef>
              <a:spcAft>
                <a:spcPts val="0"/>
              </a:spcAft>
              <a:buClr>
                <a:srgbClr val="0066CC"/>
              </a:buClr>
              <a:buFont typeface="Times New Roman"/>
              <a:buNone/>
            </a:pPr>
            <a:r>
              <a:rPr b="1" i="1" lang="en-US" sz="2000" u="none" cap="none" strike="noStrike">
                <a:solidFill>
                  <a:srgbClr val="0066CC"/>
                </a:solidFill>
                <a:latin typeface="Times New Roman"/>
                <a:ea typeface="Times New Roman"/>
                <a:cs typeface="Times New Roman"/>
                <a:sym typeface="Times New Roman"/>
              </a:rPr>
              <a:t>UNION</a:t>
            </a:r>
          </a:p>
          <a:p>
            <a:pPr indent="-285750" lvl="1" marL="742950" marR="0" rtl="0" algn="just">
              <a:lnSpc>
                <a:spcPct val="100000"/>
              </a:lnSpc>
              <a:spcBef>
                <a:spcPts val="400"/>
              </a:spcBef>
              <a:spcAft>
                <a:spcPts val="0"/>
              </a:spcAft>
              <a:buClr>
                <a:srgbClr val="0066CC"/>
              </a:buClr>
              <a:buFont typeface="Times New Roman"/>
              <a:buNone/>
            </a:pPr>
            <a:r>
              <a:rPr b="0" i="1" lang="en-US" sz="2000" u="none" cap="none" strike="noStrike">
                <a:solidFill>
                  <a:srgbClr val="0066CC"/>
                </a:solidFill>
                <a:latin typeface="Times New Roman"/>
                <a:ea typeface="Times New Roman"/>
                <a:cs typeface="Times New Roman"/>
                <a:sym typeface="Times New Roman"/>
              </a:rPr>
              <a:t>(</a:t>
            </a:r>
            <a:r>
              <a:rPr b="1" i="1" lang="en-US" sz="2000" u="none" cap="none" strike="noStrike">
                <a:solidFill>
                  <a:srgbClr val="0066CC"/>
                </a:solidFill>
                <a:latin typeface="Times New Roman"/>
                <a:ea typeface="Times New Roman"/>
                <a:cs typeface="Times New Roman"/>
                <a:sym typeface="Times New Roman"/>
              </a:rPr>
              <a:t>SELECT </a:t>
            </a:r>
            <a:r>
              <a:rPr b="0" i="1" lang="en-US" sz="2000" u="none" cap="none" strike="noStrike">
                <a:solidFill>
                  <a:srgbClr val="0066CC"/>
                </a:solidFill>
                <a:latin typeface="Times New Roman"/>
                <a:ea typeface="Times New Roman"/>
                <a:cs typeface="Times New Roman"/>
                <a:sym typeface="Times New Roman"/>
              </a:rPr>
              <a:t>ville</a:t>
            </a:r>
          </a:p>
          <a:p>
            <a:pPr indent="-285750" lvl="1" marL="742950" marR="0" rtl="0" algn="just">
              <a:lnSpc>
                <a:spcPct val="100000"/>
              </a:lnSpc>
              <a:spcBef>
                <a:spcPts val="400"/>
              </a:spcBef>
              <a:spcAft>
                <a:spcPts val="0"/>
              </a:spcAft>
              <a:buClr>
                <a:srgbClr val="0066CC"/>
              </a:buClr>
              <a:buFont typeface="Times New Roman"/>
              <a:buNone/>
            </a:pPr>
            <a:r>
              <a:rPr b="1" i="1" lang="en-US" sz="2000" u="none" cap="none" strike="noStrike">
                <a:solidFill>
                  <a:srgbClr val="0066CC"/>
                </a:solidFill>
                <a:latin typeface="Times New Roman"/>
                <a:ea typeface="Times New Roman"/>
                <a:cs typeface="Times New Roman"/>
                <a:sym typeface="Times New Roman"/>
              </a:rPr>
              <a:t>FROM </a:t>
            </a:r>
            <a:r>
              <a:rPr b="0" i="1" lang="en-US" sz="2000" u="none" cap="none" strike="noStrike">
                <a:solidFill>
                  <a:srgbClr val="0066CC"/>
                </a:solidFill>
                <a:latin typeface="Times New Roman"/>
                <a:ea typeface="Times New Roman"/>
                <a:cs typeface="Times New Roman"/>
                <a:sym typeface="Times New Roman"/>
              </a:rPr>
              <a:t>Projet)</a:t>
            </a:r>
          </a:p>
          <a:p>
            <a:pPr indent="-342900" lvl="0" marL="342900" marR="0" rtl="0" algn="just">
              <a:lnSpc>
                <a:spcPct val="100000"/>
              </a:lnSpc>
              <a:spcBef>
                <a:spcPts val="56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Villes où il y a des employés mais pas de projets?</a:t>
            </a:r>
          </a:p>
          <a:p>
            <a:pPr indent="-285750" lvl="1" marL="742950" marR="0" rtl="0" algn="just">
              <a:lnSpc>
                <a:spcPct val="100000"/>
              </a:lnSpc>
              <a:spcBef>
                <a:spcPts val="480"/>
              </a:spcBef>
              <a:spcAft>
                <a:spcPts val="0"/>
              </a:spcAft>
              <a:buClr>
                <a:srgbClr val="0066CC"/>
              </a:buClr>
              <a:buFont typeface="Times New Roman"/>
              <a:buNone/>
            </a:pPr>
            <a:r>
              <a:rPr b="0" i="1" lang="en-US" sz="2400" u="none" cap="none" strike="noStrike">
                <a:solidFill>
                  <a:srgbClr val="0066CC"/>
                </a:solidFill>
                <a:latin typeface="Times New Roman"/>
                <a:ea typeface="Times New Roman"/>
                <a:cs typeface="Times New Roman"/>
                <a:sym typeface="Times New Roman"/>
              </a:rPr>
              <a:t>(</a:t>
            </a:r>
            <a:r>
              <a:rPr b="1" i="1" lang="en-US" sz="2400" u="none" cap="none" strike="noStrike">
                <a:solidFill>
                  <a:srgbClr val="0066CC"/>
                </a:solidFill>
                <a:latin typeface="Times New Roman"/>
                <a:ea typeface="Times New Roman"/>
                <a:cs typeface="Times New Roman"/>
                <a:sym typeface="Times New Roman"/>
              </a:rPr>
              <a:t>SELECT </a:t>
            </a:r>
            <a:r>
              <a:rPr b="0" i="1" lang="en-US" sz="2400" u="none" cap="none" strike="noStrike">
                <a:solidFill>
                  <a:srgbClr val="0066CC"/>
                </a:solidFill>
                <a:latin typeface="Times New Roman"/>
                <a:ea typeface="Times New Roman"/>
                <a:cs typeface="Times New Roman"/>
                <a:sym typeface="Times New Roman"/>
              </a:rPr>
              <a:t>ville</a:t>
            </a:r>
          </a:p>
          <a:p>
            <a:pPr indent="-285750" lvl="1" marL="742950" marR="0" rtl="0" algn="just">
              <a:lnSpc>
                <a:spcPct val="100000"/>
              </a:lnSpc>
              <a:spcBef>
                <a:spcPts val="480"/>
              </a:spcBef>
              <a:spcAft>
                <a:spcPts val="0"/>
              </a:spcAft>
              <a:buClr>
                <a:srgbClr val="0066CC"/>
              </a:buClr>
              <a:buFont typeface="Times New Roman"/>
              <a:buNone/>
            </a:pPr>
            <a:r>
              <a:rPr b="1" i="1" lang="en-US" sz="2400" u="none" cap="none" strike="noStrike">
                <a:solidFill>
                  <a:srgbClr val="0066CC"/>
                </a:solidFill>
                <a:latin typeface="Times New Roman"/>
                <a:ea typeface="Times New Roman"/>
                <a:cs typeface="Times New Roman"/>
                <a:sym typeface="Times New Roman"/>
              </a:rPr>
              <a:t>FROM </a:t>
            </a:r>
            <a:r>
              <a:rPr b="0" i="1" lang="en-US" sz="2400" u="none" cap="none" strike="noStrike">
                <a:solidFill>
                  <a:srgbClr val="0066CC"/>
                </a:solidFill>
                <a:latin typeface="Times New Roman"/>
                <a:ea typeface="Times New Roman"/>
                <a:cs typeface="Times New Roman"/>
                <a:sym typeface="Times New Roman"/>
              </a:rPr>
              <a:t>Emp)</a:t>
            </a:r>
          </a:p>
          <a:p>
            <a:pPr indent="-285750" lvl="1" marL="742950" marR="0" rtl="0" algn="just">
              <a:lnSpc>
                <a:spcPct val="100000"/>
              </a:lnSpc>
              <a:spcBef>
                <a:spcPts val="480"/>
              </a:spcBef>
              <a:spcAft>
                <a:spcPts val="0"/>
              </a:spcAft>
              <a:buClr>
                <a:srgbClr val="0066CC"/>
              </a:buClr>
              <a:buFont typeface="Times New Roman"/>
              <a:buNone/>
            </a:pPr>
            <a:r>
              <a:rPr b="1" i="1" lang="en-US" sz="2400" u="none" cap="none" strike="noStrike">
                <a:solidFill>
                  <a:srgbClr val="0066CC"/>
                </a:solidFill>
                <a:latin typeface="Times New Roman"/>
                <a:ea typeface="Times New Roman"/>
                <a:cs typeface="Times New Roman"/>
                <a:sym typeface="Times New Roman"/>
              </a:rPr>
              <a:t>EXCEPT</a:t>
            </a:r>
          </a:p>
          <a:p>
            <a:pPr indent="-285750" lvl="1" marL="742950" marR="0" rtl="0" algn="just">
              <a:lnSpc>
                <a:spcPct val="100000"/>
              </a:lnSpc>
              <a:spcBef>
                <a:spcPts val="480"/>
              </a:spcBef>
              <a:spcAft>
                <a:spcPts val="0"/>
              </a:spcAft>
              <a:buClr>
                <a:srgbClr val="0066CC"/>
              </a:buClr>
              <a:buFont typeface="Times New Roman"/>
              <a:buNone/>
            </a:pPr>
            <a:r>
              <a:rPr b="0" i="1" lang="en-US" sz="2400" u="none" cap="none" strike="noStrike">
                <a:solidFill>
                  <a:srgbClr val="0066CC"/>
                </a:solidFill>
                <a:latin typeface="Times New Roman"/>
                <a:ea typeface="Times New Roman"/>
                <a:cs typeface="Times New Roman"/>
                <a:sym typeface="Times New Roman"/>
              </a:rPr>
              <a:t>(</a:t>
            </a:r>
            <a:r>
              <a:rPr b="1" i="1" lang="en-US" sz="2400" u="none" cap="none" strike="noStrike">
                <a:solidFill>
                  <a:srgbClr val="0066CC"/>
                </a:solidFill>
                <a:latin typeface="Times New Roman"/>
                <a:ea typeface="Times New Roman"/>
                <a:cs typeface="Times New Roman"/>
                <a:sym typeface="Times New Roman"/>
              </a:rPr>
              <a:t>SELECT </a:t>
            </a:r>
            <a:r>
              <a:rPr b="0" i="1" lang="en-US" sz="2400" u="none" cap="none" strike="noStrike">
                <a:solidFill>
                  <a:srgbClr val="0066CC"/>
                </a:solidFill>
                <a:latin typeface="Times New Roman"/>
                <a:ea typeface="Times New Roman"/>
                <a:cs typeface="Times New Roman"/>
                <a:sym typeface="Times New Roman"/>
              </a:rPr>
              <a:t>ville</a:t>
            </a:r>
          </a:p>
          <a:p>
            <a:pPr indent="-285750" lvl="1" marL="742950" marR="0" rtl="0" algn="just">
              <a:lnSpc>
                <a:spcPct val="100000"/>
              </a:lnSpc>
              <a:spcBef>
                <a:spcPts val="480"/>
              </a:spcBef>
              <a:spcAft>
                <a:spcPts val="0"/>
              </a:spcAft>
              <a:buClr>
                <a:srgbClr val="0066CC"/>
              </a:buClr>
              <a:buFont typeface="Times New Roman"/>
              <a:buNone/>
            </a:pPr>
            <a:r>
              <a:rPr b="1" i="1" lang="en-US" sz="2400" u="none" cap="none" strike="noStrike">
                <a:solidFill>
                  <a:srgbClr val="0066CC"/>
                </a:solidFill>
                <a:latin typeface="Times New Roman"/>
                <a:ea typeface="Times New Roman"/>
                <a:cs typeface="Times New Roman"/>
                <a:sym typeface="Times New Roman"/>
              </a:rPr>
              <a:t>FROM </a:t>
            </a:r>
            <a:r>
              <a:rPr b="0" i="1" lang="en-US" sz="2400" u="none" cap="none" strike="noStrike">
                <a:solidFill>
                  <a:srgbClr val="0066CC"/>
                </a:solidFill>
                <a:latin typeface="Times New Roman"/>
                <a:ea typeface="Times New Roman"/>
                <a:cs typeface="Times New Roman"/>
                <a:sym typeface="Times New Roman"/>
              </a:rPr>
              <a:t>Projet) </a:t>
            </a:r>
          </a:p>
        </p:txBody>
      </p:sp>
      <p:sp>
        <p:nvSpPr>
          <p:cNvPr id="1775" name="Shape 1775"/>
          <p:cNvSpPr txBox="1"/>
          <p:nvPr/>
        </p:nvSpPr>
        <p:spPr>
          <a:xfrm>
            <a:off x="7023100" y="6400800"/>
            <a:ext cx="1905000"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chemeClr val="dk1"/>
              </a:buClr>
              <a:buFont typeface="Tahoma"/>
              <a:buNone/>
            </a:pPr>
            <a:fld id="{00000000-1234-1234-1234-123412341234}" type="slidenum">
              <a:rPr b="1" i="1" lang="en-US" sz="1200" u="none" cap="none" strike="noStrike">
                <a:solidFill>
                  <a:schemeClr val="dk1"/>
                </a:solidFill>
                <a:latin typeface="Tahoma"/>
                <a:ea typeface="Tahoma"/>
                <a:cs typeface="Tahoma"/>
                <a:sym typeface="Tahoma"/>
              </a:rPr>
              <a:t>‹#›</a:t>
            </a:fld>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9" name="Shape 1779"/>
        <p:cNvGrpSpPr/>
        <p:nvPr/>
      </p:nvGrpSpPr>
      <p:grpSpPr>
        <a:xfrm>
          <a:off x="0" y="0"/>
          <a:ext cx="0" cy="0"/>
          <a:chOff x="0" y="0"/>
          <a:chExt cx="0" cy="0"/>
        </a:xfrm>
      </p:grpSpPr>
      <p:sp>
        <p:nvSpPr>
          <p:cNvPr id="1780" name="Shape 1780"/>
          <p:cNvSpPr txBox="1"/>
          <p:nvPr>
            <p:ph type="title"/>
          </p:nvPr>
        </p:nvSpPr>
        <p:spPr>
          <a:xfrm>
            <a:off x="609600" y="4762"/>
            <a:ext cx="8305800" cy="609600"/>
          </a:xfrm>
          <a:prstGeom prst="rect">
            <a:avLst/>
          </a:prstGeom>
          <a:noFill/>
          <a:ln>
            <a:noFill/>
          </a:ln>
        </p:spPr>
        <p:txBody>
          <a:bodyPr anchorCtr="0" anchor="b" bIns="45700" lIns="91425" rIns="91425" wrap="square" tIns="45700">
            <a:noAutofit/>
          </a:bodyPr>
          <a:lstStyle/>
          <a:p>
            <a:pPr indent="0" lvl="0" marL="0" marR="0" rtl="0" algn="l">
              <a:spcBef>
                <a:spcPts val="0"/>
              </a:spcBef>
              <a:spcAft>
                <a:spcPts val="0"/>
              </a:spcAft>
              <a:buNone/>
            </a:pPr>
            <a:r>
              <a:t/>
            </a:r>
            <a:endParaRPr b="0" i="0" sz="3000" u="none" cap="none" strike="noStrike">
              <a:solidFill>
                <a:schemeClr val="dk1"/>
              </a:solidFill>
              <a:latin typeface="Kaushan Script"/>
              <a:ea typeface="Kaushan Script"/>
              <a:cs typeface="Kaushan Script"/>
              <a:sym typeface="Kaushan Script"/>
            </a:endParaRPr>
          </a:p>
        </p:txBody>
      </p:sp>
      <p:sp>
        <p:nvSpPr>
          <p:cNvPr descr="Rectangle: Click to edit Master text styles Second level Third level Fourth level Fifth level" id="1781" name="Shape 1781"/>
          <p:cNvSpPr txBox="1"/>
          <p:nvPr>
            <p:ph idx="1" type="body"/>
          </p:nvPr>
        </p:nvSpPr>
        <p:spPr>
          <a:xfrm>
            <a:off x="533400" y="914400"/>
            <a:ext cx="8153400" cy="5499100"/>
          </a:xfrm>
          <a:prstGeom prst="rect">
            <a:avLst/>
          </a:prstGeom>
          <a:noFill/>
          <a:ln>
            <a:noFill/>
          </a:ln>
        </p:spPr>
        <p:txBody>
          <a:bodyPr anchorCtr="0" anchor="t" bIns="45700" lIns="91425" rIns="91425" wrap="square" tIns="45700">
            <a:noAutofit/>
          </a:bodyPr>
          <a:lstStyle/>
          <a:p>
            <a:pPr indent="-342900" lvl="0" marL="342900" marR="0" rtl="0" algn="just">
              <a:lnSpc>
                <a:spcPct val="100000"/>
              </a:lnSpc>
              <a:spcBef>
                <a:spcPts val="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Villes où il y a à la fois un employé et un projet?</a:t>
            </a:r>
          </a:p>
          <a:p>
            <a:pPr indent="0" lvl="1" marL="457200" marR="0" rtl="0" algn="just">
              <a:lnSpc>
                <a:spcPct val="100000"/>
              </a:lnSpc>
              <a:spcBef>
                <a:spcPts val="480"/>
              </a:spcBef>
              <a:spcAft>
                <a:spcPts val="0"/>
              </a:spcAft>
              <a:buClr>
                <a:srgbClr val="0066CC"/>
              </a:buClr>
              <a:buFont typeface="Times New Roman"/>
              <a:buNone/>
            </a:pPr>
            <a:r>
              <a:rPr b="0" i="1" lang="en-US" sz="2400" u="none" cap="none" strike="noStrike">
                <a:solidFill>
                  <a:srgbClr val="0066CC"/>
                </a:solidFill>
                <a:latin typeface="Times New Roman"/>
                <a:ea typeface="Times New Roman"/>
                <a:cs typeface="Times New Roman"/>
                <a:sym typeface="Times New Roman"/>
              </a:rPr>
              <a:t>(</a:t>
            </a:r>
            <a:r>
              <a:rPr b="1" i="1" lang="en-US" sz="2400" u="none" cap="none" strike="noStrike">
                <a:solidFill>
                  <a:srgbClr val="0066CC"/>
                </a:solidFill>
                <a:latin typeface="Times New Roman"/>
                <a:ea typeface="Times New Roman"/>
                <a:cs typeface="Times New Roman"/>
                <a:sym typeface="Times New Roman"/>
              </a:rPr>
              <a:t>SELECT </a:t>
            </a:r>
            <a:r>
              <a:rPr b="0" i="1" lang="en-US" sz="2400" u="none" cap="none" strike="noStrike">
                <a:solidFill>
                  <a:srgbClr val="0066CC"/>
                </a:solidFill>
                <a:latin typeface="Times New Roman"/>
                <a:ea typeface="Times New Roman"/>
                <a:cs typeface="Times New Roman"/>
                <a:sym typeface="Times New Roman"/>
              </a:rPr>
              <a:t>ville</a:t>
            </a:r>
          </a:p>
          <a:p>
            <a:pPr indent="0" lvl="1" marL="457200" marR="0" rtl="0" algn="just">
              <a:lnSpc>
                <a:spcPct val="100000"/>
              </a:lnSpc>
              <a:spcBef>
                <a:spcPts val="480"/>
              </a:spcBef>
              <a:spcAft>
                <a:spcPts val="0"/>
              </a:spcAft>
              <a:buClr>
                <a:srgbClr val="0066CC"/>
              </a:buClr>
              <a:buFont typeface="Times New Roman"/>
              <a:buNone/>
            </a:pPr>
            <a:r>
              <a:rPr b="1" i="1" lang="en-US" sz="2400" u="none" cap="none" strike="noStrike">
                <a:solidFill>
                  <a:srgbClr val="0066CC"/>
                </a:solidFill>
                <a:latin typeface="Times New Roman"/>
                <a:ea typeface="Times New Roman"/>
                <a:cs typeface="Times New Roman"/>
                <a:sym typeface="Times New Roman"/>
              </a:rPr>
              <a:t>FROM </a:t>
            </a:r>
            <a:r>
              <a:rPr b="0" i="1" lang="en-US" sz="2400" u="none" cap="none" strike="noStrike">
                <a:solidFill>
                  <a:srgbClr val="0066CC"/>
                </a:solidFill>
                <a:latin typeface="Times New Roman"/>
                <a:ea typeface="Times New Roman"/>
                <a:cs typeface="Times New Roman"/>
                <a:sym typeface="Times New Roman"/>
              </a:rPr>
              <a:t>Emp)</a:t>
            </a:r>
          </a:p>
          <a:p>
            <a:pPr indent="0" lvl="1" marL="457200" marR="0" rtl="0" algn="just">
              <a:lnSpc>
                <a:spcPct val="100000"/>
              </a:lnSpc>
              <a:spcBef>
                <a:spcPts val="480"/>
              </a:spcBef>
              <a:spcAft>
                <a:spcPts val="0"/>
              </a:spcAft>
              <a:buClr>
                <a:srgbClr val="0066CC"/>
              </a:buClr>
              <a:buFont typeface="Times New Roman"/>
              <a:buNone/>
            </a:pPr>
            <a:r>
              <a:rPr b="1" i="1" lang="en-US" sz="2400" u="none" cap="none" strike="noStrike">
                <a:solidFill>
                  <a:srgbClr val="0066CC"/>
                </a:solidFill>
                <a:latin typeface="Times New Roman"/>
                <a:ea typeface="Times New Roman"/>
                <a:cs typeface="Times New Roman"/>
                <a:sym typeface="Times New Roman"/>
              </a:rPr>
              <a:t>INTERSECT</a:t>
            </a:r>
          </a:p>
          <a:p>
            <a:pPr indent="0" lvl="1" marL="457200" marR="0" rtl="0" algn="just">
              <a:lnSpc>
                <a:spcPct val="100000"/>
              </a:lnSpc>
              <a:spcBef>
                <a:spcPts val="480"/>
              </a:spcBef>
              <a:spcAft>
                <a:spcPts val="0"/>
              </a:spcAft>
              <a:buClr>
                <a:srgbClr val="0066CC"/>
              </a:buClr>
              <a:buFont typeface="Times New Roman"/>
              <a:buNone/>
            </a:pPr>
            <a:r>
              <a:rPr b="0" i="1" lang="en-US" sz="2400" u="none" cap="none" strike="noStrike">
                <a:solidFill>
                  <a:srgbClr val="0066CC"/>
                </a:solidFill>
                <a:latin typeface="Times New Roman"/>
                <a:ea typeface="Times New Roman"/>
                <a:cs typeface="Times New Roman"/>
                <a:sym typeface="Times New Roman"/>
              </a:rPr>
              <a:t>(</a:t>
            </a:r>
            <a:r>
              <a:rPr b="1" i="1" lang="en-US" sz="2400" u="none" cap="none" strike="noStrike">
                <a:solidFill>
                  <a:srgbClr val="0066CC"/>
                </a:solidFill>
                <a:latin typeface="Times New Roman"/>
                <a:ea typeface="Times New Roman"/>
                <a:cs typeface="Times New Roman"/>
                <a:sym typeface="Times New Roman"/>
              </a:rPr>
              <a:t>SELECT </a:t>
            </a:r>
            <a:r>
              <a:rPr b="0" i="1" lang="en-US" sz="2400" u="none" cap="none" strike="noStrike">
                <a:solidFill>
                  <a:srgbClr val="0066CC"/>
                </a:solidFill>
                <a:latin typeface="Times New Roman"/>
                <a:ea typeface="Times New Roman"/>
                <a:cs typeface="Times New Roman"/>
                <a:sym typeface="Times New Roman"/>
              </a:rPr>
              <a:t>ville</a:t>
            </a:r>
          </a:p>
          <a:p>
            <a:pPr indent="0" lvl="1" marL="457200" marR="0" rtl="0" algn="just">
              <a:lnSpc>
                <a:spcPct val="100000"/>
              </a:lnSpc>
              <a:spcBef>
                <a:spcPts val="480"/>
              </a:spcBef>
              <a:spcAft>
                <a:spcPts val="0"/>
              </a:spcAft>
              <a:buClr>
                <a:srgbClr val="0066CC"/>
              </a:buClr>
              <a:buFont typeface="Times New Roman"/>
              <a:buNone/>
            </a:pPr>
            <a:r>
              <a:rPr b="1" i="1" lang="en-US" sz="2400" u="none" cap="none" strike="noStrike">
                <a:solidFill>
                  <a:srgbClr val="0066CC"/>
                </a:solidFill>
                <a:latin typeface="Times New Roman"/>
                <a:ea typeface="Times New Roman"/>
                <a:cs typeface="Times New Roman"/>
                <a:sym typeface="Times New Roman"/>
              </a:rPr>
              <a:t>FROM </a:t>
            </a:r>
            <a:r>
              <a:rPr b="0" i="1" lang="en-US" sz="2400" u="none" cap="none" strike="noStrike">
                <a:solidFill>
                  <a:srgbClr val="0066CC"/>
                </a:solidFill>
                <a:latin typeface="Times New Roman"/>
                <a:ea typeface="Times New Roman"/>
                <a:cs typeface="Times New Roman"/>
                <a:sym typeface="Times New Roman"/>
              </a:rPr>
              <a:t>Projet)</a:t>
            </a:r>
          </a:p>
          <a:p>
            <a:pPr indent="-342900" lvl="0" marL="342900" marR="0" rtl="0" algn="just">
              <a:lnSpc>
                <a:spcPct val="100000"/>
              </a:lnSpc>
              <a:spcBef>
                <a:spcPts val="56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Noms des projets et des employés de Paris?</a:t>
            </a:r>
          </a:p>
          <a:p>
            <a:pPr indent="0" lvl="1" marL="457200" marR="0" rtl="0" algn="just">
              <a:lnSpc>
                <a:spcPct val="100000"/>
              </a:lnSpc>
              <a:spcBef>
                <a:spcPts val="400"/>
              </a:spcBef>
              <a:spcAft>
                <a:spcPts val="0"/>
              </a:spcAft>
              <a:buClr>
                <a:srgbClr val="0066CC"/>
              </a:buClr>
              <a:buFont typeface="Times New Roman"/>
              <a:buNone/>
            </a:pPr>
            <a:r>
              <a:rPr b="0" i="1" lang="en-US" sz="2000" u="none" cap="none" strike="noStrike">
                <a:solidFill>
                  <a:srgbClr val="0066CC"/>
                </a:solidFill>
                <a:latin typeface="Times New Roman"/>
                <a:ea typeface="Times New Roman"/>
                <a:cs typeface="Times New Roman"/>
                <a:sym typeface="Times New Roman"/>
              </a:rPr>
              <a:t>(</a:t>
            </a:r>
            <a:r>
              <a:rPr b="1" i="1" lang="en-US" sz="2000" u="none" cap="none" strike="noStrike">
                <a:solidFill>
                  <a:srgbClr val="0066CC"/>
                </a:solidFill>
                <a:latin typeface="Times New Roman"/>
                <a:ea typeface="Times New Roman"/>
                <a:cs typeface="Times New Roman"/>
                <a:sym typeface="Times New Roman"/>
              </a:rPr>
              <a:t>SELECT </a:t>
            </a:r>
            <a:r>
              <a:rPr b="0" i="1" lang="en-US" sz="2000" u="none" cap="none" strike="noStrike">
                <a:solidFill>
                  <a:srgbClr val="0066CC"/>
                </a:solidFill>
                <a:latin typeface="Times New Roman"/>
                <a:ea typeface="Times New Roman"/>
                <a:cs typeface="Times New Roman"/>
                <a:sym typeface="Times New Roman"/>
              </a:rPr>
              <a:t>Enom As Nom</a:t>
            </a:r>
          </a:p>
          <a:p>
            <a:pPr indent="0" lvl="1" marL="457200" marR="0" rtl="0" algn="just">
              <a:lnSpc>
                <a:spcPct val="100000"/>
              </a:lnSpc>
              <a:spcBef>
                <a:spcPts val="400"/>
              </a:spcBef>
              <a:spcAft>
                <a:spcPts val="0"/>
              </a:spcAft>
              <a:buClr>
                <a:srgbClr val="0066CC"/>
              </a:buClr>
              <a:buFont typeface="Times New Roman"/>
              <a:buNone/>
            </a:pPr>
            <a:r>
              <a:rPr b="1" i="1" lang="en-US" sz="2000" u="none" cap="none" strike="noStrike">
                <a:solidFill>
                  <a:srgbClr val="0066CC"/>
                </a:solidFill>
                <a:latin typeface="Times New Roman"/>
                <a:ea typeface="Times New Roman"/>
                <a:cs typeface="Times New Roman"/>
                <a:sym typeface="Times New Roman"/>
              </a:rPr>
              <a:t>FROM </a:t>
            </a:r>
            <a:r>
              <a:rPr b="0" i="1" lang="en-US" sz="2000" u="none" cap="none" strike="noStrike">
                <a:solidFill>
                  <a:srgbClr val="0066CC"/>
                </a:solidFill>
                <a:latin typeface="Times New Roman"/>
                <a:ea typeface="Times New Roman"/>
                <a:cs typeface="Times New Roman"/>
                <a:sym typeface="Times New Roman"/>
              </a:rPr>
              <a:t>Emp</a:t>
            </a:r>
          </a:p>
          <a:p>
            <a:pPr indent="0" lvl="1" marL="457200" marR="0" rtl="0" algn="just">
              <a:lnSpc>
                <a:spcPct val="100000"/>
              </a:lnSpc>
              <a:spcBef>
                <a:spcPts val="400"/>
              </a:spcBef>
              <a:spcAft>
                <a:spcPts val="0"/>
              </a:spcAft>
              <a:buClr>
                <a:srgbClr val="0066CC"/>
              </a:buClr>
              <a:buFont typeface="Times New Roman"/>
              <a:buNone/>
            </a:pPr>
            <a:r>
              <a:rPr b="1" i="1" lang="en-US" sz="2000" u="none" cap="none" strike="noStrike">
                <a:solidFill>
                  <a:srgbClr val="0066CC"/>
                </a:solidFill>
                <a:latin typeface="Times New Roman"/>
                <a:ea typeface="Times New Roman"/>
                <a:cs typeface="Times New Roman"/>
                <a:sym typeface="Times New Roman"/>
              </a:rPr>
              <a:t>WHERE</a:t>
            </a:r>
            <a:r>
              <a:rPr b="0" i="1" lang="en-US" sz="2000" u="none" cap="none" strike="noStrike">
                <a:solidFill>
                  <a:srgbClr val="0066CC"/>
                </a:solidFill>
                <a:latin typeface="Times New Roman"/>
                <a:ea typeface="Times New Roman"/>
                <a:cs typeface="Times New Roman"/>
                <a:sym typeface="Times New Roman"/>
              </a:rPr>
              <a:t>ville = ‘Paris’)</a:t>
            </a:r>
          </a:p>
          <a:p>
            <a:pPr indent="0" lvl="1" marL="457200" marR="0" rtl="0" algn="just">
              <a:lnSpc>
                <a:spcPct val="100000"/>
              </a:lnSpc>
              <a:spcBef>
                <a:spcPts val="400"/>
              </a:spcBef>
              <a:spcAft>
                <a:spcPts val="0"/>
              </a:spcAft>
              <a:buClr>
                <a:srgbClr val="0066CC"/>
              </a:buClr>
              <a:buFont typeface="Times New Roman"/>
              <a:buNone/>
            </a:pPr>
            <a:r>
              <a:rPr b="1" i="1" lang="en-US" sz="2000" u="none" cap="none" strike="noStrike">
                <a:solidFill>
                  <a:srgbClr val="0066CC"/>
                </a:solidFill>
                <a:latin typeface="Times New Roman"/>
                <a:ea typeface="Times New Roman"/>
                <a:cs typeface="Times New Roman"/>
                <a:sym typeface="Times New Roman"/>
              </a:rPr>
              <a:t>UNION</a:t>
            </a:r>
          </a:p>
          <a:p>
            <a:pPr indent="0" lvl="1" marL="457200" marR="0" rtl="0" algn="just">
              <a:lnSpc>
                <a:spcPct val="100000"/>
              </a:lnSpc>
              <a:spcBef>
                <a:spcPts val="400"/>
              </a:spcBef>
              <a:spcAft>
                <a:spcPts val="0"/>
              </a:spcAft>
              <a:buClr>
                <a:srgbClr val="0066CC"/>
              </a:buClr>
              <a:buFont typeface="Times New Roman"/>
              <a:buNone/>
            </a:pPr>
            <a:r>
              <a:rPr b="0" i="1" lang="en-US" sz="2000" u="none" cap="none" strike="noStrike">
                <a:solidFill>
                  <a:srgbClr val="0066CC"/>
                </a:solidFill>
                <a:latin typeface="Times New Roman"/>
                <a:ea typeface="Times New Roman"/>
                <a:cs typeface="Times New Roman"/>
                <a:sym typeface="Times New Roman"/>
              </a:rPr>
              <a:t>(</a:t>
            </a:r>
            <a:r>
              <a:rPr b="1" i="1" lang="en-US" sz="2000" u="none" cap="none" strike="noStrike">
                <a:solidFill>
                  <a:srgbClr val="0066CC"/>
                </a:solidFill>
                <a:latin typeface="Times New Roman"/>
                <a:ea typeface="Times New Roman"/>
                <a:cs typeface="Times New Roman"/>
                <a:sym typeface="Times New Roman"/>
              </a:rPr>
              <a:t>SELECT </a:t>
            </a:r>
            <a:r>
              <a:rPr b="0" i="1" lang="en-US" sz="2000" u="none" cap="none" strike="noStrike">
                <a:solidFill>
                  <a:srgbClr val="0066CC"/>
                </a:solidFill>
                <a:latin typeface="Times New Roman"/>
                <a:ea typeface="Times New Roman"/>
                <a:cs typeface="Times New Roman"/>
                <a:sym typeface="Times New Roman"/>
              </a:rPr>
              <a:t>Pnom As Nom</a:t>
            </a:r>
          </a:p>
          <a:p>
            <a:pPr indent="0" lvl="1" marL="457200" marR="0" rtl="0" algn="just">
              <a:lnSpc>
                <a:spcPct val="100000"/>
              </a:lnSpc>
              <a:spcBef>
                <a:spcPts val="400"/>
              </a:spcBef>
              <a:spcAft>
                <a:spcPts val="0"/>
              </a:spcAft>
              <a:buClr>
                <a:srgbClr val="0066CC"/>
              </a:buClr>
              <a:buFont typeface="Times New Roman"/>
              <a:buNone/>
            </a:pPr>
            <a:r>
              <a:rPr b="1" i="1" lang="en-US" sz="2000" u="none" cap="none" strike="noStrike">
                <a:solidFill>
                  <a:srgbClr val="0066CC"/>
                </a:solidFill>
                <a:latin typeface="Times New Roman"/>
                <a:ea typeface="Times New Roman"/>
                <a:cs typeface="Times New Roman"/>
                <a:sym typeface="Times New Roman"/>
              </a:rPr>
              <a:t>FROM </a:t>
            </a:r>
            <a:r>
              <a:rPr b="0" i="1" lang="en-US" sz="2000" u="none" cap="none" strike="noStrike">
                <a:solidFill>
                  <a:srgbClr val="0066CC"/>
                </a:solidFill>
                <a:latin typeface="Times New Roman"/>
                <a:ea typeface="Times New Roman"/>
                <a:cs typeface="Times New Roman"/>
                <a:sym typeface="Times New Roman"/>
              </a:rPr>
              <a:t>Projet</a:t>
            </a:r>
          </a:p>
          <a:p>
            <a:pPr indent="0" lvl="1" marL="457200" marR="0" rtl="0" algn="just">
              <a:lnSpc>
                <a:spcPct val="100000"/>
              </a:lnSpc>
              <a:spcBef>
                <a:spcPts val="400"/>
              </a:spcBef>
              <a:spcAft>
                <a:spcPts val="0"/>
              </a:spcAft>
              <a:buClr>
                <a:srgbClr val="0066CC"/>
              </a:buClr>
              <a:buFont typeface="Times New Roman"/>
              <a:buNone/>
            </a:pPr>
            <a:r>
              <a:rPr b="1" i="1" lang="en-US" sz="2000" u="none" cap="none" strike="noStrike">
                <a:solidFill>
                  <a:srgbClr val="0066CC"/>
                </a:solidFill>
                <a:latin typeface="Times New Roman"/>
                <a:ea typeface="Times New Roman"/>
                <a:cs typeface="Times New Roman"/>
                <a:sym typeface="Times New Roman"/>
              </a:rPr>
              <a:t>WHERE </a:t>
            </a:r>
            <a:r>
              <a:rPr b="0" i="1" lang="en-US" sz="2000" u="none" cap="none" strike="noStrike">
                <a:solidFill>
                  <a:srgbClr val="0066CC"/>
                </a:solidFill>
                <a:latin typeface="Times New Roman"/>
                <a:ea typeface="Times New Roman"/>
                <a:cs typeface="Times New Roman"/>
                <a:sym typeface="Times New Roman"/>
              </a:rPr>
              <a:t>ville = ‘Paris’) </a:t>
            </a:r>
          </a:p>
        </p:txBody>
      </p:sp>
      <p:sp>
        <p:nvSpPr>
          <p:cNvPr id="1782" name="Shape 1782"/>
          <p:cNvSpPr txBox="1"/>
          <p:nvPr/>
        </p:nvSpPr>
        <p:spPr>
          <a:xfrm>
            <a:off x="7023100" y="6400800"/>
            <a:ext cx="1905000"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chemeClr val="dk1"/>
              </a:buClr>
              <a:buFont typeface="Tahoma"/>
              <a:buNone/>
            </a:pPr>
            <a:fld id="{00000000-1234-1234-1234-123412341234}" type="slidenum">
              <a:rPr b="1" i="1" lang="en-US" sz="1200" u="none" cap="none" strike="noStrike">
                <a:solidFill>
                  <a:schemeClr val="dk1"/>
                </a:solidFill>
                <a:latin typeface="Tahoma"/>
                <a:ea typeface="Tahoma"/>
                <a:cs typeface="Tahoma"/>
                <a:sym typeface="Tahoma"/>
              </a:rPr>
              <a:t>‹#›</a:t>
            </a:fld>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6" name="Shape 1786"/>
        <p:cNvGrpSpPr/>
        <p:nvPr/>
      </p:nvGrpSpPr>
      <p:grpSpPr>
        <a:xfrm>
          <a:off x="0" y="0"/>
          <a:ext cx="0" cy="0"/>
          <a:chOff x="0" y="0"/>
          <a:chExt cx="0" cy="0"/>
        </a:xfrm>
      </p:grpSpPr>
      <p:sp>
        <p:nvSpPr>
          <p:cNvPr id="1787" name="Shape 1787"/>
          <p:cNvSpPr txBox="1"/>
          <p:nvPr>
            <p:ph type="title"/>
          </p:nvPr>
        </p:nvSpPr>
        <p:spPr>
          <a:xfrm>
            <a:off x="609600" y="4762"/>
            <a:ext cx="8305800" cy="609600"/>
          </a:xfrm>
          <a:prstGeom prst="rect">
            <a:avLst/>
          </a:prstGeom>
          <a:noFill/>
          <a:ln>
            <a:noFill/>
          </a:ln>
        </p:spPr>
        <p:txBody>
          <a:bodyPr anchorCtr="0" anchor="b" bIns="45700" lIns="91425" rIns="91425" wrap="square" tIns="45700">
            <a:noAutofit/>
          </a:bodyPr>
          <a:lstStyle/>
          <a:p>
            <a:pPr indent="0" lvl="0" marL="0" marR="0" rtl="0" algn="l">
              <a:lnSpc>
                <a:spcPct val="100000"/>
              </a:lnSpc>
              <a:spcBef>
                <a:spcPts val="0"/>
              </a:spcBef>
              <a:spcAft>
                <a:spcPts val="0"/>
              </a:spcAft>
              <a:buClr>
                <a:schemeClr val="dk1"/>
              </a:buClr>
              <a:buFont typeface="Kaushan Script"/>
              <a:buNone/>
            </a:pPr>
            <a:br>
              <a:rPr b="0" i="0" lang="en-US" sz="3000" u="none" cap="none" strike="noStrike">
                <a:solidFill>
                  <a:schemeClr val="dk1"/>
                </a:solidFill>
                <a:latin typeface="Kaushan Script"/>
                <a:ea typeface="Kaushan Script"/>
                <a:cs typeface="Kaushan Script"/>
                <a:sym typeface="Kaushan Script"/>
              </a:rPr>
            </a:br>
            <a:r>
              <a:rPr b="0" i="0" lang="en-US" sz="3000" u="none" cap="none" strike="noStrike">
                <a:solidFill>
                  <a:schemeClr val="dk1"/>
                </a:solidFill>
                <a:latin typeface="Kaushan Script"/>
                <a:ea typeface="Kaushan Script"/>
                <a:cs typeface="Kaushan Script"/>
                <a:sym typeface="Kaushan Script"/>
              </a:rPr>
              <a:t>Requêtes imbriquées</a:t>
            </a:r>
          </a:p>
        </p:txBody>
      </p:sp>
      <p:sp>
        <p:nvSpPr>
          <p:cNvPr descr="Rectangle: Click to edit Master text styles Second level Third level Fourth level Fifth level" id="1788" name="Shape 1788"/>
          <p:cNvSpPr txBox="1"/>
          <p:nvPr>
            <p:ph idx="1" type="body"/>
          </p:nvPr>
        </p:nvSpPr>
        <p:spPr>
          <a:xfrm>
            <a:off x="533400" y="914400"/>
            <a:ext cx="8153400" cy="5499100"/>
          </a:xfrm>
          <a:prstGeom prst="rect">
            <a:avLst/>
          </a:prstGeom>
          <a:noFill/>
          <a:ln>
            <a:noFill/>
          </a:ln>
        </p:spPr>
        <p:txBody>
          <a:bodyPr anchorCtr="0" anchor="t" bIns="45700" lIns="91425" rIns="91425" wrap="square" tIns="45700">
            <a:noAutofit/>
          </a:bodyPr>
          <a:lstStyle/>
          <a:p>
            <a:pPr indent="-342900" lvl="0" marL="342900" marR="0" rtl="0" algn="just">
              <a:lnSpc>
                <a:spcPct val="100000"/>
              </a:lnSpc>
              <a:spcBef>
                <a:spcPts val="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Requêtes dans la clause WHERE d'une requête externe (outer)</a:t>
            </a:r>
          </a:p>
          <a:p>
            <a:pPr indent="-285750" lvl="1" marL="742950" marR="0" rtl="0" algn="just">
              <a:lnSpc>
                <a:spcPct val="100000"/>
              </a:lnSpc>
              <a:spcBef>
                <a:spcPts val="520"/>
              </a:spcBef>
              <a:spcAft>
                <a:spcPts val="0"/>
              </a:spcAft>
              <a:buClr>
                <a:srgbClr val="0066CC"/>
              </a:buClr>
              <a:buSzPts val="2600"/>
              <a:buFont typeface="Times New Roman"/>
              <a:buChar char="•"/>
            </a:pPr>
            <a:r>
              <a:rPr b="1" i="1" lang="en-US" sz="2600" u="none" cap="none" strike="noStrike">
                <a:solidFill>
                  <a:srgbClr val="0066CC"/>
                </a:solidFill>
                <a:latin typeface="Times New Roman"/>
                <a:ea typeface="Times New Roman"/>
                <a:cs typeface="Times New Roman"/>
                <a:sym typeface="Times New Roman"/>
              </a:rPr>
              <a:t>SELECT</a:t>
            </a:r>
          </a:p>
          <a:p>
            <a:pPr indent="-285750" lvl="1" marL="742950" marR="0" rtl="0" algn="just">
              <a:lnSpc>
                <a:spcPct val="100000"/>
              </a:lnSpc>
              <a:spcBef>
                <a:spcPts val="520"/>
              </a:spcBef>
              <a:spcAft>
                <a:spcPts val="0"/>
              </a:spcAft>
              <a:buClr>
                <a:srgbClr val="0066CC"/>
              </a:buClr>
              <a:buFont typeface="Times New Roman"/>
              <a:buNone/>
            </a:pPr>
            <a:r>
              <a:rPr b="1" i="1" lang="en-US" sz="2600" u="none" cap="none" strike="noStrike">
                <a:solidFill>
                  <a:srgbClr val="0066CC"/>
                </a:solidFill>
                <a:latin typeface="Times New Roman"/>
                <a:ea typeface="Times New Roman"/>
                <a:cs typeface="Times New Roman"/>
                <a:sym typeface="Times New Roman"/>
              </a:rPr>
              <a:t>	FROM</a:t>
            </a:r>
          </a:p>
          <a:p>
            <a:pPr indent="-285750" lvl="1" marL="742950" marR="0" rtl="0" algn="just">
              <a:lnSpc>
                <a:spcPct val="100000"/>
              </a:lnSpc>
              <a:spcBef>
                <a:spcPts val="520"/>
              </a:spcBef>
              <a:spcAft>
                <a:spcPts val="0"/>
              </a:spcAft>
              <a:buClr>
                <a:srgbClr val="0066CC"/>
              </a:buClr>
              <a:buFont typeface="Times New Roman"/>
              <a:buNone/>
            </a:pPr>
            <a:r>
              <a:rPr b="1" i="1" lang="en-US" sz="2600" u="none" cap="none" strike="noStrike">
                <a:solidFill>
                  <a:srgbClr val="0066CC"/>
                </a:solidFill>
                <a:latin typeface="Times New Roman"/>
                <a:ea typeface="Times New Roman"/>
                <a:cs typeface="Times New Roman"/>
                <a:sym typeface="Times New Roman"/>
              </a:rPr>
              <a:t>	WHERE	</a:t>
            </a:r>
            <a:r>
              <a:rPr b="1" i="1" lang="en-US" sz="2600" u="none" cap="none" strike="noStrike">
                <a:solidFill>
                  <a:srgbClr val="FF0000"/>
                </a:solidFill>
                <a:latin typeface="Times New Roman"/>
                <a:ea typeface="Times New Roman"/>
                <a:cs typeface="Times New Roman"/>
                <a:sym typeface="Times New Roman"/>
              </a:rPr>
              <a:t>OPERATOR</a:t>
            </a:r>
          </a:p>
          <a:p>
            <a:pPr indent="-285750" lvl="1" marL="742950" marR="0" rtl="0" algn="just">
              <a:lnSpc>
                <a:spcPct val="100000"/>
              </a:lnSpc>
              <a:spcBef>
                <a:spcPts val="520"/>
              </a:spcBef>
              <a:spcAft>
                <a:spcPts val="0"/>
              </a:spcAft>
              <a:buClr>
                <a:srgbClr val="0066CC"/>
              </a:buClr>
              <a:buFont typeface="Times New Roman"/>
              <a:buNone/>
            </a:pPr>
            <a:r>
              <a:rPr b="0" i="1" lang="en-US" sz="2600" u="none" cap="none" strike="noStrike">
                <a:solidFill>
                  <a:srgbClr val="0066CC"/>
                </a:solidFill>
                <a:latin typeface="Times New Roman"/>
                <a:ea typeface="Times New Roman"/>
                <a:cs typeface="Times New Roman"/>
                <a:sym typeface="Times New Roman"/>
              </a:rPr>
              <a:t>				(</a:t>
            </a:r>
            <a:r>
              <a:rPr b="1" i="1" lang="en-US" sz="2600" u="none" cap="none" strike="noStrike">
                <a:solidFill>
                  <a:srgbClr val="0066CC"/>
                </a:solidFill>
                <a:latin typeface="Times New Roman"/>
                <a:ea typeface="Times New Roman"/>
                <a:cs typeface="Times New Roman"/>
                <a:sym typeface="Times New Roman"/>
              </a:rPr>
              <a:t>SELECT</a:t>
            </a:r>
          </a:p>
          <a:p>
            <a:pPr indent="-285750" lvl="1" marL="742950" marR="0" rtl="0" algn="just">
              <a:lnSpc>
                <a:spcPct val="100000"/>
              </a:lnSpc>
              <a:spcBef>
                <a:spcPts val="520"/>
              </a:spcBef>
              <a:spcAft>
                <a:spcPts val="0"/>
              </a:spcAft>
              <a:buClr>
                <a:srgbClr val="0066CC"/>
              </a:buClr>
              <a:buFont typeface="Times New Roman"/>
              <a:buNone/>
            </a:pPr>
            <a:r>
              <a:rPr b="1" i="1" lang="en-US" sz="2600" u="none" cap="none" strike="noStrike">
                <a:solidFill>
                  <a:srgbClr val="0066CC"/>
                </a:solidFill>
                <a:latin typeface="Times New Roman"/>
                <a:ea typeface="Times New Roman"/>
                <a:cs typeface="Times New Roman"/>
                <a:sym typeface="Times New Roman"/>
              </a:rPr>
              <a:t>				FROM</a:t>
            </a:r>
          </a:p>
          <a:p>
            <a:pPr indent="-285750" lvl="1" marL="742950" marR="0" rtl="0" algn="just">
              <a:lnSpc>
                <a:spcPct val="100000"/>
              </a:lnSpc>
              <a:spcBef>
                <a:spcPts val="520"/>
              </a:spcBef>
              <a:spcAft>
                <a:spcPts val="0"/>
              </a:spcAft>
              <a:buClr>
                <a:srgbClr val="0066CC"/>
              </a:buClr>
              <a:buFont typeface="Times New Roman"/>
              <a:buNone/>
            </a:pPr>
            <a:r>
              <a:rPr b="1" i="1" lang="en-US" sz="2600" u="none" cap="none" strike="noStrike">
                <a:solidFill>
                  <a:srgbClr val="0066CC"/>
                </a:solidFill>
                <a:latin typeface="Times New Roman"/>
                <a:ea typeface="Times New Roman"/>
                <a:cs typeface="Times New Roman"/>
                <a:sym typeface="Times New Roman"/>
              </a:rPr>
              <a:t>				WHERE  </a:t>
            </a:r>
            <a:r>
              <a:rPr b="0" i="1" lang="en-US" sz="2600" u="none" cap="none" strike="noStrike">
                <a:solidFill>
                  <a:srgbClr val="0066CC"/>
                </a:solidFill>
                <a:latin typeface="Times New Roman"/>
                <a:ea typeface="Times New Roman"/>
                <a:cs typeface="Times New Roman"/>
                <a:sym typeface="Times New Roman"/>
              </a:rPr>
              <a:t>)</a:t>
            </a:r>
          </a:p>
          <a:p>
            <a:pPr indent="-285750" lvl="1" marL="742950" marR="0" rtl="0" algn="just">
              <a:lnSpc>
                <a:spcPct val="100000"/>
              </a:lnSpc>
              <a:spcBef>
                <a:spcPts val="520"/>
              </a:spcBef>
              <a:spcAft>
                <a:spcPts val="0"/>
              </a:spcAft>
              <a:buClr>
                <a:srgbClr val="0066CC"/>
              </a:buClr>
              <a:buSzPts val="2600"/>
              <a:buFont typeface="Times New Roman"/>
              <a:buChar char="•"/>
            </a:pPr>
            <a:r>
              <a:rPr b="0" i="1" lang="en-US" sz="2600" u="none" cap="none" strike="noStrike">
                <a:solidFill>
                  <a:srgbClr val="0066CC"/>
                </a:solidFill>
                <a:latin typeface="Times New Roman"/>
                <a:ea typeface="Times New Roman"/>
                <a:cs typeface="Times New Roman"/>
                <a:sym typeface="Times New Roman"/>
              </a:rPr>
              <a:t>Plusieurs niveaux d'imbrication possibles</a:t>
            </a:r>
          </a:p>
          <a:p>
            <a:pPr indent="-342900" lvl="0" marL="342900" marR="0" rtl="0" algn="just">
              <a:lnSpc>
                <a:spcPct val="100000"/>
              </a:lnSpc>
              <a:spcBef>
                <a:spcPts val="56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Trois opérateurs: IN, (NOT) EXISTS, [CONTAINS] </a:t>
            </a:r>
          </a:p>
        </p:txBody>
      </p:sp>
      <p:sp>
        <p:nvSpPr>
          <p:cNvPr id="1789" name="Shape 1789"/>
          <p:cNvSpPr txBox="1"/>
          <p:nvPr/>
        </p:nvSpPr>
        <p:spPr>
          <a:xfrm>
            <a:off x="7023100" y="6400800"/>
            <a:ext cx="1905000"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chemeClr val="dk1"/>
              </a:buClr>
              <a:buFont typeface="Tahoma"/>
              <a:buNone/>
            </a:pPr>
            <a:fld id="{00000000-1234-1234-1234-123412341234}" type="slidenum">
              <a:rPr b="1" i="1" lang="en-US" sz="1200" u="none" cap="none" strike="noStrike">
                <a:solidFill>
                  <a:schemeClr val="dk1"/>
                </a:solidFill>
                <a:latin typeface="Tahoma"/>
                <a:ea typeface="Tahoma"/>
                <a:cs typeface="Tahoma"/>
                <a:sym typeface="Tahoma"/>
              </a:rPr>
              <a:t>‹#›</a:t>
            </a:fld>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3" name="Shape 1793"/>
        <p:cNvGrpSpPr/>
        <p:nvPr/>
      </p:nvGrpSpPr>
      <p:grpSpPr>
        <a:xfrm>
          <a:off x="0" y="0"/>
          <a:ext cx="0" cy="0"/>
          <a:chOff x="0" y="0"/>
          <a:chExt cx="0" cy="0"/>
        </a:xfrm>
      </p:grpSpPr>
      <p:sp>
        <p:nvSpPr>
          <p:cNvPr id="1794" name="Shape 1794"/>
          <p:cNvSpPr txBox="1"/>
          <p:nvPr>
            <p:ph type="title"/>
          </p:nvPr>
        </p:nvSpPr>
        <p:spPr>
          <a:xfrm>
            <a:off x="609600" y="4762"/>
            <a:ext cx="8305800" cy="609600"/>
          </a:xfrm>
          <a:prstGeom prst="rect">
            <a:avLst/>
          </a:prstGeom>
          <a:noFill/>
          <a:ln>
            <a:noFill/>
          </a:ln>
        </p:spPr>
        <p:txBody>
          <a:bodyPr anchorCtr="0" anchor="b" bIns="45700" lIns="91425" rIns="91425" wrap="square" tIns="45700">
            <a:noAutofit/>
          </a:bodyPr>
          <a:lstStyle/>
          <a:p>
            <a:pPr indent="0" lvl="0" marL="0" marR="0" rtl="0" algn="l">
              <a:lnSpc>
                <a:spcPct val="100000"/>
              </a:lnSpc>
              <a:spcBef>
                <a:spcPts val="0"/>
              </a:spcBef>
              <a:spcAft>
                <a:spcPts val="0"/>
              </a:spcAft>
              <a:buClr>
                <a:schemeClr val="dk1"/>
              </a:buClr>
              <a:buFont typeface="Kaushan Script"/>
              <a:buNone/>
            </a:pPr>
            <a:r>
              <a:rPr b="0" i="0" lang="en-US" sz="3000" u="none" cap="none" strike="noStrike">
                <a:solidFill>
                  <a:schemeClr val="dk1"/>
                </a:solidFill>
                <a:latin typeface="Kaushan Script"/>
                <a:ea typeface="Kaushan Script"/>
                <a:cs typeface="Kaushan Script"/>
                <a:sym typeface="Kaushan Script"/>
              </a:rPr>
              <a:t>Requête à l'intérieur de IN</a:t>
            </a:r>
          </a:p>
        </p:txBody>
      </p:sp>
      <p:sp>
        <p:nvSpPr>
          <p:cNvPr descr="Rectangle: Click to edit Master text styles Second level Third level Fourth level Fifth level" id="1795" name="Shape 1795"/>
          <p:cNvSpPr txBox="1"/>
          <p:nvPr>
            <p:ph idx="1" type="body"/>
          </p:nvPr>
        </p:nvSpPr>
        <p:spPr>
          <a:xfrm>
            <a:off x="533400" y="914400"/>
            <a:ext cx="8153400" cy="5499100"/>
          </a:xfrm>
          <a:prstGeom prst="rect">
            <a:avLst/>
          </a:prstGeom>
          <a:noFill/>
          <a:ln>
            <a:noFill/>
          </a:ln>
        </p:spPr>
        <p:txBody>
          <a:bodyPr anchorCtr="0" anchor="t" bIns="45700" lIns="91425" rIns="91425" wrap="square" tIns="45700">
            <a:noAutofit/>
          </a:bodyPr>
          <a:lstStyle/>
          <a:p>
            <a:pPr indent="-342900" lvl="0" marL="342900" marR="0" rtl="0" algn="just">
              <a:lnSpc>
                <a:spcPct val="100000"/>
              </a:lnSpc>
              <a:spcBef>
                <a:spcPts val="0"/>
              </a:spcBef>
              <a:spcAft>
                <a:spcPts val="0"/>
              </a:spcAft>
              <a:buClr>
                <a:schemeClr val="hlink"/>
              </a:buClr>
              <a:buSzPts val="3080"/>
              <a:buFont typeface="Noto Sans Symbols"/>
              <a:buChar char="•"/>
            </a:pPr>
            <a:r>
              <a:rPr b="0" i="0" lang="en-US" sz="2800" u="none" cap="none" strike="noStrike">
                <a:solidFill>
                  <a:schemeClr val="dk1"/>
                </a:solidFill>
                <a:latin typeface="Times New Roman"/>
                <a:ea typeface="Times New Roman"/>
                <a:cs typeface="Times New Roman"/>
                <a:sym typeface="Times New Roman"/>
              </a:rPr>
              <a:t>Quels sont les noms des pilotes (avec leurs matricules) qui habitent dans une ville où sont localisés des avions de capacité supérieure à 250 ?</a:t>
            </a:r>
          </a:p>
          <a:p>
            <a:pPr indent="-342900" lvl="0" marL="342900" marR="0" rtl="0" algn="just">
              <a:lnSpc>
                <a:spcPct val="100000"/>
              </a:lnSpc>
              <a:spcBef>
                <a:spcPts val="560"/>
              </a:spcBef>
              <a:spcAft>
                <a:spcPts val="0"/>
              </a:spcAft>
              <a:buClr>
                <a:schemeClr val="hlink"/>
              </a:buClr>
              <a:buFont typeface="Noto Sans Symbols"/>
              <a:buNone/>
            </a:pPr>
            <a:r>
              <a:t/>
            </a:r>
            <a:endParaRPr b="0" i="0" sz="2800" u="none" cap="none" strike="noStrike">
              <a:solidFill>
                <a:schemeClr val="dk1"/>
              </a:solidFill>
              <a:latin typeface="Times New Roman"/>
              <a:ea typeface="Times New Roman"/>
              <a:cs typeface="Times New Roman"/>
              <a:sym typeface="Times New Roman"/>
            </a:endParaRPr>
          </a:p>
          <a:p>
            <a:pPr indent="-285750" lvl="1" marL="742950" marR="0" rtl="0" algn="just">
              <a:lnSpc>
                <a:spcPct val="100000"/>
              </a:lnSpc>
              <a:spcBef>
                <a:spcPts val="520"/>
              </a:spcBef>
              <a:spcAft>
                <a:spcPts val="0"/>
              </a:spcAft>
              <a:buClr>
                <a:schemeClr val="dk1"/>
              </a:buClr>
              <a:buFont typeface="Noto Sans Symbols"/>
              <a:buNone/>
            </a:pPr>
            <a:r>
              <a:rPr b="0" i="1" lang="en-US" sz="2600" u="none" cap="none" strike="noStrike">
                <a:solidFill>
                  <a:srgbClr val="0066CC"/>
                </a:solidFill>
                <a:latin typeface="Times New Roman"/>
                <a:ea typeface="Times New Roman"/>
                <a:cs typeface="Times New Roman"/>
                <a:sym typeface="Times New Roman"/>
              </a:rPr>
              <a:t>SELECT PILOTE.MATRICULE, PILOTE.NOM</a:t>
            </a:r>
          </a:p>
          <a:p>
            <a:pPr indent="-285750" lvl="1" marL="742950" marR="0" rtl="0" algn="just">
              <a:lnSpc>
                <a:spcPct val="100000"/>
              </a:lnSpc>
              <a:spcBef>
                <a:spcPts val="520"/>
              </a:spcBef>
              <a:spcAft>
                <a:spcPts val="0"/>
              </a:spcAft>
              <a:buClr>
                <a:schemeClr val="dk1"/>
              </a:buClr>
              <a:buFont typeface="Noto Sans Symbols"/>
              <a:buNone/>
            </a:pPr>
            <a:r>
              <a:rPr b="0" i="1" lang="en-US" sz="2600" u="none" cap="none" strike="noStrike">
                <a:solidFill>
                  <a:srgbClr val="0066CC"/>
                </a:solidFill>
                <a:latin typeface="Times New Roman"/>
                <a:ea typeface="Times New Roman"/>
                <a:cs typeface="Times New Roman"/>
                <a:sym typeface="Times New Roman"/>
              </a:rPr>
              <a:t>FROM PILOTE</a:t>
            </a:r>
          </a:p>
          <a:p>
            <a:pPr indent="-285750" lvl="1" marL="742950" marR="0" rtl="0" algn="just">
              <a:lnSpc>
                <a:spcPct val="100000"/>
              </a:lnSpc>
              <a:spcBef>
                <a:spcPts val="520"/>
              </a:spcBef>
              <a:spcAft>
                <a:spcPts val="0"/>
              </a:spcAft>
              <a:buClr>
                <a:schemeClr val="dk1"/>
              </a:buClr>
              <a:buFont typeface="Noto Sans Symbols"/>
              <a:buNone/>
            </a:pPr>
            <a:r>
              <a:rPr b="0" i="1" lang="en-US" sz="2600" u="none" cap="none" strike="noStrike">
                <a:solidFill>
                  <a:srgbClr val="0066CC"/>
                </a:solidFill>
                <a:latin typeface="Times New Roman"/>
                <a:ea typeface="Times New Roman"/>
                <a:cs typeface="Times New Roman"/>
                <a:sym typeface="Times New Roman"/>
              </a:rPr>
              <a:t>WHERE VILLE IN ( SELECT ENTREPOT</a:t>
            </a:r>
          </a:p>
          <a:p>
            <a:pPr indent="-285750" lvl="1" marL="742950" marR="0" rtl="0" algn="just">
              <a:lnSpc>
                <a:spcPct val="100000"/>
              </a:lnSpc>
              <a:spcBef>
                <a:spcPts val="520"/>
              </a:spcBef>
              <a:spcAft>
                <a:spcPts val="0"/>
              </a:spcAft>
              <a:buClr>
                <a:schemeClr val="dk1"/>
              </a:buClr>
              <a:buFont typeface="Noto Sans Symbols"/>
              <a:buNone/>
            </a:pPr>
            <a:r>
              <a:rPr b="0" i="1" lang="en-US" sz="2600" u="none" cap="none" strike="noStrike">
                <a:solidFill>
                  <a:srgbClr val="0066CC"/>
                </a:solidFill>
                <a:latin typeface="Times New Roman"/>
                <a:ea typeface="Times New Roman"/>
                <a:cs typeface="Times New Roman"/>
                <a:sym typeface="Times New Roman"/>
              </a:rPr>
              <a:t>				FROM AVION</a:t>
            </a:r>
          </a:p>
          <a:p>
            <a:pPr indent="-285750" lvl="1" marL="742950" marR="0" rtl="0" algn="just">
              <a:lnSpc>
                <a:spcPct val="100000"/>
              </a:lnSpc>
              <a:spcBef>
                <a:spcPts val="520"/>
              </a:spcBef>
              <a:spcAft>
                <a:spcPts val="0"/>
              </a:spcAft>
              <a:buClr>
                <a:schemeClr val="dk1"/>
              </a:buClr>
              <a:buFont typeface="Noto Sans Symbols"/>
              <a:buNone/>
            </a:pPr>
            <a:r>
              <a:rPr b="0" i="1" lang="en-US" sz="2600" u="none" cap="none" strike="noStrike">
                <a:solidFill>
                  <a:srgbClr val="0066CC"/>
                </a:solidFill>
                <a:latin typeface="Times New Roman"/>
                <a:ea typeface="Times New Roman"/>
                <a:cs typeface="Times New Roman"/>
                <a:sym typeface="Times New Roman"/>
              </a:rPr>
              <a:t>				WHERE CAPACITE &gt; 250)</a:t>
            </a:r>
          </a:p>
          <a:p>
            <a:pPr indent="-342900" lvl="0" marL="342900" marR="0" rtl="0" algn="just">
              <a:lnSpc>
                <a:spcPct val="100000"/>
              </a:lnSpc>
              <a:spcBef>
                <a:spcPts val="560"/>
              </a:spcBef>
              <a:spcAft>
                <a:spcPts val="0"/>
              </a:spcAft>
              <a:buClr>
                <a:schemeClr val="hlink"/>
              </a:buClr>
              <a:buSzPts val="3080"/>
              <a:buFont typeface="Noto Sans Symbols"/>
              <a:buChar char="•"/>
            </a:pPr>
            <a:r>
              <a:rPr b="0" i="0" lang="en-US" sz="2800" u="none" cap="none" strike="noStrike">
                <a:solidFill>
                  <a:schemeClr val="dk1"/>
                </a:solidFill>
                <a:latin typeface="Times New Roman"/>
                <a:ea typeface="Times New Roman"/>
                <a:cs typeface="Times New Roman"/>
                <a:sym typeface="Times New Roman"/>
              </a:rPr>
              <a:t>A la place du IN, on peut utiliser les opérateurs {&lt;, &lt;=, &gt;, &gt;=, &lt;&gt;} avec ALL ou ANY </a:t>
            </a: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9" name="Shape 1799"/>
        <p:cNvGrpSpPr/>
        <p:nvPr/>
      </p:nvGrpSpPr>
      <p:grpSpPr>
        <a:xfrm>
          <a:off x="0" y="0"/>
          <a:ext cx="0" cy="0"/>
          <a:chOff x="0" y="0"/>
          <a:chExt cx="0" cy="0"/>
        </a:xfrm>
      </p:grpSpPr>
      <p:sp>
        <p:nvSpPr>
          <p:cNvPr id="1800" name="Shape 1800"/>
          <p:cNvSpPr txBox="1"/>
          <p:nvPr>
            <p:ph type="title"/>
          </p:nvPr>
        </p:nvSpPr>
        <p:spPr>
          <a:xfrm>
            <a:off x="609600" y="4762"/>
            <a:ext cx="8305800" cy="609600"/>
          </a:xfrm>
          <a:prstGeom prst="rect">
            <a:avLst/>
          </a:prstGeom>
          <a:noFill/>
          <a:ln>
            <a:noFill/>
          </a:ln>
        </p:spPr>
        <p:txBody>
          <a:bodyPr anchorCtr="0" anchor="b" bIns="45700" lIns="91425" rIns="91425" wrap="square" tIns="45700">
            <a:noAutofit/>
          </a:bodyPr>
          <a:lstStyle/>
          <a:p>
            <a:pPr indent="0" lvl="0" marL="0" marR="0" rtl="0" algn="l">
              <a:spcBef>
                <a:spcPts val="0"/>
              </a:spcBef>
              <a:spcAft>
                <a:spcPts val="0"/>
              </a:spcAft>
              <a:buNone/>
            </a:pPr>
            <a:r>
              <a:t/>
            </a:r>
            <a:endParaRPr b="0" i="0" sz="3000" u="none" cap="none" strike="noStrike">
              <a:solidFill>
                <a:schemeClr val="dk1"/>
              </a:solidFill>
              <a:latin typeface="Kaushan Script"/>
              <a:ea typeface="Kaushan Script"/>
              <a:cs typeface="Kaushan Script"/>
              <a:sym typeface="Kaushan Script"/>
            </a:endParaRPr>
          </a:p>
        </p:txBody>
      </p:sp>
      <p:sp>
        <p:nvSpPr>
          <p:cNvPr descr="Rectangle: Click to edit Master text styles Second level Third level Fourth level Fifth level" id="1801" name="Shape 1801"/>
          <p:cNvSpPr txBox="1"/>
          <p:nvPr>
            <p:ph idx="1" type="body"/>
          </p:nvPr>
        </p:nvSpPr>
        <p:spPr>
          <a:xfrm>
            <a:off x="573087" y="993775"/>
            <a:ext cx="8153400" cy="5499100"/>
          </a:xfrm>
          <a:prstGeom prst="rect">
            <a:avLst/>
          </a:prstGeom>
          <a:noFill/>
          <a:ln>
            <a:noFill/>
          </a:ln>
        </p:spPr>
        <p:txBody>
          <a:bodyPr anchorCtr="0" anchor="t" bIns="45700" lIns="91425" rIns="91425" wrap="square" tIns="45700">
            <a:noAutofit/>
          </a:bodyPr>
          <a:lstStyle/>
          <a:p>
            <a:pPr indent="-342900" lvl="0" marL="342900" marR="0" rtl="0" algn="just">
              <a:lnSpc>
                <a:spcPct val="100000"/>
              </a:lnSpc>
              <a:spcBef>
                <a:spcPts val="0"/>
              </a:spcBef>
              <a:spcAft>
                <a:spcPts val="0"/>
              </a:spcAft>
              <a:buClr>
                <a:schemeClr val="dk1"/>
              </a:buClr>
              <a:buSzPts val="2800"/>
              <a:buFont typeface="Times New Roman"/>
              <a:buNone/>
            </a:pPr>
            <a:r>
              <a:t/>
            </a:r>
            <a:endParaRPr b="0" i="0" sz="2800" u="none" cap="none" strike="noStrike">
              <a:solidFill>
                <a:schemeClr val="dk1"/>
              </a:solidFill>
              <a:latin typeface="Times New Roman"/>
              <a:ea typeface="Times New Roman"/>
              <a:cs typeface="Times New Roman"/>
              <a:sym typeface="Times New Roman"/>
            </a:endParaRPr>
          </a:p>
          <a:p>
            <a:pPr indent="-342900" lvl="0" marL="342900" marR="0" rtl="0" algn="just">
              <a:lnSpc>
                <a:spcPct val="100000"/>
              </a:lnSpc>
              <a:spcBef>
                <a:spcPts val="56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Noms des employés qui travaillent dans des villes où il y a des projets de budget inférieur à 50?</a:t>
            </a:r>
          </a:p>
          <a:p>
            <a:pPr indent="-342900" lvl="0" marL="342900" marR="0" rtl="0" algn="just">
              <a:lnSpc>
                <a:spcPct val="100000"/>
              </a:lnSpc>
              <a:spcBef>
                <a:spcPts val="560"/>
              </a:spcBef>
              <a:spcAft>
                <a:spcPts val="0"/>
              </a:spcAft>
              <a:buClr>
                <a:schemeClr val="dk1"/>
              </a:buClr>
              <a:buSzPts val="2800"/>
              <a:buFont typeface="Times New Roman"/>
              <a:buNone/>
            </a:pPr>
            <a:r>
              <a:t/>
            </a:r>
            <a:endParaRPr b="0" i="0" sz="2800" u="none" cap="none" strike="noStrike">
              <a:solidFill>
                <a:schemeClr val="dk1"/>
              </a:solidFill>
              <a:latin typeface="Times New Roman"/>
              <a:ea typeface="Times New Roman"/>
              <a:cs typeface="Times New Roman"/>
              <a:sym typeface="Times New Roman"/>
            </a:endParaRPr>
          </a:p>
          <a:p>
            <a:pPr indent="-285750" lvl="1" marL="742950" marR="0" rtl="0" algn="just">
              <a:lnSpc>
                <a:spcPct val="100000"/>
              </a:lnSpc>
              <a:spcBef>
                <a:spcPts val="520"/>
              </a:spcBef>
              <a:spcAft>
                <a:spcPts val="0"/>
              </a:spcAft>
              <a:buClr>
                <a:srgbClr val="0066CC"/>
              </a:buClr>
              <a:buSzPts val="2600"/>
              <a:buFont typeface="Times New Roman"/>
              <a:buChar char="•"/>
            </a:pPr>
            <a:r>
              <a:rPr b="1" i="1" lang="en-US" sz="2600" u="none" cap="none" strike="noStrike">
                <a:solidFill>
                  <a:srgbClr val="0066CC"/>
                </a:solidFill>
                <a:latin typeface="Times New Roman"/>
                <a:ea typeface="Times New Roman"/>
                <a:cs typeface="Times New Roman"/>
                <a:sym typeface="Times New Roman"/>
              </a:rPr>
              <a:t>SELECT </a:t>
            </a:r>
            <a:r>
              <a:rPr b="0" i="1" lang="en-US" sz="2600" u="none" cap="none" strike="noStrike">
                <a:solidFill>
                  <a:srgbClr val="0066CC"/>
                </a:solidFill>
                <a:latin typeface="Times New Roman"/>
                <a:ea typeface="Times New Roman"/>
                <a:cs typeface="Times New Roman"/>
                <a:sym typeface="Times New Roman"/>
              </a:rPr>
              <a:t>Enom</a:t>
            </a:r>
          </a:p>
          <a:p>
            <a:pPr indent="-285750" lvl="1" marL="742950" marR="0" rtl="0" algn="just">
              <a:lnSpc>
                <a:spcPct val="100000"/>
              </a:lnSpc>
              <a:spcBef>
                <a:spcPts val="520"/>
              </a:spcBef>
              <a:spcAft>
                <a:spcPts val="0"/>
              </a:spcAft>
              <a:buClr>
                <a:srgbClr val="0066CC"/>
              </a:buClr>
              <a:buFont typeface="Times New Roman"/>
              <a:buNone/>
            </a:pPr>
            <a:r>
              <a:rPr b="1" i="1" lang="en-US" sz="2600" u="none" cap="none" strike="noStrike">
                <a:solidFill>
                  <a:srgbClr val="0066CC"/>
                </a:solidFill>
                <a:latin typeface="Times New Roman"/>
                <a:ea typeface="Times New Roman"/>
                <a:cs typeface="Times New Roman"/>
                <a:sym typeface="Times New Roman"/>
              </a:rPr>
              <a:t>FROM </a:t>
            </a:r>
            <a:r>
              <a:rPr b="0" i="1" lang="en-US" sz="2600" u="none" cap="none" strike="noStrike">
                <a:solidFill>
                  <a:srgbClr val="0066CC"/>
                </a:solidFill>
                <a:latin typeface="Times New Roman"/>
                <a:ea typeface="Times New Roman"/>
                <a:cs typeface="Times New Roman"/>
                <a:sym typeface="Times New Roman"/>
              </a:rPr>
              <a:t>Emp</a:t>
            </a:r>
          </a:p>
          <a:p>
            <a:pPr indent="-285750" lvl="1" marL="742950" marR="0" rtl="0" algn="just">
              <a:lnSpc>
                <a:spcPct val="100000"/>
              </a:lnSpc>
              <a:spcBef>
                <a:spcPts val="520"/>
              </a:spcBef>
              <a:spcAft>
                <a:spcPts val="0"/>
              </a:spcAft>
              <a:buClr>
                <a:srgbClr val="0066CC"/>
              </a:buClr>
              <a:buFont typeface="Times New Roman"/>
              <a:buNone/>
            </a:pPr>
            <a:r>
              <a:rPr b="1" i="1" lang="en-US" sz="2600" u="none" cap="none" strike="noStrike">
                <a:solidFill>
                  <a:srgbClr val="0066CC"/>
                </a:solidFill>
                <a:latin typeface="Times New Roman"/>
                <a:ea typeface="Times New Roman"/>
                <a:cs typeface="Times New Roman"/>
                <a:sym typeface="Times New Roman"/>
              </a:rPr>
              <a:t>WHERE </a:t>
            </a:r>
            <a:r>
              <a:rPr b="0" i="1" lang="en-US" sz="2600" u="none" cap="none" strike="noStrike">
                <a:solidFill>
                  <a:srgbClr val="0066CC"/>
                </a:solidFill>
                <a:latin typeface="Times New Roman"/>
                <a:ea typeface="Times New Roman"/>
                <a:cs typeface="Times New Roman"/>
                <a:sym typeface="Times New Roman"/>
              </a:rPr>
              <a:t>ville </a:t>
            </a:r>
            <a:r>
              <a:rPr b="1" i="1" lang="en-US" sz="2600" u="none" cap="none" strike="noStrike">
                <a:solidFill>
                  <a:srgbClr val="0066CC"/>
                </a:solidFill>
                <a:latin typeface="Times New Roman"/>
                <a:ea typeface="Times New Roman"/>
                <a:cs typeface="Times New Roman"/>
                <a:sym typeface="Times New Roman"/>
              </a:rPr>
              <a:t>IN</a:t>
            </a:r>
          </a:p>
          <a:p>
            <a:pPr indent="-285750" lvl="1" marL="742950" marR="0" rtl="0" algn="just">
              <a:lnSpc>
                <a:spcPct val="100000"/>
              </a:lnSpc>
              <a:spcBef>
                <a:spcPts val="520"/>
              </a:spcBef>
              <a:spcAft>
                <a:spcPts val="0"/>
              </a:spcAft>
              <a:buClr>
                <a:srgbClr val="0066CC"/>
              </a:buClr>
              <a:buFont typeface="Times New Roman"/>
              <a:buNone/>
            </a:pPr>
            <a:r>
              <a:rPr b="0" i="1" lang="en-US" sz="2600" u="none" cap="none" strike="noStrike">
                <a:solidFill>
                  <a:srgbClr val="0066CC"/>
                </a:solidFill>
                <a:latin typeface="Times New Roman"/>
                <a:ea typeface="Times New Roman"/>
                <a:cs typeface="Times New Roman"/>
                <a:sym typeface="Times New Roman"/>
              </a:rPr>
              <a:t>			(</a:t>
            </a:r>
            <a:r>
              <a:rPr b="1" i="1" lang="en-US" sz="2600" u="none" cap="none" strike="noStrike">
                <a:solidFill>
                  <a:srgbClr val="0066CC"/>
                </a:solidFill>
                <a:latin typeface="Times New Roman"/>
                <a:ea typeface="Times New Roman"/>
                <a:cs typeface="Times New Roman"/>
                <a:sym typeface="Times New Roman"/>
              </a:rPr>
              <a:t>SELECT </a:t>
            </a:r>
            <a:r>
              <a:rPr b="0" i="1" lang="en-US" sz="2600" u="none" cap="none" strike="noStrike">
                <a:solidFill>
                  <a:srgbClr val="0066CC"/>
                </a:solidFill>
                <a:latin typeface="Times New Roman"/>
                <a:ea typeface="Times New Roman"/>
                <a:cs typeface="Times New Roman"/>
                <a:sym typeface="Times New Roman"/>
              </a:rPr>
              <a:t>ville</a:t>
            </a:r>
          </a:p>
          <a:p>
            <a:pPr indent="-285750" lvl="1" marL="742950" marR="0" rtl="0" algn="just">
              <a:lnSpc>
                <a:spcPct val="100000"/>
              </a:lnSpc>
              <a:spcBef>
                <a:spcPts val="520"/>
              </a:spcBef>
              <a:spcAft>
                <a:spcPts val="0"/>
              </a:spcAft>
              <a:buClr>
                <a:srgbClr val="0066CC"/>
              </a:buClr>
              <a:buFont typeface="Times New Roman"/>
              <a:buNone/>
            </a:pPr>
            <a:r>
              <a:rPr b="1" i="1" lang="en-US" sz="2600" u="none" cap="none" strike="noStrike">
                <a:solidFill>
                  <a:srgbClr val="0066CC"/>
                </a:solidFill>
                <a:latin typeface="Times New Roman"/>
                <a:ea typeface="Times New Roman"/>
                <a:cs typeface="Times New Roman"/>
                <a:sym typeface="Times New Roman"/>
              </a:rPr>
              <a:t>			FROM </a:t>
            </a:r>
            <a:r>
              <a:rPr b="0" i="1" lang="en-US" sz="2600" u="none" cap="none" strike="noStrike">
                <a:solidFill>
                  <a:srgbClr val="0066CC"/>
                </a:solidFill>
                <a:latin typeface="Times New Roman"/>
                <a:ea typeface="Times New Roman"/>
                <a:cs typeface="Times New Roman"/>
                <a:sym typeface="Times New Roman"/>
              </a:rPr>
              <a:t>Projet</a:t>
            </a:r>
          </a:p>
          <a:p>
            <a:pPr indent="-285750" lvl="1" marL="742950" marR="0" rtl="0" algn="just">
              <a:lnSpc>
                <a:spcPct val="100000"/>
              </a:lnSpc>
              <a:spcBef>
                <a:spcPts val="520"/>
              </a:spcBef>
              <a:spcAft>
                <a:spcPts val="0"/>
              </a:spcAft>
              <a:buClr>
                <a:srgbClr val="0066CC"/>
              </a:buClr>
              <a:buFont typeface="Times New Roman"/>
              <a:buNone/>
            </a:pPr>
            <a:r>
              <a:rPr b="1" i="1" lang="en-US" sz="2600" u="none" cap="none" strike="noStrike">
                <a:solidFill>
                  <a:srgbClr val="0066CC"/>
                </a:solidFill>
                <a:latin typeface="Times New Roman"/>
                <a:ea typeface="Times New Roman"/>
                <a:cs typeface="Times New Roman"/>
                <a:sym typeface="Times New Roman"/>
              </a:rPr>
              <a:t>			WHERE </a:t>
            </a:r>
            <a:r>
              <a:rPr b="0" i="1" lang="en-US" sz="2600" u="none" cap="none" strike="noStrike">
                <a:solidFill>
                  <a:srgbClr val="0066CC"/>
                </a:solidFill>
                <a:latin typeface="Times New Roman"/>
                <a:ea typeface="Times New Roman"/>
                <a:cs typeface="Times New Roman"/>
                <a:sym typeface="Times New Roman"/>
              </a:rPr>
              <a:t>budget &lt; 50) </a:t>
            </a:r>
          </a:p>
        </p:txBody>
      </p:sp>
      <p:sp>
        <p:nvSpPr>
          <p:cNvPr id="1802" name="Shape 1802"/>
          <p:cNvSpPr txBox="1"/>
          <p:nvPr/>
        </p:nvSpPr>
        <p:spPr>
          <a:xfrm>
            <a:off x="7023100" y="6400800"/>
            <a:ext cx="1905000"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chemeClr val="dk1"/>
              </a:buClr>
              <a:buFont typeface="Tahoma"/>
              <a:buNone/>
            </a:pPr>
            <a:fld id="{00000000-1234-1234-1234-123412341234}" type="slidenum">
              <a:rPr b="1" i="1" lang="en-US" sz="1200" u="none" cap="none" strike="noStrike">
                <a:solidFill>
                  <a:schemeClr val="dk1"/>
                </a:solidFill>
                <a:latin typeface="Tahoma"/>
                <a:ea typeface="Tahoma"/>
                <a:cs typeface="Tahoma"/>
                <a:sym typeface="Tahoma"/>
              </a:rPr>
              <a:t>‹#›</a:t>
            </a:fld>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6" name="Shape 1806"/>
        <p:cNvGrpSpPr/>
        <p:nvPr/>
      </p:nvGrpSpPr>
      <p:grpSpPr>
        <a:xfrm>
          <a:off x="0" y="0"/>
          <a:ext cx="0" cy="0"/>
          <a:chOff x="0" y="0"/>
          <a:chExt cx="0" cy="0"/>
        </a:xfrm>
      </p:grpSpPr>
      <p:sp>
        <p:nvSpPr>
          <p:cNvPr id="1807" name="Shape 1807"/>
          <p:cNvSpPr txBox="1"/>
          <p:nvPr>
            <p:ph type="title"/>
          </p:nvPr>
        </p:nvSpPr>
        <p:spPr>
          <a:xfrm>
            <a:off x="609600" y="4762"/>
            <a:ext cx="8305800" cy="609600"/>
          </a:xfrm>
          <a:prstGeom prst="rect">
            <a:avLst/>
          </a:prstGeom>
          <a:noFill/>
          <a:ln>
            <a:noFill/>
          </a:ln>
        </p:spPr>
        <p:txBody>
          <a:bodyPr anchorCtr="0" anchor="b" bIns="45700" lIns="91425" rIns="91425" wrap="square" tIns="45700">
            <a:noAutofit/>
          </a:bodyPr>
          <a:lstStyle/>
          <a:p>
            <a:pPr indent="0" lvl="0" marL="0" marR="0" rtl="0" algn="l">
              <a:lnSpc>
                <a:spcPct val="100000"/>
              </a:lnSpc>
              <a:spcBef>
                <a:spcPts val="0"/>
              </a:spcBef>
              <a:spcAft>
                <a:spcPts val="0"/>
              </a:spcAft>
              <a:buClr>
                <a:schemeClr val="dk1"/>
              </a:buClr>
              <a:buFont typeface="Kaushan Script"/>
              <a:buNone/>
            </a:pPr>
            <a:r>
              <a:rPr b="0" i="0" lang="en-US" sz="3000" u="none" cap="none" strike="noStrike">
                <a:solidFill>
                  <a:schemeClr val="dk1"/>
                </a:solidFill>
                <a:latin typeface="Kaushan Script"/>
                <a:ea typeface="Kaushan Script"/>
                <a:cs typeface="Kaushan Script"/>
                <a:sym typeface="Kaushan Script"/>
              </a:rPr>
              <a:t>Exemples de jointure (suite)</a:t>
            </a:r>
          </a:p>
        </p:txBody>
      </p:sp>
      <p:sp>
        <p:nvSpPr>
          <p:cNvPr descr="Rectangle: Click to edit Master text styles Second level Third level Fourth level Fifth level" id="1808" name="Shape 1808"/>
          <p:cNvSpPr txBox="1"/>
          <p:nvPr>
            <p:ph idx="1" type="body"/>
          </p:nvPr>
        </p:nvSpPr>
        <p:spPr>
          <a:xfrm>
            <a:off x="533400" y="914400"/>
            <a:ext cx="8153400" cy="5499100"/>
          </a:xfrm>
          <a:prstGeom prst="rect">
            <a:avLst/>
          </a:prstGeom>
          <a:noFill/>
          <a:ln>
            <a:noFill/>
          </a:ln>
        </p:spPr>
        <p:txBody>
          <a:bodyPr anchorCtr="0" anchor="t" bIns="45700" lIns="91425" rIns="91425" wrap="square" tIns="45700">
            <a:noAutofit/>
          </a:bodyPr>
          <a:lstStyle/>
          <a:p>
            <a:pPr indent="-342900" lvl="0" marL="342900" marR="0" rtl="0" algn="just">
              <a:lnSpc>
                <a:spcPct val="80000"/>
              </a:lnSpc>
              <a:spcBef>
                <a:spcPts val="0"/>
              </a:spcBef>
              <a:spcAft>
                <a:spcPts val="0"/>
              </a:spcAft>
              <a:buClr>
                <a:schemeClr val="hlink"/>
              </a:buClr>
              <a:buSzPts val="2200"/>
              <a:buFont typeface="Noto Sans Symbols"/>
              <a:buChar char="•"/>
            </a:pPr>
            <a:r>
              <a:rPr b="0" i="0" lang="en-US" sz="2000" u="none" cap="none" strike="noStrike">
                <a:solidFill>
                  <a:schemeClr val="dk1"/>
                </a:solidFill>
                <a:latin typeface="Times New Roman"/>
                <a:ea typeface="Times New Roman"/>
                <a:cs typeface="Times New Roman"/>
                <a:sym typeface="Times New Roman"/>
              </a:rPr>
              <a:t>Quels sont les noms des pilotes (avec leur matricule) qui assurent un vol le vendredi 13 octobre 2006, sur un avion de capacité supérieure à 250 ?</a:t>
            </a:r>
          </a:p>
          <a:p>
            <a:pPr indent="-342900" lvl="0" marL="342900" marR="0" rtl="0" algn="just">
              <a:lnSpc>
                <a:spcPct val="80000"/>
              </a:lnSpc>
              <a:spcBef>
                <a:spcPts val="360"/>
              </a:spcBef>
              <a:spcAft>
                <a:spcPts val="0"/>
              </a:spcAft>
              <a:buClr>
                <a:schemeClr val="hlink"/>
              </a:buClr>
              <a:buFont typeface="Noto Sans Symbols"/>
              <a:buNone/>
            </a:pPr>
            <a:r>
              <a:t/>
            </a:r>
            <a:endParaRPr b="0" i="0" sz="1800" u="none" cap="none" strike="noStrike">
              <a:solidFill>
                <a:schemeClr val="dk1"/>
              </a:solidFill>
              <a:latin typeface="Times New Roman"/>
              <a:ea typeface="Times New Roman"/>
              <a:cs typeface="Times New Roman"/>
              <a:sym typeface="Times New Roman"/>
            </a:endParaRPr>
          </a:p>
          <a:p>
            <a:pPr indent="-285750" lvl="1" marL="742950" marR="0" rtl="0" algn="just">
              <a:lnSpc>
                <a:spcPct val="80000"/>
              </a:lnSpc>
              <a:spcBef>
                <a:spcPts val="400"/>
              </a:spcBef>
              <a:spcAft>
                <a:spcPts val="0"/>
              </a:spcAft>
              <a:buClr>
                <a:schemeClr val="dk1"/>
              </a:buClr>
              <a:buFont typeface="Noto Sans Symbols"/>
              <a:buNone/>
            </a:pPr>
            <a:r>
              <a:rPr b="0" i="1" lang="en-US" sz="2000" u="none" cap="none" strike="noStrike">
                <a:solidFill>
                  <a:srgbClr val="0066CC"/>
                </a:solidFill>
                <a:latin typeface="Times New Roman"/>
                <a:ea typeface="Times New Roman"/>
                <a:cs typeface="Times New Roman"/>
                <a:sym typeface="Times New Roman"/>
              </a:rPr>
              <a:t>SELECT PILOTE.MATRICULE, PILOTE.NOM</a:t>
            </a:r>
          </a:p>
          <a:p>
            <a:pPr indent="-285750" lvl="1" marL="742950" marR="0" rtl="0" algn="just">
              <a:lnSpc>
                <a:spcPct val="80000"/>
              </a:lnSpc>
              <a:spcBef>
                <a:spcPts val="400"/>
              </a:spcBef>
              <a:spcAft>
                <a:spcPts val="0"/>
              </a:spcAft>
              <a:buClr>
                <a:schemeClr val="dk1"/>
              </a:buClr>
              <a:buFont typeface="Noto Sans Symbols"/>
              <a:buNone/>
            </a:pPr>
            <a:r>
              <a:rPr b="0" i="1" lang="en-US" sz="2000" u="none" cap="none" strike="noStrike">
                <a:solidFill>
                  <a:srgbClr val="0066CC"/>
                </a:solidFill>
                <a:latin typeface="Times New Roman"/>
                <a:ea typeface="Times New Roman"/>
                <a:cs typeface="Times New Roman"/>
                <a:sym typeface="Times New Roman"/>
              </a:rPr>
              <a:t>FROM PILOTE</a:t>
            </a:r>
          </a:p>
          <a:p>
            <a:pPr indent="-285750" lvl="1" marL="742950" marR="0" rtl="0" algn="just">
              <a:lnSpc>
                <a:spcPct val="80000"/>
              </a:lnSpc>
              <a:spcBef>
                <a:spcPts val="400"/>
              </a:spcBef>
              <a:spcAft>
                <a:spcPts val="0"/>
              </a:spcAft>
              <a:buClr>
                <a:schemeClr val="dk1"/>
              </a:buClr>
              <a:buFont typeface="Noto Sans Symbols"/>
              <a:buNone/>
            </a:pPr>
            <a:r>
              <a:rPr b="0" i="1" lang="en-US" sz="2000" u="none" cap="none" strike="noStrike">
                <a:solidFill>
                  <a:srgbClr val="0066CC"/>
                </a:solidFill>
                <a:latin typeface="Times New Roman"/>
                <a:ea typeface="Times New Roman"/>
                <a:cs typeface="Times New Roman"/>
                <a:sym typeface="Times New Roman"/>
              </a:rPr>
              <a:t>WHERE MATRICULE  IN ( SELECT DEPART.MATRICULE</a:t>
            </a:r>
          </a:p>
          <a:p>
            <a:pPr indent="-285750" lvl="1" marL="742950" marR="0" rtl="0" algn="just">
              <a:lnSpc>
                <a:spcPct val="80000"/>
              </a:lnSpc>
              <a:spcBef>
                <a:spcPts val="400"/>
              </a:spcBef>
              <a:spcAft>
                <a:spcPts val="0"/>
              </a:spcAft>
              <a:buClr>
                <a:schemeClr val="dk1"/>
              </a:buClr>
              <a:buFont typeface="Noto Sans Symbols"/>
              <a:buNone/>
            </a:pPr>
            <a:r>
              <a:rPr b="0" i="1" lang="en-US" sz="2000" u="none" cap="none" strike="noStrike">
                <a:solidFill>
                  <a:srgbClr val="0066CC"/>
                </a:solidFill>
                <a:latin typeface="Times New Roman"/>
                <a:ea typeface="Times New Roman"/>
                <a:cs typeface="Times New Roman"/>
                <a:sym typeface="Times New Roman"/>
              </a:rPr>
              <a:t>			             FROM DEPART</a:t>
            </a:r>
          </a:p>
          <a:p>
            <a:pPr indent="-285750" lvl="1" marL="742950" marR="0" rtl="0" algn="just">
              <a:lnSpc>
                <a:spcPct val="80000"/>
              </a:lnSpc>
              <a:spcBef>
                <a:spcPts val="400"/>
              </a:spcBef>
              <a:spcAft>
                <a:spcPts val="0"/>
              </a:spcAft>
              <a:buClr>
                <a:schemeClr val="dk1"/>
              </a:buClr>
              <a:buFont typeface="Noto Sans Symbols"/>
              <a:buNone/>
            </a:pPr>
            <a:r>
              <a:rPr b="0" i="1" lang="en-US" sz="2000" u="none" cap="none" strike="noStrike">
                <a:solidFill>
                  <a:srgbClr val="0066CC"/>
                </a:solidFill>
                <a:latin typeface="Times New Roman"/>
                <a:ea typeface="Times New Roman"/>
                <a:cs typeface="Times New Roman"/>
                <a:sym typeface="Times New Roman"/>
              </a:rPr>
              <a:t>                                     WHERE DATE_DEP ='13-10-95'</a:t>
            </a:r>
          </a:p>
          <a:p>
            <a:pPr indent="-285750" lvl="1" marL="742950" marR="0" rtl="0" algn="just">
              <a:lnSpc>
                <a:spcPct val="80000"/>
              </a:lnSpc>
              <a:spcBef>
                <a:spcPts val="400"/>
              </a:spcBef>
              <a:spcAft>
                <a:spcPts val="0"/>
              </a:spcAft>
              <a:buClr>
                <a:schemeClr val="dk1"/>
              </a:buClr>
              <a:buFont typeface="Noto Sans Symbols"/>
              <a:buNone/>
            </a:pPr>
            <a:r>
              <a:rPr b="0" i="1" lang="en-US" sz="2000" u="none" cap="none" strike="noStrike">
                <a:solidFill>
                  <a:srgbClr val="0066CC"/>
                </a:solidFill>
                <a:latin typeface="Times New Roman"/>
                <a:ea typeface="Times New Roman"/>
                <a:cs typeface="Times New Roman"/>
                <a:sym typeface="Times New Roman"/>
              </a:rPr>
              <a:t>                                     AND NUMAV IN (SELECT AVION.NUMAV</a:t>
            </a:r>
          </a:p>
          <a:p>
            <a:pPr indent="-285750" lvl="1" marL="742950" marR="0" rtl="0" algn="just">
              <a:lnSpc>
                <a:spcPct val="80000"/>
              </a:lnSpc>
              <a:spcBef>
                <a:spcPts val="400"/>
              </a:spcBef>
              <a:spcAft>
                <a:spcPts val="0"/>
              </a:spcAft>
              <a:buClr>
                <a:schemeClr val="dk1"/>
              </a:buClr>
              <a:buFont typeface="Noto Sans Symbols"/>
              <a:buNone/>
            </a:pPr>
            <a:r>
              <a:rPr b="0" i="1" lang="en-US" sz="2000" u="none" cap="none" strike="noStrike">
                <a:solidFill>
                  <a:srgbClr val="0066CC"/>
                </a:solidFill>
                <a:latin typeface="Times New Roman"/>
                <a:ea typeface="Times New Roman"/>
                <a:cs typeface="Times New Roman"/>
                <a:sym typeface="Times New Roman"/>
              </a:rPr>
              <a:t>                                    FROM AVION  WHERE CAPACITE &gt; 250))</a:t>
            </a:r>
          </a:p>
          <a:p>
            <a:pPr indent="-342900" lvl="0" marL="342900" marR="0" rtl="0" algn="just">
              <a:lnSpc>
                <a:spcPct val="80000"/>
              </a:lnSpc>
              <a:spcBef>
                <a:spcPts val="360"/>
              </a:spcBef>
              <a:spcAft>
                <a:spcPts val="0"/>
              </a:spcAft>
              <a:buClr>
                <a:schemeClr val="hlink"/>
              </a:buClr>
              <a:buSzPts val="1980"/>
              <a:buFont typeface="Noto Sans Symbols"/>
              <a:buNone/>
            </a:pPr>
            <a:r>
              <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just">
              <a:lnSpc>
                <a:spcPct val="80000"/>
              </a:lnSpc>
              <a:spcBef>
                <a:spcPts val="360"/>
              </a:spcBef>
              <a:spcAft>
                <a:spcPts val="0"/>
              </a:spcAft>
              <a:buClr>
                <a:schemeClr val="hlink"/>
              </a:buClr>
              <a:buSzPts val="1980"/>
              <a:buFont typeface="Noto Sans Symbols"/>
              <a:buChar char="•"/>
            </a:pPr>
            <a:r>
              <a:rPr b="0" i="0" lang="en-US" sz="1800" u="none" cap="none" strike="noStrike">
                <a:solidFill>
                  <a:schemeClr val="dk1"/>
                </a:solidFill>
                <a:latin typeface="Times New Roman"/>
                <a:ea typeface="Times New Roman"/>
                <a:cs typeface="Times New Roman"/>
                <a:sym typeface="Times New Roman"/>
              </a:rPr>
              <a:t>Quelles sont les paires de pilotes (matricules) habitant dans la même ville ?</a:t>
            </a:r>
          </a:p>
          <a:p>
            <a:pPr indent="-285750" lvl="1" marL="742950" marR="0" rtl="0" algn="just">
              <a:lnSpc>
                <a:spcPct val="80000"/>
              </a:lnSpc>
              <a:spcBef>
                <a:spcPts val="360"/>
              </a:spcBef>
              <a:spcAft>
                <a:spcPts val="0"/>
              </a:spcAft>
              <a:buClr>
                <a:schemeClr val="dk1"/>
              </a:buClr>
              <a:buSzPts val="1620"/>
              <a:buFont typeface="Noto Sans Symbols"/>
              <a:buChar char="•"/>
            </a:pPr>
            <a:r>
              <a:rPr b="0" i="1" lang="en-US" sz="1800" u="none" cap="none" strike="noStrike">
                <a:solidFill>
                  <a:srgbClr val="0066CC"/>
                </a:solidFill>
                <a:latin typeface="Times New Roman"/>
                <a:ea typeface="Times New Roman"/>
                <a:cs typeface="Times New Roman"/>
                <a:sym typeface="Times New Roman"/>
              </a:rPr>
              <a:t>Il s'agit d'une auto-jointure</a:t>
            </a:r>
          </a:p>
          <a:p>
            <a:pPr indent="-285750" lvl="1" marL="742950" marR="0" rtl="0" algn="just">
              <a:lnSpc>
                <a:spcPct val="80000"/>
              </a:lnSpc>
              <a:spcBef>
                <a:spcPts val="360"/>
              </a:spcBef>
              <a:spcAft>
                <a:spcPts val="0"/>
              </a:spcAft>
              <a:buClr>
                <a:schemeClr val="dk1"/>
              </a:buClr>
              <a:buFont typeface="Noto Sans Symbols"/>
              <a:buNone/>
            </a:pPr>
            <a:r>
              <a:rPr b="0" i="1" lang="en-US" sz="1800" u="none" cap="none" strike="noStrike">
                <a:solidFill>
                  <a:srgbClr val="0066CC"/>
                </a:solidFill>
                <a:latin typeface="Times New Roman"/>
                <a:ea typeface="Times New Roman"/>
                <a:cs typeface="Times New Roman"/>
                <a:sym typeface="Times New Roman"/>
              </a:rPr>
              <a:t>SELECT P1.MATRICULE, P2.MATRICULE</a:t>
            </a:r>
          </a:p>
          <a:p>
            <a:pPr indent="-285750" lvl="1" marL="742950" marR="0" rtl="0" algn="just">
              <a:lnSpc>
                <a:spcPct val="80000"/>
              </a:lnSpc>
              <a:spcBef>
                <a:spcPts val="360"/>
              </a:spcBef>
              <a:spcAft>
                <a:spcPts val="0"/>
              </a:spcAft>
              <a:buClr>
                <a:schemeClr val="dk1"/>
              </a:buClr>
              <a:buFont typeface="Noto Sans Symbols"/>
              <a:buNone/>
            </a:pPr>
            <a:r>
              <a:rPr b="0" i="1" lang="en-US" sz="1800" u="none" cap="none" strike="noStrike">
                <a:solidFill>
                  <a:srgbClr val="0066CC"/>
                </a:solidFill>
                <a:latin typeface="Times New Roman"/>
                <a:ea typeface="Times New Roman"/>
                <a:cs typeface="Times New Roman"/>
                <a:sym typeface="Times New Roman"/>
              </a:rPr>
              <a:t>FROM PILOTE P1, PILOTE P2</a:t>
            </a:r>
          </a:p>
          <a:p>
            <a:pPr indent="-285750" lvl="1" marL="742950" marR="0" rtl="0" algn="just">
              <a:lnSpc>
                <a:spcPct val="80000"/>
              </a:lnSpc>
              <a:spcBef>
                <a:spcPts val="360"/>
              </a:spcBef>
              <a:spcAft>
                <a:spcPts val="0"/>
              </a:spcAft>
              <a:buClr>
                <a:schemeClr val="dk1"/>
              </a:buClr>
              <a:buFont typeface="Noto Sans Symbols"/>
              <a:buNone/>
            </a:pPr>
            <a:r>
              <a:rPr b="0" i="1" lang="en-US" sz="1800" u="none" cap="none" strike="noStrike">
                <a:solidFill>
                  <a:srgbClr val="0066CC"/>
                </a:solidFill>
                <a:latin typeface="Times New Roman"/>
                <a:ea typeface="Times New Roman"/>
                <a:cs typeface="Times New Roman"/>
                <a:sym typeface="Times New Roman"/>
              </a:rPr>
              <a:t>WHERE P1.VILLE = P2.VILLE</a:t>
            </a:r>
          </a:p>
          <a:p>
            <a:pPr indent="-285750" lvl="1" marL="742950" marR="0" rtl="0" algn="just">
              <a:lnSpc>
                <a:spcPct val="80000"/>
              </a:lnSpc>
              <a:spcBef>
                <a:spcPts val="360"/>
              </a:spcBef>
              <a:spcAft>
                <a:spcPts val="0"/>
              </a:spcAft>
              <a:buClr>
                <a:schemeClr val="dk1"/>
              </a:buClr>
              <a:buFont typeface="Noto Sans Symbols"/>
              <a:buNone/>
            </a:pPr>
            <a:r>
              <a:rPr b="0" i="1" lang="en-US" sz="1800" u="none" cap="none" strike="noStrike">
                <a:solidFill>
                  <a:srgbClr val="0066CC"/>
                </a:solidFill>
                <a:latin typeface="Times New Roman"/>
                <a:ea typeface="Times New Roman"/>
                <a:cs typeface="Times New Roman"/>
                <a:sym typeface="Times New Roman"/>
              </a:rPr>
              <a:t>AND P1.MATRICULE != P2.MATRICULE</a:t>
            </a:r>
          </a:p>
          <a:p>
            <a:pPr indent="-342900" lvl="0" marL="342900" marR="0" rtl="0" algn="just">
              <a:spcBef>
                <a:spcPts val="360"/>
              </a:spcBef>
              <a:spcAft>
                <a:spcPts val="0"/>
              </a:spcAft>
              <a:buClr>
                <a:schemeClr val="hlink"/>
              </a:buClr>
              <a:buSzPts val="1980"/>
              <a:buFont typeface="Noto Sans Symbols"/>
              <a:buNone/>
            </a:pPr>
            <a:r>
              <a:t/>
            </a:r>
            <a:endParaRPr b="0" i="1" sz="1800" u="none" cap="none" strike="noStrike">
              <a:solidFill>
                <a:srgbClr val="0066CC"/>
              </a:solidFill>
              <a:latin typeface="Times New Roman"/>
              <a:ea typeface="Times New Roman"/>
              <a:cs typeface="Times New Roman"/>
              <a:sym typeface="Times New Roman"/>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2" name="Shape 1812"/>
        <p:cNvGrpSpPr/>
        <p:nvPr/>
      </p:nvGrpSpPr>
      <p:grpSpPr>
        <a:xfrm>
          <a:off x="0" y="0"/>
          <a:ext cx="0" cy="0"/>
          <a:chOff x="0" y="0"/>
          <a:chExt cx="0" cy="0"/>
        </a:xfrm>
      </p:grpSpPr>
      <p:sp>
        <p:nvSpPr>
          <p:cNvPr id="1813" name="Shape 1813"/>
          <p:cNvSpPr txBox="1"/>
          <p:nvPr/>
        </p:nvSpPr>
        <p:spPr>
          <a:xfrm>
            <a:off x="1270000" y="812800"/>
            <a:ext cx="4572000" cy="2171700"/>
          </a:xfrm>
          <a:prstGeom prst="rect">
            <a:avLst/>
          </a:prstGeom>
          <a:solidFill>
            <a:schemeClr val="accent1"/>
          </a:solid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sp>
        <p:nvSpPr>
          <p:cNvPr id="1814" name="Shape 1814"/>
          <p:cNvSpPr txBox="1"/>
          <p:nvPr>
            <p:ph type="title"/>
          </p:nvPr>
        </p:nvSpPr>
        <p:spPr>
          <a:xfrm>
            <a:off x="609600" y="4762"/>
            <a:ext cx="8305800" cy="609600"/>
          </a:xfrm>
          <a:prstGeom prst="rect">
            <a:avLst/>
          </a:prstGeom>
          <a:noFill/>
          <a:ln>
            <a:noFill/>
          </a:ln>
        </p:spPr>
        <p:txBody>
          <a:bodyPr anchorCtr="0" anchor="b" bIns="45700" lIns="91425" rIns="91425" wrap="square" tIns="45700">
            <a:noAutofit/>
          </a:bodyPr>
          <a:lstStyle/>
          <a:p>
            <a:pPr indent="0" lvl="0" marL="0" marR="0" rtl="0" algn="l">
              <a:lnSpc>
                <a:spcPct val="100000"/>
              </a:lnSpc>
              <a:spcBef>
                <a:spcPts val="0"/>
              </a:spcBef>
              <a:spcAft>
                <a:spcPts val="0"/>
              </a:spcAft>
              <a:buClr>
                <a:schemeClr val="dk1"/>
              </a:buClr>
              <a:buFont typeface="Kaushan Script"/>
              <a:buNone/>
            </a:pPr>
            <a:r>
              <a:rPr b="0" i="0" lang="en-US" sz="3000" u="none" cap="none" strike="noStrike">
                <a:solidFill>
                  <a:schemeClr val="dk1"/>
                </a:solidFill>
                <a:latin typeface="Kaushan Script"/>
                <a:ea typeface="Kaushan Script"/>
                <a:cs typeface="Kaushan Script"/>
                <a:sym typeface="Kaushan Script"/>
              </a:rPr>
              <a:t>Prédicat d’existence</a:t>
            </a:r>
          </a:p>
        </p:txBody>
      </p:sp>
      <p:sp>
        <p:nvSpPr>
          <p:cNvPr descr="Rectangle: Click to edit Master text styles Second level Third level Fourth level Fifth level" id="1815" name="Shape 1815"/>
          <p:cNvSpPr txBox="1"/>
          <p:nvPr>
            <p:ph idx="1" type="body"/>
          </p:nvPr>
        </p:nvSpPr>
        <p:spPr>
          <a:xfrm>
            <a:off x="533400" y="914400"/>
            <a:ext cx="8153400" cy="5499100"/>
          </a:xfrm>
          <a:prstGeom prst="rect">
            <a:avLst/>
          </a:prstGeom>
          <a:noFill/>
          <a:ln>
            <a:noFill/>
          </a:ln>
        </p:spPr>
        <p:txBody>
          <a:bodyPr anchorCtr="0" anchor="t" bIns="45700" lIns="91425" rIns="91425" wrap="square" tIns="45700">
            <a:noAutofit/>
          </a:bodyPr>
          <a:lstStyle/>
          <a:p>
            <a:pPr indent="-228600" lvl="2" marL="1143000" marR="0" rtl="0" algn="just">
              <a:lnSpc>
                <a:spcPct val="100000"/>
              </a:lnSpc>
              <a:spcBef>
                <a:spcPts val="0"/>
              </a:spcBef>
              <a:spcAft>
                <a:spcPts val="0"/>
              </a:spcAft>
              <a:buClr>
                <a:schemeClr val="hlink"/>
              </a:buClr>
              <a:buFont typeface="Noto Sans Symbols"/>
              <a:buNone/>
            </a:pPr>
            <a:r>
              <a:rPr b="0" i="0" lang="en-US" sz="2000" u="none" cap="none" strike="noStrike">
                <a:solidFill>
                  <a:schemeClr val="dk1"/>
                </a:solidFill>
                <a:latin typeface="Times New Roman"/>
                <a:ea typeface="Times New Roman"/>
                <a:cs typeface="Times New Roman"/>
                <a:sym typeface="Times New Roman"/>
              </a:rPr>
              <a:t>SELECT</a:t>
            </a:r>
          </a:p>
          <a:p>
            <a:pPr indent="-228600" lvl="2" marL="1143000" marR="0" rtl="0" algn="just">
              <a:lnSpc>
                <a:spcPct val="100000"/>
              </a:lnSpc>
              <a:spcBef>
                <a:spcPts val="400"/>
              </a:spcBef>
              <a:spcAft>
                <a:spcPts val="0"/>
              </a:spcAft>
              <a:buClr>
                <a:schemeClr val="hlink"/>
              </a:buClr>
              <a:buFont typeface="Noto Sans Symbols"/>
              <a:buNone/>
            </a:pPr>
            <a:r>
              <a:rPr b="0" i="0" lang="en-US" sz="2000" u="none" cap="none" strike="noStrike">
                <a:solidFill>
                  <a:schemeClr val="dk1"/>
                </a:solidFill>
                <a:latin typeface="Times New Roman"/>
                <a:ea typeface="Times New Roman"/>
                <a:cs typeface="Times New Roman"/>
                <a:sym typeface="Times New Roman"/>
              </a:rPr>
              <a:t>FROM</a:t>
            </a:r>
          </a:p>
          <a:p>
            <a:pPr indent="-228600" lvl="2" marL="1143000" marR="0" rtl="0" algn="just">
              <a:lnSpc>
                <a:spcPct val="100000"/>
              </a:lnSpc>
              <a:spcBef>
                <a:spcPts val="400"/>
              </a:spcBef>
              <a:spcAft>
                <a:spcPts val="0"/>
              </a:spcAft>
              <a:buClr>
                <a:schemeClr val="hlink"/>
              </a:buClr>
              <a:buFont typeface="Noto Sans Symbols"/>
              <a:buNone/>
            </a:pPr>
            <a:r>
              <a:rPr b="0" i="0" lang="en-US" sz="2000" u="none" cap="none" strike="noStrike">
                <a:solidFill>
                  <a:schemeClr val="dk1"/>
                </a:solidFill>
                <a:latin typeface="Times New Roman"/>
                <a:ea typeface="Times New Roman"/>
                <a:cs typeface="Times New Roman"/>
                <a:sym typeface="Times New Roman"/>
              </a:rPr>
              <a:t>WHERE EXISTS ( SELECT</a:t>
            </a:r>
          </a:p>
          <a:p>
            <a:pPr indent="-228600" lvl="2" marL="1143000" marR="0" rtl="0" algn="just">
              <a:lnSpc>
                <a:spcPct val="100000"/>
              </a:lnSpc>
              <a:spcBef>
                <a:spcPts val="400"/>
              </a:spcBef>
              <a:spcAft>
                <a:spcPts val="0"/>
              </a:spcAft>
              <a:buClr>
                <a:schemeClr val="hlink"/>
              </a:buClr>
              <a:buFont typeface="Noto Sans Symbols"/>
              <a:buNone/>
            </a:pPr>
            <a:r>
              <a:rPr b="0" i="0" lang="en-US" sz="2000" u="none" cap="none" strike="noStrike">
                <a:solidFill>
                  <a:schemeClr val="dk1"/>
                </a:solidFill>
                <a:latin typeface="Times New Roman"/>
                <a:ea typeface="Times New Roman"/>
                <a:cs typeface="Times New Roman"/>
                <a:sym typeface="Times New Roman"/>
              </a:rPr>
              <a:t>			      FROM</a:t>
            </a:r>
          </a:p>
          <a:p>
            <a:pPr indent="-228600" lvl="2" marL="1143000" marR="0" rtl="0" algn="just">
              <a:lnSpc>
                <a:spcPct val="100000"/>
              </a:lnSpc>
              <a:spcBef>
                <a:spcPts val="400"/>
              </a:spcBef>
              <a:spcAft>
                <a:spcPts val="0"/>
              </a:spcAft>
              <a:buClr>
                <a:schemeClr val="hlink"/>
              </a:buClr>
              <a:buFont typeface="Noto Sans Symbols"/>
              <a:buNone/>
            </a:pPr>
            <a:r>
              <a:rPr b="0" i="0" lang="en-US" sz="2000" u="none" cap="none" strike="noStrike">
                <a:solidFill>
                  <a:schemeClr val="dk1"/>
                </a:solidFill>
                <a:latin typeface="Times New Roman"/>
                <a:ea typeface="Times New Roman"/>
                <a:cs typeface="Times New Roman"/>
                <a:sym typeface="Times New Roman"/>
              </a:rPr>
              <a:t>			      WHERE );</a:t>
            </a:r>
          </a:p>
          <a:p>
            <a:pPr indent="-342900" lvl="0" marL="342900" marR="0" rtl="0" algn="just">
              <a:lnSpc>
                <a:spcPct val="100000"/>
              </a:lnSpc>
              <a:spcBef>
                <a:spcPts val="400"/>
              </a:spcBef>
              <a:spcAft>
                <a:spcPts val="0"/>
              </a:spcAft>
              <a:buClr>
                <a:schemeClr val="hlink"/>
              </a:buClr>
              <a:buSzPts val="2200"/>
              <a:buFont typeface="Noto Sans Symbols"/>
              <a:buNone/>
            </a:pPr>
            <a:r>
              <a:t/>
            </a:r>
            <a:endParaRPr b="0" i="0" sz="2000" u="none" cap="none" strike="noStrike">
              <a:solidFill>
                <a:schemeClr val="dk1"/>
              </a:solidFill>
              <a:latin typeface="Times New Roman"/>
              <a:ea typeface="Times New Roman"/>
              <a:cs typeface="Times New Roman"/>
              <a:sym typeface="Times New Roman"/>
            </a:endParaRPr>
          </a:p>
          <a:p>
            <a:pPr indent="-342900" lvl="0" marL="342900" marR="0" rtl="0" algn="just">
              <a:lnSpc>
                <a:spcPct val="100000"/>
              </a:lnSpc>
              <a:spcBef>
                <a:spcPts val="400"/>
              </a:spcBef>
              <a:spcAft>
                <a:spcPts val="0"/>
              </a:spcAft>
              <a:buClr>
                <a:schemeClr val="hlink"/>
              </a:buClr>
              <a:buSzPts val="2200"/>
              <a:buFont typeface="Noto Sans Symbols"/>
              <a:buChar char="•"/>
            </a:pPr>
            <a:r>
              <a:rPr b="0" i="0" lang="en-US" sz="2000" u="none" cap="none" strike="noStrike">
                <a:solidFill>
                  <a:schemeClr val="dk1"/>
                </a:solidFill>
                <a:latin typeface="Times New Roman"/>
                <a:ea typeface="Times New Roman"/>
                <a:cs typeface="Times New Roman"/>
                <a:sym typeface="Times New Roman"/>
              </a:rPr>
              <a:t>Exemple: Quels sont les pilotes qui habitent dans une ville où n'est basé aucun avion ?</a:t>
            </a:r>
          </a:p>
          <a:p>
            <a:pPr indent="-342900" lvl="0" marL="342900" marR="0" rtl="0" algn="just">
              <a:lnSpc>
                <a:spcPct val="100000"/>
              </a:lnSpc>
              <a:spcBef>
                <a:spcPts val="400"/>
              </a:spcBef>
              <a:spcAft>
                <a:spcPts val="0"/>
              </a:spcAft>
              <a:buClr>
                <a:schemeClr val="hlink"/>
              </a:buClr>
              <a:buFont typeface="Noto Sans Symbols"/>
              <a:buNone/>
            </a:pPr>
            <a:r>
              <a:t/>
            </a:r>
            <a:endParaRPr b="0" i="0" sz="2000" u="none" cap="none" strike="noStrike">
              <a:solidFill>
                <a:schemeClr val="dk1"/>
              </a:solidFill>
              <a:latin typeface="Times New Roman"/>
              <a:ea typeface="Times New Roman"/>
              <a:cs typeface="Times New Roman"/>
              <a:sym typeface="Times New Roman"/>
            </a:endParaRPr>
          </a:p>
          <a:p>
            <a:pPr indent="-285750" lvl="1" marL="742950" marR="0" rtl="0" algn="just">
              <a:lnSpc>
                <a:spcPct val="100000"/>
              </a:lnSpc>
              <a:spcBef>
                <a:spcPts val="400"/>
              </a:spcBef>
              <a:spcAft>
                <a:spcPts val="0"/>
              </a:spcAft>
              <a:buClr>
                <a:schemeClr val="dk1"/>
              </a:buClr>
              <a:buFont typeface="Noto Sans Symbols"/>
              <a:buNone/>
            </a:pPr>
            <a:r>
              <a:rPr b="0" i="1" lang="en-US" sz="2000" u="none" cap="none" strike="noStrike">
                <a:solidFill>
                  <a:srgbClr val="0066CC"/>
                </a:solidFill>
                <a:latin typeface="Times New Roman"/>
                <a:ea typeface="Times New Roman"/>
                <a:cs typeface="Times New Roman"/>
                <a:sym typeface="Times New Roman"/>
              </a:rPr>
              <a:t>SELECT PILOTE.MATRICULE, PILOTE.NOM</a:t>
            </a:r>
          </a:p>
          <a:p>
            <a:pPr indent="-285750" lvl="1" marL="742950" marR="0" rtl="0" algn="just">
              <a:lnSpc>
                <a:spcPct val="100000"/>
              </a:lnSpc>
              <a:spcBef>
                <a:spcPts val="400"/>
              </a:spcBef>
              <a:spcAft>
                <a:spcPts val="0"/>
              </a:spcAft>
              <a:buClr>
                <a:schemeClr val="dk1"/>
              </a:buClr>
              <a:buFont typeface="Noto Sans Symbols"/>
              <a:buNone/>
            </a:pPr>
            <a:r>
              <a:rPr b="0" i="1" lang="en-US" sz="2000" u="none" cap="none" strike="noStrike">
                <a:solidFill>
                  <a:srgbClr val="0066CC"/>
                </a:solidFill>
                <a:latin typeface="Times New Roman"/>
                <a:ea typeface="Times New Roman"/>
                <a:cs typeface="Times New Roman"/>
                <a:sym typeface="Times New Roman"/>
              </a:rPr>
              <a:t>FROM PILOTE</a:t>
            </a:r>
          </a:p>
          <a:p>
            <a:pPr indent="-285750" lvl="1" marL="742950" marR="0" rtl="0" algn="just">
              <a:lnSpc>
                <a:spcPct val="100000"/>
              </a:lnSpc>
              <a:spcBef>
                <a:spcPts val="400"/>
              </a:spcBef>
              <a:spcAft>
                <a:spcPts val="0"/>
              </a:spcAft>
              <a:buClr>
                <a:schemeClr val="dk1"/>
              </a:buClr>
              <a:buFont typeface="Noto Sans Symbols"/>
              <a:buNone/>
            </a:pPr>
            <a:r>
              <a:rPr b="0" i="1" lang="en-US" sz="2000" u="none" cap="none" strike="noStrike">
                <a:solidFill>
                  <a:srgbClr val="0066CC"/>
                </a:solidFill>
                <a:latin typeface="Times New Roman"/>
                <a:ea typeface="Times New Roman"/>
                <a:cs typeface="Times New Roman"/>
                <a:sym typeface="Times New Roman"/>
              </a:rPr>
              <a:t>WHERE NOT EXISTS ( SELECT AVION.*</a:t>
            </a:r>
          </a:p>
          <a:p>
            <a:pPr indent="-285750" lvl="1" marL="742950" marR="0" rtl="0" algn="just">
              <a:lnSpc>
                <a:spcPct val="100000"/>
              </a:lnSpc>
              <a:spcBef>
                <a:spcPts val="400"/>
              </a:spcBef>
              <a:spcAft>
                <a:spcPts val="0"/>
              </a:spcAft>
              <a:buClr>
                <a:schemeClr val="dk1"/>
              </a:buClr>
              <a:buFont typeface="Noto Sans Symbols"/>
              <a:buNone/>
            </a:pPr>
            <a:r>
              <a:rPr b="0" i="1" lang="en-US" sz="2000" u="none" cap="none" strike="noStrike">
                <a:solidFill>
                  <a:srgbClr val="0066CC"/>
                </a:solidFill>
                <a:latin typeface="Times New Roman"/>
                <a:ea typeface="Times New Roman"/>
                <a:cs typeface="Times New Roman"/>
                <a:sym typeface="Times New Roman"/>
              </a:rPr>
              <a:t>			              FROM AVION</a:t>
            </a:r>
          </a:p>
          <a:p>
            <a:pPr indent="-285750" lvl="1" marL="742950" marR="0" rtl="0" algn="just">
              <a:lnSpc>
                <a:spcPct val="100000"/>
              </a:lnSpc>
              <a:spcBef>
                <a:spcPts val="400"/>
              </a:spcBef>
              <a:spcAft>
                <a:spcPts val="0"/>
              </a:spcAft>
              <a:buClr>
                <a:schemeClr val="dk1"/>
              </a:buClr>
              <a:buFont typeface="Noto Sans Symbols"/>
              <a:buNone/>
            </a:pPr>
            <a:r>
              <a:rPr b="0" i="1" lang="en-US" sz="2000" u="none" cap="none" strike="noStrike">
                <a:solidFill>
                  <a:srgbClr val="0066CC"/>
                </a:solidFill>
                <a:latin typeface="Times New Roman"/>
                <a:ea typeface="Times New Roman"/>
                <a:cs typeface="Times New Roman"/>
                <a:sym typeface="Times New Roman"/>
              </a:rPr>
              <a:t>                               WHERE	   AVION.ENTREPOT = PILOTE.VILLE)</a:t>
            </a:r>
          </a:p>
          <a:p>
            <a:pPr indent="-342900" lvl="0" marL="342900" marR="0" rtl="0" algn="just">
              <a:spcBef>
                <a:spcPts val="400"/>
              </a:spcBef>
              <a:spcAft>
                <a:spcPts val="0"/>
              </a:spcAft>
              <a:buClr>
                <a:schemeClr val="hlink"/>
              </a:buClr>
              <a:buSzPts val="2200"/>
              <a:buFont typeface="Noto Sans Symbols"/>
              <a:buNone/>
            </a:pPr>
            <a:r>
              <a:t/>
            </a:r>
            <a:endParaRPr b="0" i="1" sz="2000" u="none" cap="none" strike="noStrike">
              <a:solidFill>
                <a:srgbClr val="0066CC"/>
              </a:solidFill>
              <a:latin typeface="Times New Roman"/>
              <a:ea typeface="Times New Roman"/>
              <a:cs typeface="Times New Roman"/>
              <a:sym typeface="Times New Roman"/>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9" name="Shape 1819"/>
        <p:cNvGrpSpPr/>
        <p:nvPr/>
      </p:nvGrpSpPr>
      <p:grpSpPr>
        <a:xfrm>
          <a:off x="0" y="0"/>
          <a:ext cx="0" cy="0"/>
          <a:chOff x="0" y="0"/>
          <a:chExt cx="0" cy="0"/>
        </a:xfrm>
      </p:grpSpPr>
      <p:sp>
        <p:nvSpPr>
          <p:cNvPr id="1820" name="Shape 1820"/>
          <p:cNvSpPr txBox="1"/>
          <p:nvPr>
            <p:ph type="title"/>
          </p:nvPr>
        </p:nvSpPr>
        <p:spPr>
          <a:xfrm>
            <a:off x="228600" y="0"/>
            <a:ext cx="8864600" cy="609600"/>
          </a:xfrm>
          <a:prstGeom prst="rect">
            <a:avLst/>
          </a:prstGeom>
          <a:noFill/>
          <a:ln>
            <a:noFill/>
          </a:ln>
        </p:spPr>
        <p:txBody>
          <a:bodyPr anchorCtr="0" anchor="b" bIns="45700" lIns="91425" rIns="91425" wrap="square" tIns="45700">
            <a:noAutofit/>
          </a:bodyPr>
          <a:lstStyle/>
          <a:p>
            <a:pPr indent="0" lvl="0" marL="0" marR="0" rtl="0" algn="ctr">
              <a:lnSpc>
                <a:spcPct val="100000"/>
              </a:lnSpc>
              <a:spcBef>
                <a:spcPts val="0"/>
              </a:spcBef>
              <a:spcAft>
                <a:spcPts val="0"/>
              </a:spcAft>
              <a:buClr>
                <a:schemeClr val="dk1"/>
              </a:buClr>
              <a:buFont typeface="Kaushan Script"/>
              <a:buNone/>
            </a:pPr>
            <a:r>
              <a:rPr b="0" i="0" lang="en-US" sz="2000" u="none" cap="none" strike="noStrike">
                <a:solidFill>
                  <a:schemeClr val="dk1"/>
                </a:solidFill>
                <a:latin typeface="Kaushan Script"/>
                <a:ea typeface="Kaushan Script"/>
                <a:cs typeface="Kaushan Script"/>
                <a:sym typeface="Kaushan Script"/>
              </a:rPr>
              <a:t>Expression d'une jointure à l'aide de requêtes imbriquées : avec EXISTS</a:t>
            </a:r>
          </a:p>
        </p:txBody>
      </p:sp>
      <p:sp>
        <p:nvSpPr>
          <p:cNvPr descr="Rectangle: Click to edit Master text styles Second level Third level Fourth level Fifth level" id="1821" name="Shape 1821"/>
          <p:cNvSpPr txBox="1"/>
          <p:nvPr>
            <p:ph idx="1" type="body"/>
          </p:nvPr>
        </p:nvSpPr>
        <p:spPr>
          <a:xfrm>
            <a:off x="317500" y="914400"/>
            <a:ext cx="8369300" cy="5499100"/>
          </a:xfrm>
          <a:prstGeom prst="rect">
            <a:avLst/>
          </a:prstGeom>
          <a:noFill/>
          <a:ln>
            <a:noFill/>
          </a:ln>
        </p:spPr>
        <p:txBody>
          <a:bodyPr anchorCtr="0" anchor="t" bIns="45700" lIns="91425" rIns="91425" wrap="square" tIns="45700">
            <a:noAutofit/>
          </a:bodyPr>
          <a:lstStyle/>
          <a:p>
            <a:pPr indent="-342900" lvl="0" marL="342900" marR="0" rtl="0" algn="just">
              <a:lnSpc>
                <a:spcPct val="100000"/>
              </a:lnSpc>
              <a:spcBef>
                <a:spcPts val="0"/>
              </a:spcBef>
              <a:spcAft>
                <a:spcPts val="0"/>
              </a:spcAft>
              <a:buClr>
                <a:schemeClr val="hlink"/>
              </a:buClr>
              <a:buSzPts val="3080"/>
              <a:buFont typeface="Noto Sans Symbols"/>
              <a:buChar char="•"/>
            </a:pPr>
            <a:r>
              <a:rPr b="0" i="0" lang="en-US" sz="2800" u="none" cap="none" strike="noStrike">
                <a:solidFill>
                  <a:schemeClr val="dk1"/>
                </a:solidFill>
                <a:latin typeface="Times New Roman"/>
                <a:ea typeface="Times New Roman"/>
                <a:cs typeface="Times New Roman"/>
                <a:sym typeface="Times New Roman"/>
              </a:rPr>
              <a:t>Quels sont les noms des pilotes (avec leur matricule) qui assurent un vol le vendredi 13 octobre 2006? </a:t>
            </a:r>
          </a:p>
          <a:p>
            <a:pPr indent="-285750" lvl="1" marL="742950" marR="0" rtl="0" algn="just">
              <a:lnSpc>
                <a:spcPct val="100000"/>
              </a:lnSpc>
              <a:spcBef>
                <a:spcPts val="520"/>
              </a:spcBef>
              <a:spcAft>
                <a:spcPts val="0"/>
              </a:spcAft>
              <a:buClr>
                <a:schemeClr val="dk1"/>
              </a:buClr>
              <a:buSzPts val="2340"/>
              <a:buFont typeface="Noto Sans Symbols"/>
              <a:buNone/>
            </a:pPr>
            <a:r>
              <a:t/>
            </a:r>
            <a:endParaRPr b="0" i="1" sz="2600" u="none" cap="none" strike="noStrike">
              <a:solidFill>
                <a:srgbClr val="0066CC"/>
              </a:solidFill>
              <a:latin typeface="Times New Roman"/>
              <a:ea typeface="Times New Roman"/>
              <a:cs typeface="Times New Roman"/>
              <a:sym typeface="Times New Roman"/>
            </a:endParaRPr>
          </a:p>
          <a:p>
            <a:pPr indent="-342900" lvl="0" marL="342900" marR="0" rtl="0" algn="just">
              <a:spcBef>
                <a:spcPts val="520"/>
              </a:spcBef>
              <a:spcAft>
                <a:spcPts val="0"/>
              </a:spcAft>
              <a:buClr>
                <a:schemeClr val="hlink"/>
              </a:buClr>
              <a:buSzPts val="2860"/>
              <a:buFont typeface="Noto Sans Symbols"/>
              <a:buNone/>
            </a:pPr>
            <a:r>
              <a:t/>
            </a:r>
            <a:endParaRPr b="0" i="1" sz="2600" u="none" cap="none" strike="noStrike">
              <a:solidFill>
                <a:srgbClr val="0066CC"/>
              </a:solidFill>
              <a:latin typeface="Times New Roman"/>
              <a:ea typeface="Times New Roman"/>
              <a:cs typeface="Times New Roman"/>
              <a:sym typeface="Times New Roman"/>
            </a:endParaRPr>
          </a:p>
        </p:txBody>
      </p:sp>
      <p:sp>
        <p:nvSpPr>
          <p:cNvPr id="1822" name="Shape 1822"/>
          <p:cNvSpPr txBox="1"/>
          <p:nvPr/>
        </p:nvSpPr>
        <p:spPr>
          <a:xfrm>
            <a:off x="0" y="2738437"/>
            <a:ext cx="8788400" cy="1323975"/>
          </a:xfrm>
          <a:prstGeom prst="rect">
            <a:avLst/>
          </a:prstGeom>
          <a:noFill/>
          <a:ln>
            <a:noFill/>
          </a:ln>
        </p:spPr>
        <p:txBody>
          <a:bodyPr anchorCtr="0" anchor="t" bIns="45700" lIns="91425" rIns="91425" wrap="square" tIns="45700">
            <a:noAutofit/>
          </a:bodyPr>
          <a:lstStyle/>
          <a:p>
            <a:pPr indent="0" lvl="1" marL="457200" marR="0" rtl="0" algn="just">
              <a:lnSpc>
                <a:spcPct val="100000"/>
              </a:lnSpc>
              <a:spcBef>
                <a:spcPts val="0"/>
              </a:spcBef>
              <a:spcAft>
                <a:spcPts val="0"/>
              </a:spcAft>
              <a:buClr>
                <a:schemeClr val="dk2"/>
              </a:buClr>
              <a:buFont typeface="Times New Roman"/>
              <a:buNone/>
            </a:pPr>
            <a:r>
              <a:rPr b="0" i="0" lang="en-US" sz="1600" u="none" cap="none" strike="noStrike">
                <a:solidFill>
                  <a:schemeClr val="dk2"/>
                </a:solidFill>
                <a:latin typeface="Times New Roman"/>
                <a:ea typeface="Times New Roman"/>
                <a:cs typeface="Times New Roman"/>
                <a:sym typeface="Times New Roman"/>
              </a:rPr>
              <a:t>SELECT PILOTE.MATRICULE, PILOTE.NOM</a:t>
            </a:r>
          </a:p>
          <a:p>
            <a:pPr indent="0" lvl="1" marL="457200" marR="0" rtl="0" algn="just">
              <a:lnSpc>
                <a:spcPct val="100000"/>
              </a:lnSpc>
              <a:spcBef>
                <a:spcPts val="0"/>
              </a:spcBef>
              <a:spcAft>
                <a:spcPts val="0"/>
              </a:spcAft>
              <a:buClr>
                <a:schemeClr val="dk2"/>
              </a:buClr>
              <a:buFont typeface="Times New Roman"/>
              <a:buNone/>
            </a:pPr>
            <a:r>
              <a:rPr b="0" i="0" lang="en-US" sz="1600" u="none" cap="none" strike="noStrike">
                <a:solidFill>
                  <a:schemeClr val="dk2"/>
                </a:solidFill>
                <a:latin typeface="Times New Roman"/>
                <a:ea typeface="Times New Roman"/>
                <a:cs typeface="Times New Roman"/>
                <a:sym typeface="Times New Roman"/>
              </a:rPr>
              <a:t>FROM PILOTE</a:t>
            </a:r>
          </a:p>
          <a:p>
            <a:pPr indent="0" lvl="1" marL="457200" marR="0" rtl="0" algn="just">
              <a:lnSpc>
                <a:spcPct val="100000"/>
              </a:lnSpc>
              <a:spcBef>
                <a:spcPts val="0"/>
              </a:spcBef>
              <a:spcAft>
                <a:spcPts val="0"/>
              </a:spcAft>
              <a:buClr>
                <a:schemeClr val="dk2"/>
              </a:buClr>
              <a:buFont typeface="Times New Roman"/>
              <a:buNone/>
            </a:pPr>
            <a:r>
              <a:rPr b="0" i="0" lang="en-US" sz="1600" u="none" cap="none" strike="noStrike">
                <a:solidFill>
                  <a:schemeClr val="dk2"/>
                </a:solidFill>
                <a:latin typeface="Times New Roman"/>
                <a:ea typeface="Times New Roman"/>
                <a:cs typeface="Times New Roman"/>
                <a:sym typeface="Times New Roman"/>
              </a:rPr>
              <a:t>WHERE EXISTS (SELECT * FROM DEPART</a:t>
            </a:r>
          </a:p>
          <a:p>
            <a:pPr indent="0" lvl="1" marL="457200" marR="0" rtl="0" algn="just">
              <a:lnSpc>
                <a:spcPct val="100000"/>
              </a:lnSpc>
              <a:spcBef>
                <a:spcPts val="0"/>
              </a:spcBef>
              <a:spcAft>
                <a:spcPts val="0"/>
              </a:spcAft>
              <a:buClr>
                <a:schemeClr val="dk2"/>
              </a:buClr>
              <a:buFont typeface="Times New Roman"/>
              <a:buNone/>
            </a:pPr>
            <a:r>
              <a:rPr b="0" i="0" lang="en-US" sz="1600" u="none" cap="none" strike="noStrike">
                <a:solidFill>
                  <a:schemeClr val="dk2"/>
                </a:solidFill>
                <a:latin typeface="Times New Roman"/>
                <a:ea typeface="Times New Roman"/>
                <a:cs typeface="Times New Roman"/>
                <a:sym typeface="Times New Roman"/>
              </a:rPr>
              <a:t>			 WHERE PILOTE.MATRICULE = DEPART.MATRICULE</a:t>
            </a:r>
          </a:p>
          <a:p>
            <a:pPr indent="0" lvl="1" marL="457200" marR="0" rtl="0" algn="just">
              <a:lnSpc>
                <a:spcPct val="100000"/>
              </a:lnSpc>
              <a:spcBef>
                <a:spcPts val="0"/>
              </a:spcBef>
              <a:spcAft>
                <a:spcPts val="0"/>
              </a:spcAft>
              <a:buClr>
                <a:schemeClr val="dk2"/>
              </a:buClr>
              <a:buFont typeface="Times New Roman"/>
              <a:buNone/>
            </a:pPr>
            <a:r>
              <a:rPr b="0" i="0" lang="en-US" sz="1600" u="none" cap="none" strike="noStrike">
                <a:solidFill>
                  <a:schemeClr val="dk2"/>
                </a:solidFill>
                <a:latin typeface="Times New Roman"/>
                <a:ea typeface="Times New Roman"/>
                <a:cs typeface="Times New Roman"/>
                <a:sym typeface="Times New Roman"/>
              </a:rPr>
              <a:t>			 AND DEPART.DATE_DEP = '13-10-06')</a:t>
            </a: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6" name="Shape 1826"/>
        <p:cNvGrpSpPr/>
        <p:nvPr/>
      </p:nvGrpSpPr>
      <p:grpSpPr>
        <a:xfrm>
          <a:off x="0" y="0"/>
          <a:ext cx="0" cy="0"/>
          <a:chOff x="0" y="0"/>
          <a:chExt cx="0" cy="0"/>
        </a:xfrm>
      </p:grpSpPr>
      <p:sp>
        <p:nvSpPr>
          <p:cNvPr id="1827" name="Shape 1827"/>
          <p:cNvSpPr txBox="1"/>
          <p:nvPr>
            <p:ph type="title"/>
          </p:nvPr>
        </p:nvSpPr>
        <p:spPr>
          <a:xfrm>
            <a:off x="609600" y="4762"/>
            <a:ext cx="8305800" cy="609600"/>
          </a:xfrm>
          <a:prstGeom prst="rect">
            <a:avLst/>
          </a:prstGeom>
          <a:noFill/>
          <a:ln>
            <a:noFill/>
          </a:ln>
        </p:spPr>
        <p:txBody>
          <a:bodyPr anchorCtr="0" anchor="b" bIns="45700" lIns="91425" rIns="91425" wrap="square" tIns="45700">
            <a:noAutofit/>
          </a:bodyPr>
          <a:lstStyle/>
          <a:p>
            <a:pPr indent="0" lvl="0" marL="0" marR="0" rtl="0" algn="l">
              <a:lnSpc>
                <a:spcPct val="100000"/>
              </a:lnSpc>
              <a:spcBef>
                <a:spcPts val="0"/>
              </a:spcBef>
              <a:spcAft>
                <a:spcPts val="0"/>
              </a:spcAft>
              <a:buClr>
                <a:schemeClr val="dk1"/>
              </a:buClr>
              <a:buFont typeface="Kaushan Script"/>
              <a:buNone/>
            </a:pPr>
            <a:r>
              <a:rPr b="0" i="0" lang="en-US" sz="3000" u="none" cap="none" strike="noStrike">
                <a:solidFill>
                  <a:schemeClr val="dk1"/>
                </a:solidFill>
                <a:latin typeface="Kaushan Script"/>
                <a:ea typeface="Kaushan Script"/>
                <a:cs typeface="Kaushan Script"/>
                <a:sym typeface="Kaushan Script"/>
              </a:rPr>
              <a:t>Opérateurs ensemblistes : La division </a:t>
            </a:r>
          </a:p>
        </p:txBody>
      </p:sp>
      <p:sp>
        <p:nvSpPr>
          <p:cNvPr descr="Rectangle: Click to edit Master text styles Second level Third level Fourth level Fifth level" id="1828" name="Shape 1828"/>
          <p:cNvSpPr txBox="1"/>
          <p:nvPr>
            <p:ph idx="1" type="body"/>
          </p:nvPr>
        </p:nvSpPr>
        <p:spPr>
          <a:xfrm>
            <a:off x="533400" y="914400"/>
            <a:ext cx="8153400" cy="5499100"/>
          </a:xfrm>
          <a:prstGeom prst="rect">
            <a:avLst/>
          </a:prstGeom>
          <a:noFill/>
          <a:ln>
            <a:noFill/>
          </a:ln>
        </p:spPr>
        <p:txBody>
          <a:bodyPr anchorCtr="0" anchor="t" bIns="45700" lIns="91425" rIns="91425" wrap="square" tIns="45700">
            <a:noAutofit/>
          </a:bodyPr>
          <a:lstStyle/>
          <a:p>
            <a:pPr indent="-342900" lvl="0" marL="342900" marR="0" rtl="0" algn="just">
              <a:lnSpc>
                <a:spcPct val="90000"/>
              </a:lnSpc>
              <a:spcBef>
                <a:spcPts val="0"/>
              </a:spcBef>
              <a:spcAft>
                <a:spcPts val="0"/>
              </a:spcAft>
              <a:buClr>
                <a:schemeClr val="hlink"/>
              </a:buClr>
              <a:buSzPts val="2200"/>
              <a:buFont typeface="Noto Sans Symbols"/>
              <a:buChar char="•"/>
            </a:pPr>
            <a:r>
              <a:rPr b="0" i="0" lang="en-US" sz="2000" u="none" cap="none" strike="noStrike">
                <a:solidFill>
                  <a:schemeClr val="dk1"/>
                </a:solidFill>
                <a:latin typeface="Times New Roman"/>
                <a:ea typeface="Times New Roman"/>
                <a:cs typeface="Times New Roman"/>
                <a:sym typeface="Times New Roman"/>
              </a:rPr>
              <a:t>Quels sont les pilotes (leur matricule et leur nom) qui conduisent tous les avions?</a:t>
            </a:r>
          </a:p>
          <a:p>
            <a:pPr indent="-285750" lvl="1" marL="742950" marR="0" rtl="0" algn="just">
              <a:lnSpc>
                <a:spcPct val="90000"/>
              </a:lnSpc>
              <a:spcBef>
                <a:spcPts val="400"/>
              </a:spcBef>
              <a:spcAft>
                <a:spcPts val="0"/>
              </a:spcAft>
              <a:buClr>
                <a:schemeClr val="dk1"/>
              </a:buClr>
              <a:buFont typeface="Noto Sans Symbols"/>
              <a:buNone/>
            </a:pPr>
            <a:r>
              <a:rPr b="0" i="1" lang="en-US" sz="2000" u="none" cap="none" strike="noStrike">
                <a:solidFill>
                  <a:srgbClr val="0066CC"/>
                </a:solidFill>
                <a:latin typeface="Times New Roman"/>
                <a:ea typeface="Times New Roman"/>
                <a:cs typeface="Times New Roman"/>
                <a:sym typeface="Times New Roman"/>
              </a:rPr>
              <a:t>⇔ Quels sont les pilotes tels que, quel que soit l'avion, ils le conduisent ?</a:t>
            </a:r>
          </a:p>
          <a:p>
            <a:pPr indent="-285750" lvl="1" marL="742950" marR="0" rtl="0" algn="just">
              <a:lnSpc>
                <a:spcPct val="90000"/>
              </a:lnSpc>
              <a:spcBef>
                <a:spcPts val="400"/>
              </a:spcBef>
              <a:spcAft>
                <a:spcPts val="0"/>
              </a:spcAft>
              <a:buClr>
                <a:schemeClr val="dk1"/>
              </a:buClr>
              <a:buFont typeface="Noto Sans Symbols"/>
              <a:buNone/>
            </a:pPr>
            <a:r>
              <a:rPr b="0" i="1" lang="en-US" sz="2000" u="none" cap="none" strike="noStrike">
                <a:solidFill>
                  <a:srgbClr val="0066CC"/>
                </a:solidFill>
                <a:latin typeface="Times New Roman"/>
                <a:ea typeface="Times New Roman"/>
                <a:cs typeface="Times New Roman"/>
                <a:sym typeface="Times New Roman"/>
              </a:rPr>
              <a:t>⇔ Quels sont les pilotes tels que, quel que soit l'avion, il existe un départ assuré par ce pilote sur cet avion ?</a:t>
            </a:r>
          </a:p>
          <a:p>
            <a:pPr indent="-285750" lvl="1" marL="742950" marR="0" rtl="0" algn="just">
              <a:lnSpc>
                <a:spcPct val="90000"/>
              </a:lnSpc>
              <a:spcBef>
                <a:spcPts val="400"/>
              </a:spcBef>
              <a:spcAft>
                <a:spcPts val="0"/>
              </a:spcAft>
              <a:buClr>
                <a:schemeClr val="dk1"/>
              </a:buClr>
              <a:buFont typeface="Noto Sans Symbols"/>
              <a:buNone/>
            </a:pPr>
            <a:r>
              <a:rPr b="0" i="1" lang="en-US" sz="2000" u="none" cap="none" strike="noStrike">
                <a:solidFill>
                  <a:srgbClr val="0066CC"/>
                </a:solidFill>
                <a:latin typeface="Times New Roman"/>
                <a:ea typeface="Times New Roman"/>
                <a:cs typeface="Times New Roman"/>
                <a:sym typeface="Times New Roman"/>
              </a:rPr>
              <a:t>⇔ </a:t>
            </a:r>
            <a:r>
              <a:rPr b="0" i="1" lang="en-US" sz="2000" u="none" cap="none" strike="noStrike">
                <a:solidFill>
                  <a:srgbClr val="FF3300"/>
                </a:solidFill>
                <a:latin typeface="Times New Roman"/>
                <a:ea typeface="Times New Roman"/>
                <a:cs typeface="Times New Roman"/>
                <a:sym typeface="Times New Roman"/>
              </a:rPr>
              <a:t>Quels sont les pilotes </a:t>
            </a:r>
            <a:r>
              <a:rPr b="0" i="1" lang="en-US" sz="2000" u="sng" cap="none" strike="noStrike">
                <a:solidFill>
                  <a:srgbClr val="FF3300"/>
                </a:solidFill>
                <a:latin typeface="Times New Roman"/>
                <a:ea typeface="Times New Roman"/>
                <a:cs typeface="Times New Roman"/>
                <a:sym typeface="Times New Roman"/>
              </a:rPr>
              <a:t>tels qu'il n'existe pas</a:t>
            </a:r>
            <a:r>
              <a:rPr b="0" i="1" lang="en-US" sz="2000" u="none" cap="none" strike="noStrike">
                <a:solidFill>
                  <a:srgbClr val="FF3300"/>
                </a:solidFill>
                <a:latin typeface="Times New Roman"/>
                <a:ea typeface="Times New Roman"/>
                <a:cs typeface="Times New Roman"/>
                <a:sym typeface="Times New Roman"/>
              </a:rPr>
              <a:t> d'avion </a:t>
            </a:r>
            <a:r>
              <a:rPr b="0" i="1" lang="en-US" sz="2000" u="sng" cap="none" strike="noStrike">
                <a:solidFill>
                  <a:srgbClr val="000000"/>
                </a:solidFill>
                <a:latin typeface="Times New Roman"/>
                <a:ea typeface="Times New Roman"/>
                <a:cs typeface="Times New Roman"/>
                <a:sym typeface="Times New Roman"/>
              </a:rPr>
              <a:t>tel qu'il n'existe pas</a:t>
            </a:r>
            <a:r>
              <a:rPr b="0" i="1" lang="en-US" sz="2000" u="none" cap="none" strike="noStrike">
                <a:solidFill>
                  <a:srgbClr val="FF3300"/>
                </a:solidFill>
                <a:latin typeface="Times New Roman"/>
                <a:ea typeface="Times New Roman"/>
                <a:cs typeface="Times New Roman"/>
                <a:sym typeface="Times New Roman"/>
              </a:rPr>
              <a:t> de départ de ce pilote sur cet avion ?</a:t>
            </a:r>
          </a:p>
          <a:p>
            <a:pPr indent="-285750" lvl="1" marL="742950" marR="0" rtl="0" algn="just">
              <a:lnSpc>
                <a:spcPct val="90000"/>
              </a:lnSpc>
              <a:spcBef>
                <a:spcPts val="400"/>
              </a:spcBef>
              <a:spcAft>
                <a:spcPts val="0"/>
              </a:spcAft>
              <a:buClr>
                <a:schemeClr val="dk1"/>
              </a:buClr>
              <a:buFont typeface="Noto Sans Symbols"/>
              <a:buNone/>
            </a:pPr>
            <a:r>
              <a:t/>
            </a:r>
            <a:endParaRPr b="0" i="1" sz="2000" u="none" cap="none" strike="noStrike">
              <a:solidFill>
                <a:srgbClr val="0066CC"/>
              </a:solidFill>
              <a:latin typeface="Times New Roman"/>
              <a:ea typeface="Times New Roman"/>
              <a:cs typeface="Times New Roman"/>
              <a:sym typeface="Times New Roman"/>
            </a:endParaRPr>
          </a:p>
          <a:p>
            <a:pPr indent="-285750" lvl="1" marL="742950" marR="0" rtl="0" algn="just">
              <a:lnSpc>
                <a:spcPct val="90000"/>
              </a:lnSpc>
              <a:spcBef>
                <a:spcPts val="400"/>
              </a:spcBef>
              <a:spcAft>
                <a:spcPts val="0"/>
              </a:spcAft>
              <a:buClr>
                <a:schemeClr val="dk1"/>
              </a:buClr>
              <a:buFont typeface="Noto Sans Symbols"/>
              <a:buNone/>
            </a:pPr>
            <a:r>
              <a:rPr b="0" i="1" lang="en-US" sz="2000" u="none" cap="none" strike="noStrike">
                <a:solidFill>
                  <a:srgbClr val="0066CC"/>
                </a:solidFill>
                <a:latin typeface="Times New Roman"/>
                <a:ea typeface="Times New Roman"/>
                <a:cs typeface="Times New Roman"/>
                <a:sym typeface="Times New Roman"/>
              </a:rPr>
              <a:t>SELECT MATRICULE</a:t>
            </a:r>
          </a:p>
          <a:p>
            <a:pPr indent="-285750" lvl="1" marL="742950" marR="0" rtl="0" algn="just">
              <a:lnSpc>
                <a:spcPct val="90000"/>
              </a:lnSpc>
              <a:spcBef>
                <a:spcPts val="400"/>
              </a:spcBef>
              <a:spcAft>
                <a:spcPts val="0"/>
              </a:spcAft>
              <a:buClr>
                <a:schemeClr val="dk1"/>
              </a:buClr>
              <a:buFont typeface="Noto Sans Symbols"/>
              <a:buNone/>
            </a:pPr>
            <a:r>
              <a:rPr b="0" i="1" lang="en-US" sz="2000" u="none" cap="none" strike="noStrike">
                <a:solidFill>
                  <a:srgbClr val="0066CC"/>
                </a:solidFill>
                <a:latin typeface="Times New Roman"/>
                <a:ea typeface="Times New Roman"/>
                <a:cs typeface="Times New Roman"/>
                <a:sym typeface="Times New Roman"/>
              </a:rPr>
              <a:t>FROM PILOTE</a:t>
            </a:r>
          </a:p>
          <a:p>
            <a:pPr indent="-285750" lvl="1" marL="742950" marR="0" rtl="0" algn="just">
              <a:lnSpc>
                <a:spcPct val="90000"/>
              </a:lnSpc>
              <a:spcBef>
                <a:spcPts val="400"/>
              </a:spcBef>
              <a:spcAft>
                <a:spcPts val="0"/>
              </a:spcAft>
              <a:buClr>
                <a:schemeClr val="dk1"/>
              </a:buClr>
              <a:buFont typeface="Noto Sans Symbols"/>
              <a:buNone/>
            </a:pPr>
            <a:r>
              <a:rPr b="0" i="1" lang="en-US" sz="2000" u="none" cap="none" strike="noStrike">
                <a:solidFill>
                  <a:srgbClr val="0066CC"/>
                </a:solidFill>
                <a:latin typeface="Times New Roman"/>
                <a:ea typeface="Times New Roman"/>
                <a:cs typeface="Times New Roman"/>
                <a:sym typeface="Times New Roman"/>
              </a:rPr>
              <a:t>WHERE </a:t>
            </a:r>
            <a:r>
              <a:rPr b="0" i="1" lang="en-US" sz="2000" u="sng" cap="none" strike="noStrike">
                <a:solidFill>
                  <a:srgbClr val="FF3300"/>
                </a:solidFill>
                <a:latin typeface="Times New Roman"/>
                <a:ea typeface="Times New Roman"/>
                <a:cs typeface="Times New Roman"/>
                <a:sym typeface="Times New Roman"/>
              </a:rPr>
              <a:t>NOT EXISTS</a:t>
            </a:r>
            <a:r>
              <a:rPr b="0" i="1" lang="en-US" sz="2000" u="none" cap="none" strike="noStrike">
                <a:solidFill>
                  <a:srgbClr val="0066CC"/>
                </a:solidFill>
                <a:latin typeface="Times New Roman"/>
                <a:ea typeface="Times New Roman"/>
                <a:cs typeface="Times New Roman"/>
                <a:sym typeface="Times New Roman"/>
              </a:rPr>
              <a:t> </a:t>
            </a:r>
          </a:p>
          <a:p>
            <a:pPr indent="-285750" lvl="1" marL="742950" marR="0" rtl="0" algn="just">
              <a:lnSpc>
                <a:spcPct val="90000"/>
              </a:lnSpc>
              <a:spcBef>
                <a:spcPts val="400"/>
              </a:spcBef>
              <a:spcAft>
                <a:spcPts val="0"/>
              </a:spcAft>
              <a:buClr>
                <a:schemeClr val="dk1"/>
              </a:buClr>
              <a:buFont typeface="Noto Sans Symbols"/>
              <a:buNone/>
            </a:pPr>
            <a:r>
              <a:rPr b="0" i="1" lang="en-US" sz="2000" u="none" cap="none" strike="noStrike">
                <a:solidFill>
                  <a:srgbClr val="0066CC"/>
                </a:solidFill>
                <a:latin typeface="Times New Roman"/>
                <a:ea typeface="Times New Roman"/>
                <a:cs typeface="Times New Roman"/>
                <a:sym typeface="Times New Roman"/>
              </a:rPr>
              <a:t>			(SELECT * FROM AVION</a:t>
            </a:r>
          </a:p>
          <a:p>
            <a:pPr indent="-285750" lvl="1" marL="742950" marR="0" rtl="0" algn="just">
              <a:lnSpc>
                <a:spcPct val="90000"/>
              </a:lnSpc>
              <a:spcBef>
                <a:spcPts val="400"/>
              </a:spcBef>
              <a:spcAft>
                <a:spcPts val="0"/>
              </a:spcAft>
              <a:buClr>
                <a:schemeClr val="dk1"/>
              </a:buClr>
              <a:buFont typeface="Noto Sans Symbols"/>
              <a:buNone/>
            </a:pPr>
            <a:r>
              <a:rPr b="0" i="1" lang="en-US" sz="2000" u="none" cap="none" strike="noStrike">
                <a:solidFill>
                  <a:srgbClr val="0066CC"/>
                </a:solidFill>
                <a:latin typeface="Times New Roman"/>
                <a:ea typeface="Times New Roman"/>
                <a:cs typeface="Times New Roman"/>
                <a:sym typeface="Times New Roman"/>
              </a:rPr>
              <a:t>			WHERE </a:t>
            </a:r>
            <a:r>
              <a:rPr b="0" i="1" lang="en-US" sz="2000" u="sng" cap="none" strike="noStrike">
                <a:solidFill>
                  <a:srgbClr val="000000"/>
                </a:solidFill>
                <a:latin typeface="Times New Roman"/>
                <a:ea typeface="Times New Roman"/>
                <a:cs typeface="Times New Roman"/>
                <a:sym typeface="Times New Roman"/>
              </a:rPr>
              <a:t>NOT EXISTS</a:t>
            </a:r>
          </a:p>
          <a:p>
            <a:pPr indent="-285750" lvl="1" marL="742950" marR="0" rtl="0" algn="just">
              <a:lnSpc>
                <a:spcPct val="90000"/>
              </a:lnSpc>
              <a:spcBef>
                <a:spcPts val="400"/>
              </a:spcBef>
              <a:spcAft>
                <a:spcPts val="0"/>
              </a:spcAft>
              <a:buClr>
                <a:schemeClr val="dk1"/>
              </a:buClr>
              <a:buFont typeface="Noto Sans Symbols"/>
              <a:buNone/>
            </a:pPr>
            <a:r>
              <a:rPr b="0" i="1" lang="en-US" sz="2000" u="none" cap="none" strike="noStrike">
                <a:solidFill>
                  <a:srgbClr val="0066CC"/>
                </a:solidFill>
                <a:latin typeface="Times New Roman"/>
                <a:ea typeface="Times New Roman"/>
                <a:cs typeface="Times New Roman"/>
                <a:sym typeface="Times New Roman"/>
              </a:rPr>
              <a:t>		           ( SELECT * FROM DEPART</a:t>
            </a:r>
          </a:p>
          <a:p>
            <a:pPr indent="-285750" lvl="1" marL="742950" marR="0" rtl="0" algn="just">
              <a:lnSpc>
                <a:spcPct val="90000"/>
              </a:lnSpc>
              <a:spcBef>
                <a:spcPts val="400"/>
              </a:spcBef>
              <a:spcAft>
                <a:spcPts val="0"/>
              </a:spcAft>
              <a:buClr>
                <a:schemeClr val="dk1"/>
              </a:buClr>
              <a:buFont typeface="Noto Sans Symbols"/>
              <a:buNone/>
            </a:pPr>
            <a:r>
              <a:rPr b="0" i="1" lang="en-US" sz="2000" u="none" cap="none" strike="noStrike">
                <a:solidFill>
                  <a:srgbClr val="0066CC"/>
                </a:solidFill>
                <a:latin typeface="Times New Roman"/>
                <a:ea typeface="Times New Roman"/>
                <a:cs typeface="Times New Roman"/>
                <a:sym typeface="Times New Roman"/>
              </a:rPr>
              <a:t>			WHERE DEPART.MATRICULE = PILOTE.MATRICULE</a:t>
            </a:r>
          </a:p>
          <a:p>
            <a:pPr indent="-285750" lvl="1" marL="742950" marR="0" rtl="0" algn="just">
              <a:lnSpc>
                <a:spcPct val="90000"/>
              </a:lnSpc>
              <a:spcBef>
                <a:spcPts val="400"/>
              </a:spcBef>
              <a:spcAft>
                <a:spcPts val="0"/>
              </a:spcAft>
              <a:buClr>
                <a:schemeClr val="dk1"/>
              </a:buClr>
              <a:buFont typeface="Noto Sans Symbols"/>
              <a:buNone/>
            </a:pPr>
            <a:r>
              <a:rPr b="0" i="1" lang="en-US" sz="2000" u="none" cap="none" strike="noStrike">
                <a:solidFill>
                  <a:srgbClr val="0066CC"/>
                </a:solidFill>
                <a:latin typeface="Times New Roman"/>
                <a:ea typeface="Times New Roman"/>
                <a:cs typeface="Times New Roman"/>
                <a:sym typeface="Times New Roman"/>
              </a:rPr>
              <a:t>                 AND DEPART.NUMAV = AVION.NUMAV))</a:t>
            </a:r>
          </a:p>
          <a:p>
            <a:pPr indent="-342900" lvl="0" marL="342900" marR="0" rtl="0" algn="just">
              <a:spcBef>
                <a:spcPts val="400"/>
              </a:spcBef>
              <a:spcAft>
                <a:spcPts val="0"/>
              </a:spcAft>
              <a:buClr>
                <a:schemeClr val="hlink"/>
              </a:buClr>
              <a:buSzPts val="2200"/>
              <a:buFont typeface="Noto Sans Symbols"/>
              <a:buNone/>
            </a:pPr>
            <a:r>
              <a:t/>
            </a:r>
            <a:endParaRPr b="0" i="1" sz="2000" u="none" cap="none" strike="noStrike">
              <a:solidFill>
                <a:srgbClr val="0066CC"/>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Shape 279"/>
          <p:cNvSpPr txBox="1"/>
          <p:nvPr>
            <p:ph type="title"/>
          </p:nvPr>
        </p:nvSpPr>
        <p:spPr>
          <a:xfrm>
            <a:off x="609600" y="4762"/>
            <a:ext cx="8305800" cy="609600"/>
          </a:xfrm>
          <a:prstGeom prst="rect">
            <a:avLst/>
          </a:prstGeom>
          <a:noFill/>
          <a:ln>
            <a:noFill/>
          </a:ln>
        </p:spPr>
        <p:txBody>
          <a:bodyPr anchorCtr="0" anchor="b" bIns="45700" lIns="91425" rIns="91425" wrap="square" tIns="45700">
            <a:noAutofit/>
          </a:bodyPr>
          <a:lstStyle/>
          <a:p>
            <a:pPr indent="0" lvl="0" marL="0" marR="0" rtl="0" algn="l">
              <a:lnSpc>
                <a:spcPct val="100000"/>
              </a:lnSpc>
              <a:spcBef>
                <a:spcPts val="0"/>
              </a:spcBef>
              <a:spcAft>
                <a:spcPts val="0"/>
              </a:spcAft>
              <a:buClr>
                <a:schemeClr val="dk1"/>
              </a:buClr>
              <a:buFont typeface="Kaushan Script"/>
              <a:buNone/>
            </a:pPr>
            <a:r>
              <a:rPr b="0" i="0" lang="en-US" sz="3000" u="none" cap="none" strike="noStrike">
                <a:solidFill>
                  <a:schemeClr val="dk1"/>
                </a:solidFill>
                <a:latin typeface="Kaushan Script"/>
                <a:ea typeface="Kaushan Script"/>
                <a:cs typeface="Kaushan Script"/>
                <a:sym typeface="Kaushan Script"/>
              </a:rPr>
              <a:t>LES OPÉRATIONS ENSEMBLISTES</a:t>
            </a:r>
          </a:p>
        </p:txBody>
      </p:sp>
      <p:sp>
        <p:nvSpPr>
          <p:cNvPr descr="Rectangle: Click to edit Master text styles Second level Third level Fourth level Fifth level" id="280" name="Shape 280"/>
          <p:cNvSpPr txBox="1"/>
          <p:nvPr>
            <p:ph idx="1" type="body"/>
          </p:nvPr>
        </p:nvSpPr>
        <p:spPr>
          <a:xfrm>
            <a:off x="476250" y="812800"/>
            <a:ext cx="8153400" cy="5499100"/>
          </a:xfrm>
          <a:prstGeom prst="rect">
            <a:avLst/>
          </a:prstGeom>
          <a:noFill/>
          <a:ln>
            <a:noFill/>
          </a:ln>
        </p:spPr>
        <p:txBody>
          <a:bodyPr anchorCtr="0" anchor="t" bIns="45700" lIns="91425" rIns="91425" wrap="square" tIns="45700">
            <a:noAutofit/>
          </a:bodyPr>
          <a:lstStyle/>
          <a:p>
            <a:pPr indent="-342900" lvl="0" marL="342900" marR="0" rtl="0" algn="just">
              <a:lnSpc>
                <a:spcPct val="100000"/>
              </a:lnSpc>
              <a:spcBef>
                <a:spcPts val="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L’union </a:t>
            </a:r>
          </a:p>
          <a:p>
            <a:pPr indent="-285750" lvl="1" marL="742950" marR="0" rtl="0" algn="just">
              <a:lnSpc>
                <a:spcPct val="100000"/>
              </a:lnSpc>
              <a:spcBef>
                <a:spcPts val="520"/>
              </a:spcBef>
              <a:spcAft>
                <a:spcPts val="0"/>
              </a:spcAft>
              <a:buClr>
                <a:srgbClr val="0066CC"/>
              </a:buClr>
              <a:buSzPts val="2600"/>
              <a:buFont typeface="Times New Roman"/>
              <a:buChar char="•"/>
            </a:pPr>
            <a:r>
              <a:rPr b="0" i="1" lang="en-US" sz="2600" u="none" cap="none" strike="noStrike">
                <a:solidFill>
                  <a:srgbClr val="0066CC"/>
                </a:solidFill>
                <a:latin typeface="Times New Roman"/>
                <a:ea typeface="Times New Roman"/>
                <a:cs typeface="Times New Roman"/>
                <a:sym typeface="Times New Roman"/>
              </a:rPr>
              <a:t>Opération entre deux relations R1 et R2 </a:t>
            </a:r>
            <a:r>
              <a:rPr b="0" i="1" lang="en-US" sz="2600" u="none" cap="none" strike="noStrike">
                <a:solidFill>
                  <a:srgbClr val="FF3300"/>
                </a:solidFill>
                <a:latin typeface="Times New Roman"/>
                <a:ea typeface="Times New Roman"/>
                <a:cs typeface="Times New Roman"/>
                <a:sym typeface="Times New Roman"/>
              </a:rPr>
              <a:t>ayant un même schéma</a:t>
            </a:r>
          </a:p>
          <a:p>
            <a:pPr indent="-228600" lvl="2" marL="1143000" marR="0" rtl="0" algn="just">
              <a:lnSpc>
                <a:spcPct val="100000"/>
              </a:lnSpc>
              <a:spcBef>
                <a:spcPts val="40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Produit une relation R de même schéma </a:t>
            </a:r>
          </a:p>
          <a:p>
            <a:pPr indent="-228600" lvl="2" marL="1143000" marR="0" rtl="0" algn="just">
              <a:lnSpc>
                <a:spcPct val="100000"/>
              </a:lnSpc>
              <a:spcBef>
                <a:spcPts val="40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ayant un ensemble d’occurrences constitué de l’union des occurrences de R1 et R2</a:t>
            </a:r>
          </a:p>
          <a:p>
            <a:pPr indent="-285750" lvl="1" marL="742950" marR="0" rtl="0" algn="just">
              <a:lnSpc>
                <a:spcPct val="100000"/>
              </a:lnSpc>
              <a:spcBef>
                <a:spcPts val="520"/>
              </a:spcBef>
              <a:spcAft>
                <a:spcPts val="0"/>
              </a:spcAft>
              <a:buClr>
                <a:srgbClr val="0066CC"/>
              </a:buClr>
              <a:buSzPts val="2600"/>
              <a:buFont typeface="Times New Roman"/>
              <a:buChar char="•"/>
            </a:pPr>
            <a:r>
              <a:rPr b="0" i="1" lang="en-US" sz="2600" u="none" cap="none" strike="noStrike">
                <a:solidFill>
                  <a:srgbClr val="0066CC"/>
                </a:solidFill>
                <a:latin typeface="Times New Roman"/>
                <a:ea typeface="Times New Roman"/>
                <a:cs typeface="Times New Roman"/>
                <a:sym typeface="Times New Roman"/>
              </a:rPr>
              <a:t>Notation : R = R1 ∪ R2</a:t>
            </a:r>
          </a:p>
          <a:p>
            <a:pPr indent="0" lvl="0" marL="0" marR="0" rtl="0" algn="l">
              <a:spcBef>
                <a:spcPts val="0"/>
              </a:spcBef>
              <a:buNone/>
            </a:pPr>
            <a:r>
              <a:t/>
            </a:r>
            <a:endParaRPr b="0" i="1" sz="2600" u="none" cap="none" strike="noStrike">
              <a:solidFill>
                <a:srgbClr val="0066CC"/>
              </a:solidFill>
              <a:latin typeface="Times New Roman"/>
              <a:ea typeface="Times New Roman"/>
              <a:cs typeface="Times New Roman"/>
              <a:sym typeface="Times New Roman"/>
            </a:endParaRPr>
          </a:p>
        </p:txBody>
      </p:sp>
      <p:sp>
        <p:nvSpPr>
          <p:cNvPr id="281" name="Shape 281"/>
          <p:cNvSpPr txBox="1"/>
          <p:nvPr/>
        </p:nvSpPr>
        <p:spPr>
          <a:xfrm>
            <a:off x="7023100" y="6400800"/>
            <a:ext cx="1905000"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chemeClr val="dk1"/>
              </a:buClr>
              <a:buFont typeface="Tahoma"/>
              <a:buNone/>
            </a:pPr>
            <a:fld id="{00000000-1234-1234-1234-123412341234}" type="slidenum">
              <a:rPr b="1" i="1" lang="en-US" sz="1200" u="none" cap="none" strike="noStrike">
                <a:solidFill>
                  <a:schemeClr val="dk1"/>
                </a:solidFill>
                <a:latin typeface="Tahoma"/>
                <a:ea typeface="Tahoma"/>
                <a:cs typeface="Tahoma"/>
                <a:sym typeface="Tahoma"/>
              </a:rPr>
              <a:t>‹#›</a:t>
            </a:fld>
          </a:p>
        </p:txBody>
      </p:sp>
      <p:grpSp>
        <p:nvGrpSpPr>
          <p:cNvPr id="282" name="Shape 282"/>
          <p:cNvGrpSpPr/>
          <p:nvPr/>
        </p:nvGrpSpPr>
        <p:grpSpPr>
          <a:xfrm>
            <a:off x="5294312" y="2976562"/>
            <a:ext cx="1968500" cy="1441450"/>
            <a:chOff x="0" y="0"/>
            <a:chExt cx="2147483647" cy="2147483647"/>
          </a:xfrm>
        </p:grpSpPr>
        <p:cxnSp>
          <p:nvCxnSpPr>
            <p:cNvPr id="283" name="Shape 283"/>
            <p:cNvCxnSpPr/>
            <p:nvPr/>
          </p:nvCxnSpPr>
          <p:spPr>
            <a:xfrm flipH="1" rot="10800000">
              <a:off x="500502572" y="1489994283"/>
              <a:ext cx="294413096" cy="482474296"/>
            </a:xfrm>
            <a:prstGeom prst="straightConnector1">
              <a:avLst/>
            </a:prstGeom>
            <a:noFill/>
            <a:ln cap="flat" cmpd="sng" w="19050">
              <a:solidFill>
                <a:schemeClr val="dk1"/>
              </a:solidFill>
              <a:prstDash val="solid"/>
              <a:miter lim="8000"/>
              <a:headEnd len="med" w="med" type="none"/>
              <a:tailEnd len="lg" w="lg" type="triangle"/>
            </a:ln>
          </p:spPr>
        </p:cxnSp>
        <p:cxnSp>
          <p:nvCxnSpPr>
            <p:cNvPr id="284" name="Shape 284"/>
            <p:cNvCxnSpPr/>
            <p:nvPr/>
          </p:nvCxnSpPr>
          <p:spPr>
            <a:xfrm flipH="1" rot="5400000">
              <a:off x="1295417850" y="1449787816"/>
              <a:ext cx="294413096" cy="482474296"/>
            </a:xfrm>
            <a:prstGeom prst="straightConnector1">
              <a:avLst/>
            </a:prstGeom>
            <a:noFill/>
            <a:ln cap="flat" cmpd="sng" w="19050">
              <a:solidFill>
                <a:schemeClr val="dk1"/>
              </a:solidFill>
              <a:prstDash val="solid"/>
              <a:miter lim="8000"/>
              <a:headEnd len="med" w="med" type="none"/>
              <a:tailEnd len="lg" w="lg" type="triangle"/>
            </a:ln>
          </p:spPr>
        </p:cxnSp>
        <p:cxnSp>
          <p:nvCxnSpPr>
            <p:cNvPr id="285" name="Shape 285"/>
            <p:cNvCxnSpPr/>
            <p:nvPr/>
          </p:nvCxnSpPr>
          <p:spPr>
            <a:xfrm rot="10800000">
              <a:off x="1030446279" y="42571144"/>
              <a:ext cx="0" cy="643299090"/>
            </a:xfrm>
            <a:prstGeom prst="straightConnector1">
              <a:avLst/>
            </a:prstGeom>
            <a:noFill/>
            <a:ln cap="flat" cmpd="sng" w="19050">
              <a:solidFill>
                <a:schemeClr val="dk1"/>
              </a:solidFill>
              <a:prstDash val="solid"/>
              <a:miter lim="8000"/>
              <a:headEnd len="med" w="med" type="none"/>
              <a:tailEnd len="lg" w="lg" type="triangle"/>
            </a:ln>
          </p:spPr>
        </p:cxnSp>
        <p:sp>
          <p:nvSpPr>
            <p:cNvPr id="286" name="Shape 286"/>
            <p:cNvSpPr/>
            <p:nvPr/>
          </p:nvSpPr>
          <p:spPr>
            <a:xfrm>
              <a:off x="677150475" y="685870235"/>
              <a:ext cx="706591419" cy="964948593"/>
            </a:xfrm>
            <a:prstGeom prst="ellipse">
              <a:avLst/>
            </a:prstGeom>
            <a:noFill/>
            <a:ln cap="flat" cmpd="sng" w="19050">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sp>
          <p:nvSpPr>
            <p:cNvPr id="287" name="Shape 287"/>
            <p:cNvSpPr txBox="1"/>
            <p:nvPr/>
          </p:nvSpPr>
          <p:spPr>
            <a:xfrm>
              <a:off x="794915560" y="851425016"/>
              <a:ext cx="471060967" cy="614918242"/>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0" lang="en-US" sz="2100" u="none" cap="none" strike="noStrike">
                  <a:solidFill>
                    <a:schemeClr val="dk1"/>
                  </a:solidFill>
                  <a:latin typeface="Times New Roman"/>
                  <a:ea typeface="Times New Roman"/>
                  <a:cs typeface="Times New Roman"/>
                  <a:sym typeface="Times New Roman"/>
                </a:rPr>
                <a:t>∪</a:t>
              </a:r>
            </a:p>
          </p:txBody>
        </p:sp>
        <p:sp>
          <p:nvSpPr>
            <p:cNvPr id="288" name="Shape 288"/>
            <p:cNvSpPr txBox="1"/>
            <p:nvPr/>
          </p:nvSpPr>
          <p:spPr>
            <a:xfrm>
              <a:off x="0" y="1532565404"/>
              <a:ext cx="540334633" cy="614918242"/>
            </a:xfrm>
            <a:prstGeom prst="rect">
              <a:avLst/>
            </a:prstGeom>
            <a:noFill/>
            <a:ln>
              <a:noFill/>
            </a:ln>
          </p:spPr>
          <p:txBody>
            <a:bodyPr anchorCtr="0" anchor="b" bIns="45700" lIns="91425"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0" lang="en-US" sz="2100" u="none" cap="none" strike="noStrike">
                  <a:solidFill>
                    <a:schemeClr val="dk1"/>
                  </a:solidFill>
                  <a:latin typeface="Times New Roman"/>
                  <a:ea typeface="Times New Roman"/>
                  <a:cs typeface="Times New Roman"/>
                  <a:sym typeface="Times New Roman"/>
                </a:rPr>
                <a:t>R1</a:t>
              </a:r>
            </a:p>
          </p:txBody>
        </p:sp>
        <p:sp>
          <p:nvSpPr>
            <p:cNvPr id="289" name="Shape 289"/>
            <p:cNvSpPr txBox="1"/>
            <p:nvPr/>
          </p:nvSpPr>
          <p:spPr>
            <a:xfrm>
              <a:off x="1607149013" y="1494724376"/>
              <a:ext cx="540334633" cy="614918242"/>
            </a:xfrm>
            <a:prstGeom prst="rect">
              <a:avLst/>
            </a:prstGeom>
            <a:noFill/>
            <a:ln>
              <a:noFill/>
            </a:ln>
          </p:spPr>
          <p:txBody>
            <a:bodyPr anchorCtr="0" anchor="b" bIns="45700" lIns="91425"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0" lang="en-US" sz="2100" u="none" cap="none" strike="noStrike">
                  <a:solidFill>
                    <a:schemeClr val="dk1"/>
                  </a:solidFill>
                  <a:latin typeface="Times New Roman"/>
                  <a:ea typeface="Times New Roman"/>
                  <a:cs typeface="Times New Roman"/>
                  <a:sym typeface="Times New Roman"/>
                </a:rPr>
                <a:t>R2</a:t>
              </a:r>
            </a:p>
          </p:txBody>
        </p:sp>
        <p:sp>
          <p:nvSpPr>
            <p:cNvPr id="290" name="Shape 290"/>
            <p:cNvSpPr txBox="1"/>
            <p:nvPr/>
          </p:nvSpPr>
          <p:spPr>
            <a:xfrm>
              <a:off x="1222679791" y="0"/>
              <a:ext cx="394859922" cy="614918242"/>
            </a:xfrm>
            <a:prstGeom prst="rect">
              <a:avLst/>
            </a:prstGeom>
            <a:noFill/>
            <a:ln>
              <a:noFill/>
            </a:ln>
          </p:spPr>
          <p:txBody>
            <a:bodyPr anchorCtr="0" anchor="b" bIns="45700" lIns="91425"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0" lang="en-US" sz="2100" u="none" cap="none" strike="noStrike">
                  <a:solidFill>
                    <a:schemeClr val="dk1"/>
                  </a:solidFill>
                  <a:latin typeface="Times New Roman"/>
                  <a:ea typeface="Times New Roman"/>
                  <a:cs typeface="Times New Roman"/>
                  <a:sym typeface="Times New Roman"/>
                </a:rPr>
                <a:t>R</a:t>
              </a:r>
            </a:p>
          </p:txBody>
        </p:sp>
      </p:grpSp>
      <p:grpSp>
        <p:nvGrpSpPr>
          <p:cNvPr id="291" name="Shape 291"/>
          <p:cNvGrpSpPr/>
          <p:nvPr/>
        </p:nvGrpSpPr>
        <p:grpSpPr>
          <a:xfrm>
            <a:off x="1622425" y="4681537"/>
            <a:ext cx="5862637" cy="1824037"/>
            <a:chOff x="0" y="0"/>
            <a:chExt cx="2147483647" cy="2147483646"/>
          </a:xfrm>
        </p:grpSpPr>
        <p:sp>
          <p:nvSpPr>
            <p:cNvPr id="292" name="Shape 292"/>
            <p:cNvSpPr/>
            <p:nvPr/>
          </p:nvSpPr>
          <p:spPr>
            <a:xfrm>
              <a:off x="1274330909" y="1709581822"/>
              <a:ext cx="872661165" cy="437901824"/>
            </a:xfrm>
            <a:prstGeom prst="ellipse">
              <a:avLst/>
            </a:prstGeom>
            <a:solidFill>
              <a:schemeClr val="lt1"/>
            </a:solidFill>
            <a:ln cap="flat" cmpd="sng" w="38100">
              <a:solidFill>
                <a:srgbClr val="CC3300"/>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sp>
          <p:nvSpPr>
            <p:cNvPr id="293" name="Shape 293"/>
            <p:cNvSpPr txBox="1"/>
            <p:nvPr/>
          </p:nvSpPr>
          <p:spPr>
            <a:xfrm>
              <a:off x="1274330909" y="1621458513"/>
              <a:ext cx="872661165" cy="306396022"/>
            </a:xfrm>
            <a:prstGeom prst="rect">
              <a:avLst/>
            </a:prstGeom>
            <a:solidFill>
              <a:schemeClr val="lt1"/>
            </a:solid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sp>
          <p:nvSpPr>
            <p:cNvPr id="294" name="Shape 294"/>
            <p:cNvSpPr/>
            <p:nvPr/>
          </p:nvSpPr>
          <p:spPr>
            <a:xfrm>
              <a:off x="1274330909" y="0"/>
              <a:ext cx="872661165" cy="219629005"/>
            </a:xfrm>
            <a:prstGeom prst="ellipse">
              <a:avLst/>
            </a:prstGeom>
            <a:solidFill>
              <a:schemeClr val="lt1"/>
            </a:solidFill>
            <a:ln cap="flat" cmpd="sng" w="38100">
              <a:solidFill>
                <a:srgbClr val="CC3300"/>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295" name="Shape 295"/>
            <p:cNvCxnSpPr/>
            <p:nvPr/>
          </p:nvCxnSpPr>
          <p:spPr>
            <a:xfrm>
              <a:off x="1274330909" y="131506923"/>
              <a:ext cx="491794" cy="1796347854"/>
            </a:xfrm>
            <a:prstGeom prst="straightConnector1">
              <a:avLst/>
            </a:prstGeom>
            <a:noFill/>
            <a:ln cap="flat" cmpd="sng" w="38100">
              <a:solidFill>
                <a:srgbClr val="CC3300"/>
              </a:solidFill>
              <a:prstDash val="solid"/>
              <a:miter lim="8000"/>
              <a:headEnd len="med" w="med" type="none"/>
              <a:tailEnd len="med" w="med" type="none"/>
            </a:ln>
          </p:spPr>
        </p:cxnSp>
        <p:cxnSp>
          <p:nvCxnSpPr>
            <p:cNvPr id="296" name="Shape 296"/>
            <p:cNvCxnSpPr/>
            <p:nvPr/>
          </p:nvCxnSpPr>
          <p:spPr>
            <a:xfrm>
              <a:off x="2146992161" y="131506923"/>
              <a:ext cx="491485" cy="1796347854"/>
            </a:xfrm>
            <a:prstGeom prst="straightConnector1">
              <a:avLst/>
            </a:prstGeom>
            <a:noFill/>
            <a:ln cap="flat" cmpd="sng" w="38100">
              <a:solidFill>
                <a:srgbClr val="CC3300"/>
              </a:solidFill>
              <a:prstDash val="solid"/>
              <a:miter lim="8000"/>
              <a:headEnd len="med" w="med" type="none"/>
              <a:tailEnd len="med" w="med" type="none"/>
            </a:ln>
          </p:spPr>
        </p:cxnSp>
        <p:grpSp>
          <p:nvGrpSpPr>
            <p:cNvPr id="297" name="Shape 297"/>
            <p:cNvGrpSpPr/>
            <p:nvPr/>
          </p:nvGrpSpPr>
          <p:grpSpPr>
            <a:xfrm>
              <a:off x="1510318180" y="325376379"/>
              <a:ext cx="448375707" cy="130150517"/>
              <a:chOff x="6629400" y="4343400"/>
              <a:chExt cx="1447800" cy="152400"/>
            </a:xfrm>
          </p:grpSpPr>
          <p:sp>
            <p:nvSpPr>
              <p:cNvPr id="298" name="Shape 298"/>
              <p:cNvSpPr txBox="1"/>
              <p:nvPr/>
            </p:nvSpPr>
            <p:spPr>
              <a:xfrm>
                <a:off x="6629400" y="4343400"/>
                <a:ext cx="1447800" cy="152400"/>
              </a:xfrm>
              <a:prstGeom prst="rect">
                <a:avLst/>
              </a:prstGeom>
              <a:solidFill>
                <a:srgbClr val="66FFFF"/>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299" name="Shape 299"/>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300" name="Shape 300"/>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301" name="Shape 301"/>
            <p:cNvGrpSpPr/>
            <p:nvPr/>
          </p:nvGrpSpPr>
          <p:grpSpPr>
            <a:xfrm>
              <a:off x="1510318180" y="455526898"/>
              <a:ext cx="448375707" cy="130150517"/>
              <a:chOff x="6629400" y="4343400"/>
              <a:chExt cx="1447800" cy="152400"/>
            </a:xfrm>
          </p:grpSpPr>
          <p:sp>
            <p:nvSpPr>
              <p:cNvPr id="302" name="Shape 302"/>
              <p:cNvSpPr txBox="1"/>
              <p:nvPr/>
            </p:nvSpPr>
            <p:spPr>
              <a:xfrm>
                <a:off x="6629400" y="4343400"/>
                <a:ext cx="1447800" cy="152400"/>
              </a:xfrm>
              <a:prstGeom prst="rect">
                <a:avLst/>
              </a:prstGeom>
              <a:solidFill>
                <a:schemeClr val="hlink"/>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303" name="Shape 303"/>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304" name="Shape 304"/>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305" name="Shape 305"/>
            <p:cNvGrpSpPr/>
            <p:nvPr/>
          </p:nvGrpSpPr>
          <p:grpSpPr>
            <a:xfrm>
              <a:off x="1510318180" y="585677417"/>
              <a:ext cx="448375707" cy="130150517"/>
              <a:chOff x="6629400" y="4343400"/>
              <a:chExt cx="1447800" cy="152400"/>
            </a:xfrm>
          </p:grpSpPr>
          <p:sp>
            <p:nvSpPr>
              <p:cNvPr id="306" name="Shape 306"/>
              <p:cNvSpPr txBox="1"/>
              <p:nvPr/>
            </p:nvSpPr>
            <p:spPr>
              <a:xfrm>
                <a:off x="6629400" y="4343400"/>
                <a:ext cx="1447800" cy="152400"/>
              </a:xfrm>
              <a:prstGeom prst="rect">
                <a:avLst/>
              </a:prstGeom>
              <a:solidFill>
                <a:schemeClr val="accent1"/>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307" name="Shape 307"/>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308" name="Shape 308"/>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309" name="Shape 309"/>
            <p:cNvGrpSpPr/>
            <p:nvPr/>
          </p:nvGrpSpPr>
          <p:grpSpPr>
            <a:xfrm>
              <a:off x="1510318180" y="715827964"/>
              <a:ext cx="448375707" cy="130150517"/>
              <a:chOff x="6629400" y="4343400"/>
              <a:chExt cx="1447800" cy="152400"/>
            </a:xfrm>
          </p:grpSpPr>
          <p:sp>
            <p:nvSpPr>
              <p:cNvPr id="310" name="Shape 310"/>
              <p:cNvSpPr txBox="1"/>
              <p:nvPr/>
            </p:nvSpPr>
            <p:spPr>
              <a:xfrm>
                <a:off x="6629400" y="4343400"/>
                <a:ext cx="1447800" cy="152400"/>
              </a:xfrm>
              <a:prstGeom prst="rect">
                <a:avLst/>
              </a:prstGeom>
              <a:solidFill>
                <a:schemeClr val="lt2"/>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311" name="Shape 311"/>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312" name="Shape 312"/>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313" name="Shape 313"/>
            <p:cNvGrpSpPr/>
            <p:nvPr/>
          </p:nvGrpSpPr>
          <p:grpSpPr>
            <a:xfrm>
              <a:off x="1510318180" y="845978483"/>
              <a:ext cx="448375707" cy="130150517"/>
              <a:chOff x="6629400" y="4343400"/>
              <a:chExt cx="1447800" cy="152400"/>
            </a:xfrm>
          </p:grpSpPr>
          <p:sp>
            <p:nvSpPr>
              <p:cNvPr id="314" name="Shape 314"/>
              <p:cNvSpPr txBox="1"/>
              <p:nvPr/>
            </p:nvSpPr>
            <p:spPr>
              <a:xfrm>
                <a:off x="6629400" y="4343400"/>
                <a:ext cx="1447800" cy="152400"/>
              </a:xfrm>
              <a:prstGeom prst="rect">
                <a:avLst/>
              </a:prstGeom>
              <a:solidFill>
                <a:srgbClr val="0066FF"/>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315" name="Shape 315"/>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316" name="Shape 316"/>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317" name="Shape 317"/>
            <p:cNvGrpSpPr/>
            <p:nvPr/>
          </p:nvGrpSpPr>
          <p:grpSpPr>
            <a:xfrm>
              <a:off x="1510318180" y="1106279522"/>
              <a:ext cx="448375707" cy="130150517"/>
              <a:chOff x="6629400" y="4343400"/>
              <a:chExt cx="1447800" cy="152400"/>
            </a:xfrm>
          </p:grpSpPr>
          <p:sp>
            <p:nvSpPr>
              <p:cNvPr id="318" name="Shape 318"/>
              <p:cNvSpPr txBox="1"/>
              <p:nvPr/>
            </p:nvSpPr>
            <p:spPr>
              <a:xfrm>
                <a:off x="6629400" y="4343400"/>
                <a:ext cx="1447800" cy="152400"/>
              </a:xfrm>
              <a:prstGeom prst="rect">
                <a:avLst/>
              </a:prstGeom>
              <a:solidFill>
                <a:schemeClr val="folHlink"/>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319" name="Shape 319"/>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320" name="Shape 320"/>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321" name="Shape 321"/>
            <p:cNvGrpSpPr/>
            <p:nvPr/>
          </p:nvGrpSpPr>
          <p:grpSpPr>
            <a:xfrm>
              <a:off x="1510318180" y="1236430041"/>
              <a:ext cx="448375707" cy="130150517"/>
              <a:chOff x="6629400" y="4343400"/>
              <a:chExt cx="1447800" cy="152400"/>
            </a:xfrm>
          </p:grpSpPr>
          <p:sp>
            <p:nvSpPr>
              <p:cNvPr id="322" name="Shape 322"/>
              <p:cNvSpPr txBox="1"/>
              <p:nvPr/>
            </p:nvSpPr>
            <p:spPr>
              <a:xfrm>
                <a:off x="6629400" y="4343400"/>
                <a:ext cx="1447800" cy="152400"/>
              </a:xfrm>
              <a:prstGeom prst="rect">
                <a:avLst/>
              </a:prstGeom>
              <a:solidFill>
                <a:schemeClr val="accent1"/>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323" name="Shape 323"/>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324" name="Shape 324"/>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325" name="Shape 325"/>
            <p:cNvGrpSpPr/>
            <p:nvPr/>
          </p:nvGrpSpPr>
          <p:grpSpPr>
            <a:xfrm>
              <a:off x="1510318180" y="1626881599"/>
              <a:ext cx="448375707" cy="130150517"/>
              <a:chOff x="6629400" y="4343400"/>
              <a:chExt cx="1447800" cy="152400"/>
            </a:xfrm>
          </p:grpSpPr>
          <p:sp>
            <p:nvSpPr>
              <p:cNvPr id="326" name="Shape 326"/>
              <p:cNvSpPr txBox="1"/>
              <p:nvPr/>
            </p:nvSpPr>
            <p:spPr>
              <a:xfrm>
                <a:off x="6629400" y="4343400"/>
                <a:ext cx="1447800" cy="152400"/>
              </a:xfrm>
              <a:prstGeom prst="rect">
                <a:avLst/>
              </a:prstGeom>
              <a:solidFill>
                <a:srgbClr val="CCFF33"/>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327" name="Shape 327"/>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328" name="Shape 328"/>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329" name="Shape 329"/>
            <p:cNvGrpSpPr/>
            <p:nvPr/>
          </p:nvGrpSpPr>
          <p:grpSpPr>
            <a:xfrm>
              <a:off x="1510318180" y="1757032119"/>
              <a:ext cx="448375707" cy="130150517"/>
              <a:chOff x="6629400" y="4343400"/>
              <a:chExt cx="1447800" cy="152400"/>
            </a:xfrm>
          </p:grpSpPr>
          <p:sp>
            <p:nvSpPr>
              <p:cNvPr id="330" name="Shape 330"/>
              <p:cNvSpPr txBox="1"/>
              <p:nvPr/>
            </p:nvSpPr>
            <p:spPr>
              <a:xfrm>
                <a:off x="6629400" y="4343400"/>
                <a:ext cx="1447800" cy="152400"/>
              </a:xfrm>
              <a:prstGeom prst="rect">
                <a:avLst/>
              </a:prstGeom>
              <a:solidFill>
                <a:schemeClr val="hlink"/>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331" name="Shape 331"/>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332" name="Shape 332"/>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333" name="Shape 333"/>
            <p:cNvGrpSpPr/>
            <p:nvPr/>
          </p:nvGrpSpPr>
          <p:grpSpPr>
            <a:xfrm>
              <a:off x="1510318180" y="1496731080"/>
              <a:ext cx="448375707" cy="130150517"/>
              <a:chOff x="6629400" y="4343400"/>
              <a:chExt cx="1447800" cy="152400"/>
            </a:xfrm>
          </p:grpSpPr>
          <p:sp>
            <p:nvSpPr>
              <p:cNvPr id="334" name="Shape 334"/>
              <p:cNvSpPr txBox="1"/>
              <p:nvPr/>
            </p:nvSpPr>
            <p:spPr>
              <a:xfrm>
                <a:off x="6629400" y="4343400"/>
                <a:ext cx="1447800" cy="152400"/>
              </a:xfrm>
              <a:prstGeom prst="rect">
                <a:avLst/>
              </a:prstGeom>
              <a:solidFill>
                <a:srgbClr val="0066FF"/>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335" name="Shape 335"/>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336" name="Shape 336"/>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337" name="Shape 337"/>
            <p:cNvGrpSpPr/>
            <p:nvPr/>
          </p:nvGrpSpPr>
          <p:grpSpPr>
            <a:xfrm>
              <a:off x="1510318180" y="1366580560"/>
              <a:ext cx="448375707" cy="130150517"/>
              <a:chOff x="6629400" y="4343400"/>
              <a:chExt cx="1447800" cy="152400"/>
            </a:xfrm>
          </p:grpSpPr>
          <p:sp>
            <p:nvSpPr>
              <p:cNvPr id="338" name="Shape 338"/>
              <p:cNvSpPr txBox="1"/>
              <p:nvPr/>
            </p:nvSpPr>
            <p:spPr>
              <a:xfrm>
                <a:off x="6629400" y="4343400"/>
                <a:ext cx="1447800" cy="152400"/>
              </a:xfrm>
              <a:prstGeom prst="rect">
                <a:avLst/>
              </a:prstGeom>
              <a:solidFill>
                <a:srgbClr val="FFCC00"/>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339" name="Shape 339"/>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340" name="Shape 340"/>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341" name="Shape 341"/>
            <p:cNvGrpSpPr/>
            <p:nvPr/>
          </p:nvGrpSpPr>
          <p:grpSpPr>
            <a:xfrm>
              <a:off x="141592386" y="585677417"/>
              <a:ext cx="448375707" cy="130150517"/>
              <a:chOff x="6629400" y="4343400"/>
              <a:chExt cx="1447800" cy="152400"/>
            </a:xfrm>
          </p:grpSpPr>
          <p:sp>
            <p:nvSpPr>
              <p:cNvPr id="342" name="Shape 342"/>
              <p:cNvSpPr txBox="1"/>
              <p:nvPr/>
            </p:nvSpPr>
            <p:spPr>
              <a:xfrm>
                <a:off x="6629400" y="4343400"/>
                <a:ext cx="1447800" cy="152400"/>
              </a:xfrm>
              <a:prstGeom prst="rect">
                <a:avLst/>
              </a:prstGeom>
              <a:solidFill>
                <a:srgbClr val="66FFFF"/>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343" name="Shape 343"/>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344" name="Shape 344"/>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345" name="Shape 345"/>
            <p:cNvGrpSpPr/>
            <p:nvPr/>
          </p:nvGrpSpPr>
          <p:grpSpPr>
            <a:xfrm>
              <a:off x="141592386" y="715827964"/>
              <a:ext cx="448375707" cy="130150517"/>
              <a:chOff x="6629400" y="4343400"/>
              <a:chExt cx="1447800" cy="152400"/>
            </a:xfrm>
          </p:grpSpPr>
          <p:sp>
            <p:nvSpPr>
              <p:cNvPr id="346" name="Shape 346"/>
              <p:cNvSpPr txBox="1"/>
              <p:nvPr/>
            </p:nvSpPr>
            <p:spPr>
              <a:xfrm>
                <a:off x="6629400" y="4343400"/>
                <a:ext cx="1447800" cy="152400"/>
              </a:xfrm>
              <a:prstGeom prst="rect">
                <a:avLst/>
              </a:prstGeom>
              <a:solidFill>
                <a:schemeClr val="hlink"/>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347" name="Shape 347"/>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348" name="Shape 348"/>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349" name="Shape 349"/>
            <p:cNvGrpSpPr/>
            <p:nvPr/>
          </p:nvGrpSpPr>
          <p:grpSpPr>
            <a:xfrm>
              <a:off x="141592386" y="845978483"/>
              <a:ext cx="448375707" cy="130150517"/>
              <a:chOff x="6629400" y="4343400"/>
              <a:chExt cx="1447800" cy="152400"/>
            </a:xfrm>
          </p:grpSpPr>
          <p:sp>
            <p:nvSpPr>
              <p:cNvPr id="350" name="Shape 350"/>
              <p:cNvSpPr txBox="1"/>
              <p:nvPr/>
            </p:nvSpPr>
            <p:spPr>
              <a:xfrm>
                <a:off x="6629400" y="4343400"/>
                <a:ext cx="1447800" cy="152400"/>
              </a:xfrm>
              <a:prstGeom prst="rect">
                <a:avLst/>
              </a:prstGeom>
              <a:solidFill>
                <a:schemeClr val="accent1"/>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351" name="Shape 351"/>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352" name="Shape 352"/>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353" name="Shape 353"/>
            <p:cNvGrpSpPr/>
            <p:nvPr/>
          </p:nvGrpSpPr>
          <p:grpSpPr>
            <a:xfrm>
              <a:off x="141592386" y="976129002"/>
              <a:ext cx="448375707" cy="130150517"/>
              <a:chOff x="6629400" y="4343400"/>
              <a:chExt cx="1447800" cy="152400"/>
            </a:xfrm>
          </p:grpSpPr>
          <p:sp>
            <p:nvSpPr>
              <p:cNvPr id="354" name="Shape 354"/>
              <p:cNvSpPr txBox="1"/>
              <p:nvPr/>
            </p:nvSpPr>
            <p:spPr>
              <a:xfrm>
                <a:off x="6629400" y="4343400"/>
                <a:ext cx="1447800" cy="152400"/>
              </a:xfrm>
              <a:prstGeom prst="rect">
                <a:avLst/>
              </a:prstGeom>
              <a:solidFill>
                <a:schemeClr val="lt2"/>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355" name="Shape 355"/>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356" name="Shape 356"/>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357" name="Shape 357"/>
            <p:cNvGrpSpPr/>
            <p:nvPr/>
          </p:nvGrpSpPr>
          <p:grpSpPr>
            <a:xfrm>
              <a:off x="141592386" y="1106279522"/>
              <a:ext cx="448375707" cy="130150517"/>
              <a:chOff x="6629400" y="4343400"/>
              <a:chExt cx="1447800" cy="152400"/>
            </a:xfrm>
          </p:grpSpPr>
          <p:sp>
            <p:nvSpPr>
              <p:cNvPr id="358" name="Shape 358"/>
              <p:cNvSpPr txBox="1"/>
              <p:nvPr/>
            </p:nvSpPr>
            <p:spPr>
              <a:xfrm>
                <a:off x="6629400" y="4343400"/>
                <a:ext cx="1447800" cy="152400"/>
              </a:xfrm>
              <a:prstGeom prst="rect">
                <a:avLst/>
              </a:prstGeom>
              <a:solidFill>
                <a:srgbClr val="0066FF"/>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359" name="Shape 359"/>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360" name="Shape 360"/>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361" name="Shape 361"/>
            <p:cNvGrpSpPr/>
            <p:nvPr/>
          </p:nvGrpSpPr>
          <p:grpSpPr>
            <a:xfrm>
              <a:off x="141592386" y="1236430041"/>
              <a:ext cx="448375707" cy="130150517"/>
              <a:chOff x="6629400" y="4343400"/>
              <a:chExt cx="1447800" cy="152400"/>
            </a:xfrm>
          </p:grpSpPr>
          <p:sp>
            <p:nvSpPr>
              <p:cNvPr id="362" name="Shape 362"/>
              <p:cNvSpPr txBox="1"/>
              <p:nvPr/>
            </p:nvSpPr>
            <p:spPr>
              <a:xfrm>
                <a:off x="6629400" y="4343400"/>
                <a:ext cx="1447800" cy="152400"/>
              </a:xfrm>
              <a:prstGeom prst="rect">
                <a:avLst/>
              </a:prstGeom>
              <a:solidFill>
                <a:schemeClr val="folHlink"/>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363" name="Shape 363"/>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364" name="Shape 364"/>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365" name="Shape 365"/>
            <p:cNvGrpSpPr/>
            <p:nvPr/>
          </p:nvGrpSpPr>
          <p:grpSpPr>
            <a:xfrm>
              <a:off x="141592386" y="1366580560"/>
              <a:ext cx="448375707" cy="130150517"/>
              <a:chOff x="6629400" y="4343400"/>
              <a:chExt cx="1447800" cy="152400"/>
            </a:xfrm>
          </p:grpSpPr>
          <p:sp>
            <p:nvSpPr>
              <p:cNvPr id="366" name="Shape 366"/>
              <p:cNvSpPr txBox="1"/>
              <p:nvPr/>
            </p:nvSpPr>
            <p:spPr>
              <a:xfrm>
                <a:off x="6629400" y="4343400"/>
                <a:ext cx="1447800" cy="152400"/>
              </a:xfrm>
              <a:prstGeom prst="rect">
                <a:avLst/>
              </a:prstGeom>
              <a:solidFill>
                <a:srgbClr val="FFCC00"/>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367" name="Shape 367"/>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368" name="Shape 368"/>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grpSp>
          <p:nvGrpSpPr>
            <p:cNvPr id="369" name="Shape 369"/>
            <p:cNvGrpSpPr/>
            <p:nvPr/>
          </p:nvGrpSpPr>
          <p:grpSpPr>
            <a:xfrm>
              <a:off x="141592386" y="1496731080"/>
              <a:ext cx="448375707" cy="130150517"/>
              <a:chOff x="6629400" y="4343400"/>
              <a:chExt cx="1447800" cy="152400"/>
            </a:xfrm>
          </p:grpSpPr>
          <p:sp>
            <p:nvSpPr>
              <p:cNvPr id="370" name="Shape 370"/>
              <p:cNvSpPr txBox="1"/>
              <p:nvPr/>
            </p:nvSpPr>
            <p:spPr>
              <a:xfrm>
                <a:off x="6629400" y="4343400"/>
                <a:ext cx="1447800" cy="152400"/>
              </a:xfrm>
              <a:prstGeom prst="rect">
                <a:avLst/>
              </a:prstGeom>
              <a:solidFill>
                <a:srgbClr val="CCFF33"/>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cxnSp>
            <p:nvCxnSpPr>
              <p:cNvPr id="371" name="Shape 371"/>
              <p:cNvCxnSpPr/>
              <p:nvPr/>
            </p:nvCxnSpPr>
            <p:spPr>
              <a:xfrm>
                <a:off x="6934200" y="4343400"/>
                <a:ext cx="0" cy="152400"/>
              </a:xfrm>
              <a:prstGeom prst="straightConnector1">
                <a:avLst/>
              </a:prstGeom>
              <a:noFill/>
              <a:ln cap="flat" cmpd="sng" w="9525">
                <a:solidFill>
                  <a:schemeClr val="dk1"/>
                </a:solidFill>
                <a:prstDash val="solid"/>
                <a:miter lim="8000"/>
                <a:headEnd len="med" w="med" type="none"/>
                <a:tailEnd len="med" w="med" type="none"/>
              </a:ln>
            </p:spPr>
          </p:cxnSp>
          <p:cxnSp>
            <p:nvCxnSpPr>
              <p:cNvPr id="372" name="Shape 372"/>
              <p:cNvCxnSpPr/>
              <p:nvPr/>
            </p:nvCxnSpPr>
            <p:spPr>
              <a:xfrm>
                <a:off x="7315200" y="4343400"/>
                <a:ext cx="0" cy="152400"/>
              </a:xfrm>
              <a:prstGeom prst="straightConnector1">
                <a:avLst/>
              </a:prstGeom>
              <a:noFill/>
              <a:ln cap="flat" cmpd="sng" w="9525">
                <a:solidFill>
                  <a:schemeClr val="dk1"/>
                </a:solidFill>
                <a:prstDash val="solid"/>
                <a:miter lim="8000"/>
                <a:headEnd len="med" w="med" type="none"/>
                <a:tailEnd len="med" w="med" type="none"/>
              </a:ln>
            </p:spPr>
          </p:cxnSp>
        </p:grpSp>
        <p:sp>
          <p:nvSpPr>
            <p:cNvPr id="373" name="Shape 373"/>
            <p:cNvSpPr txBox="1"/>
            <p:nvPr/>
          </p:nvSpPr>
          <p:spPr>
            <a:xfrm>
              <a:off x="0" y="455526763"/>
              <a:ext cx="141592326" cy="390451554"/>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0" lang="en-US" sz="2400" u="none" cap="none" strike="noStrike">
                  <a:solidFill>
                    <a:schemeClr val="dk1"/>
                  </a:solidFill>
                  <a:latin typeface="Times New Roman"/>
                  <a:ea typeface="Times New Roman"/>
                  <a:cs typeface="Times New Roman"/>
                  <a:sym typeface="Times New Roman"/>
                </a:rPr>
                <a:t>R</a:t>
              </a:r>
            </a:p>
          </p:txBody>
        </p:sp>
        <p:sp>
          <p:nvSpPr>
            <p:cNvPr id="374" name="Shape 374"/>
            <p:cNvSpPr txBox="1"/>
            <p:nvPr/>
          </p:nvSpPr>
          <p:spPr>
            <a:xfrm>
              <a:off x="1345127209" y="260301038"/>
              <a:ext cx="212388489" cy="313175108"/>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0" lang="en-US" sz="1800" u="none" cap="none" strike="noStrike">
                  <a:solidFill>
                    <a:schemeClr val="dk1"/>
                  </a:solidFill>
                  <a:latin typeface="Times New Roman"/>
                  <a:ea typeface="Times New Roman"/>
                  <a:cs typeface="Times New Roman"/>
                  <a:sym typeface="Times New Roman"/>
                </a:rPr>
                <a:t>R1</a:t>
              </a:r>
            </a:p>
          </p:txBody>
        </p:sp>
        <p:sp>
          <p:nvSpPr>
            <p:cNvPr id="375" name="Shape 375"/>
            <p:cNvSpPr txBox="1"/>
            <p:nvPr/>
          </p:nvSpPr>
          <p:spPr>
            <a:xfrm>
              <a:off x="1368725872" y="1041204370"/>
              <a:ext cx="212388489" cy="313175108"/>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0" lang="en-US" sz="1800" u="none" cap="none" strike="noStrike">
                  <a:solidFill>
                    <a:schemeClr val="dk1"/>
                  </a:solidFill>
                  <a:latin typeface="Times New Roman"/>
                  <a:ea typeface="Times New Roman"/>
                  <a:cs typeface="Times New Roman"/>
                  <a:sym typeface="Times New Roman"/>
                </a:rPr>
                <a:t>R2</a:t>
              </a:r>
            </a:p>
          </p:txBody>
        </p:sp>
        <p:sp>
          <p:nvSpPr>
            <p:cNvPr id="376" name="Shape 376"/>
            <p:cNvSpPr/>
            <p:nvPr/>
          </p:nvSpPr>
          <p:spPr>
            <a:xfrm>
              <a:off x="637165454" y="780903116"/>
              <a:ext cx="849553956" cy="466372676"/>
            </a:xfrm>
            <a:custGeom>
              <a:pathLst>
                <a:path extrusionOk="0" h="120000" w="120000">
                  <a:moveTo>
                    <a:pt x="120000" y="0"/>
                  </a:moveTo>
                  <a:cubicBezTo>
                    <a:pt x="90000" y="40465"/>
                    <a:pt x="60000" y="80930"/>
                    <a:pt x="40000" y="100465"/>
                  </a:cubicBezTo>
                  <a:cubicBezTo>
                    <a:pt x="20000" y="120000"/>
                    <a:pt x="6666" y="114418"/>
                    <a:pt x="0" y="117209"/>
                  </a:cubicBezTo>
                </a:path>
              </a:pathLst>
            </a:custGeom>
            <a:noFill/>
            <a:ln cap="flat" cmpd="sng" w="57150">
              <a:solidFill>
                <a:schemeClr val="lt2"/>
              </a:solidFill>
              <a:prstDash val="solid"/>
              <a:round/>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sp>
          <p:nvSpPr>
            <p:cNvPr id="377" name="Shape 377"/>
            <p:cNvSpPr/>
            <p:nvPr/>
          </p:nvSpPr>
          <p:spPr>
            <a:xfrm>
              <a:off x="896751446" y="1171354566"/>
              <a:ext cx="566369304" cy="455526829"/>
            </a:xfrm>
            <a:custGeom>
              <a:pathLst>
                <a:path extrusionOk="0" h="120000" w="120000">
                  <a:moveTo>
                    <a:pt x="120000" y="120000"/>
                  </a:moveTo>
                  <a:cubicBezTo>
                    <a:pt x="109583" y="94285"/>
                    <a:pt x="99166" y="68571"/>
                    <a:pt x="85000" y="51428"/>
                  </a:cubicBezTo>
                  <a:cubicBezTo>
                    <a:pt x="70833" y="34285"/>
                    <a:pt x="49166" y="25714"/>
                    <a:pt x="35000" y="17142"/>
                  </a:cubicBezTo>
                  <a:cubicBezTo>
                    <a:pt x="20833" y="8571"/>
                    <a:pt x="10416" y="4285"/>
                    <a:pt x="0" y="0"/>
                  </a:cubicBezTo>
                </a:path>
              </a:pathLst>
            </a:custGeom>
            <a:noFill/>
            <a:ln cap="flat" cmpd="sng" w="57150">
              <a:solidFill>
                <a:schemeClr val="lt2"/>
              </a:solidFill>
              <a:prstDash val="solid"/>
              <a:round/>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100" u="none" cap="none" strike="noStrike">
                <a:solidFill>
                  <a:schemeClr val="dk2"/>
                </a:solidFill>
                <a:latin typeface="Times New Roman"/>
                <a:ea typeface="Times New Roman"/>
                <a:cs typeface="Times New Roman"/>
                <a:sym typeface="Times New Roman"/>
              </a:endParaRPr>
            </a:p>
          </p:txBody>
        </p:sp>
      </p:gr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2" name="Shape 1832"/>
        <p:cNvGrpSpPr/>
        <p:nvPr/>
      </p:nvGrpSpPr>
      <p:grpSpPr>
        <a:xfrm>
          <a:off x="0" y="0"/>
          <a:ext cx="0" cy="0"/>
          <a:chOff x="0" y="0"/>
          <a:chExt cx="0" cy="0"/>
        </a:xfrm>
      </p:grpSpPr>
      <p:sp>
        <p:nvSpPr>
          <p:cNvPr id="1833" name="Shape 1833"/>
          <p:cNvSpPr txBox="1"/>
          <p:nvPr>
            <p:ph type="title"/>
          </p:nvPr>
        </p:nvSpPr>
        <p:spPr>
          <a:xfrm>
            <a:off x="609600" y="4762"/>
            <a:ext cx="8305800" cy="609600"/>
          </a:xfrm>
          <a:prstGeom prst="rect">
            <a:avLst/>
          </a:prstGeom>
          <a:noFill/>
          <a:ln>
            <a:noFill/>
          </a:ln>
        </p:spPr>
        <p:txBody>
          <a:bodyPr anchorCtr="0" anchor="b" bIns="45700" lIns="91425" rIns="91425" wrap="square" tIns="45700">
            <a:noAutofit/>
          </a:bodyPr>
          <a:lstStyle/>
          <a:p>
            <a:pPr indent="0" lvl="0" marL="0" marR="0" rtl="0" algn="l">
              <a:lnSpc>
                <a:spcPct val="100000"/>
              </a:lnSpc>
              <a:spcBef>
                <a:spcPts val="0"/>
              </a:spcBef>
              <a:spcAft>
                <a:spcPts val="0"/>
              </a:spcAft>
              <a:buClr>
                <a:schemeClr val="dk1"/>
              </a:buClr>
              <a:buFont typeface="Kaushan Script"/>
              <a:buNone/>
            </a:pPr>
            <a:r>
              <a:rPr b="0" i="0" lang="en-US" sz="3000" u="none" cap="none" strike="noStrike">
                <a:solidFill>
                  <a:schemeClr val="dk1"/>
                </a:solidFill>
                <a:latin typeface="Kaushan Script"/>
                <a:ea typeface="Kaushan Script"/>
                <a:cs typeface="Kaushan Script"/>
                <a:sym typeface="Kaushan Script"/>
              </a:rPr>
              <a:t>GROUP BY</a:t>
            </a:r>
          </a:p>
        </p:txBody>
      </p:sp>
      <p:sp>
        <p:nvSpPr>
          <p:cNvPr descr="Rectangle: Click to edit Master text styles Second level Third level Fourth level Fifth level" id="1834" name="Shape 1834"/>
          <p:cNvSpPr txBox="1"/>
          <p:nvPr>
            <p:ph idx="1" type="body"/>
          </p:nvPr>
        </p:nvSpPr>
        <p:spPr>
          <a:xfrm>
            <a:off x="533400" y="914400"/>
            <a:ext cx="8153400" cy="5499100"/>
          </a:xfrm>
          <a:prstGeom prst="rect">
            <a:avLst/>
          </a:prstGeom>
          <a:noFill/>
          <a:ln>
            <a:noFill/>
          </a:ln>
        </p:spPr>
        <p:txBody>
          <a:bodyPr anchorCtr="0" anchor="t" bIns="45700" lIns="91425" rIns="91425" wrap="square" tIns="45700">
            <a:noAutofit/>
          </a:bodyPr>
          <a:lstStyle/>
          <a:p>
            <a:pPr indent="-342900" lvl="0" marL="342900" marR="0" rtl="0" algn="just">
              <a:lnSpc>
                <a:spcPct val="100000"/>
              </a:lnSpc>
              <a:spcBef>
                <a:spcPts val="0"/>
              </a:spcBef>
              <a:spcAft>
                <a:spcPts val="0"/>
              </a:spcAft>
              <a:buClr>
                <a:schemeClr val="hlink"/>
              </a:buClr>
              <a:buSzPts val="2200"/>
              <a:buFont typeface="Noto Sans Symbols"/>
              <a:buChar char="•"/>
            </a:pPr>
            <a:r>
              <a:rPr b="0" i="0" lang="en-US" sz="2000" u="none" cap="none" strike="noStrike">
                <a:solidFill>
                  <a:schemeClr val="dk1"/>
                </a:solidFill>
                <a:latin typeface="Times New Roman"/>
                <a:ea typeface="Times New Roman"/>
                <a:cs typeface="Times New Roman"/>
                <a:sym typeface="Times New Roman"/>
              </a:rPr>
              <a:t>L'opérateur "GROUP BY" partitionne la table</a:t>
            </a:r>
          </a:p>
          <a:p>
            <a:pPr indent="-342900" lvl="0" marL="342900" marR="0" rtl="0" algn="just">
              <a:lnSpc>
                <a:spcPct val="100000"/>
              </a:lnSpc>
              <a:spcBef>
                <a:spcPts val="400"/>
              </a:spcBef>
              <a:spcAft>
                <a:spcPts val="0"/>
              </a:spcAft>
              <a:buClr>
                <a:schemeClr val="hlink"/>
              </a:buClr>
              <a:buSzPts val="2200"/>
              <a:buFont typeface="Noto Sans Symbols"/>
              <a:buNone/>
            </a:pPr>
            <a:r>
              <a:t/>
            </a:r>
            <a:endParaRPr b="0" i="0" sz="2000" u="none" cap="none" strike="noStrike">
              <a:solidFill>
                <a:schemeClr val="dk1"/>
              </a:solidFill>
              <a:latin typeface="Times New Roman"/>
              <a:ea typeface="Times New Roman"/>
              <a:cs typeface="Times New Roman"/>
              <a:sym typeface="Times New Roman"/>
            </a:endParaRPr>
          </a:p>
          <a:p>
            <a:pPr indent="-342900" lvl="0" marL="342900" marR="0" rtl="0" algn="just">
              <a:lnSpc>
                <a:spcPct val="100000"/>
              </a:lnSpc>
              <a:spcBef>
                <a:spcPts val="400"/>
              </a:spcBef>
              <a:spcAft>
                <a:spcPts val="0"/>
              </a:spcAft>
              <a:buClr>
                <a:schemeClr val="hlink"/>
              </a:buClr>
              <a:buSzPts val="2200"/>
              <a:buFont typeface="Noto Sans Symbols"/>
              <a:buChar char="•"/>
            </a:pPr>
            <a:r>
              <a:rPr b="0" i="0" lang="en-US" sz="2000" u="none" cap="none" strike="noStrike">
                <a:solidFill>
                  <a:schemeClr val="dk1"/>
                </a:solidFill>
                <a:latin typeface="Times New Roman"/>
                <a:ea typeface="Times New Roman"/>
                <a:cs typeface="Times New Roman"/>
                <a:sym typeface="Times New Roman"/>
              </a:rPr>
              <a:t>Quel est le nombre de pilotes qui conduisent des avions en service, par avion ?</a:t>
            </a:r>
          </a:p>
          <a:p>
            <a:pPr indent="-285750" lvl="1" marL="742950" marR="0" rtl="0" algn="just">
              <a:lnSpc>
                <a:spcPct val="100000"/>
              </a:lnSpc>
              <a:spcBef>
                <a:spcPts val="400"/>
              </a:spcBef>
              <a:spcAft>
                <a:spcPts val="0"/>
              </a:spcAft>
              <a:buClr>
                <a:schemeClr val="dk1"/>
              </a:buClr>
              <a:buFont typeface="Noto Sans Symbols"/>
              <a:buNone/>
            </a:pPr>
            <a:r>
              <a:rPr b="0" i="1" lang="en-US" sz="2000" u="none" cap="none" strike="noStrike">
                <a:solidFill>
                  <a:srgbClr val="0066CC"/>
                </a:solidFill>
                <a:latin typeface="Times New Roman"/>
                <a:ea typeface="Times New Roman"/>
                <a:cs typeface="Times New Roman"/>
                <a:sym typeface="Times New Roman"/>
              </a:rPr>
              <a:t>SELECT NUMAV, COUNT (DISTINCT DEPART.MATRICULE)</a:t>
            </a:r>
          </a:p>
          <a:p>
            <a:pPr indent="-285750" lvl="1" marL="742950" marR="0" rtl="0" algn="just">
              <a:lnSpc>
                <a:spcPct val="100000"/>
              </a:lnSpc>
              <a:spcBef>
                <a:spcPts val="400"/>
              </a:spcBef>
              <a:spcAft>
                <a:spcPts val="0"/>
              </a:spcAft>
              <a:buClr>
                <a:schemeClr val="dk1"/>
              </a:buClr>
              <a:buFont typeface="Noto Sans Symbols"/>
              <a:buNone/>
            </a:pPr>
            <a:r>
              <a:rPr b="0" i="1" lang="en-US" sz="2000" u="none" cap="none" strike="noStrike">
                <a:solidFill>
                  <a:srgbClr val="0066CC"/>
                </a:solidFill>
                <a:latin typeface="Times New Roman"/>
                <a:ea typeface="Times New Roman"/>
                <a:cs typeface="Times New Roman"/>
                <a:sym typeface="Times New Roman"/>
              </a:rPr>
              <a:t>FROM DEPART</a:t>
            </a:r>
          </a:p>
          <a:p>
            <a:pPr indent="-285750" lvl="1" marL="742950" marR="0" rtl="0" algn="just">
              <a:lnSpc>
                <a:spcPct val="100000"/>
              </a:lnSpc>
              <a:spcBef>
                <a:spcPts val="400"/>
              </a:spcBef>
              <a:spcAft>
                <a:spcPts val="0"/>
              </a:spcAft>
              <a:buClr>
                <a:schemeClr val="dk1"/>
              </a:buClr>
              <a:buFont typeface="Noto Sans Symbols"/>
              <a:buNone/>
            </a:pPr>
            <a:r>
              <a:rPr b="0" i="1" lang="en-US" sz="2000" u="none" cap="none" strike="noStrike">
                <a:solidFill>
                  <a:srgbClr val="0066CC"/>
                </a:solidFill>
                <a:latin typeface="Times New Roman"/>
                <a:ea typeface="Times New Roman"/>
                <a:cs typeface="Times New Roman"/>
                <a:sym typeface="Times New Roman"/>
              </a:rPr>
              <a:t>GROUP BY NUMAV;</a:t>
            </a:r>
          </a:p>
          <a:p>
            <a:pPr indent="-285750" lvl="1" marL="742950" marR="0" rtl="0" algn="just">
              <a:lnSpc>
                <a:spcPct val="100000"/>
              </a:lnSpc>
              <a:spcBef>
                <a:spcPts val="400"/>
              </a:spcBef>
              <a:spcAft>
                <a:spcPts val="0"/>
              </a:spcAft>
              <a:buClr>
                <a:schemeClr val="dk1"/>
              </a:buClr>
              <a:buFont typeface="Noto Sans Symbols"/>
              <a:buNone/>
            </a:pPr>
            <a:r>
              <a:t/>
            </a:r>
            <a:endParaRPr b="0" i="1" sz="2000" u="none" cap="none" strike="noStrike">
              <a:solidFill>
                <a:srgbClr val="0066CC"/>
              </a:solidFill>
              <a:latin typeface="Times New Roman"/>
              <a:ea typeface="Times New Roman"/>
              <a:cs typeface="Times New Roman"/>
              <a:sym typeface="Times New Roman"/>
            </a:endParaRPr>
          </a:p>
          <a:p>
            <a:pPr indent="-342900" lvl="0" marL="342900" marR="0" rtl="0" algn="just">
              <a:lnSpc>
                <a:spcPct val="100000"/>
              </a:lnSpc>
              <a:spcBef>
                <a:spcPts val="400"/>
              </a:spcBef>
              <a:spcAft>
                <a:spcPts val="0"/>
              </a:spcAft>
              <a:buClr>
                <a:schemeClr val="hlink"/>
              </a:buClr>
              <a:buSzPts val="2200"/>
              <a:buFont typeface="Noto Sans Symbols"/>
              <a:buChar char="•"/>
            </a:pPr>
            <a:r>
              <a:rPr b="0" i="0" lang="en-US" sz="2000" u="none" cap="none" strike="noStrike">
                <a:solidFill>
                  <a:schemeClr val="dk1"/>
                </a:solidFill>
                <a:latin typeface="Times New Roman"/>
                <a:ea typeface="Times New Roman"/>
                <a:cs typeface="Times New Roman"/>
                <a:sym typeface="Times New Roman"/>
              </a:rPr>
              <a:t>Quelle est la capacité moyenne des avions, par entrepôt et par type ?</a:t>
            </a:r>
          </a:p>
          <a:p>
            <a:pPr indent="-285750" lvl="1" marL="742950" marR="0" rtl="0" algn="just">
              <a:lnSpc>
                <a:spcPct val="100000"/>
              </a:lnSpc>
              <a:spcBef>
                <a:spcPts val="400"/>
              </a:spcBef>
              <a:spcAft>
                <a:spcPts val="0"/>
              </a:spcAft>
              <a:buClr>
                <a:schemeClr val="dk1"/>
              </a:buClr>
              <a:buFont typeface="Noto Sans Symbols"/>
              <a:buNone/>
            </a:pPr>
            <a:r>
              <a:rPr b="0" i="1" lang="en-US" sz="2000" u="none" cap="none" strike="noStrike">
                <a:solidFill>
                  <a:srgbClr val="0066CC"/>
                </a:solidFill>
                <a:latin typeface="Times New Roman"/>
                <a:ea typeface="Times New Roman"/>
                <a:cs typeface="Times New Roman"/>
                <a:sym typeface="Times New Roman"/>
              </a:rPr>
              <a:t>SELECT ENTREPOT, TYPE, AVG (CAPACITE) AS Moyenne_C</a:t>
            </a:r>
          </a:p>
          <a:p>
            <a:pPr indent="-285750" lvl="1" marL="742950" marR="0" rtl="0" algn="just">
              <a:lnSpc>
                <a:spcPct val="100000"/>
              </a:lnSpc>
              <a:spcBef>
                <a:spcPts val="400"/>
              </a:spcBef>
              <a:spcAft>
                <a:spcPts val="0"/>
              </a:spcAft>
              <a:buClr>
                <a:schemeClr val="dk1"/>
              </a:buClr>
              <a:buFont typeface="Noto Sans Symbols"/>
              <a:buNone/>
            </a:pPr>
            <a:r>
              <a:rPr b="0" i="1" lang="en-US" sz="2000" u="none" cap="none" strike="noStrike">
                <a:solidFill>
                  <a:srgbClr val="0066CC"/>
                </a:solidFill>
                <a:latin typeface="Times New Roman"/>
                <a:ea typeface="Times New Roman"/>
                <a:cs typeface="Times New Roman"/>
                <a:sym typeface="Times New Roman"/>
              </a:rPr>
              <a:t>FROM AVION</a:t>
            </a:r>
          </a:p>
          <a:p>
            <a:pPr indent="-285750" lvl="1" marL="742950" marR="0" rtl="0" algn="just">
              <a:lnSpc>
                <a:spcPct val="100000"/>
              </a:lnSpc>
              <a:spcBef>
                <a:spcPts val="400"/>
              </a:spcBef>
              <a:spcAft>
                <a:spcPts val="0"/>
              </a:spcAft>
              <a:buClr>
                <a:schemeClr val="dk1"/>
              </a:buClr>
              <a:buFont typeface="Noto Sans Symbols"/>
              <a:buNone/>
            </a:pPr>
            <a:r>
              <a:rPr b="0" i="1" lang="en-US" sz="2000" u="none" cap="none" strike="noStrike">
                <a:solidFill>
                  <a:srgbClr val="0066CC"/>
                </a:solidFill>
                <a:latin typeface="Times New Roman"/>
                <a:ea typeface="Times New Roman"/>
                <a:cs typeface="Times New Roman"/>
                <a:sym typeface="Times New Roman"/>
              </a:rPr>
              <a:t>GROUP BY ENTREPOT,TYPE;</a:t>
            </a:r>
          </a:p>
          <a:p>
            <a:pPr indent="-342900" lvl="0" marL="342900" marR="0" rtl="0" algn="just">
              <a:spcBef>
                <a:spcPts val="400"/>
              </a:spcBef>
              <a:spcAft>
                <a:spcPts val="0"/>
              </a:spcAft>
              <a:buClr>
                <a:schemeClr val="hlink"/>
              </a:buClr>
              <a:buSzPts val="2200"/>
              <a:buFont typeface="Noto Sans Symbols"/>
              <a:buNone/>
            </a:pPr>
            <a:r>
              <a:t/>
            </a:r>
            <a:endParaRPr b="0" i="1" sz="2000" u="none" cap="none" strike="noStrike">
              <a:solidFill>
                <a:srgbClr val="0066CC"/>
              </a:solidFill>
              <a:latin typeface="Times New Roman"/>
              <a:ea typeface="Times New Roman"/>
              <a:cs typeface="Times New Roman"/>
              <a:sym typeface="Times New Roman"/>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8" name="Shape 1838"/>
        <p:cNvGrpSpPr/>
        <p:nvPr/>
      </p:nvGrpSpPr>
      <p:grpSpPr>
        <a:xfrm>
          <a:off x="0" y="0"/>
          <a:ext cx="0" cy="0"/>
          <a:chOff x="0" y="0"/>
          <a:chExt cx="0" cy="0"/>
        </a:xfrm>
      </p:grpSpPr>
      <p:sp>
        <p:nvSpPr>
          <p:cNvPr id="1839" name="Shape 1839"/>
          <p:cNvSpPr txBox="1"/>
          <p:nvPr>
            <p:ph type="title"/>
          </p:nvPr>
        </p:nvSpPr>
        <p:spPr>
          <a:xfrm>
            <a:off x="609600" y="4762"/>
            <a:ext cx="8305800" cy="609600"/>
          </a:xfrm>
          <a:prstGeom prst="rect">
            <a:avLst/>
          </a:prstGeom>
          <a:noFill/>
          <a:ln>
            <a:noFill/>
          </a:ln>
        </p:spPr>
        <p:txBody>
          <a:bodyPr anchorCtr="0" anchor="b" bIns="45700" lIns="91425" rIns="91425" wrap="square" tIns="45700">
            <a:noAutofit/>
          </a:bodyPr>
          <a:lstStyle/>
          <a:p>
            <a:pPr indent="0" lvl="0" marL="0" marR="0" rtl="0" algn="l">
              <a:lnSpc>
                <a:spcPct val="100000"/>
              </a:lnSpc>
              <a:spcBef>
                <a:spcPts val="0"/>
              </a:spcBef>
              <a:spcAft>
                <a:spcPts val="0"/>
              </a:spcAft>
              <a:buClr>
                <a:schemeClr val="dk1"/>
              </a:buClr>
              <a:buFont typeface="Kaushan Script"/>
              <a:buNone/>
            </a:pPr>
            <a:r>
              <a:rPr b="0" i="0" lang="en-US" sz="3000" u="none" cap="none" strike="noStrike">
                <a:solidFill>
                  <a:schemeClr val="dk1"/>
                </a:solidFill>
                <a:latin typeface="Kaushan Script"/>
                <a:ea typeface="Kaushan Script"/>
                <a:cs typeface="Kaushan Script"/>
                <a:sym typeface="Kaushan Script"/>
              </a:rPr>
              <a:t>L'opérateur HAVING</a:t>
            </a:r>
          </a:p>
        </p:txBody>
      </p:sp>
      <p:sp>
        <p:nvSpPr>
          <p:cNvPr descr="Rectangle: Click to edit Master text styles Second level Third level Fourth level Fifth level" id="1840" name="Shape 1840"/>
          <p:cNvSpPr txBox="1"/>
          <p:nvPr>
            <p:ph idx="1" type="body"/>
          </p:nvPr>
        </p:nvSpPr>
        <p:spPr>
          <a:xfrm>
            <a:off x="533400" y="914400"/>
            <a:ext cx="8153400" cy="5499100"/>
          </a:xfrm>
          <a:prstGeom prst="rect">
            <a:avLst/>
          </a:prstGeom>
          <a:noFill/>
          <a:ln>
            <a:noFill/>
          </a:ln>
        </p:spPr>
        <p:txBody>
          <a:bodyPr anchorCtr="0" anchor="t" bIns="45700" lIns="91425" rIns="91425" wrap="square" tIns="45700">
            <a:noAutofit/>
          </a:bodyPr>
          <a:lstStyle/>
          <a:p>
            <a:pPr indent="-342900" lvl="0" marL="342900" marR="0" rtl="0" algn="just">
              <a:lnSpc>
                <a:spcPct val="90000"/>
              </a:lnSpc>
              <a:spcBef>
                <a:spcPts val="0"/>
              </a:spcBef>
              <a:spcAft>
                <a:spcPts val="0"/>
              </a:spcAft>
              <a:buClr>
                <a:schemeClr val="hlink"/>
              </a:buClr>
              <a:buSzPts val="2200"/>
              <a:buFont typeface="Noto Sans Symbols"/>
              <a:buChar char="•"/>
            </a:pPr>
            <a:r>
              <a:rPr b="0" i="0" lang="en-US" sz="2000" u="none" cap="none" strike="noStrike">
                <a:solidFill>
                  <a:schemeClr val="dk1"/>
                </a:solidFill>
                <a:latin typeface="Times New Roman"/>
                <a:ea typeface="Times New Roman"/>
                <a:cs typeface="Times New Roman"/>
                <a:sym typeface="Times New Roman"/>
              </a:rPr>
              <a:t>L'opérateur HAVING permet d'introduire une qualification sur les sous-tables issues du GROUP BY:</a:t>
            </a:r>
          </a:p>
          <a:p>
            <a:pPr indent="-285750" lvl="1" marL="742950" marR="0" rtl="0" algn="just">
              <a:lnSpc>
                <a:spcPct val="90000"/>
              </a:lnSpc>
              <a:spcBef>
                <a:spcPts val="400"/>
              </a:spcBef>
              <a:spcAft>
                <a:spcPts val="0"/>
              </a:spcAft>
              <a:buClr>
                <a:schemeClr val="dk1"/>
              </a:buClr>
              <a:buSzPts val="1800"/>
              <a:buFont typeface="Noto Sans Symbols"/>
              <a:buChar char="•"/>
            </a:pPr>
            <a:r>
              <a:rPr b="0" i="1" lang="en-US" sz="2000" u="none" cap="none" strike="noStrike">
                <a:solidFill>
                  <a:srgbClr val="0066CC"/>
                </a:solidFill>
                <a:latin typeface="Times New Roman"/>
                <a:ea typeface="Times New Roman"/>
                <a:cs typeface="Times New Roman"/>
                <a:sym typeface="Times New Roman"/>
              </a:rPr>
              <a:t>Le HAVING est au GROUP BY ce que le WHERE est au FROM.</a:t>
            </a:r>
          </a:p>
          <a:p>
            <a:pPr indent="-285750" lvl="1" marL="742950" marR="0" rtl="0" algn="just">
              <a:lnSpc>
                <a:spcPct val="90000"/>
              </a:lnSpc>
              <a:spcBef>
                <a:spcPts val="400"/>
              </a:spcBef>
              <a:spcAft>
                <a:spcPts val="0"/>
              </a:spcAft>
              <a:buClr>
                <a:schemeClr val="dk1"/>
              </a:buClr>
              <a:buFont typeface="Noto Sans Symbols"/>
              <a:buNone/>
            </a:pPr>
            <a:r>
              <a:t/>
            </a:r>
            <a:endParaRPr b="0" i="1" sz="2000" u="none" cap="none" strike="noStrike">
              <a:solidFill>
                <a:srgbClr val="0066CC"/>
              </a:solidFill>
              <a:latin typeface="Times New Roman"/>
              <a:ea typeface="Times New Roman"/>
              <a:cs typeface="Times New Roman"/>
              <a:sym typeface="Times New Roman"/>
            </a:endParaRPr>
          </a:p>
          <a:p>
            <a:pPr indent="-342900" lvl="0" marL="342900" marR="0" rtl="0" algn="just">
              <a:lnSpc>
                <a:spcPct val="90000"/>
              </a:lnSpc>
              <a:spcBef>
                <a:spcPts val="400"/>
              </a:spcBef>
              <a:spcAft>
                <a:spcPts val="0"/>
              </a:spcAft>
              <a:buClr>
                <a:schemeClr val="hlink"/>
              </a:buClr>
              <a:buSzPts val="2200"/>
              <a:buFont typeface="Noto Sans Symbols"/>
              <a:buChar char="•"/>
            </a:pPr>
            <a:r>
              <a:rPr b="0" i="0" lang="en-US" sz="2000" u="none" cap="none" strike="noStrike">
                <a:solidFill>
                  <a:schemeClr val="dk1"/>
                </a:solidFill>
                <a:latin typeface="Times New Roman"/>
                <a:ea typeface="Times New Roman"/>
                <a:cs typeface="Times New Roman"/>
                <a:sym typeface="Times New Roman"/>
              </a:rPr>
              <a:t>Quels sont les avions qui assurent plus de 3 départs ?</a:t>
            </a:r>
          </a:p>
          <a:p>
            <a:pPr indent="-285750" lvl="1" marL="742950" marR="0" rtl="0" algn="just">
              <a:lnSpc>
                <a:spcPct val="90000"/>
              </a:lnSpc>
              <a:spcBef>
                <a:spcPts val="400"/>
              </a:spcBef>
              <a:spcAft>
                <a:spcPts val="0"/>
              </a:spcAft>
              <a:buClr>
                <a:schemeClr val="dk1"/>
              </a:buClr>
              <a:buFont typeface="Noto Sans Symbols"/>
              <a:buNone/>
            </a:pPr>
            <a:r>
              <a:rPr b="0" i="1" lang="en-US" sz="2000" u="none" cap="none" strike="noStrike">
                <a:solidFill>
                  <a:srgbClr val="0066CC"/>
                </a:solidFill>
                <a:latin typeface="Times New Roman"/>
                <a:ea typeface="Times New Roman"/>
                <a:cs typeface="Times New Roman"/>
                <a:sym typeface="Times New Roman"/>
              </a:rPr>
              <a:t>SELECT DEPART.NUMAV</a:t>
            </a:r>
          </a:p>
          <a:p>
            <a:pPr indent="-285750" lvl="1" marL="742950" marR="0" rtl="0" algn="just">
              <a:lnSpc>
                <a:spcPct val="90000"/>
              </a:lnSpc>
              <a:spcBef>
                <a:spcPts val="400"/>
              </a:spcBef>
              <a:spcAft>
                <a:spcPts val="0"/>
              </a:spcAft>
              <a:buClr>
                <a:schemeClr val="dk1"/>
              </a:buClr>
              <a:buFont typeface="Noto Sans Symbols"/>
              <a:buNone/>
            </a:pPr>
            <a:r>
              <a:rPr b="0" i="1" lang="en-US" sz="2000" u="none" cap="none" strike="noStrike">
                <a:solidFill>
                  <a:srgbClr val="0066CC"/>
                </a:solidFill>
                <a:latin typeface="Times New Roman"/>
                <a:ea typeface="Times New Roman"/>
                <a:cs typeface="Times New Roman"/>
                <a:sym typeface="Times New Roman"/>
              </a:rPr>
              <a:t>FROM DEPART</a:t>
            </a:r>
          </a:p>
          <a:p>
            <a:pPr indent="-285750" lvl="1" marL="742950" marR="0" rtl="0" algn="just">
              <a:lnSpc>
                <a:spcPct val="90000"/>
              </a:lnSpc>
              <a:spcBef>
                <a:spcPts val="400"/>
              </a:spcBef>
              <a:spcAft>
                <a:spcPts val="0"/>
              </a:spcAft>
              <a:buClr>
                <a:schemeClr val="dk1"/>
              </a:buClr>
              <a:buFont typeface="Noto Sans Symbols"/>
              <a:buNone/>
            </a:pPr>
            <a:r>
              <a:rPr b="0" i="1" lang="en-US" sz="2000" u="none" cap="none" strike="noStrike">
                <a:solidFill>
                  <a:srgbClr val="0066CC"/>
                </a:solidFill>
                <a:latin typeface="Times New Roman"/>
                <a:ea typeface="Times New Roman"/>
                <a:cs typeface="Times New Roman"/>
                <a:sym typeface="Times New Roman"/>
              </a:rPr>
              <a:t>GROUP BY NUMAV</a:t>
            </a:r>
          </a:p>
          <a:p>
            <a:pPr indent="-285750" lvl="1" marL="742950" marR="0" rtl="0" algn="just">
              <a:lnSpc>
                <a:spcPct val="90000"/>
              </a:lnSpc>
              <a:spcBef>
                <a:spcPts val="400"/>
              </a:spcBef>
              <a:spcAft>
                <a:spcPts val="0"/>
              </a:spcAft>
              <a:buClr>
                <a:schemeClr val="dk1"/>
              </a:buClr>
              <a:buFont typeface="Noto Sans Symbols"/>
              <a:buNone/>
            </a:pPr>
            <a:r>
              <a:rPr b="0" i="1" lang="en-US" sz="2000" u="none" cap="none" strike="noStrike">
                <a:solidFill>
                  <a:srgbClr val="0066CC"/>
                </a:solidFill>
                <a:latin typeface="Times New Roman"/>
                <a:ea typeface="Times New Roman"/>
                <a:cs typeface="Times New Roman"/>
                <a:sym typeface="Times New Roman"/>
              </a:rPr>
              <a:t>HAVING COUNT (*) &gt; 3;</a:t>
            </a:r>
          </a:p>
          <a:p>
            <a:pPr indent="-342900" lvl="0" marL="342900" marR="0" rtl="0" algn="just">
              <a:lnSpc>
                <a:spcPct val="90000"/>
              </a:lnSpc>
              <a:spcBef>
                <a:spcPts val="400"/>
              </a:spcBef>
              <a:spcAft>
                <a:spcPts val="0"/>
              </a:spcAft>
              <a:buClr>
                <a:schemeClr val="hlink"/>
              </a:buClr>
              <a:buSzPts val="2200"/>
              <a:buFont typeface="Noto Sans Symbols"/>
              <a:buChar char="•"/>
            </a:pPr>
            <a:r>
              <a:rPr b="0" i="0" lang="en-US" sz="2000" u="none" cap="none" strike="noStrike">
                <a:solidFill>
                  <a:schemeClr val="dk1"/>
                </a:solidFill>
                <a:latin typeface="Times New Roman"/>
                <a:ea typeface="Times New Roman"/>
                <a:cs typeface="Times New Roman"/>
                <a:sym typeface="Times New Roman"/>
              </a:rPr>
              <a:t>Quelles sont les villes où sont entreposés plus de 2 avions de type '‘B737' ?</a:t>
            </a:r>
          </a:p>
          <a:p>
            <a:pPr indent="-342900" lvl="0" marL="342900" marR="0" rtl="0" algn="just">
              <a:spcBef>
                <a:spcPts val="400"/>
              </a:spcBef>
              <a:spcAft>
                <a:spcPts val="0"/>
              </a:spcAft>
              <a:buClr>
                <a:schemeClr val="hlink"/>
              </a:buClr>
              <a:buSzPts val="2200"/>
              <a:buFont typeface="Noto Sans Symbols"/>
              <a:buNone/>
            </a:pPr>
            <a:r>
              <a:t/>
            </a:r>
            <a:endParaRPr b="0" i="0" sz="2000" u="none" cap="none" strike="noStrike">
              <a:solidFill>
                <a:schemeClr val="dk1"/>
              </a:solidFill>
              <a:latin typeface="Times New Roman"/>
              <a:ea typeface="Times New Roman"/>
              <a:cs typeface="Times New Roman"/>
              <a:sym typeface="Times New Roman"/>
            </a:endParaRPr>
          </a:p>
        </p:txBody>
      </p:sp>
      <p:sp>
        <p:nvSpPr>
          <p:cNvPr id="1841" name="Shape 1841"/>
          <p:cNvSpPr txBox="1"/>
          <p:nvPr/>
        </p:nvSpPr>
        <p:spPr>
          <a:xfrm>
            <a:off x="609600" y="4773612"/>
            <a:ext cx="4572000" cy="1476375"/>
          </a:xfrm>
          <a:prstGeom prst="rect">
            <a:avLst/>
          </a:prstGeom>
          <a:noFill/>
          <a:ln>
            <a:noFill/>
          </a:ln>
        </p:spPr>
        <p:txBody>
          <a:bodyPr anchorCtr="0" anchor="t" bIns="45700" lIns="91425" rIns="91425" wrap="square" tIns="45700">
            <a:noAutofit/>
          </a:bodyPr>
          <a:lstStyle/>
          <a:p>
            <a:pPr indent="0" lvl="1" marL="457200" marR="0" rtl="0" algn="just">
              <a:lnSpc>
                <a:spcPct val="90000"/>
              </a:lnSpc>
              <a:spcBef>
                <a:spcPts val="0"/>
              </a:spcBef>
              <a:spcAft>
                <a:spcPts val="0"/>
              </a:spcAft>
              <a:buClr>
                <a:schemeClr val="dk2"/>
              </a:buClr>
              <a:buFont typeface="Times New Roman"/>
              <a:buNone/>
            </a:pPr>
            <a:r>
              <a:rPr b="0" i="0" lang="en-US" sz="2000" u="none" cap="none" strike="noStrike">
                <a:solidFill>
                  <a:schemeClr val="dk2"/>
                </a:solidFill>
                <a:latin typeface="Times New Roman"/>
                <a:ea typeface="Times New Roman"/>
                <a:cs typeface="Times New Roman"/>
                <a:sym typeface="Times New Roman"/>
              </a:rPr>
              <a:t>SELECT DISTINCT ENTREPOT</a:t>
            </a:r>
          </a:p>
          <a:p>
            <a:pPr indent="0" lvl="1" marL="457200" marR="0" rtl="0" algn="just">
              <a:lnSpc>
                <a:spcPct val="90000"/>
              </a:lnSpc>
              <a:spcBef>
                <a:spcPts val="0"/>
              </a:spcBef>
              <a:spcAft>
                <a:spcPts val="0"/>
              </a:spcAft>
              <a:buClr>
                <a:schemeClr val="dk2"/>
              </a:buClr>
              <a:buFont typeface="Times New Roman"/>
              <a:buNone/>
            </a:pPr>
            <a:r>
              <a:rPr b="0" i="0" lang="en-US" sz="2000" u="none" cap="none" strike="noStrike">
                <a:solidFill>
                  <a:schemeClr val="dk2"/>
                </a:solidFill>
                <a:latin typeface="Times New Roman"/>
                <a:ea typeface="Times New Roman"/>
                <a:cs typeface="Times New Roman"/>
                <a:sym typeface="Times New Roman"/>
              </a:rPr>
              <a:t>FROM AVION</a:t>
            </a:r>
          </a:p>
          <a:p>
            <a:pPr indent="0" lvl="1" marL="457200" marR="0" rtl="0" algn="just">
              <a:lnSpc>
                <a:spcPct val="90000"/>
              </a:lnSpc>
              <a:spcBef>
                <a:spcPts val="0"/>
              </a:spcBef>
              <a:spcAft>
                <a:spcPts val="0"/>
              </a:spcAft>
              <a:buClr>
                <a:schemeClr val="dk2"/>
              </a:buClr>
              <a:buFont typeface="Times New Roman"/>
              <a:buNone/>
            </a:pPr>
            <a:r>
              <a:rPr b="0" i="0" lang="en-US" sz="2000" u="none" cap="none" strike="noStrike">
                <a:solidFill>
                  <a:schemeClr val="dk2"/>
                </a:solidFill>
                <a:latin typeface="Times New Roman"/>
                <a:ea typeface="Times New Roman"/>
                <a:cs typeface="Times New Roman"/>
                <a:sym typeface="Times New Roman"/>
              </a:rPr>
              <a:t>WHERE TYPE = ‘B737'</a:t>
            </a:r>
          </a:p>
          <a:p>
            <a:pPr indent="0" lvl="1" marL="457200" marR="0" rtl="0" algn="just">
              <a:lnSpc>
                <a:spcPct val="90000"/>
              </a:lnSpc>
              <a:spcBef>
                <a:spcPts val="0"/>
              </a:spcBef>
              <a:spcAft>
                <a:spcPts val="0"/>
              </a:spcAft>
              <a:buClr>
                <a:schemeClr val="dk2"/>
              </a:buClr>
              <a:buFont typeface="Times New Roman"/>
              <a:buNone/>
            </a:pPr>
            <a:r>
              <a:rPr b="0" i="0" lang="en-US" sz="2000" u="none" cap="none" strike="noStrike">
                <a:solidFill>
                  <a:schemeClr val="dk2"/>
                </a:solidFill>
                <a:latin typeface="Times New Roman"/>
                <a:ea typeface="Times New Roman"/>
                <a:cs typeface="Times New Roman"/>
                <a:sym typeface="Times New Roman"/>
              </a:rPr>
              <a:t>GROUP BY ENTREPOT</a:t>
            </a:r>
          </a:p>
          <a:p>
            <a:pPr indent="0" lvl="1" marL="457200" marR="0" rtl="0" algn="just">
              <a:lnSpc>
                <a:spcPct val="90000"/>
              </a:lnSpc>
              <a:spcBef>
                <a:spcPts val="0"/>
              </a:spcBef>
              <a:spcAft>
                <a:spcPts val="0"/>
              </a:spcAft>
              <a:buClr>
                <a:schemeClr val="dk2"/>
              </a:buClr>
              <a:buFont typeface="Times New Roman"/>
              <a:buNone/>
            </a:pPr>
            <a:r>
              <a:rPr b="0" i="0" lang="en-US" sz="2000" u="none" cap="none" strike="noStrike">
                <a:solidFill>
                  <a:schemeClr val="dk2"/>
                </a:solidFill>
                <a:latin typeface="Times New Roman"/>
                <a:ea typeface="Times New Roman"/>
                <a:cs typeface="Times New Roman"/>
                <a:sym typeface="Times New Roman"/>
              </a:rPr>
              <a:t>HAVING COUNT (*) &gt; 2;</a:t>
            </a: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5" name="Shape 1845"/>
        <p:cNvGrpSpPr/>
        <p:nvPr/>
      </p:nvGrpSpPr>
      <p:grpSpPr>
        <a:xfrm>
          <a:off x="0" y="0"/>
          <a:ext cx="0" cy="0"/>
          <a:chOff x="0" y="0"/>
          <a:chExt cx="0" cy="0"/>
        </a:xfrm>
      </p:grpSpPr>
      <p:sp>
        <p:nvSpPr>
          <p:cNvPr id="1846" name="Shape 1846"/>
          <p:cNvSpPr txBox="1"/>
          <p:nvPr/>
        </p:nvSpPr>
        <p:spPr>
          <a:xfrm>
            <a:off x="300037" y="1630362"/>
            <a:ext cx="8632825" cy="3973512"/>
          </a:xfrm>
          <a:prstGeom prst="rect">
            <a:avLst/>
          </a:prstGeom>
          <a:noFill/>
          <a:ln>
            <a:noFill/>
          </a:ln>
        </p:spPr>
        <p:txBody>
          <a:bodyPr anchorCtr="0" anchor="t" bIns="45700" lIns="91425" rIns="91425" wrap="square" tIns="45700">
            <a:noAutofit/>
          </a:bodyPr>
          <a:lstStyle/>
          <a:p>
            <a:pPr indent="0" lvl="0" marL="0" marR="0" rtl="0" algn="l">
              <a:lnSpc>
                <a:spcPct val="70000"/>
              </a:lnSpc>
              <a:spcBef>
                <a:spcPts val="0"/>
              </a:spcBef>
              <a:spcAft>
                <a:spcPts val="0"/>
              </a:spcAft>
              <a:buClr>
                <a:schemeClr val="dk2"/>
              </a:buClr>
              <a:buFont typeface="Times New Roman"/>
              <a:buNone/>
            </a:pPr>
            <a:r>
              <a:t/>
            </a:r>
            <a:endParaRPr b="1" i="0" sz="2800" u="none" cap="none" strike="noStrike">
              <a:solidFill>
                <a:schemeClr val="dk1"/>
              </a:solidFill>
              <a:latin typeface="Arial"/>
              <a:ea typeface="Arial"/>
              <a:cs typeface="Arial"/>
              <a:sym typeface="Arial"/>
            </a:endParaRPr>
          </a:p>
          <a:p>
            <a:pPr indent="0" lvl="0" marL="0" marR="0" rtl="0" algn="ctr">
              <a:lnSpc>
                <a:spcPct val="120000"/>
              </a:lnSpc>
              <a:spcBef>
                <a:spcPts val="2400"/>
              </a:spcBef>
              <a:spcAft>
                <a:spcPts val="0"/>
              </a:spcAft>
              <a:buClr>
                <a:schemeClr val="folHlink"/>
              </a:buClr>
              <a:buFont typeface="Arial"/>
              <a:buNone/>
            </a:pPr>
            <a:r>
              <a:rPr b="1" i="0" lang="en-US" sz="4800" u="none" cap="none" strike="noStrike">
                <a:solidFill>
                  <a:schemeClr val="folHlink"/>
                </a:solidFill>
                <a:latin typeface="Arial"/>
                <a:ea typeface="Arial"/>
                <a:cs typeface="Arial"/>
                <a:sym typeface="Arial"/>
              </a:rPr>
              <a:t>Requêtes</a:t>
            </a:r>
          </a:p>
          <a:p>
            <a:pPr indent="0" lvl="0" marL="0" marR="0" rtl="0" algn="ctr">
              <a:lnSpc>
                <a:spcPct val="120000"/>
              </a:lnSpc>
              <a:spcBef>
                <a:spcPts val="2400"/>
              </a:spcBef>
              <a:spcAft>
                <a:spcPts val="0"/>
              </a:spcAft>
              <a:buClr>
                <a:schemeClr val="folHlink"/>
              </a:buClr>
              <a:buFont typeface="Arial"/>
              <a:buNone/>
            </a:pPr>
            <a:r>
              <a:rPr b="1" i="0" lang="en-US" sz="4800" u="none" cap="none" strike="noStrike">
                <a:solidFill>
                  <a:schemeClr val="folHlink"/>
                </a:solidFill>
                <a:latin typeface="Arial"/>
                <a:ea typeface="Arial"/>
                <a:cs typeface="Arial"/>
                <a:sym typeface="Arial"/>
              </a:rPr>
              <a:t>avec blocs emboîtés</a:t>
            </a:r>
          </a:p>
          <a:p>
            <a:pPr indent="0" lvl="0" marL="0" marR="0" rtl="0" algn="ctr">
              <a:lnSpc>
                <a:spcPct val="120000"/>
              </a:lnSpc>
              <a:spcBef>
                <a:spcPts val="1400"/>
              </a:spcBef>
              <a:spcAft>
                <a:spcPts val="0"/>
              </a:spcAft>
              <a:buClr>
                <a:schemeClr val="dk2"/>
              </a:buClr>
              <a:buFont typeface="Times New Roman"/>
              <a:buNone/>
            </a:pPr>
            <a:r>
              <a:t/>
            </a:r>
            <a:endParaRPr b="1" i="0" sz="2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1" i="0" sz="2800" u="none" cap="none" strike="noStrike">
              <a:solidFill>
                <a:schemeClr val="dk1"/>
              </a:solidFill>
              <a:latin typeface="Arial"/>
              <a:ea typeface="Arial"/>
              <a:cs typeface="Arial"/>
              <a:sym typeface="Arial"/>
            </a:endParaRPr>
          </a:p>
        </p:txBody>
      </p:sp>
      <p:sp>
        <p:nvSpPr>
          <p:cNvPr id="1847" name="Shape 1847"/>
          <p:cNvSpPr txBox="1"/>
          <p:nvPr>
            <p:ph type="title"/>
          </p:nvPr>
        </p:nvSpPr>
        <p:spPr>
          <a:xfrm>
            <a:off x="609600" y="4762"/>
            <a:ext cx="8305800" cy="609600"/>
          </a:xfrm>
          <a:prstGeom prst="rect">
            <a:avLst/>
          </a:prstGeom>
          <a:noFill/>
          <a:ln>
            <a:noFill/>
          </a:ln>
        </p:spPr>
        <p:txBody>
          <a:bodyPr anchorCtr="0" anchor="b" bIns="45700" lIns="91425" rIns="91425" wrap="square" tIns="45700">
            <a:noAutofit/>
          </a:bodyPr>
          <a:lstStyle/>
          <a:p>
            <a:pPr indent="0" lvl="0" marL="0" marR="0" rtl="0" algn="l">
              <a:lnSpc>
                <a:spcPct val="100000"/>
              </a:lnSpc>
              <a:spcBef>
                <a:spcPts val="0"/>
              </a:spcBef>
              <a:spcAft>
                <a:spcPts val="0"/>
              </a:spcAft>
              <a:buClr>
                <a:schemeClr val="dk1"/>
              </a:buClr>
              <a:buFont typeface="Kaushan Script"/>
              <a:buNone/>
            </a:pPr>
            <a:r>
              <a:rPr b="0" i="0" lang="en-US" sz="2600" u="none" cap="none" strike="noStrike">
                <a:solidFill>
                  <a:schemeClr val="dk1"/>
                </a:solidFill>
                <a:latin typeface="Kaushan Script"/>
                <a:ea typeface="Kaushan Script"/>
                <a:cs typeface="Kaushan Script"/>
                <a:sym typeface="Kaushan Script"/>
              </a:rPr>
              <a:t>Recherche avec quantificateurs : SOME, ANY, ALL </a:t>
            </a:r>
          </a:p>
        </p:txBody>
      </p:sp>
      <p:sp>
        <p:nvSpPr>
          <p:cNvPr descr="Rectangle: Click to edit Master text styles Second level Third level Fourth level Fifth level" id="1848" name="Shape 1848"/>
          <p:cNvSpPr txBox="1"/>
          <p:nvPr>
            <p:ph idx="1" type="body"/>
          </p:nvPr>
        </p:nvSpPr>
        <p:spPr>
          <a:xfrm>
            <a:off x="279400" y="914400"/>
            <a:ext cx="8407400" cy="5499100"/>
          </a:xfrm>
          <a:prstGeom prst="rect">
            <a:avLst/>
          </a:prstGeom>
          <a:noFill/>
          <a:ln>
            <a:noFill/>
          </a:ln>
        </p:spPr>
        <p:txBody>
          <a:bodyPr anchorCtr="0" anchor="t" bIns="45700" lIns="91425" rIns="91425" wrap="square" tIns="45700">
            <a:noAutofit/>
          </a:bodyPr>
          <a:lstStyle/>
          <a:p>
            <a:pPr indent="-342900" lvl="0" marL="342900" marR="0" rtl="0" algn="just">
              <a:lnSpc>
                <a:spcPct val="100000"/>
              </a:lnSpc>
              <a:spcBef>
                <a:spcPts val="0"/>
              </a:spcBef>
              <a:spcAft>
                <a:spcPts val="0"/>
              </a:spcAft>
              <a:buClr>
                <a:schemeClr val="hlink"/>
              </a:buClr>
              <a:buSzPts val="2200"/>
              <a:buFont typeface="Noto Sans Symbols"/>
              <a:buChar char="•"/>
            </a:pPr>
            <a:r>
              <a:rPr b="0" i="0" lang="en-US" sz="2000" u="none" cap="none" strike="noStrike">
                <a:solidFill>
                  <a:schemeClr val="dk1"/>
                </a:solidFill>
                <a:latin typeface="Times New Roman"/>
                <a:ea typeface="Times New Roman"/>
                <a:cs typeface="Times New Roman"/>
                <a:sym typeface="Times New Roman"/>
              </a:rPr>
              <a:t>SQL permet d'écrire des conditions où apparaissent des quantificateurs proches de ceux de la logique ("il existe" (∃), "quelque soit" (∀) ), grâce aux mots clefs SOME, ANY et ALL. </a:t>
            </a:r>
          </a:p>
          <a:p>
            <a:pPr indent="-285750" lvl="1" marL="742950" marR="0" rtl="0" algn="just">
              <a:lnSpc>
                <a:spcPct val="100000"/>
              </a:lnSpc>
              <a:spcBef>
                <a:spcPts val="400"/>
              </a:spcBef>
              <a:spcAft>
                <a:spcPts val="0"/>
              </a:spcAft>
              <a:buClr>
                <a:schemeClr val="dk1"/>
              </a:buClr>
              <a:buSzPts val="1800"/>
              <a:buFont typeface="Noto Sans Symbols"/>
              <a:buChar char="•"/>
            </a:pPr>
            <a:r>
              <a:rPr b="0" i="1" lang="en-US" sz="2000" u="none" cap="none" strike="noStrike">
                <a:solidFill>
                  <a:srgbClr val="0066CC"/>
                </a:solidFill>
                <a:latin typeface="Times New Roman"/>
                <a:ea typeface="Times New Roman"/>
                <a:cs typeface="Times New Roman"/>
                <a:sym typeface="Times New Roman"/>
              </a:rPr>
              <a:t>Les mots clefs SOME et ANY ont exactement la même signification; ce sont des synonymes. </a:t>
            </a:r>
          </a:p>
          <a:p>
            <a:pPr indent="-342900" lvl="0" marL="342900" marR="0" rtl="0" algn="just">
              <a:lnSpc>
                <a:spcPct val="100000"/>
              </a:lnSpc>
              <a:spcBef>
                <a:spcPts val="400"/>
              </a:spcBef>
              <a:spcAft>
                <a:spcPts val="0"/>
              </a:spcAft>
              <a:buClr>
                <a:schemeClr val="hlink"/>
              </a:buClr>
              <a:buSzPts val="2200"/>
              <a:buFont typeface="Noto Sans Symbols"/>
              <a:buChar char="•"/>
            </a:pPr>
            <a:r>
              <a:rPr b="0" i="0" lang="en-US" sz="2000" u="none" cap="none" strike="noStrike">
                <a:solidFill>
                  <a:schemeClr val="dk1"/>
                </a:solidFill>
                <a:latin typeface="Times New Roman"/>
                <a:ea typeface="Times New Roman"/>
                <a:cs typeface="Times New Roman"/>
                <a:sym typeface="Times New Roman"/>
              </a:rPr>
              <a:t>Le format général d'une condition élémentaire avec quantificateur est le suivant: </a:t>
            </a:r>
          </a:p>
          <a:p>
            <a:pPr indent="-342900" lvl="0" marL="342900" marR="0" rtl="0" algn="ctr">
              <a:lnSpc>
                <a:spcPct val="100000"/>
              </a:lnSpc>
              <a:spcBef>
                <a:spcPts val="320"/>
              </a:spcBef>
              <a:spcAft>
                <a:spcPts val="0"/>
              </a:spcAft>
              <a:buClr>
                <a:schemeClr val="hlink"/>
              </a:buClr>
              <a:buFont typeface="Noto Sans Symbols"/>
              <a:buNone/>
            </a:pPr>
            <a:r>
              <a:rPr b="1" i="1" lang="en-US" sz="1600" u="none" cap="none" strike="noStrike">
                <a:solidFill>
                  <a:schemeClr val="dk1"/>
                </a:solidFill>
                <a:latin typeface="Times New Roman"/>
                <a:ea typeface="Times New Roman"/>
                <a:cs typeface="Times New Roman"/>
                <a:sym typeface="Times New Roman"/>
              </a:rPr>
              <a:t>&lt;valeur attribut&gt; &lt;opérateur de comparaison&gt; &lt;quantificateur&gt; &lt;ensemble&gt; </a:t>
            </a:r>
          </a:p>
          <a:p>
            <a:pPr indent="-285750" lvl="1" marL="742950" marR="0" rtl="0" algn="just">
              <a:lnSpc>
                <a:spcPct val="100000"/>
              </a:lnSpc>
              <a:spcBef>
                <a:spcPts val="400"/>
              </a:spcBef>
              <a:spcAft>
                <a:spcPts val="0"/>
              </a:spcAft>
              <a:buClr>
                <a:schemeClr val="dk1"/>
              </a:buClr>
              <a:buSzPts val="1800"/>
              <a:buFont typeface="Noto Sans Symbols"/>
              <a:buChar char="•"/>
            </a:pPr>
            <a:r>
              <a:rPr b="0" i="1" lang="en-US" sz="2000" u="none" cap="none" strike="noStrike">
                <a:solidFill>
                  <a:srgbClr val="0066CC"/>
                </a:solidFill>
                <a:latin typeface="Times New Roman"/>
                <a:ea typeface="Times New Roman"/>
                <a:cs typeface="Times New Roman"/>
                <a:sym typeface="Times New Roman"/>
              </a:rPr>
              <a:t>avec &lt;quantificateur&gt; ::= SOME | ANY | ALL </a:t>
            </a:r>
          </a:p>
          <a:p>
            <a:pPr indent="-342900" lvl="0" marL="342900" marR="0" rtl="0" algn="just">
              <a:lnSpc>
                <a:spcPct val="100000"/>
              </a:lnSpc>
              <a:spcBef>
                <a:spcPts val="400"/>
              </a:spcBef>
              <a:spcAft>
                <a:spcPts val="0"/>
              </a:spcAft>
              <a:buClr>
                <a:schemeClr val="hlink"/>
              </a:buClr>
              <a:buSzPts val="2200"/>
              <a:buFont typeface="Noto Sans Symbols"/>
              <a:buChar char="•"/>
            </a:pPr>
            <a:r>
              <a:rPr b="0" i="0" lang="en-US" sz="2000" u="none" cap="none" strike="noStrike">
                <a:solidFill>
                  <a:schemeClr val="dk1"/>
                </a:solidFill>
                <a:latin typeface="Times New Roman"/>
                <a:ea typeface="Times New Roman"/>
                <a:cs typeface="Times New Roman"/>
                <a:sym typeface="Times New Roman"/>
              </a:rPr>
              <a:t>ce qui signifie: </a:t>
            </a:r>
          </a:p>
          <a:p>
            <a:pPr indent="-285750" lvl="1" marL="742950" marR="0" rtl="0" algn="just">
              <a:lnSpc>
                <a:spcPct val="100000"/>
              </a:lnSpc>
              <a:spcBef>
                <a:spcPts val="400"/>
              </a:spcBef>
              <a:spcAft>
                <a:spcPts val="0"/>
              </a:spcAft>
              <a:buClr>
                <a:schemeClr val="dk1"/>
              </a:buClr>
              <a:buSzPts val="1800"/>
              <a:buFont typeface="Noto Sans Symbols"/>
              <a:buChar char="•"/>
            </a:pPr>
            <a:r>
              <a:rPr b="0" i="1" lang="en-US" sz="2000" u="none" cap="none" strike="noStrike">
                <a:solidFill>
                  <a:srgbClr val="0066CC"/>
                </a:solidFill>
                <a:latin typeface="Times New Roman"/>
                <a:ea typeface="Times New Roman"/>
                <a:cs typeface="Times New Roman"/>
                <a:sym typeface="Times New Roman"/>
              </a:rPr>
              <a:t>pour SOME et ANY : " existe-t-il dans l'ensemble au moins un élément e qui satisfait la condition: &lt;opérateur de comparaison&gt; &lt;ensemble&gt; ? " </a:t>
            </a:r>
          </a:p>
          <a:p>
            <a:pPr indent="-285750" lvl="1" marL="742950" marR="0" rtl="0" algn="just">
              <a:lnSpc>
                <a:spcPct val="100000"/>
              </a:lnSpc>
              <a:spcBef>
                <a:spcPts val="400"/>
              </a:spcBef>
              <a:spcAft>
                <a:spcPts val="0"/>
              </a:spcAft>
              <a:buClr>
                <a:schemeClr val="dk1"/>
              </a:buClr>
              <a:buSzPts val="1800"/>
              <a:buFont typeface="Noto Sans Symbols"/>
              <a:buChar char="•"/>
            </a:pPr>
            <a:r>
              <a:rPr b="0" i="1" lang="en-US" sz="2000" u="none" cap="none" strike="noStrike">
                <a:solidFill>
                  <a:srgbClr val="0066CC"/>
                </a:solidFill>
                <a:latin typeface="Times New Roman"/>
                <a:ea typeface="Times New Roman"/>
                <a:cs typeface="Times New Roman"/>
                <a:sym typeface="Times New Roman"/>
              </a:rPr>
              <a:t>pour ALL : " tous les éléments de l'ensemble satisfont-ils la condition ? " </a:t>
            </a:r>
          </a:p>
          <a:p>
            <a:pPr indent="-342900" lvl="0" marL="342900" marR="0" rtl="0" algn="just">
              <a:spcBef>
                <a:spcPts val="400"/>
              </a:spcBef>
              <a:spcAft>
                <a:spcPts val="0"/>
              </a:spcAft>
              <a:buClr>
                <a:schemeClr val="hlink"/>
              </a:buClr>
              <a:buSzPts val="2200"/>
              <a:buFont typeface="Noto Sans Symbols"/>
              <a:buNone/>
            </a:pPr>
            <a:r>
              <a:t/>
            </a:r>
            <a:endParaRPr b="0" i="1" sz="2000" u="none" cap="none" strike="noStrike">
              <a:solidFill>
                <a:srgbClr val="0066CC"/>
              </a:solidFill>
              <a:latin typeface="Times New Roman"/>
              <a:ea typeface="Times New Roman"/>
              <a:cs typeface="Times New Roman"/>
              <a:sym typeface="Times New Roman"/>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2" name="Shape 1852"/>
        <p:cNvGrpSpPr/>
        <p:nvPr/>
      </p:nvGrpSpPr>
      <p:grpSpPr>
        <a:xfrm>
          <a:off x="0" y="0"/>
          <a:ext cx="0" cy="0"/>
          <a:chOff x="0" y="0"/>
          <a:chExt cx="0" cy="0"/>
        </a:xfrm>
      </p:grpSpPr>
      <p:sp>
        <p:nvSpPr>
          <p:cNvPr id="1853" name="Shape 1853"/>
          <p:cNvSpPr txBox="1"/>
          <p:nvPr>
            <p:ph type="title"/>
          </p:nvPr>
        </p:nvSpPr>
        <p:spPr>
          <a:xfrm>
            <a:off x="609600" y="4762"/>
            <a:ext cx="8305800" cy="609600"/>
          </a:xfrm>
          <a:prstGeom prst="rect">
            <a:avLst/>
          </a:prstGeom>
          <a:noFill/>
          <a:ln>
            <a:noFill/>
          </a:ln>
        </p:spPr>
        <p:txBody>
          <a:bodyPr anchorCtr="0" anchor="b" bIns="45700" lIns="91425" rIns="91425" wrap="square" tIns="45700">
            <a:noAutofit/>
          </a:bodyPr>
          <a:lstStyle/>
          <a:p>
            <a:pPr indent="0" lvl="0" marL="0" marR="0" rtl="0" algn="l">
              <a:lnSpc>
                <a:spcPct val="100000"/>
              </a:lnSpc>
              <a:spcBef>
                <a:spcPts val="0"/>
              </a:spcBef>
              <a:spcAft>
                <a:spcPts val="0"/>
              </a:spcAft>
              <a:buClr>
                <a:schemeClr val="dk1"/>
              </a:buClr>
              <a:buFont typeface="Kaushan Script"/>
              <a:buNone/>
            </a:pPr>
            <a:r>
              <a:rPr b="0" i="0" lang="en-US" sz="3000" u="none" cap="none" strike="noStrike">
                <a:solidFill>
                  <a:schemeClr val="dk1"/>
                </a:solidFill>
                <a:latin typeface="Kaushan Script"/>
                <a:ea typeface="Kaushan Script"/>
                <a:cs typeface="Kaushan Script"/>
                <a:sym typeface="Kaushan Script"/>
              </a:rPr>
              <a:t>Exemples : SOME, ANY, ALL </a:t>
            </a:r>
          </a:p>
        </p:txBody>
      </p:sp>
      <p:sp>
        <p:nvSpPr>
          <p:cNvPr descr="Rectangle: Click to edit Master text styles Second level Third level Fourth level Fifth level" id="1854" name="Shape 1854"/>
          <p:cNvSpPr txBox="1"/>
          <p:nvPr>
            <p:ph idx="1" type="body"/>
          </p:nvPr>
        </p:nvSpPr>
        <p:spPr>
          <a:xfrm>
            <a:off x="533400" y="914400"/>
            <a:ext cx="8153400" cy="5499100"/>
          </a:xfrm>
          <a:prstGeom prst="rect">
            <a:avLst/>
          </a:prstGeom>
          <a:noFill/>
          <a:ln>
            <a:noFill/>
          </a:ln>
        </p:spPr>
        <p:txBody>
          <a:bodyPr anchorCtr="0" anchor="t" bIns="45700" lIns="91425" rIns="91425" wrap="square" tIns="45700">
            <a:noAutofit/>
          </a:bodyPr>
          <a:lstStyle/>
          <a:p>
            <a:pPr indent="-342900" lvl="0" marL="342900" marR="0" rtl="0" algn="just">
              <a:lnSpc>
                <a:spcPct val="90000"/>
              </a:lnSpc>
              <a:spcBef>
                <a:spcPts val="0"/>
              </a:spcBef>
              <a:spcAft>
                <a:spcPts val="0"/>
              </a:spcAft>
              <a:buClr>
                <a:schemeClr val="hlink"/>
              </a:buClr>
              <a:buSzPts val="2200"/>
              <a:buFont typeface="Noto Sans Symbols"/>
              <a:buChar char="•"/>
            </a:pPr>
            <a:r>
              <a:rPr b="0" i="0" lang="en-US" sz="2000" u="none" cap="none" strike="noStrike">
                <a:solidFill>
                  <a:schemeClr val="dk1"/>
                </a:solidFill>
                <a:latin typeface="Times New Roman"/>
                <a:ea typeface="Times New Roman"/>
                <a:cs typeface="Times New Roman"/>
                <a:sym typeface="Times New Roman"/>
              </a:rPr>
              <a:t>Quels sont les noms des pilotes (avec leur matricule) ayant moins de 30 ans avec un salaire supérieur à celui d’un pilote quelconque ayant plus de 40 ans?</a:t>
            </a:r>
          </a:p>
          <a:p>
            <a:pPr indent="-342900" lvl="0" marL="342900" marR="0" rtl="0" algn="just">
              <a:lnSpc>
                <a:spcPct val="90000"/>
              </a:lnSpc>
              <a:spcBef>
                <a:spcPts val="400"/>
              </a:spcBef>
              <a:spcAft>
                <a:spcPts val="0"/>
              </a:spcAft>
              <a:buClr>
                <a:schemeClr val="hlink"/>
              </a:buClr>
              <a:buFont typeface="Noto Sans Symbols"/>
              <a:buNone/>
            </a:pPr>
            <a:r>
              <a:t/>
            </a:r>
            <a:endParaRPr b="0" i="0" sz="2000" u="none" cap="none" strike="noStrike">
              <a:solidFill>
                <a:schemeClr val="dk1"/>
              </a:solidFill>
              <a:latin typeface="Times New Roman"/>
              <a:ea typeface="Times New Roman"/>
              <a:cs typeface="Times New Roman"/>
              <a:sym typeface="Times New Roman"/>
            </a:endParaRPr>
          </a:p>
          <a:p>
            <a:pPr indent="-342900" lvl="0" marL="342900" marR="0" rtl="0" algn="just">
              <a:lnSpc>
                <a:spcPct val="90000"/>
              </a:lnSpc>
              <a:spcBef>
                <a:spcPts val="400"/>
              </a:spcBef>
              <a:spcAft>
                <a:spcPts val="0"/>
              </a:spcAft>
              <a:buClr>
                <a:schemeClr val="hlink"/>
              </a:buClr>
              <a:buFont typeface="Noto Sans Symbols"/>
              <a:buNone/>
            </a:pPr>
            <a:r>
              <a:t/>
            </a:r>
            <a:endParaRPr b="0" i="0" sz="2000" u="none" cap="none" strike="noStrike">
              <a:solidFill>
                <a:schemeClr val="dk1"/>
              </a:solidFill>
              <a:latin typeface="Times New Roman"/>
              <a:ea typeface="Times New Roman"/>
              <a:cs typeface="Times New Roman"/>
              <a:sym typeface="Times New Roman"/>
            </a:endParaRPr>
          </a:p>
          <a:p>
            <a:pPr indent="-342900" lvl="0" marL="342900" marR="0" rtl="0" algn="just">
              <a:lnSpc>
                <a:spcPct val="90000"/>
              </a:lnSpc>
              <a:spcBef>
                <a:spcPts val="400"/>
              </a:spcBef>
              <a:spcAft>
                <a:spcPts val="0"/>
              </a:spcAft>
              <a:buClr>
                <a:schemeClr val="hlink"/>
              </a:buClr>
              <a:buSzPts val="2200"/>
              <a:buFont typeface="Noto Sans Symbols"/>
              <a:buChar char="•"/>
            </a:pPr>
            <a:r>
              <a:rPr b="0" i="0" lang="en-US" sz="2000" u="none" cap="none" strike="noStrike">
                <a:solidFill>
                  <a:schemeClr val="dk1"/>
                </a:solidFill>
                <a:latin typeface="Times New Roman"/>
                <a:ea typeface="Times New Roman"/>
                <a:cs typeface="Times New Roman"/>
                <a:sym typeface="Times New Roman"/>
              </a:rPr>
              <a:t>Quels sont les matricules des pilotes ayant moins de 30 ans avec un salaire supérieur à celui de tous les pilotes ayant plus de 40 ans?</a:t>
            </a:r>
          </a:p>
          <a:p>
            <a:pPr indent="-342900" lvl="0" marL="342900" marR="0" rtl="0" algn="just">
              <a:lnSpc>
                <a:spcPct val="90000"/>
              </a:lnSpc>
              <a:spcBef>
                <a:spcPts val="400"/>
              </a:spcBef>
              <a:spcAft>
                <a:spcPts val="0"/>
              </a:spcAft>
              <a:buClr>
                <a:schemeClr val="hlink"/>
              </a:buClr>
              <a:buSzPts val="2200"/>
              <a:buFont typeface="Noto Sans Symbols"/>
              <a:buNone/>
            </a:pPr>
            <a:r>
              <a:t/>
            </a:r>
            <a:endParaRPr b="0" i="0" sz="2000" u="none" cap="none" strike="noStrike">
              <a:solidFill>
                <a:schemeClr val="dk1"/>
              </a:solidFill>
              <a:latin typeface="Times New Roman"/>
              <a:ea typeface="Times New Roman"/>
              <a:cs typeface="Times New Roman"/>
              <a:sym typeface="Times New Roman"/>
            </a:endParaRPr>
          </a:p>
          <a:p>
            <a:pPr indent="-342900" lvl="0" marL="342900" marR="0" rtl="0" algn="just">
              <a:spcBef>
                <a:spcPts val="400"/>
              </a:spcBef>
              <a:spcAft>
                <a:spcPts val="0"/>
              </a:spcAft>
              <a:buClr>
                <a:schemeClr val="hlink"/>
              </a:buClr>
              <a:buSzPts val="2200"/>
              <a:buFont typeface="Noto Sans Symbols"/>
              <a:buNone/>
            </a:pPr>
            <a:r>
              <a:t/>
            </a:r>
            <a:endParaRPr b="0"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8" name="Shape 1858"/>
        <p:cNvGrpSpPr/>
        <p:nvPr/>
      </p:nvGrpSpPr>
      <p:grpSpPr>
        <a:xfrm>
          <a:off x="0" y="0"/>
          <a:ext cx="0" cy="0"/>
          <a:chOff x="0" y="0"/>
          <a:chExt cx="0" cy="0"/>
        </a:xfrm>
      </p:grpSpPr>
      <p:sp>
        <p:nvSpPr>
          <p:cNvPr id="1859" name="Shape 1859"/>
          <p:cNvSpPr txBox="1"/>
          <p:nvPr>
            <p:ph type="title"/>
          </p:nvPr>
        </p:nvSpPr>
        <p:spPr>
          <a:xfrm>
            <a:off x="609600" y="4762"/>
            <a:ext cx="8305800" cy="609600"/>
          </a:xfrm>
          <a:prstGeom prst="rect">
            <a:avLst/>
          </a:prstGeom>
          <a:noFill/>
          <a:ln>
            <a:noFill/>
          </a:ln>
        </p:spPr>
        <p:txBody>
          <a:bodyPr anchorCtr="0" anchor="b" bIns="45700" lIns="91425" rIns="91425" wrap="square" tIns="45700">
            <a:noAutofit/>
          </a:bodyPr>
          <a:lstStyle/>
          <a:p>
            <a:pPr indent="0" lvl="0" marL="0" marR="0" rtl="0" algn="l">
              <a:lnSpc>
                <a:spcPct val="100000"/>
              </a:lnSpc>
              <a:spcBef>
                <a:spcPts val="0"/>
              </a:spcBef>
              <a:spcAft>
                <a:spcPts val="0"/>
              </a:spcAft>
              <a:buClr>
                <a:schemeClr val="dk1"/>
              </a:buClr>
              <a:buFont typeface="Kaushan Script"/>
              <a:buNone/>
            </a:pPr>
            <a:r>
              <a:rPr b="0" i="0" lang="en-US" sz="3000" u="none" cap="none" strike="noStrike">
                <a:solidFill>
                  <a:schemeClr val="dk1"/>
                </a:solidFill>
                <a:latin typeface="Kaushan Script"/>
                <a:ea typeface="Kaushan Script"/>
                <a:cs typeface="Kaushan Script"/>
                <a:sym typeface="Kaushan Script"/>
              </a:rPr>
              <a:t>Exemples : SOME, ANY, ALL </a:t>
            </a:r>
          </a:p>
        </p:txBody>
      </p:sp>
      <p:sp>
        <p:nvSpPr>
          <p:cNvPr descr="Rectangle: Click to edit Master text styles Second level Third level Fourth level Fifth level" id="1860" name="Shape 1860"/>
          <p:cNvSpPr txBox="1"/>
          <p:nvPr>
            <p:ph idx="1" type="body"/>
          </p:nvPr>
        </p:nvSpPr>
        <p:spPr>
          <a:xfrm>
            <a:off x="533400" y="914400"/>
            <a:ext cx="8153400" cy="5499100"/>
          </a:xfrm>
          <a:prstGeom prst="rect">
            <a:avLst/>
          </a:prstGeom>
          <a:noFill/>
          <a:ln>
            <a:noFill/>
          </a:ln>
        </p:spPr>
        <p:txBody>
          <a:bodyPr anchorCtr="0" anchor="t" bIns="45700" lIns="91425" rIns="91425" wrap="square" tIns="45700">
            <a:noAutofit/>
          </a:bodyPr>
          <a:lstStyle/>
          <a:p>
            <a:pPr indent="-342900" lvl="0" marL="342900" marR="0" rtl="0" algn="just">
              <a:lnSpc>
                <a:spcPct val="90000"/>
              </a:lnSpc>
              <a:spcBef>
                <a:spcPts val="0"/>
              </a:spcBef>
              <a:spcAft>
                <a:spcPts val="0"/>
              </a:spcAft>
              <a:buClr>
                <a:schemeClr val="hlink"/>
              </a:buClr>
              <a:buSzPts val="2200"/>
              <a:buFont typeface="Noto Sans Symbols"/>
              <a:buChar char="•"/>
            </a:pPr>
            <a:r>
              <a:rPr b="0" i="0" lang="en-US" sz="2000" u="none" cap="none" strike="noStrike">
                <a:solidFill>
                  <a:schemeClr val="dk1"/>
                </a:solidFill>
                <a:latin typeface="Times New Roman"/>
                <a:ea typeface="Times New Roman"/>
                <a:cs typeface="Times New Roman"/>
                <a:sym typeface="Times New Roman"/>
              </a:rPr>
              <a:t>Quels sont les noms des pilotes (avec leur matricule) ayant moins de 30 ans avec un salaire supérieur à celui d’un pilote quelconque ayant plus de 40 ans?</a:t>
            </a:r>
          </a:p>
          <a:p>
            <a:pPr indent="-342900" lvl="0" marL="342900" marR="0" rtl="0" algn="just">
              <a:lnSpc>
                <a:spcPct val="90000"/>
              </a:lnSpc>
              <a:spcBef>
                <a:spcPts val="400"/>
              </a:spcBef>
              <a:spcAft>
                <a:spcPts val="0"/>
              </a:spcAft>
              <a:buClr>
                <a:schemeClr val="hlink"/>
              </a:buClr>
              <a:buFont typeface="Noto Sans Symbols"/>
              <a:buNone/>
            </a:pPr>
            <a:r>
              <a:t/>
            </a:r>
            <a:endParaRPr b="0" i="0" sz="2000" u="none" cap="none" strike="noStrike">
              <a:solidFill>
                <a:schemeClr val="dk1"/>
              </a:solidFill>
              <a:latin typeface="Times New Roman"/>
              <a:ea typeface="Times New Roman"/>
              <a:cs typeface="Times New Roman"/>
              <a:sym typeface="Times New Roman"/>
            </a:endParaRPr>
          </a:p>
          <a:p>
            <a:pPr indent="-285750" lvl="1" marL="742950" marR="0" rtl="0" algn="just">
              <a:lnSpc>
                <a:spcPct val="90000"/>
              </a:lnSpc>
              <a:spcBef>
                <a:spcPts val="400"/>
              </a:spcBef>
              <a:spcAft>
                <a:spcPts val="0"/>
              </a:spcAft>
              <a:buClr>
                <a:schemeClr val="dk1"/>
              </a:buClr>
              <a:buFont typeface="Noto Sans Symbols"/>
              <a:buNone/>
            </a:pPr>
            <a:r>
              <a:rPr b="0" i="1" lang="en-US" sz="2000" u="none" cap="none" strike="noStrike">
                <a:solidFill>
                  <a:srgbClr val="0066CC"/>
                </a:solidFill>
                <a:latin typeface="Times New Roman"/>
                <a:ea typeface="Times New Roman"/>
                <a:cs typeface="Times New Roman"/>
                <a:sym typeface="Times New Roman"/>
              </a:rPr>
              <a:t>SELECT Matricule</a:t>
            </a:r>
          </a:p>
          <a:p>
            <a:pPr indent="-285750" lvl="1" marL="742950" marR="0" rtl="0" algn="just">
              <a:lnSpc>
                <a:spcPct val="90000"/>
              </a:lnSpc>
              <a:spcBef>
                <a:spcPts val="400"/>
              </a:spcBef>
              <a:spcAft>
                <a:spcPts val="0"/>
              </a:spcAft>
              <a:buClr>
                <a:schemeClr val="dk1"/>
              </a:buClr>
              <a:buFont typeface="Noto Sans Symbols"/>
              <a:buNone/>
            </a:pPr>
            <a:r>
              <a:rPr b="0" i="1" lang="en-US" sz="2000" u="none" cap="none" strike="noStrike">
                <a:solidFill>
                  <a:srgbClr val="0066CC"/>
                </a:solidFill>
                <a:latin typeface="Times New Roman"/>
                <a:ea typeface="Times New Roman"/>
                <a:cs typeface="Times New Roman"/>
                <a:sym typeface="Times New Roman"/>
              </a:rPr>
              <a:t>FROM Pilote</a:t>
            </a:r>
          </a:p>
          <a:p>
            <a:pPr indent="-285750" lvl="1" marL="742950" marR="0" rtl="0" algn="just">
              <a:lnSpc>
                <a:spcPct val="90000"/>
              </a:lnSpc>
              <a:spcBef>
                <a:spcPts val="400"/>
              </a:spcBef>
              <a:spcAft>
                <a:spcPts val="0"/>
              </a:spcAft>
              <a:buClr>
                <a:schemeClr val="dk1"/>
              </a:buClr>
              <a:buFont typeface="Noto Sans Symbols"/>
              <a:buNone/>
            </a:pPr>
            <a:r>
              <a:rPr b="0" i="1" lang="en-US" sz="2000" u="none" cap="none" strike="noStrike">
                <a:solidFill>
                  <a:srgbClr val="0066CC"/>
                </a:solidFill>
                <a:latin typeface="Times New Roman"/>
                <a:ea typeface="Times New Roman"/>
                <a:cs typeface="Times New Roman"/>
                <a:sym typeface="Times New Roman"/>
              </a:rPr>
              <a:t>WHERE Age &lt; 30 AND Salaire &gt;= ANY ( SELECT Salaire</a:t>
            </a:r>
          </a:p>
          <a:p>
            <a:pPr indent="-285750" lvl="1" marL="742950" marR="0" rtl="0" algn="just">
              <a:lnSpc>
                <a:spcPct val="90000"/>
              </a:lnSpc>
              <a:spcBef>
                <a:spcPts val="400"/>
              </a:spcBef>
              <a:spcAft>
                <a:spcPts val="0"/>
              </a:spcAft>
              <a:buClr>
                <a:schemeClr val="dk1"/>
              </a:buClr>
              <a:buFont typeface="Noto Sans Symbols"/>
              <a:buNone/>
            </a:pPr>
            <a:r>
              <a:rPr b="0" i="1" lang="en-US" sz="2000" u="none" cap="none" strike="noStrike">
                <a:solidFill>
                  <a:srgbClr val="0066CC"/>
                </a:solidFill>
                <a:latin typeface="Times New Roman"/>
                <a:ea typeface="Times New Roman"/>
                <a:cs typeface="Times New Roman"/>
                <a:sym typeface="Times New Roman"/>
              </a:rPr>
              <a:t>				     FROM Pilote WHERE Age &gt; 40)</a:t>
            </a:r>
          </a:p>
          <a:p>
            <a:pPr indent="-342900" lvl="0" marL="342900" marR="0" rtl="0" algn="just">
              <a:lnSpc>
                <a:spcPct val="90000"/>
              </a:lnSpc>
              <a:spcBef>
                <a:spcPts val="400"/>
              </a:spcBef>
              <a:spcAft>
                <a:spcPts val="0"/>
              </a:spcAft>
              <a:buClr>
                <a:schemeClr val="hlink"/>
              </a:buClr>
              <a:buSzPts val="2200"/>
              <a:buFont typeface="Noto Sans Symbols"/>
              <a:buChar char="•"/>
            </a:pPr>
            <a:r>
              <a:rPr b="0" i="0" lang="en-US" sz="2000" u="none" cap="none" strike="noStrike">
                <a:solidFill>
                  <a:schemeClr val="dk1"/>
                </a:solidFill>
                <a:latin typeface="Times New Roman"/>
                <a:ea typeface="Times New Roman"/>
                <a:cs typeface="Times New Roman"/>
                <a:sym typeface="Times New Roman"/>
              </a:rPr>
              <a:t>Quels sont les matricules des pilotes ayant moins de 30 ans avec un salaire supérieur à celui de tous les pilotes ayant plus de 40 ans?</a:t>
            </a:r>
          </a:p>
          <a:p>
            <a:pPr indent="-342900" lvl="0" marL="342900" marR="0" rtl="0" algn="just">
              <a:lnSpc>
                <a:spcPct val="90000"/>
              </a:lnSpc>
              <a:spcBef>
                <a:spcPts val="400"/>
              </a:spcBef>
              <a:spcAft>
                <a:spcPts val="0"/>
              </a:spcAft>
              <a:buClr>
                <a:schemeClr val="hlink"/>
              </a:buClr>
              <a:buSzPts val="2200"/>
              <a:buFont typeface="Noto Sans Symbols"/>
              <a:buNone/>
            </a:pPr>
            <a:r>
              <a:t/>
            </a:r>
            <a:endParaRPr b="0" i="0" sz="2000" u="none" cap="none" strike="noStrike">
              <a:solidFill>
                <a:schemeClr val="dk1"/>
              </a:solidFill>
              <a:latin typeface="Times New Roman"/>
              <a:ea typeface="Times New Roman"/>
              <a:cs typeface="Times New Roman"/>
              <a:sym typeface="Times New Roman"/>
            </a:endParaRPr>
          </a:p>
          <a:p>
            <a:pPr indent="-285750" lvl="1" marL="742950" marR="0" rtl="0" algn="just">
              <a:lnSpc>
                <a:spcPct val="90000"/>
              </a:lnSpc>
              <a:spcBef>
                <a:spcPts val="400"/>
              </a:spcBef>
              <a:spcAft>
                <a:spcPts val="0"/>
              </a:spcAft>
              <a:buClr>
                <a:schemeClr val="dk1"/>
              </a:buClr>
              <a:buFont typeface="Noto Sans Symbols"/>
              <a:buNone/>
            </a:pPr>
            <a:r>
              <a:rPr b="0" i="1" lang="en-US" sz="2000" u="none" cap="none" strike="noStrike">
                <a:solidFill>
                  <a:srgbClr val="0066CC"/>
                </a:solidFill>
                <a:latin typeface="Times New Roman"/>
                <a:ea typeface="Times New Roman"/>
                <a:cs typeface="Times New Roman"/>
                <a:sym typeface="Times New Roman"/>
              </a:rPr>
              <a:t>SELECT Matricule</a:t>
            </a:r>
          </a:p>
          <a:p>
            <a:pPr indent="-285750" lvl="1" marL="742950" marR="0" rtl="0" algn="just">
              <a:lnSpc>
                <a:spcPct val="90000"/>
              </a:lnSpc>
              <a:spcBef>
                <a:spcPts val="400"/>
              </a:spcBef>
              <a:spcAft>
                <a:spcPts val="0"/>
              </a:spcAft>
              <a:buClr>
                <a:schemeClr val="dk1"/>
              </a:buClr>
              <a:buFont typeface="Noto Sans Symbols"/>
              <a:buNone/>
            </a:pPr>
            <a:r>
              <a:rPr b="0" i="1" lang="en-US" sz="2000" u="none" cap="none" strike="noStrike">
                <a:solidFill>
                  <a:srgbClr val="0066CC"/>
                </a:solidFill>
                <a:latin typeface="Times New Roman"/>
                <a:ea typeface="Times New Roman"/>
                <a:cs typeface="Times New Roman"/>
                <a:sym typeface="Times New Roman"/>
              </a:rPr>
              <a:t>FROM Pilote</a:t>
            </a:r>
          </a:p>
          <a:p>
            <a:pPr indent="-285750" lvl="1" marL="742950" marR="0" rtl="0" algn="just">
              <a:lnSpc>
                <a:spcPct val="90000"/>
              </a:lnSpc>
              <a:spcBef>
                <a:spcPts val="400"/>
              </a:spcBef>
              <a:spcAft>
                <a:spcPts val="0"/>
              </a:spcAft>
              <a:buClr>
                <a:schemeClr val="dk1"/>
              </a:buClr>
              <a:buFont typeface="Noto Sans Symbols"/>
              <a:buNone/>
            </a:pPr>
            <a:r>
              <a:rPr b="0" i="1" lang="en-US" sz="2000" u="none" cap="none" strike="noStrike">
                <a:solidFill>
                  <a:srgbClr val="0066CC"/>
                </a:solidFill>
                <a:latin typeface="Times New Roman"/>
                <a:ea typeface="Times New Roman"/>
                <a:cs typeface="Times New Roman"/>
                <a:sym typeface="Times New Roman"/>
              </a:rPr>
              <a:t>WHERE Age &lt; 30 </a:t>
            </a:r>
          </a:p>
          <a:p>
            <a:pPr indent="-285750" lvl="1" marL="742950" marR="0" rtl="0" algn="just">
              <a:lnSpc>
                <a:spcPct val="90000"/>
              </a:lnSpc>
              <a:spcBef>
                <a:spcPts val="400"/>
              </a:spcBef>
              <a:spcAft>
                <a:spcPts val="0"/>
              </a:spcAft>
              <a:buClr>
                <a:schemeClr val="dk1"/>
              </a:buClr>
              <a:buFont typeface="Noto Sans Symbols"/>
              <a:buNone/>
            </a:pPr>
            <a:r>
              <a:rPr b="0" i="1" lang="en-US" sz="2000" u="none" cap="none" strike="noStrike">
                <a:solidFill>
                  <a:srgbClr val="0066CC"/>
                </a:solidFill>
                <a:latin typeface="Times New Roman"/>
                <a:ea typeface="Times New Roman"/>
                <a:cs typeface="Times New Roman"/>
                <a:sym typeface="Times New Roman"/>
              </a:rPr>
              <a:t>AND Salaire &gt;= ALL ( SELECT Salaire</a:t>
            </a:r>
          </a:p>
          <a:p>
            <a:pPr indent="-285750" lvl="1" marL="742950" marR="0" rtl="0" algn="just">
              <a:lnSpc>
                <a:spcPct val="90000"/>
              </a:lnSpc>
              <a:spcBef>
                <a:spcPts val="400"/>
              </a:spcBef>
              <a:spcAft>
                <a:spcPts val="0"/>
              </a:spcAft>
              <a:buClr>
                <a:schemeClr val="dk1"/>
              </a:buClr>
              <a:buFont typeface="Noto Sans Symbols"/>
              <a:buNone/>
            </a:pPr>
            <a:r>
              <a:rPr b="0" i="1" lang="en-US" sz="2000" u="none" cap="none" strike="noStrike">
                <a:solidFill>
                  <a:srgbClr val="0066CC"/>
                </a:solidFill>
                <a:latin typeface="Times New Roman"/>
                <a:ea typeface="Times New Roman"/>
                <a:cs typeface="Times New Roman"/>
                <a:sym typeface="Times New Roman"/>
              </a:rPr>
              <a:t>				    FROM Pilote WHERE Age &gt; 40)</a:t>
            </a:r>
          </a:p>
          <a:p>
            <a:pPr indent="-342900" lvl="0" marL="342900" marR="0" rtl="0" algn="just">
              <a:spcBef>
                <a:spcPts val="400"/>
              </a:spcBef>
              <a:spcAft>
                <a:spcPts val="0"/>
              </a:spcAft>
              <a:buClr>
                <a:schemeClr val="hlink"/>
              </a:buClr>
              <a:buSzPts val="2200"/>
              <a:buFont typeface="Noto Sans Symbols"/>
              <a:buNone/>
            </a:pPr>
            <a:r>
              <a:t/>
            </a:r>
            <a:endParaRPr b="0" i="1" sz="2000" u="none" cap="none" strike="noStrike">
              <a:solidFill>
                <a:srgbClr val="0066CC"/>
              </a:solidFill>
              <a:latin typeface="Times New Roman"/>
              <a:ea typeface="Times New Roman"/>
              <a:cs typeface="Times New Roman"/>
              <a:sym typeface="Times New Roman"/>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4" name="Shape 1864"/>
        <p:cNvGrpSpPr/>
        <p:nvPr/>
      </p:nvGrpSpPr>
      <p:grpSpPr>
        <a:xfrm>
          <a:off x="0" y="0"/>
          <a:ext cx="0" cy="0"/>
          <a:chOff x="0" y="0"/>
          <a:chExt cx="0" cy="0"/>
        </a:xfrm>
      </p:grpSpPr>
      <p:sp>
        <p:nvSpPr>
          <p:cNvPr id="1865" name="Shape 1865"/>
          <p:cNvSpPr txBox="1"/>
          <p:nvPr>
            <p:ph type="title"/>
          </p:nvPr>
        </p:nvSpPr>
        <p:spPr>
          <a:xfrm>
            <a:off x="609600" y="4762"/>
            <a:ext cx="8305800" cy="609600"/>
          </a:xfrm>
          <a:prstGeom prst="rect">
            <a:avLst/>
          </a:prstGeom>
          <a:noFill/>
          <a:ln>
            <a:noFill/>
          </a:ln>
        </p:spPr>
        <p:txBody>
          <a:bodyPr anchorCtr="0" anchor="b" bIns="45700" lIns="91425" rIns="91425" wrap="square" tIns="45700">
            <a:noAutofit/>
          </a:bodyPr>
          <a:lstStyle/>
          <a:p>
            <a:pPr indent="0" lvl="0" marL="0" marR="0" rtl="0" algn="l">
              <a:lnSpc>
                <a:spcPct val="100000"/>
              </a:lnSpc>
              <a:spcBef>
                <a:spcPts val="0"/>
              </a:spcBef>
              <a:spcAft>
                <a:spcPts val="0"/>
              </a:spcAft>
              <a:buClr>
                <a:schemeClr val="dk1"/>
              </a:buClr>
              <a:buFont typeface="Kaushan Script"/>
              <a:buNone/>
            </a:pPr>
            <a:r>
              <a:rPr b="0" i="0" lang="en-US" sz="3000" u="none" cap="none" strike="noStrike">
                <a:solidFill>
                  <a:schemeClr val="dk1"/>
                </a:solidFill>
                <a:latin typeface="Kaushan Script"/>
                <a:ea typeface="Kaushan Script"/>
                <a:cs typeface="Kaushan Script"/>
                <a:sym typeface="Kaushan Script"/>
              </a:rPr>
              <a:t>Méthodologie d'écriture de requête SELECT</a:t>
            </a:r>
          </a:p>
        </p:txBody>
      </p:sp>
      <p:sp>
        <p:nvSpPr>
          <p:cNvPr descr="Rectangle: Click to edit Master text styles Second level Third level Fourth level Fifth level" id="1866" name="Shape 1866"/>
          <p:cNvSpPr txBox="1"/>
          <p:nvPr>
            <p:ph idx="1" type="body"/>
          </p:nvPr>
        </p:nvSpPr>
        <p:spPr>
          <a:xfrm>
            <a:off x="533400" y="752475"/>
            <a:ext cx="8153400" cy="5499100"/>
          </a:xfrm>
          <a:prstGeom prst="rect">
            <a:avLst/>
          </a:prstGeom>
          <a:noFill/>
          <a:ln>
            <a:noFill/>
          </a:ln>
        </p:spPr>
        <p:txBody>
          <a:bodyPr anchorCtr="0" anchor="t" bIns="45700" lIns="91425" rIns="91425" wrap="square" tIns="45700">
            <a:noAutofit/>
          </a:bodyPr>
          <a:lstStyle/>
          <a:p>
            <a:pPr indent="-342900" lvl="0" marL="342900" marR="0" rtl="0" algn="l">
              <a:lnSpc>
                <a:spcPct val="100000"/>
              </a:lnSpc>
              <a:spcBef>
                <a:spcPts val="0"/>
              </a:spcBef>
              <a:spcAft>
                <a:spcPts val="0"/>
              </a:spcAft>
              <a:buClr>
                <a:schemeClr val="hlink"/>
              </a:buClr>
              <a:buSzPts val="2200"/>
              <a:buFont typeface="Noto Sans Symbols"/>
              <a:buChar char="•"/>
            </a:pPr>
            <a:r>
              <a:rPr b="0" i="0" lang="en-US" sz="2000" u="none" cap="none" strike="noStrike">
                <a:solidFill>
                  <a:schemeClr val="dk1"/>
                </a:solidFill>
                <a:latin typeface="Times New Roman"/>
                <a:ea typeface="Times New Roman"/>
                <a:cs typeface="Times New Roman"/>
                <a:sym typeface="Times New Roman"/>
              </a:rPr>
              <a:t>Liste ordonnée des champs à afficher </a:t>
            </a:r>
            <a:br>
              <a:rPr b="0" i="0" lang="en-US" sz="2000" u="none" cap="none" strike="noStrike">
                <a:solidFill>
                  <a:schemeClr val="dk1"/>
                </a:solidFill>
                <a:latin typeface="Times New Roman"/>
                <a:ea typeface="Times New Roman"/>
                <a:cs typeface="Times New Roman"/>
                <a:sym typeface="Times New Roman"/>
              </a:rPr>
            </a:br>
            <a:r>
              <a:rPr b="0" i="0" lang="en-US" sz="2000" u="none" cap="none" strike="noStrike">
                <a:solidFill>
                  <a:schemeClr val="dk1"/>
                </a:solidFill>
                <a:latin typeface="Times New Roman"/>
                <a:ea typeface="Times New Roman"/>
                <a:cs typeface="Times New Roman"/>
                <a:sym typeface="Times New Roman"/>
              </a:rPr>
              <a:t>-&gt; SELECT champ1,champ2, fonction de groupe</a:t>
            </a:r>
            <a:br>
              <a:rPr b="0" i="0" lang="en-US" sz="2000" u="none" cap="none" strike="noStrike">
                <a:solidFill>
                  <a:schemeClr val="dk1"/>
                </a:solidFill>
                <a:latin typeface="Times New Roman"/>
                <a:ea typeface="Times New Roman"/>
                <a:cs typeface="Times New Roman"/>
                <a:sym typeface="Times New Roman"/>
              </a:rPr>
            </a:br>
            <a:r>
              <a:rPr b="0" i="0" lang="en-US" sz="2000" u="none" cap="none" strike="noStrike">
                <a:solidFill>
                  <a:schemeClr val="dk1"/>
                </a:solidFill>
                <a:latin typeface="Times New Roman"/>
                <a:ea typeface="Times New Roman"/>
                <a:cs typeface="Times New Roman"/>
                <a:sym typeface="Times New Roman"/>
              </a:rPr>
              <a:t>Préfixer les champs dont le nom est  identique dans 2 tables</a:t>
            </a:r>
          </a:p>
          <a:p>
            <a:pPr indent="-342900" lvl="0" marL="342900" marR="0" rtl="0" algn="l">
              <a:lnSpc>
                <a:spcPct val="100000"/>
              </a:lnSpc>
              <a:spcBef>
                <a:spcPts val="400"/>
              </a:spcBef>
              <a:spcAft>
                <a:spcPts val="0"/>
              </a:spcAft>
              <a:buClr>
                <a:schemeClr val="hlink"/>
              </a:buClr>
              <a:buSzPts val="2200"/>
              <a:buFont typeface="Noto Sans Symbols"/>
              <a:buNone/>
            </a:pPr>
            <a:r>
              <a:t/>
            </a:r>
            <a:endParaRPr b="0" i="0" sz="20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400"/>
              </a:spcBef>
              <a:spcAft>
                <a:spcPts val="0"/>
              </a:spcAft>
              <a:buClr>
                <a:schemeClr val="hlink"/>
              </a:buClr>
              <a:buSzPts val="2200"/>
              <a:buFont typeface="Noto Sans Symbols"/>
              <a:buChar char="•"/>
            </a:pPr>
            <a:r>
              <a:rPr b="0" i="0" lang="en-US" sz="2000" u="none" cap="none" strike="noStrike">
                <a:solidFill>
                  <a:schemeClr val="dk1"/>
                </a:solidFill>
                <a:latin typeface="Times New Roman"/>
                <a:ea typeface="Times New Roman"/>
                <a:cs typeface="Times New Roman"/>
                <a:sym typeface="Times New Roman"/>
              </a:rPr>
              <a:t>Liste des tables dont on cherche les champs</a:t>
            </a:r>
            <a:br>
              <a:rPr b="0" i="0" lang="en-US" sz="2000" u="none" cap="none" strike="noStrike">
                <a:solidFill>
                  <a:schemeClr val="dk1"/>
                </a:solidFill>
                <a:latin typeface="Times New Roman"/>
                <a:ea typeface="Times New Roman"/>
                <a:cs typeface="Times New Roman"/>
                <a:sym typeface="Times New Roman"/>
              </a:rPr>
            </a:br>
            <a:r>
              <a:rPr b="0" i="0" lang="en-US" sz="2000" u="none" cap="none" strike="noStrike">
                <a:solidFill>
                  <a:schemeClr val="dk1"/>
                </a:solidFill>
                <a:latin typeface="Times New Roman"/>
                <a:ea typeface="Times New Roman"/>
                <a:cs typeface="Times New Roman"/>
                <a:sym typeface="Times New Roman"/>
              </a:rPr>
              <a:t>Jointure nécessaire ?</a:t>
            </a:r>
            <a:br>
              <a:rPr b="0" i="0" lang="en-US" sz="2000" u="none" cap="none" strike="noStrike">
                <a:solidFill>
                  <a:schemeClr val="dk1"/>
                </a:solidFill>
                <a:latin typeface="Times New Roman"/>
                <a:ea typeface="Times New Roman"/>
                <a:cs typeface="Times New Roman"/>
                <a:sym typeface="Times New Roman"/>
              </a:rPr>
            </a:br>
            <a:r>
              <a:rPr b="0" i="0" lang="en-US" sz="2000" u="none" cap="none" strike="noStrike">
                <a:solidFill>
                  <a:schemeClr val="dk1"/>
                </a:solidFill>
                <a:latin typeface="Times New Roman"/>
                <a:ea typeface="Times New Roman"/>
                <a:cs typeface="Times New Roman"/>
                <a:sym typeface="Times New Roman"/>
              </a:rPr>
              <a:t>-&gt; FROM table1,table2 WHERE condition de jointure</a:t>
            </a:r>
            <a:br>
              <a:rPr b="0" i="0" lang="en-US" sz="2000" u="none" cap="none" strike="noStrike">
                <a:solidFill>
                  <a:schemeClr val="dk1"/>
                </a:solidFill>
                <a:latin typeface="Times New Roman"/>
                <a:ea typeface="Times New Roman"/>
                <a:cs typeface="Times New Roman"/>
                <a:sym typeface="Times New Roman"/>
              </a:rPr>
            </a:br>
            <a:r>
              <a:rPr b="0" i="0" lang="en-US" sz="2000" u="none" cap="none" strike="noStrike">
                <a:solidFill>
                  <a:schemeClr val="dk1"/>
                </a:solidFill>
                <a:latin typeface="Times New Roman"/>
                <a:ea typeface="Times New Roman"/>
                <a:cs typeface="Times New Roman"/>
                <a:sym typeface="Times New Roman"/>
              </a:rPr>
              <a:t>-&gt; FROM table1 JOIN table2 ON condition de jointure</a:t>
            </a:r>
          </a:p>
          <a:p>
            <a:pPr indent="-342900" lvl="0" marL="342900" marR="0" rtl="0" algn="l">
              <a:lnSpc>
                <a:spcPct val="100000"/>
              </a:lnSpc>
              <a:spcBef>
                <a:spcPts val="400"/>
              </a:spcBef>
              <a:spcAft>
                <a:spcPts val="0"/>
              </a:spcAft>
              <a:buClr>
                <a:schemeClr val="hlink"/>
              </a:buClr>
              <a:buSzPts val="2200"/>
              <a:buFont typeface="Noto Sans Symbols"/>
              <a:buChar char="•"/>
            </a:pPr>
            <a:r>
              <a:rPr b="0" i="0" lang="en-US" sz="2000" u="none" cap="none" strike="noStrike">
                <a:solidFill>
                  <a:schemeClr val="dk1"/>
                </a:solidFill>
                <a:latin typeface="Times New Roman"/>
                <a:ea typeface="Times New Roman"/>
                <a:cs typeface="Times New Roman"/>
                <a:sym typeface="Times New Roman"/>
              </a:rPr>
              <a:t>Conditions de recherche sur les enregistrements ?</a:t>
            </a:r>
            <a:br>
              <a:rPr b="0" i="0" lang="en-US" sz="2000" u="none" cap="none" strike="noStrike">
                <a:solidFill>
                  <a:schemeClr val="dk1"/>
                </a:solidFill>
                <a:latin typeface="Times New Roman"/>
                <a:ea typeface="Times New Roman"/>
                <a:cs typeface="Times New Roman"/>
                <a:sym typeface="Times New Roman"/>
              </a:rPr>
            </a:br>
            <a:r>
              <a:rPr b="0" i="0" lang="en-US" sz="2000" u="none" cap="none" strike="noStrike">
                <a:solidFill>
                  <a:schemeClr val="dk1"/>
                </a:solidFill>
                <a:latin typeface="Times New Roman"/>
                <a:ea typeface="Times New Roman"/>
                <a:cs typeface="Times New Roman"/>
                <a:sym typeface="Times New Roman"/>
              </a:rPr>
              <a:t>-&gt; WHERE condition</a:t>
            </a:r>
          </a:p>
          <a:p>
            <a:pPr indent="-342900" lvl="0" marL="342900" marR="0" rtl="0" algn="l">
              <a:lnSpc>
                <a:spcPct val="100000"/>
              </a:lnSpc>
              <a:spcBef>
                <a:spcPts val="400"/>
              </a:spcBef>
              <a:spcAft>
                <a:spcPts val="0"/>
              </a:spcAft>
              <a:buClr>
                <a:schemeClr val="hlink"/>
              </a:buClr>
              <a:buSzPts val="2200"/>
              <a:buFont typeface="Noto Sans Symbols"/>
              <a:buChar char="•"/>
            </a:pPr>
            <a:r>
              <a:rPr b="0" i="0" lang="en-US" sz="2000" u="none" cap="none" strike="noStrike">
                <a:solidFill>
                  <a:schemeClr val="dk1"/>
                </a:solidFill>
                <a:latin typeface="Times New Roman"/>
                <a:ea typeface="Times New Roman"/>
                <a:cs typeface="Times New Roman"/>
                <a:sym typeface="Times New Roman"/>
              </a:rPr>
              <a:t>Fonction de groupe ?</a:t>
            </a:r>
            <a:br>
              <a:rPr b="0" i="0" lang="en-US" sz="2000" u="none" cap="none" strike="noStrike">
                <a:solidFill>
                  <a:schemeClr val="dk1"/>
                </a:solidFill>
                <a:latin typeface="Times New Roman"/>
                <a:ea typeface="Times New Roman"/>
                <a:cs typeface="Times New Roman"/>
                <a:sym typeface="Times New Roman"/>
              </a:rPr>
            </a:br>
            <a:r>
              <a:rPr b="0" i="0" lang="en-US" sz="2000" u="none" cap="none" strike="noStrike">
                <a:solidFill>
                  <a:schemeClr val="dk1"/>
                </a:solidFill>
                <a:latin typeface="Times New Roman"/>
                <a:ea typeface="Times New Roman"/>
                <a:cs typeface="Times New Roman"/>
                <a:sym typeface="Times New Roman"/>
              </a:rPr>
              <a:t>-&gt; GROUP BY …, …</a:t>
            </a:r>
          </a:p>
          <a:p>
            <a:pPr indent="-342900" lvl="0" marL="342900" marR="0" rtl="0" algn="l">
              <a:lnSpc>
                <a:spcPct val="100000"/>
              </a:lnSpc>
              <a:spcBef>
                <a:spcPts val="400"/>
              </a:spcBef>
              <a:spcAft>
                <a:spcPts val="0"/>
              </a:spcAft>
              <a:buClr>
                <a:schemeClr val="hlink"/>
              </a:buClr>
              <a:buSzPts val="2200"/>
              <a:buFont typeface="Noto Sans Symbols"/>
              <a:buChar char="•"/>
            </a:pPr>
            <a:r>
              <a:rPr b="0" i="0" lang="en-US" sz="2000" u="none" cap="none" strike="noStrike">
                <a:solidFill>
                  <a:schemeClr val="dk1"/>
                </a:solidFill>
                <a:latin typeface="Times New Roman"/>
                <a:ea typeface="Times New Roman"/>
                <a:cs typeface="Times New Roman"/>
                <a:sym typeface="Times New Roman"/>
              </a:rPr>
              <a:t>Conditions de recherche sur les groupes</a:t>
            </a:r>
            <a:br>
              <a:rPr b="0" i="0" lang="en-US" sz="2000" u="none" cap="none" strike="noStrike">
                <a:solidFill>
                  <a:schemeClr val="dk1"/>
                </a:solidFill>
                <a:latin typeface="Times New Roman"/>
                <a:ea typeface="Times New Roman"/>
                <a:cs typeface="Times New Roman"/>
                <a:sym typeface="Times New Roman"/>
              </a:rPr>
            </a:br>
            <a:r>
              <a:rPr b="0" i="0" lang="en-US" sz="2000" u="none" cap="none" strike="noStrike">
                <a:solidFill>
                  <a:schemeClr val="dk1"/>
                </a:solidFill>
                <a:latin typeface="Times New Roman"/>
                <a:ea typeface="Times New Roman"/>
                <a:cs typeface="Times New Roman"/>
                <a:sym typeface="Times New Roman"/>
              </a:rPr>
              <a:t>-&gt; HAVING condition </a:t>
            </a:r>
          </a:p>
          <a:p>
            <a:pPr indent="-342900" lvl="0" marL="342900" marR="0" rtl="0" algn="l">
              <a:lnSpc>
                <a:spcPct val="100000"/>
              </a:lnSpc>
              <a:spcBef>
                <a:spcPts val="400"/>
              </a:spcBef>
              <a:spcAft>
                <a:spcPts val="0"/>
              </a:spcAft>
              <a:buClr>
                <a:schemeClr val="hlink"/>
              </a:buClr>
              <a:buSzPts val="2200"/>
              <a:buFont typeface="Noto Sans Symbols"/>
              <a:buChar char="•"/>
            </a:pPr>
            <a:r>
              <a:rPr b="0" i="0" lang="en-US" sz="2000" u="none" cap="none" strike="noStrike">
                <a:solidFill>
                  <a:schemeClr val="dk1"/>
                </a:solidFill>
                <a:latin typeface="Times New Roman"/>
                <a:ea typeface="Times New Roman"/>
                <a:cs typeface="Times New Roman"/>
                <a:sym typeface="Times New Roman"/>
              </a:rPr>
              <a:t>Ordre de présentation des enregistrements ?</a:t>
            </a:r>
            <a:br>
              <a:rPr b="0" i="0" lang="en-US" sz="2000" u="none" cap="none" strike="noStrike">
                <a:solidFill>
                  <a:schemeClr val="dk1"/>
                </a:solidFill>
                <a:latin typeface="Times New Roman"/>
                <a:ea typeface="Times New Roman"/>
                <a:cs typeface="Times New Roman"/>
                <a:sym typeface="Times New Roman"/>
              </a:rPr>
            </a:br>
            <a:r>
              <a:rPr b="0" i="0" lang="en-US" sz="2000" u="none" cap="none" strike="noStrike">
                <a:solidFill>
                  <a:schemeClr val="dk1"/>
                </a:solidFill>
                <a:latin typeface="Times New Roman"/>
                <a:ea typeface="Times New Roman"/>
                <a:cs typeface="Times New Roman"/>
                <a:sym typeface="Times New Roman"/>
              </a:rPr>
              <a:t>-&gt; ORDER BY champ1, alias2, (alias si fonction d'agrégat )</a:t>
            </a:r>
          </a:p>
          <a:p>
            <a:pPr indent="-342900" lvl="0" marL="342900" marR="0" rtl="0" algn="l">
              <a:lnSpc>
                <a:spcPct val="100000"/>
              </a:lnSpc>
              <a:spcBef>
                <a:spcPts val="400"/>
              </a:spcBef>
              <a:spcAft>
                <a:spcPts val="0"/>
              </a:spcAft>
              <a:buClr>
                <a:schemeClr val="hlink"/>
              </a:buClr>
              <a:buSzPts val="2200"/>
              <a:buFont typeface="Noto Sans Symbols"/>
              <a:buChar char="•"/>
            </a:pPr>
            <a:r>
              <a:rPr b="0" i="0" lang="en-US" sz="2000" u="none" cap="none" strike="noStrike">
                <a:solidFill>
                  <a:schemeClr val="dk1"/>
                </a:solidFill>
                <a:latin typeface="Times New Roman"/>
                <a:ea typeface="Times New Roman"/>
                <a:cs typeface="Times New Roman"/>
                <a:sym typeface="Times New Roman"/>
              </a:rPr>
              <a:t>Ajouter des alias si nécessaire (présentation,agrégat, autojointure…)</a:t>
            </a: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0" name="Shape 1870"/>
        <p:cNvGrpSpPr/>
        <p:nvPr/>
      </p:nvGrpSpPr>
      <p:grpSpPr>
        <a:xfrm>
          <a:off x="0" y="0"/>
          <a:ext cx="0" cy="0"/>
          <a:chOff x="0" y="0"/>
          <a:chExt cx="0" cy="0"/>
        </a:xfrm>
      </p:grpSpPr>
      <p:sp>
        <p:nvSpPr>
          <p:cNvPr id="1871" name="Shape 1871"/>
          <p:cNvSpPr txBox="1"/>
          <p:nvPr>
            <p:ph type="title"/>
          </p:nvPr>
        </p:nvSpPr>
        <p:spPr>
          <a:xfrm>
            <a:off x="609600" y="4762"/>
            <a:ext cx="8305800" cy="609600"/>
          </a:xfrm>
          <a:prstGeom prst="rect">
            <a:avLst/>
          </a:prstGeom>
          <a:noFill/>
          <a:ln>
            <a:noFill/>
          </a:ln>
        </p:spPr>
        <p:txBody>
          <a:bodyPr anchorCtr="0" anchor="b" bIns="45700" lIns="91425" rIns="91425" wrap="square" tIns="45700">
            <a:noAutofit/>
          </a:bodyPr>
          <a:lstStyle/>
          <a:p>
            <a:pPr indent="0" lvl="0" marL="0" marR="0" rtl="0" algn="l">
              <a:lnSpc>
                <a:spcPct val="100000"/>
              </a:lnSpc>
              <a:spcBef>
                <a:spcPts val="0"/>
              </a:spcBef>
              <a:spcAft>
                <a:spcPts val="0"/>
              </a:spcAft>
              <a:buClr>
                <a:schemeClr val="dk1"/>
              </a:buClr>
              <a:buFont typeface="Kaushan Script"/>
              <a:buNone/>
            </a:pPr>
            <a:r>
              <a:rPr b="0" i="0" lang="en-US" sz="3000" u="none" cap="none" strike="noStrike">
                <a:solidFill>
                  <a:schemeClr val="dk1"/>
                </a:solidFill>
                <a:latin typeface="Kaushan Script"/>
                <a:ea typeface="Kaushan Script"/>
                <a:cs typeface="Kaushan Script"/>
                <a:sym typeface="Kaushan Script"/>
              </a:rPr>
              <a:t>Le langage de définition de données</a:t>
            </a:r>
          </a:p>
        </p:txBody>
      </p:sp>
      <p:sp>
        <p:nvSpPr>
          <p:cNvPr descr="Rectangle: Click to edit Master text styles Second level Third level Fourth level Fifth level" id="1872" name="Shape 1872"/>
          <p:cNvSpPr txBox="1"/>
          <p:nvPr>
            <p:ph idx="1" type="body"/>
          </p:nvPr>
        </p:nvSpPr>
        <p:spPr>
          <a:xfrm>
            <a:off x="533400" y="914400"/>
            <a:ext cx="8153400" cy="5257800"/>
          </a:xfrm>
          <a:prstGeom prst="rect">
            <a:avLst/>
          </a:prstGeom>
          <a:noFill/>
          <a:ln>
            <a:noFill/>
          </a:ln>
        </p:spPr>
        <p:txBody>
          <a:bodyPr anchorCtr="0" anchor="t" bIns="45700" lIns="91425" rIns="91425" wrap="square" tIns="45700">
            <a:noAutofit/>
          </a:bodyPr>
          <a:lstStyle/>
          <a:p>
            <a:pPr indent="-342900" lvl="0" marL="342900" marR="0" rtl="0" algn="just">
              <a:lnSpc>
                <a:spcPct val="110000"/>
              </a:lnSpc>
              <a:spcBef>
                <a:spcPts val="0"/>
              </a:spcBef>
              <a:spcAft>
                <a:spcPts val="0"/>
              </a:spcAft>
              <a:buClr>
                <a:schemeClr val="hlink"/>
              </a:buClr>
              <a:buSzPts val="3080"/>
              <a:buFont typeface="Noto Sans Symbols"/>
              <a:buChar char="•"/>
            </a:pPr>
            <a:r>
              <a:rPr b="0" i="0" lang="en-US" sz="2800" u="none" cap="none" strike="noStrike">
                <a:solidFill>
                  <a:schemeClr val="dk1"/>
                </a:solidFill>
                <a:latin typeface="Times New Roman"/>
                <a:ea typeface="Times New Roman"/>
                <a:cs typeface="Times New Roman"/>
                <a:sym typeface="Times New Roman"/>
              </a:rPr>
              <a:t>Commandes pour créer, modifier et supprimer les éléments du schéma</a:t>
            </a:r>
          </a:p>
          <a:p>
            <a:pPr indent="-285750" lvl="1" marL="742950" marR="0" rtl="0" algn="just">
              <a:lnSpc>
                <a:spcPct val="110000"/>
              </a:lnSpc>
              <a:spcBef>
                <a:spcPts val="1040"/>
              </a:spcBef>
              <a:spcAft>
                <a:spcPts val="0"/>
              </a:spcAft>
              <a:buClr>
                <a:schemeClr val="dk1"/>
              </a:buClr>
              <a:buSzPts val="2340"/>
              <a:buFont typeface="Noto Sans Symbols"/>
              <a:buChar char="•"/>
            </a:pPr>
            <a:r>
              <a:rPr b="0" i="1" lang="en-US" sz="2600" u="none" cap="none" strike="noStrike">
                <a:solidFill>
                  <a:srgbClr val="0066CC"/>
                </a:solidFill>
                <a:latin typeface="Times New Roman"/>
                <a:ea typeface="Times New Roman"/>
                <a:cs typeface="Times New Roman"/>
                <a:sym typeface="Times New Roman"/>
              </a:rPr>
              <a:t>CREATE TABLE : créer une table (une relation),</a:t>
            </a:r>
          </a:p>
          <a:p>
            <a:pPr indent="-285750" lvl="1" marL="742950" marR="0" rtl="0" algn="just">
              <a:lnSpc>
                <a:spcPct val="110000"/>
              </a:lnSpc>
              <a:spcBef>
                <a:spcPts val="1040"/>
              </a:spcBef>
              <a:spcAft>
                <a:spcPts val="0"/>
              </a:spcAft>
              <a:buClr>
                <a:schemeClr val="dk1"/>
              </a:buClr>
              <a:buSzPts val="2340"/>
              <a:buFont typeface="Noto Sans Symbols"/>
              <a:buChar char="•"/>
            </a:pPr>
            <a:r>
              <a:rPr b="0" i="1" lang="en-US" sz="2600" u="none" cap="none" strike="noStrike">
                <a:solidFill>
                  <a:srgbClr val="0066CC"/>
                </a:solidFill>
                <a:latin typeface="Times New Roman"/>
                <a:ea typeface="Times New Roman"/>
                <a:cs typeface="Times New Roman"/>
                <a:sym typeface="Times New Roman"/>
              </a:rPr>
              <a:t>CREATE VIEW : créer une vue particulière sur les données à partir d’un SELECT,</a:t>
            </a:r>
          </a:p>
          <a:p>
            <a:pPr indent="-285750" lvl="1" marL="742950" marR="0" rtl="0" algn="just">
              <a:lnSpc>
                <a:spcPct val="110000"/>
              </a:lnSpc>
              <a:spcBef>
                <a:spcPts val="1040"/>
              </a:spcBef>
              <a:spcAft>
                <a:spcPts val="0"/>
              </a:spcAft>
              <a:buClr>
                <a:schemeClr val="dk1"/>
              </a:buClr>
              <a:buSzPts val="2340"/>
              <a:buFont typeface="Noto Sans Symbols"/>
              <a:buChar char="•"/>
            </a:pPr>
            <a:r>
              <a:rPr b="0" i="1" lang="en-US" sz="2600" u="none" cap="none" strike="noStrike">
                <a:solidFill>
                  <a:srgbClr val="0066CC"/>
                </a:solidFill>
                <a:latin typeface="Times New Roman"/>
                <a:ea typeface="Times New Roman"/>
                <a:cs typeface="Times New Roman"/>
                <a:sym typeface="Times New Roman"/>
              </a:rPr>
              <a:t>DROP {TABLE ¦ VIEW } : supprimer une table ou une vue,</a:t>
            </a:r>
          </a:p>
          <a:p>
            <a:pPr indent="-285750" lvl="1" marL="742950" marR="0" rtl="0" algn="just">
              <a:lnSpc>
                <a:spcPct val="110000"/>
              </a:lnSpc>
              <a:spcBef>
                <a:spcPts val="1040"/>
              </a:spcBef>
              <a:spcAft>
                <a:spcPts val="0"/>
              </a:spcAft>
              <a:buClr>
                <a:schemeClr val="dk1"/>
              </a:buClr>
              <a:buSzPts val="2340"/>
              <a:buFont typeface="Noto Sans Symbols"/>
              <a:buChar char="•"/>
            </a:pPr>
            <a:r>
              <a:rPr b="0" i="1" lang="en-US" sz="2600" u="none" cap="none" strike="noStrike">
                <a:solidFill>
                  <a:srgbClr val="0066CC"/>
                </a:solidFill>
                <a:latin typeface="Times New Roman"/>
                <a:ea typeface="Times New Roman"/>
                <a:cs typeface="Times New Roman"/>
                <a:sym typeface="Times New Roman"/>
              </a:rPr>
              <a:t>ALTER {TABLE ¦ VIEW } : modifier une table ou une vue.</a:t>
            </a: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6" name="Shape 1876"/>
        <p:cNvGrpSpPr/>
        <p:nvPr/>
      </p:nvGrpSpPr>
      <p:grpSpPr>
        <a:xfrm>
          <a:off x="0" y="0"/>
          <a:ext cx="0" cy="0"/>
          <a:chOff x="0" y="0"/>
          <a:chExt cx="0" cy="0"/>
        </a:xfrm>
      </p:grpSpPr>
      <p:sp>
        <p:nvSpPr>
          <p:cNvPr id="1877" name="Shape 1877"/>
          <p:cNvSpPr txBox="1"/>
          <p:nvPr>
            <p:ph type="title"/>
          </p:nvPr>
        </p:nvSpPr>
        <p:spPr>
          <a:xfrm>
            <a:off x="609600" y="4762"/>
            <a:ext cx="8305800" cy="609600"/>
          </a:xfrm>
          <a:prstGeom prst="rect">
            <a:avLst/>
          </a:prstGeom>
          <a:noFill/>
          <a:ln>
            <a:noFill/>
          </a:ln>
        </p:spPr>
        <p:txBody>
          <a:bodyPr anchorCtr="0" anchor="b" bIns="45700" lIns="91425" rIns="91425" wrap="square" tIns="45700">
            <a:noAutofit/>
          </a:bodyPr>
          <a:lstStyle/>
          <a:p>
            <a:pPr indent="0" lvl="0" marL="0" marR="0" rtl="0" algn="l">
              <a:lnSpc>
                <a:spcPct val="100000"/>
              </a:lnSpc>
              <a:spcBef>
                <a:spcPts val="0"/>
              </a:spcBef>
              <a:spcAft>
                <a:spcPts val="0"/>
              </a:spcAft>
              <a:buClr>
                <a:schemeClr val="dk1"/>
              </a:buClr>
              <a:buFont typeface="Kaushan Script"/>
              <a:buNone/>
            </a:pPr>
            <a:r>
              <a:rPr b="0" i="0" lang="en-US" sz="3000" u="none" cap="none" strike="noStrike">
                <a:solidFill>
                  <a:schemeClr val="dk1"/>
                </a:solidFill>
                <a:latin typeface="Kaushan Script"/>
                <a:ea typeface="Kaushan Script"/>
                <a:cs typeface="Kaushan Script"/>
                <a:sym typeface="Kaushan Script"/>
              </a:rPr>
              <a:t>CREATE TABLE</a:t>
            </a:r>
          </a:p>
        </p:txBody>
      </p:sp>
      <p:sp>
        <p:nvSpPr>
          <p:cNvPr descr="Rectangle: Click to edit Master text styles Second level Third level Fourth level Fifth level" id="1878" name="Shape 1878"/>
          <p:cNvSpPr txBox="1"/>
          <p:nvPr>
            <p:ph idx="1" type="body"/>
          </p:nvPr>
        </p:nvSpPr>
        <p:spPr>
          <a:xfrm>
            <a:off x="304800" y="889000"/>
            <a:ext cx="8699500" cy="5676900"/>
          </a:xfrm>
          <a:prstGeom prst="rect">
            <a:avLst/>
          </a:prstGeom>
          <a:noFill/>
          <a:ln>
            <a:noFill/>
          </a:ln>
        </p:spPr>
        <p:txBody>
          <a:bodyPr anchorCtr="0" anchor="t" bIns="45700" lIns="91425" rIns="91425" wrap="square" tIns="45700">
            <a:noAutofit/>
          </a:bodyPr>
          <a:lstStyle/>
          <a:p>
            <a:pPr indent="-342900" lvl="0" marL="342900" marR="0" rtl="0" algn="just">
              <a:lnSpc>
                <a:spcPct val="100000"/>
              </a:lnSpc>
              <a:spcBef>
                <a:spcPts val="0"/>
              </a:spcBef>
              <a:spcAft>
                <a:spcPts val="0"/>
              </a:spcAft>
              <a:buClr>
                <a:schemeClr val="hlink"/>
              </a:buClr>
              <a:buSzPts val="3080"/>
              <a:buFont typeface="Noto Sans Symbols"/>
              <a:buChar char="•"/>
            </a:pPr>
            <a:r>
              <a:rPr b="0" i="0" lang="en-US" sz="2800" u="none" cap="none" strike="noStrike">
                <a:solidFill>
                  <a:schemeClr val="dk1"/>
                </a:solidFill>
                <a:latin typeface="Times New Roman"/>
                <a:ea typeface="Times New Roman"/>
                <a:cs typeface="Times New Roman"/>
                <a:sym typeface="Times New Roman"/>
              </a:rPr>
              <a:t>Commande créant une table en donnant son nom, ses attributs et ses contraintes</a:t>
            </a:r>
          </a:p>
          <a:p>
            <a:pPr indent="-285750" lvl="1" marL="742950" marR="0" rtl="0" algn="just">
              <a:lnSpc>
                <a:spcPct val="100000"/>
              </a:lnSpc>
              <a:spcBef>
                <a:spcPts val="520"/>
              </a:spcBef>
              <a:spcAft>
                <a:spcPts val="0"/>
              </a:spcAft>
              <a:buClr>
                <a:schemeClr val="dk1"/>
              </a:buClr>
              <a:buFont typeface="Noto Sans Symbols"/>
              <a:buNone/>
            </a:pPr>
            <a:r>
              <a:rPr b="0" i="1" lang="en-US" sz="2600" u="none" cap="none" strike="noStrike">
                <a:solidFill>
                  <a:srgbClr val="0066CC"/>
                </a:solidFill>
                <a:latin typeface="Times New Roman"/>
                <a:ea typeface="Times New Roman"/>
                <a:cs typeface="Times New Roman"/>
                <a:sym typeface="Times New Roman"/>
              </a:rPr>
              <a:t>CREATE TABLE nom_table</a:t>
            </a:r>
          </a:p>
          <a:p>
            <a:pPr indent="-285750" lvl="1" marL="742950" marR="0" rtl="0" algn="just">
              <a:lnSpc>
                <a:spcPct val="100000"/>
              </a:lnSpc>
              <a:spcBef>
                <a:spcPts val="520"/>
              </a:spcBef>
              <a:spcAft>
                <a:spcPts val="0"/>
              </a:spcAft>
              <a:buClr>
                <a:schemeClr val="dk1"/>
              </a:buClr>
              <a:buFont typeface="Noto Sans Symbols"/>
              <a:buNone/>
            </a:pPr>
            <a:r>
              <a:rPr b="0" i="1" lang="en-US" sz="2600" u="none" cap="none" strike="noStrike">
                <a:solidFill>
                  <a:srgbClr val="0066CC"/>
                </a:solidFill>
                <a:latin typeface="Times New Roman"/>
                <a:ea typeface="Times New Roman"/>
                <a:cs typeface="Times New Roman"/>
                <a:sym typeface="Times New Roman"/>
              </a:rPr>
              <a:t>	{ (nom-col type-col [DEFAULT val][ [CONSTRAINT] contrainte-col] )*</a:t>
            </a:r>
          </a:p>
          <a:p>
            <a:pPr indent="-285750" lvl="1" marL="742950" marR="0" rtl="0" algn="just">
              <a:lnSpc>
                <a:spcPct val="100000"/>
              </a:lnSpc>
              <a:spcBef>
                <a:spcPts val="520"/>
              </a:spcBef>
              <a:spcAft>
                <a:spcPts val="0"/>
              </a:spcAft>
              <a:buClr>
                <a:schemeClr val="dk1"/>
              </a:buClr>
              <a:buFont typeface="Noto Sans Symbols"/>
              <a:buNone/>
            </a:pPr>
            <a:r>
              <a:rPr b="0" i="1" lang="en-US" sz="2600" u="none" cap="none" strike="noStrike">
                <a:solidFill>
                  <a:srgbClr val="0066CC"/>
                </a:solidFill>
                <a:latin typeface="Times New Roman"/>
                <a:ea typeface="Times New Roman"/>
                <a:cs typeface="Times New Roman"/>
                <a:sym typeface="Times New Roman"/>
              </a:rPr>
              <a:t>		[ [CONSTRAINT] contrainte-table]</a:t>
            </a:r>
          </a:p>
          <a:p>
            <a:pPr indent="-285750" lvl="1" marL="742950" marR="0" rtl="0" algn="just">
              <a:lnSpc>
                <a:spcPct val="100000"/>
              </a:lnSpc>
              <a:spcBef>
                <a:spcPts val="520"/>
              </a:spcBef>
              <a:spcAft>
                <a:spcPts val="0"/>
              </a:spcAft>
              <a:buClr>
                <a:schemeClr val="dk1"/>
              </a:buClr>
              <a:buFont typeface="Noto Sans Symbols"/>
              <a:buNone/>
            </a:pPr>
            <a:r>
              <a:rPr b="0" i="1" lang="en-US" sz="2600" u="none" cap="none" strike="noStrike">
                <a:solidFill>
                  <a:srgbClr val="0066CC"/>
                </a:solidFill>
                <a:latin typeface="Times New Roman"/>
                <a:ea typeface="Times New Roman"/>
                <a:cs typeface="Times New Roman"/>
                <a:sym typeface="Times New Roman"/>
              </a:rPr>
              <a:t>		| AS requête-SQL };</a:t>
            </a:r>
          </a:p>
          <a:p>
            <a:pPr indent="-285750" lvl="1" marL="742950" marR="0" rtl="0" algn="just">
              <a:lnSpc>
                <a:spcPct val="100000"/>
              </a:lnSpc>
              <a:spcBef>
                <a:spcPts val="520"/>
              </a:spcBef>
              <a:spcAft>
                <a:spcPts val="0"/>
              </a:spcAft>
              <a:buClr>
                <a:schemeClr val="dk1"/>
              </a:buClr>
              <a:buFont typeface="Noto Sans Symbols"/>
              <a:buNone/>
            </a:pPr>
            <a:r>
              <a:t/>
            </a:r>
            <a:endParaRPr b="0" i="1" sz="2600" u="none" cap="none" strike="noStrike">
              <a:solidFill>
                <a:srgbClr val="0066CC"/>
              </a:solidFill>
              <a:latin typeface="Times New Roman"/>
              <a:ea typeface="Times New Roman"/>
              <a:cs typeface="Times New Roman"/>
              <a:sym typeface="Times New Roman"/>
            </a:endParaRPr>
          </a:p>
          <a:p>
            <a:pPr indent="-285750" lvl="1" marL="742950" marR="0" rtl="0" algn="just">
              <a:lnSpc>
                <a:spcPct val="100000"/>
              </a:lnSpc>
              <a:spcBef>
                <a:spcPts val="520"/>
              </a:spcBef>
              <a:spcAft>
                <a:spcPts val="0"/>
              </a:spcAft>
              <a:buClr>
                <a:schemeClr val="dk1"/>
              </a:buClr>
              <a:buSzPts val="2340"/>
              <a:buFont typeface="Noto Sans Symbols"/>
              <a:buChar char="•"/>
            </a:pPr>
            <a:r>
              <a:rPr b="0" i="1" lang="en-US" sz="2600" u="none" cap="none" strike="noStrike">
                <a:solidFill>
                  <a:srgbClr val="0066CC"/>
                </a:solidFill>
                <a:latin typeface="Times New Roman"/>
                <a:ea typeface="Times New Roman"/>
                <a:cs typeface="Times New Roman"/>
                <a:sym typeface="Times New Roman"/>
              </a:rPr>
              <a:t>Légende :</a:t>
            </a:r>
          </a:p>
          <a:p>
            <a:pPr indent="-228600" lvl="2" marL="1143000" marR="0" rtl="0" algn="just">
              <a:lnSpc>
                <a:spcPct val="100000"/>
              </a:lnSpc>
              <a:spcBef>
                <a:spcPts val="400"/>
              </a:spcBef>
              <a:spcAft>
                <a:spcPts val="0"/>
              </a:spcAft>
              <a:buClr>
                <a:schemeClr val="hlink"/>
              </a:buClr>
              <a:buSzPts val="1900"/>
              <a:buFont typeface="Noto Sans Symbols"/>
              <a:buChar char="•"/>
            </a:pPr>
            <a:r>
              <a:rPr b="0" i="0" lang="en-US" sz="2000" u="none" cap="none" strike="noStrike">
                <a:solidFill>
                  <a:schemeClr val="dk1"/>
                </a:solidFill>
                <a:latin typeface="Times New Roman"/>
                <a:ea typeface="Times New Roman"/>
                <a:cs typeface="Times New Roman"/>
                <a:sym typeface="Times New Roman"/>
              </a:rPr>
              <a:t>{a | b} : a ou b,</a:t>
            </a:r>
          </a:p>
          <a:p>
            <a:pPr indent="-228600" lvl="2" marL="1143000" marR="0" rtl="0" algn="just">
              <a:lnSpc>
                <a:spcPct val="100000"/>
              </a:lnSpc>
              <a:spcBef>
                <a:spcPts val="400"/>
              </a:spcBef>
              <a:spcAft>
                <a:spcPts val="0"/>
              </a:spcAft>
              <a:buClr>
                <a:schemeClr val="hlink"/>
              </a:buClr>
              <a:buSzPts val="1900"/>
              <a:buFont typeface="Noto Sans Symbols"/>
              <a:buChar char="•"/>
            </a:pPr>
            <a:r>
              <a:rPr b="0" i="0" lang="en-US" sz="2000" u="none" cap="none" strike="noStrike">
                <a:solidFill>
                  <a:schemeClr val="dk1"/>
                </a:solidFill>
                <a:latin typeface="Times New Roman"/>
                <a:ea typeface="Times New Roman"/>
                <a:cs typeface="Times New Roman"/>
                <a:sym typeface="Times New Roman"/>
              </a:rPr>
              <a:t>[option];</a:t>
            </a:r>
          </a:p>
          <a:p>
            <a:pPr indent="-228600" lvl="2" marL="1143000" marR="0" rtl="0" algn="just">
              <a:lnSpc>
                <a:spcPct val="100000"/>
              </a:lnSpc>
              <a:spcBef>
                <a:spcPts val="400"/>
              </a:spcBef>
              <a:spcAft>
                <a:spcPts val="0"/>
              </a:spcAft>
              <a:buClr>
                <a:schemeClr val="hlink"/>
              </a:buClr>
              <a:buSzPts val="1900"/>
              <a:buFont typeface="Noto Sans Symbols"/>
              <a:buChar char="•"/>
            </a:pPr>
            <a:r>
              <a:rPr b="0" i="0" lang="en-US" sz="2000" u="none" cap="none" strike="noStrike">
                <a:solidFill>
                  <a:schemeClr val="dk1"/>
                </a:solidFill>
                <a:latin typeface="Times New Roman"/>
                <a:ea typeface="Times New Roman"/>
                <a:cs typeface="Times New Roman"/>
                <a:sym typeface="Times New Roman"/>
              </a:rPr>
              <a:t>* : applicable autant de fois que souhaité;</a:t>
            </a:r>
          </a:p>
          <a:p>
            <a:pPr indent="-228600" lvl="2" marL="1143000" marR="0" rtl="0" algn="just">
              <a:lnSpc>
                <a:spcPct val="100000"/>
              </a:lnSpc>
              <a:spcBef>
                <a:spcPts val="400"/>
              </a:spcBef>
              <a:spcAft>
                <a:spcPts val="0"/>
              </a:spcAft>
              <a:buClr>
                <a:schemeClr val="hlink"/>
              </a:buClr>
              <a:buSzPts val="1900"/>
              <a:buFont typeface="Noto Sans Symbols"/>
              <a:buChar char="•"/>
            </a:pPr>
            <a:r>
              <a:rPr b="0" i="0" lang="en-US" sz="2000" u="none" cap="none" strike="noStrike">
                <a:solidFill>
                  <a:schemeClr val="dk1"/>
                </a:solidFill>
                <a:latin typeface="Times New Roman"/>
                <a:ea typeface="Times New Roman"/>
                <a:cs typeface="Times New Roman"/>
                <a:sym typeface="Times New Roman"/>
              </a:rPr>
              <a:t>mots en capitale : mots-clé</a:t>
            </a:r>
          </a:p>
          <a:p>
            <a:pPr indent="-342900" lvl="0" marL="342900" marR="0" rtl="0" algn="just">
              <a:spcBef>
                <a:spcPts val="400"/>
              </a:spcBef>
              <a:spcAft>
                <a:spcPts val="0"/>
              </a:spcAft>
              <a:buClr>
                <a:schemeClr val="hlink"/>
              </a:buClr>
              <a:buSzPts val="2200"/>
              <a:buFont typeface="Noto Sans Symbols"/>
              <a:buNone/>
            </a:pPr>
            <a:r>
              <a:t/>
            </a:r>
            <a:endParaRPr b="0"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2" name="Shape 1882"/>
        <p:cNvGrpSpPr/>
        <p:nvPr/>
      </p:nvGrpSpPr>
      <p:grpSpPr>
        <a:xfrm>
          <a:off x="0" y="0"/>
          <a:ext cx="0" cy="0"/>
          <a:chOff x="0" y="0"/>
          <a:chExt cx="0" cy="0"/>
        </a:xfrm>
      </p:grpSpPr>
      <p:sp>
        <p:nvSpPr>
          <p:cNvPr id="1883" name="Shape 1883"/>
          <p:cNvSpPr txBox="1"/>
          <p:nvPr>
            <p:ph type="title"/>
          </p:nvPr>
        </p:nvSpPr>
        <p:spPr>
          <a:xfrm>
            <a:off x="609600" y="4762"/>
            <a:ext cx="8305800" cy="609600"/>
          </a:xfrm>
          <a:prstGeom prst="rect">
            <a:avLst/>
          </a:prstGeom>
          <a:noFill/>
          <a:ln>
            <a:noFill/>
          </a:ln>
        </p:spPr>
        <p:txBody>
          <a:bodyPr anchorCtr="0" anchor="b" bIns="45700" lIns="91425" rIns="91425" wrap="square" tIns="45700">
            <a:noAutofit/>
          </a:bodyPr>
          <a:lstStyle/>
          <a:p>
            <a:pPr indent="0" lvl="0" marL="0" marR="0" rtl="0" algn="l">
              <a:lnSpc>
                <a:spcPct val="100000"/>
              </a:lnSpc>
              <a:spcBef>
                <a:spcPts val="0"/>
              </a:spcBef>
              <a:spcAft>
                <a:spcPts val="0"/>
              </a:spcAft>
              <a:buClr>
                <a:schemeClr val="dk1"/>
              </a:buClr>
              <a:buFont typeface="Kaushan Script"/>
              <a:buNone/>
            </a:pPr>
            <a:r>
              <a:rPr b="0" i="0" lang="en-US" sz="3000" u="none" cap="none" strike="noStrike">
                <a:solidFill>
                  <a:schemeClr val="dk1"/>
                </a:solidFill>
                <a:latin typeface="Kaushan Script"/>
                <a:ea typeface="Kaushan Script"/>
                <a:cs typeface="Kaushan Script"/>
                <a:sym typeface="Kaushan Script"/>
              </a:rPr>
              <a:t>Types de données</a:t>
            </a:r>
          </a:p>
        </p:txBody>
      </p:sp>
      <p:sp>
        <p:nvSpPr>
          <p:cNvPr descr="Rectangle: Click to edit Master text styles Second level Third level Fourth level Fifth level" id="1884" name="Shape 1884"/>
          <p:cNvSpPr txBox="1"/>
          <p:nvPr>
            <p:ph idx="1" type="body"/>
          </p:nvPr>
        </p:nvSpPr>
        <p:spPr>
          <a:xfrm>
            <a:off x="533400" y="914400"/>
            <a:ext cx="8153400" cy="5499100"/>
          </a:xfrm>
          <a:prstGeom prst="rect">
            <a:avLst/>
          </a:prstGeom>
          <a:noFill/>
          <a:ln>
            <a:noFill/>
          </a:ln>
        </p:spPr>
        <p:txBody>
          <a:bodyPr anchorCtr="0" anchor="t" bIns="45700" lIns="91425" rIns="91425" wrap="square" tIns="45700">
            <a:noAutofit/>
          </a:bodyPr>
          <a:lstStyle/>
          <a:p>
            <a:pPr indent="-342900" lvl="0" marL="342900" marR="0" rtl="0" algn="just">
              <a:lnSpc>
                <a:spcPct val="100000"/>
              </a:lnSpc>
              <a:spcBef>
                <a:spcPts val="0"/>
              </a:spcBef>
              <a:spcAft>
                <a:spcPts val="0"/>
              </a:spcAft>
              <a:buClr>
                <a:schemeClr val="hlink"/>
              </a:buClr>
              <a:buSzPts val="1980"/>
              <a:buFont typeface="Noto Sans Symbols"/>
              <a:buChar char="•"/>
            </a:pPr>
            <a:r>
              <a:rPr b="0" i="0" lang="en-US" sz="1800" u="none" cap="none" strike="noStrike">
                <a:solidFill>
                  <a:schemeClr val="dk1"/>
                </a:solidFill>
                <a:latin typeface="Times New Roman"/>
                <a:ea typeface="Times New Roman"/>
                <a:cs typeface="Times New Roman"/>
                <a:sym typeface="Times New Roman"/>
              </a:rPr>
              <a:t>Types caractères</a:t>
            </a:r>
          </a:p>
          <a:p>
            <a:pPr indent="-285750" lvl="1" marL="742950" marR="0" rtl="0" algn="just">
              <a:lnSpc>
                <a:spcPct val="100000"/>
              </a:lnSpc>
              <a:spcBef>
                <a:spcPts val="360"/>
              </a:spcBef>
              <a:spcAft>
                <a:spcPts val="0"/>
              </a:spcAft>
              <a:buClr>
                <a:schemeClr val="dk1"/>
              </a:buClr>
              <a:buSzPts val="1620"/>
              <a:buFont typeface="Noto Sans Symbols"/>
              <a:buChar char="•"/>
            </a:pPr>
            <a:r>
              <a:rPr b="0" i="1" lang="en-US" sz="1800" u="none" cap="none" strike="noStrike">
                <a:solidFill>
                  <a:srgbClr val="0066CC"/>
                </a:solidFill>
                <a:latin typeface="Times New Roman"/>
                <a:ea typeface="Times New Roman"/>
                <a:cs typeface="Times New Roman"/>
                <a:sym typeface="Times New Roman"/>
              </a:rPr>
              <a:t>CHAR (n)  Chaîne de caractères de longueur fixe n</a:t>
            </a:r>
          </a:p>
          <a:p>
            <a:pPr indent="-285750" lvl="1" marL="742950" marR="0" rtl="0" algn="just">
              <a:lnSpc>
                <a:spcPct val="100000"/>
              </a:lnSpc>
              <a:spcBef>
                <a:spcPts val="360"/>
              </a:spcBef>
              <a:spcAft>
                <a:spcPts val="0"/>
              </a:spcAft>
              <a:buClr>
                <a:schemeClr val="dk1"/>
              </a:buClr>
              <a:buSzPts val="1620"/>
              <a:buFont typeface="Noto Sans Symbols"/>
              <a:buChar char="•"/>
            </a:pPr>
            <a:r>
              <a:rPr b="0" i="1" lang="en-US" sz="1800" u="none" cap="none" strike="noStrike">
                <a:solidFill>
                  <a:srgbClr val="0066CC"/>
                </a:solidFill>
                <a:latin typeface="Times New Roman"/>
                <a:ea typeface="Times New Roman"/>
                <a:cs typeface="Times New Roman"/>
                <a:sym typeface="Times New Roman"/>
              </a:rPr>
              <a:t>VARCHAR(n) Chaîne de caractères de longueur variable avec maximum n caractères </a:t>
            </a:r>
          </a:p>
          <a:p>
            <a:pPr indent="-342900" lvl="0" marL="342900" marR="0" rtl="0" algn="just">
              <a:lnSpc>
                <a:spcPct val="100000"/>
              </a:lnSpc>
              <a:spcBef>
                <a:spcPts val="360"/>
              </a:spcBef>
              <a:spcAft>
                <a:spcPts val="0"/>
              </a:spcAft>
              <a:buClr>
                <a:schemeClr val="hlink"/>
              </a:buClr>
              <a:buSzPts val="1980"/>
              <a:buFont typeface="Noto Sans Symbols"/>
              <a:buNone/>
            </a:pPr>
            <a:r>
              <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just">
              <a:lnSpc>
                <a:spcPct val="100000"/>
              </a:lnSpc>
              <a:spcBef>
                <a:spcPts val="360"/>
              </a:spcBef>
              <a:spcAft>
                <a:spcPts val="0"/>
              </a:spcAft>
              <a:buClr>
                <a:schemeClr val="hlink"/>
              </a:buClr>
              <a:buSzPts val="1980"/>
              <a:buFont typeface="Noto Sans Symbols"/>
              <a:buChar char="•"/>
            </a:pPr>
            <a:r>
              <a:rPr b="0" i="0" lang="en-US" sz="1800" u="none" cap="none" strike="noStrike">
                <a:solidFill>
                  <a:schemeClr val="dk1"/>
                </a:solidFill>
                <a:latin typeface="Times New Roman"/>
                <a:ea typeface="Times New Roman"/>
                <a:cs typeface="Times New Roman"/>
                <a:sym typeface="Times New Roman"/>
              </a:rPr>
              <a:t>Types numériques</a:t>
            </a:r>
          </a:p>
          <a:p>
            <a:pPr indent="-285750" lvl="1" marL="742950" marR="0" rtl="0" algn="just">
              <a:lnSpc>
                <a:spcPct val="100000"/>
              </a:lnSpc>
              <a:spcBef>
                <a:spcPts val="360"/>
              </a:spcBef>
              <a:spcAft>
                <a:spcPts val="0"/>
              </a:spcAft>
              <a:buClr>
                <a:schemeClr val="dk1"/>
              </a:buClr>
              <a:buSzPts val="1620"/>
              <a:buFont typeface="Noto Sans Symbols"/>
              <a:buChar char="•"/>
            </a:pPr>
            <a:r>
              <a:rPr b="0" i="1" lang="en-US" sz="1800" u="none" cap="none" strike="noStrike">
                <a:solidFill>
                  <a:srgbClr val="0066CC"/>
                </a:solidFill>
                <a:latin typeface="Times New Roman"/>
                <a:ea typeface="Times New Roman"/>
                <a:cs typeface="Times New Roman"/>
                <a:sym typeface="Times New Roman"/>
              </a:rPr>
              <a:t>INT 		Entier long</a:t>
            </a:r>
          </a:p>
          <a:p>
            <a:pPr indent="-285750" lvl="1" marL="742950" marR="0" rtl="0" algn="just">
              <a:lnSpc>
                <a:spcPct val="100000"/>
              </a:lnSpc>
              <a:spcBef>
                <a:spcPts val="360"/>
              </a:spcBef>
              <a:spcAft>
                <a:spcPts val="0"/>
              </a:spcAft>
              <a:buClr>
                <a:schemeClr val="dk1"/>
              </a:buClr>
              <a:buSzPts val="1620"/>
              <a:buFont typeface="Noto Sans Symbols"/>
              <a:buChar char="•"/>
            </a:pPr>
            <a:r>
              <a:rPr b="0" i="1" lang="en-US" sz="1800" u="none" cap="none" strike="noStrike">
                <a:solidFill>
                  <a:srgbClr val="0066CC"/>
                </a:solidFill>
                <a:latin typeface="Times New Roman"/>
                <a:ea typeface="Times New Roman"/>
                <a:cs typeface="Times New Roman"/>
                <a:sym typeface="Times New Roman"/>
              </a:rPr>
              <a:t>SMALLINT 	Entier court</a:t>
            </a:r>
          </a:p>
          <a:p>
            <a:pPr indent="-285750" lvl="1" marL="742950" marR="0" rtl="0" algn="just">
              <a:lnSpc>
                <a:spcPct val="100000"/>
              </a:lnSpc>
              <a:spcBef>
                <a:spcPts val="360"/>
              </a:spcBef>
              <a:spcAft>
                <a:spcPts val="0"/>
              </a:spcAft>
              <a:buClr>
                <a:schemeClr val="dk1"/>
              </a:buClr>
              <a:buSzPts val="1620"/>
              <a:buFont typeface="Noto Sans Symbols"/>
              <a:buChar char="•"/>
            </a:pPr>
            <a:r>
              <a:rPr b="0" i="1" lang="en-US" sz="1800" u="none" cap="none" strike="noStrike">
                <a:solidFill>
                  <a:srgbClr val="0066CC"/>
                </a:solidFill>
                <a:latin typeface="Times New Roman"/>
                <a:ea typeface="Times New Roman"/>
                <a:cs typeface="Times New Roman"/>
                <a:sym typeface="Times New Roman"/>
              </a:rPr>
              <a:t>FLOAT(p,s) 	Valeur réelle approchée</a:t>
            </a:r>
          </a:p>
          <a:p>
            <a:pPr indent="-285750" lvl="1" marL="742950" marR="0" rtl="0" algn="just">
              <a:lnSpc>
                <a:spcPct val="100000"/>
              </a:lnSpc>
              <a:spcBef>
                <a:spcPts val="360"/>
              </a:spcBef>
              <a:spcAft>
                <a:spcPts val="0"/>
              </a:spcAft>
              <a:buClr>
                <a:schemeClr val="dk1"/>
              </a:buClr>
              <a:buSzPts val="1620"/>
              <a:buFont typeface="Noto Sans Symbols"/>
              <a:buChar char="•"/>
            </a:pPr>
            <a:r>
              <a:rPr b="0" i="1" lang="en-US" sz="1800" u="none" cap="none" strike="noStrike">
                <a:solidFill>
                  <a:srgbClr val="0066CC"/>
                </a:solidFill>
                <a:latin typeface="Times New Roman"/>
                <a:ea typeface="Times New Roman"/>
                <a:cs typeface="Times New Roman"/>
                <a:sym typeface="Times New Roman"/>
              </a:rPr>
              <a:t>REAL(p,s) 		Valeur réelle approchée (petit réel par rapport à Float)</a:t>
            </a:r>
          </a:p>
          <a:p>
            <a:pPr indent="-285750" lvl="1" marL="742950" marR="0" rtl="0" algn="just">
              <a:lnSpc>
                <a:spcPct val="100000"/>
              </a:lnSpc>
              <a:spcBef>
                <a:spcPts val="360"/>
              </a:spcBef>
              <a:spcAft>
                <a:spcPts val="0"/>
              </a:spcAft>
              <a:buClr>
                <a:schemeClr val="dk1"/>
              </a:buClr>
              <a:buSzPts val="1620"/>
              <a:buFont typeface="Noto Sans Symbols"/>
              <a:buChar char="•"/>
            </a:pPr>
            <a:r>
              <a:rPr b="0" i="1" lang="en-US" sz="1800" u="none" cap="none" strike="noStrike">
                <a:solidFill>
                  <a:srgbClr val="0066CC"/>
                </a:solidFill>
                <a:latin typeface="Times New Roman"/>
                <a:ea typeface="Times New Roman"/>
                <a:cs typeface="Times New Roman"/>
                <a:sym typeface="Times New Roman"/>
              </a:rPr>
              <a:t>DOUBLE(p,s) 	Valeur réelle approchée (grand réel par rapport à Float)</a:t>
            </a:r>
          </a:p>
          <a:p>
            <a:pPr indent="-285750" lvl="1" marL="742950" marR="0" rtl="0" algn="just">
              <a:lnSpc>
                <a:spcPct val="100000"/>
              </a:lnSpc>
              <a:spcBef>
                <a:spcPts val="360"/>
              </a:spcBef>
              <a:spcAft>
                <a:spcPts val="0"/>
              </a:spcAft>
              <a:buClr>
                <a:schemeClr val="dk1"/>
              </a:buClr>
              <a:buSzPts val="1620"/>
              <a:buFont typeface="Noto Sans Symbols"/>
              <a:buChar char="•"/>
            </a:pPr>
            <a:r>
              <a:rPr b="0" i="1" lang="en-US" sz="1800" u="none" cap="none" strike="noStrike">
                <a:solidFill>
                  <a:srgbClr val="0066CC"/>
                </a:solidFill>
                <a:latin typeface="Times New Roman"/>
                <a:ea typeface="Times New Roman"/>
                <a:cs typeface="Times New Roman"/>
                <a:sym typeface="Times New Roman"/>
              </a:rPr>
              <a:t>NUMERIC(p,s) ou 	Valeur réelle exacte avec une précision de P chiffres DECIMAL(p,s)	dont s à droite du point décimal </a:t>
            </a:r>
          </a:p>
        </p:txBody>
      </p:sp>
      <p:sp>
        <p:nvSpPr>
          <p:cNvPr id="1885" name="Shape 1885"/>
          <p:cNvSpPr txBox="1"/>
          <p:nvPr/>
        </p:nvSpPr>
        <p:spPr>
          <a:xfrm>
            <a:off x="7023100" y="6400800"/>
            <a:ext cx="1905000"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chemeClr val="dk1"/>
              </a:buClr>
              <a:buFont typeface="Tahoma"/>
              <a:buNone/>
            </a:pPr>
            <a:fld id="{00000000-1234-1234-1234-123412341234}" type="slidenum">
              <a:rPr b="1" i="1" lang="en-US" sz="1200" u="none" cap="none" strike="noStrike">
                <a:solidFill>
                  <a:schemeClr val="dk1"/>
                </a:solidFill>
                <a:latin typeface="Tahoma"/>
                <a:ea typeface="Tahoma"/>
                <a:cs typeface="Tahoma"/>
                <a:sym typeface="Tahoma"/>
              </a:rPr>
              <a:t>‹#›</a:t>
            </a:fld>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9" name="Shape 1889"/>
        <p:cNvGrpSpPr/>
        <p:nvPr/>
      </p:nvGrpSpPr>
      <p:grpSpPr>
        <a:xfrm>
          <a:off x="0" y="0"/>
          <a:ext cx="0" cy="0"/>
          <a:chOff x="0" y="0"/>
          <a:chExt cx="0" cy="0"/>
        </a:xfrm>
      </p:grpSpPr>
      <p:sp>
        <p:nvSpPr>
          <p:cNvPr id="1890" name="Shape 1890"/>
          <p:cNvSpPr txBox="1"/>
          <p:nvPr>
            <p:ph type="title"/>
          </p:nvPr>
        </p:nvSpPr>
        <p:spPr>
          <a:xfrm>
            <a:off x="609600" y="4762"/>
            <a:ext cx="8305800" cy="609600"/>
          </a:xfrm>
          <a:prstGeom prst="rect">
            <a:avLst/>
          </a:prstGeom>
          <a:noFill/>
          <a:ln>
            <a:noFill/>
          </a:ln>
        </p:spPr>
        <p:txBody>
          <a:bodyPr anchorCtr="0" anchor="b" bIns="45700" lIns="91425" rIns="91425" wrap="square" tIns="45700">
            <a:noAutofit/>
          </a:bodyPr>
          <a:lstStyle/>
          <a:p>
            <a:pPr indent="0" lvl="0" marL="0" marR="0" rtl="0" algn="l">
              <a:lnSpc>
                <a:spcPct val="100000"/>
              </a:lnSpc>
              <a:spcBef>
                <a:spcPts val="0"/>
              </a:spcBef>
              <a:spcAft>
                <a:spcPts val="0"/>
              </a:spcAft>
              <a:buClr>
                <a:schemeClr val="dk1"/>
              </a:buClr>
              <a:buFont typeface="Kaushan Script"/>
              <a:buNone/>
            </a:pPr>
            <a:r>
              <a:rPr b="0" i="0" lang="en-US" sz="3000" u="none" cap="none" strike="noStrike">
                <a:solidFill>
                  <a:schemeClr val="dk1"/>
                </a:solidFill>
                <a:latin typeface="Kaushan Script"/>
                <a:ea typeface="Kaushan Script"/>
                <a:cs typeface="Kaushan Script"/>
                <a:sym typeface="Kaushan Script"/>
              </a:rPr>
              <a:t>Types de données</a:t>
            </a:r>
          </a:p>
        </p:txBody>
      </p:sp>
      <p:sp>
        <p:nvSpPr>
          <p:cNvPr descr="Rectangle: Click to edit Master text styles Second level Third level Fourth level Fifth level" id="1891" name="Shape 1891"/>
          <p:cNvSpPr txBox="1"/>
          <p:nvPr>
            <p:ph idx="1" type="body"/>
          </p:nvPr>
        </p:nvSpPr>
        <p:spPr>
          <a:xfrm>
            <a:off x="533400" y="914400"/>
            <a:ext cx="8153400" cy="5499100"/>
          </a:xfrm>
          <a:prstGeom prst="rect">
            <a:avLst/>
          </a:prstGeom>
          <a:noFill/>
          <a:ln>
            <a:noFill/>
          </a:ln>
        </p:spPr>
        <p:txBody>
          <a:bodyPr anchorCtr="0" anchor="t" bIns="45700" lIns="91425" rIns="91425" wrap="square" tIns="45700">
            <a:noAutofit/>
          </a:bodyPr>
          <a:lstStyle/>
          <a:p>
            <a:pPr indent="-342900" lvl="0" marL="342900" marR="0" rtl="0" algn="just">
              <a:lnSpc>
                <a:spcPct val="100000"/>
              </a:lnSpc>
              <a:spcBef>
                <a:spcPts val="0"/>
              </a:spcBef>
              <a:spcAft>
                <a:spcPts val="0"/>
              </a:spcAft>
              <a:buClr>
                <a:schemeClr val="hlink"/>
              </a:buClr>
              <a:buSzPts val="2200"/>
              <a:buFont typeface="Noto Sans Symbols"/>
              <a:buChar char="•"/>
            </a:pPr>
            <a:r>
              <a:rPr b="0" i="0" lang="en-US" sz="2000" u="none" cap="none" strike="noStrike">
                <a:solidFill>
                  <a:schemeClr val="dk1"/>
                </a:solidFill>
                <a:latin typeface="Times New Roman"/>
                <a:ea typeface="Times New Roman"/>
                <a:cs typeface="Times New Roman"/>
                <a:sym typeface="Times New Roman"/>
              </a:rPr>
              <a:t>Types temporelles </a:t>
            </a:r>
          </a:p>
          <a:p>
            <a:pPr indent="-285750" lvl="1" marL="742950" marR="0" rtl="0" algn="just">
              <a:lnSpc>
                <a:spcPct val="100000"/>
              </a:lnSpc>
              <a:spcBef>
                <a:spcPts val="400"/>
              </a:spcBef>
              <a:spcAft>
                <a:spcPts val="0"/>
              </a:spcAft>
              <a:buClr>
                <a:schemeClr val="dk1"/>
              </a:buClr>
              <a:buSzPts val="1800"/>
              <a:buFont typeface="Noto Sans Symbols"/>
              <a:buChar char="•"/>
            </a:pPr>
            <a:r>
              <a:rPr b="0" i="1" lang="en-US" sz="2000" u="none" cap="none" strike="noStrike">
                <a:solidFill>
                  <a:srgbClr val="0066CC"/>
                </a:solidFill>
                <a:latin typeface="Times New Roman"/>
                <a:ea typeface="Times New Roman"/>
                <a:cs typeface="Times New Roman"/>
                <a:sym typeface="Times New Roman"/>
              </a:rPr>
              <a:t>DATE 	Date comprise entre le 1er janvier de l'an 1 et 31 décembre 		de l'an 9999  </a:t>
            </a:r>
          </a:p>
          <a:p>
            <a:pPr indent="-228600" lvl="2" marL="1143000" marR="0" rtl="0" algn="just">
              <a:lnSpc>
                <a:spcPct val="100000"/>
              </a:lnSpc>
              <a:spcBef>
                <a:spcPts val="320"/>
              </a:spcBef>
              <a:spcAft>
                <a:spcPts val="0"/>
              </a:spcAft>
              <a:buClr>
                <a:schemeClr val="hlink"/>
              </a:buClr>
              <a:buSzPts val="1520"/>
              <a:buFont typeface="Noto Sans Symbols"/>
              <a:buChar char="•"/>
            </a:pPr>
            <a:r>
              <a:rPr b="0" i="0" lang="en-US" sz="1600" u="none" cap="none" strike="noStrike">
                <a:solidFill>
                  <a:schemeClr val="dk1"/>
                </a:solidFill>
                <a:latin typeface="Times New Roman"/>
                <a:ea typeface="Times New Roman"/>
                <a:cs typeface="Times New Roman"/>
                <a:sym typeface="Times New Roman"/>
              </a:rPr>
              <a:t>Format standard AAAA-MM-JJ</a:t>
            </a:r>
          </a:p>
          <a:p>
            <a:pPr indent="-285750" lvl="1" marL="742950" marR="0" rtl="0" algn="just">
              <a:lnSpc>
                <a:spcPct val="100000"/>
              </a:lnSpc>
              <a:spcBef>
                <a:spcPts val="400"/>
              </a:spcBef>
              <a:spcAft>
                <a:spcPts val="0"/>
              </a:spcAft>
              <a:buClr>
                <a:schemeClr val="dk1"/>
              </a:buClr>
              <a:buSzPts val="1800"/>
              <a:buFont typeface="Noto Sans Symbols"/>
              <a:buChar char="•"/>
            </a:pPr>
            <a:r>
              <a:rPr b="0" i="1" lang="en-US" sz="2000" u="none" cap="none" strike="noStrike">
                <a:solidFill>
                  <a:srgbClr val="0066CC"/>
                </a:solidFill>
                <a:latin typeface="Times New Roman"/>
                <a:ea typeface="Times New Roman"/>
                <a:cs typeface="Times New Roman"/>
                <a:sym typeface="Times New Roman"/>
              </a:rPr>
              <a:t>TIME 	Temps sur 24 heures</a:t>
            </a:r>
          </a:p>
          <a:p>
            <a:pPr indent="-228600" lvl="2" marL="1143000" marR="0" rtl="0" algn="just">
              <a:lnSpc>
                <a:spcPct val="100000"/>
              </a:lnSpc>
              <a:spcBef>
                <a:spcPts val="320"/>
              </a:spcBef>
              <a:spcAft>
                <a:spcPts val="0"/>
              </a:spcAft>
              <a:buClr>
                <a:schemeClr val="hlink"/>
              </a:buClr>
              <a:buSzPts val="1520"/>
              <a:buFont typeface="Noto Sans Symbols"/>
              <a:buChar char="•"/>
            </a:pPr>
            <a:r>
              <a:rPr b="0" i="0" lang="en-US" sz="1600" u="none" cap="none" strike="noStrike">
                <a:solidFill>
                  <a:schemeClr val="dk1"/>
                </a:solidFill>
                <a:latin typeface="Times New Roman"/>
                <a:ea typeface="Times New Roman"/>
                <a:cs typeface="Times New Roman"/>
                <a:sym typeface="Times New Roman"/>
              </a:rPr>
              <a:t>Format standard HH:MM:SS.nnn</a:t>
            </a:r>
          </a:p>
          <a:p>
            <a:pPr indent="-285750" lvl="1" marL="742950" marR="0" rtl="0" algn="just">
              <a:lnSpc>
                <a:spcPct val="100000"/>
              </a:lnSpc>
              <a:spcBef>
                <a:spcPts val="400"/>
              </a:spcBef>
              <a:spcAft>
                <a:spcPts val="0"/>
              </a:spcAft>
              <a:buClr>
                <a:schemeClr val="dk1"/>
              </a:buClr>
              <a:buSzPts val="1800"/>
              <a:buFont typeface="Noto Sans Symbols"/>
              <a:buChar char="•"/>
            </a:pPr>
            <a:r>
              <a:rPr b="0" i="1" lang="en-US" sz="2000" u="none" cap="none" strike="noStrike">
                <a:solidFill>
                  <a:srgbClr val="0066CC"/>
                </a:solidFill>
                <a:latin typeface="Times New Roman"/>
                <a:ea typeface="Times New Roman"/>
                <a:cs typeface="Times New Roman"/>
                <a:sym typeface="Times New Roman"/>
              </a:rPr>
              <a:t>TIMESTAMP 	Combiné date-temps</a:t>
            </a:r>
          </a:p>
          <a:p>
            <a:pPr indent="-285750" lvl="1" marL="742950" marR="0" rtl="0" algn="just">
              <a:lnSpc>
                <a:spcPct val="100000"/>
              </a:lnSpc>
              <a:spcBef>
                <a:spcPts val="400"/>
              </a:spcBef>
              <a:spcAft>
                <a:spcPts val="0"/>
              </a:spcAft>
              <a:buClr>
                <a:schemeClr val="dk1"/>
              </a:buClr>
              <a:buSzPts val="1800"/>
              <a:buFont typeface="Noto Sans Symbols"/>
              <a:buChar char="•"/>
            </a:pPr>
            <a:r>
              <a:rPr b="0" i="1" lang="en-US" sz="2000" u="none" cap="none" strike="noStrike">
                <a:solidFill>
                  <a:srgbClr val="0066CC"/>
                </a:solidFill>
                <a:latin typeface="Times New Roman"/>
                <a:ea typeface="Times New Roman"/>
                <a:cs typeface="Times New Roman"/>
                <a:sym typeface="Times New Roman"/>
              </a:rPr>
              <a:t>INTERVAL 	Durée</a:t>
            </a:r>
          </a:p>
        </p:txBody>
      </p:sp>
      <p:sp>
        <p:nvSpPr>
          <p:cNvPr id="1892" name="Shape 1892"/>
          <p:cNvSpPr txBox="1"/>
          <p:nvPr/>
        </p:nvSpPr>
        <p:spPr>
          <a:xfrm>
            <a:off x="7023100" y="6400800"/>
            <a:ext cx="1905000"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chemeClr val="dk1"/>
              </a:buClr>
              <a:buFont typeface="Tahoma"/>
              <a:buNone/>
            </a:pPr>
            <a:fld id="{00000000-1234-1234-1234-123412341234}" type="slidenum">
              <a:rPr b="1" i="1" lang="en-US" sz="1200" u="none" cap="none" strike="noStrike">
                <a:solidFill>
                  <a:schemeClr val="dk1"/>
                </a:solidFill>
                <a:latin typeface="Tahoma"/>
                <a:ea typeface="Tahoma"/>
                <a:cs typeface="Tahoma"/>
                <a:sym typeface="Tahoma"/>
              </a:rPr>
              <a:t>‹#›</a:t>
            </a:fld>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sp>
        <p:nvSpPr>
          <p:cNvPr id="382" name="Shape 382"/>
          <p:cNvSpPr txBox="1"/>
          <p:nvPr>
            <p:ph type="title"/>
          </p:nvPr>
        </p:nvSpPr>
        <p:spPr>
          <a:xfrm>
            <a:off x="609600" y="4762"/>
            <a:ext cx="8305800" cy="609600"/>
          </a:xfrm>
          <a:prstGeom prst="rect">
            <a:avLst/>
          </a:prstGeom>
          <a:noFill/>
          <a:ln>
            <a:noFill/>
          </a:ln>
        </p:spPr>
        <p:txBody>
          <a:bodyPr anchorCtr="0" anchor="b" bIns="45700" lIns="91425" rIns="91425" wrap="square" tIns="45700">
            <a:noAutofit/>
          </a:bodyPr>
          <a:lstStyle/>
          <a:p>
            <a:pPr indent="0" lvl="0" marL="0" marR="0" rtl="0" algn="l">
              <a:lnSpc>
                <a:spcPct val="100000"/>
              </a:lnSpc>
              <a:spcBef>
                <a:spcPts val="0"/>
              </a:spcBef>
              <a:spcAft>
                <a:spcPts val="0"/>
              </a:spcAft>
              <a:buClr>
                <a:schemeClr val="dk1"/>
              </a:buClr>
              <a:buFont typeface="Kaushan Script"/>
              <a:buNone/>
            </a:pPr>
            <a:r>
              <a:rPr b="0" i="0" lang="en-US" sz="3000" u="none" cap="none" strike="noStrike">
                <a:solidFill>
                  <a:schemeClr val="dk1"/>
                </a:solidFill>
                <a:latin typeface="Kaushan Script"/>
                <a:ea typeface="Kaushan Script"/>
                <a:cs typeface="Kaushan Script"/>
                <a:sym typeface="Kaushan Script"/>
              </a:rPr>
              <a:t>Exemple union</a:t>
            </a:r>
          </a:p>
        </p:txBody>
      </p:sp>
      <p:graphicFrame>
        <p:nvGraphicFramePr>
          <p:cNvPr id="383" name="Shape 383"/>
          <p:cNvGraphicFramePr/>
          <p:nvPr/>
        </p:nvGraphicFramePr>
        <p:xfrm>
          <a:off x="306387" y="1339850"/>
          <a:ext cx="3000000" cy="3000000"/>
        </p:xfrm>
        <a:graphic>
          <a:graphicData uri="http://schemas.openxmlformats.org/drawingml/2006/table">
            <a:tbl>
              <a:tblPr>
                <a:noFill/>
                <a:tableStyleId>{6E3483FC-DA12-4829-8917-C3A2EE820683}</a:tableStyleId>
              </a:tblPr>
              <a:tblGrid>
                <a:gridCol w="650875"/>
                <a:gridCol w="868350"/>
                <a:gridCol w="868350"/>
                <a:gridCol w="1085850"/>
                <a:gridCol w="650875"/>
              </a:tblGrid>
              <a:tr h="431800">
                <a:tc>
                  <a:txBody>
                    <a:bodyPr>
                      <a:noAutofit/>
                    </a:bodyPr>
                    <a:lstStyle/>
                    <a:p>
                      <a:pPr indent="0" lvl="0" marL="0" marR="0" rtl="0" algn="ctr">
                        <a:lnSpc>
                          <a:spcPct val="100000"/>
                        </a:lnSpc>
                        <a:spcBef>
                          <a:spcPts val="0"/>
                        </a:spcBef>
                        <a:spcAft>
                          <a:spcPts val="0"/>
                        </a:spcAft>
                        <a:buClr>
                          <a:schemeClr val="dk1"/>
                        </a:buClr>
                        <a:buFont typeface="Tahoma"/>
                        <a:buNone/>
                      </a:pPr>
                      <a:r>
                        <a:rPr b="1" i="0" lang="en-US" sz="1600" u="none" cap="none" strike="noStrike">
                          <a:solidFill>
                            <a:schemeClr val="dk1"/>
                          </a:solidFill>
                          <a:latin typeface="Tahoma"/>
                          <a:ea typeface="Tahoma"/>
                          <a:cs typeface="Tahoma"/>
                          <a:sym typeface="Tahoma"/>
                        </a:rPr>
                        <a:t>T1</a:t>
                      </a:r>
                    </a:p>
                  </a:txBody>
                  <a:tcPr marT="0" marB="0" marR="0" marL="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Font typeface="Tahoma"/>
                        <a:buNone/>
                      </a:pPr>
                      <a:r>
                        <a:rPr b="1" i="0" lang="en-US" sz="1800" u="none" cap="none" strike="noStrike">
                          <a:solidFill>
                            <a:schemeClr val="dk1"/>
                          </a:solidFill>
                          <a:latin typeface="Tahoma"/>
                          <a:ea typeface="Tahoma"/>
                          <a:cs typeface="Tahoma"/>
                          <a:sym typeface="Tahoma"/>
                        </a:rPr>
                        <a:t>cru</a:t>
                      </a:r>
                    </a:p>
                  </a:txBody>
                  <a:tcPr marT="0" marB="0" marR="0" marL="0">
                    <a:lnL cap="flat" cmpd="sng" w="12700">
                      <a:solidFill>
                        <a:schemeClr val="dk1"/>
                      </a:solidFill>
                      <a:prstDash val="solid"/>
                      <a:round/>
                      <a:headEnd len="med" w="med" type="none"/>
                      <a:tailEnd len="med" w="med" type="none"/>
                    </a:lnL>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Font typeface="Tahoma"/>
                        <a:buNone/>
                      </a:pPr>
                      <a:r>
                        <a:rPr b="1" i="0" lang="en-US" sz="1800" u="none" cap="none" strike="noStrike">
                          <a:solidFill>
                            <a:schemeClr val="dk1"/>
                          </a:solidFill>
                          <a:latin typeface="Tahoma"/>
                          <a:ea typeface="Tahoma"/>
                          <a:cs typeface="Tahoma"/>
                          <a:sym typeface="Tahoma"/>
                        </a:rPr>
                        <a:t>mil</a:t>
                      </a:r>
                    </a:p>
                  </a:txBody>
                  <a:tcPr marT="0" marB="0" marR="0" marL="0">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Font typeface="Tahoma"/>
                        <a:buNone/>
                      </a:pPr>
                      <a:r>
                        <a:rPr b="1" i="0" lang="en-US" sz="1800" u="none" cap="none" strike="noStrike">
                          <a:solidFill>
                            <a:schemeClr val="dk1"/>
                          </a:solidFill>
                          <a:latin typeface="Tahoma"/>
                          <a:ea typeface="Tahoma"/>
                          <a:cs typeface="Tahoma"/>
                          <a:sym typeface="Tahoma"/>
                        </a:rPr>
                        <a:t>région</a:t>
                      </a:r>
                    </a:p>
                  </a:txBody>
                  <a:tcPr marT="0" marB="0" marR="0" marL="0">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Font typeface="Tahoma"/>
                        <a:buNone/>
                      </a:pPr>
                      <a:r>
                        <a:rPr b="1" i="0" lang="en-US" sz="1800" u="none" cap="none" strike="noStrike">
                          <a:solidFill>
                            <a:schemeClr val="dk1"/>
                          </a:solidFill>
                          <a:latin typeface="Tahoma"/>
                          <a:ea typeface="Tahoma"/>
                          <a:cs typeface="Tahoma"/>
                          <a:sym typeface="Tahoma"/>
                        </a:rPr>
                        <a:t>coul</a:t>
                      </a:r>
                    </a:p>
                  </a:txBody>
                  <a:tcPr marT="0" marB="0" marR="0" marL="0">
                    <a:lnR cap="flat" cmpd="sng" w="28575">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484175">
                <a:tc>
                  <a:txBody>
                    <a:bodyPr>
                      <a:noAutofit/>
                    </a:bodyPr>
                    <a:lstStyle/>
                    <a:p>
                      <a:pPr indent="0" lvl="0" marL="0" marR="0" rtl="0" algn="l">
                        <a:spcBef>
                          <a:spcPts val="0"/>
                        </a:spcBef>
                        <a:buNone/>
                      </a:pPr>
                      <a:r>
                        <a:t/>
                      </a:r>
                      <a:endParaRPr sz="1800" u="none" cap="none" strike="noStrike">
                        <a:solidFill>
                          <a:schemeClr val="dk1"/>
                        </a:solidFill>
                        <a:latin typeface="Times New Roman"/>
                        <a:ea typeface="Times New Roman"/>
                        <a:cs typeface="Times New Roman"/>
                        <a:sym typeface="Times New Roman"/>
                      </a:endParaRPr>
                    </a:p>
                  </a:txBody>
                  <a:tcPr marT="0" marB="0" marR="91450" marL="91450">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tcPr>
                </a:tc>
                <a:tc>
                  <a:txBody>
                    <a:bodyPr>
                      <a:noAutofit/>
                    </a:bodyPr>
                    <a:lstStyle/>
                    <a:p>
                      <a:pPr indent="0" lvl="0" marL="0" marR="0" rtl="0" algn="just">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Chenas</a:t>
                      </a:r>
                    </a:p>
                  </a:txBody>
                  <a:tcPr marT="0" marB="0" marR="38100" marL="38100">
                    <a:lnL cap="flat" cmpd="sng" w="12700">
                      <a:solidFill>
                        <a:schemeClr val="dk1"/>
                      </a:solidFill>
                      <a:prstDash val="solid"/>
                      <a:round/>
                      <a:headEnd len="med" w="med" type="none"/>
                      <a:tailEnd len="med" w="med" type="none"/>
                    </a:lnL>
                    <a:lnT cap="flat" cmpd="sng" w="12700">
                      <a:solidFill>
                        <a:schemeClr val="dk1"/>
                      </a:solidFill>
                      <a:prstDash val="solid"/>
                      <a:round/>
                      <a:headEnd len="med" w="med" type="none"/>
                      <a:tailEnd len="med" w="med" type="none"/>
                    </a:lnT>
                  </a:tcPr>
                </a:tc>
                <a:tc>
                  <a:txBody>
                    <a:bodyPr>
                      <a:noAutofit/>
                    </a:bodyPr>
                    <a:lstStyle/>
                    <a:p>
                      <a:pPr indent="0" lvl="0" marL="0" marR="0" rtl="0" algn="ctr">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1983</a:t>
                      </a:r>
                    </a:p>
                  </a:txBody>
                  <a:tcPr marT="0" marB="0" marR="38100" marL="38100">
                    <a:lnT cap="flat" cmpd="sng" w="12700">
                      <a:solidFill>
                        <a:schemeClr val="dk1"/>
                      </a:solidFill>
                      <a:prstDash val="solid"/>
                      <a:round/>
                      <a:headEnd len="med" w="med" type="none"/>
                      <a:tailEnd len="med" w="med" type="none"/>
                    </a:lnT>
                  </a:tcPr>
                </a:tc>
                <a:tc>
                  <a:txBody>
                    <a:bodyPr>
                      <a:noAutofit/>
                    </a:bodyPr>
                    <a:lstStyle/>
                    <a:p>
                      <a:pPr indent="0" lvl="0" marL="0" marR="0" rtl="0" algn="just">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beaujolais</a:t>
                      </a:r>
                    </a:p>
                  </a:txBody>
                  <a:tcPr marT="0" marB="0" marR="38100" marL="38100">
                    <a:lnT cap="flat" cmpd="sng" w="12700">
                      <a:solidFill>
                        <a:schemeClr val="dk1"/>
                      </a:solidFill>
                      <a:prstDash val="solid"/>
                      <a:round/>
                      <a:headEnd len="med" w="med" type="none"/>
                      <a:tailEnd len="med" w="med" type="none"/>
                    </a:lnT>
                  </a:tcPr>
                </a:tc>
                <a:tc>
                  <a:txBody>
                    <a:bodyPr>
                      <a:noAutofit/>
                    </a:bodyPr>
                    <a:lstStyle/>
                    <a:p>
                      <a:pPr indent="0" lvl="0" marL="0" marR="0" rtl="0" algn="ctr">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rouge</a:t>
                      </a:r>
                    </a:p>
                  </a:txBody>
                  <a:tcPr marT="0" marB="0" marR="38100" marL="38100">
                    <a:lnR cap="flat" cmpd="sng" w="28575">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tcPr>
                </a:tc>
              </a:tr>
              <a:tr h="481000">
                <a:tc>
                  <a:txBody>
                    <a:bodyPr>
                      <a:noAutofit/>
                    </a:bodyPr>
                    <a:lstStyle/>
                    <a:p>
                      <a:pPr indent="0" lvl="0" marL="0" marR="0" rtl="0" algn="l">
                        <a:spcBef>
                          <a:spcPts val="0"/>
                        </a:spcBef>
                        <a:buNone/>
                      </a:pPr>
                      <a:r>
                        <a:t/>
                      </a:r>
                      <a:endParaRPr sz="1800" u="none" cap="none" strike="noStrike">
                        <a:solidFill>
                          <a:schemeClr val="dk1"/>
                        </a:solidFill>
                        <a:latin typeface="Times New Roman"/>
                        <a:ea typeface="Times New Roman"/>
                        <a:cs typeface="Times New Roman"/>
                        <a:sym typeface="Times New Roman"/>
                      </a:endParaRPr>
                    </a:p>
                  </a:txBody>
                  <a:tcPr marT="0" marB="0" marR="91450" marL="91450">
                    <a:lnR cap="flat" cmpd="sng" w="12700">
                      <a:solidFill>
                        <a:schemeClr val="dk1"/>
                      </a:solidFill>
                      <a:prstDash val="solid"/>
                      <a:round/>
                      <a:headEnd len="med" w="med" type="none"/>
                      <a:tailEnd len="med" w="med" type="none"/>
                    </a:lnR>
                  </a:tcPr>
                </a:tc>
                <a:tc>
                  <a:txBody>
                    <a:bodyPr>
                      <a:noAutofit/>
                    </a:bodyPr>
                    <a:lstStyle/>
                    <a:p>
                      <a:pPr indent="0" lvl="0" marL="0" marR="0" rtl="0" algn="just">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tokay</a:t>
                      </a:r>
                    </a:p>
                  </a:txBody>
                  <a:tcPr marT="0" marB="0" marR="38100" marL="38100">
                    <a:lnL cap="flat" cmpd="sng" w="12700">
                      <a:solidFill>
                        <a:schemeClr val="dk1"/>
                      </a:solidFill>
                      <a:prstDash val="solid"/>
                      <a:round/>
                      <a:headEnd len="med" w="med" type="none"/>
                      <a:tailEnd len="med" w="med" type="none"/>
                    </a:lnL>
                  </a:tcPr>
                </a:tc>
                <a:tc>
                  <a:txBody>
                    <a:bodyPr>
                      <a:noAutofit/>
                    </a:bodyPr>
                    <a:lstStyle/>
                    <a:p>
                      <a:pPr indent="0" lvl="0" marL="0" marR="0" rtl="0" algn="ctr">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1980</a:t>
                      </a:r>
                    </a:p>
                  </a:txBody>
                  <a:tcPr marT="0" marB="0" marR="38100" marL="38100"/>
                </a:tc>
                <a:tc>
                  <a:txBody>
                    <a:bodyPr>
                      <a:noAutofit/>
                    </a:bodyPr>
                    <a:lstStyle/>
                    <a:p>
                      <a:pPr indent="0" lvl="0" marL="0" marR="0" rtl="0" algn="ctr">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alsace</a:t>
                      </a:r>
                    </a:p>
                  </a:txBody>
                  <a:tcPr marT="0" marB="0" marR="38100" marL="38100"/>
                </a:tc>
                <a:tc>
                  <a:txBody>
                    <a:bodyPr>
                      <a:noAutofit/>
                    </a:bodyPr>
                    <a:lstStyle/>
                    <a:p>
                      <a:pPr indent="0" lvl="0" marL="0" marR="0" rtl="0" algn="ctr">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blanc</a:t>
                      </a:r>
                    </a:p>
                  </a:txBody>
                  <a:tcPr marT="0" marB="0" marR="38100" marL="38100">
                    <a:lnR cap="flat" cmpd="sng" w="28575">
                      <a:solidFill>
                        <a:schemeClr val="dk1"/>
                      </a:solidFill>
                      <a:prstDash val="solid"/>
                      <a:round/>
                      <a:headEnd len="med" w="med" type="none"/>
                      <a:tailEnd len="med" w="med" type="none"/>
                    </a:lnR>
                  </a:tcPr>
                </a:tc>
              </a:tr>
              <a:tr h="479425">
                <a:tc>
                  <a:txBody>
                    <a:bodyPr>
                      <a:noAutofit/>
                    </a:bodyPr>
                    <a:lstStyle/>
                    <a:p>
                      <a:pPr indent="0" lvl="0" marL="0" marR="0" rtl="0" algn="l">
                        <a:spcBef>
                          <a:spcPts val="0"/>
                        </a:spcBef>
                        <a:buNone/>
                      </a:pPr>
                      <a:r>
                        <a:t/>
                      </a:r>
                      <a:endParaRPr sz="1800" u="none" cap="none" strike="noStrike">
                        <a:solidFill>
                          <a:schemeClr val="dk1"/>
                        </a:solidFill>
                        <a:latin typeface="Times New Roman"/>
                        <a:ea typeface="Times New Roman"/>
                        <a:cs typeface="Times New Roman"/>
                        <a:sym typeface="Times New Roman"/>
                      </a:endParaRPr>
                    </a:p>
                  </a:txBody>
                  <a:tcPr marT="0" marB="0" marR="91450" marL="91450">
                    <a:lnR cap="flat" cmpd="sng" w="12700">
                      <a:solidFill>
                        <a:schemeClr val="dk1"/>
                      </a:solidFill>
                      <a:prstDash val="solid"/>
                      <a:round/>
                      <a:headEnd len="med" w="med" type="none"/>
                      <a:tailEnd len="med" w="med" type="none"/>
                    </a:lnR>
                  </a:tcPr>
                </a:tc>
                <a:tc>
                  <a:txBody>
                    <a:bodyPr>
                      <a:noAutofit/>
                    </a:bodyPr>
                    <a:lstStyle/>
                    <a:p>
                      <a:pPr indent="0" lvl="0" marL="0" marR="0" rtl="0" algn="just">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tavel</a:t>
                      </a:r>
                    </a:p>
                  </a:txBody>
                  <a:tcPr marT="0" marB="0" marR="38100" marL="38100">
                    <a:lnL cap="flat" cmpd="sng" w="12700">
                      <a:solidFill>
                        <a:schemeClr val="dk1"/>
                      </a:solidFill>
                      <a:prstDash val="solid"/>
                      <a:round/>
                      <a:headEnd len="med" w="med" type="none"/>
                      <a:tailEnd len="med" w="med" type="none"/>
                    </a:lnL>
                    <a:lnB cap="flat" cmpd="sng" w="28575">
                      <a:solidFill>
                        <a:schemeClr val="dk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1986</a:t>
                      </a:r>
                    </a:p>
                  </a:txBody>
                  <a:tcPr marT="0" marB="0" marR="38100" marL="38100">
                    <a:lnB cap="flat" cmpd="sng" w="28575">
                      <a:solidFill>
                        <a:schemeClr val="dk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rhône</a:t>
                      </a:r>
                    </a:p>
                  </a:txBody>
                  <a:tcPr marT="0" marB="0" marR="38100" marL="38100">
                    <a:lnB cap="flat" cmpd="sng" w="28575">
                      <a:solidFill>
                        <a:schemeClr val="dk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rosé</a:t>
                      </a:r>
                    </a:p>
                  </a:txBody>
                  <a:tcPr marT="0" marB="0" marR="38100" marL="38100">
                    <a:lnR cap="flat" cmpd="sng" w="28575">
                      <a:solidFill>
                        <a:schemeClr val="dk1"/>
                      </a:solidFill>
                      <a:prstDash val="solid"/>
                      <a:round/>
                      <a:headEnd len="med" w="med" type="none"/>
                      <a:tailEnd len="med" w="med" type="none"/>
                    </a:lnR>
                    <a:lnB cap="flat" cmpd="sng" w="28575">
                      <a:solidFill>
                        <a:schemeClr val="dk1"/>
                      </a:solidFill>
                      <a:prstDash val="solid"/>
                      <a:round/>
                      <a:headEnd len="med" w="med" type="none"/>
                      <a:tailEnd len="med" w="med" type="none"/>
                    </a:lnB>
                  </a:tcPr>
                </a:tc>
              </a:tr>
            </a:tbl>
          </a:graphicData>
        </a:graphic>
      </p:graphicFrame>
      <p:graphicFrame>
        <p:nvGraphicFramePr>
          <p:cNvPr id="384" name="Shape 384"/>
          <p:cNvGraphicFramePr/>
          <p:nvPr/>
        </p:nvGraphicFramePr>
        <p:xfrm>
          <a:off x="4648200" y="1362075"/>
          <a:ext cx="3000000" cy="3000000"/>
        </p:xfrm>
        <a:graphic>
          <a:graphicData uri="http://schemas.openxmlformats.org/drawingml/2006/table">
            <a:tbl>
              <a:tblPr>
                <a:noFill/>
                <a:tableStyleId>{6E3483FC-DA12-4829-8917-C3A2EE820683}</a:tableStyleId>
              </a:tblPr>
              <a:tblGrid>
                <a:gridCol w="685800"/>
                <a:gridCol w="914400"/>
                <a:gridCol w="914400"/>
                <a:gridCol w="1143000"/>
                <a:gridCol w="685800"/>
              </a:tblGrid>
              <a:tr h="365125">
                <a:tc>
                  <a:txBody>
                    <a:bodyPr>
                      <a:noAutofit/>
                    </a:bodyPr>
                    <a:lstStyle/>
                    <a:p>
                      <a:pPr indent="0" lvl="0" marL="0" marR="0" rtl="0" algn="ctr">
                        <a:lnSpc>
                          <a:spcPct val="100000"/>
                        </a:lnSpc>
                        <a:spcBef>
                          <a:spcPts val="0"/>
                        </a:spcBef>
                        <a:spcAft>
                          <a:spcPts val="0"/>
                        </a:spcAft>
                        <a:buClr>
                          <a:schemeClr val="dk1"/>
                        </a:buClr>
                        <a:buFont typeface="Tahoma"/>
                        <a:buNone/>
                      </a:pPr>
                      <a:r>
                        <a:rPr b="1" i="0" lang="en-US" sz="1600" u="none" cap="none" strike="noStrike">
                          <a:solidFill>
                            <a:schemeClr val="dk1"/>
                          </a:solidFill>
                          <a:latin typeface="Tahoma"/>
                          <a:ea typeface="Tahoma"/>
                          <a:cs typeface="Tahoma"/>
                          <a:sym typeface="Tahoma"/>
                        </a:rPr>
                        <a:t>T2</a:t>
                      </a:r>
                    </a:p>
                  </a:txBody>
                  <a:tcPr marT="45700" marB="45700" marR="0" marL="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Font typeface="Tahoma"/>
                        <a:buNone/>
                      </a:pPr>
                      <a:r>
                        <a:rPr b="1" i="0" lang="en-US" sz="1800" u="none" cap="none" strike="noStrike">
                          <a:solidFill>
                            <a:schemeClr val="dk1"/>
                          </a:solidFill>
                          <a:latin typeface="Tahoma"/>
                          <a:ea typeface="Tahoma"/>
                          <a:cs typeface="Tahoma"/>
                          <a:sym typeface="Tahoma"/>
                        </a:rPr>
                        <a:t>cru</a:t>
                      </a:r>
                    </a:p>
                  </a:txBody>
                  <a:tcPr marT="45700" marB="45700" marR="0" marL="0">
                    <a:lnL cap="flat" cmpd="sng" w="12700">
                      <a:solidFill>
                        <a:schemeClr val="dk1"/>
                      </a:solidFill>
                      <a:prstDash val="solid"/>
                      <a:round/>
                      <a:headEnd len="med" w="med" type="none"/>
                      <a:tailEnd len="med" w="med" type="none"/>
                    </a:lnL>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Font typeface="Tahoma"/>
                        <a:buNone/>
                      </a:pPr>
                      <a:r>
                        <a:rPr b="1" i="0" lang="en-US" sz="1800" u="none" cap="none" strike="noStrike">
                          <a:solidFill>
                            <a:schemeClr val="dk1"/>
                          </a:solidFill>
                          <a:latin typeface="Tahoma"/>
                          <a:ea typeface="Tahoma"/>
                          <a:cs typeface="Tahoma"/>
                          <a:sym typeface="Tahoma"/>
                        </a:rPr>
                        <a:t>mil</a:t>
                      </a:r>
                    </a:p>
                  </a:txBody>
                  <a:tcPr marT="45700" marB="45700" marR="0" marL="0">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Font typeface="Tahoma"/>
                        <a:buNone/>
                      </a:pPr>
                      <a:r>
                        <a:rPr b="1" i="0" lang="en-US" sz="1800" u="none" cap="none" strike="noStrike">
                          <a:solidFill>
                            <a:schemeClr val="dk1"/>
                          </a:solidFill>
                          <a:latin typeface="Tahoma"/>
                          <a:ea typeface="Tahoma"/>
                          <a:cs typeface="Tahoma"/>
                          <a:sym typeface="Tahoma"/>
                        </a:rPr>
                        <a:t>région</a:t>
                      </a:r>
                    </a:p>
                  </a:txBody>
                  <a:tcPr marT="45700" marB="45700" marR="0" marL="0">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Font typeface="Tahoma"/>
                        <a:buNone/>
                      </a:pPr>
                      <a:r>
                        <a:rPr b="1" i="0" lang="en-US" sz="1800" u="none" cap="none" strike="noStrike">
                          <a:solidFill>
                            <a:schemeClr val="dk1"/>
                          </a:solidFill>
                          <a:latin typeface="Tahoma"/>
                          <a:ea typeface="Tahoma"/>
                          <a:cs typeface="Tahoma"/>
                          <a:sym typeface="Tahoma"/>
                        </a:rPr>
                        <a:t>coul</a:t>
                      </a:r>
                    </a:p>
                  </a:txBody>
                  <a:tcPr marT="45700" marB="45700" marR="0" marL="0">
                    <a:lnR cap="flat" cmpd="sng" w="28575">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412750">
                <a:tc>
                  <a:txBody>
                    <a:bodyPr>
                      <a:noAutofit/>
                    </a:bodyPr>
                    <a:lstStyle/>
                    <a:p>
                      <a:pPr indent="0" lvl="0" marL="0" marR="0" rtl="0" algn="l">
                        <a:spcBef>
                          <a:spcPts val="0"/>
                        </a:spcBef>
                        <a:buNone/>
                      </a:pPr>
                      <a:r>
                        <a:t/>
                      </a:r>
                      <a:endParaRPr sz="1800" u="none" cap="none" strike="noStrike">
                        <a:solidFill>
                          <a:schemeClr val="dk1"/>
                        </a:solidFill>
                        <a:latin typeface="Times New Roman"/>
                        <a:ea typeface="Times New Roman"/>
                        <a:cs typeface="Times New Roman"/>
                        <a:sym typeface="Times New Roman"/>
                      </a:endParaRPr>
                    </a:p>
                  </a:txBody>
                  <a:tcPr marT="45700" marB="45700" marR="0" marL="0">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tcPr>
                </a:tc>
                <a:tc>
                  <a:txBody>
                    <a:bodyPr>
                      <a:noAutofit/>
                    </a:bodyPr>
                    <a:lstStyle/>
                    <a:p>
                      <a:pPr indent="0" lvl="0" marL="0" marR="0" rtl="0" algn="just">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tokay</a:t>
                      </a:r>
                    </a:p>
                  </a:txBody>
                  <a:tcPr marT="45700" marB="45700" marR="38100" marL="38100">
                    <a:lnL cap="flat" cmpd="sng" w="12700">
                      <a:solidFill>
                        <a:schemeClr val="dk1"/>
                      </a:solidFill>
                      <a:prstDash val="solid"/>
                      <a:round/>
                      <a:headEnd len="med" w="med" type="none"/>
                      <a:tailEnd len="med" w="med" type="none"/>
                    </a:lnL>
                    <a:lnT cap="flat" cmpd="sng" w="12700">
                      <a:solidFill>
                        <a:schemeClr val="dk1"/>
                      </a:solidFill>
                      <a:prstDash val="solid"/>
                      <a:round/>
                      <a:headEnd len="med" w="med" type="none"/>
                      <a:tailEnd len="med" w="med" type="none"/>
                    </a:lnT>
                  </a:tcPr>
                </a:tc>
                <a:tc>
                  <a:txBody>
                    <a:bodyPr>
                      <a:noAutofit/>
                    </a:bodyPr>
                    <a:lstStyle/>
                    <a:p>
                      <a:pPr indent="0" lvl="0" marL="0" marR="0" rtl="0" algn="ctr">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1980</a:t>
                      </a:r>
                    </a:p>
                  </a:txBody>
                  <a:tcPr marT="45700" marB="45700" marR="38100" marL="38100">
                    <a:lnT cap="flat" cmpd="sng" w="12700">
                      <a:solidFill>
                        <a:schemeClr val="dk1"/>
                      </a:solidFill>
                      <a:prstDash val="solid"/>
                      <a:round/>
                      <a:headEnd len="med" w="med" type="none"/>
                      <a:tailEnd len="med" w="med" type="none"/>
                    </a:lnT>
                  </a:tcPr>
                </a:tc>
                <a:tc>
                  <a:txBody>
                    <a:bodyPr>
                      <a:noAutofit/>
                    </a:bodyPr>
                    <a:lstStyle/>
                    <a:p>
                      <a:pPr indent="0" lvl="0" marL="0" marR="0" rtl="0" algn="ctr">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alsace</a:t>
                      </a:r>
                    </a:p>
                  </a:txBody>
                  <a:tcPr marT="45700" marB="45700" marR="38100" marL="38100">
                    <a:lnT cap="flat" cmpd="sng" w="12700">
                      <a:solidFill>
                        <a:schemeClr val="dk1"/>
                      </a:solidFill>
                      <a:prstDash val="solid"/>
                      <a:round/>
                      <a:headEnd len="med" w="med" type="none"/>
                      <a:tailEnd len="med" w="med" type="none"/>
                    </a:lnT>
                  </a:tcPr>
                </a:tc>
                <a:tc>
                  <a:txBody>
                    <a:bodyPr>
                      <a:noAutofit/>
                    </a:bodyPr>
                    <a:lstStyle/>
                    <a:p>
                      <a:pPr indent="0" lvl="0" marL="0" marR="0" rtl="0" algn="ctr">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blanc</a:t>
                      </a:r>
                    </a:p>
                  </a:txBody>
                  <a:tcPr marT="45700" marB="45700" marR="38100" marL="38100">
                    <a:lnR cap="flat" cmpd="sng" w="28575">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tcPr>
                </a:tc>
              </a:tr>
              <a:tr h="409575">
                <a:tc>
                  <a:txBody>
                    <a:bodyPr>
                      <a:noAutofit/>
                    </a:bodyPr>
                    <a:lstStyle/>
                    <a:p>
                      <a:pPr indent="0" lvl="0" marL="0" marR="0" rtl="0" algn="l">
                        <a:spcBef>
                          <a:spcPts val="0"/>
                        </a:spcBef>
                        <a:buNone/>
                      </a:pPr>
                      <a:r>
                        <a:t/>
                      </a:r>
                      <a:endParaRPr sz="1800" u="none" cap="none" strike="noStrike">
                        <a:solidFill>
                          <a:schemeClr val="dk1"/>
                        </a:solidFill>
                        <a:latin typeface="Times New Roman"/>
                        <a:ea typeface="Times New Roman"/>
                        <a:cs typeface="Times New Roman"/>
                        <a:sym typeface="Times New Roman"/>
                      </a:endParaRPr>
                    </a:p>
                  </a:txBody>
                  <a:tcPr marT="45700" marB="45700" marR="0" marL="0">
                    <a:lnR cap="flat" cmpd="sng" w="12700">
                      <a:solidFill>
                        <a:schemeClr val="dk1"/>
                      </a:solidFill>
                      <a:prstDash val="solid"/>
                      <a:round/>
                      <a:headEnd len="med" w="med" type="none"/>
                      <a:tailEnd len="med" w="med" type="none"/>
                    </a:lnR>
                  </a:tcPr>
                </a:tc>
                <a:tc>
                  <a:txBody>
                    <a:bodyPr>
                      <a:noAutofit/>
                    </a:bodyPr>
                    <a:lstStyle/>
                    <a:p>
                      <a:pPr indent="0" lvl="0" marL="0" marR="0" rtl="0" algn="just">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chablis</a:t>
                      </a:r>
                    </a:p>
                  </a:txBody>
                  <a:tcPr marT="45700" marB="45700" marR="38100" marL="38100">
                    <a:lnL cap="flat" cmpd="sng" w="12700">
                      <a:solidFill>
                        <a:schemeClr val="dk1"/>
                      </a:solidFill>
                      <a:prstDash val="solid"/>
                      <a:round/>
                      <a:headEnd len="med" w="med" type="none"/>
                      <a:tailEnd len="med" w="med" type="none"/>
                    </a:lnL>
                    <a:lnB cap="flat" cmpd="sng" w="28575">
                      <a:solidFill>
                        <a:schemeClr val="dk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1985</a:t>
                      </a:r>
                    </a:p>
                  </a:txBody>
                  <a:tcPr marT="45700" marB="45700" marR="38100" marL="38100">
                    <a:lnB cap="flat" cmpd="sng" w="28575">
                      <a:solidFill>
                        <a:schemeClr val="dk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bourgog</a:t>
                      </a:r>
                    </a:p>
                  </a:txBody>
                  <a:tcPr marT="45700" marB="45700" marR="38100" marL="38100">
                    <a:lnB cap="flat" cmpd="sng" w="28575">
                      <a:solidFill>
                        <a:schemeClr val="dk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rouge</a:t>
                      </a:r>
                    </a:p>
                  </a:txBody>
                  <a:tcPr marT="45700" marB="45700" marR="38100" marL="38100">
                    <a:lnR cap="flat" cmpd="sng" w="28575">
                      <a:solidFill>
                        <a:schemeClr val="dk1"/>
                      </a:solidFill>
                      <a:prstDash val="solid"/>
                      <a:round/>
                      <a:headEnd len="med" w="med" type="none"/>
                      <a:tailEnd len="med" w="med" type="none"/>
                    </a:lnR>
                    <a:lnB cap="flat" cmpd="sng" w="28575">
                      <a:solidFill>
                        <a:schemeClr val="dk1"/>
                      </a:solidFill>
                      <a:prstDash val="solid"/>
                      <a:round/>
                      <a:headEnd len="med" w="med" type="none"/>
                      <a:tailEnd len="med" w="med" type="none"/>
                    </a:lnB>
                  </a:tcPr>
                </a:tc>
              </a:tr>
            </a:tbl>
          </a:graphicData>
        </a:graphic>
      </p:graphicFrame>
      <p:graphicFrame>
        <p:nvGraphicFramePr>
          <p:cNvPr id="385" name="Shape 385"/>
          <p:cNvGraphicFramePr/>
          <p:nvPr/>
        </p:nvGraphicFramePr>
        <p:xfrm>
          <a:off x="2209800" y="4038600"/>
          <a:ext cx="3000000" cy="3000000"/>
        </p:xfrm>
        <a:graphic>
          <a:graphicData uri="http://schemas.openxmlformats.org/drawingml/2006/table">
            <a:tbl>
              <a:tblPr>
                <a:noFill/>
                <a:tableStyleId>{6E3483FC-DA12-4829-8917-C3A2EE820683}</a:tableStyleId>
              </a:tblPr>
              <a:tblGrid>
                <a:gridCol w="685800"/>
                <a:gridCol w="914400"/>
                <a:gridCol w="914400"/>
                <a:gridCol w="1295400"/>
                <a:gridCol w="914400"/>
              </a:tblGrid>
              <a:tr h="457200">
                <a:tc>
                  <a:txBody>
                    <a:bodyPr>
                      <a:noAutofit/>
                    </a:bodyPr>
                    <a:lstStyle/>
                    <a:p>
                      <a:pPr indent="0" lvl="0" marL="0" marR="0" rtl="0" algn="ctr">
                        <a:lnSpc>
                          <a:spcPct val="100000"/>
                        </a:lnSpc>
                        <a:spcBef>
                          <a:spcPts val="0"/>
                        </a:spcBef>
                        <a:spcAft>
                          <a:spcPts val="0"/>
                        </a:spcAft>
                        <a:buClr>
                          <a:schemeClr val="dk1"/>
                        </a:buClr>
                        <a:buFont typeface="Tahoma"/>
                        <a:buNone/>
                      </a:pPr>
                      <a:r>
                        <a:rPr b="1" i="0" lang="en-US" sz="1600" u="none" cap="none" strike="noStrike">
                          <a:solidFill>
                            <a:schemeClr val="dk1"/>
                          </a:solidFill>
                          <a:latin typeface="Tahoma"/>
                          <a:ea typeface="Tahoma"/>
                          <a:cs typeface="Tahoma"/>
                          <a:sym typeface="Tahoma"/>
                        </a:rPr>
                        <a:t>T3</a:t>
                      </a:r>
                    </a:p>
                  </a:txBody>
                  <a:tcPr marT="0" marB="0" marR="0" marL="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Font typeface="Tahoma"/>
                        <a:buNone/>
                      </a:pPr>
                      <a:r>
                        <a:rPr b="1" i="0" lang="en-US" sz="1800" u="none" cap="none" strike="noStrike">
                          <a:solidFill>
                            <a:schemeClr val="dk1"/>
                          </a:solidFill>
                          <a:latin typeface="Tahoma"/>
                          <a:ea typeface="Tahoma"/>
                          <a:cs typeface="Tahoma"/>
                          <a:sym typeface="Tahoma"/>
                        </a:rPr>
                        <a:t>cru</a:t>
                      </a:r>
                    </a:p>
                  </a:txBody>
                  <a:tcPr marT="0" marB="0" marR="0" marL="0">
                    <a:lnL cap="flat" cmpd="sng" w="12700">
                      <a:solidFill>
                        <a:schemeClr val="dk1"/>
                      </a:solidFill>
                      <a:prstDash val="solid"/>
                      <a:round/>
                      <a:headEnd len="med" w="med" type="none"/>
                      <a:tailEnd len="med" w="med" type="none"/>
                    </a:lnL>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Font typeface="Tahoma"/>
                        <a:buNone/>
                      </a:pPr>
                      <a:r>
                        <a:rPr b="1" i="0" lang="en-US" sz="1800" u="none" cap="none" strike="noStrike">
                          <a:solidFill>
                            <a:schemeClr val="dk1"/>
                          </a:solidFill>
                          <a:latin typeface="Tahoma"/>
                          <a:ea typeface="Tahoma"/>
                          <a:cs typeface="Tahoma"/>
                          <a:sym typeface="Tahoma"/>
                        </a:rPr>
                        <a:t>mil</a:t>
                      </a:r>
                    </a:p>
                  </a:txBody>
                  <a:tcPr marT="0" marB="0" marR="0" marL="0">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Font typeface="Tahoma"/>
                        <a:buNone/>
                      </a:pPr>
                      <a:r>
                        <a:rPr b="1" i="0" lang="en-US" sz="1800" u="none" cap="none" strike="noStrike">
                          <a:solidFill>
                            <a:schemeClr val="dk1"/>
                          </a:solidFill>
                          <a:latin typeface="Tahoma"/>
                          <a:ea typeface="Tahoma"/>
                          <a:cs typeface="Tahoma"/>
                          <a:sym typeface="Tahoma"/>
                        </a:rPr>
                        <a:t>région</a:t>
                      </a:r>
                    </a:p>
                  </a:txBody>
                  <a:tcPr marT="0" marB="0" marR="0" marL="0">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Font typeface="Tahoma"/>
                        <a:buNone/>
                      </a:pPr>
                      <a:r>
                        <a:rPr b="1" i="0" lang="en-US" sz="1800" u="none" cap="none" strike="noStrike">
                          <a:solidFill>
                            <a:schemeClr val="dk1"/>
                          </a:solidFill>
                          <a:latin typeface="Tahoma"/>
                          <a:ea typeface="Tahoma"/>
                          <a:cs typeface="Tahoma"/>
                          <a:sym typeface="Tahoma"/>
                        </a:rPr>
                        <a:t>coul</a:t>
                      </a:r>
                    </a:p>
                  </a:txBody>
                  <a:tcPr marT="0" marB="0" marR="0" marL="0">
                    <a:lnR cap="flat" cmpd="sng" w="28575">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512750">
                <a:tc>
                  <a:txBody>
                    <a:bodyPr>
                      <a:noAutofit/>
                    </a:bodyPr>
                    <a:lstStyle/>
                    <a:p>
                      <a:pPr indent="0" lvl="0" marL="0" marR="0" rtl="0" algn="l">
                        <a:spcBef>
                          <a:spcPts val="0"/>
                        </a:spcBef>
                        <a:buNone/>
                      </a:pPr>
                      <a:r>
                        <a:t/>
                      </a:r>
                      <a:endParaRPr sz="1800" u="none" cap="none" strike="noStrike">
                        <a:solidFill>
                          <a:schemeClr val="dk1"/>
                        </a:solidFill>
                        <a:latin typeface="Times New Roman"/>
                        <a:ea typeface="Times New Roman"/>
                        <a:cs typeface="Times New Roman"/>
                        <a:sym typeface="Times New Roman"/>
                      </a:endParaRPr>
                    </a:p>
                  </a:txBody>
                  <a:tcPr marT="0" marB="0" marR="0" marL="0">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tcPr>
                </a:tc>
                <a:tc>
                  <a:txBody>
                    <a:bodyPr>
                      <a:noAutofit/>
                    </a:bodyPr>
                    <a:lstStyle/>
                    <a:p>
                      <a:pPr indent="0" lvl="0" marL="0" marR="0" rtl="0" algn="just">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Chenas</a:t>
                      </a:r>
                    </a:p>
                  </a:txBody>
                  <a:tcPr marT="0" marB="0" marR="38100" marL="38100">
                    <a:lnL cap="flat" cmpd="sng" w="12700">
                      <a:solidFill>
                        <a:schemeClr val="dk1"/>
                      </a:solidFill>
                      <a:prstDash val="solid"/>
                      <a:round/>
                      <a:headEnd len="med" w="med" type="none"/>
                      <a:tailEnd len="med" w="med" type="none"/>
                    </a:lnL>
                    <a:lnT cap="flat" cmpd="sng" w="12700">
                      <a:solidFill>
                        <a:schemeClr val="dk1"/>
                      </a:solidFill>
                      <a:prstDash val="solid"/>
                      <a:round/>
                      <a:headEnd len="med" w="med" type="none"/>
                      <a:tailEnd len="med" w="med" type="none"/>
                    </a:lnT>
                  </a:tcPr>
                </a:tc>
                <a:tc>
                  <a:txBody>
                    <a:bodyPr>
                      <a:noAutofit/>
                    </a:bodyPr>
                    <a:lstStyle/>
                    <a:p>
                      <a:pPr indent="0" lvl="0" marL="0" marR="0" rtl="0" algn="ctr">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1983</a:t>
                      </a:r>
                    </a:p>
                  </a:txBody>
                  <a:tcPr marT="0" marB="0" marR="38100" marL="38100">
                    <a:lnT cap="flat" cmpd="sng" w="12700">
                      <a:solidFill>
                        <a:schemeClr val="dk1"/>
                      </a:solidFill>
                      <a:prstDash val="solid"/>
                      <a:round/>
                      <a:headEnd len="med" w="med" type="none"/>
                      <a:tailEnd len="med" w="med" type="none"/>
                    </a:lnT>
                  </a:tcPr>
                </a:tc>
                <a:tc>
                  <a:txBody>
                    <a:bodyPr>
                      <a:noAutofit/>
                    </a:bodyPr>
                    <a:lstStyle/>
                    <a:p>
                      <a:pPr indent="0" lvl="0" marL="0" marR="0" rtl="0" algn="just">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beaujolais</a:t>
                      </a:r>
                    </a:p>
                  </a:txBody>
                  <a:tcPr marT="0" marB="0" marR="38100" marL="38100">
                    <a:lnT cap="flat" cmpd="sng" w="12700">
                      <a:solidFill>
                        <a:schemeClr val="dk1"/>
                      </a:solidFill>
                      <a:prstDash val="solid"/>
                      <a:round/>
                      <a:headEnd len="med" w="med" type="none"/>
                      <a:tailEnd len="med" w="med" type="none"/>
                    </a:lnT>
                  </a:tcPr>
                </a:tc>
                <a:tc>
                  <a:txBody>
                    <a:bodyPr>
                      <a:noAutofit/>
                    </a:bodyPr>
                    <a:lstStyle/>
                    <a:p>
                      <a:pPr indent="0" lvl="0" marL="0" marR="0" rtl="0" algn="ctr">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rouge</a:t>
                      </a:r>
                    </a:p>
                  </a:txBody>
                  <a:tcPr marT="0" marB="0" marR="38100" marL="38100">
                    <a:lnR cap="flat" cmpd="sng" w="28575">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tcPr>
                </a:tc>
              </a:tr>
              <a:tr h="508000">
                <a:tc>
                  <a:txBody>
                    <a:bodyPr>
                      <a:noAutofit/>
                    </a:bodyPr>
                    <a:lstStyle/>
                    <a:p>
                      <a:pPr indent="0" lvl="0" marL="0" marR="0" rtl="0" algn="l">
                        <a:spcBef>
                          <a:spcPts val="0"/>
                        </a:spcBef>
                        <a:buNone/>
                      </a:pPr>
                      <a:r>
                        <a:t/>
                      </a:r>
                      <a:endParaRPr sz="1800" u="none" cap="none" strike="noStrike">
                        <a:solidFill>
                          <a:schemeClr val="dk1"/>
                        </a:solidFill>
                        <a:latin typeface="Times New Roman"/>
                        <a:ea typeface="Times New Roman"/>
                        <a:cs typeface="Times New Roman"/>
                        <a:sym typeface="Times New Roman"/>
                      </a:endParaRPr>
                    </a:p>
                  </a:txBody>
                  <a:tcPr marT="0" marB="0" marR="0" marL="0">
                    <a:lnR cap="flat" cmpd="sng" w="12700">
                      <a:solidFill>
                        <a:schemeClr val="dk1"/>
                      </a:solidFill>
                      <a:prstDash val="solid"/>
                      <a:round/>
                      <a:headEnd len="med" w="med" type="none"/>
                      <a:tailEnd len="med" w="med" type="none"/>
                    </a:lnR>
                  </a:tcPr>
                </a:tc>
                <a:tc>
                  <a:txBody>
                    <a:bodyPr>
                      <a:noAutofit/>
                    </a:bodyPr>
                    <a:lstStyle/>
                    <a:p>
                      <a:pPr indent="0" lvl="0" marL="0" marR="0" rtl="0" algn="just">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tokay</a:t>
                      </a:r>
                    </a:p>
                  </a:txBody>
                  <a:tcPr marT="0" marB="0" marR="38100" marL="38100">
                    <a:lnL cap="flat" cmpd="sng" w="12700">
                      <a:solidFill>
                        <a:schemeClr val="dk1"/>
                      </a:solidFill>
                      <a:prstDash val="solid"/>
                      <a:round/>
                      <a:headEnd len="med" w="med" type="none"/>
                      <a:tailEnd len="med" w="med" type="none"/>
                    </a:lnL>
                  </a:tcPr>
                </a:tc>
                <a:tc>
                  <a:txBody>
                    <a:bodyPr>
                      <a:noAutofit/>
                    </a:bodyPr>
                    <a:lstStyle/>
                    <a:p>
                      <a:pPr indent="0" lvl="0" marL="0" marR="0" rtl="0" algn="ctr">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1980</a:t>
                      </a:r>
                    </a:p>
                  </a:txBody>
                  <a:tcPr marT="0" marB="0" marR="38100" marL="38100"/>
                </a:tc>
                <a:tc>
                  <a:txBody>
                    <a:bodyPr>
                      <a:noAutofit/>
                    </a:bodyPr>
                    <a:lstStyle/>
                    <a:p>
                      <a:pPr indent="0" lvl="0" marL="0" marR="0" rtl="0" algn="ctr">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alsace</a:t>
                      </a:r>
                    </a:p>
                  </a:txBody>
                  <a:tcPr marT="0" marB="0" marR="38100" marL="38100"/>
                </a:tc>
                <a:tc>
                  <a:txBody>
                    <a:bodyPr>
                      <a:noAutofit/>
                    </a:bodyPr>
                    <a:lstStyle/>
                    <a:p>
                      <a:pPr indent="0" lvl="0" marL="0" marR="0" rtl="0" algn="ctr">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blanc</a:t>
                      </a:r>
                    </a:p>
                  </a:txBody>
                  <a:tcPr marT="0" marB="0" marR="38100" marL="38100">
                    <a:lnR cap="flat" cmpd="sng" w="28575">
                      <a:solidFill>
                        <a:schemeClr val="dk1"/>
                      </a:solidFill>
                      <a:prstDash val="solid"/>
                      <a:round/>
                      <a:headEnd len="med" w="med" type="none"/>
                      <a:tailEnd len="med" w="med" type="none"/>
                    </a:lnR>
                  </a:tcPr>
                </a:tc>
              </a:tr>
              <a:tr h="508000">
                <a:tc>
                  <a:txBody>
                    <a:bodyPr>
                      <a:noAutofit/>
                    </a:bodyPr>
                    <a:lstStyle/>
                    <a:p>
                      <a:pPr indent="0" lvl="0" marL="0" marR="0" rtl="0" algn="l">
                        <a:spcBef>
                          <a:spcPts val="0"/>
                        </a:spcBef>
                        <a:buNone/>
                      </a:pPr>
                      <a:r>
                        <a:t/>
                      </a:r>
                      <a:endParaRPr sz="1800" u="none" cap="none" strike="noStrike">
                        <a:solidFill>
                          <a:schemeClr val="dk1"/>
                        </a:solidFill>
                        <a:latin typeface="Times New Roman"/>
                        <a:ea typeface="Times New Roman"/>
                        <a:cs typeface="Times New Roman"/>
                        <a:sym typeface="Times New Roman"/>
                      </a:endParaRPr>
                    </a:p>
                  </a:txBody>
                  <a:tcPr marT="0" marB="0" marR="0" marL="0">
                    <a:lnR cap="flat" cmpd="sng" w="12700">
                      <a:solidFill>
                        <a:schemeClr val="dk1"/>
                      </a:solidFill>
                      <a:prstDash val="solid"/>
                      <a:round/>
                      <a:headEnd len="med" w="med" type="none"/>
                      <a:tailEnd len="med" w="med" type="none"/>
                    </a:lnR>
                  </a:tcPr>
                </a:tc>
                <a:tc>
                  <a:txBody>
                    <a:bodyPr>
                      <a:noAutofit/>
                    </a:bodyPr>
                    <a:lstStyle/>
                    <a:p>
                      <a:pPr indent="0" lvl="0" marL="0" marR="0" rtl="0" algn="just">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tavel</a:t>
                      </a:r>
                    </a:p>
                  </a:txBody>
                  <a:tcPr marT="0" marB="0" marR="38100" marL="38100">
                    <a:lnL cap="flat" cmpd="sng" w="12700">
                      <a:solidFill>
                        <a:schemeClr val="dk1"/>
                      </a:solidFill>
                      <a:prstDash val="solid"/>
                      <a:round/>
                      <a:headEnd len="med" w="med" type="none"/>
                      <a:tailEnd len="med" w="med" type="none"/>
                    </a:lnL>
                  </a:tcPr>
                </a:tc>
                <a:tc>
                  <a:txBody>
                    <a:bodyPr>
                      <a:noAutofit/>
                    </a:bodyPr>
                    <a:lstStyle/>
                    <a:p>
                      <a:pPr indent="0" lvl="0" marL="0" marR="0" rtl="0" algn="ctr">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1986</a:t>
                      </a:r>
                    </a:p>
                  </a:txBody>
                  <a:tcPr marT="0" marB="0" marR="38100" marL="38100"/>
                </a:tc>
                <a:tc>
                  <a:txBody>
                    <a:bodyPr>
                      <a:noAutofit/>
                    </a:bodyPr>
                    <a:lstStyle/>
                    <a:p>
                      <a:pPr indent="0" lvl="0" marL="0" marR="0" rtl="0" algn="ctr">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rhône</a:t>
                      </a:r>
                    </a:p>
                  </a:txBody>
                  <a:tcPr marT="0" marB="0" marR="38100" marL="38100"/>
                </a:tc>
                <a:tc>
                  <a:txBody>
                    <a:bodyPr>
                      <a:noAutofit/>
                    </a:bodyPr>
                    <a:lstStyle/>
                    <a:p>
                      <a:pPr indent="0" lvl="0" marL="0" marR="0" rtl="0" algn="ctr">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Rosé</a:t>
                      </a:r>
                    </a:p>
                  </a:txBody>
                  <a:tcPr marT="0" marB="0" marR="38100" marL="38100">
                    <a:lnR cap="flat" cmpd="sng" w="28575">
                      <a:solidFill>
                        <a:schemeClr val="dk1"/>
                      </a:solidFill>
                      <a:prstDash val="solid"/>
                      <a:round/>
                      <a:headEnd len="med" w="med" type="none"/>
                      <a:tailEnd len="med" w="med" type="none"/>
                    </a:lnR>
                  </a:tcPr>
                </a:tc>
              </a:tr>
              <a:tr h="508000">
                <a:tc>
                  <a:txBody>
                    <a:bodyPr>
                      <a:noAutofit/>
                    </a:bodyPr>
                    <a:lstStyle/>
                    <a:p>
                      <a:pPr indent="0" lvl="0" marL="0" marR="0" rtl="0" algn="l">
                        <a:spcBef>
                          <a:spcPts val="0"/>
                        </a:spcBef>
                        <a:buNone/>
                      </a:pPr>
                      <a:r>
                        <a:t/>
                      </a:r>
                      <a:endParaRPr sz="1800" u="none" cap="none" strike="noStrike">
                        <a:solidFill>
                          <a:schemeClr val="dk1"/>
                        </a:solidFill>
                        <a:latin typeface="Times New Roman"/>
                        <a:ea typeface="Times New Roman"/>
                        <a:cs typeface="Times New Roman"/>
                        <a:sym typeface="Times New Roman"/>
                      </a:endParaRPr>
                    </a:p>
                  </a:txBody>
                  <a:tcPr marT="0" marB="0" marR="0" marL="0">
                    <a:lnR cap="flat" cmpd="sng" w="12700">
                      <a:solidFill>
                        <a:schemeClr val="dk1"/>
                      </a:solidFill>
                      <a:prstDash val="solid"/>
                      <a:round/>
                      <a:headEnd len="med" w="med" type="none"/>
                      <a:tailEnd len="med" w="med" type="none"/>
                    </a:lnR>
                  </a:tcPr>
                </a:tc>
                <a:tc>
                  <a:txBody>
                    <a:bodyPr>
                      <a:noAutofit/>
                    </a:bodyPr>
                    <a:lstStyle/>
                    <a:p>
                      <a:pPr indent="0" lvl="0" marL="0" marR="0" rtl="0" algn="just">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chablis</a:t>
                      </a:r>
                    </a:p>
                  </a:txBody>
                  <a:tcPr marT="0" marB="0" marR="38100" marL="38100">
                    <a:lnL cap="flat" cmpd="sng" w="12700">
                      <a:solidFill>
                        <a:schemeClr val="dk1"/>
                      </a:solidFill>
                      <a:prstDash val="solid"/>
                      <a:round/>
                      <a:headEnd len="med" w="med" type="none"/>
                      <a:tailEnd len="med" w="med" type="none"/>
                    </a:lnL>
                    <a:lnB cap="flat" cmpd="sng" w="28575">
                      <a:solidFill>
                        <a:schemeClr val="dk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1985</a:t>
                      </a:r>
                    </a:p>
                  </a:txBody>
                  <a:tcPr marT="0" marB="0" marR="38100" marL="38100">
                    <a:lnB cap="flat" cmpd="sng" w="28575">
                      <a:solidFill>
                        <a:schemeClr val="dk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bourgogne</a:t>
                      </a:r>
                    </a:p>
                  </a:txBody>
                  <a:tcPr marT="0" marB="0" marR="38100" marL="38100">
                    <a:lnB cap="flat" cmpd="sng" w="28575">
                      <a:solidFill>
                        <a:schemeClr val="dk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rouge</a:t>
                      </a:r>
                    </a:p>
                  </a:txBody>
                  <a:tcPr marT="0" marB="0" marR="38100" marL="38100">
                    <a:lnR cap="flat" cmpd="sng" w="28575">
                      <a:solidFill>
                        <a:schemeClr val="dk1"/>
                      </a:solidFill>
                      <a:prstDash val="solid"/>
                      <a:round/>
                      <a:headEnd len="med" w="med" type="none"/>
                      <a:tailEnd len="med" w="med" type="none"/>
                    </a:lnR>
                    <a:lnB cap="flat" cmpd="sng" w="28575">
                      <a:solidFill>
                        <a:schemeClr val="dk1"/>
                      </a:solidFill>
                      <a:prstDash val="solid"/>
                      <a:round/>
                      <a:headEnd len="med" w="med" type="none"/>
                      <a:tailEnd len="med" w="med" type="none"/>
                    </a:lnB>
                  </a:tcPr>
                </a:tc>
              </a:tr>
            </a:tbl>
          </a:graphicData>
        </a:graphic>
      </p:graphicFrame>
      <p:sp>
        <p:nvSpPr>
          <p:cNvPr id="386" name="Shape 386"/>
          <p:cNvSpPr txBox="1"/>
          <p:nvPr/>
        </p:nvSpPr>
        <p:spPr>
          <a:xfrm>
            <a:off x="3757612" y="3544887"/>
            <a:ext cx="2590800" cy="396875"/>
          </a:xfrm>
          <a:prstGeom prst="rect">
            <a:avLst/>
          </a:prstGeom>
          <a:solidFill>
            <a:srgbClr val="EDDC9C"/>
          </a:solidFill>
          <a:ln>
            <a:noFill/>
          </a:ln>
        </p:spPr>
        <p:txBody>
          <a:bodyPr anchorCtr="0" anchor="t" bIns="45700" lIns="91425" rIns="91425" wrap="square" tIns="45700">
            <a:noAutofit/>
          </a:bodyPr>
          <a:lstStyle/>
          <a:p>
            <a:pPr indent="0" lvl="0" marL="0" marR="0" rtl="0" algn="ctr">
              <a:lnSpc>
                <a:spcPct val="100000"/>
              </a:lnSpc>
              <a:spcBef>
                <a:spcPts val="0"/>
              </a:spcBef>
              <a:spcAft>
                <a:spcPts val="0"/>
              </a:spcAft>
              <a:buClr>
                <a:schemeClr val="dk1"/>
              </a:buClr>
              <a:buFont typeface="Arial"/>
              <a:buNone/>
            </a:pPr>
            <a:r>
              <a:rPr b="1" i="0" lang="en-US" sz="2000" u="none" cap="none" strike="noStrike">
                <a:solidFill>
                  <a:schemeClr val="dk1"/>
                </a:solidFill>
                <a:latin typeface="Arial"/>
                <a:ea typeface="Arial"/>
                <a:cs typeface="Arial"/>
                <a:sym typeface="Arial"/>
              </a:rPr>
              <a:t>T3 = T1 </a:t>
            </a:r>
            <a:r>
              <a:rPr b="0" i="0" lang="en-US" sz="2000" u="none" cap="none" strike="noStrike">
                <a:solidFill>
                  <a:schemeClr val="dk1"/>
                </a:solidFill>
                <a:latin typeface="Arial"/>
                <a:ea typeface="Arial"/>
                <a:cs typeface="Arial"/>
                <a:sym typeface="Arial"/>
              </a:rPr>
              <a:t>U</a:t>
            </a:r>
            <a:r>
              <a:rPr b="1" i="0" lang="en-US" sz="2000" u="none" cap="none" strike="noStrike">
                <a:solidFill>
                  <a:schemeClr val="dk1"/>
                </a:solidFill>
                <a:latin typeface="Arial"/>
                <a:ea typeface="Arial"/>
                <a:cs typeface="Arial"/>
                <a:sym typeface="Arial"/>
              </a:rPr>
              <a:t> T2</a:t>
            </a: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6" name="Shape 1896"/>
        <p:cNvGrpSpPr/>
        <p:nvPr/>
      </p:nvGrpSpPr>
      <p:grpSpPr>
        <a:xfrm>
          <a:off x="0" y="0"/>
          <a:ext cx="0" cy="0"/>
          <a:chOff x="0" y="0"/>
          <a:chExt cx="0" cy="0"/>
        </a:xfrm>
      </p:grpSpPr>
      <p:sp>
        <p:nvSpPr>
          <p:cNvPr id="1897" name="Shape 1897"/>
          <p:cNvSpPr txBox="1"/>
          <p:nvPr>
            <p:ph type="title"/>
          </p:nvPr>
        </p:nvSpPr>
        <p:spPr>
          <a:xfrm>
            <a:off x="609600" y="4762"/>
            <a:ext cx="8305800" cy="609600"/>
          </a:xfrm>
          <a:prstGeom prst="rect">
            <a:avLst/>
          </a:prstGeom>
          <a:noFill/>
          <a:ln>
            <a:noFill/>
          </a:ln>
        </p:spPr>
        <p:txBody>
          <a:bodyPr anchorCtr="0" anchor="b" bIns="45700" lIns="91425" rIns="91425" wrap="square" tIns="45700">
            <a:noAutofit/>
          </a:bodyPr>
          <a:lstStyle/>
          <a:p>
            <a:pPr indent="0" lvl="0" marL="0" marR="0" rtl="0" algn="l">
              <a:lnSpc>
                <a:spcPct val="100000"/>
              </a:lnSpc>
              <a:spcBef>
                <a:spcPts val="0"/>
              </a:spcBef>
              <a:spcAft>
                <a:spcPts val="0"/>
              </a:spcAft>
              <a:buClr>
                <a:schemeClr val="dk1"/>
              </a:buClr>
              <a:buFont typeface="Kaushan Script"/>
              <a:buNone/>
            </a:pPr>
            <a:r>
              <a:rPr b="0" i="0" lang="en-US" sz="3000" u="none" cap="none" strike="noStrike">
                <a:solidFill>
                  <a:schemeClr val="dk1"/>
                </a:solidFill>
                <a:latin typeface="Kaushan Script"/>
                <a:ea typeface="Kaushan Script"/>
                <a:cs typeface="Kaushan Script"/>
                <a:sym typeface="Kaushan Script"/>
              </a:rPr>
              <a:t>Contraintes</a:t>
            </a:r>
          </a:p>
        </p:txBody>
      </p:sp>
      <p:sp>
        <p:nvSpPr>
          <p:cNvPr descr="Rectangle: Click to edit Master text styles Second level Third level Fourth level Fifth level" id="1898" name="Shape 1898"/>
          <p:cNvSpPr txBox="1"/>
          <p:nvPr>
            <p:ph idx="1" type="body"/>
          </p:nvPr>
        </p:nvSpPr>
        <p:spPr>
          <a:xfrm>
            <a:off x="533400" y="914400"/>
            <a:ext cx="8153400" cy="5499100"/>
          </a:xfrm>
          <a:prstGeom prst="rect">
            <a:avLst/>
          </a:prstGeom>
          <a:noFill/>
          <a:ln>
            <a:noFill/>
          </a:ln>
        </p:spPr>
        <p:txBody>
          <a:bodyPr anchorCtr="0" anchor="t" bIns="45700" lIns="91425" rIns="91425" wrap="square" tIns="45700">
            <a:noAutofit/>
          </a:bodyPr>
          <a:lstStyle/>
          <a:p>
            <a:pPr indent="-342900" lvl="0" marL="342900" marR="0" rtl="0" algn="just">
              <a:lnSpc>
                <a:spcPct val="90000"/>
              </a:lnSpc>
              <a:spcBef>
                <a:spcPts val="0"/>
              </a:spcBef>
              <a:spcAft>
                <a:spcPts val="0"/>
              </a:spcAft>
              <a:buClr>
                <a:schemeClr val="hlink"/>
              </a:buClr>
              <a:buSzPts val="2200"/>
              <a:buFont typeface="Noto Sans Symbols"/>
              <a:buChar char="•"/>
            </a:pPr>
            <a:r>
              <a:rPr b="0" i="0" lang="en-US" sz="2000" u="none" cap="none" strike="noStrike">
                <a:solidFill>
                  <a:schemeClr val="dk1"/>
                </a:solidFill>
                <a:latin typeface="Times New Roman"/>
                <a:ea typeface="Times New Roman"/>
                <a:cs typeface="Times New Roman"/>
                <a:sym typeface="Times New Roman"/>
              </a:rPr>
              <a:t>Contrainte-col : contrainte sur une colonne</a:t>
            </a:r>
          </a:p>
          <a:p>
            <a:pPr indent="-285750" lvl="1" marL="742950" marR="0" rtl="0" algn="just">
              <a:lnSpc>
                <a:spcPct val="90000"/>
              </a:lnSpc>
              <a:spcBef>
                <a:spcPts val="400"/>
              </a:spcBef>
              <a:spcAft>
                <a:spcPts val="0"/>
              </a:spcAft>
              <a:buClr>
                <a:schemeClr val="dk1"/>
              </a:buClr>
              <a:buSzPts val="1800"/>
              <a:buFont typeface="Noto Sans Symbols"/>
              <a:buChar char="•"/>
            </a:pPr>
            <a:r>
              <a:rPr b="0" i="1" lang="en-US" sz="2000" u="none" cap="none" strike="noStrike">
                <a:solidFill>
                  <a:srgbClr val="0066CC"/>
                </a:solidFill>
                <a:latin typeface="Times New Roman"/>
                <a:ea typeface="Times New Roman"/>
                <a:cs typeface="Times New Roman"/>
                <a:sym typeface="Times New Roman"/>
              </a:rPr>
              <a:t>NOT NULL</a:t>
            </a:r>
          </a:p>
          <a:p>
            <a:pPr indent="-285750" lvl="1" marL="742950" marR="0" rtl="0" algn="just">
              <a:lnSpc>
                <a:spcPct val="90000"/>
              </a:lnSpc>
              <a:spcBef>
                <a:spcPts val="400"/>
              </a:spcBef>
              <a:spcAft>
                <a:spcPts val="0"/>
              </a:spcAft>
              <a:buClr>
                <a:schemeClr val="dk1"/>
              </a:buClr>
              <a:buSzPts val="1800"/>
              <a:buFont typeface="Noto Sans Symbols"/>
              <a:buChar char="•"/>
            </a:pPr>
            <a:r>
              <a:rPr b="0" i="1" lang="en-US" sz="2000" u="none" cap="none" strike="noStrike">
                <a:solidFill>
                  <a:srgbClr val="0066CC"/>
                </a:solidFill>
                <a:latin typeface="Times New Roman"/>
                <a:ea typeface="Times New Roman"/>
                <a:cs typeface="Times New Roman"/>
                <a:sym typeface="Times New Roman"/>
              </a:rPr>
              <a:t>UNIQUE</a:t>
            </a:r>
          </a:p>
          <a:p>
            <a:pPr indent="-285750" lvl="1" marL="742950" marR="0" rtl="0" algn="just">
              <a:lnSpc>
                <a:spcPct val="90000"/>
              </a:lnSpc>
              <a:spcBef>
                <a:spcPts val="400"/>
              </a:spcBef>
              <a:spcAft>
                <a:spcPts val="0"/>
              </a:spcAft>
              <a:buClr>
                <a:schemeClr val="dk1"/>
              </a:buClr>
              <a:buSzPts val="1800"/>
              <a:buFont typeface="Noto Sans Symbols"/>
              <a:buChar char="•"/>
            </a:pPr>
            <a:r>
              <a:rPr b="0" i="1" lang="en-US" sz="2000" u="none" cap="none" strike="noStrike">
                <a:solidFill>
                  <a:srgbClr val="0066CC"/>
                </a:solidFill>
                <a:latin typeface="Times New Roman"/>
                <a:ea typeface="Times New Roman"/>
                <a:cs typeface="Times New Roman"/>
                <a:sym typeface="Times New Roman"/>
              </a:rPr>
              <a:t>PRIMARY KEY</a:t>
            </a:r>
          </a:p>
          <a:p>
            <a:pPr indent="-285750" lvl="1" marL="742950" marR="0" rtl="0" algn="just">
              <a:lnSpc>
                <a:spcPct val="90000"/>
              </a:lnSpc>
              <a:spcBef>
                <a:spcPts val="400"/>
              </a:spcBef>
              <a:spcAft>
                <a:spcPts val="0"/>
              </a:spcAft>
              <a:buClr>
                <a:schemeClr val="dk1"/>
              </a:buClr>
              <a:buSzPts val="1800"/>
              <a:buFont typeface="Noto Sans Symbols"/>
              <a:buChar char="•"/>
            </a:pPr>
            <a:r>
              <a:rPr b="0" i="1" lang="en-US" sz="2000" u="none" cap="none" strike="noStrike">
                <a:solidFill>
                  <a:srgbClr val="0066CC"/>
                </a:solidFill>
                <a:latin typeface="Times New Roman"/>
                <a:ea typeface="Times New Roman"/>
                <a:cs typeface="Times New Roman"/>
                <a:sym typeface="Times New Roman"/>
              </a:rPr>
              <a:t>REFERENCES nom_table [(nom-col)] [action]</a:t>
            </a:r>
          </a:p>
          <a:p>
            <a:pPr indent="-285750" lvl="1" marL="742950" marR="0" rtl="0" algn="just">
              <a:lnSpc>
                <a:spcPct val="90000"/>
              </a:lnSpc>
              <a:spcBef>
                <a:spcPts val="400"/>
              </a:spcBef>
              <a:spcAft>
                <a:spcPts val="0"/>
              </a:spcAft>
              <a:buClr>
                <a:schemeClr val="dk1"/>
              </a:buClr>
              <a:buSzPts val="1800"/>
              <a:buFont typeface="Noto Sans Symbols"/>
              <a:buChar char="•"/>
            </a:pPr>
            <a:r>
              <a:rPr b="0" i="1" lang="en-US" sz="2000" u="none" cap="none" strike="noStrike">
                <a:solidFill>
                  <a:srgbClr val="0066CC"/>
                </a:solidFill>
                <a:latin typeface="Times New Roman"/>
                <a:ea typeface="Times New Roman"/>
                <a:cs typeface="Times New Roman"/>
                <a:sym typeface="Times New Roman"/>
              </a:rPr>
              <a:t>CHECK ( condition)</a:t>
            </a:r>
          </a:p>
          <a:p>
            <a:pPr indent="-342900" lvl="0" marL="342900" marR="0" rtl="0" algn="just">
              <a:lnSpc>
                <a:spcPct val="90000"/>
              </a:lnSpc>
              <a:spcBef>
                <a:spcPts val="400"/>
              </a:spcBef>
              <a:spcAft>
                <a:spcPts val="0"/>
              </a:spcAft>
              <a:buClr>
                <a:schemeClr val="hlink"/>
              </a:buClr>
              <a:buSzPts val="2200"/>
              <a:buFont typeface="Noto Sans Symbols"/>
              <a:buChar char="•"/>
            </a:pPr>
            <a:r>
              <a:rPr b="0" i="0" lang="en-US" sz="2000" u="none" cap="none" strike="noStrike">
                <a:solidFill>
                  <a:schemeClr val="dk1"/>
                </a:solidFill>
                <a:latin typeface="Times New Roman"/>
                <a:ea typeface="Times New Roman"/>
                <a:cs typeface="Times New Roman"/>
                <a:sym typeface="Times New Roman"/>
              </a:rPr>
              <a:t>Contrainte-table : contraintes sur une table</a:t>
            </a:r>
          </a:p>
          <a:p>
            <a:pPr indent="-285750" lvl="1" marL="742950" marR="0" rtl="0" algn="just">
              <a:lnSpc>
                <a:spcPct val="90000"/>
              </a:lnSpc>
              <a:spcBef>
                <a:spcPts val="400"/>
              </a:spcBef>
              <a:spcAft>
                <a:spcPts val="0"/>
              </a:spcAft>
              <a:buClr>
                <a:schemeClr val="dk1"/>
              </a:buClr>
              <a:buSzPts val="1800"/>
              <a:buFont typeface="Noto Sans Symbols"/>
              <a:buChar char="•"/>
            </a:pPr>
            <a:r>
              <a:rPr b="0" i="1" lang="en-US" sz="2000" u="none" cap="none" strike="noStrike">
                <a:solidFill>
                  <a:srgbClr val="0066CC"/>
                </a:solidFill>
                <a:latin typeface="Times New Roman"/>
                <a:ea typeface="Times New Roman"/>
                <a:cs typeface="Times New Roman"/>
                <a:sym typeface="Times New Roman"/>
              </a:rPr>
              <a:t>UNIQUE (nom-col)*</a:t>
            </a:r>
          </a:p>
          <a:p>
            <a:pPr indent="-285750" lvl="1" marL="742950" marR="0" rtl="0" algn="just">
              <a:lnSpc>
                <a:spcPct val="90000"/>
              </a:lnSpc>
              <a:spcBef>
                <a:spcPts val="400"/>
              </a:spcBef>
              <a:spcAft>
                <a:spcPts val="0"/>
              </a:spcAft>
              <a:buClr>
                <a:schemeClr val="dk1"/>
              </a:buClr>
              <a:buSzPts val="1800"/>
              <a:buFont typeface="Noto Sans Symbols"/>
              <a:buChar char="•"/>
            </a:pPr>
            <a:r>
              <a:rPr b="0" i="1" lang="en-US" sz="2000" u="none" cap="none" strike="noStrike">
                <a:solidFill>
                  <a:srgbClr val="0066CC"/>
                </a:solidFill>
                <a:latin typeface="Times New Roman"/>
                <a:ea typeface="Times New Roman"/>
                <a:cs typeface="Times New Roman"/>
                <a:sym typeface="Times New Roman"/>
              </a:rPr>
              <a:t>Clé primaire → PRIMARY KEY (nom-col)* </a:t>
            </a:r>
          </a:p>
          <a:p>
            <a:pPr indent="-285750" lvl="1" marL="742950" marR="0" rtl="0" algn="just">
              <a:lnSpc>
                <a:spcPct val="90000"/>
              </a:lnSpc>
              <a:spcBef>
                <a:spcPts val="400"/>
              </a:spcBef>
              <a:spcAft>
                <a:spcPts val="0"/>
              </a:spcAft>
              <a:buClr>
                <a:schemeClr val="dk1"/>
              </a:buClr>
              <a:buSzPts val="1800"/>
              <a:buFont typeface="Noto Sans Symbols"/>
              <a:buChar char="•"/>
            </a:pPr>
            <a:r>
              <a:rPr b="0" i="1" lang="en-US" sz="2000" u="none" cap="none" strike="noStrike">
                <a:solidFill>
                  <a:srgbClr val="0066CC"/>
                </a:solidFill>
                <a:latin typeface="Times New Roman"/>
                <a:ea typeface="Times New Roman"/>
                <a:cs typeface="Times New Roman"/>
                <a:sym typeface="Times New Roman"/>
              </a:rPr>
              <a:t>Clé étrangère → FOREIGN KEY (nom-col)* REFERENCES nom_table [(nom-col)*] [action]</a:t>
            </a:r>
          </a:p>
          <a:p>
            <a:pPr indent="-285750" lvl="1" marL="742950" marR="0" rtl="0" algn="just">
              <a:lnSpc>
                <a:spcPct val="90000"/>
              </a:lnSpc>
              <a:spcBef>
                <a:spcPts val="400"/>
              </a:spcBef>
              <a:spcAft>
                <a:spcPts val="0"/>
              </a:spcAft>
              <a:buClr>
                <a:schemeClr val="dk1"/>
              </a:buClr>
              <a:buSzPts val="1800"/>
              <a:buFont typeface="Noto Sans Symbols"/>
              <a:buChar char="•"/>
            </a:pPr>
            <a:r>
              <a:rPr b="0" i="1" lang="en-US" sz="2000" u="none" cap="none" strike="noStrike">
                <a:solidFill>
                  <a:srgbClr val="0066CC"/>
                </a:solidFill>
                <a:latin typeface="Times New Roman"/>
                <a:ea typeface="Times New Roman"/>
                <a:cs typeface="Times New Roman"/>
                <a:sym typeface="Times New Roman"/>
              </a:rPr>
              <a:t>Contrainte de domaine → CHECK (condition)</a:t>
            </a:r>
          </a:p>
          <a:p>
            <a:pPr indent="-342900" lvl="0" marL="342900" marR="0" rtl="0" algn="just">
              <a:lnSpc>
                <a:spcPct val="90000"/>
              </a:lnSpc>
              <a:spcBef>
                <a:spcPts val="400"/>
              </a:spcBef>
              <a:spcAft>
                <a:spcPts val="0"/>
              </a:spcAft>
              <a:buClr>
                <a:schemeClr val="hlink"/>
              </a:buClr>
              <a:buSzPts val="2200"/>
              <a:buFont typeface="Noto Sans Symbols"/>
              <a:buNone/>
            </a:pPr>
            <a:r>
              <a:t/>
            </a:r>
            <a:endParaRPr b="0" i="0" sz="2000" u="none" cap="none" strike="noStrike">
              <a:solidFill>
                <a:schemeClr val="dk1"/>
              </a:solidFill>
              <a:latin typeface="Times New Roman"/>
              <a:ea typeface="Times New Roman"/>
              <a:cs typeface="Times New Roman"/>
              <a:sym typeface="Times New Roman"/>
            </a:endParaRPr>
          </a:p>
          <a:p>
            <a:pPr indent="-342900" lvl="0" marL="342900" marR="0" rtl="0" algn="just">
              <a:lnSpc>
                <a:spcPct val="90000"/>
              </a:lnSpc>
              <a:spcBef>
                <a:spcPts val="400"/>
              </a:spcBef>
              <a:spcAft>
                <a:spcPts val="0"/>
              </a:spcAft>
              <a:buClr>
                <a:schemeClr val="hlink"/>
              </a:buClr>
              <a:buSzPts val="2200"/>
              <a:buFont typeface="Noto Sans Symbols"/>
              <a:buChar char="•"/>
            </a:pPr>
            <a:r>
              <a:rPr b="0" i="0" lang="en-US" sz="2000" u="none" cap="none" strike="noStrike">
                <a:solidFill>
                  <a:schemeClr val="dk1"/>
                </a:solidFill>
                <a:latin typeface="Times New Roman"/>
                <a:ea typeface="Times New Roman"/>
                <a:cs typeface="Times New Roman"/>
                <a:sym typeface="Times New Roman"/>
              </a:rPr>
              <a:t>Contraintes d’intégrité</a:t>
            </a:r>
          </a:p>
          <a:p>
            <a:pPr indent="-285750" lvl="1" marL="742950" marR="0" rtl="0" algn="just">
              <a:lnSpc>
                <a:spcPct val="90000"/>
              </a:lnSpc>
              <a:spcBef>
                <a:spcPts val="400"/>
              </a:spcBef>
              <a:spcAft>
                <a:spcPts val="0"/>
              </a:spcAft>
              <a:buClr>
                <a:schemeClr val="dk1"/>
              </a:buClr>
              <a:buSzPts val="1800"/>
              <a:buFont typeface="Noto Sans Symbols"/>
              <a:buChar char="•"/>
            </a:pPr>
            <a:r>
              <a:rPr b="0" i="1" lang="en-US" sz="2000" u="none" cap="none" strike="noStrike">
                <a:solidFill>
                  <a:srgbClr val="0066CC"/>
                </a:solidFill>
                <a:latin typeface="Times New Roman"/>
                <a:ea typeface="Times New Roman"/>
                <a:cs typeface="Times New Roman"/>
                <a:sym typeface="Times New Roman"/>
              </a:rPr>
              <a:t>Mot clé CONSTRAINT</a:t>
            </a:r>
          </a:p>
          <a:p>
            <a:pPr indent="-285750" lvl="1" marL="742950" marR="0" rtl="0" algn="just">
              <a:lnSpc>
                <a:spcPct val="90000"/>
              </a:lnSpc>
              <a:spcBef>
                <a:spcPts val="400"/>
              </a:spcBef>
              <a:spcAft>
                <a:spcPts val="0"/>
              </a:spcAft>
              <a:buClr>
                <a:schemeClr val="dk1"/>
              </a:buClr>
              <a:buSzPts val="1800"/>
              <a:buFont typeface="Noto Sans Symbols"/>
              <a:buChar char="•"/>
            </a:pPr>
            <a:r>
              <a:rPr b="0" i="1" lang="en-US" sz="2000" u="none" cap="none" strike="noStrike">
                <a:solidFill>
                  <a:srgbClr val="0066CC"/>
                </a:solidFill>
                <a:latin typeface="Times New Roman"/>
                <a:ea typeface="Times New Roman"/>
                <a:cs typeface="Times New Roman"/>
                <a:sym typeface="Times New Roman"/>
              </a:rPr>
              <a:t>Identification par un nom de contrainte</a:t>
            </a:r>
          </a:p>
          <a:p>
            <a:pPr indent="-285750" lvl="1" marL="742950" marR="0" rtl="0" algn="just">
              <a:lnSpc>
                <a:spcPct val="90000"/>
              </a:lnSpc>
              <a:spcBef>
                <a:spcPts val="400"/>
              </a:spcBef>
              <a:spcAft>
                <a:spcPts val="0"/>
              </a:spcAft>
              <a:buClr>
                <a:schemeClr val="dk1"/>
              </a:buClr>
              <a:buSzPts val="1800"/>
              <a:buFont typeface="Noto Sans Symbols"/>
              <a:buNone/>
            </a:pPr>
            <a:r>
              <a:t/>
            </a:r>
            <a:endParaRPr b="0" i="1" sz="2000" u="none" cap="none" strike="noStrike">
              <a:solidFill>
                <a:srgbClr val="0066CC"/>
              </a:solidFill>
              <a:latin typeface="Times New Roman"/>
              <a:ea typeface="Times New Roman"/>
              <a:cs typeface="Times New Roman"/>
              <a:sym typeface="Times New Roman"/>
            </a:endParaRPr>
          </a:p>
          <a:p>
            <a:pPr indent="-342900" lvl="0" marL="342900" marR="0" rtl="0" algn="just">
              <a:spcBef>
                <a:spcPts val="400"/>
              </a:spcBef>
              <a:spcAft>
                <a:spcPts val="0"/>
              </a:spcAft>
              <a:buClr>
                <a:schemeClr val="hlink"/>
              </a:buClr>
              <a:buSzPts val="2200"/>
              <a:buFont typeface="Noto Sans Symbols"/>
              <a:buNone/>
            </a:pPr>
            <a:r>
              <a:t/>
            </a:r>
            <a:endParaRPr b="0" i="1" sz="2000" u="none" cap="none" strike="noStrike">
              <a:solidFill>
                <a:srgbClr val="0066CC"/>
              </a:solidFill>
              <a:latin typeface="Times New Roman"/>
              <a:ea typeface="Times New Roman"/>
              <a:cs typeface="Times New Roman"/>
              <a:sym typeface="Times New Roman"/>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2" name="Shape 1902"/>
        <p:cNvGrpSpPr/>
        <p:nvPr/>
      </p:nvGrpSpPr>
      <p:grpSpPr>
        <a:xfrm>
          <a:off x="0" y="0"/>
          <a:ext cx="0" cy="0"/>
          <a:chOff x="0" y="0"/>
          <a:chExt cx="0" cy="0"/>
        </a:xfrm>
      </p:grpSpPr>
      <p:sp>
        <p:nvSpPr>
          <p:cNvPr id="1903" name="Shape 1903"/>
          <p:cNvSpPr txBox="1"/>
          <p:nvPr>
            <p:ph type="title"/>
          </p:nvPr>
        </p:nvSpPr>
        <p:spPr>
          <a:xfrm>
            <a:off x="609600" y="4762"/>
            <a:ext cx="8305800" cy="609600"/>
          </a:xfrm>
          <a:prstGeom prst="rect">
            <a:avLst/>
          </a:prstGeom>
          <a:noFill/>
          <a:ln>
            <a:noFill/>
          </a:ln>
        </p:spPr>
        <p:txBody>
          <a:bodyPr anchorCtr="0" anchor="b" bIns="45700" lIns="91425" rIns="91425" wrap="square" tIns="45700">
            <a:noAutofit/>
          </a:bodyPr>
          <a:lstStyle/>
          <a:p>
            <a:pPr indent="0" lvl="0" marL="0" marR="0" rtl="0" algn="l">
              <a:lnSpc>
                <a:spcPct val="100000"/>
              </a:lnSpc>
              <a:spcBef>
                <a:spcPts val="0"/>
              </a:spcBef>
              <a:spcAft>
                <a:spcPts val="0"/>
              </a:spcAft>
              <a:buClr>
                <a:schemeClr val="dk1"/>
              </a:buClr>
              <a:buFont typeface="Kaushan Script"/>
              <a:buNone/>
            </a:pPr>
            <a:r>
              <a:rPr b="0" i="0" lang="en-US" sz="3000" u="none" cap="none" strike="noStrike">
                <a:solidFill>
                  <a:schemeClr val="dk1"/>
                </a:solidFill>
                <a:latin typeface="Kaushan Script"/>
                <a:ea typeface="Kaushan Script"/>
                <a:cs typeface="Kaushan Script"/>
                <a:sym typeface="Kaushan Script"/>
              </a:rPr>
              <a:t>Exemples de création de table</a:t>
            </a:r>
          </a:p>
        </p:txBody>
      </p:sp>
      <p:sp>
        <p:nvSpPr>
          <p:cNvPr descr="Rectangle: Click to edit Master text styles Second level Third level Fourth level Fifth level" id="1904" name="Shape 1904"/>
          <p:cNvSpPr txBox="1"/>
          <p:nvPr>
            <p:ph idx="1" type="body"/>
          </p:nvPr>
        </p:nvSpPr>
        <p:spPr>
          <a:xfrm>
            <a:off x="190500" y="736600"/>
            <a:ext cx="8699500" cy="6096000"/>
          </a:xfrm>
          <a:prstGeom prst="rect">
            <a:avLst/>
          </a:prstGeom>
          <a:noFill/>
          <a:ln>
            <a:noFill/>
          </a:ln>
        </p:spPr>
        <p:txBody>
          <a:bodyPr anchorCtr="0" anchor="t" bIns="45700" lIns="91425" rIns="91425" wrap="square" tIns="45700">
            <a:noAutofit/>
          </a:bodyPr>
          <a:lstStyle/>
          <a:p>
            <a:pPr indent="-285750" lvl="1" marL="742950" marR="0" rtl="0" algn="just">
              <a:lnSpc>
                <a:spcPct val="80000"/>
              </a:lnSpc>
              <a:spcBef>
                <a:spcPts val="0"/>
              </a:spcBef>
              <a:spcAft>
                <a:spcPts val="0"/>
              </a:spcAft>
              <a:buClr>
                <a:schemeClr val="dk1"/>
              </a:buClr>
              <a:buSzPts val="1350"/>
              <a:buFont typeface="Noto Sans Symbols"/>
              <a:buChar char="•"/>
            </a:pPr>
            <a:r>
              <a:rPr b="0" i="1" lang="en-US" sz="1500" u="none" cap="none" strike="noStrike">
                <a:solidFill>
                  <a:srgbClr val="0066CC"/>
                </a:solidFill>
                <a:latin typeface="Times New Roman"/>
                <a:ea typeface="Times New Roman"/>
                <a:cs typeface="Times New Roman"/>
                <a:sym typeface="Times New Roman"/>
              </a:rPr>
              <a:t>Création de la relation PILOTE :</a:t>
            </a:r>
          </a:p>
          <a:p>
            <a:pPr indent="-228600" lvl="2" marL="1143000" marR="0" rtl="0" algn="just">
              <a:lnSpc>
                <a:spcPct val="70000"/>
              </a:lnSpc>
              <a:spcBef>
                <a:spcPts val="640"/>
              </a:spcBef>
              <a:spcAft>
                <a:spcPts val="0"/>
              </a:spcAft>
              <a:buClr>
                <a:schemeClr val="hlink"/>
              </a:buClr>
              <a:buFont typeface="Noto Sans Symbols"/>
              <a:buNone/>
            </a:pPr>
            <a:r>
              <a:rPr b="0" i="0" lang="en-US" sz="1600" u="none" cap="none" strike="noStrike">
                <a:solidFill>
                  <a:schemeClr val="dk1"/>
                </a:solidFill>
                <a:latin typeface="Times New Roman"/>
                <a:ea typeface="Times New Roman"/>
                <a:cs typeface="Times New Roman"/>
                <a:sym typeface="Times New Roman"/>
              </a:rPr>
              <a:t>CREATE TABLE PILOTE</a:t>
            </a:r>
          </a:p>
          <a:p>
            <a:pPr indent="-228600" lvl="2" marL="1143000" marR="0" rtl="0" algn="just">
              <a:lnSpc>
                <a:spcPct val="70000"/>
              </a:lnSpc>
              <a:spcBef>
                <a:spcPts val="640"/>
              </a:spcBef>
              <a:spcAft>
                <a:spcPts val="0"/>
              </a:spcAft>
              <a:buClr>
                <a:schemeClr val="hlink"/>
              </a:buClr>
              <a:buFont typeface="Noto Sans Symbols"/>
              <a:buNone/>
            </a:pPr>
            <a:r>
              <a:rPr b="0" i="0" lang="en-US" sz="1600" u="none" cap="none" strike="noStrike">
                <a:solidFill>
                  <a:schemeClr val="dk1"/>
                </a:solidFill>
                <a:latin typeface="Times New Roman"/>
                <a:ea typeface="Times New Roman"/>
                <a:cs typeface="Times New Roman"/>
                <a:sym typeface="Times New Roman"/>
              </a:rPr>
              <a:t>( Matricule INT NOT NULL,</a:t>
            </a:r>
          </a:p>
          <a:p>
            <a:pPr indent="-228600" lvl="2" marL="1143000" marR="0" rtl="0" algn="just">
              <a:lnSpc>
                <a:spcPct val="70000"/>
              </a:lnSpc>
              <a:spcBef>
                <a:spcPts val="640"/>
              </a:spcBef>
              <a:spcAft>
                <a:spcPts val="0"/>
              </a:spcAft>
              <a:buClr>
                <a:schemeClr val="hlink"/>
              </a:buClr>
              <a:buFont typeface="Noto Sans Symbols"/>
              <a:buNone/>
            </a:pPr>
            <a:r>
              <a:rPr b="0" i="0" lang="en-US" sz="1600" u="none" cap="none" strike="noStrike">
                <a:solidFill>
                  <a:schemeClr val="dk1"/>
                </a:solidFill>
                <a:latin typeface="Times New Roman"/>
                <a:ea typeface="Times New Roman"/>
                <a:cs typeface="Times New Roman"/>
                <a:sym typeface="Times New Roman"/>
              </a:rPr>
              <a:t>  nom VARCHAR (40) NOT NULL,</a:t>
            </a:r>
          </a:p>
          <a:p>
            <a:pPr indent="-228600" lvl="2" marL="1143000" marR="0" rtl="0" algn="just">
              <a:lnSpc>
                <a:spcPct val="70000"/>
              </a:lnSpc>
              <a:spcBef>
                <a:spcPts val="640"/>
              </a:spcBef>
              <a:spcAft>
                <a:spcPts val="0"/>
              </a:spcAft>
              <a:buClr>
                <a:schemeClr val="hlink"/>
              </a:buClr>
              <a:buFont typeface="Noto Sans Symbols"/>
              <a:buNone/>
            </a:pPr>
            <a:r>
              <a:rPr b="0" i="0" lang="en-US" sz="1600" u="none" cap="none" strike="noStrike">
                <a:solidFill>
                  <a:schemeClr val="dk1"/>
                </a:solidFill>
                <a:latin typeface="Times New Roman"/>
                <a:ea typeface="Times New Roman"/>
                <a:cs typeface="Times New Roman"/>
                <a:sym typeface="Times New Roman"/>
              </a:rPr>
              <a:t>  Age INT, </a:t>
            </a:r>
          </a:p>
          <a:p>
            <a:pPr indent="-228600" lvl="2" marL="1143000" marR="0" rtl="0" algn="just">
              <a:lnSpc>
                <a:spcPct val="70000"/>
              </a:lnSpc>
              <a:spcBef>
                <a:spcPts val="640"/>
              </a:spcBef>
              <a:spcAft>
                <a:spcPts val="0"/>
              </a:spcAft>
              <a:buClr>
                <a:schemeClr val="hlink"/>
              </a:buClr>
              <a:buFont typeface="Noto Sans Symbols"/>
              <a:buNone/>
            </a:pPr>
            <a:r>
              <a:rPr b="0" i="0" lang="en-US" sz="1600" u="none" cap="none" strike="noStrike">
                <a:solidFill>
                  <a:schemeClr val="dk1"/>
                </a:solidFill>
                <a:latin typeface="Times New Roman"/>
                <a:ea typeface="Times New Roman"/>
                <a:cs typeface="Times New Roman"/>
                <a:sym typeface="Times New Roman"/>
              </a:rPr>
              <a:t>  ville VARCHAR (30) NULL,</a:t>
            </a:r>
          </a:p>
          <a:p>
            <a:pPr indent="-228600" lvl="2" marL="1143000" marR="0" rtl="0" algn="just">
              <a:lnSpc>
                <a:spcPct val="70000"/>
              </a:lnSpc>
              <a:spcBef>
                <a:spcPts val="640"/>
              </a:spcBef>
              <a:spcAft>
                <a:spcPts val="0"/>
              </a:spcAft>
              <a:buClr>
                <a:schemeClr val="hlink"/>
              </a:buClr>
              <a:buFont typeface="Noto Sans Symbols"/>
              <a:buNone/>
            </a:pPr>
            <a:r>
              <a:rPr b="0" i="0" lang="en-US" sz="1600" u="none" cap="none" strike="noStrike">
                <a:solidFill>
                  <a:schemeClr val="dk1"/>
                </a:solidFill>
                <a:latin typeface="Times New Roman"/>
                <a:ea typeface="Times New Roman"/>
                <a:cs typeface="Times New Roman"/>
                <a:sym typeface="Times New Roman"/>
              </a:rPr>
              <a:t>  Salaire FLOAT DEFAULT 3500,00</a:t>
            </a:r>
          </a:p>
          <a:p>
            <a:pPr indent="-228600" lvl="2" marL="1143000" marR="0" rtl="0" algn="just">
              <a:lnSpc>
                <a:spcPct val="70000"/>
              </a:lnSpc>
              <a:spcBef>
                <a:spcPts val="640"/>
              </a:spcBef>
              <a:spcAft>
                <a:spcPts val="0"/>
              </a:spcAft>
              <a:buClr>
                <a:schemeClr val="hlink"/>
              </a:buClr>
              <a:buFont typeface="Noto Sans Symbols"/>
              <a:buNone/>
            </a:pPr>
            <a:r>
              <a:rPr b="0" i="0" lang="en-US" sz="1600" u="none" cap="none" strike="noStrike">
                <a:solidFill>
                  <a:schemeClr val="dk1"/>
                </a:solidFill>
                <a:latin typeface="Times New Roman"/>
                <a:ea typeface="Times New Roman"/>
                <a:cs typeface="Times New Roman"/>
                <a:sym typeface="Times New Roman"/>
              </a:rPr>
              <a:t>  CONSTRAINT cle_PILOTE PRIMARY KEY (Matricule)</a:t>
            </a:r>
          </a:p>
          <a:p>
            <a:pPr indent="-228600" lvl="2" marL="1143000" marR="0" rtl="0" algn="just">
              <a:lnSpc>
                <a:spcPct val="70000"/>
              </a:lnSpc>
              <a:spcBef>
                <a:spcPts val="640"/>
              </a:spcBef>
              <a:spcAft>
                <a:spcPts val="0"/>
              </a:spcAft>
              <a:buClr>
                <a:schemeClr val="hlink"/>
              </a:buClr>
              <a:buFont typeface="Noto Sans Symbols"/>
              <a:buNone/>
            </a:pPr>
            <a:r>
              <a:rPr b="0" i="0" lang="en-US" sz="1600" u="none" cap="none" strike="noStrike">
                <a:solidFill>
                  <a:schemeClr val="dk1"/>
                </a:solidFill>
                <a:latin typeface="Times New Roman"/>
                <a:ea typeface="Times New Roman"/>
                <a:cs typeface="Times New Roman"/>
                <a:sym typeface="Times New Roman"/>
              </a:rPr>
              <a:t>)</a:t>
            </a:r>
          </a:p>
          <a:p>
            <a:pPr indent="-285750" lvl="1" marL="742950" marR="0" rtl="0" algn="just">
              <a:lnSpc>
                <a:spcPct val="80000"/>
              </a:lnSpc>
              <a:spcBef>
                <a:spcPts val="600"/>
              </a:spcBef>
              <a:spcAft>
                <a:spcPts val="0"/>
              </a:spcAft>
              <a:buClr>
                <a:schemeClr val="dk1"/>
              </a:buClr>
              <a:buSzPts val="1350"/>
              <a:buFont typeface="Noto Sans Symbols"/>
              <a:buChar char="•"/>
            </a:pPr>
            <a:r>
              <a:rPr b="0" i="1" lang="en-US" sz="1500" u="none" cap="none" strike="noStrike">
                <a:solidFill>
                  <a:srgbClr val="0066CC"/>
                </a:solidFill>
                <a:latin typeface="Times New Roman"/>
                <a:ea typeface="Times New Roman"/>
                <a:cs typeface="Times New Roman"/>
                <a:sym typeface="Times New Roman"/>
              </a:rPr>
              <a:t>Création de la relation RESERVATION :</a:t>
            </a:r>
          </a:p>
          <a:p>
            <a:pPr indent="-228600" lvl="2" marL="1143000" marR="0" rtl="0" algn="just">
              <a:lnSpc>
                <a:spcPct val="70000"/>
              </a:lnSpc>
              <a:spcBef>
                <a:spcPts val="640"/>
              </a:spcBef>
              <a:spcAft>
                <a:spcPts val="0"/>
              </a:spcAft>
              <a:buClr>
                <a:schemeClr val="hlink"/>
              </a:buClr>
              <a:buFont typeface="Noto Sans Symbols"/>
              <a:buNone/>
            </a:pPr>
            <a:r>
              <a:rPr b="0" i="0" lang="en-US" sz="1600" u="none" cap="none" strike="noStrike">
                <a:solidFill>
                  <a:schemeClr val="dk1"/>
                </a:solidFill>
                <a:latin typeface="Times New Roman"/>
                <a:ea typeface="Times New Roman"/>
                <a:cs typeface="Times New Roman"/>
                <a:sym typeface="Times New Roman"/>
              </a:rPr>
              <a:t>CREATE TABLE RESERVATION</a:t>
            </a:r>
          </a:p>
          <a:p>
            <a:pPr indent="-228600" lvl="2" marL="1143000" marR="0" rtl="0" algn="just">
              <a:lnSpc>
                <a:spcPct val="70000"/>
              </a:lnSpc>
              <a:spcBef>
                <a:spcPts val="640"/>
              </a:spcBef>
              <a:spcAft>
                <a:spcPts val="0"/>
              </a:spcAft>
              <a:buClr>
                <a:schemeClr val="hlink"/>
              </a:buClr>
              <a:buFont typeface="Noto Sans Symbols"/>
              <a:buNone/>
            </a:pPr>
            <a:r>
              <a:rPr b="0" i="0" lang="en-US" sz="1600" u="none" cap="none" strike="noStrike">
                <a:solidFill>
                  <a:schemeClr val="dk1"/>
                </a:solidFill>
                <a:latin typeface="Times New Roman"/>
                <a:ea typeface="Times New Roman"/>
                <a:cs typeface="Times New Roman"/>
                <a:sym typeface="Times New Roman"/>
              </a:rPr>
              <a:t>( NUM_AB INT NOT NULL,</a:t>
            </a:r>
          </a:p>
          <a:p>
            <a:pPr indent="-228600" lvl="2" marL="1143000" marR="0" rtl="0" algn="just">
              <a:lnSpc>
                <a:spcPct val="70000"/>
              </a:lnSpc>
              <a:spcBef>
                <a:spcPts val="640"/>
              </a:spcBef>
              <a:spcAft>
                <a:spcPts val="0"/>
              </a:spcAft>
              <a:buClr>
                <a:schemeClr val="hlink"/>
              </a:buClr>
              <a:buFont typeface="Noto Sans Symbols"/>
              <a:buNone/>
            </a:pPr>
            <a:r>
              <a:rPr b="0" i="0" lang="en-US" sz="1600" u="none" cap="none" strike="noStrike">
                <a:solidFill>
                  <a:schemeClr val="dk1"/>
                </a:solidFill>
                <a:latin typeface="Times New Roman"/>
                <a:ea typeface="Times New Roman"/>
                <a:cs typeface="Times New Roman"/>
                <a:sym typeface="Times New Roman"/>
              </a:rPr>
              <a:t>  NUM_Vol VARCHAR (20) NOT NULL,</a:t>
            </a:r>
          </a:p>
          <a:p>
            <a:pPr indent="-228600" lvl="2" marL="1143000" marR="0" rtl="0" algn="just">
              <a:lnSpc>
                <a:spcPct val="70000"/>
              </a:lnSpc>
              <a:spcBef>
                <a:spcPts val="640"/>
              </a:spcBef>
              <a:spcAft>
                <a:spcPts val="0"/>
              </a:spcAft>
              <a:buClr>
                <a:schemeClr val="hlink"/>
              </a:buClr>
              <a:buFont typeface="Noto Sans Symbols"/>
              <a:buNone/>
            </a:pPr>
            <a:r>
              <a:rPr b="0" i="0" lang="en-US" sz="1600" u="none" cap="none" strike="noStrike">
                <a:solidFill>
                  <a:schemeClr val="dk1"/>
                </a:solidFill>
                <a:latin typeface="Times New Roman"/>
                <a:ea typeface="Times New Roman"/>
                <a:cs typeface="Times New Roman"/>
                <a:sym typeface="Times New Roman"/>
              </a:rPr>
              <a:t>  Date_Depart DATE,</a:t>
            </a:r>
          </a:p>
          <a:p>
            <a:pPr indent="-228600" lvl="2" marL="1143000" marR="0" rtl="0" algn="just">
              <a:lnSpc>
                <a:spcPct val="70000"/>
              </a:lnSpc>
              <a:spcBef>
                <a:spcPts val="640"/>
              </a:spcBef>
              <a:spcAft>
                <a:spcPts val="0"/>
              </a:spcAft>
              <a:buClr>
                <a:schemeClr val="hlink"/>
              </a:buClr>
              <a:buFont typeface="Noto Sans Symbols"/>
              <a:buNone/>
            </a:pPr>
            <a:r>
              <a:rPr b="0" i="0" lang="en-US" sz="1600" u="none" cap="none" strike="noStrike">
                <a:solidFill>
                  <a:schemeClr val="dk1"/>
                </a:solidFill>
                <a:latin typeface="Times New Roman"/>
                <a:ea typeface="Times New Roman"/>
                <a:cs typeface="Times New Roman"/>
                <a:sym typeface="Times New Roman"/>
              </a:rPr>
              <a:t>  CONSTRAINT cle_reser PRIMARY KEY (NUM_AB, NUM_VOL),</a:t>
            </a:r>
          </a:p>
          <a:p>
            <a:pPr indent="-228600" lvl="2" marL="1143000" marR="0" rtl="0" algn="just">
              <a:lnSpc>
                <a:spcPct val="70000"/>
              </a:lnSpc>
              <a:spcBef>
                <a:spcPts val="640"/>
              </a:spcBef>
              <a:spcAft>
                <a:spcPts val="0"/>
              </a:spcAft>
              <a:buClr>
                <a:schemeClr val="hlink"/>
              </a:buClr>
              <a:buFont typeface="Noto Sans Symbols"/>
              <a:buNone/>
            </a:pPr>
            <a:r>
              <a:rPr b="0" i="0" lang="en-US" sz="1600" u="none" cap="none" strike="noStrike">
                <a:solidFill>
                  <a:schemeClr val="dk1"/>
                </a:solidFill>
                <a:latin typeface="Times New Roman"/>
                <a:ea typeface="Times New Roman"/>
                <a:cs typeface="Times New Roman"/>
                <a:sym typeface="Times New Roman"/>
              </a:rPr>
              <a:t>  CONSTRAINT exist_Abon FOREIGN KEY (NUM_AB) REFERENCES Passager (NUM_abon)</a:t>
            </a:r>
          </a:p>
          <a:p>
            <a:pPr indent="-228600" lvl="2" marL="1143000" marR="0" rtl="0" algn="just">
              <a:lnSpc>
                <a:spcPct val="70000"/>
              </a:lnSpc>
              <a:spcBef>
                <a:spcPts val="640"/>
              </a:spcBef>
              <a:spcAft>
                <a:spcPts val="0"/>
              </a:spcAft>
              <a:buClr>
                <a:schemeClr val="hlink"/>
              </a:buClr>
              <a:buFont typeface="Noto Sans Symbols"/>
              <a:buNone/>
            </a:pPr>
            <a:r>
              <a:rPr b="0" i="0" lang="en-US" sz="1600" u="none" cap="none" strike="noStrike">
                <a:solidFill>
                  <a:schemeClr val="dk1"/>
                </a:solidFill>
                <a:latin typeface="Times New Roman"/>
                <a:ea typeface="Times New Roman"/>
                <a:cs typeface="Times New Roman"/>
                <a:sym typeface="Times New Roman"/>
              </a:rPr>
              <a:t>  CONSTRAINT exist_Vol FOREIGN KEY (NUM_Vol) REFERENCES Vol (NUM_Vol)</a:t>
            </a:r>
          </a:p>
          <a:p>
            <a:pPr indent="-228600" lvl="2" marL="1143000" marR="0" rtl="0" algn="just">
              <a:lnSpc>
                <a:spcPct val="70000"/>
              </a:lnSpc>
              <a:spcBef>
                <a:spcPts val="640"/>
              </a:spcBef>
              <a:spcAft>
                <a:spcPts val="0"/>
              </a:spcAft>
              <a:buClr>
                <a:schemeClr val="hlink"/>
              </a:buClr>
              <a:buFont typeface="Noto Sans Symbols"/>
              <a:buNone/>
            </a:pPr>
            <a:r>
              <a:rPr b="0" i="0" lang="en-US" sz="1600" u="none" cap="none" strike="noStrike">
                <a:solidFill>
                  <a:schemeClr val="dk1"/>
                </a:solidFill>
                <a:latin typeface="Times New Roman"/>
                <a:ea typeface="Times New Roman"/>
                <a:cs typeface="Times New Roman"/>
                <a:sym typeface="Times New Roman"/>
              </a:rPr>
              <a:t>)</a:t>
            </a:r>
          </a:p>
          <a:p>
            <a:pPr indent="-285750" lvl="1" marL="742950" marR="0" rtl="0" algn="just">
              <a:lnSpc>
                <a:spcPct val="80000"/>
              </a:lnSpc>
              <a:spcBef>
                <a:spcPts val="600"/>
              </a:spcBef>
              <a:spcAft>
                <a:spcPts val="0"/>
              </a:spcAft>
              <a:buClr>
                <a:schemeClr val="dk1"/>
              </a:buClr>
              <a:buSzPts val="1350"/>
              <a:buFont typeface="Noto Sans Symbols"/>
              <a:buChar char="•"/>
            </a:pPr>
            <a:r>
              <a:rPr b="0" i="1" lang="en-US" sz="1500" u="none" cap="none" strike="noStrike">
                <a:solidFill>
                  <a:srgbClr val="0066CC"/>
                </a:solidFill>
                <a:latin typeface="Times New Roman"/>
                <a:ea typeface="Times New Roman"/>
                <a:cs typeface="Times New Roman"/>
                <a:sym typeface="Times New Roman"/>
              </a:rPr>
              <a:t>Création d’une table à partir d’une autre</a:t>
            </a:r>
          </a:p>
          <a:p>
            <a:pPr indent="-228600" lvl="2" marL="1143000" marR="0" rtl="0" algn="just">
              <a:lnSpc>
                <a:spcPct val="80000"/>
              </a:lnSpc>
              <a:spcBef>
                <a:spcPts val="640"/>
              </a:spcBef>
              <a:spcAft>
                <a:spcPts val="0"/>
              </a:spcAft>
              <a:buClr>
                <a:schemeClr val="hlink"/>
              </a:buClr>
              <a:buFont typeface="Noto Sans Symbols"/>
              <a:buNone/>
            </a:pPr>
            <a:r>
              <a:rPr b="0" i="0" lang="en-US" sz="1600" u="none" cap="none" strike="noStrike">
                <a:solidFill>
                  <a:schemeClr val="dk1"/>
                </a:solidFill>
                <a:latin typeface="Times New Roman"/>
                <a:ea typeface="Times New Roman"/>
                <a:cs typeface="Times New Roman"/>
                <a:sym typeface="Times New Roman"/>
              </a:rPr>
              <a:t>CREATE TABLE Pilote_Senior</a:t>
            </a:r>
          </a:p>
          <a:p>
            <a:pPr indent="-228600" lvl="2" marL="1143000" marR="0" rtl="0" algn="just">
              <a:lnSpc>
                <a:spcPct val="80000"/>
              </a:lnSpc>
              <a:spcBef>
                <a:spcPts val="640"/>
              </a:spcBef>
              <a:spcAft>
                <a:spcPts val="0"/>
              </a:spcAft>
              <a:buClr>
                <a:schemeClr val="hlink"/>
              </a:buClr>
              <a:buFont typeface="Noto Sans Symbols"/>
              <a:buNone/>
            </a:pPr>
            <a:r>
              <a:rPr b="0" i="0" lang="en-US" sz="1600" u="none" cap="none" strike="noStrike">
                <a:solidFill>
                  <a:schemeClr val="dk1"/>
                </a:solidFill>
                <a:latin typeface="Times New Roman"/>
                <a:ea typeface="Times New Roman"/>
                <a:cs typeface="Times New Roman"/>
                <a:sym typeface="Times New Roman"/>
              </a:rPr>
              <a:t>AS ( SELECT Matricule, nom, Age, ville ,Salaire FROM Pilote WHERE AGE &gt;=50;)</a:t>
            </a: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8" name="Shape 1908"/>
        <p:cNvGrpSpPr/>
        <p:nvPr/>
      </p:nvGrpSpPr>
      <p:grpSpPr>
        <a:xfrm>
          <a:off x="0" y="0"/>
          <a:ext cx="0" cy="0"/>
          <a:chOff x="0" y="0"/>
          <a:chExt cx="0" cy="0"/>
        </a:xfrm>
      </p:grpSpPr>
      <p:sp>
        <p:nvSpPr>
          <p:cNvPr id="1909" name="Shape 1909"/>
          <p:cNvSpPr txBox="1"/>
          <p:nvPr>
            <p:ph type="title"/>
          </p:nvPr>
        </p:nvSpPr>
        <p:spPr>
          <a:xfrm>
            <a:off x="609600" y="4762"/>
            <a:ext cx="8305800" cy="609600"/>
          </a:xfrm>
          <a:prstGeom prst="rect">
            <a:avLst/>
          </a:prstGeom>
          <a:noFill/>
          <a:ln>
            <a:noFill/>
          </a:ln>
        </p:spPr>
        <p:txBody>
          <a:bodyPr anchorCtr="0" anchor="b" bIns="45700" lIns="91425" rIns="91425" wrap="square" tIns="45700">
            <a:noAutofit/>
          </a:bodyPr>
          <a:lstStyle/>
          <a:p>
            <a:pPr indent="0" lvl="0" marL="0" marR="0" rtl="0" algn="l">
              <a:lnSpc>
                <a:spcPct val="100000"/>
              </a:lnSpc>
              <a:spcBef>
                <a:spcPts val="0"/>
              </a:spcBef>
              <a:spcAft>
                <a:spcPts val="0"/>
              </a:spcAft>
              <a:buClr>
                <a:schemeClr val="dk1"/>
              </a:buClr>
              <a:buFont typeface="Kaushan Script"/>
              <a:buNone/>
            </a:pPr>
            <a:r>
              <a:rPr b="0" i="0" lang="en-US" sz="3000" u="none" cap="none" strike="noStrike">
                <a:solidFill>
                  <a:schemeClr val="dk1"/>
                </a:solidFill>
                <a:latin typeface="Kaushan Script"/>
                <a:ea typeface="Kaushan Script"/>
                <a:cs typeface="Kaushan Script"/>
                <a:sym typeface="Kaushan Script"/>
              </a:rPr>
              <a:t>Contraintes</a:t>
            </a:r>
          </a:p>
        </p:txBody>
      </p:sp>
      <p:sp>
        <p:nvSpPr>
          <p:cNvPr descr="Rectangle: Click to edit Master text styles Second level Third level Fourth level Fifth level" id="1910" name="Shape 1910"/>
          <p:cNvSpPr txBox="1"/>
          <p:nvPr>
            <p:ph idx="1" type="body"/>
          </p:nvPr>
        </p:nvSpPr>
        <p:spPr>
          <a:xfrm>
            <a:off x="533400" y="914400"/>
            <a:ext cx="8153400" cy="5499100"/>
          </a:xfrm>
          <a:prstGeom prst="rect">
            <a:avLst/>
          </a:prstGeom>
          <a:noFill/>
          <a:ln>
            <a:noFill/>
          </a:ln>
        </p:spPr>
        <p:txBody>
          <a:bodyPr anchorCtr="0" anchor="t" bIns="45700" lIns="91425" rIns="91425" wrap="square" tIns="45700">
            <a:noAutofit/>
          </a:bodyPr>
          <a:lstStyle/>
          <a:p>
            <a:pPr indent="-342900" lvl="0" marL="342900" marR="0" rtl="0" algn="just">
              <a:lnSpc>
                <a:spcPct val="80000"/>
              </a:lnSpc>
              <a:spcBef>
                <a:spcPts val="0"/>
              </a:spcBef>
              <a:spcAft>
                <a:spcPts val="0"/>
              </a:spcAft>
              <a:buClr>
                <a:schemeClr val="hlink"/>
              </a:buClr>
              <a:buSzPts val="1980"/>
              <a:buFont typeface="Noto Sans Symbols"/>
              <a:buChar char="•"/>
            </a:pPr>
            <a:r>
              <a:rPr b="0" i="0" lang="en-US" sz="1800" u="none" cap="none" strike="noStrike">
                <a:solidFill>
                  <a:schemeClr val="dk1"/>
                </a:solidFill>
                <a:latin typeface="Times New Roman"/>
                <a:ea typeface="Times New Roman"/>
                <a:cs typeface="Times New Roman"/>
                <a:sym typeface="Times New Roman"/>
              </a:rPr>
              <a:t>NOT NULL</a:t>
            </a:r>
          </a:p>
          <a:p>
            <a:pPr indent="-285750" lvl="1" marL="742950" marR="0" rtl="0" algn="just">
              <a:lnSpc>
                <a:spcPct val="80000"/>
              </a:lnSpc>
              <a:spcBef>
                <a:spcPts val="360"/>
              </a:spcBef>
              <a:spcAft>
                <a:spcPts val="0"/>
              </a:spcAft>
              <a:buClr>
                <a:schemeClr val="dk1"/>
              </a:buClr>
              <a:buSzPts val="1620"/>
              <a:buFont typeface="Noto Sans Symbols"/>
              <a:buChar char="•"/>
            </a:pPr>
            <a:r>
              <a:rPr b="0" i="1" lang="en-US" sz="1800" u="none" cap="none" strike="noStrike">
                <a:solidFill>
                  <a:srgbClr val="0066CC"/>
                </a:solidFill>
                <a:latin typeface="Times New Roman"/>
                <a:ea typeface="Times New Roman"/>
                <a:cs typeface="Times New Roman"/>
                <a:sym typeface="Times New Roman"/>
              </a:rPr>
              <a:t>Après une colonne</a:t>
            </a:r>
          </a:p>
          <a:p>
            <a:pPr indent="-285750" lvl="1" marL="742950" marR="0" rtl="0" algn="just">
              <a:lnSpc>
                <a:spcPct val="80000"/>
              </a:lnSpc>
              <a:spcBef>
                <a:spcPts val="360"/>
              </a:spcBef>
              <a:spcAft>
                <a:spcPts val="0"/>
              </a:spcAft>
              <a:buClr>
                <a:schemeClr val="dk1"/>
              </a:buClr>
              <a:buSzPts val="1620"/>
              <a:buFont typeface="Noto Sans Symbols"/>
              <a:buChar char="•"/>
            </a:pPr>
            <a:r>
              <a:rPr b="0" i="1" lang="en-US" sz="1800" u="none" cap="none" strike="noStrike">
                <a:solidFill>
                  <a:srgbClr val="0066CC"/>
                </a:solidFill>
                <a:latin typeface="Times New Roman"/>
                <a:ea typeface="Times New Roman"/>
                <a:cs typeface="Times New Roman"/>
                <a:sym typeface="Times New Roman"/>
              </a:rPr>
              <a:t>CREATE TABLE Pays (nom VARCHAR(20) NOT NULL, …</a:t>
            </a:r>
          </a:p>
          <a:p>
            <a:pPr indent="-342900" lvl="0" marL="342900" marR="0" rtl="0" algn="just">
              <a:lnSpc>
                <a:spcPct val="80000"/>
              </a:lnSpc>
              <a:spcBef>
                <a:spcPts val="360"/>
              </a:spcBef>
              <a:spcAft>
                <a:spcPts val="0"/>
              </a:spcAft>
              <a:buClr>
                <a:schemeClr val="hlink"/>
              </a:buClr>
              <a:buSzPts val="1980"/>
              <a:buFont typeface="Noto Sans Symbols"/>
              <a:buChar char="•"/>
            </a:pPr>
            <a:r>
              <a:rPr b="0" i="0" lang="en-US" sz="1800" u="none" cap="none" strike="noStrike">
                <a:solidFill>
                  <a:schemeClr val="dk1"/>
                </a:solidFill>
                <a:latin typeface="Times New Roman"/>
                <a:ea typeface="Times New Roman"/>
                <a:cs typeface="Times New Roman"/>
                <a:sym typeface="Times New Roman"/>
              </a:rPr>
              <a:t>UNIQUE</a:t>
            </a:r>
          </a:p>
          <a:p>
            <a:pPr indent="-285750" lvl="1" marL="742950" marR="0" rtl="0" algn="just">
              <a:lnSpc>
                <a:spcPct val="80000"/>
              </a:lnSpc>
              <a:spcBef>
                <a:spcPts val="360"/>
              </a:spcBef>
              <a:spcAft>
                <a:spcPts val="0"/>
              </a:spcAft>
              <a:buClr>
                <a:schemeClr val="dk1"/>
              </a:buClr>
              <a:buSzPts val="1620"/>
              <a:buFont typeface="Noto Sans Symbols"/>
              <a:buChar char="•"/>
            </a:pPr>
            <a:r>
              <a:rPr b="0" i="1" lang="en-US" sz="1800" u="none" cap="none" strike="noStrike">
                <a:solidFill>
                  <a:srgbClr val="0066CC"/>
                </a:solidFill>
                <a:latin typeface="Times New Roman"/>
                <a:ea typeface="Times New Roman"/>
                <a:cs typeface="Times New Roman"/>
                <a:sym typeface="Times New Roman"/>
              </a:rPr>
              <a:t>Clé secondaire, pas deux lignes avec la même valeur, éventuellement null</a:t>
            </a:r>
          </a:p>
          <a:p>
            <a:pPr indent="-342900" lvl="0" marL="342900" marR="0" rtl="0" algn="just">
              <a:lnSpc>
                <a:spcPct val="80000"/>
              </a:lnSpc>
              <a:spcBef>
                <a:spcPts val="360"/>
              </a:spcBef>
              <a:spcAft>
                <a:spcPts val="0"/>
              </a:spcAft>
              <a:buClr>
                <a:schemeClr val="hlink"/>
              </a:buClr>
              <a:buSzPts val="1980"/>
              <a:buFont typeface="Noto Sans Symbols"/>
              <a:buChar char="•"/>
            </a:pPr>
            <a:r>
              <a:rPr b="0" i="0" lang="en-US" sz="1800" u="none" cap="none" strike="noStrike">
                <a:solidFill>
                  <a:schemeClr val="dk1"/>
                </a:solidFill>
                <a:latin typeface="Times New Roman"/>
                <a:ea typeface="Times New Roman"/>
                <a:cs typeface="Times New Roman"/>
                <a:sym typeface="Times New Roman"/>
              </a:rPr>
              <a:t>PRIMARY KEY : IDENTIFIANT de la relation</a:t>
            </a:r>
          </a:p>
          <a:p>
            <a:pPr indent="-285750" lvl="1" marL="742950" marR="0" rtl="0" algn="just">
              <a:lnSpc>
                <a:spcPct val="80000"/>
              </a:lnSpc>
              <a:spcBef>
                <a:spcPts val="360"/>
              </a:spcBef>
              <a:spcAft>
                <a:spcPts val="0"/>
              </a:spcAft>
              <a:buClr>
                <a:schemeClr val="dk1"/>
              </a:buClr>
              <a:buSzPts val="1620"/>
              <a:buFont typeface="Noto Sans Symbols"/>
              <a:buChar char="•"/>
            </a:pPr>
            <a:r>
              <a:rPr b="0" i="1" lang="en-US" sz="1800" u="none" cap="none" strike="noStrike">
                <a:solidFill>
                  <a:srgbClr val="0066CC"/>
                </a:solidFill>
                <a:latin typeface="Times New Roman"/>
                <a:ea typeface="Times New Roman"/>
                <a:cs typeface="Times New Roman"/>
                <a:sym typeface="Times New Roman"/>
              </a:rPr>
              <a:t>UNIQUE + NOT NULL</a:t>
            </a:r>
          </a:p>
          <a:p>
            <a:pPr indent="-285750" lvl="1" marL="742950" marR="0" rtl="0" algn="just">
              <a:lnSpc>
                <a:spcPct val="80000"/>
              </a:lnSpc>
              <a:spcBef>
                <a:spcPts val="360"/>
              </a:spcBef>
              <a:spcAft>
                <a:spcPts val="0"/>
              </a:spcAft>
              <a:buClr>
                <a:schemeClr val="dk1"/>
              </a:buClr>
              <a:buSzPts val="1620"/>
              <a:buFont typeface="Noto Sans Symbols"/>
              <a:buChar char="•"/>
            </a:pPr>
            <a:r>
              <a:rPr b="0" i="1" lang="en-US" sz="1800" u="none" cap="none" strike="noStrike">
                <a:solidFill>
                  <a:srgbClr val="0066CC"/>
                </a:solidFill>
                <a:latin typeface="Times New Roman"/>
                <a:ea typeface="Times New Roman"/>
                <a:cs typeface="Times New Roman"/>
                <a:sym typeface="Times New Roman"/>
              </a:rPr>
              <a:t>Exemple:</a:t>
            </a:r>
          </a:p>
          <a:p>
            <a:pPr indent="-228600" lvl="2" marL="1143000" marR="0" rtl="0" algn="just">
              <a:lnSpc>
                <a:spcPct val="80000"/>
              </a:lnSpc>
              <a:spcBef>
                <a:spcPts val="360"/>
              </a:spcBef>
              <a:spcAft>
                <a:spcPts val="0"/>
              </a:spcAft>
              <a:buClr>
                <a:schemeClr val="hlink"/>
              </a:buClr>
              <a:buSzPts val="1710"/>
              <a:buFont typeface="Noto Sans Symbols"/>
              <a:buChar char="•"/>
            </a:pPr>
            <a:r>
              <a:rPr b="0" i="0" lang="en-US" sz="1800" u="none" cap="none" strike="noStrike">
                <a:solidFill>
                  <a:schemeClr val="dk1"/>
                </a:solidFill>
                <a:latin typeface="Times New Roman"/>
                <a:ea typeface="Times New Roman"/>
                <a:cs typeface="Times New Roman"/>
                <a:sym typeface="Times New Roman"/>
              </a:rPr>
              <a:t>CREATE TABLE AVION</a:t>
            </a:r>
          </a:p>
          <a:p>
            <a:pPr indent="-228600" lvl="2" marL="1143000" marR="0" rtl="0" algn="just">
              <a:lnSpc>
                <a:spcPct val="80000"/>
              </a:lnSpc>
              <a:spcBef>
                <a:spcPts val="360"/>
              </a:spcBef>
              <a:spcAft>
                <a:spcPts val="0"/>
              </a:spcAft>
              <a:buClr>
                <a:schemeClr val="hlink"/>
              </a:buClr>
              <a:buFont typeface="Noto Sans Symbols"/>
              <a:buNone/>
            </a:pPr>
            <a:r>
              <a:rPr b="0" i="0" lang="en-US" sz="1800" u="none" cap="none" strike="noStrike">
                <a:solidFill>
                  <a:schemeClr val="dk1"/>
                </a:solidFill>
                <a:latin typeface="Times New Roman"/>
                <a:ea typeface="Times New Roman"/>
                <a:cs typeface="Times New Roman"/>
                <a:sym typeface="Times New Roman"/>
              </a:rPr>
              <a:t>   (NUM_AV INT PRIMARY KEY, …</a:t>
            </a:r>
          </a:p>
          <a:p>
            <a:pPr indent="-228600" lvl="2" marL="1143000" marR="0" rtl="0" algn="just">
              <a:lnSpc>
                <a:spcPct val="80000"/>
              </a:lnSpc>
              <a:spcBef>
                <a:spcPts val="360"/>
              </a:spcBef>
              <a:spcAft>
                <a:spcPts val="0"/>
              </a:spcAft>
              <a:buClr>
                <a:schemeClr val="hlink"/>
              </a:buClr>
              <a:buSzPts val="1710"/>
              <a:buFont typeface="Noto Sans Symbols"/>
              <a:buNone/>
            </a:pPr>
            <a:r>
              <a:t/>
            </a:r>
            <a:endParaRPr b="0" i="0" sz="1800" u="none" cap="none" strike="noStrike">
              <a:solidFill>
                <a:schemeClr val="dk1"/>
              </a:solidFill>
              <a:latin typeface="Times New Roman"/>
              <a:ea typeface="Times New Roman"/>
              <a:cs typeface="Times New Roman"/>
              <a:sym typeface="Times New Roman"/>
            </a:endParaRPr>
          </a:p>
          <a:p>
            <a:pPr indent="-228600" lvl="2" marL="1143000" marR="0" rtl="0" algn="just">
              <a:lnSpc>
                <a:spcPct val="80000"/>
              </a:lnSpc>
              <a:spcBef>
                <a:spcPts val="360"/>
              </a:spcBef>
              <a:spcAft>
                <a:spcPts val="0"/>
              </a:spcAft>
              <a:buClr>
                <a:schemeClr val="hlink"/>
              </a:buClr>
              <a:buSzPts val="1710"/>
              <a:buFont typeface="Noto Sans Symbols"/>
              <a:buChar char="•"/>
            </a:pPr>
            <a:r>
              <a:rPr b="0" i="0" lang="en-US" sz="1800" u="none" cap="none" strike="noStrike">
                <a:solidFill>
                  <a:schemeClr val="dk1"/>
                </a:solidFill>
                <a:latin typeface="Times New Roman"/>
                <a:ea typeface="Times New Roman"/>
                <a:cs typeface="Times New Roman"/>
                <a:sym typeface="Times New Roman"/>
              </a:rPr>
              <a:t>CREATE TABLE AVION</a:t>
            </a:r>
          </a:p>
          <a:p>
            <a:pPr indent="-228600" lvl="2" marL="1143000" marR="0" rtl="0" algn="just">
              <a:lnSpc>
                <a:spcPct val="80000"/>
              </a:lnSpc>
              <a:spcBef>
                <a:spcPts val="360"/>
              </a:spcBef>
              <a:spcAft>
                <a:spcPts val="0"/>
              </a:spcAft>
              <a:buClr>
                <a:schemeClr val="hlink"/>
              </a:buClr>
              <a:buFont typeface="Noto Sans Symbols"/>
              <a:buNone/>
            </a:pPr>
            <a:r>
              <a:rPr b="0" i="0" lang="en-US" sz="1800" u="none" cap="none" strike="noStrike">
                <a:solidFill>
                  <a:schemeClr val="dk1"/>
                </a:solidFill>
                <a:latin typeface="Times New Roman"/>
                <a:ea typeface="Times New Roman"/>
                <a:cs typeface="Times New Roman"/>
                <a:sym typeface="Times New Roman"/>
              </a:rPr>
              <a:t>	( NUM_AV INT,</a:t>
            </a:r>
          </a:p>
          <a:p>
            <a:pPr indent="-228600" lvl="2" marL="1143000" marR="0" rtl="0" algn="just">
              <a:lnSpc>
                <a:spcPct val="80000"/>
              </a:lnSpc>
              <a:spcBef>
                <a:spcPts val="360"/>
              </a:spcBef>
              <a:spcAft>
                <a:spcPts val="0"/>
              </a:spcAft>
              <a:buClr>
                <a:schemeClr val="hlink"/>
              </a:buClr>
              <a:buFont typeface="Noto Sans Symbols"/>
              <a:buNone/>
            </a:pPr>
            <a:r>
              <a:rPr b="0" i="0" lang="en-US" sz="1800" u="none" cap="none" strike="noStrike">
                <a:solidFill>
                  <a:schemeClr val="dk1"/>
                </a:solidFill>
                <a:latin typeface="Times New Roman"/>
                <a:ea typeface="Times New Roman"/>
                <a:cs typeface="Times New Roman"/>
                <a:sym typeface="Times New Roman"/>
              </a:rPr>
              <a:t>	  Type VARCHAR(30),</a:t>
            </a:r>
          </a:p>
          <a:p>
            <a:pPr indent="-228600" lvl="2" marL="1143000" marR="0" rtl="0" algn="just">
              <a:lnSpc>
                <a:spcPct val="80000"/>
              </a:lnSpc>
              <a:spcBef>
                <a:spcPts val="360"/>
              </a:spcBef>
              <a:spcAft>
                <a:spcPts val="0"/>
              </a:spcAft>
              <a:buClr>
                <a:schemeClr val="hlink"/>
              </a:buClr>
              <a:buFont typeface="Noto Sans Symbols"/>
              <a:buNone/>
            </a:pPr>
            <a:r>
              <a:rPr b="0" i="0" lang="en-US" sz="1800" u="none" cap="none" strike="noStrike">
                <a:solidFill>
                  <a:schemeClr val="dk1"/>
                </a:solidFill>
                <a:latin typeface="Times New Roman"/>
                <a:ea typeface="Times New Roman"/>
                <a:cs typeface="Times New Roman"/>
                <a:sym typeface="Times New Roman"/>
              </a:rPr>
              <a:t>     Capacite INT,</a:t>
            </a:r>
          </a:p>
          <a:p>
            <a:pPr indent="-228600" lvl="2" marL="1143000" marR="0" rtl="0" algn="just">
              <a:lnSpc>
                <a:spcPct val="80000"/>
              </a:lnSpc>
              <a:spcBef>
                <a:spcPts val="360"/>
              </a:spcBef>
              <a:spcAft>
                <a:spcPts val="0"/>
              </a:spcAft>
              <a:buClr>
                <a:schemeClr val="hlink"/>
              </a:buClr>
              <a:buFont typeface="Noto Sans Symbols"/>
              <a:buNone/>
            </a:pPr>
            <a:r>
              <a:rPr b="0" i="0" lang="en-US" sz="1800" u="none" cap="none" strike="noStrike">
                <a:solidFill>
                  <a:schemeClr val="dk1"/>
                </a:solidFill>
                <a:latin typeface="Times New Roman"/>
                <a:ea typeface="Times New Roman"/>
                <a:cs typeface="Times New Roman"/>
                <a:sym typeface="Times New Roman"/>
              </a:rPr>
              <a:t>	  Ville VARCHAR(30), …,</a:t>
            </a:r>
          </a:p>
          <a:p>
            <a:pPr indent="-228600" lvl="2" marL="1143000" marR="0" rtl="0" algn="just">
              <a:lnSpc>
                <a:spcPct val="80000"/>
              </a:lnSpc>
              <a:spcBef>
                <a:spcPts val="360"/>
              </a:spcBef>
              <a:spcAft>
                <a:spcPts val="0"/>
              </a:spcAft>
              <a:buClr>
                <a:schemeClr val="hlink"/>
              </a:buClr>
              <a:buFont typeface="Noto Sans Symbols"/>
              <a:buNone/>
            </a:pPr>
            <a:r>
              <a:rPr b="0" i="0" lang="en-US" sz="1800" u="none" cap="none" strike="noStrike">
                <a:solidFill>
                  <a:schemeClr val="dk1"/>
                </a:solidFill>
                <a:latin typeface="Times New Roman"/>
                <a:ea typeface="Times New Roman"/>
                <a:cs typeface="Times New Roman"/>
                <a:sym typeface="Times New Roman"/>
              </a:rPr>
              <a:t>	  CONSTRAINT PK_emp PRIMARY KEY (NUM_AV)) ;</a:t>
            </a:r>
          </a:p>
          <a:p>
            <a:pPr indent="-342900" lvl="0" marL="342900" marR="0" rtl="0" algn="just">
              <a:lnSpc>
                <a:spcPct val="80000"/>
              </a:lnSpc>
              <a:spcBef>
                <a:spcPts val="360"/>
              </a:spcBef>
              <a:spcAft>
                <a:spcPts val="0"/>
              </a:spcAft>
              <a:buClr>
                <a:schemeClr val="hlink"/>
              </a:buClr>
              <a:buSzPts val="1980"/>
              <a:buFont typeface="Noto Sans Symbols"/>
              <a:buNone/>
            </a:pPr>
            <a:r>
              <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just">
              <a:lnSpc>
                <a:spcPct val="80000"/>
              </a:lnSpc>
              <a:spcBef>
                <a:spcPts val="360"/>
              </a:spcBef>
              <a:spcAft>
                <a:spcPts val="0"/>
              </a:spcAft>
              <a:buClr>
                <a:schemeClr val="hlink"/>
              </a:buClr>
              <a:buSzPts val="1980"/>
              <a:buFont typeface="Noto Sans Symbols"/>
              <a:buChar char="•"/>
            </a:pPr>
            <a:r>
              <a:rPr b="0" i="0" lang="en-US" sz="1800" u="none" cap="none" strike="noStrike">
                <a:solidFill>
                  <a:schemeClr val="dk1"/>
                </a:solidFill>
                <a:latin typeface="Times New Roman"/>
                <a:ea typeface="Times New Roman"/>
                <a:cs typeface="Times New Roman"/>
                <a:sym typeface="Times New Roman"/>
              </a:rPr>
              <a:t>UNIQUE et PRIMARY KEY sont incompatibles</a:t>
            </a: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4" name="Shape 1914"/>
        <p:cNvGrpSpPr/>
        <p:nvPr/>
      </p:nvGrpSpPr>
      <p:grpSpPr>
        <a:xfrm>
          <a:off x="0" y="0"/>
          <a:ext cx="0" cy="0"/>
          <a:chOff x="0" y="0"/>
          <a:chExt cx="0" cy="0"/>
        </a:xfrm>
      </p:grpSpPr>
      <p:sp>
        <p:nvSpPr>
          <p:cNvPr id="1915" name="Shape 1915"/>
          <p:cNvSpPr txBox="1"/>
          <p:nvPr>
            <p:ph type="title"/>
          </p:nvPr>
        </p:nvSpPr>
        <p:spPr>
          <a:xfrm>
            <a:off x="609600" y="4762"/>
            <a:ext cx="8305800" cy="609600"/>
          </a:xfrm>
          <a:prstGeom prst="rect">
            <a:avLst/>
          </a:prstGeom>
          <a:noFill/>
          <a:ln>
            <a:noFill/>
          </a:ln>
        </p:spPr>
        <p:txBody>
          <a:bodyPr anchorCtr="0" anchor="b" bIns="45700" lIns="91425" rIns="91425" wrap="square" tIns="45700">
            <a:noAutofit/>
          </a:bodyPr>
          <a:lstStyle/>
          <a:p>
            <a:pPr indent="0" lvl="0" marL="0" marR="0" rtl="0" algn="l">
              <a:lnSpc>
                <a:spcPct val="100000"/>
              </a:lnSpc>
              <a:spcBef>
                <a:spcPts val="0"/>
              </a:spcBef>
              <a:spcAft>
                <a:spcPts val="0"/>
              </a:spcAft>
              <a:buClr>
                <a:schemeClr val="dk1"/>
              </a:buClr>
              <a:buFont typeface="Kaushan Script"/>
              <a:buNone/>
            </a:pPr>
            <a:r>
              <a:rPr b="0" i="0" lang="en-US" sz="3000" u="none" cap="none" strike="noStrike">
                <a:solidFill>
                  <a:schemeClr val="dk1"/>
                </a:solidFill>
                <a:latin typeface="Kaushan Script"/>
                <a:ea typeface="Kaushan Script"/>
                <a:cs typeface="Kaushan Script"/>
                <a:sym typeface="Kaushan Script"/>
              </a:rPr>
              <a:t>Contraintes d'intégrité référentielle</a:t>
            </a:r>
          </a:p>
        </p:txBody>
      </p:sp>
      <p:sp>
        <p:nvSpPr>
          <p:cNvPr descr="Rectangle: Click to edit Master text styles Second level Third level Fourth level Fifth level" id="1916" name="Shape 1916"/>
          <p:cNvSpPr txBox="1"/>
          <p:nvPr>
            <p:ph idx="1" type="body"/>
          </p:nvPr>
        </p:nvSpPr>
        <p:spPr>
          <a:xfrm>
            <a:off x="533400" y="914400"/>
            <a:ext cx="8153400" cy="5499100"/>
          </a:xfrm>
          <a:prstGeom prst="rect">
            <a:avLst/>
          </a:prstGeom>
          <a:noFill/>
          <a:ln>
            <a:noFill/>
          </a:ln>
        </p:spPr>
        <p:txBody>
          <a:bodyPr anchorCtr="0" anchor="t" bIns="45700" lIns="91425" rIns="91425" wrap="square" tIns="45700">
            <a:noAutofit/>
          </a:bodyPr>
          <a:lstStyle/>
          <a:p>
            <a:pPr indent="-342900" lvl="0" marL="342900" marR="0" rtl="0" algn="just">
              <a:lnSpc>
                <a:spcPct val="90000"/>
              </a:lnSpc>
              <a:spcBef>
                <a:spcPts val="0"/>
              </a:spcBef>
              <a:spcAft>
                <a:spcPts val="0"/>
              </a:spcAft>
              <a:buClr>
                <a:schemeClr val="hlink"/>
              </a:buClr>
              <a:buSzPts val="3080"/>
              <a:buFont typeface="Noto Sans Symbols"/>
              <a:buChar char="•"/>
            </a:pPr>
            <a:r>
              <a:rPr b="0" i="0" lang="en-US" sz="2800" u="none" cap="none" strike="noStrike">
                <a:solidFill>
                  <a:schemeClr val="dk1"/>
                </a:solidFill>
                <a:latin typeface="Times New Roman"/>
                <a:ea typeface="Times New Roman"/>
                <a:cs typeface="Times New Roman"/>
                <a:sym typeface="Times New Roman"/>
              </a:rPr>
              <a:t>Foreign key : att1 REFERENCES att2</a:t>
            </a:r>
          </a:p>
          <a:p>
            <a:pPr indent="-285750" lvl="1" marL="742950" marR="0" rtl="0" algn="just">
              <a:lnSpc>
                <a:spcPct val="90000"/>
              </a:lnSpc>
              <a:spcBef>
                <a:spcPts val="520"/>
              </a:spcBef>
              <a:spcAft>
                <a:spcPts val="0"/>
              </a:spcAft>
              <a:buClr>
                <a:schemeClr val="dk1"/>
              </a:buClr>
              <a:buSzPts val="2340"/>
              <a:buFont typeface="Noto Sans Symbols"/>
              <a:buChar char="•"/>
            </a:pPr>
            <a:r>
              <a:rPr b="0" i="1" lang="en-US" sz="2600" u="none" cap="none" strike="noStrike">
                <a:solidFill>
                  <a:srgbClr val="0066CC"/>
                </a:solidFill>
                <a:latin typeface="Times New Roman"/>
                <a:ea typeface="Times New Roman"/>
                <a:cs typeface="Times New Roman"/>
                <a:sym typeface="Times New Roman"/>
              </a:rPr>
              <a:t>référence soit une primary key soit une unique key.</a:t>
            </a:r>
          </a:p>
          <a:p>
            <a:pPr indent="-285750" lvl="1" marL="742950" marR="0" rtl="0" algn="just">
              <a:lnSpc>
                <a:spcPct val="90000"/>
              </a:lnSpc>
              <a:spcBef>
                <a:spcPts val="520"/>
              </a:spcBef>
              <a:spcAft>
                <a:spcPts val="0"/>
              </a:spcAft>
              <a:buClr>
                <a:schemeClr val="dk1"/>
              </a:buClr>
              <a:buSzPts val="2340"/>
              <a:buFont typeface="Noto Sans Symbols"/>
              <a:buChar char="•"/>
            </a:pPr>
            <a:r>
              <a:rPr b="0" i="1" lang="en-US" sz="2600" u="none" cap="none" strike="noStrike">
                <a:solidFill>
                  <a:srgbClr val="0066CC"/>
                </a:solidFill>
                <a:latin typeface="Times New Roman"/>
                <a:ea typeface="Times New Roman"/>
                <a:cs typeface="Times New Roman"/>
                <a:sym typeface="Times New Roman"/>
              </a:rPr>
              <a:t>Exemple:</a:t>
            </a:r>
          </a:p>
          <a:p>
            <a:pPr indent="-228600" lvl="2" marL="1143000" marR="0" rtl="0" algn="just">
              <a:lnSpc>
                <a:spcPct val="90000"/>
              </a:lnSpc>
              <a:spcBef>
                <a:spcPts val="400"/>
              </a:spcBef>
              <a:spcAft>
                <a:spcPts val="0"/>
              </a:spcAft>
              <a:buClr>
                <a:schemeClr val="hlink"/>
              </a:buClr>
              <a:buFont typeface="Noto Sans Symbols"/>
              <a:buNone/>
            </a:pPr>
            <a:r>
              <a:rPr b="0" i="0" lang="en-US" sz="2000" u="none" cap="none" strike="noStrike">
                <a:solidFill>
                  <a:schemeClr val="dk1"/>
                </a:solidFill>
                <a:latin typeface="Times New Roman"/>
                <a:ea typeface="Times New Roman"/>
                <a:cs typeface="Times New Roman"/>
                <a:sym typeface="Times New Roman"/>
              </a:rPr>
              <a:t>CREATE TABLE Dept</a:t>
            </a:r>
          </a:p>
          <a:p>
            <a:pPr indent="-228600" lvl="3" marL="1600200" marR="0" rtl="0" algn="just">
              <a:lnSpc>
                <a:spcPct val="90000"/>
              </a:lnSpc>
              <a:spcBef>
                <a:spcPts val="400"/>
              </a:spcBef>
              <a:spcAft>
                <a:spcPts val="0"/>
              </a:spcAft>
              <a:buClr>
                <a:schemeClr val="dk1"/>
              </a:buClr>
              <a:buFont typeface="Noto Sans Symbols"/>
              <a:buNone/>
            </a:pPr>
            <a:r>
              <a:rPr b="0" i="0" lang="en-US" sz="2000" u="none" cap="none" strike="noStrike">
                <a:solidFill>
                  <a:schemeClr val="dk1"/>
                </a:solidFill>
                <a:latin typeface="Tahoma"/>
                <a:ea typeface="Tahoma"/>
                <a:cs typeface="Tahoma"/>
                <a:sym typeface="Tahoma"/>
              </a:rPr>
              <a:t>(dpt_id INT(4) PRIMARY KEY,</a:t>
            </a:r>
          </a:p>
          <a:p>
            <a:pPr indent="-228600" lvl="3" marL="1600200" marR="0" rtl="0" algn="just">
              <a:lnSpc>
                <a:spcPct val="90000"/>
              </a:lnSpc>
              <a:spcBef>
                <a:spcPts val="400"/>
              </a:spcBef>
              <a:spcAft>
                <a:spcPts val="0"/>
              </a:spcAft>
              <a:buClr>
                <a:schemeClr val="dk1"/>
              </a:buClr>
              <a:buFont typeface="Noto Sans Symbols"/>
              <a:buNone/>
            </a:pPr>
            <a:r>
              <a:rPr b="0" i="0" lang="en-US" sz="2000" u="none" cap="none" strike="noStrike">
                <a:solidFill>
                  <a:schemeClr val="dk1"/>
                </a:solidFill>
                <a:latin typeface="Tahoma"/>
                <a:ea typeface="Tahoma"/>
                <a:cs typeface="Tahoma"/>
                <a:sym typeface="Tahoma"/>
              </a:rPr>
              <a:t>manager_id INT(4) CONSTRAINT fk_mgr</a:t>
            </a:r>
          </a:p>
          <a:p>
            <a:pPr indent="-228600" lvl="3" marL="1600200" marR="0" rtl="0" algn="just">
              <a:lnSpc>
                <a:spcPct val="90000"/>
              </a:lnSpc>
              <a:spcBef>
                <a:spcPts val="400"/>
              </a:spcBef>
              <a:spcAft>
                <a:spcPts val="0"/>
              </a:spcAft>
              <a:buClr>
                <a:schemeClr val="dk1"/>
              </a:buClr>
              <a:buFont typeface="Noto Sans Symbols"/>
              <a:buNone/>
            </a:pPr>
            <a:r>
              <a:rPr b="0" i="0" lang="en-US" sz="2000" u="none" cap="none" strike="noStrike">
                <a:solidFill>
                  <a:schemeClr val="dk1"/>
                </a:solidFill>
                <a:latin typeface="Tahoma"/>
                <a:ea typeface="Tahoma"/>
                <a:cs typeface="Tahoma"/>
                <a:sym typeface="Tahoma"/>
              </a:rPr>
              <a:t>REFERENCES EMPLOYEE(emp_id)</a:t>
            </a:r>
          </a:p>
          <a:p>
            <a:pPr indent="-228600" lvl="3" marL="1600200" marR="0" rtl="0" algn="just">
              <a:lnSpc>
                <a:spcPct val="90000"/>
              </a:lnSpc>
              <a:spcBef>
                <a:spcPts val="400"/>
              </a:spcBef>
              <a:spcAft>
                <a:spcPts val="0"/>
              </a:spcAft>
              <a:buClr>
                <a:schemeClr val="dk1"/>
              </a:buClr>
              <a:buFont typeface="Noto Sans Symbols"/>
              <a:buNone/>
            </a:pPr>
            <a:r>
              <a:rPr b="0" i="0" lang="en-US" sz="2000" u="none" cap="none" strike="noStrike">
                <a:solidFill>
                  <a:schemeClr val="dk1"/>
                </a:solidFill>
                <a:latin typeface="Tahoma"/>
                <a:ea typeface="Tahoma"/>
                <a:cs typeface="Tahoma"/>
                <a:sym typeface="Tahoma"/>
              </a:rPr>
              <a:t>, … )</a:t>
            </a:r>
          </a:p>
          <a:p>
            <a:pPr indent="-228600" lvl="2" marL="1143000" marR="0" rtl="0" algn="just">
              <a:lnSpc>
                <a:spcPct val="90000"/>
              </a:lnSpc>
              <a:spcBef>
                <a:spcPts val="400"/>
              </a:spcBef>
              <a:spcAft>
                <a:spcPts val="0"/>
              </a:spcAft>
              <a:buClr>
                <a:schemeClr val="hlink"/>
              </a:buClr>
              <a:buSzPts val="1900"/>
              <a:buFont typeface="Noto Sans Symbols"/>
              <a:buNone/>
            </a:pPr>
            <a:r>
              <a:t/>
            </a:r>
            <a:endParaRPr b="0" i="0" sz="2000" u="none" cap="none" strike="noStrike">
              <a:solidFill>
                <a:schemeClr val="dk1"/>
              </a:solidFill>
              <a:latin typeface="Times New Roman"/>
              <a:ea typeface="Times New Roman"/>
              <a:cs typeface="Times New Roman"/>
              <a:sym typeface="Times New Roman"/>
            </a:endParaRPr>
          </a:p>
          <a:p>
            <a:pPr indent="-228600" lvl="2" marL="1143000" marR="0" rtl="0" algn="just">
              <a:lnSpc>
                <a:spcPct val="90000"/>
              </a:lnSpc>
              <a:spcBef>
                <a:spcPts val="400"/>
              </a:spcBef>
              <a:spcAft>
                <a:spcPts val="0"/>
              </a:spcAft>
              <a:buClr>
                <a:schemeClr val="hlink"/>
              </a:buClr>
              <a:buFont typeface="Noto Sans Symbols"/>
              <a:buNone/>
            </a:pPr>
            <a:r>
              <a:rPr b="0" i="0" lang="en-US" sz="2000" u="none" cap="none" strike="noStrike">
                <a:solidFill>
                  <a:schemeClr val="dk1"/>
                </a:solidFill>
                <a:latin typeface="Times New Roman"/>
                <a:ea typeface="Times New Roman"/>
                <a:cs typeface="Times New Roman"/>
                <a:sym typeface="Times New Roman"/>
              </a:rPr>
              <a:t>CREATE TABLE Dept</a:t>
            </a:r>
          </a:p>
          <a:p>
            <a:pPr indent="-228600" lvl="3" marL="1600200" marR="0" rtl="0" algn="just">
              <a:lnSpc>
                <a:spcPct val="90000"/>
              </a:lnSpc>
              <a:spcBef>
                <a:spcPts val="400"/>
              </a:spcBef>
              <a:spcAft>
                <a:spcPts val="0"/>
              </a:spcAft>
              <a:buClr>
                <a:schemeClr val="dk1"/>
              </a:buClr>
              <a:buFont typeface="Noto Sans Symbols"/>
              <a:buNone/>
            </a:pPr>
            <a:r>
              <a:rPr b="0" i="0" lang="en-US" sz="2000" u="none" cap="none" strike="noStrike">
                <a:solidFill>
                  <a:schemeClr val="dk1"/>
                </a:solidFill>
                <a:latin typeface="Tahoma"/>
                <a:ea typeface="Tahoma"/>
                <a:cs typeface="Tahoma"/>
                <a:sym typeface="Tahoma"/>
              </a:rPr>
              <a:t>(dpt_id INT(4) PRIMARY KEY,</a:t>
            </a:r>
          </a:p>
          <a:p>
            <a:pPr indent="-228600" lvl="3" marL="1600200" marR="0" rtl="0" algn="just">
              <a:lnSpc>
                <a:spcPct val="90000"/>
              </a:lnSpc>
              <a:spcBef>
                <a:spcPts val="400"/>
              </a:spcBef>
              <a:spcAft>
                <a:spcPts val="0"/>
              </a:spcAft>
              <a:buClr>
                <a:schemeClr val="dk1"/>
              </a:buClr>
              <a:buFont typeface="Noto Sans Symbols"/>
              <a:buNone/>
            </a:pPr>
            <a:r>
              <a:rPr b="0" i="0" lang="en-US" sz="2000" u="none" cap="none" strike="noStrike">
                <a:solidFill>
                  <a:schemeClr val="dk1"/>
                </a:solidFill>
                <a:latin typeface="Tahoma"/>
                <a:ea typeface="Tahoma"/>
                <a:cs typeface="Tahoma"/>
                <a:sym typeface="Tahoma"/>
              </a:rPr>
              <a:t>manager_id INT(4),</a:t>
            </a:r>
          </a:p>
          <a:p>
            <a:pPr indent="-228600" lvl="3" marL="1600200" marR="0" rtl="0" algn="just">
              <a:lnSpc>
                <a:spcPct val="90000"/>
              </a:lnSpc>
              <a:spcBef>
                <a:spcPts val="400"/>
              </a:spcBef>
              <a:spcAft>
                <a:spcPts val="0"/>
              </a:spcAft>
              <a:buClr>
                <a:schemeClr val="dk1"/>
              </a:buClr>
              <a:buFont typeface="Noto Sans Symbols"/>
              <a:buNone/>
            </a:pPr>
            <a:r>
              <a:rPr b="0" i="0" lang="en-US" sz="2000" u="none" cap="none" strike="noStrike">
                <a:solidFill>
                  <a:schemeClr val="dk1"/>
                </a:solidFill>
                <a:latin typeface="Tahoma"/>
                <a:ea typeface="Tahoma"/>
                <a:cs typeface="Tahoma"/>
                <a:sym typeface="Tahoma"/>
              </a:rPr>
              <a:t>…,</a:t>
            </a:r>
          </a:p>
          <a:p>
            <a:pPr indent="-228600" lvl="3" marL="1600200" marR="0" rtl="0" algn="just">
              <a:lnSpc>
                <a:spcPct val="90000"/>
              </a:lnSpc>
              <a:spcBef>
                <a:spcPts val="400"/>
              </a:spcBef>
              <a:spcAft>
                <a:spcPts val="0"/>
              </a:spcAft>
              <a:buClr>
                <a:schemeClr val="dk1"/>
              </a:buClr>
              <a:buFont typeface="Noto Sans Symbols"/>
              <a:buNone/>
            </a:pPr>
            <a:r>
              <a:rPr b="0" i="0" lang="en-US" sz="2000" u="none" cap="none" strike="noStrike">
                <a:solidFill>
                  <a:schemeClr val="dk1"/>
                </a:solidFill>
                <a:latin typeface="Tahoma"/>
                <a:ea typeface="Tahoma"/>
                <a:cs typeface="Tahoma"/>
                <a:sym typeface="Tahoma"/>
              </a:rPr>
              <a:t>CONSTRAINT fk_mgr FOREIGN KEY (manager_id)</a:t>
            </a:r>
          </a:p>
          <a:p>
            <a:pPr indent="-228600" lvl="3" marL="1600200" marR="0" rtl="0" algn="just">
              <a:lnSpc>
                <a:spcPct val="90000"/>
              </a:lnSpc>
              <a:spcBef>
                <a:spcPts val="400"/>
              </a:spcBef>
              <a:spcAft>
                <a:spcPts val="0"/>
              </a:spcAft>
              <a:buClr>
                <a:schemeClr val="dk1"/>
              </a:buClr>
              <a:buFont typeface="Noto Sans Symbols"/>
              <a:buNone/>
            </a:pPr>
            <a:r>
              <a:rPr b="0" i="0" lang="en-US" sz="2000" u="none" cap="none" strike="noStrike">
                <a:solidFill>
                  <a:schemeClr val="dk1"/>
                </a:solidFill>
                <a:latin typeface="Tahoma"/>
                <a:ea typeface="Tahoma"/>
                <a:cs typeface="Tahoma"/>
                <a:sym typeface="Tahoma"/>
              </a:rPr>
              <a:t>REFERENCES EMPLOYEE(emp_id), …</a:t>
            </a: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0" name="Shape 1920"/>
        <p:cNvGrpSpPr/>
        <p:nvPr/>
      </p:nvGrpSpPr>
      <p:grpSpPr>
        <a:xfrm>
          <a:off x="0" y="0"/>
          <a:ext cx="0" cy="0"/>
          <a:chOff x="0" y="0"/>
          <a:chExt cx="0" cy="0"/>
        </a:xfrm>
      </p:grpSpPr>
      <p:sp>
        <p:nvSpPr>
          <p:cNvPr id="1921" name="Shape 1921"/>
          <p:cNvSpPr txBox="1"/>
          <p:nvPr>
            <p:ph type="title"/>
          </p:nvPr>
        </p:nvSpPr>
        <p:spPr>
          <a:xfrm>
            <a:off x="609600" y="4762"/>
            <a:ext cx="8305800" cy="609600"/>
          </a:xfrm>
          <a:prstGeom prst="rect">
            <a:avLst/>
          </a:prstGeom>
          <a:noFill/>
          <a:ln>
            <a:noFill/>
          </a:ln>
        </p:spPr>
        <p:txBody>
          <a:bodyPr anchorCtr="0" anchor="b" bIns="45700" lIns="91425" rIns="91425" wrap="square" tIns="45700">
            <a:noAutofit/>
          </a:bodyPr>
          <a:lstStyle/>
          <a:p>
            <a:pPr indent="0" lvl="0" marL="0" marR="0" rtl="0" algn="l">
              <a:lnSpc>
                <a:spcPct val="100000"/>
              </a:lnSpc>
              <a:spcBef>
                <a:spcPts val="0"/>
              </a:spcBef>
              <a:spcAft>
                <a:spcPts val="0"/>
              </a:spcAft>
              <a:buClr>
                <a:schemeClr val="dk1"/>
              </a:buClr>
              <a:buFont typeface="Kaushan Script"/>
              <a:buNone/>
            </a:pPr>
            <a:r>
              <a:rPr b="0" i="0" lang="en-US" sz="3000" u="none" cap="none" strike="noStrike">
                <a:solidFill>
                  <a:schemeClr val="dk1"/>
                </a:solidFill>
                <a:latin typeface="Kaushan Script"/>
                <a:ea typeface="Kaushan Script"/>
                <a:cs typeface="Kaushan Script"/>
                <a:sym typeface="Kaushan Script"/>
              </a:rPr>
              <a:t>Actions déclenchées</a:t>
            </a:r>
          </a:p>
        </p:txBody>
      </p:sp>
      <p:sp>
        <p:nvSpPr>
          <p:cNvPr descr="Rectangle: Click to edit Master text styles Second level Third level Fourth level Fifth level" id="1922" name="Shape 1922"/>
          <p:cNvSpPr txBox="1"/>
          <p:nvPr>
            <p:ph idx="1" type="body"/>
          </p:nvPr>
        </p:nvSpPr>
        <p:spPr>
          <a:xfrm>
            <a:off x="533400" y="914400"/>
            <a:ext cx="8153400" cy="5499100"/>
          </a:xfrm>
          <a:prstGeom prst="rect">
            <a:avLst/>
          </a:prstGeom>
          <a:noFill/>
          <a:ln>
            <a:noFill/>
          </a:ln>
        </p:spPr>
        <p:txBody>
          <a:bodyPr anchorCtr="0" anchor="t" bIns="45700" lIns="91425" rIns="91425" wrap="square" tIns="45700">
            <a:noAutofit/>
          </a:bodyPr>
          <a:lstStyle/>
          <a:p>
            <a:pPr indent="-342900" lvl="0" marL="342900" marR="0" rtl="0" algn="just">
              <a:lnSpc>
                <a:spcPct val="100000"/>
              </a:lnSpc>
              <a:spcBef>
                <a:spcPts val="0"/>
              </a:spcBef>
              <a:spcAft>
                <a:spcPts val="0"/>
              </a:spcAft>
              <a:buClr>
                <a:schemeClr val="hlink"/>
              </a:buClr>
              <a:buSzPts val="3080"/>
              <a:buFont typeface="Noto Sans Symbols"/>
              <a:buChar char="•"/>
            </a:pPr>
            <a:r>
              <a:rPr b="0" i="0" lang="en-US" sz="2800" u="none" cap="none" strike="noStrike">
                <a:solidFill>
                  <a:schemeClr val="dk1"/>
                </a:solidFill>
                <a:latin typeface="Times New Roman"/>
                <a:ea typeface="Times New Roman"/>
                <a:cs typeface="Times New Roman"/>
                <a:sym typeface="Times New Roman"/>
              </a:rPr>
              <a:t>REFERENCES nom_table [(nom-col)] [action]</a:t>
            </a:r>
          </a:p>
          <a:p>
            <a:pPr indent="-285750" lvl="1" marL="742950" marR="0" rtl="0" algn="just">
              <a:lnSpc>
                <a:spcPct val="100000"/>
              </a:lnSpc>
              <a:spcBef>
                <a:spcPts val="520"/>
              </a:spcBef>
              <a:spcAft>
                <a:spcPts val="0"/>
              </a:spcAft>
              <a:buClr>
                <a:schemeClr val="dk1"/>
              </a:buClr>
              <a:buSzPts val="2340"/>
              <a:buFont typeface="Noto Sans Symbols"/>
              <a:buChar char="•"/>
            </a:pPr>
            <a:r>
              <a:rPr b="0" i="1" lang="en-US" sz="2600" u="none" cap="none" strike="noStrike">
                <a:solidFill>
                  <a:srgbClr val="0066CC"/>
                </a:solidFill>
                <a:latin typeface="Times New Roman"/>
                <a:ea typeface="Times New Roman"/>
                <a:cs typeface="Times New Roman"/>
                <a:sym typeface="Times New Roman"/>
              </a:rPr>
              <a:t>Qu'est ce qui se passe quand on détruit/MAJ une clé primaire ou unique qui est référencée par un tuple (foreign key) d'une autre table?</a:t>
            </a:r>
          </a:p>
          <a:p>
            <a:pPr indent="-228600" lvl="2" marL="1143000" marR="0" rtl="0" algn="l">
              <a:lnSpc>
                <a:spcPct val="100000"/>
              </a:lnSpc>
              <a:spcBef>
                <a:spcPts val="400"/>
              </a:spcBef>
              <a:spcAft>
                <a:spcPts val="0"/>
              </a:spcAft>
              <a:buClr>
                <a:schemeClr val="hlink"/>
              </a:buClr>
              <a:buFont typeface="Noto Sans Symbols"/>
              <a:buNone/>
            </a:pPr>
            <a:r>
              <a:rPr b="0" i="0" lang="en-US" sz="2000" u="none" cap="none" strike="noStrike">
                <a:solidFill>
                  <a:schemeClr val="dk1"/>
                </a:solidFill>
                <a:latin typeface="Times New Roman"/>
                <a:ea typeface="Times New Roman"/>
                <a:cs typeface="Times New Roman"/>
                <a:sym typeface="Times New Roman"/>
              </a:rPr>
              <a:t>CREATE TABLE Dept</a:t>
            </a:r>
          </a:p>
          <a:p>
            <a:pPr indent="-228600" lvl="2" marL="1143000" marR="0" rtl="0" algn="l">
              <a:lnSpc>
                <a:spcPct val="100000"/>
              </a:lnSpc>
              <a:spcBef>
                <a:spcPts val="400"/>
              </a:spcBef>
              <a:spcAft>
                <a:spcPts val="0"/>
              </a:spcAft>
              <a:buClr>
                <a:schemeClr val="hlink"/>
              </a:buClr>
              <a:buFont typeface="Noto Sans Symbols"/>
              <a:buNone/>
            </a:pPr>
            <a:r>
              <a:rPr b="0" i="0" lang="en-US" sz="2000" u="none" cap="none" strike="noStrike">
                <a:solidFill>
                  <a:schemeClr val="dk1"/>
                </a:solidFill>
                <a:latin typeface="Times New Roman"/>
                <a:ea typeface="Times New Roman"/>
                <a:cs typeface="Times New Roman"/>
                <a:sym typeface="Times New Roman"/>
              </a:rPr>
              <a:t>	(dpt_id INT(4) PRIMARY KEY,</a:t>
            </a:r>
          </a:p>
          <a:p>
            <a:pPr indent="-228600" lvl="2" marL="1143000" marR="0" rtl="0" algn="l">
              <a:lnSpc>
                <a:spcPct val="100000"/>
              </a:lnSpc>
              <a:spcBef>
                <a:spcPts val="400"/>
              </a:spcBef>
              <a:spcAft>
                <a:spcPts val="0"/>
              </a:spcAft>
              <a:buClr>
                <a:schemeClr val="hlink"/>
              </a:buClr>
              <a:buFont typeface="Noto Sans Symbols"/>
              <a:buNone/>
            </a:pPr>
            <a:r>
              <a:rPr b="0" i="0" lang="en-US" sz="2000" u="none" cap="none" strike="noStrike">
                <a:solidFill>
                  <a:schemeClr val="dk1"/>
                </a:solidFill>
                <a:latin typeface="Times New Roman"/>
                <a:ea typeface="Times New Roman"/>
                <a:cs typeface="Times New Roman"/>
                <a:sym typeface="Times New Roman"/>
              </a:rPr>
              <a:t>	manager_id INT(4) </a:t>
            </a:r>
          </a:p>
          <a:p>
            <a:pPr indent="-228600" lvl="2" marL="1143000" marR="0" rtl="0" algn="l">
              <a:lnSpc>
                <a:spcPct val="100000"/>
              </a:lnSpc>
              <a:spcBef>
                <a:spcPts val="400"/>
              </a:spcBef>
              <a:spcAft>
                <a:spcPts val="0"/>
              </a:spcAft>
              <a:buClr>
                <a:schemeClr val="hlink"/>
              </a:buClr>
              <a:buFont typeface="Noto Sans Symbols"/>
              <a:buNone/>
            </a:pPr>
            <a:r>
              <a:rPr b="0" i="0" lang="en-US" sz="2000" u="none" cap="none" strike="noStrike">
                <a:solidFill>
                  <a:schemeClr val="dk1"/>
                </a:solidFill>
                <a:latin typeface="Times New Roman"/>
                <a:ea typeface="Times New Roman"/>
                <a:cs typeface="Times New Roman"/>
                <a:sym typeface="Times New Roman"/>
              </a:rPr>
              <a:t>  CONSTRAINT fk_mgr REFERENCES EMPLOYEE(emp_id),</a:t>
            </a:r>
          </a:p>
          <a:p>
            <a:pPr indent="-285750" lvl="1" marL="742950" marR="0" rtl="0" algn="just">
              <a:lnSpc>
                <a:spcPct val="100000"/>
              </a:lnSpc>
              <a:spcBef>
                <a:spcPts val="520"/>
              </a:spcBef>
              <a:spcAft>
                <a:spcPts val="0"/>
              </a:spcAft>
              <a:buClr>
                <a:schemeClr val="dk1"/>
              </a:buClr>
              <a:buSzPts val="2340"/>
              <a:buFont typeface="Noto Sans Symbols"/>
              <a:buNone/>
            </a:pPr>
            <a:r>
              <a:t/>
            </a:r>
            <a:endParaRPr b="0" i="1" sz="2600" u="none" cap="none" strike="noStrike">
              <a:solidFill>
                <a:srgbClr val="0066CC"/>
              </a:solidFill>
              <a:latin typeface="Times New Roman"/>
              <a:ea typeface="Times New Roman"/>
              <a:cs typeface="Times New Roman"/>
              <a:sym typeface="Times New Roman"/>
            </a:endParaRPr>
          </a:p>
          <a:p>
            <a:pPr indent="-285750" lvl="1" marL="742950" marR="0" rtl="0" algn="just">
              <a:lnSpc>
                <a:spcPct val="100000"/>
              </a:lnSpc>
              <a:spcBef>
                <a:spcPts val="520"/>
              </a:spcBef>
              <a:spcAft>
                <a:spcPts val="0"/>
              </a:spcAft>
              <a:buClr>
                <a:schemeClr val="dk1"/>
              </a:buClr>
              <a:buSzPts val="2340"/>
              <a:buFont typeface="Noto Sans Symbols"/>
              <a:buChar char="•"/>
            </a:pPr>
            <a:r>
              <a:rPr b="0" i="1" lang="en-US" sz="2600" u="none" cap="none" strike="noStrike">
                <a:solidFill>
                  <a:srgbClr val="0066CC"/>
                </a:solidFill>
                <a:latin typeface="Times New Roman"/>
                <a:ea typeface="Times New Roman"/>
                <a:cs typeface="Times New Roman"/>
                <a:sym typeface="Times New Roman"/>
              </a:rPr>
              <a:t>Si on a le tuple (dpt_id=1, manager_id=21), que se passe-t-il si on détruit ou met à jour l'employé d'identifiant 21 dans la table Employé?</a:t>
            </a:r>
          </a:p>
          <a:p>
            <a:pPr indent="-342900" lvl="0" marL="342900" marR="0" rtl="0" algn="just">
              <a:spcBef>
                <a:spcPts val="520"/>
              </a:spcBef>
              <a:spcAft>
                <a:spcPts val="0"/>
              </a:spcAft>
              <a:buClr>
                <a:schemeClr val="hlink"/>
              </a:buClr>
              <a:buSzPts val="2860"/>
              <a:buFont typeface="Noto Sans Symbols"/>
              <a:buNone/>
            </a:pPr>
            <a:r>
              <a:t/>
            </a:r>
            <a:endParaRPr b="0" i="1" sz="2600" u="none" cap="none" strike="noStrike">
              <a:solidFill>
                <a:srgbClr val="0066CC"/>
              </a:solidFill>
              <a:latin typeface="Times New Roman"/>
              <a:ea typeface="Times New Roman"/>
              <a:cs typeface="Times New Roman"/>
              <a:sym typeface="Times New Roman"/>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6" name="Shape 1926"/>
        <p:cNvGrpSpPr/>
        <p:nvPr/>
      </p:nvGrpSpPr>
      <p:grpSpPr>
        <a:xfrm>
          <a:off x="0" y="0"/>
          <a:ext cx="0" cy="0"/>
          <a:chOff x="0" y="0"/>
          <a:chExt cx="0" cy="0"/>
        </a:xfrm>
      </p:grpSpPr>
      <p:sp>
        <p:nvSpPr>
          <p:cNvPr id="1927" name="Shape 1927"/>
          <p:cNvSpPr txBox="1"/>
          <p:nvPr>
            <p:ph type="title"/>
          </p:nvPr>
        </p:nvSpPr>
        <p:spPr>
          <a:xfrm>
            <a:off x="609600" y="4762"/>
            <a:ext cx="8305800" cy="609600"/>
          </a:xfrm>
          <a:prstGeom prst="rect">
            <a:avLst/>
          </a:prstGeom>
          <a:noFill/>
          <a:ln>
            <a:noFill/>
          </a:ln>
        </p:spPr>
        <p:txBody>
          <a:bodyPr anchorCtr="0" anchor="b" bIns="45700" lIns="91425" rIns="91425" wrap="square" tIns="45700">
            <a:noAutofit/>
          </a:bodyPr>
          <a:lstStyle/>
          <a:p>
            <a:pPr indent="0" lvl="0" marL="0" marR="0" rtl="0" algn="l">
              <a:lnSpc>
                <a:spcPct val="100000"/>
              </a:lnSpc>
              <a:spcBef>
                <a:spcPts val="0"/>
              </a:spcBef>
              <a:spcAft>
                <a:spcPts val="0"/>
              </a:spcAft>
              <a:buClr>
                <a:schemeClr val="dk1"/>
              </a:buClr>
              <a:buFont typeface="Kaushan Script"/>
              <a:buNone/>
            </a:pPr>
            <a:r>
              <a:rPr b="0" i="0" lang="en-US" sz="3000" u="none" cap="none" strike="noStrike">
                <a:solidFill>
                  <a:schemeClr val="dk1"/>
                </a:solidFill>
                <a:latin typeface="Kaushan Script"/>
                <a:ea typeface="Kaushan Script"/>
                <a:cs typeface="Kaushan Script"/>
                <a:sym typeface="Kaushan Script"/>
              </a:rPr>
              <a:t>Actions déclenchées</a:t>
            </a:r>
          </a:p>
        </p:txBody>
      </p:sp>
      <p:sp>
        <p:nvSpPr>
          <p:cNvPr descr="Rectangle: Click to edit Master text styles Second level Third level Fourth level Fifth level" id="1928" name="Shape 1928"/>
          <p:cNvSpPr txBox="1"/>
          <p:nvPr>
            <p:ph idx="1" type="body"/>
          </p:nvPr>
        </p:nvSpPr>
        <p:spPr>
          <a:xfrm>
            <a:off x="533400" y="914400"/>
            <a:ext cx="8153400" cy="5702300"/>
          </a:xfrm>
          <a:prstGeom prst="rect">
            <a:avLst/>
          </a:prstGeom>
          <a:noFill/>
          <a:ln>
            <a:noFill/>
          </a:ln>
        </p:spPr>
        <p:txBody>
          <a:bodyPr anchorCtr="0" anchor="t" bIns="45700" lIns="91425" rIns="91425" wrap="square" tIns="45700">
            <a:noAutofit/>
          </a:bodyPr>
          <a:lstStyle/>
          <a:p>
            <a:pPr indent="-342900" lvl="0" marL="342900" marR="0" rtl="0" algn="just">
              <a:lnSpc>
                <a:spcPct val="100000"/>
              </a:lnSpc>
              <a:spcBef>
                <a:spcPts val="0"/>
              </a:spcBef>
              <a:spcAft>
                <a:spcPts val="0"/>
              </a:spcAft>
              <a:buClr>
                <a:schemeClr val="hlink"/>
              </a:buClr>
              <a:buSzPts val="2200"/>
              <a:buFont typeface="Noto Sans Symbols"/>
              <a:buChar char="•"/>
            </a:pPr>
            <a:r>
              <a:rPr b="0" i="0" lang="en-US" sz="2000" u="none" cap="none" strike="noStrike">
                <a:solidFill>
                  <a:schemeClr val="dk1"/>
                </a:solidFill>
                <a:latin typeface="Times New Roman"/>
                <a:ea typeface="Times New Roman"/>
                <a:cs typeface="Times New Roman"/>
                <a:sym typeface="Times New Roman"/>
              </a:rPr>
              <a:t>Deux circonstances</a:t>
            </a:r>
          </a:p>
          <a:p>
            <a:pPr indent="-285750" lvl="1" marL="742950" marR="0" rtl="0" algn="just">
              <a:lnSpc>
                <a:spcPct val="100000"/>
              </a:lnSpc>
              <a:spcBef>
                <a:spcPts val="400"/>
              </a:spcBef>
              <a:spcAft>
                <a:spcPts val="0"/>
              </a:spcAft>
              <a:buClr>
                <a:schemeClr val="dk1"/>
              </a:buClr>
              <a:buSzPts val="1800"/>
              <a:buFont typeface="Noto Sans Symbols"/>
              <a:buChar char="•"/>
            </a:pPr>
            <a:r>
              <a:rPr b="0" i="1" lang="en-US" sz="2000" u="none" cap="none" strike="noStrike">
                <a:solidFill>
                  <a:srgbClr val="0066CC"/>
                </a:solidFill>
                <a:latin typeface="Times New Roman"/>
                <a:ea typeface="Times New Roman"/>
                <a:cs typeface="Times New Roman"/>
                <a:sym typeface="Times New Roman"/>
              </a:rPr>
              <a:t>ON DELETE</a:t>
            </a:r>
          </a:p>
          <a:p>
            <a:pPr indent="-285750" lvl="1" marL="742950" marR="0" rtl="0" algn="just">
              <a:lnSpc>
                <a:spcPct val="100000"/>
              </a:lnSpc>
              <a:spcBef>
                <a:spcPts val="400"/>
              </a:spcBef>
              <a:spcAft>
                <a:spcPts val="0"/>
              </a:spcAft>
              <a:buClr>
                <a:schemeClr val="dk1"/>
              </a:buClr>
              <a:buSzPts val="1800"/>
              <a:buFont typeface="Noto Sans Symbols"/>
              <a:buChar char="•"/>
            </a:pPr>
            <a:r>
              <a:rPr b="0" i="1" lang="en-US" sz="2000" u="none" cap="none" strike="noStrike">
                <a:solidFill>
                  <a:srgbClr val="0066CC"/>
                </a:solidFill>
                <a:latin typeface="Times New Roman"/>
                <a:ea typeface="Times New Roman"/>
                <a:cs typeface="Times New Roman"/>
                <a:sym typeface="Times New Roman"/>
              </a:rPr>
              <a:t>ON UPDATE</a:t>
            </a:r>
          </a:p>
          <a:p>
            <a:pPr indent="-342900" lvl="0" marL="342900" marR="0" rtl="0" algn="just">
              <a:lnSpc>
                <a:spcPct val="100000"/>
              </a:lnSpc>
              <a:spcBef>
                <a:spcPts val="400"/>
              </a:spcBef>
              <a:spcAft>
                <a:spcPts val="0"/>
              </a:spcAft>
              <a:buClr>
                <a:schemeClr val="hlink"/>
              </a:buClr>
              <a:buSzPts val="2200"/>
              <a:buFont typeface="Noto Sans Symbols"/>
              <a:buChar char="•"/>
            </a:pPr>
            <a:r>
              <a:rPr b="0" i="0" lang="en-US" sz="2000" u="none" cap="none" strike="noStrike">
                <a:solidFill>
                  <a:schemeClr val="dk1"/>
                </a:solidFill>
                <a:latin typeface="Times New Roman"/>
                <a:ea typeface="Times New Roman"/>
                <a:cs typeface="Times New Roman"/>
                <a:sym typeface="Times New Roman"/>
              </a:rPr>
              <a:t>Trois options</a:t>
            </a:r>
          </a:p>
          <a:p>
            <a:pPr indent="-285750" lvl="1" marL="742950" marR="0" rtl="0" algn="just">
              <a:lnSpc>
                <a:spcPct val="100000"/>
              </a:lnSpc>
              <a:spcBef>
                <a:spcPts val="400"/>
              </a:spcBef>
              <a:spcAft>
                <a:spcPts val="0"/>
              </a:spcAft>
              <a:buClr>
                <a:schemeClr val="dk1"/>
              </a:buClr>
              <a:buSzPts val="1800"/>
              <a:buFont typeface="Noto Sans Symbols"/>
              <a:buChar char="•"/>
            </a:pPr>
            <a:r>
              <a:rPr b="0" i="1" lang="en-US" sz="2000" u="none" cap="none" strike="noStrike">
                <a:solidFill>
                  <a:srgbClr val="0066CC"/>
                </a:solidFill>
                <a:latin typeface="Times New Roman"/>
                <a:ea typeface="Times New Roman"/>
                <a:cs typeface="Times New Roman"/>
                <a:sym typeface="Times New Roman"/>
              </a:rPr>
              <a:t>SET NULL</a:t>
            </a:r>
          </a:p>
          <a:p>
            <a:pPr indent="-285750" lvl="1" marL="742950" marR="0" rtl="0" algn="just">
              <a:lnSpc>
                <a:spcPct val="100000"/>
              </a:lnSpc>
              <a:spcBef>
                <a:spcPts val="400"/>
              </a:spcBef>
              <a:spcAft>
                <a:spcPts val="0"/>
              </a:spcAft>
              <a:buClr>
                <a:schemeClr val="dk1"/>
              </a:buClr>
              <a:buSzPts val="1800"/>
              <a:buFont typeface="Noto Sans Symbols"/>
              <a:buChar char="•"/>
            </a:pPr>
            <a:r>
              <a:rPr b="0" i="1" lang="en-US" sz="2000" u="none" cap="none" strike="noStrike">
                <a:solidFill>
                  <a:srgbClr val="0066CC"/>
                </a:solidFill>
                <a:latin typeface="Times New Roman"/>
                <a:ea typeface="Times New Roman"/>
                <a:cs typeface="Times New Roman"/>
                <a:sym typeface="Times New Roman"/>
              </a:rPr>
              <a:t>SET DEFAULT: valeur par défaut si elle existe, sinon NULL</a:t>
            </a:r>
          </a:p>
          <a:p>
            <a:pPr indent="-285750" lvl="1" marL="742950" marR="0" rtl="0" algn="just">
              <a:lnSpc>
                <a:spcPct val="100000"/>
              </a:lnSpc>
              <a:spcBef>
                <a:spcPts val="400"/>
              </a:spcBef>
              <a:spcAft>
                <a:spcPts val="0"/>
              </a:spcAft>
              <a:buClr>
                <a:schemeClr val="dk1"/>
              </a:buClr>
              <a:buSzPts val="1800"/>
              <a:buFont typeface="Noto Sans Symbols"/>
              <a:buChar char="•"/>
            </a:pPr>
            <a:r>
              <a:rPr b="0" i="1" lang="en-US" sz="2000" u="none" cap="none" strike="noStrike">
                <a:solidFill>
                  <a:srgbClr val="0066CC"/>
                </a:solidFill>
                <a:latin typeface="Times New Roman"/>
                <a:ea typeface="Times New Roman"/>
                <a:cs typeface="Times New Roman"/>
                <a:sym typeface="Times New Roman"/>
              </a:rPr>
              <a:t>CASCADE : on répercute la mise à jour</a:t>
            </a:r>
          </a:p>
          <a:p>
            <a:pPr indent="-342900" lvl="0" marL="342900" marR="0" rtl="0" algn="just">
              <a:lnSpc>
                <a:spcPct val="100000"/>
              </a:lnSpc>
              <a:spcBef>
                <a:spcPts val="400"/>
              </a:spcBef>
              <a:spcAft>
                <a:spcPts val="0"/>
              </a:spcAft>
              <a:buClr>
                <a:schemeClr val="hlink"/>
              </a:buClr>
              <a:buSzPts val="2200"/>
              <a:buFont typeface="Noto Sans Symbols"/>
              <a:buChar char="•"/>
            </a:pPr>
            <a:r>
              <a:rPr b="0" i="0" lang="en-US" sz="2000" u="none" cap="none" strike="noStrike">
                <a:solidFill>
                  <a:schemeClr val="dk1"/>
                </a:solidFill>
                <a:latin typeface="Times New Roman"/>
                <a:ea typeface="Times New Roman"/>
                <a:cs typeface="Times New Roman"/>
                <a:sym typeface="Times New Roman"/>
              </a:rPr>
              <a:t>Exemple :</a:t>
            </a:r>
          </a:p>
          <a:p>
            <a:pPr indent="-285750" lvl="1" marL="742950" marR="0" rtl="0" algn="just">
              <a:lnSpc>
                <a:spcPct val="100000"/>
              </a:lnSpc>
              <a:spcBef>
                <a:spcPts val="400"/>
              </a:spcBef>
              <a:spcAft>
                <a:spcPts val="0"/>
              </a:spcAft>
              <a:buClr>
                <a:schemeClr val="dk1"/>
              </a:buClr>
              <a:buFont typeface="Noto Sans Symbols"/>
              <a:buNone/>
            </a:pPr>
            <a:r>
              <a:rPr b="0" i="1" lang="en-US" sz="2000" u="none" cap="none" strike="noStrike">
                <a:solidFill>
                  <a:srgbClr val="0066CC"/>
                </a:solidFill>
                <a:latin typeface="Times New Roman"/>
                <a:ea typeface="Times New Roman"/>
                <a:cs typeface="Times New Roman"/>
                <a:sym typeface="Times New Roman"/>
              </a:rPr>
              <a:t>CREATE TABLE Dept</a:t>
            </a:r>
          </a:p>
          <a:p>
            <a:pPr indent="-285750" lvl="1" marL="742950" marR="0" rtl="0" algn="just">
              <a:lnSpc>
                <a:spcPct val="100000"/>
              </a:lnSpc>
              <a:spcBef>
                <a:spcPts val="400"/>
              </a:spcBef>
              <a:spcAft>
                <a:spcPts val="0"/>
              </a:spcAft>
              <a:buClr>
                <a:schemeClr val="dk1"/>
              </a:buClr>
              <a:buFont typeface="Noto Sans Symbols"/>
              <a:buNone/>
            </a:pPr>
            <a:r>
              <a:rPr b="0" i="1" lang="en-US" sz="2000" u="none" cap="none" strike="noStrike">
                <a:solidFill>
                  <a:srgbClr val="0066CC"/>
                </a:solidFill>
                <a:latin typeface="Times New Roman"/>
                <a:ea typeface="Times New Roman"/>
                <a:cs typeface="Times New Roman"/>
                <a:sym typeface="Times New Roman"/>
              </a:rPr>
              <a:t>(dpt_id INT(4) PRIMARY KEY,</a:t>
            </a:r>
          </a:p>
          <a:p>
            <a:pPr indent="-285750" lvl="1" marL="742950" marR="0" rtl="0" algn="just">
              <a:lnSpc>
                <a:spcPct val="100000"/>
              </a:lnSpc>
              <a:spcBef>
                <a:spcPts val="400"/>
              </a:spcBef>
              <a:spcAft>
                <a:spcPts val="0"/>
              </a:spcAft>
              <a:buClr>
                <a:schemeClr val="dk1"/>
              </a:buClr>
              <a:buFont typeface="Noto Sans Symbols"/>
              <a:buNone/>
            </a:pPr>
            <a:r>
              <a:rPr b="0" i="1" lang="en-US" sz="2000" u="none" cap="none" strike="noStrike">
                <a:solidFill>
                  <a:srgbClr val="0066CC"/>
                </a:solidFill>
                <a:latin typeface="Times New Roman"/>
                <a:ea typeface="Times New Roman"/>
                <a:cs typeface="Times New Roman"/>
                <a:sym typeface="Times New Roman"/>
              </a:rPr>
              <a:t>manager_id INT(4) CONSTRAINT fk_mgr</a:t>
            </a:r>
          </a:p>
          <a:p>
            <a:pPr indent="-285750" lvl="1" marL="742950" marR="0" rtl="0" algn="just">
              <a:lnSpc>
                <a:spcPct val="100000"/>
              </a:lnSpc>
              <a:spcBef>
                <a:spcPts val="400"/>
              </a:spcBef>
              <a:spcAft>
                <a:spcPts val="0"/>
              </a:spcAft>
              <a:buClr>
                <a:schemeClr val="dk1"/>
              </a:buClr>
              <a:buFont typeface="Noto Sans Symbols"/>
              <a:buNone/>
            </a:pPr>
            <a:r>
              <a:rPr b="0" i="1" lang="en-US" sz="2000" u="none" cap="none" strike="noStrike">
                <a:solidFill>
                  <a:srgbClr val="0066CC"/>
                </a:solidFill>
                <a:latin typeface="Times New Roman"/>
                <a:ea typeface="Times New Roman"/>
                <a:cs typeface="Times New Roman"/>
                <a:sym typeface="Times New Roman"/>
              </a:rPr>
              <a:t>REFERENCES EMPLOYEE(emp_id) </a:t>
            </a:r>
          </a:p>
          <a:p>
            <a:pPr indent="-285750" lvl="1" marL="742950" marR="0" rtl="0" algn="just">
              <a:lnSpc>
                <a:spcPct val="100000"/>
              </a:lnSpc>
              <a:spcBef>
                <a:spcPts val="400"/>
              </a:spcBef>
              <a:spcAft>
                <a:spcPts val="0"/>
              </a:spcAft>
              <a:buClr>
                <a:schemeClr val="dk1"/>
              </a:buClr>
              <a:buFont typeface="Noto Sans Symbols"/>
              <a:buNone/>
            </a:pPr>
            <a:r>
              <a:rPr b="0" i="1" lang="en-US" sz="2000" u="none" cap="none" strike="noStrike">
                <a:solidFill>
                  <a:srgbClr val="0066CC"/>
                </a:solidFill>
                <a:latin typeface="Times New Roman"/>
                <a:ea typeface="Times New Roman"/>
                <a:cs typeface="Times New Roman"/>
                <a:sym typeface="Times New Roman"/>
              </a:rPr>
              <a:t>ON DELETE SET NULL </a:t>
            </a:r>
          </a:p>
          <a:p>
            <a:pPr indent="-285750" lvl="1" marL="742950" marR="0" rtl="0" algn="just">
              <a:lnSpc>
                <a:spcPct val="100000"/>
              </a:lnSpc>
              <a:spcBef>
                <a:spcPts val="400"/>
              </a:spcBef>
              <a:spcAft>
                <a:spcPts val="0"/>
              </a:spcAft>
              <a:buClr>
                <a:schemeClr val="dk1"/>
              </a:buClr>
              <a:buFont typeface="Noto Sans Symbols"/>
              <a:buNone/>
            </a:pPr>
            <a:r>
              <a:rPr b="0" i="1" lang="en-US" sz="2000" u="none" cap="none" strike="noStrike">
                <a:solidFill>
                  <a:srgbClr val="0066CC"/>
                </a:solidFill>
                <a:latin typeface="Times New Roman"/>
                <a:ea typeface="Times New Roman"/>
                <a:cs typeface="Times New Roman"/>
                <a:sym typeface="Times New Roman"/>
              </a:rPr>
              <a:t>ON UPDATE CASCADE) ;</a:t>
            </a: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2" name="Shape 1932"/>
        <p:cNvGrpSpPr/>
        <p:nvPr/>
      </p:nvGrpSpPr>
      <p:grpSpPr>
        <a:xfrm>
          <a:off x="0" y="0"/>
          <a:ext cx="0" cy="0"/>
          <a:chOff x="0" y="0"/>
          <a:chExt cx="0" cy="0"/>
        </a:xfrm>
      </p:grpSpPr>
      <p:sp>
        <p:nvSpPr>
          <p:cNvPr id="1933" name="Shape 1933"/>
          <p:cNvSpPr txBox="1"/>
          <p:nvPr>
            <p:ph type="title"/>
          </p:nvPr>
        </p:nvSpPr>
        <p:spPr>
          <a:xfrm>
            <a:off x="609600" y="4762"/>
            <a:ext cx="8305800" cy="609600"/>
          </a:xfrm>
          <a:prstGeom prst="rect">
            <a:avLst/>
          </a:prstGeom>
          <a:noFill/>
          <a:ln>
            <a:noFill/>
          </a:ln>
        </p:spPr>
        <p:txBody>
          <a:bodyPr anchorCtr="0" anchor="b" bIns="45700" lIns="91425" rIns="91425" wrap="square" tIns="45700">
            <a:noAutofit/>
          </a:bodyPr>
          <a:lstStyle/>
          <a:p>
            <a:pPr indent="0" lvl="0" marL="0" marR="0" rtl="0" algn="l">
              <a:lnSpc>
                <a:spcPct val="100000"/>
              </a:lnSpc>
              <a:spcBef>
                <a:spcPts val="0"/>
              </a:spcBef>
              <a:spcAft>
                <a:spcPts val="0"/>
              </a:spcAft>
              <a:buClr>
                <a:schemeClr val="dk1"/>
              </a:buClr>
              <a:buFont typeface="Kaushan Script"/>
              <a:buNone/>
            </a:pPr>
            <a:r>
              <a:rPr b="0" i="0" lang="en-US" sz="3000" u="none" cap="none" strike="noStrike">
                <a:solidFill>
                  <a:schemeClr val="dk1"/>
                </a:solidFill>
                <a:latin typeface="Kaushan Script"/>
                <a:ea typeface="Kaushan Script"/>
                <a:cs typeface="Kaushan Script"/>
                <a:sym typeface="Kaushan Script"/>
              </a:rPr>
              <a:t>Contrainte CHECK</a:t>
            </a:r>
          </a:p>
        </p:txBody>
      </p:sp>
      <p:sp>
        <p:nvSpPr>
          <p:cNvPr descr="Rectangle: Click to edit Master text styles Second level Third level Fourth level Fifth level" id="1934" name="Shape 1934"/>
          <p:cNvSpPr txBox="1"/>
          <p:nvPr>
            <p:ph idx="1" type="body"/>
          </p:nvPr>
        </p:nvSpPr>
        <p:spPr>
          <a:xfrm>
            <a:off x="533400" y="914400"/>
            <a:ext cx="8153400" cy="5499100"/>
          </a:xfrm>
          <a:prstGeom prst="rect">
            <a:avLst/>
          </a:prstGeom>
          <a:noFill/>
          <a:ln>
            <a:noFill/>
          </a:ln>
        </p:spPr>
        <p:txBody>
          <a:bodyPr anchorCtr="0" anchor="t" bIns="45700" lIns="91425" rIns="91425" wrap="square" tIns="45700">
            <a:noAutofit/>
          </a:bodyPr>
          <a:lstStyle/>
          <a:p>
            <a:pPr indent="-342900" lvl="0" marL="342900" marR="0" rtl="0" algn="just">
              <a:lnSpc>
                <a:spcPct val="100000"/>
              </a:lnSpc>
              <a:spcBef>
                <a:spcPts val="0"/>
              </a:spcBef>
              <a:spcAft>
                <a:spcPts val="0"/>
              </a:spcAft>
              <a:buClr>
                <a:schemeClr val="hlink"/>
              </a:buClr>
              <a:buSzPts val="3080"/>
              <a:buFont typeface="Noto Sans Symbols"/>
              <a:buChar char="•"/>
            </a:pPr>
            <a:r>
              <a:rPr b="0" i="0" lang="en-US" sz="2800" u="none" cap="none" strike="noStrike">
                <a:solidFill>
                  <a:schemeClr val="dk1"/>
                </a:solidFill>
                <a:latin typeface="Times New Roman"/>
                <a:ea typeface="Times New Roman"/>
                <a:cs typeface="Times New Roman"/>
                <a:sym typeface="Times New Roman"/>
              </a:rPr>
              <a:t>Condition que chaque ligne de la table doit vérifier</a:t>
            </a:r>
          </a:p>
          <a:p>
            <a:pPr indent="-342900" lvl="0" marL="342900" marR="0" rtl="0" algn="just">
              <a:lnSpc>
                <a:spcPct val="100000"/>
              </a:lnSpc>
              <a:spcBef>
                <a:spcPts val="560"/>
              </a:spcBef>
              <a:spcAft>
                <a:spcPts val="0"/>
              </a:spcAft>
              <a:buClr>
                <a:schemeClr val="hlink"/>
              </a:buClr>
              <a:buSzPts val="3080"/>
              <a:buFont typeface="Noto Sans Symbols"/>
              <a:buChar char="•"/>
            </a:pPr>
            <a:r>
              <a:rPr b="0" i="0" lang="en-US" sz="2800" u="none" cap="none" strike="noStrike">
                <a:solidFill>
                  <a:schemeClr val="dk1"/>
                </a:solidFill>
                <a:latin typeface="Times New Roman"/>
                <a:ea typeface="Times New Roman"/>
                <a:cs typeface="Times New Roman"/>
                <a:sym typeface="Times New Roman"/>
              </a:rPr>
              <a:t>Si contrainte de colonne, porte uniquement sur cette colonne sinon porte sur plusieurs colonnes.</a:t>
            </a:r>
          </a:p>
          <a:p>
            <a:pPr indent="-342900" lvl="0" marL="342900" marR="0" rtl="0" algn="just">
              <a:lnSpc>
                <a:spcPct val="100000"/>
              </a:lnSpc>
              <a:spcBef>
                <a:spcPts val="560"/>
              </a:spcBef>
              <a:spcAft>
                <a:spcPts val="0"/>
              </a:spcAft>
              <a:buClr>
                <a:schemeClr val="hlink"/>
              </a:buClr>
              <a:buSzPts val="3080"/>
              <a:buFont typeface="Noto Sans Symbols"/>
              <a:buChar char="•"/>
            </a:pPr>
            <a:r>
              <a:rPr b="0" i="0" lang="en-US" sz="2800" u="none" cap="none" strike="noStrike">
                <a:solidFill>
                  <a:schemeClr val="dk1"/>
                </a:solidFill>
                <a:latin typeface="Times New Roman"/>
                <a:ea typeface="Times New Roman"/>
                <a:cs typeface="Times New Roman"/>
                <a:sym typeface="Times New Roman"/>
              </a:rPr>
              <a:t>Exemple:</a:t>
            </a:r>
          </a:p>
          <a:p>
            <a:pPr indent="-285750" lvl="1" marL="742950" marR="0" rtl="0" algn="just">
              <a:lnSpc>
                <a:spcPct val="100000"/>
              </a:lnSpc>
              <a:spcBef>
                <a:spcPts val="520"/>
              </a:spcBef>
              <a:spcAft>
                <a:spcPts val="0"/>
              </a:spcAft>
              <a:buClr>
                <a:schemeClr val="dk1"/>
              </a:buClr>
              <a:buSzPts val="2340"/>
              <a:buFont typeface="Noto Sans Symbols"/>
              <a:buChar char="•"/>
            </a:pPr>
            <a:r>
              <a:rPr b="0" i="1" lang="en-US" sz="2600" u="none" cap="none" strike="noStrike">
                <a:solidFill>
                  <a:srgbClr val="0066CC"/>
                </a:solidFill>
                <a:latin typeface="Times New Roman"/>
                <a:ea typeface="Times New Roman"/>
                <a:cs typeface="Times New Roman"/>
                <a:sym typeface="Times New Roman"/>
              </a:rPr>
              <a:t>CREATE TABLE divisions (</a:t>
            </a:r>
          </a:p>
          <a:p>
            <a:pPr indent="-285750" lvl="1" marL="742950" marR="0" rtl="0" algn="l">
              <a:lnSpc>
                <a:spcPct val="100000"/>
              </a:lnSpc>
              <a:spcBef>
                <a:spcPts val="520"/>
              </a:spcBef>
              <a:spcAft>
                <a:spcPts val="0"/>
              </a:spcAft>
              <a:buClr>
                <a:schemeClr val="dk1"/>
              </a:buClr>
              <a:buFont typeface="Noto Sans Symbols"/>
              <a:buNone/>
            </a:pPr>
            <a:r>
              <a:rPr b="0" i="1" lang="en-US" sz="2600" u="none" cap="none" strike="noStrike">
                <a:solidFill>
                  <a:srgbClr val="0066CC"/>
                </a:solidFill>
                <a:latin typeface="Times New Roman"/>
                <a:ea typeface="Times New Roman"/>
                <a:cs typeface="Times New Roman"/>
                <a:sym typeface="Times New Roman"/>
              </a:rPr>
              <a:t>div_no INT CONSTRAINT check_divno</a:t>
            </a:r>
          </a:p>
          <a:p>
            <a:pPr indent="-285750" lvl="1" marL="742950" marR="0" rtl="0" algn="l">
              <a:lnSpc>
                <a:spcPct val="100000"/>
              </a:lnSpc>
              <a:spcBef>
                <a:spcPts val="520"/>
              </a:spcBef>
              <a:spcAft>
                <a:spcPts val="0"/>
              </a:spcAft>
              <a:buClr>
                <a:schemeClr val="dk1"/>
              </a:buClr>
              <a:buFont typeface="Noto Sans Symbols"/>
              <a:buNone/>
            </a:pPr>
            <a:r>
              <a:rPr b="0" i="1" lang="en-US" sz="2600" u="none" cap="none" strike="noStrike">
                <a:solidFill>
                  <a:srgbClr val="0066CC"/>
                </a:solidFill>
                <a:latin typeface="Times New Roman"/>
                <a:ea typeface="Times New Roman"/>
                <a:cs typeface="Times New Roman"/>
                <a:sym typeface="Times New Roman"/>
              </a:rPr>
              <a:t>CHECK (div_no BETWEEN 10 AND 99),</a:t>
            </a:r>
          </a:p>
          <a:p>
            <a:pPr indent="-285750" lvl="1" marL="742950" marR="0" rtl="0" algn="l">
              <a:lnSpc>
                <a:spcPct val="100000"/>
              </a:lnSpc>
              <a:spcBef>
                <a:spcPts val="520"/>
              </a:spcBef>
              <a:spcAft>
                <a:spcPts val="0"/>
              </a:spcAft>
              <a:buClr>
                <a:schemeClr val="dk1"/>
              </a:buClr>
              <a:buFont typeface="Noto Sans Symbols"/>
              <a:buNone/>
            </a:pPr>
            <a:r>
              <a:rPr b="0" i="1" lang="en-US" sz="2600" u="none" cap="none" strike="noStrike">
                <a:solidFill>
                  <a:srgbClr val="0066CC"/>
                </a:solidFill>
                <a:latin typeface="Times New Roman"/>
                <a:ea typeface="Times New Roman"/>
                <a:cs typeface="Times New Roman"/>
                <a:sym typeface="Times New Roman"/>
              </a:rPr>
              <a:t>div_name VARCHAR(9) 	CONSTRAINT check_divname</a:t>
            </a:r>
          </a:p>
          <a:p>
            <a:pPr indent="-285750" lvl="1" marL="742950" marR="0" rtl="0" algn="l">
              <a:lnSpc>
                <a:spcPct val="100000"/>
              </a:lnSpc>
              <a:spcBef>
                <a:spcPts val="520"/>
              </a:spcBef>
              <a:spcAft>
                <a:spcPts val="0"/>
              </a:spcAft>
              <a:buClr>
                <a:schemeClr val="dk1"/>
              </a:buClr>
              <a:buFont typeface="Noto Sans Symbols"/>
              <a:buNone/>
            </a:pPr>
            <a:r>
              <a:rPr b="0" i="1" lang="en-US" sz="2600" u="none" cap="none" strike="noStrike">
                <a:solidFill>
                  <a:srgbClr val="0066CC"/>
                </a:solidFill>
                <a:latin typeface="Times New Roman"/>
                <a:ea typeface="Times New Roman"/>
                <a:cs typeface="Times New Roman"/>
                <a:sym typeface="Times New Roman"/>
              </a:rPr>
              <a:t>CHECK (div_name = UPPER(div_name)),</a:t>
            </a:r>
          </a:p>
          <a:p>
            <a:pPr indent="-285750" lvl="1" marL="742950" marR="0" rtl="0" algn="l">
              <a:lnSpc>
                <a:spcPct val="100000"/>
              </a:lnSpc>
              <a:spcBef>
                <a:spcPts val="520"/>
              </a:spcBef>
              <a:spcAft>
                <a:spcPts val="0"/>
              </a:spcAft>
              <a:buClr>
                <a:schemeClr val="dk1"/>
              </a:buClr>
              <a:buFont typeface="Noto Sans Symbols"/>
              <a:buNone/>
            </a:pPr>
            <a:r>
              <a:rPr b="0" i="1" lang="en-US" sz="2600" u="none" cap="none" strike="noStrike">
                <a:solidFill>
                  <a:srgbClr val="0066CC"/>
                </a:solidFill>
                <a:latin typeface="Times New Roman"/>
                <a:ea typeface="Times New Roman"/>
                <a:cs typeface="Times New Roman"/>
                <a:sym typeface="Times New Roman"/>
              </a:rPr>
              <a:t>office VARCHAR(10) CONSTRAINT check_office</a:t>
            </a:r>
          </a:p>
          <a:p>
            <a:pPr indent="-285750" lvl="1" marL="742950" marR="0" rtl="0" algn="l">
              <a:lnSpc>
                <a:spcPct val="100000"/>
              </a:lnSpc>
              <a:spcBef>
                <a:spcPts val="520"/>
              </a:spcBef>
              <a:spcAft>
                <a:spcPts val="0"/>
              </a:spcAft>
              <a:buClr>
                <a:schemeClr val="dk1"/>
              </a:buClr>
              <a:buFont typeface="Noto Sans Symbols"/>
              <a:buNone/>
            </a:pPr>
            <a:r>
              <a:rPr b="0" i="1" lang="en-US" sz="2600" u="none" cap="none" strike="noStrike">
                <a:solidFill>
                  <a:srgbClr val="0066CC"/>
                </a:solidFill>
                <a:latin typeface="Times New Roman"/>
                <a:ea typeface="Times New Roman"/>
                <a:cs typeface="Times New Roman"/>
                <a:sym typeface="Times New Roman"/>
              </a:rPr>
              <a:t>CHECK (office IN ('BOSTON', 'PARIS','TOKYO')) );</a:t>
            </a:r>
          </a:p>
          <a:p>
            <a:pPr indent="-342900" lvl="0" marL="342900" marR="0" rtl="0" algn="just">
              <a:spcBef>
                <a:spcPts val="520"/>
              </a:spcBef>
              <a:spcAft>
                <a:spcPts val="0"/>
              </a:spcAft>
              <a:buClr>
                <a:schemeClr val="hlink"/>
              </a:buClr>
              <a:buSzPts val="2860"/>
              <a:buFont typeface="Noto Sans Symbols"/>
              <a:buNone/>
            </a:pPr>
            <a:r>
              <a:t/>
            </a:r>
            <a:endParaRPr b="0" i="1" sz="2600" u="none" cap="none" strike="noStrike">
              <a:solidFill>
                <a:srgbClr val="0066CC"/>
              </a:solidFill>
              <a:latin typeface="Times New Roman"/>
              <a:ea typeface="Times New Roman"/>
              <a:cs typeface="Times New Roman"/>
              <a:sym typeface="Times New Roman"/>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8" name="Shape 1938"/>
        <p:cNvGrpSpPr/>
        <p:nvPr/>
      </p:nvGrpSpPr>
      <p:grpSpPr>
        <a:xfrm>
          <a:off x="0" y="0"/>
          <a:ext cx="0" cy="0"/>
          <a:chOff x="0" y="0"/>
          <a:chExt cx="0" cy="0"/>
        </a:xfrm>
      </p:grpSpPr>
      <p:sp>
        <p:nvSpPr>
          <p:cNvPr id="1939" name="Shape 1939"/>
          <p:cNvSpPr txBox="1"/>
          <p:nvPr>
            <p:ph type="title"/>
          </p:nvPr>
        </p:nvSpPr>
        <p:spPr>
          <a:xfrm>
            <a:off x="609600" y="4762"/>
            <a:ext cx="8305800" cy="609600"/>
          </a:xfrm>
          <a:prstGeom prst="rect">
            <a:avLst/>
          </a:prstGeom>
          <a:noFill/>
          <a:ln>
            <a:noFill/>
          </a:ln>
        </p:spPr>
        <p:txBody>
          <a:bodyPr anchorCtr="0" anchor="b" bIns="45700" lIns="91425" rIns="91425" wrap="square" tIns="45700">
            <a:noAutofit/>
          </a:bodyPr>
          <a:lstStyle/>
          <a:p>
            <a:pPr indent="0" lvl="0" marL="0" marR="0" rtl="0" algn="l">
              <a:lnSpc>
                <a:spcPct val="100000"/>
              </a:lnSpc>
              <a:spcBef>
                <a:spcPts val="0"/>
              </a:spcBef>
              <a:spcAft>
                <a:spcPts val="0"/>
              </a:spcAft>
              <a:buClr>
                <a:schemeClr val="dk1"/>
              </a:buClr>
              <a:buFont typeface="Kaushan Script"/>
              <a:buNone/>
            </a:pPr>
            <a:r>
              <a:rPr b="0" i="0" lang="en-US" sz="3000" u="none" cap="none" strike="noStrike">
                <a:solidFill>
                  <a:schemeClr val="dk1"/>
                </a:solidFill>
                <a:latin typeface="Kaushan Script"/>
                <a:ea typeface="Kaushan Script"/>
                <a:cs typeface="Kaushan Script"/>
                <a:sym typeface="Kaushan Script"/>
              </a:rPr>
              <a:t>Contrainte CHECK</a:t>
            </a:r>
          </a:p>
        </p:txBody>
      </p:sp>
      <p:sp>
        <p:nvSpPr>
          <p:cNvPr descr="Rectangle: Click to edit Master text styles Second level Third level Fourth level Fifth level" id="1940" name="Shape 1940"/>
          <p:cNvSpPr txBox="1"/>
          <p:nvPr>
            <p:ph idx="1" type="body"/>
          </p:nvPr>
        </p:nvSpPr>
        <p:spPr>
          <a:xfrm>
            <a:off x="533400" y="914400"/>
            <a:ext cx="8153400" cy="5499100"/>
          </a:xfrm>
          <a:prstGeom prst="rect">
            <a:avLst/>
          </a:prstGeom>
          <a:noFill/>
          <a:ln>
            <a:noFill/>
          </a:ln>
        </p:spPr>
        <p:txBody>
          <a:bodyPr anchorCtr="0" anchor="t" bIns="45700" lIns="91425" rIns="91425" wrap="square" tIns="45700">
            <a:noAutofit/>
          </a:bodyPr>
          <a:lstStyle/>
          <a:p>
            <a:pPr indent="-342900" lvl="0" marL="342900" marR="0" rtl="0" algn="just">
              <a:lnSpc>
                <a:spcPct val="100000"/>
              </a:lnSpc>
              <a:spcBef>
                <a:spcPts val="0"/>
              </a:spcBef>
              <a:spcAft>
                <a:spcPts val="0"/>
              </a:spcAft>
              <a:buClr>
                <a:schemeClr val="hlink"/>
              </a:buClr>
              <a:buFont typeface="Noto Sans Symbols"/>
              <a:buNone/>
            </a:pPr>
            <a:r>
              <a:rPr b="0" i="0" lang="en-US" sz="2800" u="none" cap="none" strike="noStrike">
                <a:solidFill>
                  <a:schemeClr val="dk1"/>
                </a:solidFill>
                <a:latin typeface="Times New Roman"/>
                <a:ea typeface="Times New Roman"/>
                <a:cs typeface="Times New Roman"/>
                <a:sym typeface="Times New Roman"/>
              </a:rPr>
              <a:t>CREATE TABLE Employee (</a:t>
            </a:r>
          </a:p>
          <a:p>
            <a:pPr indent="-228600" lvl="2" marL="1143000" marR="0" rtl="0" algn="just">
              <a:lnSpc>
                <a:spcPct val="100000"/>
              </a:lnSpc>
              <a:spcBef>
                <a:spcPts val="400"/>
              </a:spcBef>
              <a:spcAft>
                <a:spcPts val="0"/>
              </a:spcAft>
              <a:buClr>
                <a:schemeClr val="hlink"/>
              </a:buClr>
              <a:buFont typeface="Noto Sans Symbols"/>
              <a:buNone/>
            </a:pPr>
            <a:r>
              <a:rPr b="0" i="0" lang="en-US" sz="2000" u="none" cap="none" strike="noStrike">
                <a:solidFill>
                  <a:schemeClr val="dk1"/>
                </a:solidFill>
                <a:latin typeface="Times New Roman"/>
                <a:ea typeface="Times New Roman"/>
                <a:cs typeface="Times New Roman"/>
                <a:sym typeface="Times New Roman"/>
              </a:rPr>
              <a:t>employe_id INT(4) PRIMARY KEY,</a:t>
            </a:r>
          </a:p>
          <a:p>
            <a:pPr indent="-228600" lvl="2" marL="1143000" marR="0" rtl="0" algn="just">
              <a:lnSpc>
                <a:spcPct val="100000"/>
              </a:lnSpc>
              <a:spcBef>
                <a:spcPts val="400"/>
              </a:spcBef>
              <a:spcAft>
                <a:spcPts val="0"/>
              </a:spcAft>
              <a:buClr>
                <a:schemeClr val="hlink"/>
              </a:buClr>
              <a:buFont typeface="Noto Sans Symbols"/>
              <a:buNone/>
            </a:pPr>
            <a:r>
              <a:rPr b="0" i="0" lang="en-US" sz="2000" u="none" cap="none" strike="noStrike">
                <a:solidFill>
                  <a:schemeClr val="dk1"/>
                </a:solidFill>
                <a:latin typeface="Times New Roman"/>
                <a:ea typeface="Times New Roman"/>
                <a:cs typeface="Times New Roman"/>
                <a:sym typeface="Times New Roman"/>
              </a:rPr>
              <a:t>nom VARCHAR(10),</a:t>
            </a:r>
          </a:p>
          <a:p>
            <a:pPr indent="-228600" lvl="2" marL="1143000" marR="0" rtl="0" algn="just">
              <a:lnSpc>
                <a:spcPct val="100000"/>
              </a:lnSpc>
              <a:spcBef>
                <a:spcPts val="400"/>
              </a:spcBef>
              <a:spcAft>
                <a:spcPts val="0"/>
              </a:spcAft>
              <a:buClr>
                <a:schemeClr val="hlink"/>
              </a:buClr>
              <a:buFont typeface="Noto Sans Symbols"/>
              <a:buNone/>
            </a:pPr>
            <a:r>
              <a:rPr b="0" i="0" lang="en-US" sz="2000" u="none" cap="none" strike="noStrike">
                <a:solidFill>
                  <a:schemeClr val="dk1"/>
                </a:solidFill>
                <a:latin typeface="Times New Roman"/>
                <a:ea typeface="Times New Roman"/>
                <a:cs typeface="Times New Roman"/>
                <a:sym typeface="Times New Roman"/>
              </a:rPr>
              <a:t>job_id VARCHAR(9),</a:t>
            </a:r>
          </a:p>
          <a:p>
            <a:pPr indent="-228600" lvl="2" marL="1143000" marR="0" rtl="0" algn="just">
              <a:lnSpc>
                <a:spcPct val="100000"/>
              </a:lnSpc>
              <a:spcBef>
                <a:spcPts val="400"/>
              </a:spcBef>
              <a:spcAft>
                <a:spcPts val="0"/>
              </a:spcAft>
              <a:buClr>
                <a:schemeClr val="hlink"/>
              </a:buClr>
              <a:buFont typeface="Noto Sans Symbols"/>
              <a:buNone/>
            </a:pPr>
            <a:r>
              <a:rPr b="0" i="0" lang="en-US" sz="2000" u="none" cap="none" strike="noStrike">
                <a:solidFill>
                  <a:schemeClr val="dk1"/>
                </a:solidFill>
                <a:latin typeface="Times New Roman"/>
                <a:ea typeface="Times New Roman"/>
                <a:cs typeface="Times New Roman"/>
                <a:sym typeface="Times New Roman"/>
              </a:rPr>
              <a:t>manager_id INT(4),</a:t>
            </a:r>
          </a:p>
          <a:p>
            <a:pPr indent="-228600" lvl="2" marL="1143000" marR="0" rtl="0" algn="just">
              <a:lnSpc>
                <a:spcPct val="100000"/>
              </a:lnSpc>
              <a:spcBef>
                <a:spcPts val="400"/>
              </a:spcBef>
              <a:spcAft>
                <a:spcPts val="0"/>
              </a:spcAft>
              <a:buClr>
                <a:schemeClr val="hlink"/>
              </a:buClr>
              <a:buFont typeface="Noto Sans Symbols"/>
              <a:buNone/>
            </a:pPr>
            <a:r>
              <a:rPr b="0" i="0" lang="en-US" sz="2000" u="none" cap="none" strike="noStrike">
                <a:solidFill>
                  <a:schemeClr val="dk1"/>
                </a:solidFill>
                <a:latin typeface="Times New Roman"/>
                <a:ea typeface="Times New Roman"/>
                <a:cs typeface="Times New Roman"/>
                <a:sym typeface="Times New Roman"/>
              </a:rPr>
              <a:t>salaire DECIMAL(7,2),</a:t>
            </a:r>
          </a:p>
          <a:p>
            <a:pPr indent="-228600" lvl="2" marL="1143000" marR="0" rtl="0" algn="just">
              <a:lnSpc>
                <a:spcPct val="100000"/>
              </a:lnSpc>
              <a:spcBef>
                <a:spcPts val="400"/>
              </a:spcBef>
              <a:spcAft>
                <a:spcPts val="0"/>
              </a:spcAft>
              <a:buClr>
                <a:schemeClr val="hlink"/>
              </a:buClr>
              <a:buFont typeface="Noto Sans Symbols"/>
              <a:buNone/>
            </a:pPr>
            <a:r>
              <a:rPr b="0" i="0" lang="en-US" sz="2000" u="none" cap="none" strike="noStrike">
                <a:solidFill>
                  <a:schemeClr val="dk1"/>
                </a:solidFill>
                <a:latin typeface="Times New Roman"/>
                <a:ea typeface="Times New Roman"/>
                <a:cs typeface="Times New Roman"/>
                <a:sym typeface="Times New Roman"/>
              </a:rPr>
              <a:t>Commission DECIMAL(7,2),</a:t>
            </a:r>
          </a:p>
          <a:p>
            <a:pPr indent="-228600" lvl="2" marL="1143000" marR="0" rtl="0" algn="just">
              <a:lnSpc>
                <a:spcPct val="100000"/>
              </a:lnSpc>
              <a:spcBef>
                <a:spcPts val="400"/>
              </a:spcBef>
              <a:spcAft>
                <a:spcPts val="0"/>
              </a:spcAft>
              <a:buClr>
                <a:schemeClr val="hlink"/>
              </a:buClr>
              <a:buFont typeface="Noto Sans Symbols"/>
              <a:buNone/>
            </a:pPr>
            <a:r>
              <a:rPr b="0" i="0" lang="en-US" sz="2000" u="none" cap="none" strike="noStrike">
                <a:solidFill>
                  <a:schemeClr val="dk1"/>
                </a:solidFill>
                <a:latin typeface="Times New Roman"/>
                <a:ea typeface="Times New Roman"/>
                <a:cs typeface="Times New Roman"/>
                <a:sym typeface="Times New Roman"/>
              </a:rPr>
              <a:t>departement_id SMALLINT(2),</a:t>
            </a:r>
          </a:p>
          <a:p>
            <a:pPr indent="-228600" lvl="2" marL="1143000" marR="0" rtl="0" algn="just">
              <a:lnSpc>
                <a:spcPct val="100000"/>
              </a:lnSpc>
              <a:spcBef>
                <a:spcPts val="400"/>
              </a:spcBef>
              <a:spcAft>
                <a:spcPts val="0"/>
              </a:spcAft>
              <a:buClr>
                <a:schemeClr val="hlink"/>
              </a:buClr>
              <a:buFont typeface="Noto Sans Symbols"/>
              <a:buNone/>
            </a:pPr>
            <a:r>
              <a:rPr b="0" i="0" lang="en-US" sz="2000" u="none" cap="none" strike="noStrike">
                <a:solidFill>
                  <a:schemeClr val="dk1"/>
                </a:solidFill>
                <a:latin typeface="Times New Roman"/>
                <a:ea typeface="Times New Roman"/>
                <a:cs typeface="Times New Roman"/>
                <a:sym typeface="Times New Roman"/>
              </a:rPr>
              <a:t>CONSTRAINT check_sal CHECK (salaire * commission &lt;= 5000));</a:t>
            </a:r>
          </a:p>
          <a:p>
            <a:pPr indent="-342900" lvl="0" marL="342900" marR="0" rtl="0" algn="just">
              <a:lnSpc>
                <a:spcPct val="100000"/>
              </a:lnSpc>
              <a:spcBef>
                <a:spcPts val="560"/>
              </a:spcBef>
              <a:spcAft>
                <a:spcPts val="0"/>
              </a:spcAft>
              <a:buClr>
                <a:schemeClr val="hlink"/>
              </a:buClr>
              <a:buSzPts val="3080"/>
              <a:buFont typeface="Noto Sans Symbols"/>
              <a:buChar char="•"/>
            </a:pPr>
            <a:r>
              <a:rPr b="0" i="0" lang="en-US" sz="2800" u="none" cap="none" strike="noStrike">
                <a:solidFill>
                  <a:schemeClr val="dk1"/>
                </a:solidFill>
                <a:latin typeface="Times New Roman"/>
                <a:ea typeface="Times New Roman"/>
                <a:cs typeface="Times New Roman"/>
                <a:sym typeface="Times New Roman"/>
              </a:rPr>
              <a:t>Si on cherche à entrer une valeur ne vérifiant pas la contrainte, elle est rejetée.</a:t>
            </a: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4" name="Shape 1944"/>
        <p:cNvGrpSpPr/>
        <p:nvPr/>
      </p:nvGrpSpPr>
      <p:grpSpPr>
        <a:xfrm>
          <a:off x="0" y="0"/>
          <a:ext cx="0" cy="0"/>
          <a:chOff x="0" y="0"/>
          <a:chExt cx="0" cy="0"/>
        </a:xfrm>
      </p:grpSpPr>
      <p:sp>
        <p:nvSpPr>
          <p:cNvPr id="1945" name="Shape 1945"/>
          <p:cNvSpPr txBox="1"/>
          <p:nvPr>
            <p:ph type="title"/>
          </p:nvPr>
        </p:nvSpPr>
        <p:spPr>
          <a:xfrm>
            <a:off x="609600" y="4762"/>
            <a:ext cx="8305800" cy="609600"/>
          </a:xfrm>
          <a:prstGeom prst="rect">
            <a:avLst/>
          </a:prstGeom>
          <a:noFill/>
          <a:ln>
            <a:noFill/>
          </a:ln>
        </p:spPr>
        <p:txBody>
          <a:bodyPr anchorCtr="0" anchor="b" bIns="45700" lIns="91425" rIns="91425" wrap="square" tIns="45700">
            <a:noAutofit/>
          </a:bodyPr>
          <a:lstStyle/>
          <a:p>
            <a:pPr indent="0" lvl="0" marL="0" marR="0" rtl="0" algn="l">
              <a:lnSpc>
                <a:spcPct val="100000"/>
              </a:lnSpc>
              <a:spcBef>
                <a:spcPts val="0"/>
              </a:spcBef>
              <a:spcAft>
                <a:spcPts val="0"/>
              </a:spcAft>
              <a:buClr>
                <a:schemeClr val="dk1"/>
              </a:buClr>
              <a:buFont typeface="Kaushan Script"/>
              <a:buNone/>
            </a:pPr>
            <a:r>
              <a:rPr b="0" i="0" lang="en-US" sz="3000" u="none" cap="none" strike="noStrike">
                <a:solidFill>
                  <a:schemeClr val="dk1"/>
                </a:solidFill>
                <a:latin typeface="Kaushan Script"/>
                <a:ea typeface="Kaushan Script"/>
                <a:cs typeface="Kaushan Script"/>
                <a:sym typeface="Kaushan Script"/>
              </a:rPr>
              <a:t>DROP TABLE</a:t>
            </a:r>
          </a:p>
        </p:txBody>
      </p:sp>
      <p:sp>
        <p:nvSpPr>
          <p:cNvPr descr="Rectangle: Click to edit Master text styles Second level Third level Fourth level Fifth level" id="1946" name="Shape 1946"/>
          <p:cNvSpPr txBox="1"/>
          <p:nvPr>
            <p:ph idx="1" type="body"/>
          </p:nvPr>
        </p:nvSpPr>
        <p:spPr>
          <a:xfrm>
            <a:off x="533400" y="914400"/>
            <a:ext cx="8153400" cy="5499100"/>
          </a:xfrm>
          <a:prstGeom prst="rect">
            <a:avLst/>
          </a:prstGeom>
          <a:noFill/>
          <a:ln>
            <a:noFill/>
          </a:ln>
        </p:spPr>
        <p:txBody>
          <a:bodyPr anchorCtr="0" anchor="t" bIns="45700" lIns="91425" rIns="91425" wrap="square" tIns="45700">
            <a:noAutofit/>
          </a:bodyPr>
          <a:lstStyle/>
          <a:p>
            <a:pPr indent="-342900" lvl="0" marL="342900" marR="0" rtl="0" algn="just">
              <a:lnSpc>
                <a:spcPct val="100000"/>
              </a:lnSpc>
              <a:spcBef>
                <a:spcPts val="0"/>
              </a:spcBef>
              <a:spcAft>
                <a:spcPts val="0"/>
              </a:spcAft>
              <a:buClr>
                <a:schemeClr val="hlink"/>
              </a:buClr>
              <a:buSzPts val="2640"/>
              <a:buFont typeface="Noto Sans Symbols"/>
              <a:buChar char="•"/>
            </a:pPr>
            <a:r>
              <a:rPr b="0" i="0" lang="en-US" sz="2400" u="none" cap="none" strike="noStrike">
                <a:solidFill>
                  <a:schemeClr val="dk1"/>
                </a:solidFill>
                <a:latin typeface="Times New Roman"/>
                <a:ea typeface="Times New Roman"/>
                <a:cs typeface="Times New Roman"/>
                <a:sym typeface="Times New Roman"/>
              </a:rPr>
              <a:t>DROP TABLE : Supprimer une table</a:t>
            </a:r>
          </a:p>
          <a:p>
            <a:pPr indent="-285750" lvl="1" marL="742950" marR="0" rtl="0" algn="just">
              <a:lnSpc>
                <a:spcPct val="100000"/>
              </a:lnSpc>
              <a:spcBef>
                <a:spcPts val="480"/>
              </a:spcBef>
              <a:spcAft>
                <a:spcPts val="0"/>
              </a:spcAft>
              <a:buClr>
                <a:schemeClr val="dk1"/>
              </a:buClr>
              <a:buSzPts val="2160"/>
              <a:buFont typeface="Noto Sans Symbols"/>
              <a:buChar char="•"/>
            </a:pPr>
            <a:r>
              <a:rPr b="0" i="1" lang="en-US" sz="2400" u="none" cap="none" strike="noStrike">
                <a:solidFill>
                  <a:srgbClr val="0066CC"/>
                </a:solidFill>
                <a:latin typeface="Times New Roman"/>
                <a:ea typeface="Times New Roman"/>
                <a:cs typeface="Times New Roman"/>
                <a:sym typeface="Times New Roman"/>
              </a:rPr>
              <a:t>supprime la table et tout son contenu</a:t>
            </a:r>
          </a:p>
          <a:p>
            <a:pPr indent="-342900" lvl="0" marL="342900" marR="0" rtl="0" algn="just">
              <a:lnSpc>
                <a:spcPct val="100000"/>
              </a:lnSpc>
              <a:spcBef>
                <a:spcPts val="480"/>
              </a:spcBef>
              <a:spcAft>
                <a:spcPts val="0"/>
              </a:spcAft>
              <a:buClr>
                <a:schemeClr val="hlink"/>
              </a:buClr>
              <a:buSzPts val="2640"/>
              <a:buFont typeface="Noto Sans Symbols"/>
              <a:buNone/>
            </a:pPr>
            <a:r>
              <a:t/>
            </a:r>
            <a:endParaRPr b="0" i="0" sz="2400" u="none" cap="none" strike="noStrike">
              <a:solidFill>
                <a:schemeClr val="dk1"/>
              </a:solidFill>
              <a:latin typeface="Times New Roman"/>
              <a:ea typeface="Times New Roman"/>
              <a:cs typeface="Times New Roman"/>
              <a:sym typeface="Times New Roman"/>
            </a:endParaRPr>
          </a:p>
          <a:p>
            <a:pPr indent="-342900" lvl="0" marL="342900" marR="0" rtl="0" algn="just">
              <a:lnSpc>
                <a:spcPct val="100000"/>
              </a:lnSpc>
              <a:spcBef>
                <a:spcPts val="480"/>
              </a:spcBef>
              <a:spcAft>
                <a:spcPts val="0"/>
              </a:spcAft>
              <a:buClr>
                <a:schemeClr val="hlink"/>
              </a:buClr>
              <a:buSzPts val="2640"/>
              <a:buFont typeface="Noto Sans Symbols"/>
              <a:buChar char="•"/>
            </a:pPr>
            <a:r>
              <a:rPr b="0" i="0" lang="en-US" sz="2400" u="none" cap="none" strike="noStrike">
                <a:solidFill>
                  <a:schemeClr val="dk1"/>
                </a:solidFill>
                <a:latin typeface="Times New Roman"/>
                <a:ea typeface="Times New Roman"/>
                <a:cs typeface="Times New Roman"/>
                <a:sym typeface="Times New Roman"/>
              </a:rPr>
              <a:t>DROP TABLE nom_table [CASCADE CONSTRAINTS];</a:t>
            </a:r>
          </a:p>
          <a:p>
            <a:pPr indent="-342900" lvl="0" marL="342900" marR="0" rtl="0" algn="just">
              <a:lnSpc>
                <a:spcPct val="100000"/>
              </a:lnSpc>
              <a:spcBef>
                <a:spcPts val="480"/>
              </a:spcBef>
              <a:spcAft>
                <a:spcPts val="0"/>
              </a:spcAft>
              <a:buClr>
                <a:schemeClr val="hlink"/>
              </a:buClr>
              <a:buSzPts val="2640"/>
              <a:buFont typeface="Noto Sans Symbols"/>
              <a:buNone/>
            </a:pPr>
            <a:r>
              <a:t/>
            </a:r>
            <a:endParaRPr b="0" i="0" sz="2400" u="none" cap="none" strike="noStrike">
              <a:solidFill>
                <a:schemeClr val="dk1"/>
              </a:solidFill>
              <a:latin typeface="Times New Roman"/>
              <a:ea typeface="Times New Roman"/>
              <a:cs typeface="Times New Roman"/>
              <a:sym typeface="Times New Roman"/>
            </a:endParaRPr>
          </a:p>
          <a:p>
            <a:pPr indent="-342900" lvl="0" marL="342900" marR="0" rtl="0" algn="just">
              <a:lnSpc>
                <a:spcPct val="100000"/>
              </a:lnSpc>
              <a:spcBef>
                <a:spcPts val="480"/>
              </a:spcBef>
              <a:spcAft>
                <a:spcPts val="0"/>
              </a:spcAft>
              <a:buClr>
                <a:schemeClr val="hlink"/>
              </a:buClr>
              <a:buSzPts val="2640"/>
              <a:buFont typeface="Noto Sans Symbols"/>
              <a:buChar char="•"/>
            </a:pPr>
            <a:r>
              <a:rPr b="0" i="0" lang="en-US" sz="2400" u="none" cap="none" strike="noStrike">
                <a:solidFill>
                  <a:schemeClr val="dk1"/>
                </a:solidFill>
                <a:latin typeface="Times New Roman"/>
                <a:ea typeface="Times New Roman"/>
                <a:cs typeface="Times New Roman"/>
                <a:sym typeface="Times New Roman"/>
              </a:rPr>
              <a:t>CASCADE CONSTRAINTS</a:t>
            </a:r>
          </a:p>
          <a:p>
            <a:pPr indent="-285750" lvl="1" marL="742950" marR="0" rtl="0" algn="just">
              <a:lnSpc>
                <a:spcPct val="100000"/>
              </a:lnSpc>
              <a:spcBef>
                <a:spcPts val="480"/>
              </a:spcBef>
              <a:spcAft>
                <a:spcPts val="0"/>
              </a:spcAft>
              <a:buClr>
                <a:schemeClr val="dk1"/>
              </a:buClr>
              <a:buSzPts val="2160"/>
              <a:buFont typeface="Noto Sans Symbols"/>
              <a:buChar char="•"/>
            </a:pPr>
            <a:r>
              <a:rPr b="0" i="1" lang="en-US" sz="2400" u="none" cap="none" strike="noStrike">
                <a:solidFill>
                  <a:srgbClr val="0066CC"/>
                </a:solidFill>
                <a:latin typeface="Times New Roman"/>
                <a:ea typeface="Times New Roman"/>
                <a:cs typeface="Times New Roman"/>
                <a:sym typeface="Times New Roman"/>
              </a:rPr>
              <a:t>Supprime toutes les contraintes référençant une clé primaire (primary key) ou une clé unique (UNIQUE) de cette table</a:t>
            </a:r>
          </a:p>
          <a:p>
            <a:pPr indent="-285750" lvl="1" marL="742950" marR="0" rtl="0" algn="just">
              <a:lnSpc>
                <a:spcPct val="100000"/>
              </a:lnSpc>
              <a:spcBef>
                <a:spcPts val="480"/>
              </a:spcBef>
              <a:spcAft>
                <a:spcPts val="0"/>
              </a:spcAft>
              <a:buClr>
                <a:schemeClr val="dk1"/>
              </a:buClr>
              <a:buSzPts val="2160"/>
              <a:buFont typeface="Noto Sans Symbols"/>
              <a:buChar char="•"/>
            </a:pPr>
            <a:r>
              <a:rPr b="0" i="1" lang="en-US" sz="2400" u="none" cap="none" strike="noStrike">
                <a:solidFill>
                  <a:srgbClr val="0066CC"/>
                </a:solidFill>
                <a:latin typeface="Times New Roman"/>
                <a:ea typeface="Times New Roman"/>
                <a:cs typeface="Times New Roman"/>
                <a:sym typeface="Times New Roman"/>
              </a:rPr>
              <a:t>Si on cherche à détruire une table dont certains attributs sont référencés sans spécifier CASCADE CONSTRAINT, on a un message d'erreur.</a:t>
            </a: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0" name="Shape 1950"/>
        <p:cNvGrpSpPr/>
        <p:nvPr/>
      </p:nvGrpSpPr>
      <p:grpSpPr>
        <a:xfrm>
          <a:off x="0" y="0"/>
          <a:ext cx="0" cy="0"/>
          <a:chOff x="0" y="0"/>
          <a:chExt cx="0" cy="0"/>
        </a:xfrm>
      </p:grpSpPr>
      <p:sp>
        <p:nvSpPr>
          <p:cNvPr id="1951" name="Shape 1951"/>
          <p:cNvSpPr txBox="1"/>
          <p:nvPr>
            <p:ph type="title"/>
          </p:nvPr>
        </p:nvSpPr>
        <p:spPr>
          <a:xfrm>
            <a:off x="609600" y="4762"/>
            <a:ext cx="8305800" cy="609600"/>
          </a:xfrm>
          <a:prstGeom prst="rect">
            <a:avLst/>
          </a:prstGeom>
          <a:noFill/>
          <a:ln>
            <a:noFill/>
          </a:ln>
        </p:spPr>
        <p:txBody>
          <a:bodyPr anchorCtr="0" anchor="b" bIns="45700" lIns="91425" rIns="91425" wrap="square" tIns="45700">
            <a:noAutofit/>
          </a:bodyPr>
          <a:lstStyle/>
          <a:p>
            <a:pPr indent="0" lvl="0" marL="0" marR="0" rtl="0" algn="l">
              <a:lnSpc>
                <a:spcPct val="100000"/>
              </a:lnSpc>
              <a:spcBef>
                <a:spcPts val="0"/>
              </a:spcBef>
              <a:spcAft>
                <a:spcPts val="0"/>
              </a:spcAft>
              <a:buClr>
                <a:schemeClr val="dk1"/>
              </a:buClr>
              <a:buFont typeface="Kaushan Script"/>
              <a:buNone/>
            </a:pPr>
            <a:r>
              <a:rPr b="0" i="0" lang="en-US" sz="3000" u="none" cap="none" strike="noStrike">
                <a:solidFill>
                  <a:schemeClr val="dk1"/>
                </a:solidFill>
                <a:latin typeface="Kaushan Script"/>
                <a:ea typeface="Kaushan Script"/>
                <a:cs typeface="Kaushan Script"/>
                <a:sym typeface="Kaushan Script"/>
              </a:rPr>
              <a:t>ALTER TABLE</a:t>
            </a:r>
          </a:p>
        </p:txBody>
      </p:sp>
      <p:sp>
        <p:nvSpPr>
          <p:cNvPr descr="Rectangle: Click to edit Master text styles Second level Third level Fourth level Fifth level" id="1952" name="Shape 1952"/>
          <p:cNvSpPr txBox="1"/>
          <p:nvPr>
            <p:ph idx="1" type="body"/>
          </p:nvPr>
        </p:nvSpPr>
        <p:spPr>
          <a:xfrm>
            <a:off x="533400" y="914400"/>
            <a:ext cx="8153400" cy="5499100"/>
          </a:xfrm>
          <a:prstGeom prst="rect">
            <a:avLst/>
          </a:prstGeom>
          <a:noFill/>
          <a:ln>
            <a:noFill/>
          </a:ln>
        </p:spPr>
        <p:txBody>
          <a:bodyPr anchorCtr="0" anchor="t" bIns="45700" lIns="91425" rIns="91425" wrap="square" tIns="45700">
            <a:noAutofit/>
          </a:bodyPr>
          <a:lstStyle/>
          <a:p>
            <a:pPr indent="-342900" lvl="0" marL="342900" marR="0" rtl="0" algn="just">
              <a:lnSpc>
                <a:spcPct val="100000"/>
              </a:lnSpc>
              <a:spcBef>
                <a:spcPts val="0"/>
              </a:spcBef>
              <a:spcAft>
                <a:spcPts val="0"/>
              </a:spcAft>
              <a:buClr>
                <a:schemeClr val="hlink"/>
              </a:buClr>
              <a:buSzPts val="2640"/>
              <a:buFont typeface="Noto Sans Symbols"/>
              <a:buChar char="•"/>
            </a:pPr>
            <a:r>
              <a:rPr b="0" i="0" lang="en-US" sz="2400" u="none" cap="none" strike="noStrike">
                <a:solidFill>
                  <a:schemeClr val="dk1"/>
                </a:solidFill>
                <a:latin typeface="Times New Roman"/>
                <a:ea typeface="Times New Roman"/>
                <a:cs typeface="Times New Roman"/>
                <a:sym typeface="Times New Roman"/>
              </a:rPr>
              <a:t>Modifier la définition d’une table</a:t>
            </a:r>
          </a:p>
          <a:p>
            <a:pPr indent="-342900" lvl="0" marL="342900" marR="0" rtl="0" algn="just">
              <a:lnSpc>
                <a:spcPct val="100000"/>
              </a:lnSpc>
              <a:spcBef>
                <a:spcPts val="480"/>
              </a:spcBef>
              <a:spcAft>
                <a:spcPts val="0"/>
              </a:spcAft>
              <a:buClr>
                <a:schemeClr val="hlink"/>
              </a:buClr>
              <a:buSzPts val="2640"/>
              <a:buFont typeface="Noto Sans Symbols"/>
              <a:buChar char="•"/>
            </a:pPr>
            <a:r>
              <a:rPr b="0" i="0" lang="en-US" sz="2400" u="none" cap="none" strike="noStrike">
                <a:solidFill>
                  <a:schemeClr val="dk1"/>
                </a:solidFill>
                <a:latin typeface="Times New Roman"/>
                <a:ea typeface="Times New Roman"/>
                <a:cs typeface="Times New Roman"/>
                <a:sym typeface="Times New Roman"/>
              </a:rPr>
              <a:t>Syntaxe :</a:t>
            </a:r>
          </a:p>
          <a:p>
            <a:pPr indent="-342900" lvl="0" marL="342900" marR="0" rtl="0" algn="just">
              <a:lnSpc>
                <a:spcPct val="100000"/>
              </a:lnSpc>
              <a:spcBef>
                <a:spcPts val="480"/>
              </a:spcBef>
              <a:spcAft>
                <a:spcPts val="0"/>
              </a:spcAft>
              <a:buClr>
                <a:schemeClr val="hlink"/>
              </a:buClr>
              <a:buSzPts val="2640"/>
              <a:buFont typeface="Noto Sans Symbols"/>
              <a:buNone/>
            </a:pPr>
            <a:r>
              <a:t/>
            </a:r>
            <a:endParaRPr b="0" i="0" sz="2400" u="none" cap="none" strike="noStrike">
              <a:solidFill>
                <a:schemeClr val="dk1"/>
              </a:solidFill>
              <a:latin typeface="Times New Roman"/>
              <a:ea typeface="Times New Roman"/>
              <a:cs typeface="Times New Roman"/>
              <a:sym typeface="Times New Roman"/>
            </a:endParaRPr>
          </a:p>
          <a:p>
            <a:pPr indent="-342900" lvl="0" marL="342900" marR="0" rtl="0" algn="just">
              <a:lnSpc>
                <a:spcPct val="100000"/>
              </a:lnSpc>
              <a:spcBef>
                <a:spcPts val="480"/>
              </a:spcBef>
              <a:spcAft>
                <a:spcPts val="0"/>
              </a:spcAft>
              <a:buClr>
                <a:schemeClr val="hlink"/>
              </a:buClr>
              <a:buFont typeface="Noto Sans Symbols"/>
              <a:buNone/>
            </a:pPr>
            <a:r>
              <a:rPr b="0" i="0" lang="en-US" sz="2400" u="none" cap="none" strike="noStrike">
                <a:solidFill>
                  <a:schemeClr val="dk1"/>
                </a:solidFill>
                <a:latin typeface="Times New Roman"/>
                <a:ea typeface="Times New Roman"/>
                <a:cs typeface="Times New Roman"/>
                <a:sym typeface="Times New Roman"/>
              </a:rPr>
              <a:t>ALTER TABLE nom-table</a:t>
            </a:r>
          </a:p>
          <a:p>
            <a:pPr indent="-342900" lvl="0" marL="342900" marR="0" rtl="0" algn="just">
              <a:lnSpc>
                <a:spcPct val="100000"/>
              </a:lnSpc>
              <a:spcBef>
                <a:spcPts val="480"/>
              </a:spcBef>
              <a:spcAft>
                <a:spcPts val="0"/>
              </a:spcAft>
              <a:buClr>
                <a:schemeClr val="hlink"/>
              </a:buClr>
              <a:buFont typeface="Noto Sans Symbols"/>
              <a:buNone/>
            </a:pPr>
            <a:r>
              <a:rPr b="0" i="0" lang="en-US" sz="2400" u="none" cap="none" strike="noStrike">
                <a:solidFill>
                  <a:schemeClr val="dk1"/>
                </a:solidFill>
                <a:latin typeface="Times New Roman"/>
                <a:ea typeface="Times New Roman"/>
                <a:cs typeface="Times New Roman"/>
                <a:sym typeface="Times New Roman"/>
              </a:rPr>
              <a:t>{	RENAME TO nouveau-nom-table</a:t>
            </a:r>
          </a:p>
          <a:p>
            <a:pPr indent="-342900" lvl="0" marL="342900" marR="0" rtl="0" algn="just">
              <a:lnSpc>
                <a:spcPct val="100000"/>
              </a:lnSpc>
              <a:spcBef>
                <a:spcPts val="480"/>
              </a:spcBef>
              <a:spcAft>
                <a:spcPts val="0"/>
              </a:spcAft>
              <a:buClr>
                <a:schemeClr val="hlink"/>
              </a:buClr>
              <a:buFont typeface="Noto Sans Symbols"/>
              <a:buNone/>
            </a:pPr>
            <a:r>
              <a:rPr b="0" i="0" lang="en-US" sz="2400" u="none" cap="none" strike="noStrike">
                <a:solidFill>
                  <a:schemeClr val="dk1"/>
                </a:solidFill>
                <a:latin typeface="Times New Roman"/>
                <a:ea typeface="Times New Roman"/>
                <a:cs typeface="Times New Roman"/>
                <a:sym typeface="Times New Roman"/>
              </a:rPr>
              <a:t>	|ADD (( nom-col type-col [DEFAULT valeur] [contrainte-col])*)</a:t>
            </a:r>
          </a:p>
          <a:p>
            <a:pPr indent="-342900" lvl="0" marL="342900" marR="0" rtl="0" algn="just">
              <a:lnSpc>
                <a:spcPct val="100000"/>
              </a:lnSpc>
              <a:spcBef>
                <a:spcPts val="480"/>
              </a:spcBef>
              <a:spcAft>
                <a:spcPts val="0"/>
              </a:spcAft>
              <a:buClr>
                <a:schemeClr val="hlink"/>
              </a:buClr>
              <a:buFont typeface="Noto Sans Symbols"/>
              <a:buNone/>
            </a:pPr>
            <a:r>
              <a:rPr b="0" i="0" lang="en-US" sz="2400" u="none" cap="none" strike="noStrike">
                <a:solidFill>
                  <a:schemeClr val="dk1"/>
                </a:solidFill>
                <a:latin typeface="Times New Roman"/>
                <a:ea typeface="Times New Roman"/>
                <a:cs typeface="Times New Roman"/>
                <a:sym typeface="Times New Roman"/>
              </a:rPr>
              <a:t>	|MODIFY (nom-col [type-col] [DEFAULT valeur] [contrainte-col])*</a:t>
            </a:r>
          </a:p>
          <a:p>
            <a:pPr indent="-342900" lvl="0" marL="342900" marR="0" rtl="0" algn="just">
              <a:lnSpc>
                <a:spcPct val="100000"/>
              </a:lnSpc>
              <a:spcBef>
                <a:spcPts val="480"/>
              </a:spcBef>
              <a:spcAft>
                <a:spcPts val="0"/>
              </a:spcAft>
              <a:buClr>
                <a:schemeClr val="hlink"/>
              </a:buClr>
              <a:buFont typeface="Noto Sans Symbols"/>
              <a:buNone/>
            </a:pPr>
            <a:r>
              <a:rPr b="0" i="0" lang="en-US" sz="2400" u="none" cap="none" strike="noStrike">
                <a:solidFill>
                  <a:schemeClr val="dk1"/>
                </a:solidFill>
                <a:latin typeface="Times New Roman"/>
                <a:ea typeface="Times New Roman"/>
                <a:cs typeface="Times New Roman"/>
                <a:sym typeface="Times New Roman"/>
              </a:rPr>
              <a:t>	| DROP COLUMN nom-col [CASCADE CONSTRAINTS]</a:t>
            </a:r>
          </a:p>
          <a:p>
            <a:pPr indent="-342900" lvl="0" marL="342900" marR="0" rtl="0" algn="just">
              <a:lnSpc>
                <a:spcPct val="100000"/>
              </a:lnSpc>
              <a:spcBef>
                <a:spcPts val="480"/>
              </a:spcBef>
              <a:spcAft>
                <a:spcPts val="0"/>
              </a:spcAft>
              <a:buClr>
                <a:schemeClr val="hlink"/>
              </a:buClr>
              <a:buFont typeface="Noto Sans Symbols"/>
              <a:buNone/>
            </a:pPr>
            <a:r>
              <a:rPr b="0" i="0" lang="en-US" sz="2400" u="none" cap="none" strike="noStrike">
                <a:solidFill>
                  <a:schemeClr val="dk1"/>
                </a:solidFill>
                <a:latin typeface="Times New Roman"/>
                <a:ea typeface="Times New Roman"/>
                <a:cs typeface="Times New Roman"/>
                <a:sym typeface="Times New Roman"/>
              </a:rPr>
              <a:t>	| RENAME COLUMN old-name TO new-name</a:t>
            </a:r>
          </a:p>
          <a:p>
            <a:pPr indent="-342900" lvl="0" marL="342900" marR="0" rtl="0" algn="just">
              <a:lnSpc>
                <a:spcPct val="100000"/>
              </a:lnSpc>
              <a:spcBef>
                <a:spcPts val="480"/>
              </a:spcBef>
              <a:spcAft>
                <a:spcPts val="0"/>
              </a:spcAft>
              <a:buClr>
                <a:schemeClr val="hlink"/>
              </a:buClr>
              <a:buFont typeface="Noto Sans Symbols"/>
              <a:buNone/>
            </a:pPr>
            <a:r>
              <a:rPr b="0" i="0" lang="en-US" sz="2400" u="none" cap="none" strike="noStrike">
                <a:solidFill>
                  <a:schemeClr val="dk1"/>
                </a:solidFill>
                <a:latin typeface="Times New Roman"/>
                <a:ea typeface="Times New Roman"/>
                <a:cs typeface="Times New Roman"/>
                <a:sym typeface="Times New Roman"/>
              </a:rPr>
              <a:t>};</a:t>
            </a:r>
          </a:p>
          <a:p>
            <a:pPr indent="-342900" lvl="0" marL="342900" marR="0" rtl="0" algn="just">
              <a:spcBef>
                <a:spcPts val="480"/>
              </a:spcBef>
              <a:spcAft>
                <a:spcPts val="0"/>
              </a:spcAft>
              <a:buClr>
                <a:schemeClr val="hlink"/>
              </a:buClr>
              <a:buSzPts val="2640"/>
              <a:buFont typeface="Noto Sans Symbols"/>
              <a:buNone/>
            </a:pPr>
            <a:r>
              <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Géomètre">
  <a:themeElements>
    <a:clrScheme name="Géomètre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Géomètre">
  <a:themeElements>
    <a:clrScheme name="Géomètre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