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F0502020204030203" pitchFamily="34" charset="77"/>
      <p:regular r:id="rId8"/>
      <p:bold r:id="rId9"/>
      <p:italic r:id="rId10"/>
      <p:boldItalic r:id="rId11"/>
    </p:embeddedFont>
    <p:embeddedFont>
      <p:font typeface="Raleway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90"/>
  </p:normalViewPr>
  <p:slideViewPr>
    <p:cSldViewPr snapToGrid="0">
      <p:cViewPr varScale="1">
        <p:scale>
          <a:sx n="133" d="100"/>
          <a:sy n="133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746a51d4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746a51d4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46a51d4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46a51d4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746a51d4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746a51d4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46a51d4b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46a51d4b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Capstone: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Overview and Goals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43510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Home Network Monitoring</a:t>
            </a:r>
            <a:endParaRPr sz="3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9627" y="4018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43510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Brianna Guest, Isaac Reeves, Liam Sweeney</a:t>
            </a:r>
            <a:endParaRPr sz="19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D64AC5-A479-FC42-B415-DD7E3FC5E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27"/>
    </mc:Choice>
    <mc:Fallback>
      <p:transition spd="slow" advTm="14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Overview</a:t>
            </a:r>
            <a:endParaRPr sz="280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Our team has taken a liking to this idea in particular because not only does it allow us to secure our own network while we work on it, but also allows us a hands on experience of managing a network.</a:t>
            </a:r>
            <a:endParaRPr sz="14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24292E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Interested in the System Administration direction </a:t>
            </a:r>
            <a:endParaRPr sz="14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evaluation and creation of user roles and the needs of the network</a:t>
            </a:r>
            <a:endParaRPr sz="14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Ideas of looking into the threats that will be recorded in the SIEM and the logs created by the systems</a:t>
            </a:r>
            <a:endParaRPr sz="14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would learn the complexities of managing and adapting to the needs of the network and the business of the people using it</a:t>
            </a:r>
            <a:endParaRPr sz="14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433FD1-C318-6643-9F63-6874F2977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59"/>
    </mc:Choice>
    <mc:Fallback>
      <p:transition spd="slow" advTm="40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Objectives</a:t>
            </a:r>
            <a:endParaRPr sz="30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Restructure of the network to incorporate the use of switches</a:t>
            </a:r>
            <a:endParaRPr sz="16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logically divide the network and subnet the computers by floor into different physical groups</a:t>
            </a:r>
            <a:endParaRPr sz="16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new users and permissions within the network</a:t>
            </a:r>
            <a:endParaRPr sz="16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Prepare a splunk SIEM in a microsoft azure cloud environment</a:t>
            </a:r>
            <a:endParaRPr sz="16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monitor the machines on the network from anywhere by forwarding the logs to an offsite location</a:t>
            </a:r>
            <a:endParaRPr sz="160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130A2F3-75C9-2A40-BB58-E27754CD4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51"/>
    </mc:Choice>
    <mc:Fallback>
      <p:transition spd="slow" advTm="34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Objectives pt. 2</a:t>
            </a:r>
            <a:endParaRPr sz="300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Assess the needs of the network for working and personal needs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Assess what ports and avenues of communications need to be open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Close unnecessary communications to mitigate risks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Use the established splunk SIEM and VYOS firewall to monitor network to track the number of threats to our network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This will cause us to adapt to the challenges we face to establish new goals moving forward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A50D1CF-4EDF-DC40-B7D6-A023D2906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99"/>
    </mc:Choice>
    <mc:Fallback>
      <p:transition spd="slow" advTm="64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DF981C-9A50-BA40-85A4-063AB88C5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7"/>
    </mc:Choice>
    <mc:Fallback>
      <p:transition spd="slow" advTm="3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On-screen Show (16:9)</PresentationFormat>
  <Paragraphs>22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Raleway</vt:lpstr>
      <vt:lpstr>Lato</vt:lpstr>
      <vt:lpstr>Streamline</vt:lpstr>
      <vt:lpstr>Capstone:  Topic Overview and Goals</vt:lpstr>
      <vt:lpstr>Overview</vt:lpstr>
      <vt:lpstr>Objectives</vt:lpstr>
      <vt:lpstr>Objectives pt.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Capstone:  Topic Overview and Goals</dc:title>
  <cp:lastModifiedBy>Bri Guest</cp:lastModifiedBy>
  <cp:revision>1</cp:revision>
  <dcterms:modified xsi:type="dcterms:W3CDTF">2020-09-10T00:36:57Z</dcterms:modified>
</cp:coreProperties>
</file>