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9" r:id="rId4"/>
    <p:sldId id="306" r:id="rId5"/>
    <p:sldId id="352" r:id="rId6"/>
    <p:sldId id="353" r:id="rId7"/>
    <p:sldId id="351" r:id="rId8"/>
    <p:sldId id="356" r:id="rId9"/>
    <p:sldId id="357" r:id="rId10"/>
    <p:sldId id="354" r:id="rId11"/>
    <p:sldId id="359" r:id="rId12"/>
    <p:sldId id="266" r:id="rId13"/>
    <p:sldId id="362" r:id="rId14"/>
    <p:sldId id="364" r:id="rId15"/>
    <p:sldId id="258" r:id="rId16"/>
    <p:sldId id="365" r:id="rId17"/>
    <p:sldId id="360" r:id="rId18"/>
    <p:sldId id="373" r:id="rId19"/>
    <p:sldId id="267" r:id="rId20"/>
    <p:sldId id="346" r:id="rId21"/>
    <p:sldId id="374" r:id="rId22"/>
    <p:sldId id="372" r:id="rId23"/>
    <p:sldId id="361" r:id="rId24"/>
    <p:sldId id="269" r:id="rId25"/>
    <p:sldId id="375" r:id="rId26"/>
    <p:sldId id="377" r:id="rId27"/>
    <p:sldId id="376" r:id="rId28"/>
    <p:sldId id="350" r:id="rId29"/>
    <p:sldId id="366" r:id="rId30"/>
    <p:sldId id="367" r:id="rId31"/>
    <p:sldId id="271" r:id="rId32"/>
    <p:sldId id="301" r:id="rId33"/>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이 덕중" initials="이덕" lastIdx="1" clrIdx="0">
    <p:extLst>
      <p:ext uri="{19B8F6BF-5375-455C-9EA6-DF929625EA0E}">
        <p15:presenceInfo xmlns:p15="http://schemas.microsoft.com/office/powerpoint/2012/main" userId="eb371b461c132df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DC3E6"/>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D3F20B-F85D-414B-8C4D-2518C00D914C}" v="248" dt="2022-09-02T06:40:48.1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26" autoAdjust="0"/>
    <p:restoredTop sz="88765" autoAdjust="0"/>
  </p:normalViewPr>
  <p:slideViewPr>
    <p:cSldViewPr snapToGrid="0">
      <p:cViewPr>
        <p:scale>
          <a:sx n="100" d="100"/>
          <a:sy n="100" d="100"/>
        </p:scale>
        <p:origin x="74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이덕중[ 대학원석·박사통합과정재학 / 인공지능학과 ]" userId="01507972-c1d4-4465-876b-3c7b2cb31bfb" providerId="ADAL" clId="{1463B039-731B-4F5D-96E2-02D004B0EED2}"/>
    <pc:docChg chg="undo custSel addSld delSld modSld sldOrd">
      <pc:chgData name="이덕중[ 대학원석·박사통합과정재학 / 인공지능학과 ]" userId="01507972-c1d4-4465-876b-3c7b2cb31bfb" providerId="ADAL" clId="{1463B039-731B-4F5D-96E2-02D004B0EED2}" dt="2022-08-12T06:24:40.580" v="21005" actId="47"/>
      <pc:docMkLst>
        <pc:docMk/>
      </pc:docMkLst>
      <pc:sldChg chg="addSp delSp modSp mod">
        <pc:chgData name="이덕중[ 대학원석·박사통합과정재학 / 인공지능학과 ]" userId="01507972-c1d4-4465-876b-3c7b2cb31bfb" providerId="ADAL" clId="{1463B039-731B-4F5D-96E2-02D004B0EED2}" dt="2022-08-11T10:06:49.677" v="83" actId="1076"/>
        <pc:sldMkLst>
          <pc:docMk/>
          <pc:sldMk cId="2486522690" sldId="256"/>
        </pc:sldMkLst>
        <pc:spChg chg="mod">
          <ac:chgData name="이덕중[ 대학원석·박사통합과정재학 / 인공지능학과 ]" userId="01507972-c1d4-4465-876b-3c7b2cb31bfb" providerId="ADAL" clId="{1463B039-731B-4F5D-96E2-02D004B0EED2}" dt="2022-08-11T10:06:49.677" v="83" actId="1076"/>
          <ac:spMkLst>
            <pc:docMk/>
            <pc:sldMk cId="2486522690" sldId="256"/>
            <ac:spMk id="14" creationId="{E781A7C5-7CEB-45B1-9DB5-A0B7B0079944}"/>
          </ac:spMkLst>
        </pc:spChg>
        <pc:spChg chg="mod">
          <ac:chgData name="이덕중[ 대학원석·박사통합과정재학 / 인공지능학과 ]" userId="01507972-c1d4-4465-876b-3c7b2cb31bfb" providerId="ADAL" clId="{1463B039-731B-4F5D-96E2-02D004B0EED2}" dt="2022-08-11T10:06:49.677" v="83" actId="1076"/>
          <ac:spMkLst>
            <pc:docMk/>
            <pc:sldMk cId="2486522690" sldId="256"/>
            <ac:spMk id="15" creationId="{91B1B0CE-9A2C-4B16-A9D0-185148D19131}"/>
          </ac:spMkLst>
        </pc:spChg>
        <pc:picChg chg="add mod">
          <ac:chgData name="이덕중[ 대학원석·박사통합과정재학 / 인공지능학과 ]" userId="01507972-c1d4-4465-876b-3c7b2cb31bfb" providerId="ADAL" clId="{1463B039-731B-4F5D-96E2-02D004B0EED2}" dt="2022-08-11T10:06:49.677" v="83" actId="1076"/>
          <ac:picMkLst>
            <pc:docMk/>
            <pc:sldMk cId="2486522690" sldId="256"/>
            <ac:picMk id="3" creationId="{53335812-F6EC-B1CC-5793-E7ECB96D8D98}"/>
          </ac:picMkLst>
        </pc:picChg>
        <pc:picChg chg="add del mod">
          <ac:chgData name="이덕중[ 대학원석·박사통합과정재학 / 인공지능학과 ]" userId="01507972-c1d4-4465-876b-3c7b2cb31bfb" providerId="ADAL" clId="{1463B039-731B-4F5D-96E2-02D004B0EED2}" dt="2022-08-11T10:06:33.502" v="75" actId="478"/>
          <ac:picMkLst>
            <pc:docMk/>
            <pc:sldMk cId="2486522690" sldId="256"/>
            <ac:picMk id="6" creationId="{07C52DE0-C881-8355-D33F-1808760B3A77}"/>
          </ac:picMkLst>
        </pc:picChg>
        <pc:picChg chg="del">
          <ac:chgData name="이덕중[ 대학원석·박사통합과정재학 / 인공지능학과 ]" userId="01507972-c1d4-4465-876b-3c7b2cb31bfb" providerId="ADAL" clId="{1463B039-731B-4F5D-96E2-02D004B0EED2}" dt="2022-08-11T10:02:49.648" v="59" actId="478"/>
          <ac:picMkLst>
            <pc:docMk/>
            <pc:sldMk cId="2486522690" sldId="256"/>
            <ac:picMk id="17" creationId="{4B3B92AD-4F71-E775-629B-3F6559EC9177}"/>
          </ac:picMkLst>
        </pc:picChg>
      </pc:sldChg>
      <pc:sldChg chg="addSp modSp mod">
        <pc:chgData name="이덕중[ 대학원석·박사통합과정재학 / 인공지능학과 ]" userId="01507972-c1d4-4465-876b-3c7b2cb31bfb" providerId="ADAL" clId="{1463B039-731B-4F5D-96E2-02D004B0EED2}" dt="2022-08-11T16:49:25.437" v="6008" actId="20577"/>
        <pc:sldMkLst>
          <pc:docMk/>
          <pc:sldMk cId="2422321809" sldId="257"/>
        </pc:sldMkLst>
        <pc:spChg chg="mod">
          <ac:chgData name="이덕중[ 대학원석·박사통합과정재학 / 인공지능학과 ]" userId="01507972-c1d4-4465-876b-3c7b2cb31bfb" providerId="ADAL" clId="{1463B039-731B-4F5D-96E2-02D004B0EED2}" dt="2022-08-11T16:49:25.437" v="6008" actId="20577"/>
          <ac:spMkLst>
            <pc:docMk/>
            <pc:sldMk cId="2422321809" sldId="257"/>
            <ac:spMk id="13" creationId="{125F3C28-5279-4B08-94D8-3A047C098B3C}"/>
          </ac:spMkLst>
        </pc:spChg>
        <pc:spChg chg="mod">
          <ac:chgData name="이덕중[ 대학원석·박사통합과정재학 / 인공지능학과 ]" userId="01507972-c1d4-4465-876b-3c7b2cb31bfb" providerId="ADAL" clId="{1463B039-731B-4F5D-96E2-02D004B0EED2}" dt="2022-08-11T10:02:25.439" v="3" actId="2711"/>
          <ac:spMkLst>
            <pc:docMk/>
            <pc:sldMk cId="2422321809" sldId="257"/>
            <ac:spMk id="14" creationId="{ACB91061-1585-4349-BB75-FE693A1B9C2A}"/>
          </ac:spMkLst>
        </pc:spChg>
        <pc:spChg chg="mod">
          <ac:chgData name="이덕중[ 대학원석·박사통합과정재학 / 인공지능학과 ]" userId="01507972-c1d4-4465-876b-3c7b2cb31bfb" providerId="ADAL" clId="{1463B039-731B-4F5D-96E2-02D004B0EED2}" dt="2022-08-11T16:48:56.104" v="5940"/>
          <ac:spMkLst>
            <pc:docMk/>
            <pc:sldMk cId="2422321809" sldId="257"/>
            <ac:spMk id="17" creationId="{061E3BF7-876A-4FA2-854A-3CB61574C1B7}"/>
          </ac:spMkLst>
        </pc:spChg>
        <pc:spChg chg="add mod">
          <ac:chgData name="이덕중[ 대학원석·박사통합과정재학 / 인공지능학과 ]" userId="01507972-c1d4-4465-876b-3c7b2cb31bfb" providerId="ADAL" clId="{1463B039-731B-4F5D-96E2-02D004B0EED2}" dt="2022-08-11T16:48:56.842" v="5943" actId="571"/>
          <ac:spMkLst>
            <pc:docMk/>
            <pc:sldMk cId="2422321809" sldId="257"/>
            <ac:spMk id="18" creationId="{0ECE557D-CCCF-7ED3-8350-8677F420554A}"/>
          </ac:spMkLst>
        </pc:spChg>
        <pc:spChg chg="add mod">
          <ac:chgData name="이덕중[ 대학원석·박사통합과정재학 / 인공지능학과 ]" userId="01507972-c1d4-4465-876b-3c7b2cb31bfb" providerId="ADAL" clId="{1463B039-731B-4F5D-96E2-02D004B0EED2}" dt="2022-08-11T16:48:56.842" v="5943" actId="571"/>
          <ac:spMkLst>
            <pc:docMk/>
            <pc:sldMk cId="2422321809" sldId="257"/>
            <ac:spMk id="19" creationId="{031887C2-A8F0-B4BC-AD5C-9197A390327A}"/>
          </ac:spMkLst>
        </pc:spChg>
      </pc:sldChg>
      <pc:sldChg chg="addSp delSp modSp mod modNotesTx">
        <pc:chgData name="이덕중[ 대학원석·박사통합과정재학 / 인공지능학과 ]" userId="01507972-c1d4-4465-876b-3c7b2cb31bfb" providerId="ADAL" clId="{1463B039-731B-4F5D-96E2-02D004B0EED2}" dt="2022-08-12T04:57:43.620" v="14857" actId="1076"/>
        <pc:sldMkLst>
          <pc:docMk/>
          <pc:sldMk cId="4194762562" sldId="258"/>
        </pc:sldMkLst>
        <pc:spChg chg="mod">
          <ac:chgData name="이덕중[ 대학원석·박사통합과정재학 / 인공지능학과 ]" userId="01507972-c1d4-4465-876b-3c7b2cb31bfb" providerId="ADAL" clId="{1463B039-731B-4F5D-96E2-02D004B0EED2}" dt="2022-08-11T16:50:07.109" v="6021" actId="14100"/>
          <ac:spMkLst>
            <pc:docMk/>
            <pc:sldMk cId="4194762562" sldId="258"/>
            <ac:spMk id="8" creationId="{6F513D6D-4C62-4881-ABFE-0CB94D543734}"/>
          </ac:spMkLst>
        </pc:spChg>
        <pc:spChg chg="add mod">
          <ac:chgData name="이덕중[ 대학원석·박사통합과정재학 / 인공지능학과 ]" userId="01507972-c1d4-4465-876b-3c7b2cb31bfb" providerId="ADAL" clId="{1463B039-731B-4F5D-96E2-02D004B0EED2}" dt="2022-08-12T04:57:40.280" v="14856" actId="403"/>
          <ac:spMkLst>
            <pc:docMk/>
            <pc:sldMk cId="4194762562" sldId="258"/>
            <ac:spMk id="11" creationId="{36A718F7-A214-A107-36C6-FC8C5B4514D5}"/>
          </ac:spMkLst>
        </pc:spChg>
        <pc:spChg chg="mod">
          <ac:chgData name="이덕중[ 대학원석·박사통합과정재학 / 인공지능학과 ]" userId="01507972-c1d4-4465-876b-3c7b2cb31bfb" providerId="ADAL" clId="{1463B039-731B-4F5D-96E2-02D004B0EED2}" dt="2022-08-11T17:28:17.561" v="9442" actId="20577"/>
          <ac:spMkLst>
            <pc:docMk/>
            <pc:sldMk cId="4194762562" sldId="258"/>
            <ac:spMk id="15" creationId="{BEF000F4-9439-1C2E-AE3F-ED34DC55A796}"/>
          </ac:spMkLst>
        </pc:spChg>
        <pc:spChg chg="del">
          <ac:chgData name="이덕중[ 대학원석·박사통합과정재학 / 인공지능학과 ]" userId="01507972-c1d4-4465-876b-3c7b2cb31bfb" providerId="ADAL" clId="{1463B039-731B-4F5D-96E2-02D004B0EED2}" dt="2022-08-11T17:27:35.249" v="9418" actId="478"/>
          <ac:spMkLst>
            <pc:docMk/>
            <pc:sldMk cId="4194762562" sldId="258"/>
            <ac:spMk id="17" creationId="{4CF1BCBE-5D4E-3058-3116-ABB6104A626B}"/>
          </ac:spMkLst>
        </pc:spChg>
        <pc:spChg chg="del">
          <ac:chgData name="이덕중[ 대학원석·박사통합과정재학 / 인공지능학과 ]" userId="01507972-c1d4-4465-876b-3c7b2cb31bfb" providerId="ADAL" clId="{1463B039-731B-4F5D-96E2-02D004B0EED2}" dt="2022-08-11T17:27:35.249" v="9418" actId="478"/>
          <ac:spMkLst>
            <pc:docMk/>
            <pc:sldMk cId="4194762562" sldId="258"/>
            <ac:spMk id="18" creationId="{EDC1985C-C6AD-AFAA-778B-B5B582134CEC}"/>
          </ac:spMkLst>
        </pc:spChg>
        <pc:spChg chg="del">
          <ac:chgData name="이덕중[ 대학원석·박사통합과정재학 / 인공지능학과 ]" userId="01507972-c1d4-4465-876b-3c7b2cb31bfb" providerId="ADAL" clId="{1463B039-731B-4F5D-96E2-02D004B0EED2}" dt="2022-08-12T03:48:57.980" v="11119" actId="478"/>
          <ac:spMkLst>
            <pc:docMk/>
            <pc:sldMk cId="4194762562" sldId="258"/>
            <ac:spMk id="20" creationId="{FCAFD855-DCE1-4C13-8FF9-A29A74B0CD59}"/>
          </ac:spMkLst>
        </pc:spChg>
        <pc:spChg chg="del">
          <ac:chgData name="이덕중[ 대학원석·박사통합과정재학 / 인공지능학과 ]" userId="01507972-c1d4-4465-876b-3c7b2cb31bfb" providerId="ADAL" clId="{1463B039-731B-4F5D-96E2-02D004B0EED2}" dt="2022-08-12T03:48:57.980" v="11119" actId="478"/>
          <ac:spMkLst>
            <pc:docMk/>
            <pc:sldMk cId="4194762562" sldId="258"/>
            <ac:spMk id="21" creationId="{5DAC1D49-A20E-48B2-8A3F-B80BDCB392CD}"/>
          </ac:spMkLst>
        </pc:spChg>
        <pc:spChg chg="del">
          <ac:chgData name="이덕중[ 대학원석·박사통합과정재학 / 인공지능학과 ]" userId="01507972-c1d4-4465-876b-3c7b2cb31bfb" providerId="ADAL" clId="{1463B039-731B-4F5D-96E2-02D004B0EED2}" dt="2022-08-12T03:48:57.980" v="11119" actId="478"/>
          <ac:spMkLst>
            <pc:docMk/>
            <pc:sldMk cId="4194762562" sldId="258"/>
            <ac:spMk id="22" creationId="{5431880E-825C-4B83-A151-50FE6A90A4D2}"/>
          </ac:spMkLst>
        </pc:spChg>
        <pc:spChg chg="del">
          <ac:chgData name="이덕중[ 대학원석·박사통합과정재학 / 인공지능학과 ]" userId="01507972-c1d4-4465-876b-3c7b2cb31bfb" providerId="ADAL" clId="{1463B039-731B-4F5D-96E2-02D004B0EED2}" dt="2022-08-12T03:48:57.980" v="11119" actId="478"/>
          <ac:spMkLst>
            <pc:docMk/>
            <pc:sldMk cId="4194762562" sldId="258"/>
            <ac:spMk id="23" creationId="{07179260-E2AB-4B69-BE6A-D7BAA7609A17}"/>
          </ac:spMkLst>
        </pc:spChg>
        <pc:spChg chg="add del mod">
          <ac:chgData name="이덕중[ 대학원석·박사통합과정재학 / 인공지능학과 ]" userId="01507972-c1d4-4465-876b-3c7b2cb31bfb" providerId="ADAL" clId="{1463B039-731B-4F5D-96E2-02D004B0EED2}" dt="2022-08-12T03:50:43.088" v="11170" actId="478"/>
          <ac:spMkLst>
            <pc:docMk/>
            <pc:sldMk cId="4194762562" sldId="258"/>
            <ac:spMk id="27" creationId="{A26E4D74-817E-E5CE-1E5F-A5024CC41EF2}"/>
          </ac:spMkLst>
        </pc:spChg>
        <pc:spChg chg="add del mod">
          <ac:chgData name="이덕중[ 대학원석·박사통합과정재학 / 인공지능학과 ]" userId="01507972-c1d4-4465-876b-3c7b2cb31bfb" providerId="ADAL" clId="{1463B039-731B-4F5D-96E2-02D004B0EED2}" dt="2022-08-12T03:50:43.088" v="11170" actId="478"/>
          <ac:spMkLst>
            <pc:docMk/>
            <pc:sldMk cId="4194762562" sldId="258"/>
            <ac:spMk id="28" creationId="{E58FEC24-6BE3-713E-34DD-A96E89FF86B2}"/>
          </ac:spMkLst>
        </pc:spChg>
        <pc:spChg chg="add del mod">
          <ac:chgData name="이덕중[ 대학원석·박사통합과정재학 / 인공지능학과 ]" userId="01507972-c1d4-4465-876b-3c7b2cb31bfb" providerId="ADAL" clId="{1463B039-731B-4F5D-96E2-02D004B0EED2}" dt="2022-08-12T03:50:43.088" v="11170" actId="478"/>
          <ac:spMkLst>
            <pc:docMk/>
            <pc:sldMk cId="4194762562" sldId="258"/>
            <ac:spMk id="29" creationId="{9131009E-030D-CC3C-CD33-BCFE721459D3}"/>
          </ac:spMkLst>
        </pc:spChg>
        <pc:spChg chg="add del mod">
          <ac:chgData name="이덕중[ 대학원석·박사통합과정재학 / 인공지능학과 ]" userId="01507972-c1d4-4465-876b-3c7b2cb31bfb" providerId="ADAL" clId="{1463B039-731B-4F5D-96E2-02D004B0EED2}" dt="2022-08-12T03:50:43.088" v="11170" actId="478"/>
          <ac:spMkLst>
            <pc:docMk/>
            <pc:sldMk cId="4194762562" sldId="258"/>
            <ac:spMk id="30" creationId="{9632B616-3AFE-0FA7-310C-905727EB9CF0}"/>
          </ac:spMkLst>
        </pc:spChg>
        <pc:spChg chg="add del mod">
          <ac:chgData name="이덕중[ 대학원석·박사통합과정재학 / 인공지능학과 ]" userId="01507972-c1d4-4465-876b-3c7b2cb31bfb" providerId="ADAL" clId="{1463B039-731B-4F5D-96E2-02D004B0EED2}" dt="2022-08-12T03:50:43.088" v="11170" actId="478"/>
          <ac:spMkLst>
            <pc:docMk/>
            <pc:sldMk cId="4194762562" sldId="258"/>
            <ac:spMk id="31" creationId="{8021102B-8295-DE93-92A1-215033EA9B2C}"/>
          </ac:spMkLst>
        </pc:spChg>
        <pc:spChg chg="add del mod">
          <ac:chgData name="이덕중[ 대학원석·박사통합과정재학 / 인공지능학과 ]" userId="01507972-c1d4-4465-876b-3c7b2cb31bfb" providerId="ADAL" clId="{1463B039-731B-4F5D-96E2-02D004B0EED2}" dt="2022-08-12T03:50:43.088" v="11170" actId="478"/>
          <ac:spMkLst>
            <pc:docMk/>
            <pc:sldMk cId="4194762562" sldId="258"/>
            <ac:spMk id="32" creationId="{2C7B81FA-BB00-1228-7510-A826F6681A59}"/>
          </ac:spMkLst>
        </pc:spChg>
        <pc:spChg chg="del">
          <ac:chgData name="이덕중[ 대학원석·박사통합과정재학 / 인공지능학과 ]" userId="01507972-c1d4-4465-876b-3c7b2cb31bfb" providerId="ADAL" clId="{1463B039-731B-4F5D-96E2-02D004B0EED2}" dt="2022-08-12T03:48:57.980" v="11119" actId="478"/>
          <ac:spMkLst>
            <pc:docMk/>
            <pc:sldMk cId="4194762562" sldId="258"/>
            <ac:spMk id="33" creationId="{90D81BB1-54C7-48B6-8EF2-1055CC2E1F6C}"/>
          </ac:spMkLst>
        </pc:spChg>
        <pc:spChg chg="add mod">
          <ac:chgData name="이덕중[ 대학원석·박사통합과정재학 / 인공지능학과 ]" userId="01507972-c1d4-4465-876b-3c7b2cb31bfb" providerId="ADAL" clId="{1463B039-731B-4F5D-96E2-02D004B0EED2}" dt="2022-08-12T03:50:43.272" v="11171"/>
          <ac:spMkLst>
            <pc:docMk/>
            <pc:sldMk cId="4194762562" sldId="258"/>
            <ac:spMk id="34" creationId="{B1514D69-BB3A-928E-B194-677332A88F61}"/>
          </ac:spMkLst>
        </pc:spChg>
        <pc:spChg chg="add mod">
          <ac:chgData name="이덕중[ 대학원석·박사통합과정재학 / 인공지능학과 ]" userId="01507972-c1d4-4465-876b-3c7b2cb31bfb" providerId="ADAL" clId="{1463B039-731B-4F5D-96E2-02D004B0EED2}" dt="2022-08-12T03:50:43.272" v="11171"/>
          <ac:spMkLst>
            <pc:docMk/>
            <pc:sldMk cId="4194762562" sldId="258"/>
            <ac:spMk id="35" creationId="{8E3D6169-10C6-C154-7DC7-51EEA440B31F}"/>
          </ac:spMkLst>
        </pc:spChg>
        <pc:spChg chg="add mod">
          <ac:chgData name="이덕중[ 대학원석·박사통합과정재학 / 인공지능학과 ]" userId="01507972-c1d4-4465-876b-3c7b2cb31bfb" providerId="ADAL" clId="{1463B039-731B-4F5D-96E2-02D004B0EED2}" dt="2022-08-12T03:50:43.272" v="11171"/>
          <ac:spMkLst>
            <pc:docMk/>
            <pc:sldMk cId="4194762562" sldId="258"/>
            <ac:spMk id="36" creationId="{87B96ED1-BFC7-3A02-6082-5551D3058BE3}"/>
          </ac:spMkLst>
        </pc:spChg>
        <pc:spChg chg="add mod">
          <ac:chgData name="이덕중[ 대학원석·박사통합과정재학 / 인공지능학과 ]" userId="01507972-c1d4-4465-876b-3c7b2cb31bfb" providerId="ADAL" clId="{1463B039-731B-4F5D-96E2-02D004B0EED2}" dt="2022-08-12T03:50:43.272" v="11171"/>
          <ac:spMkLst>
            <pc:docMk/>
            <pc:sldMk cId="4194762562" sldId="258"/>
            <ac:spMk id="37" creationId="{5008D524-D995-8EFA-9281-73E7888568EA}"/>
          </ac:spMkLst>
        </pc:spChg>
        <pc:spChg chg="add mod">
          <ac:chgData name="이덕중[ 대학원석·박사통합과정재학 / 인공지능학과 ]" userId="01507972-c1d4-4465-876b-3c7b2cb31bfb" providerId="ADAL" clId="{1463B039-731B-4F5D-96E2-02D004B0EED2}" dt="2022-08-12T03:50:43.272" v="11171"/>
          <ac:spMkLst>
            <pc:docMk/>
            <pc:sldMk cId="4194762562" sldId="258"/>
            <ac:spMk id="38" creationId="{1EB81700-D06E-C513-1351-0CB7C3C43839}"/>
          </ac:spMkLst>
        </pc:spChg>
        <pc:picChg chg="del">
          <ac:chgData name="이덕중[ 대학원석·박사통합과정재학 / 인공지능학과 ]" userId="01507972-c1d4-4465-876b-3c7b2cb31bfb" providerId="ADAL" clId="{1463B039-731B-4F5D-96E2-02D004B0EED2}" dt="2022-08-11T10:07:28.964" v="93" actId="478"/>
          <ac:picMkLst>
            <pc:docMk/>
            <pc:sldMk cId="4194762562" sldId="258"/>
            <ac:picMk id="3" creationId="{E9BE8E71-659B-D17B-C6B8-70E79EC64A28}"/>
          </ac:picMkLst>
        </pc:picChg>
        <pc:picChg chg="del">
          <ac:chgData name="이덕중[ 대학원석·박사통합과정재학 / 인공지능학과 ]" userId="01507972-c1d4-4465-876b-3c7b2cb31bfb" providerId="ADAL" clId="{1463B039-731B-4F5D-96E2-02D004B0EED2}" dt="2022-08-11T10:07:28.964" v="93" actId="478"/>
          <ac:picMkLst>
            <pc:docMk/>
            <pc:sldMk cId="4194762562" sldId="258"/>
            <ac:picMk id="5" creationId="{E2CB87CD-8E59-0895-6773-FCE70CF5AEAC}"/>
          </ac:picMkLst>
        </pc:picChg>
        <pc:picChg chg="add mod">
          <ac:chgData name="이덕중[ 대학원석·박사통합과정재학 / 인공지능학과 ]" userId="01507972-c1d4-4465-876b-3c7b2cb31bfb" providerId="ADAL" clId="{1463B039-731B-4F5D-96E2-02D004B0EED2}" dt="2022-08-11T17:54:53.595" v="9459" actId="1076"/>
          <ac:picMkLst>
            <pc:docMk/>
            <pc:sldMk cId="4194762562" sldId="258"/>
            <ac:picMk id="10" creationId="{B9E78B5A-8AC4-E18F-F747-D689F189007A}"/>
          </ac:picMkLst>
        </pc:picChg>
        <pc:picChg chg="add mod">
          <ac:chgData name="이덕중[ 대학원석·박사통합과정재학 / 인공지능학과 ]" userId="01507972-c1d4-4465-876b-3c7b2cb31bfb" providerId="ADAL" clId="{1463B039-731B-4F5D-96E2-02D004B0EED2}" dt="2022-08-12T04:57:43.620" v="14857" actId="1076"/>
          <ac:picMkLst>
            <pc:docMk/>
            <pc:sldMk cId="4194762562" sldId="258"/>
            <ac:picMk id="16" creationId="{FC71EF64-7BA5-3030-6B53-2EF674A5509D}"/>
          </ac:picMkLst>
        </pc:picChg>
        <pc:picChg chg="add mod">
          <ac:chgData name="이덕중[ 대학원석·박사통합과정재학 / 인공지능학과 ]" userId="01507972-c1d4-4465-876b-3c7b2cb31bfb" providerId="ADAL" clId="{1463B039-731B-4F5D-96E2-02D004B0EED2}" dt="2022-08-12T04:57:43.620" v="14857" actId="1076"/>
          <ac:picMkLst>
            <pc:docMk/>
            <pc:sldMk cId="4194762562" sldId="258"/>
            <ac:picMk id="24" creationId="{F758BB7F-4B09-F380-9041-F1E21F631A90}"/>
          </ac:picMkLst>
        </pc:picChg>
        <pc:picChg chg="del">
          <ac:chgData name="이덕중[ 대학원석·박사통합과정재학 / 인공지능학과 ]" userId="01507972-c1d4-4465-876b-3c7b2cb31bfb" providerId="ADAL" clId="{1463B039-731B-4F5D-96E2-02D004B0EED2}" dt="2022-08-11T10:07:28.964" v="93" actId="478"/>
          <ac:picMkLst>
            <pc:docMk/>
            <pc:sldMk cId="4194762562" sldId="258"/>
            <ac:picMk id="2050" creationId="{E70D9502-2FD3-0226-4796-48EC102DF141}"/>
          </ac:picMkLst>
        </pc:picChg>
        <pc:cxnChg chg="mod">
          <ac:chgData name="이덕중[ 대학원석·박사통합과정재학 / 인공지능학과 ]" userId="01507972-c1d4-4465-876b-3c7b2cb31bfb" providerId="ADAL" clId="{1463B039-731B-4F5D-96E2-02D004B0EED2}" dt="2022-08-11T16:50:15.348" v="6024" actId="14100"/>
          <ac:cxnSpMkLst>
            <pc:docMk/>
            <pc:sldMk cId="4194762562" sldId="258"/>
            <ac:cxnSpMk id="6" creationId="{C9805BEC-CF55-4E42-904B-DF65E5F1778B}"/>
          </ac:cxnSpMkLst>
        </pc:cxnChg>
      </pc:sldChg>
      <pc:sldChg chg="modSp mod ord">
        <pc:chgData name="이덕중[ 대학원석·박사통합과정재학 / 인공지능학과 ]" userId="01507972-c1d4-4465-876b-3c7b2cb31bfb" providerId="ADAL" clId="{1463B039-731B-4F5D-96E2-02D004B0EED2}" dt="2022-08-11T16:49:50.060" v="6016" actId="1076"/>
        <pc:sldMkLst>
          <pc:docMk/>
          <pc:sldMk cId="3370885686" sldId="266"/>
        </pc:sldMkLst>
        <pc:spChg chg="mod">
          <ac:chgData name="이덕중[ 대학원석·박사통합과정재학 / 인공지능학과 ]" userId="01507972-c1d4-4465-876b-3c7b2cb31bfb" providerId="ADAL" clId="{1463B039-731B-4F5D-96E2-02D004B0EED2}" dt="2022-08-11T16:49:47.121" v="6015" actId="122"/>
          <ac:spMkLst>
            <pc:docMk/>
            <pc:sldMk cId="3370885686" sldId="266"/>
            <ac:spMk id="4" creationId="{36B3A180-559D-4BEF-AC45-D65A84DD08CC}"/>
          </ac:spMkLst>
        </pc:spChg>
        <pc:spChg chg="mod">
          <ac:chgData name="이덕중[ 대학원석·박사통합과정재학 / 인공지능학과 ]" userId="01507972-c1d4-4465-876b-3c7b2cb31bfb" providerId="ADAL" clId="{1463B039-731B-4F5D-96E2-02D004B0EED2}" dt="2022-08-11T16:49:50.060" v="6016" actId="1076"/>
          <ac:spMkLst>
            <pc:docMk/>
            <pc:sldMk cId="3370885686" sldId="266"/>
            <ac:spMk id="8" creationId="{6F513D6D-4C62-4881-ABFE-0CB94D543734}"/>
          </ac:spMkLst>
        </pc:spChg>
      </pc:sldChg>
      <pc:sldChg chg="modSp mod">
        <pc:chgData name="이덕중[ 대학원석·박사통합과정재학 / 인공지능학과 ]" userId="01507972-c1d4-4465-876b-3c7b2cb31bfb" providerId="ADAL" clId="{1463B039-731B-4F5D-96E2-02D004B0EED2}" dt="2022-08-11T16:10:13.082" v="2648" actId="1076"/>
        <pc:sldMkLst>
          <pc:docMk/>
          <pc:sldMk cId="1456121415" sldId="267"/>
        </pc:sldMkLst>
        <pc:spChg chg="mod">
          <ac:chgData name="이덕중[ 대학원석·박사통합과정재학 / 인공지능학과 ]" userId="01507972-c1d4-4465-876b-3c7b2cb31bfb" providerId="ADAL" clId="{1463B039-731B-4F5D-96E2-02D004B0EED2}" dt="2022-08-11T16:10:09.422" v="2647" actId="14100"/>
          <ac:spMkLst>
            <pc:docMk/>
            <pc:sldMk cId="1456121415" sldId="267"/>
            <ac:spMk id="4" creationId="{36B3A180-559D-4BEF-AC45-D65A84DD08CC}"/>
          </ac:spMkLst>
        </pc:spChg>
        <pc:spChg chg="mod">
          <ac:chgData name="이덕중[ 대학원석·박사통합과정재학 / 인공지능학과 ]" userId="01507972-c1d4-4465-876b-3c7b2cb31bfb" providerId="ADAL" clId="{1463B039-731B-4F5D-96E2-02D004B0EED2}" dt="2022-08-11T16:10:13.082" v="2648" actId="1076"/>
          <ac:spMkLst>
            <pc:docMk/>
            <pc:sldMk cId="1456121415" sldId="267"/>
            <ac:spMk id="8" creationId="{6F513D6D-4C62-4881-ABFE-0CB94D543734}"/>
          </ac:spMkLst>
        </pc:spChg>
      </pc:sldChg>
      <pc:sldChg chg="addSp delSp modSp mod modNotesTx">
        <pc:chgData name="이덕중[ 대학원석·박사통합과정재학 / 인공지능학과 ]" userId="01507972-c1d4-4465-876b-3c7b2cb31bfb" providerId="ADAL" clId="{1463B039-731B-4F5D-96E2-02D004B0EED2}" dt="2022-08-12T04:37:56.718" v="14816" actId="20577"/>
        <pc:sldMkLst>
          <pc:docMk/>
          <pc:sldMk cId="1164320852" sldId="301"/>
        </pc:sldMkLst>
        <pc:spChg chg="add del mod">
          <ac:chgData name="이덕중[ 대학원석·박사통합과정재학 / 인공지능학과 ]" userId="01507972-c1d4-4465-876b-3c7b2cb31bfb" providerId="ADAL" clId="{1463B039-731B-4F5D-96E2-02D004B0EED2}" dt="2022-08-12T03:50:27.052" v="11147"/>
          <ac:spMkLst>
            <pc:docMk/>
            <pc:sldMk cId="1164320852" sldId="301"/>
            <ac:spMk id="13" creationId="{D045AF09-660C-A786-208C-F1799EF0E26E}"/>
          </ac:spMkLst>
        </pc:spChg>
        <pc:spChg chg="add del mod">
          <ac:chgData name="이덕중[ 대학원석·박사통합과정재학 / 인공지능학과 ]" userId="01507972-c1d4-4465-876b-3c7b2cb31bfb" providerId="ADAL" clId="{1463B039-731B-4F5D-96E2-02D004B0EED2}" dt="2022-08-12T03:50:27.052" v="11147"/>
          <ac:spMkLst>
            <pc:docMk/>
            <pc:sldMk cId="1164320852" sldId="301"/>
            <ac:spMk id="15" creationId="{43F74163-8F10-F7DE-111D-BC4E2C596F92}"/>
          </ac:spMkLst>
        </pc:spChg>
        <pc:spChg chg="add del">
          <ac:chgData name="이덕중[ 대학원석·박사통합과정재학 / 인공지능학과 ]" userId="01507972-c1d4-4465-876b-3c7b2cb31bfb" providerId="ADAL" clId="{1463B039-731B-4F5D-96E2-02D004B0EED2}" dt="2022-08-12T03:50:27.231" v="11148" actId="478"/>
          <ac:spMkLst>
            <pc:docMk/>
            <pc:sldMk cId="1164320852" sldId="301"/>
            <ac:spMk id="16" creationId="{E0C1707C-9393-4E88-AAEB-56D1F0A5653C}"/>
          </ac:spMkLst>
        </pc:spChg>
        <pc:spChg chg="add del mod">
          <ac:chgData name="이덕중[ 대학원석·박사통합과정재학 / 인공지능학과 ]" userId="01507972-c1d4-4465-876b-3c7b2cb31bfb" providerId="ADAL" clId="{1463B039-731B-4F5D-96E2-02D004B0EED2}" dt="2022-08-12T03:50:27.052" v="11147"/>
          <ac:spMkLst>
            <pc:docMk/>
            <pc:sldMk cId="1164320852" sldId="301"/>
            <ac:spMk id="17" creationId="{0BA57594-CF4F-B6A9-ACBE-93A73A547FC7}"/>
          </ac:spMkLst>
        </pc:spChg>
        <pc:spChg chg="add del mod">
          <ac:chgData name="이덕중[ 대학원석·박사통합과정재학 / 인공지능학과 ]" userId="01507972-c1d4-4465-876b-3c7b2cb31bfb" providerId="ADAL" clId="{1463B039-731B-4F5D-96E2-02D004B0EED2}" dt="2022-08-12T03:50:27.052" v="11147"/>
          <ac:spMkLst>
            <pc:docMk/>
            <pc:sldMk cId="1164320852" sldId="301"/>
            <ac:spMk id="18" creationId="{9F2560FA-F1D5-5C69-83F3-5BD542300FF1}"/>
          </ac:spMkLst>
        </pc:spChg>
        <pc:spChg chg="add del mod">
          <ac:chgData name="이덕중[ 대학원석·박사통합과정재학 / 인공지능학과 ]" userId="01507972-c1d4-4465-876b-3c7b2cb31bfb" providerId="ADAL" clId="{1463B039-731B-4F5D-96E2-02D004B0EED2}" dt="2022-08-12T03:50:27.052" v="11147"/>
          <ac:spMkLst>
            <pc:docMk/>
            <pc:sldMk cId="1164320852" sldId="301"/>
            <ac:spMk id="19" creationId="{7FF23BD5-BFA5-AE23-76D2-CDEF2F302E05}"/>
          </ac:spMkLst>
        </pc:spChg>
        <pc:spChg chg="add del">
          <ac:chgData name="이덕중[ 대학원석·박사통합과정재학 / 인공지능학과 ]" userId="01507972-c1d4-4465-876b-3c7b2cb31bfb" providerId="ADAL" clId="{1463B039-731B-4F5D-96E2-02D004B0EED2}" dt="2022-08-12T03:50:27.231" v="11148" actId="478"/>
          <ac:spMkLst>
            <pc:docMk/>
            <pc:sldMk cId="1164320852" sldId="301"/>
            <ac:spMk id="20" creationId="{D5E562A8-580C-4614-948A-D8F8739D6E14}"/>
          </ac:spMkLst>
        </pc:spChg>
        <pc:spChg chg="add del">
          <ac:chgData name="이덕중[ 대학원석·박사통합과정재학 / 인공지능학과 ]" userId="01507972-c1d4-4465-876b-3c7b2cb31bfb" providerId="ADAL" clId="{1463B039-731B-4F5D-96E2-02D004B0EED2}" dt="2022-08-12T03:50:27.231" v="11148" actId="478"/>
          <ac:spMkLst>
            <pc:docMk/>
            <pc:sldMk cId="1164320852" sldId="301"/>
            <ac:spMk id="21" creationId="{528CD196-9651-426E-9082-660C8D7F765A}"/>
          </ac:spMkLst>
        </pc:spChg>
        <pc:spChg chg="add del">
          <ac:chgData name="이덕중[ 대학원석·박사통합과정재학 / 인공지능학과 ]" userId="01507972-c1d4-4465-876b-3c7b2cb31bfb" providerId="ADAL" clId="{1463B039-731B-4F5D-96E2-02D004B0EED2}" dt="2022-08-12T03:50:27.231" v="11148" actId="478"/>
          <ac:spMkLst>
            <pc:docMk/>
            <pc:sldMk cId="1164320852" sldId="301"/>
            <ac:spMk id="22" creationId="{6502DBEA-686C-4962-8D58-54DA28A30A8B}"/>
          </ac:spMkLst>
        </pc:spChg>
        <pc:spChg chg="add del">
          <ac:chgData name="이덕중[ 대학원석·박사통합과정재학 / 인공지능학과 ]" userId="01507972-c1d4-4465-876b-3c7b2cb31bfb" providerId="ADAL" clId="{1463B039-731B-4F5D-96E2-02D004B0EED2}" dt="2022-08-12T03:50:27.231" v="11148" actId="478"/>
          <ac:spMkLst>
            <pc:docMk/>
            <pc:sldMk cId="1164320852" sldId="301"/>
            <ac:spMk id="23" creationId="{DEE6B59E-4C4B-4771-A992-38BB5779F5DB}"/>
          </ac:spMkLst>
        </pc:spChg>
        <pc:spChg chg="add del mod">
          <ac:chgData name="이덕중[ 대학원석·박사통합과정재학 / 인공지능학과 ]" userId="01507972-c1d4-4465-876b-3c7b2cb31bfb" providerId="ADAL" clId="{1463B039-731B-4F5D-96E2-02D004B0EED2}" dt="2022-08-12T03:50:27.052" v="11147"/>
          <ac:spMkLst>
            <pc:docMk/>
            <pc:sldMk cId="1164320852" sldId="301"/>
            <ac:spMk id="24" creationId="{6EBEC7D5-BE57-DA96-CE94-7B5D9895023B}"/>
          </ac:spMkLst>
        </pc:spChg>
        <pc:spChg chg="mod">
          <ac:chgData name="이덕중[ 대학원석·박사통합과정재학 / 인공지능학과 ]" userId="01507972-c1d4-4465-876b-3c7b2cb31bfb" providerId="ADAL" clId="{1463B039-731B-4F5D-96E2-02D004B0EED2}" dt="2022-08-12T04:37:51.490" v="14815" actId="2711"/>
          <ac:spMkLst>
            <pc:docMk/>
            <pc:sldMk cId="1164320852" sldId="301"/>
            <ac:spMk id="26" creationId="{78506B89-718E-E5B1-E6C4-58492A3F59B0}"/>
          </ac:spMkLst>
        </pc:spChg>
      </pc:sldChg>
      <pc:sldChg chg="addSp delSp modSp mod">
        <pc:chgData name="이덕중[ 대학원석·박사통합과정재학 / 인공지능학과 ]" userId="01507972-c1d4-4465-876b-3c7b2cb31bfb" providerId="ADAL" clId="{1463B039-731B-4F5D-96E2-02D004B0EED2}" dt="2022-08-12T03:51:27.695" v="11192"/>
        <pc:sldMkLst>
          <pc:docMk/>
          <pc:sldMk cId="370715060" sldId="306"/>
        </pc:sldMkLst>
        <pc:spChg chg="add mod">
          <ac:chgData name="이덕중[ 대학원석·박사통합과정재학 / 인공지능학과 ]" userId="01507972-c1d4-4465-876b-3c7b2cb31bfb" providerId="ADAL" clId="{1463B039-731B-4F5D-96E2-02D004B0EED2}" dt="2022-08-11T15:20:08.923" v="2255" actId="1076"/>
          <ac:spMkLst>
            <pc:docMk/>
            <pc:sldMk cId="370715060" sldId="306"/>
            <ac:spMk id="9" creationId="{2386E05F-7BAA-2A16-788C-0B13E1E177A7}"/>
          </ac:spMkLst>
        </pc:spChg>
        <pc:spChg chg="add mod ord">
          <ac:chgData name="이덕중[ 대학원석·박사통합과정재학 / 인공지능학과 ]" userId="01507972-c1d4-4465-876b-3c7b2cb31bfb" providerId="ADAL" clId="{1463B039-731B-4F5D-96E2-02D004B0EED2}" dt="2022-08-11T15:23:43.360" v="2498" actId="20577"/>
          <ac:spMkLst>
            <pc:docMk/>
            <pc:sldMk cId="370715060" sldId="306"/>
            <ac:spMk id="10" creationId="{6A15B2AB-4871-C262-E2CB-9F0D4425F927}"/>
          </ac:spMkLst>
        </pc:spChg>
        <pc:spChg chg="mod">
          <ac:chgData name="이덕중[ 대학원석·박사통합과정재학 / 인공지능학과 ]" userId="01507972-c1d4-4465-876b-3c7b2cb31bfb" providerId="ADAL" clId="{1463B039-731B-4F5D-96E2-02D004B0EED2}" dt="2022-08-11T15:12:54.497" v="1639" actId="20577"/>
          <ac:spMkLst>
            <pc:docMk/>
            <pc:sldMk cId="370715060" sldId="306"/>
            <ac:spMk id="14" creationId="{2962FADD-6ACB-431F-B267-7461B66C9187}"/>
          </ac:spMkLst>
        </pc:spChg>
        <pc:spChg chg="del">
          <ac:chgData name="이덕중[ 대학원석·박사통합과정재학 / 인공지능학과 ]" userId="01507972-c1d4-4465-876b-3c7b2cb31bfb" providerId="ADAL" clId="{1463B039-731B-4F5D-96E2-02D004B0EED2}" dt="2022-08-11T10:07:00.541" v="88" actId="478"/>
          <ac:spMkLst>
            <pc:docMk/>
            <pc:sldMk cId="370715060" sldId="306"/>
            <ac:spMk id="17" creationId="{74129FC8-79BD-B048-8394-864E325F49B9}"/>
          </ac:spMkLst>
        </pc:spChg>
        <pc:spChg chg="add del mod">
          <ac:chgData name="이덕중[ 대학원석·박사통합과정재학 / 인공지능학과 ]" userId="01507972-c1d4-4465-876b-3c7b2cb31bfb" providerId="ADAL" clId="{1463B039-731B-4F5D-96E2-02D004B0EED2}" dt="2022-08-11T15:13:02.097" v="1642" actId="478"/>
          <ac:spMkLst>
            <pc:docMk/>
            <pc:sldMk cId="370715060" sldId="306"/>
            <ac:spMk id="18" creationId="{319FCB7E-F41C-2FC5-EB28-584981D2D82D}"/>
          </ac:spMkLst>
        </pc:spChg>
        <pc:spChg chg="add del mod">
          <ac:chgData name="이덕중[ 대학원석·박사통합과정재학 / 인공지능학과 ]" userId="01507972-c1d4-4465-876b-3c7b2cb31bfb" providerId="ADAL" clId="{1463B039-731B-4F5D-96E2-02D004B0EED2}" dt="2022-08-11T15:15:23.791" v="2160" actId="478"/>
          <ac:spMkLst>
            <pc:docMk/>
            <pc:sldMk cId="370715060" sldId="306"/>
            <ac:spMk id="19" creationId="{30DBE704-8907-AD15-5550-E22D196DA18A}"/>
          </ac:spMkLst>
        </pc:spChg>
        <pc:spChg chg="add mod">
          <ac:chgData name="이덕중[ 대학원석·박사통합과정재학 / 인공지능학과 ]" userId="01507972-c1d4-4465-876b-3c7b2cb31bfb" providerId="ADAL" clId="{1463B039-731B-4F5D-96E2-02D004B0EED2}" dt="2022-08-11T15:18:51.503" v="2179" actId="1076"/>
          <ac:spMkLst>
            <pc:docMk/>
            <pc:sldMk cId="370715060" sldId="306"/>
            <ac:spMk id="21" creationId="{40B48679-3CD8-9B02-246F-7C6B99CBDE6C}"/>
          </ac:spMkLst>
        </pc:spChg>
        <pc:spChg chg="del mod">
          <ac:chgData name="이덕중[ 대학원석·박사통합과정재학 / 인공지능학과 ]" userId="01507972-c1d4-4465-876b-3c7b2cb31bfb" providerId="ADAL" clId="{1463B039-731B-4F5D-96E2-02D004B0EED2}" dt="2022-08-12T03:51:27.542" v="11191" actId="478"/>
          <ac:spMkLst>
            <pc:docMk/>
            <pc:sldMk cId="370715060" sldId="306"/>
            <ac:spMk id="24" creationId="{2ABF94A7-FB04-4565-A460-4A39EFD04168}"/>
          </ac:spMkLst>
        </pc:spChg>
        <pc:spChg chg="del mod">
          <ac:chgData name="이덕중[ 대학원석·박사통합과정재학 / 인공지능학과 ]" userId="01507972-c1d4-4465-876b-3c7b2cb31bfb" providerId="ADAL" clId="{1463B039-731B-4F5D-96E2-02D004B0EED2}" dt="2022-08-12T03:51:27.542" v="11191" actId="478"/>
          <ac:spMkLst>
            <pc:docMk/>
            <pc:sldMk cId="370715060" sldId="306"/>
            <ac:spMk id="25" creationId="{CDA658FC-AA6A-4F44-9328-2540AB523390}"/>
          </ac:spMkLst>
        </pc:spChg>
        <pc:spChg chg="del mod">
          <ac:chgData name="이덕중[ 대학원석·박사통합과정재학 / 인공지능학과 ]" userId="01507972-c1d4-4465-876b-3c7b2cb31bfb" providerId="ADAL" clId="{1463B039-731B-4F5D-96E2-02D004B0EED2}" dt="2022-08-12T03:51:27.542" v="11191" actId="478"/>
          <ac:spMkLst>
            <pc:docMk/>
            <pc:sldMk cId="370715060" sldId="306"/>
            <ac:spMk id="26" creationId="{7E769B6A-F726-4FC5-9129-F8D61E9DBA26}"/>
          </ac:spMkLst>
        </pc:spChg>
        <pc:spChg chg="del mod">
          <ac:chgData name="이덕중[ 대학원석·박사통합과정재학 / 인공지능학과 ]" userId="01507972-c1d4-4465-876b-3c7b2cb31bfb" providerId="ADAL" clId="{1463B039-731B-4F5D-96E2-02D004B0EED2}" dt="2022-08-12T03:51:27.542" v="11191" actId="478"/>
          <ac:spMkLst>
            <pc:docMk/>
            <pc:sldMk cId="370715060" sldId="306"/>
            <ac:spMk id="27" creationId="{0A94FFC0-4885-49E7-A0FB-A66FFAFDBFA9}"/>
          </ac:spMkLst>
        </pc:spChg>
        <pc:spChg chg="add del mod">
          <ac:chgData name="이덕중[ 대학원석·박사통합과정재학 / 인공지능학과 ]" userId="01507972-c1d4-4465-876b-3c7b2cb31bfb" providerId="ADAL" clId="{1463B039-731B-4F5D-96E2-02D004B0EED2}" dt="2022-08-12T03:51:27.542" v="11191" actId="478"/>
          <ac:spMkLst>
            <pc:docMk/>
            <pc:sldMk cId="370715060" sldId="306"/>
            <ac:spMk id="28" creationId="{259AE433-85F7-4ED6-C709-35725BCBB073}"/>
          </ac:spMkLst>
        </pc:spChg>
        <pc:spChg chg="del mod">
          <ac:chgData name="이덕중[ 대학원석·박사통합과정재학 / 인공지능학과 ]" userId="01507972-c1d4-4465-876b-3c7b2cb31bfb" providerId="ADAL" clId="{1463B039-731B-4F5D-96E2-02D004B0EED2}" dt="2022-08-12T03:51:27.542" v="11191" actId="478"/>
          <ac:spMkLst>
            <pc:docMk/>
            <pc:sldMk cId="370715060" sldId="306"/>
            <ac:spMk id="29" creationId="{386BD969-88FD-432B-A352-90A4D5F8B1D0}"/>
          </ac:spMkLst>
        </pc:spChg>
        <pc:spChg chg="add mod">
          <ac:chgData name="이덕중[ 대학원석·박사통합과정재학 / 인공지능학과 ]" userId="01507972-c1d4-4465-876b-3c7b2cb31bfb" providerId="ADAL" clId="{1463B039-731B-4F5D-96E2-02D004B0EED2}" dt="2022-08-12T03:51:27.695" v="11192"/>
          <ac:spMkLst>
            <pc:docMk/>
            <pc:sldMk cId="370715060" sldId="306"/>
            <ac:spMk id="30" creationId="{F820C6C6-EC2D-62FE-7539-ED503F23A83A}"/>
          </ac:spMkLst>
        </pc:spChg>
        <pc:spChg chg="add mod">
          <ac:chgData name="이덕중[ 대학원석·박사통합과정재학 / 인공지능학과 ]" userId="01507972-c1d4-4465-876b-3c7b2cb31bfb" providerId="ADAL" clId="{1463B039-731B-4F5D-96E2-02D004B0EED2}" dt="2022-08-12T03:51:27.695" v="11192"/>
          <ac:spMkLst>
            <pc:docMk/>
            <pc:sldMk cId="370715060" sldId="306"/>
            <ac:spMk id="31" creationId="{DDCFB1F4-2668-B8DC-FD5D-E5DAD37E8A28}"/>
          </ac:spMkLst>
        </pc:spChg>
        <pc:spChg chg="add mod">
          <ac:chgData name="이덕중[ 대학원석·박사통합과정재학 / 인공지능학과 ]" userId="01507972-c1d4-4465-876b-3c7b2cb31bfb" providerId="ADAL" clId="{1463B039-731B-4F5D-96E2-02D004B0EED2}" dt="2022-08-12T03:51:27.695" v="11192"/>
          <ac:spMkLst>
            <pc:docMk/>
            <pc:sldMk cId="370715060" sldId="306"/>
            <ac:spMk id="32" creationId="{30800A50-FF47-B0EE-B3E4-A89A7FBEC3ED}"/>
          </ac:spMkLst>
        </pc:spChg>
        <pc:spChg chg="add mod">
          <ac:chgData name="이덕중[ 대학원석·박사통합과정재학 / 인공지능학과 ]" userId="01507972-c1d4-4465-876b-3c7b2cb31bfb" providerId="ADAL" clId="{1463B039-731B-4F5D-96E2-02D004B0EED2}" dt="2022-08-12T03:51:27.695" v="11192"/>
          <ac:spMkLst>
            <pc:docMk/>
            <pc:sldMk cId="370715060" sldId="306"/>
            <ac:spMk id="33" creationId="{75862F01-CE51-F786-6ED0-D52A2D1E8342}"/>
          </ac:spMkLst>
        </pc:spChg>
        <pc:spChg chg="add mod">
          <ac:chgData name="이덕중[ 대학원석·박사통합과정재학 / 인공지능학과 ]" userId="01507972-c1d4-4465-876b-3c7b2cb31bfb" providerId="ADAL" clId="{1463B039-731B-4F5D-96E2-02D004B0EED2}" dt="2022-08-12T03:51:27.695" v="11192"/>
          <ac:spMkLst>
            <pc:docMk/>
            <pc:sldMk cId="370715060" sldId="306"/>
            <ac:spMk id="34" creationId="{E983D55A-9983-D190-B781-9AA04E1AFD9A}"/>
          </ac:spMkLst>
        </pc:spChg>
        <pc:picChg chg="add del mod">
          <ac:chgData name="이덕중[ 대학원석·박사통합과정재학 / 인공지능학과 ]" userId="01507972-c1d4-4465-876b-3c7b2cb31bfb" providerId="ADAL" clId="{1463B039-731B-4F5D-96E2-02D004B0EED2}" dt="2022-08-11T10:07:26.221" v="92" actId="478"/>
          <ac:picMkLst>
            <pc:docMk/>
            <pc:sldMk cId="370715060" sldId="306"/>
            <ac:picMk id="3" creationId="{69BACD5B-96B2-1317-6F7D-E15DF39C0CA4}"/>
          </ac:picMkLst>
        </pc:picChg>
        <pc:picChg chg="del">
          <ac:chgData name="이덕중[ 대학원석·박사통합과정재학 / 인공지능학과 ]" userId="01507972-c1d4-4465-876b-3c7b2cb31bfb" providerId="ADAL" clId="{1463B039-731B-4F5D-96E2-02D004B0EED2}" dt="2022-08-11T10:07:00.541" v="88" actId="478"/>
          <ac:picMkLst>
            <pc:docMk/>
            <pc:sldMk cId="370715060" sldId="306"/>
            <ac:picMk id="4" creationId="{03D5875E-8667-3523-E5D0-4840766D0F4D}"/>
          </ac:picMkLst>
        </pc:picChg>
        <pc:picChg chg="add mod">
          <ac:chgData name="이덕중[ 대학원석·박사통합과정재학 / 인공지능학과 ]" userId="01507972-c1d4-4465-876b-3c7b2cb31bfb" providerId="ADAL" clId="{1463B039-731B-4F5D-96E2-02D004B0EED2}" dt="2022-08-11T15:18:51.503" v="2179" actId="1076"/>
          <ac:picMkLst>
            <pc:docMk/>
            <pc:sldMk cId="370715060" sldId="306"/>
            <ac:picMk id="1026" creationId="{AA00ECE9-334A-DA12-6932-2BEF4A25C078}"/>
          </ac:picMkLst>
        </pc:picChg>
      </pc:sldChg>
      <pc:sldChg chg="addSp delSp modSp mod modNotesTx">
        <pc:chgData name="이덕중[ 대학원석·박사통합과정재학 / 인공지능학과 ]" userId="01507972-c1d4-4465-876b-3c7b2cb31bfb" providerId="ADAL" clId="{1463B039-731B-4F5D-96E2-02D004B0EED2}" dt="2022-08-12T06:07:38.030" v="20085" actId="20577"/>
        <pc:sldMkLst>
          <pc:docMk/>
          <pc:sldMk cId="3448742924" sldId="346"/>
        </pc:sldMkLst>
        <pc:spChg chg="del">
          <ac:chgData name="이덕중[ 대학원석·박사통합과정재학 / 인공지능학과 ]" userId="01507972-c1d4-4465-876b-3c7b2cb31bfb" providerId="ADAL" clId="{1463B039-731B-4F5D-96E2-02D004B0EED2}" dt="2022-08-11T18:30:45.112" v="10322" actId="478"/>
          <ac:spMkLst>
            <pc:docMk/>
            <pc:sldMk cId="3448742924" sldId="346"/>
            <ac:spMk id="2" creationId="{EA05B221-C706-165D-9844-F61953BAAA41}"/>
          </ac:spMkLst>
        </pc:spChg>
        <pc:spChg chg="add del mod">
          <ac:chgData name="이덕중[ 대학원석·박사통합과정재학 / 인공지능학과 ]" userId="01507972-c1d4-4465-876b-3c7b2cb31bfb" providerId="ADAL" clId="{1463B039-731B-4F5D-96E2-02D004B0EED2}" dt="2022-08-12T05:49:06.352" v="18406" actId="478"/>
          <ac:spMkLst>
            <pc:docMk/>
            <pc:sldMk cId="3448742924" sldId="346"/>
            <ac:spMk id="4" creationId="{635BBFDD-693A-08AD-701C-1A00DC8C8455}"/>
          </ac:spMkLst>
        </pc:spChg>
        <pc:spChg chg="del mod">
          <ac:chgData name="이덕중[ 대학원석·박사통합과정재학 / 인공지능학과 ]" userId="01507972-c1d4-4465-876b-3c7b2cb31bfb" providerId="ADAL" clId="{1463B039-731B-4F5D-96E2-02D004B0EED2}" dt="2022-08-12T05:49:09.629" v="18408" actId="478"/>
          <ac:spMkLst>
            <pc:docMk/>
            <pc:sldMk cId="3448742924" sldId="346"/>
            <ac:spMk id="15" creationId="{4E6F83F0-EA21-2CC5-B4A6-5E11AF4F0601}"/>
          </ac:spMkLst>
        </pc:spChg>
        <pc:spChg chg="add del mod">
          <ac:chgData name="이덕중[ 대학원석·박사통합과정재학 / 인공지능학과 ]" userId="01507972-c1d4-4465-876b-3c7b2cb31bfb" providerId="ADAL" clId="{1463B039-731B-4F5D-96E2-02D004B0EED2}" dt="2022-08-12T03:50:29.773" v="11161"/>
          <ac:spMkLst>
            <pc:docMk/>
            <pc:sldMk cId="3448742924" sldId="346"/>
            <ac:spMk id="17" creationId="{CB779783-AD67-813F-EF78-D8129ADD97FE}"/>
          </ac:spMkLst>
        </pc:spChg>
        <pc:spChg chg="add del mod">
          <ac:chgData name="이덕중[ 대학원석·박사통합과정재학 / 인공지능학과 ]" userId="01507972-c1d4-4465-876b-3c7b2cb31bfb" providerId="ADAL" clId="{1463B039-731B-4F5D-96E2-02D004B0EED2}" dt="2022-08-12T03:50:29.773" v="11161"/>
          <ac:spMkLst>
            <pc:docMk/>
            <pc:sldMk cId="3448742924" sldId="346"/>
            <ac:spMk id="18" creationId="{D32ECAB6-CEC6-0E92-7C94-5B2E39E6325A}"/>
          </ac:spMkLst>
        </pc:spChg>
        <pc:spChg chg="add del">
          <ac:chgData name="이덕중[ 대학원석·박사통합과정재학 / 인공지능학과 ]" userId="01507972-c1d4-4465-876b-3c7b2cb31bfb" providerId="ADAL" clId="{1463B039-731B-4F5D-96E2-02D004B0EED2}" dt="2022-08-12T03:50:29.974" v="11162" actId="478"/>
          <ac:spMkLst>
            <pc:docMk/>
            <pc:sldMk cId="3448742924" sldId="346"/>
            <ac:spMk id="19" creationId="{A89A30CE-6DBF-4249-96E7-9C3B6749591F}"/>
          </ac:spMkLst>
        </pc:spChg>
        <pc:spChg chg="add del">
          <ac:chgData name="이덕중[ 대학원석·박사통합과정재학 / 인공지능학과 ]" userId="01507972-c1d4-4465-876b-3c7b2cb31bfb" providerId="ADAL" clId="{1463B039-731B-4F5D-96E2-02D004B0EED2}" dt="2022-08-12T03:50:29.974" v="11162" actId="478"/>
          <ac:spMkLst>
            <pc:docMk/>
            <pc:sldMk cId="3448742924" sldId="346"/>
            <ac:spMk id="20" creationId="{C8731AE6-C707-40B0-86E4-9925DB93DD91}"/>
          </ac:spMkLst>
        </pc:spChg>
        <pc:spChg chg="add del">
          <ac:chgData name="이덕중[ 대학원석·박사통합과정재학 / 인공지능학과 ]" userId="01507972-c1d4-4465-876b-3c7b2cb31bfb" providerId="ADAL" clId="{1463B039-731B-4F5D-96E2-02D004B0EED2}" dt="2022-08-12T03:50:29.974" v="11162" actId="478"/>
          <ac:spMkLst>
            <pc:docMk/>
            <pc:sldMk cId="3448742924" sldId="346"/>
            <ac:spMk id="21" creationId="{92EE6F9D-77A0-44E1-8DA5-85E9B2D27E2D}"/>
          </ac:spMkLst>
        </pc:spChg>
        <pc:spChg chg="add del">
          <ac:chgData name="이덕중[ 대학원석·박사통합과정재학 / 인공지능학과 ]" userId="01507972-c1d4-4465-876b-3c7b2cb31bfb" providerId="ADAL" clId="{1463B039-731B-4F5D-96E2-02D004B0EED2}" dt="2022-08-12T03:50:29.974" v="11162" actId="478"/>
          <ac:spMkLst>
            <pc:docMk/>
            <pc:sldMk cId="3448742924" sldId="346"/>
            <ac:spMk id="22" creationId="{331DC1B0-BDAF-4B5E-B933-861B62EADD71}"/>
          </ac:spMkLst>
        </pc:spChg>
        <pc:spChg chg="add del">
          <ac:chgData name="이덕중[ 대학원석·박사통합과정재학 / 인공지능학과 ]" userId="01507972-c1d4-4465-876b-3c7b2cb31bfb" providerId="ADAL" clId="{1463B039-731B-4F5D-96E2-02D004B0EED2}" dt="2022-08-12T03:50:29.974" v="11162" actId="478"/>
          <ac:spMkLst>
            <pc:docMk/>
            <pc:sldMk cId="3448742924" sldId="346"/>
            <ac:spMk id="23" creationId="{67107954-E744-4099-BB89-EEED5A7C455B}"/>
          </ac:spMkLst>
        </pc:spChg>
        <pc:spChg chg="add del mod">
          <ac:chgData name="이덕중[ 대학원석·박사통합과정재학 / 인공지능학과 ]" userId="01507972-c1d4-4465-876b-3c7b2cb31bfb" providerId="ADAL" clId="{1463B039-731B-4F5D-96E2-02D004B0EED2}" dt="2022-08-12T03:50:29.773" v="11161"/>
          <ac:spMkLst>
            <pc:docMk/>
            <pc:sldMk cId="3448742924" sldId="346"/>
            <ac:spMk id="24" creationId="{37E3CF6D-6EB3-692F-2146-F600C7468699}"/>
          </ac:spMkLst>
        </pc:spChg>
        <pc:spChg chg="add del mod">
          <ac:chgData name="이덕중[ 대학원석·박사통합과정재학 / 인공지능학과 ]" userId="01507972-c1d4-4465-876b-3c7b2cb31bfb" providerId="ADAL" clId="{1463B039-731B-4F5D-96E2-02D004B0EED2}" dt="2022-08-12T03:50:29.773" v="11161"/>
          <ac:spMkLst>
            <pc:docMk/>
            <pc:sldMk cId="3448742924" sldId="346"/>
            <ac:spMk id="25" creationId="{79CAFC94-F029-4965-2671-7898169C315E}"/>
          </ac:spMkLst>
        </pc:spChg>
        <pc:spChg chg="add del mod">
          <ac:chgData name="이덕중[ 대학원석·박사통합과정재학 / 인공지능학과 ]" userId="01507972-c1d4-4465-876b-3c7b2cb31bfb" providerId="ADAL" clId="{1463B039-731B-4F5D-96E2-02D004B0EED2}" dt="2022-08-12T03:50:29.773" v="11161"/>
          <ac:spMkLst>
            <pc:docMk/>
            <pc:sldMk cId="3448742924" sldId="346"/>
            <ac:spMk id="26" creationId="{37DD11C4-E57E-A8EE-1FDB-802D31DB325F}"/>
          </ac:spMkLst>
        </pc:spChg>
        <pc:spChg chg="add del mod">
          <ac:chgData name="이덕중[ 대학원석·박사통합과정재학 / 인공지능학과 ]" userId="01507972-c1d4-4465-876b-3c7b2cb31bfb" providerId="ADAL" clId="{1463B039-731B-4F5D-96E2-02D004B0EED2}" dt="2022-08-12T03:50:29.773" v="11161"/>
          <ac:spMkLst>
            <pc:docMk/>
            <pc:sldMk cId="3448742924" sldId="346"/>
            <ac:spMk id="27" creationId="{5E9E53FC-2B2E-254A-8457-81D0568028F0}"/>
          </ac:spMkLst>
        </pc:spChg>
        <pc:spChg chg="add del mod">
          <ac:chgData name="이덕중[ 대학원석·박사통합과정재학 / 인공지능학과 ]" userId="01507972-c1d4-4465-876b-3c7b2cb31bfb" providerId="ADAL" clId="{1463B039-731B-4F5D-96E2-02D004B0EED2}" dt="2022-08-12T05:32:31.415" v="18118"/>
          <ac:spMkLst>
            <pc:docMk/>
            <pc:sldMk cId="3448742924" sldId="346"/>
            <ac:spMk id="28" creationId="{3112398F-C9F5-FFE4-33FC-8DF91861894B}"/>
          </ac:spMkLst>
        </pc:spChg>
        <pc:spChg chg="add mod">
          <ac:chgData name="이덕중[ 대학원석·박사통합과정재학 / 인공지능학과 ]" userId="01507972-c1d4-4465-876b-3c7b2cb31bfb" providerId="ADAL" clId="{1463B039-731B-4F5D-96E2-02D004B0EED2}" dt="2022-08-12T05:49:21.060" v="18414" actId="14100"/>
          <ac:spMkLst>
            <pc:docMk/>
            <pc:sldMk cId="3448742924" sldId="346"/>
            <ac:spMk id="29" creationId="{7D958868-7E78-CEE3-EBF5-0487D9ABCD05}"/>
          </ac:spMkLst>
        </pc:spChg>
        <pc:spChg chg="add mod">
          <ac:chgData name="이덕중[ 대학원석·박사통합과정재학 / 인공지능학과 ]" userId="01507972-c1d4-4465-876b-3c7b2cb31bfb" providerId="ADAL" clId="{1463B039-731B-4F5D-96E2-02D004B0EED2}" dt="2022-08-12T05:49:46.153" v="18420" actId="1076"/>
          <ac:spMkLst>
            <pc:docMk/>
            <pc:sldMk cId="3448742924" sldId="346"/>
            <ac:spMk id="30" creationId="{204693F1-79B4-DEE3-E422-E00EC758F7DA}"/>
          </ac:spMkLst>
        </pc:spChg>
        <pc:spChg chg="add mod">
          <ac:chgData name="이덕중[ 대학원석·박사통합과정재학 / 인공지능학과 ]" userId="01507972-c1d4-4465-876b-3c7b2cb31bfb" providerId="ADAL" clId="{1463B039-731B-4F5D-96E2-02D004B0EED2}" dt="2022-08-12T05:34:26.262" v="18305" actId="20577"/>
          <ac:spMkLst>
            <pc:docMk/>
            <pc:sldMk cId="3448742924" sldId="346"/>
            <ac:spMk id="31" creationId="{9374B711-2208-8D4C-6553-B4739598F1A6}"/>
          </ac:spMkLst>
        </pc:spChg>
        <pc:spChg chg="mod">
          <ac:chgData name="이덕중[ 대학원석·박사통합과정재학 / 인공지능학과 ]" userId="01507972-c1d4-4465-876b-3c7b2cb31bfb" providerId="ADAL" clId="{1463B039-731B-4F5D-96E2-02D004B0EED2}" dt="2022-08-11T16:10:22.610" v="2652" actId="14100"/>
          <ac:spMkLst>
            <pc:docMk/>
            <pc:sldMk cId="3448742924" sldId="346"/>
            <ac:spMk id="33" creationId="{BCF7496C-648A-4CAE-B6EC-789B92D490C4}"/>
          </ac:spMkLst>
        </pc:spChg>
        <pc:spChg chg="add del mod">
          <ac:chgData name="이덕중[ 대학원석·박사통합과정재학 / 인공지능학과 ]" userId="01507972-c1d4-4465-876b-3c7b2cb31bfb" providerId="ADAL" clId="{1463B039-731B-4F5D-96E2-02D004B0EED2}" dt="2022-08-12T05:48:47.472" v="18395"/>
          <ac:spMkLst>
            <pc:docMk/>
            <pc:sldMk cId="3448742924" sldId="346"/>
            <ac:spMk id="35" creationId="{A3B0A513-43D9-4C20-3A3D-07F250E4EF0B}"/>
          </ac:spMkLst>
        </pc:spChg>
        <pc:spChg chg="add del mod">
          <ac:chgData name="이덕중[ 대학원석·박사통합과정재학 / 인공지능학과 ]" userId="01507972-c1d4-4465-876b-3c7b2cb31bfb" providerId="ADAL" clId="{1463B039-731B-4F5D-96E2-02D004B0EED2}" dt="2022-08-12T05:48:47.472" v="18395"/>
          <ac:spMkLst>
            <pc:docMk/>
            <pc:sldMk cId="3448742924" sldId="346"/>
            <ac:spMk id="37" creationId="{B5012212-96E5-2A6B-73E4-F3868113827F}"/>
          </ac:spMkLst>
        </pc:spChg>
        <pc:spChg chg="add mod">
          <ac:chgData name="이덕중[ 대학원석·박사통합과정재학 / 인공지능학과 ]" userId="01507972-c1d4-4465-876b-3c7b2cb31bfb" providerId="ADAL" clId="{1463B039-731B-4F5D-96E2-02D004B0EED2}" dt="2022-08-12T05:53:53.384" v="18972" actId="1076"/>
          <ac:spMkLst>
            <pc:docMk/>
            <pc:sldMk cId="3448742924" sldId="346"/>
            <ac:spMk id="40" creationId="{39BDD203-D22B-064F-D1FE-E604BA19A109}"/>
          </ac:spMkLst>
        </pc:spChg>
        <pc:spChg chg="add del mod">
          <ac:chgData name="이덕중[ 대학원석·박사통합과정재학 / 인공지능학과 ]" userId="01507972-c1d4-4465-876b-3c7b2cb31bfb" providerId="ADAL" clId="{1463B039-731B-4F5D-96E2-02D004B0EED2}" dt="2022-08-12T05:53:38.496" v="18968" actId="478"/>
          <ac:spMkLst>
            <pc:docMk/>
            <pc:sldMk cId="3448742924" sldId="346"/>
            <ac:spMk id="41" creationId="{9B3E8A7F-2BCB-7593-0CE0-04E5A3071143}"/>
          </ac:spMkLst>
        </pc:spChg>
        <pc:spChg chg="add mod">
          <ac:chgData name="이덕중[ 대학원석·박사통합과정재학 / 인공지능학과 ]" userId="01507972-c1d4-4465-876b-3c7b2cb31bfb" providerId="ADAL" clId="{1463B039-731B-4F5D-96E2-02D004B0EED2}" dt="2022-08-12T05:57:35.429" v="19295" actId="20577"/>
          <ac:spMkLst>
            <pc:docMk/>
            <pc:sldMk cId="3448742924" sldId="346"/>
            <ac:spMk id="42" creationId="{A99A27E4-EF65-9F37-3526-9035FA3FD274}"/>
          </ac:spMkLst>
        </pc:spChg>
        <pc:spChg chg="add mod">
          <ac:chgData name="이덕중[ 대학원석·박사통합과정재학 / 인공지능학과 ]" userId="01507972-c1d4-4465-876b-3c7b2cb31bfb" providerId="ADAL" clId="{1463B039-731B-4F5D-96E2-02D004B0EED2}" dt="2022-08-12T05:55:33.441" v="19133" actId="14100"/>
          <ac:spMkLst>
            <pc:docMk/>
            <pc:sldMk cId="3448742924" sldId="346"/>
            <ac:spMk id="45" creationId="{C3AD4BFA-A2AB-174F-0977-6AC349E024A9}"/>
          </ac:spMkLst>
        </pc:spChg>
        <pc:spChg chg="add mod">
          <ac:chgData name="이덕중[ 대학원석·박사통합과정재학 / 인공지능학과 ]" userId="01507972-c1d4-4465-876b-3c7b2cb31bfb" providerId="ADAL" clId="{1463B039-731B-4F5D-96E2-02D004B0EED2}" dt="2022-08-12T05:58:43.312" v="19507" actId="20577"/>
          <ac:spMkLst>
            <pc:docMk/>
            <pc:sldMk cId="3448742924" sldId="346"/>
            <ac:spMk id="48" creationId="{51FF5D78-CB28-6192-1AC9-AD92A5950127}"/>
          </ac:spMkLst>
        </pc:spChg>
        <pc:picChg chg="add del mod">
          <ac:chgData name="이덕중[ 대학원석·박사통합과정재학 / 인공지능학과 ]" userId="01507972-c1d4-4465-876b-3c7b2cb31bfb" providerId="ADAL" clId="{1463B039-731B-4F5D-96E2-02D004B0EED2}" dt="2022-08-12T05:53:21.109" v="18919" actId="478"/>
          <ac:picMkLst>
            <pc:docMk/>
            <pc:sldMk cId="3448742924" sldId="346"/>
            <ac:picMk id="6" creationId="{3E551B25-0C32-8873-5620-95AAD37A21F8}"/>
          </ac:picMkLst>
        </pc:picChg>
        <pc:picChg chg="add mod">
          <ac:chgData name="이덕중[ 대학원석·박사통합과정재학 / 인공지능학과 ]" userId="01507972-c1d4-4465-876b-3c7b2cb31bfb" providerId="ADAL" clId="{1463B039-731B-4F5D-96E2-02D004B0EED2}" dt="2022-08-12T05:53:46.743" v="18970" actId="14100"/>
          <ac:picMkLst>
            <pc:docMk/>
            <pc:sldMk cId="3448742924" sldId="346"/>
            <ac:picMk id="8" creationId="{5C8A14C9-C96B-C680-082C-00CCF977A5AB}"/>
          </ac:picMkLst>
        </pc:picChg>
        <pc:picChg chg="add mod">
          <ac:chgData name="이덕중[ 대학원석·박사통합과정재학 / 인공지능학과 ]" userId="01507972-c1d4-4465-876b-3c7b2cb31bfb" providerId="ADAL" clId="{1463B039-731B-4F5D-96E2-02D004B0EED2}" dt="2022-08-12T05:53:49.460" v="18971" actId="1076"/>
          <ac:picMkLst>
            <pc:docMk/>
            <pc:sldMk cId="3448742924" sldId="346"/>
            <ac:picMk id="10" creationId="{CE2E46CA-C822-93BA-DD76-0B76862AB585}"/>
          </ac:picMkLst>
        </pc:picChg>
        <pc:picChg chg="add mod">
          <ac:chgData name="이덕중[ 대학원석·박사통합과정재학 / 인공지능학과 ]" userId="01507972-c1d4-4465-876b-3c7b2cb31bfb" providerId="ADAL" clId="{1463B039-731B-4F5D-96E2-02D004B0EED2}" dt="2022-08-12T05:53:46.743" v="18970" actId="14100"/>
          <ac:picMkLst>
            <pc:docMk/>
            <pc:sldMk cId="3448742924" sldId="346"/>
            <ac:picMk id="14" creationId="{07FDE2AF-2897-3595-2FD2-C38502A58EF7}"/>
          </ac:picMkLst>
        </pc:picChg>
        <pc:picChg chg="add del mod">
          <ac:chgData name="이덕중[ 대학원석·박사통합과정재학 / 인공지능학과 ]" userId="01507972-c1d4-4465-876b-3c7b2cb31bfb" providerId="ADAL" clId="{1463B039-731B-4F5D-96E2-02D004B0EED2}" dt="2022-08-12T05:49:06.637" v="18407" actId="478"/>
          <ac:picMkLst>
            <pc:docMk/>
            <pc:sldMk cId="3448742924" sldId="346"/>
            <ac:picMk id="16" creationId="{052715E3-E179-9FA1-4F3C-C5C74A61F9EA}"/>
          </ac:picMkLst>
        </pc:picChg>
        <pc:picChg chg="add del mod">
          <ac:chgData name="이덕중[ 대학원석·박사통합과정재학 / 인공지능학과 ]" userId="01507972-c1d4-4465-876b-3c7b2cb31bfb" providerId="ADAL" clId="{1463B039-731B-4F5D-96E2-02D004B0EED2}" dt="2022-08-12T05:48:47.472" v="18395"/>
          <ac:picMkLst>
            <pc:docMk/>
            <pc:sldMk cId="3448742924" sldId="346"/>
            <ac:picMk id="36" creationId="{B554E9A7-FBCE-BA78-4193-E1319E286AB7}"/>
          </ac:picMkLst>
        </pc:picChg>
        <pc:picChg chg="add mod">
          <ac:chgData name="이덕중[ 대학원석·박사통합과정재학 / 인공지능학과 ]" userId="01507972-c1d4-4465-876b-3c7b2cb31bfb" providerId="ADAL" clId="{1463B039-731B-4F5D-96E2-02D004B0EED2}" dt="2022-08-12T05:53:53.384" v="18972" actId="1076"/>
          <ac:picMkLst>
            <pc:docMk/>
            <pc:sldMk cId="3448742924" sldId="346"/>
            <ac:picMk id="38" creationId="{19EC7FD0-CF9A-D18D-19CC-3F6B609831A3}"/>
          </ac:picMkLst>
        </pc:picChg>
        <pc:picChg chg="add mod">
          <ac:chgData name="이덕중[ 대학원석·박사통합과정재학 / 인공지능학과 ]" userId="01507972-c1d4-4465-876b-3c7b2cb31bfb" providerId="ADAL" clId="{1463B039-731B-4F5D-96E2-02D004B0EED2}" dt="2022-08-12T05:53:24.049" v="18920" actId="1076"/>
          <ac:picMkLst>
            <pc:docMk/>
            <pc:sldMk cId="3448742924" sldId="346"/>
            <ac:picMk id="43" creationId="{A5A642F3-D0D2-5659-7DC1-793A0229F905}"/>
          </ac:picMkLst>
        </pc:picChg>
        <pc:picChg chg="add mod">
          <ac:chgData name="이덕중[ 대학원석·박사통합과정재학 / 인공지능학과 ]" userId="01507972-c1d4-4465-876b-3c7b2cb31bfb" providerId="ADAL" clId="{1463B039-731B-4F5D-96E2-02D004B0EED2}" dt="2022-08-12T05:55:13.774" v="19128" actId="1076"/>
          <ac:picMkLst>
            <pc:docMk/>
            <pc:sldMk cId="3448742924" sldId="346"/>
            <ac:picMk id="46" creationId="{E237DEB7-F170-6EAA-0C98-611B50128434}"/>
          </ac:picMkLst>
        </pc:picChg>
        <pc:picChg chg="del">
          <ac:chgData name="이덕중[ 대학원석·박사통합과정재학 / 인공지능학과 ]" userId="01507972-c1d4-4465-876b-3c7b2cb31bfb" providerId="ADAL" clId="{1463B039-731B-4F5D-96E2-02D004B0EED2}" dt="2022-08-11T10:07:31.146" v="94" actId="478"/>
          <ac:picMkLst>
            <pc:docMk/>
            <pc:sldMk cId="3448742924" sldId="346"/>
            <ac:picMk id="7170" creationId="{CB344FDB-7B80-3270-0CF3-EEB5D3089FF0}"/>
          </ac:picMkLst>
        </pc:picChg>
        <pc:cxnChg chg="mod">
          <ac:chgData name="이덕중[ 대학원석·박사통합과정재학 / 인공지능학과 ]" userId="01507972-c1d4-4465-876b-3c7b2cb31bfb" providerId="ADAL" clId="{1463B039-731B-4F5D-96E2-02D004B0EED2}" dt="2022-08-11T16:10:28.991" v="2653" actId="14100"/>
          <ac:cxnSpMkLst>
            <pc:docMk/>
            <pc:sldMk cId="3448742924" sldId="346"/>
            <ac:cxnSpMk id="32" creationId="{7EF192A3-50E8-41BB-9062-31A2AB1FCE4B}"/>
          </ac:cxnSpMkLst>
        </pc:cxnChg>
      </pc:sldChg>
      <pc:sldChg chg="addSp delSp modSp mod modNotesTx">
        <pc:chgData name="이덕중[ 대학원석·박사통합과정재학 / 인공지능학과 ]" userId="01507972-c1d4-4465-876b-3c7b2cb31bfb" providerId="ADAL" clId="{1463B039-731B-4F5D-96E2-02D004B0EED2}" dt="2022-08-12T04:38:08.220" v="14823" actId="20577"/>
        <pc:sldMkLst>
          <pc:docMk/>
          <pc:sldMk cId="1107002873" sldId="350"/>
        </pc:sldMkLst>
        <pc:spChg chg="del mod">
          <ac:chgData name="이덕중[ 대학원석·박사통합과정재학 / 인공지능학과 ]" userId="01507972-c1d4-4465-876b-3c7b2cb31bfb" providerId="ADAL" clId="{1463B039-731B-4F5D-96E2-02D004B0EED2}" dt="2022-08-12T04:28:55.774" v="13968" actId="478"/>
          <ac:spMkLst>
            <pc:docMk/>
            <pc:sldMk cId="1107002873" sldId="350"/>
            <ac:spMk id="14" creationId="{02436C8A-7886-608B-DF26-2D98EE7281ED}"/>
          </ac:spMkLst>
        </pc:spChg>
        <pc:spChg chg="add del">
          <ac:chgData name="이덕중[ 대학원석·박사통합과정재학 / 인공지능학과 ]" userId="01507972-c1d4-4465-876b-3c7b2cb31bfb" providerId="ADAL" clId="{1463B039-731B-4F5D-96E2-02D004B0EED2}" dt="2022-08-12T03:50:28.355" v="11154" actId="478"/>
          <ac:spMkLst>
            <pc:docMk/>
            <pc:sldMk cId="1107002873" sldId="350"/>
            <ac:spMk id="16" creationId="{E0C1707C-9393-4E88-AAEB-56D1F0A5653C}"/>
          </ac:spMkLst>
        </pc:spChg>
        <pc:spChg chg="del">
          <ac:chgData name="이덕중[ 대학원석·박사통합과정재학 / 인공지능학과 ]" userId="01507972-c1d4-4465-876b-3c7b2cb31bfb" providerId="ADAL" clId="{1463B039-731B-4F5D-96E2-02D004B0EED2}" dt="2022-08-11T10:07:37.438" v="96" actId="478"/>
          <ac:spMkLst>
            <pc:docMk/>
            <pc:sldMk cId="1107002873" sldId="350"/>
            <ac:spMk id="17" creationId="{9F085D66-4035-4C9C-7007-3F54093675B1}"/>
          </ac:spMkLst>
        </pc:spChg>
        <pc:spChg chg="add del">
          <ac:chgData name="이덕중[ 대학원석·박사통합과정재학 / 인공지능학과 ]" userId="01507972-c1d4-4465-876b-3c7b2cb31bfb" providerId="ADAL" clId="{1463B039-731B-4F5D-96E2-02D004B0EED2}" dt="2022-08-12T03:50:28.355" v="11154" actId="478"/>
          <ac:spMkLst>
            <pc:docMk/>
            <pc:sldMk cId="1107002873" sldId="350"/>
            <ac:spMk id="20" creationId="{D5E562A8-580C-4614-948A-D8F8739D6E14}"/>
          </ac:spMkLst>
        </pc:spChg>
        <pc:spChg chg="add del">
          <ac:chgData name="이덕중[ 대학원석·박사통합과정재학 / 인공지능학과 ]" userId="01507972-c1d4-4465-876b-3c7b2cb31bfb" providerId="ADAL" clId="{1463B039-731B-4F5D-96E2-02D004B0EED2}" dt="2022-08-12T03:50:28.355" v="11154" actId="478"/>
          <ac:spMkLst>
            <pc:docMk/>
            <pc:sldMk cId="1107002873" sldId="350"/>
            <ac:spMk id="21" creationId="{528CD196-9651-426E-9082-660C8D7F765A}"/>
          </ac:spMkLst>
        </pc:spChg>
        <pc:spChg chg="add del">
          <ac:chgData name="이덕중[ 대학원석·박사통합과정재학 / 인공지능학과 ]" userId="01507972-c1d4-4465-876b-3c7b2cb31bfb" providerId="ADAL" clId="{1463B039-731B-4F5D-96E2-02D004B0EED2}" dt="2022-08-12T03:50:28.355" v="11154" actId="478"/>
          <ac:spMkLst>
            <pc:docMk/>
            <pc:sldMk cId="1107002873" sldId="350"/>
            <ac:spMk id="22" creationId="{6502DBEA-686C-4962-8D58-54DA28A30A8B}"/>
          </ac:spMkLst>
        </pc:spChg>
        <pc:spChg chg="add del">
          <ac:chgData name="이덕중[ 대학원석·박사통합과정재학 / 인공지능학과 ]" userId="01507972-c1d4-4465-876b-3c7b2cb31bfb" providerId="ADAL" clId="{1463B039-731B-4F5D-96E2-02D004B0EED2}" dt="2022-08-12T03:50:28.355" v="11154" actId="478"/>
          <ac:spMkLst>
            <pc:docMk/>
            <pc:sldMk cId="1107002873" sldId="350"/>
            <ac:spMk id="23" creationId="{DEE6B59E-4C4B-4771-A992-38BB5779F5DB}"/>
          </ac:spMkLst>
        </pc:spChg>
        <pc:spChg chg="add del mod">
          <ac:chgData name="이덕중[ 대학원석·박사통합과정재학 / 인공지능학과 ]" userId="01507972-c1d4-4465-876b-3c7b2cb31bfb" providerId="ADAL" clId="{1463B039-731B-4F5D-96E2-02D004B0EED2}" dt="2022-08-12T03:50:28.171" v="11153"/>
          <ac:spMkLst>
            <pc:docMk/>
            <pc:sldMk cId="1107002873" sldId="350"/>
            <ac:spMk id="26" creationId="{24E293EA-20B5-7032-E490-312ABD4681D6}"/>
          </ac:spMkLst>
        </pc:spChg>
        <pc:spChg chg="add del mod">
          <ac:chgData name="이덕중[ 대학원석·박사통합과정재학 / 인공지능학과 ]" userId="01507972-c1d4-4465-876b-3c7b2cb31bfb" providerId="ADAL" clId="{1463B039-731B-4F5D-96E2-02D004B0EED2}" dt="2022-08-12T03:50:28.171" v="11153"/>
          <ac:spMkLst>
            <pc:docMk/>
            <pc:sldMk cId="1107002873" sldId="350"/>
            <ac:spMk id="27" creationId="{2700B35F-525C-4235-6A8E-FFD99E64062C}"/>
          </ac:spMkLst>
        </pc:spChg>
        <pc:spChg chg="add del mod">
          <ac:chgData name="이덕중[ 대학원석·박사통합과정재학 / 인공지능학과 ]" userId="01507972-c1d4-4465-876b-3c7b2cb31bfb" providerId="ADAL" clId="{1463B039-731B-4F5D-96E2-02D004B0EED2}" dt="2022-08-12T03:50:28.171" v="11153"/>
          <ac:spMkLst>
            <pc:docMk/>
            <pc:sldMk cId="1107002873" sldId="350"/>
            <ac:spMk id="28" creationId="{2EB0011A-948E-14F5-370B-EDD11EC1DB6E}"/>
          </ac:spMkLst>
        </pc:spChg>
        <pc:spChg chg="add del mod">
          <ac:chgData name="이덕중[ 대학원석·박사통합과정재학 / 인공지능학과 ]" userId="01507972-c1d4-4465-876b-3c7b2cb31bfb" providerId="ADAL" clId="{1463B039-731B-4F5D-96E2-02D004B0EED2}" dt="2022-08-12T03:50:28.171" v="11153"/>
          <ac:spMkLst>
            <pc:docMk/>
            <pc:sldMk cId="1107002873" sldId="350"/>
            <ac:spMk id="29" creationId="{D21ACBF5-8AEF-9D48-AD4E-86BAC14BE675}"/>
          </ac:spMkLst>
        </pc:spChg>
        <pc:spChg chg="add del mod">
          <ac:chgData name="이덕중[ 대학원석·박사통합과정재학 / 인공지능학과 ]" userId="01507972-c1d4-4465-876b-3c7b2cb31bfb" providerId="ADAL" clId="{1463B039-731B-4F5D-96E2-02D004B0EED2}" dt="2022-08-12T03:50:28.171" v="11153"/>
          <ac:spMkLst>
            <pc:docMk/>
            <pc:sldMk cId="1107002873" sldId="350"/>
            <ac:spMk id="30" creationId="{E706D3E5-46F8-1B58-B35C-0607AF5940B0}"/>
          </ac:spMkLst>
        </pc:spChg>
        <pc:spChg chg="add del mod">
          <ac:chgData name="이덕중[ 대학원석·박사통합과정재학 / 인공지능학과 ]" userId="01507972-c1d4-4465-876b-3c7b2cb31bfb" providerId="ADAL" clId="{1463B039-731B-4F5D-96E2-02D004B0EED2}" dt="2022-08-12T03:50:28.171" v="11153"/>
          <ac:spMkLst>
            <pc:docMk/>
            <pc:sldMk cId="1107002873" sldId="350"/>
            <ac:spMk id="31" creationId="{25A47324-E883-3B2F-2B2E-0478F77DEF30}"/>
          </ac:spMkLst>
        </pc:spChg>
        <pc:picChg chg="del">
          <ac:chgData name="이덕중[ 대학원석·박사통합과정재학 / 인공지능학과 ]" userId="01507972-c1d4-4465-876b-3c7b2cb31bfb" providerId="ADAL" clId="{1463B039-731B-4F5D-96E2-02D004B0EED2}" dt="2022-08-11T10:07:35.022" v="95" actId="478"/>
          <ac:picMkLst>
            <pc:docMk/>
            <pc:sldMk cId="1107002873" sldId="350"/>
            <ac:picMk id="3" creationId="{5E1C79E1-52EE-147B-D2C6-43D6D88B8D82}"/>
          </ac:picMkLst>
        </pc:picChg>
        <pc:picChg chg="add del mod">
          <ac:chgData name="이덕중[ 대학원석·박사통합과정재학 / 인공지능학과 ]" userId="01507972-c1d4-4465-876b-3c7b2cb31bfb" providerId="ADAL" clId="{1463B039-731B-4F5D-96E2-02D004B0EED2}" dt="2022-08-11T10:07:51.020" v="101" actId="478"/>
          <ac:picMkLst>
            <pc:docMk/>
            <pc:sldMk cId="1107002873" sldId="350"/>
            <ac:picMk id="4" creationId="{56C077AF-7729-9106-7291-5C537142F920}"/>
          </ac:picMkLst>
        </pc:picChg>
        <pc:picChg chg="add del mod">
          <ac:chgData name="이덕중[ 대학원석·박사통합과정재학 / 인공지능학과 ]" userId="01507972-c1d4-4465-876b-3c7b2cb31bfb" providerId="ADAL" clId="{1463B039-731B-4F5D-96E2-02D004B0EED2}" dt="2022-08-12T04:28:38.384" v="13963" actId="478"/>
          <ac:picMkLst>
            <pc:docMk/>
            <pc:sldMk cId="1107002873" sldId="350"/>
            <ac:picMk id="7" creationId="{FC14BE1C-0C5E-8D7E-064B-FEAAF88299EE}"/>
          </ac:picMkLst>
        </pc:picChg>
        <pc:picChg chg="add mod">
          <ac:chgData name="이덕중[ 대학원석·박사통합과정재학 / 인공지능학과 ]" userId="01507972-c1d4-4465-876b-3c7b2cb31bfb" providerId="ADAL" clId="{1463B039-731B-4F5D-96E2-02D004B0EED2}" dt="2022-08-12T04:29:15.678" v="13983" actId="14100"/>
          <ac:picMkLst>
            <pc:docMk/>
            <pc:sldMk cId="1107002873" sldId="350"/>
            <ac:picMk id="10" creationId="{2B9B7D65-E275-AB30-E675-4DD71E32B4A4}"/>
          </ac:picMkLst>
        </pc:picChg>
        <pc:picChg chg="add del mod">
          <ac:chgData name="이덕중[ 대학원석·박사통합과정재학 / 인공지능학과 ]" userId="01507972-c1d4-4465-876b-3c7b2cb31bfb" providerId="ADAL" clId="{1463B039-731B-4F5D-96E2-02D004B0EED2}" dt="2022-08-12T04:28:38.384" v="13963" actId="478"/>
          <ac:picMkLst>
            <pc:docMk/>
            <pc:sldMk cId="1107002873" sldId="350"/>
            <ac:picMk id="15" creationId="{A6852230-909A-FEB8-CEA9-C38E1EAD84C7}"/>
          </ac:picMkLst>
        </pc:picChg>
        <pc:picChg chg="add del mod">
          <ac:chgData name="이덕중[ 대학원석·박사통합과정재학 / 인공지능학과 ]" userId="01507972-c1d4-4465-876b-3c7b2cb31bfb" providerId="ADAL" clId="{1463B039-731B-4F5D-96E2-02D004B0EED2}" dt="2022-08-12T04:28:38.384" v="13963" actId="478"/>
          <ac:picMkLst>
            <pc:docMk/>
            <pc:sldMk cId="1107002873" sldId="350"/>
            <ac:picMk id="19" creationId="{22DD5C51-9E02-EECE-94DB-4ACB870BB0F6}"/>
          </ac:picMkLst>
        </pc:picChg>
        <pc:picChg chg="add del mod">
          <ac:chgData name="이덕중[ 대학원석·박사통합과정재학 / 인공지능학과 ]" userId="01507972-c1d4-4465-876b-3c7b2cb31bfb" providerId="ADAL" clId="{1463B039-731B-4F5D-96E2-02D004B0EED2}" dt="2022-08-12T04:28:38.384" v="13963" actId="478"/>
          <ac:picMkLst>
            <pc:docMk/>
            <pc:sldMk cId="1107002873" sldId="350"/>
            <ac:picMk id="25" creationId="{AC40FF92-CFC4-5BF0-C3CC-767BF6DC7F6A}"/>
          </ac:picMkLst>
        </pc:picChg>
      </pc:sldChg>
      <pc:sldChg chg="addSp delSp modSp add mod">
        <pc:chgData name="이덕중[ 대학원석·박사통합과정재학 / 인공지능학과 ]" userId="01507972-c1d4-4465-876b-3c7b2cb31bfb" providerId="ADAL" clId="{1463B039-731B-4F5D-96E2-02D004B0EED2}" dt="2022-08-12T03:51:17.345" v="11186"/>
        <pc:sldMkLst>
          <pc:docMk/>
          <pc:sldMk cId="1944209803" sldId="351"/>
        </pc:sldMkLst>
        <pc:spChg chg="add del mod">
          <ac:chgData name="이덕중[ 대학원석·박사통합과정재학 / 인공지능학과 ]" userId="01507972-c1d4-4465-876b-3c7b2cb31bfb" providerId="ADAL" clId="{1463B039-731B-4F5D-96E2-02D004B0EED2}" dt="2022-08-11T16:19:15.157" v="3610" actId="478"/>
          <ac:spMkLst>
            <pc:docMk/>
            <pc:sldMk cId="1944209803" sldId="351"/>
            <ac:spMk id="2" creationId="{9EE86795-4FF2-E562-0F78-FC704C52B22E}"/>
          </ac:spMkLst>
        </pc:spChg>
        <pc:spChg chg="mod">
          <ac:chgData name="이덕중[ 대학원석·박사통합과정재학 / 인공지능학과 ]" userId="01507972-c1d4-4465-876b-3c7b2cb31bfb" providerId="ADAL" clId="{1463B039-731B-4F5D-96E2-02D004B0EED2}" dt="2022-08-11T15:02:22.514" v="717" actId="1076"/>
          <ac:spMkLst>
            <pc:docMk/>
            <pc:sldMk cId="1944209803" sldId="351"/>
            <ac:spMk id="14" creationId="{2962FADD-6ACB-431F-B267-7461B66C9187}"/>
          </ac:spMkLst>
        </pc:spChg>
        <pc:spChg chg="add mod">
          <ac:chgData name="이덕중[ 대학원석·박사통합과정재학 / 인공지능학과 ]" userId="01507972-c1d4-4465-876b-3c7b2cb31bfb" providerId="ADAL" clId="{1463B039-731B-4F5D-96E2-02D004B0EED2}" dt="2022-08-11T16:29:40.598" v="3821" actId="1076"/>
          <ac:spMkLst>
            <pc:docMk/>
            <pc:sldMk cId="1944209803" sldId="351"/>
            <ac:spMk id="15" creationId="{243D7785-CF78-42A9-C8E5-0803EFF5A97B}"/>
          </ac:spMkLst>
        </pc:spChg>
        <pc:spChg chg="add mod">
          <ac:chgData name="이덕중[ 대학원석·박사통합과정재학 / 인공지능학과 ]" userId="01507972-c1d4-4465-876b-3c7b2cb31bfb" providerId="ADAL" clId="{1463B039-731B-4F5D-96E2-02D004B0EED2}" dt="2022-08-11T16:38:38.604" v="5058" actId="1076"/>
          <ac:spMkLst>
            <pc:docMk/>
            <pc:sldMk cId="1944209803" sldId="351"/>
            <ac:spMk id="16" creationId="{6551CE38-D945-C3ED-917B-058EA41137E5}"/>
          </ac:spMkLst>
        </pc:spChg>
        <pc:spChg chg="add mod">
          <ac:chgData name="이덕중[ 대학원석·박사통합과정재학 / 인공지능학과 ]" userId="01507972-c1d4-4465-876b-3c7b2cb31bfb" providerId="ADAL" clId="{1463B039-731B-4F5D-96E2-02D004B0EED2}" dt="2022-08-11T16:29:40.598" v="3821" actId="1076"/>
          <ac:spMkLst>
            <pc:docMk/>
            <pc:sldMk cId="1944209803" sldId="351"/>
            <ac:spMk id="19" creationId="{FF821547-4341-CFA6-AA4B-FAB6FFD6274B}"/>
          </ac:spMkLst>
        </pc:spChg>
        <pc:spChg chg="add mod">
          <ac:chgData name="이덕중[ 대학원석·박사통합과정재학 / 인공지능학과 ]" userId="01507972-c1d4-4465-876b-3c7b2cb31bfb" providerId="ADAL" clId="{1463B039-731B-4F5D-96E2-02D004B0EED2}" dt="2022-08-11T16:29:39.458" v="3820" actId="571"/>
          <ac:spMkLst>
            <pc:docMk/>
            <pc:sldMk cId="1944209803" sldId="351"/>
            <ac:spMk id="20" creationId="{27A65165-5E23-4DD3-1C56-64D071BA887F}"/>
          </ac:spMkLst>
        </pc:spChg>
        <pc:spChg chg="add mod">
          <ac:chgData name="이덕중[ 대학원석·박사통합과정재학 / 인공지능학과 ]" userId="01507972-c1d4-4465-876b-3c7b2cb31bfb" providerId="ADAL" clId="{1463B039-731B-4F5D-96E2-02D004B0EED2}" dt="2022-08-11T16:29:39.458" v="3820" actId="571"/>
          <ac:spMkLst>
            <pc:docMk/>
            <pc:sldMk cId="1944209803" sldId="351"/>
            <ac:spMk id="22" creationId="{1801E7F1-BDA5-4381-7121-2028D4644FF0}"/>
          </ac:spMkLst>
        </pc:spChg>
        <pc:spChg chg="add mod">
          <ac:chgData name="이덕중[ 대학원석·박사통합과정재학 / 인공지능학과 ]" userId="01507972-c1d4-4465-876b-3c7b2cb31bfb" providerId="ADAL" clId="{1463B039-731B-4F5D-96E2-02D004B0EED2}" dt="2022-08-11T16:53:55.951" v="6105" actId="113"/>
          <ac:spMkLst>
            <pc:docMk/>
            <pc:sldMk cId="1944209803" sldId="351"/>
            <ac:spMk id="23" creationId="{CD1BFF4D-D4E7-BB96-AF72-D8E6743703E7}"/>
          </ac:spMkLst>
        </pc:spChg>
        <pc:spChg chg="del">
          <ac:chgData name="이덕중[ 대학원석·박사통합과정재학 / 인공지능학과 ]" userId="01507972-c1d4-4465-876b-3c7b2cb31bfb" providerId="ADAL" clId="{1463B039-731B-4F5D-96E2-02D004B0EED2}" dt="2022-08-12T03:48:27.312" v="11108" actId="478"/>
          <ac:spMkLst>
            <pc:docMk/>
            <pc:sldMk cId="1944209803" sldId="351"/>
            <ac:spMk id="24" creationId="{2ABF94A7-FB04-4565-A460-4A39EFD04168}"/>
          </ac:spMkLst>
        </pc:spChg>
        <pc:spChg chg="del">
          <ac:chgData name="이덕중[ 대학원석·박사통합과정재학 / 인공지능학과 ]" userId="01507972-c1d4-4465-876b-3c7b2cb31bfb" providerId="ADAL" clId="{1463B039-731B-4F5D-96E2-02D004B0EED2}" dt="2022-08-12T03:48:27.312" v="11108" actId="478"/>
          <ac:spMkLst>
            <pc:docMk/>
            <pc:sldMk cId="1944209803" sldId="351"/>
            <ac:spMk id="25" creationId="{CDA658FC-AA6A-4F44-9328-2540AB523390}"/>
          </ac:spMkLst>
        </pc:spChg>
        <pc:spChg chg="del">
          <ac:chgData name="이덕중[ 대학원석·박사통합과정재학 / 인공지능학과 ]" userId="01507972-c1d4-4465-876b-3c7b2cb31bfb" providerId="ADAL" clId="{1463B039-731B-4F5D-96E2-02D004B0EED2}" dt="2022-08-12T03:48:27.312" v="11108" actId="478"/>
          <ac:spMkLst>
            <pc:docMk/>
            <pc:sldMk cId="1944209803" sldId="351"/>
            <ac:spMk id="26" creationId="{7E769B6A-F726-4FC5-9129-F8D61E9DBA26}"/>
          </ac:spMkLst>
        </pc:spChg>
        <pc:spChg chg="del">
          <ac:chgData name="이덕중[ 대학원석·박사통합과정재학 / 인공지능학과 ]" userId="01507972-c1d4-4465-876b-3c7b2cb31bfb" providerId="ADAL" clId="{1463B039-731B-4F5D-96E2-02D004B0EED2}" dt="2022-08-12T03:48:27.312" v="11108" actId="478"/>
          <ac:spMkLst>
            <pc:docMk/>
            <pc:sldMk cId="1944209803" sldId="351"/>
            <ac:spMk id="27" creationId="{0A94FFC0-4885-49E7-A0FB-A66FFAFDBFA9}"/>
          </ac:spMkLst>
        </pc:spChg>
        <pc:spChg chg="add mod">
          <ac:chgData name="이덕중[ 대학원석·박사통합과정재학 / 인공지능학과 ]" userId="01507972-c1d4-4465-876b-3c7b2cb31bfb" providerId="ADAL" clId="{1463B039-731B-4F5D-96E2-02D004B0EED2}" dt="2022-08-11T16:30:28.391" v="3884" actId="1076"/>
          <ac:spMkLst>
            <pc:docMk/>
            <pc:sldMk cId="1944209803" sldId="351"/>
            <ac:spMk id="28" creationId="{17445F3C-DD7E-EF13-20DD-35FEB50429BE}"/>
          </ac:spMkLst>
        </pc:spChg>
        <pc:spChg chg="del">
          <ac:chgData name="이덕중[ 대학원석·박사통합과정재학 / 인공지능학과 ]" userId="01507972-c1d4-4465-876b-3c7b2cb31bfb" providerId="ADAL" clId="{1463B039-731B-4F5D-96E2-02D004B0EED2}" dt="2022-08-12T03:48:27.312" v="11108" actId="478"/>
          <ac:spMkLst>
            <pc:docMk/>
            <pc:sldMk cId="1944209803" sldId="351"/>
            <ac:spMk id="29" creationId="{386BD969-88FD-432B-A352-90A4D5F8B1D0}"/>
          </ac:spMkLst>
        </pc:spChg>
        <pc:spChg chg="add mod">
          <ac:chgData name="이덕중[ 대학원석·박사통합과정재학 / 인공지능학과 ]" userId="01507972-c1d4-4465-876b-3c7b2cb31bfb" providerId="ADAL" clId="{1463B039-731B-4F5D-96E2-02D004B0EED2}" dt="2022-08-11T16:32:47.594" v="4263" actId="20577"/>
          <ac:spMkLst>
            <pc:docMk/>
            <pc:sldMk cId="1944209803" sldId="351"/>
            <ac:spMk id="30" creationId="{6A9E9E4D-FBF3-BAA7-F19B-4B4490B51B81}"/>
          </ac:spMkLst>
        </pc:spChg>
        <pc:spChg chg="add mod ord">
          <ac:chgData name="이덕중[ 대학원석·박사통합과정재학 / 인공지능학과 ]" userId="01507972-c1d4-4465-876b-3c7b2cb31bfb" providerId="ADAL" clId="{1463B039-731B-4F5D-96E2-02D004B0EED2}" dt="2022-08-11T16:32:55.709" v="4265" actId="1076"/>
          <ac:spMkLst>
            <pc:docMk/>
            <pc:sldMk cId="1944209803" sldId="351"/>
            <ac:spMk id="31" creationId="{345BA6BE-0D2C-4863-62C2-1D2DEDC2DBC8}"/>
          </ac:spMkLst>
        </pc:spChg>
        <pc:spChg chg="add del mod">
          <ac:chgData name="이덕중[ 대학원석·박사통합과정재학 / 인공지능학과 ]" userId="01507972-c1d4-4465-876b-3c7b2cb31bfb" providerId="ADAL" clId="{1463B039-731B-4F5D-96E2-02D004B0EED2}" dt="2022-08-12T03:51:17.192" v="11185" actId="478"/>
          <ac:spMkLst>
            <pc:docMk/>
            <pc:sldMk cId="1944209803" sldId="351"/>
            <ac:spMk id="32" creationId="{3344C7BE-E67A-70D1-231D-56E5D3AA7B84}"/>
          </ac:spMkLst>
        </pc:spChg>
        <pc:spChg chg="add del mod">
          <ac:chgData name="이덕중[ 대학원석·박사통합과정재학 / 인공지능학과 ]" userId="01507972-c1d4-4465-876b-3c7b2cb31bfb" providerId="ADAL" clId="{1463B039-731B-4F5D-96E2-02D004B0EED2}" dt="2022-08-12T03:51:17.192" v="11185" actId="478"/>
          <ac:spMkLst>
            <pc:docMk/>
            <pc:sldMk cId="1944209803" sldId="351"/>
            <ac:spMk id="33" creationId="{6FF39817-2D3E-6504-A2FD-56A936689CE5}"/>
          </ac:spMkLst>
        </pc:spChg>
        <pc:spChg chg="add del mod">
          <ac:chgData name="이덕중[ 대학원석·박사통합과정재학 / 인공지능학과 ]" userId="01507972-c1d4-4465-876b-3c7b2cb31bfb" providerId="ADAL" clId="{1463B039-731B-4F5D-96E2-02D004B0EED2}" dt="2022-08-12T03:51:17.192" v="11185" actId="478"/>
          <ac:spMkLst>
            <pc:docMk/>
            <pc:sldMk cId="1944209803" sldId="351"/>
            <ac:spMk id="34" creationId="{98D0DAD5-45A8-8FCA-3018-B6AA7154E863}"/>
          </ac:spMkLst>
        </pc:spChg>
        <pc:spChg chg="add del mod">
          <ac:chgData name="이덕중[ 대학원석·박사통합과정재학 / 인공지능학과 ]" userId="01507972-c1d4-4465-876b-3c7b2cb31bfb" providerId="ADAL" clId="{1463B039-731B-4F5D-96E2-02D004B0EED2}" dt="2022-08-12T03:51:17.192" v="11185" actId="478"/>
          <ac:spMkLst>
            <pc:docMk/>
            <pc:sldMk cId="1944209803" sldId="351"/>
            <ac:spMk id="35" creationId="{B298DA44-87F3-C820-993A-1093BC4342E1}"/>
          </ac:spMkLst>
        </pc:spChg>
        <pc:spChg chg="add del mod">
          <ac:chgData name="이덕중[ 대학원석·박사통합과정재학 / 인공지능학과 ]" userId="01507972-c1d4-4465-876b-3c7b2cb31bfb" providerId="ADAL" clId="{1463B039-731B-4F5D-96E2-02D004B0EED2}" dt="2022-08-12T03:51:17.192" v="11185" actId="478"/>
          <ac:spMkLst>
            <pc:docMk/>
            <pc:sldMk cId="1944209803" sldId="351"/>
            <ac:spMk id="36" creationId="{47588589-CBA9-C302-943F-0FD8DA8A89D5}"/>
          </ac:spMkLst>
        </pc:spChg>
        <pc:spChg chg="add del mod">
          <ac:chgData name="이덕중[ 대학원석·박사통합과정재학 / 인공지능학과 ]" userId="01507972-c1d4-4465-876b-3c7b2cb31bfb" providerId="ADAL" clId="{1463B039-731B-4F5D-96E2-02D004B0EED2}" dt="2022-08-12T03:51:17.192" v="11185" actId="478"/>
          <ac:spMkLst>
            <pc:docMk/>
            <pc:sldMk cId="1944209803" sldId="351"/>
            <ac:spMk id="37" creationId="{FE30B4E4-EC89-7875-B3B4-ACBE719FB11F}"/>
          </ac:spMkLst>
        </pc:spChg>
        <pc:spChg chg="add mod">
          <ac:chgData name="이덕중[ 대학원석·박사통합과정재학 / 인공지능학과 ]" userId="01507972-c1d4-4465-876b-3c7b2cb31bfb" providerId="ADAL" clId="{1463B039-731B-4F5D-96E2-02D004B0EED2}" dt="2022-08-12T03:51:17.345" v="11186"/>
          <ac:spMkLst>
            <pc:docMk/>
            <pc:sldMk cId="1944209803" sldId="351"/>
            <ac:spMk id="38" creationId="{F1E434EC-9A70-7B44-E058-6959DE448F5B}"/>
          </ac:spMkLst>
        </pc:spChg>
        <pc:spChg chg="add mod">
          <ac:chgData name="이덕중[ 대학원석·박사통합과정재학 / 인공지능학과 ]" userId="01507972-c1d4-4465-876b-3c7b2cb31bfb" providerId="ADAL" clId="{1463B039-731B-4F5D-96E2-02D004B0EED2}" dt="2022-08-12T03:51:17.345" v="11186"/>
          <ac:spMkLst>
            <pc:docMk/>
            <pc:sldMk cId="1944209803" sldId="351"/>
            <ac:spMk id="39" creationId="{BA4DEDC2-47C5-384A-778D-EC976D189FE3}"/>
          </ac:spMkLst>
        </pc:spChg>
        <pc:spChg chg="add mod">
          <ac:chgData name="이덕중[ 대학원석·박사통합과정재학 / 인공지능학과 ]" userId="01507972-c1d4-4465-876b-3c7b2cb31bfb" providerId="ADAL" clId="{1463B039-731B-4F5D-96E2-02D004B0EED2}" dt="2022-08-12T03:51:17.345" v="11186"/>
          <ac:spMkLst>
            <pc:docMk/>
            <pc:sldMk cId="1944209803" sldId="351"/>
            <ac:spMk id="40" creationId="{B61EA730-AADF-94DB-E823-5663B2044B72}"/>
          </ac:spMkLst>
        </pc:spChg>
        <pc:spChg chg="add mod">
          <ac:chgData name="이덕중[ 대학원석·박사통합과정재학 / 인공지능학과 ]" userId="01507972-c1d4-4465-876b-3c7b2cb31bfb" providerId="ADAL" clId="{1463B039-731B-4F5D-96E2-02D004B0EED2}" dt="2022-08-12T03:51:17.345" v="11186"/>
          <ac:spMkLst>
            <pc:docMk/>
            <pc:sldMk cId="1944209803" sldId="351"/>
            <ac:spMk id="41" creationId="{65720A57-F733-36C2-DE6C-E6CD91B09A4D}"/>
          </ac:spMkLst>
        </pc:spChg>
        <pc:spChg chg="add mod">
          <ac:chgData name="이덕중[ 대학원석·박사통합과정재학 / 인공지능학과 ]" userId="01507972-c1d4-4465-876b-3c7b2cb31bfb" providerId="ADAL" clId="{1463B039-731B-4F5D-96E2-02D004B0EED2}" dt="2022-08-12T03:51:17.345" v="11186"/>
          <ac:spMkLst>
            <pc:docMk/>
            <pc:sldMk cId="1944209803" sldId="351"/>
            <ac:spMk id="42" creationId="{AAB0AC45-E0D4-6304-F19A-ECDB52EB6FB2}"/>
          </ac:spMkLst>
        </pc:spChg>
        <pc:picChg chg="add mod">
          <ac:chgData name="이덕중[ 대학원석·박사통합과정재학 / 인공지능학과 ]" userId="01507972-c1d4-4465-876b-3c7b2cb31bfb" providerId="ADAL" clId="{1463B039-731B-4F5D-96E2-02D004B0EED2}" dt="2022-08-11T16:29:40.598" v="3821" actId="1076"/>
          <ac:picMkLst>
            <pc:docMk/>
            <pc:sldMk cId="1944209803" sldId="351"/>
            <ac:picMk id="5" creationId="{1B363443-48CE-C599-F8A0-A59DFEC4A465}"/>
          </ac:picMkLst>
        </pc:picChg>
        <pc:picChg chg="add mod">
          <ac:chgData name="이덕중[ 대학원석·박사통합과정재학 / 인공지능학과 ]" userId="01507972-c1d4-4465-876b-3c7b2cb31bfb" providerId="ADAL" clId="{1463B039-731B-4F5D-96E2-02D004B0EED2}" dt="2022-08-11T16:29:39.458" v="3820" actId="571"/>
          <ac:picMkLst>
            <pc:docMk/>
            <pc:sldMk cId="1944209803" sldId="351"/>
            <ac:picMk id="21" creationId="{66CBD8BA-524A-E4A9-7420-3B97FF758CC9}"/>
          </ac:picMkLst>
        </pc:picChg>
      </pc:sldChg>
      <pc:sldChg chg="addSp delSp modSp add mod">
        <pc:chgData name="이덕중[ 대학원석·박사통합과정재학 / 인공지능학과 ]" userId="01507972-c1d4-4465-876b-3c7b2cb31bfb" providerId="ADAL" clId="{1463B039-731B-4F5D-96E2-02D004B0EED2}" dt="2022-08-12T03:51:24.204" v="11190"/>
        <pc:sldMkLst>
          <pc:docMk/>
          <pc:sldMk cId="685243548" sldId="352"/>
        </pc:sldMkLst>
        <pc:spChg chg="mod">
          <ac:chgData name="이덕중[ 대학원석·박사통합과정재학 / 인공지능학과 ]" userId="01507972-c1d4-4465-876b-3c7b2cb31bfb" providerId="ADAL" clId="{1463B039-731B-4F5D-96E2-02D004B0EED2}" dt="2022-08-12T03:36:15.749" v="10678"/>
          <ac:spMkLst>
            <pc:docMk/>
            <pc:sldMk cId="685243548" sldId="352"/>
            <ac:spMk id="14" creationId="{2962FADD-6ACB-431F-B267-7461B66C9187}"/>
          </ac:spMkLst>
        </pc:spChg>
        <pc:spChg chg="add del mod">
          <ac:chgData name="이덕중[ 대학원석·박사통합과정재학 / 인공지능학과 ]" userId="01507972-c1d4-4465-876b-3c7b2cb31bfb" providerId="ADAL" clId="{1463B039-731B-4F5D-96E2-02D004B0EED2}" dt="2022-08-12T03:51:24.042" v="11189" actId="478"/>
          <ac:spMkLst>
            <pc:docMk/>
            <pc:sldMk cId="685243548" sldId="352"/>
            <ac:spMk id="15" creationId="{976DE12D-7D65-B525-02FF-FB9636ED8C10}"/>
          </ac:spMkLst>
        </pc:spChg>
        <pc:spChg chg="add del mod">
          <ac:chgData name="이덕중[ 대학원석·박사통합과정재학 / 인공지능학과 ]" userId="01507972-c1d4-4465-876b-3c7b2cb31bfb" providerId="ADAL" clId="{1463B039-731B-4F5D-96E2-02D004B0EED2}" dt="2022-08-12T03:51:24.042" v="11189" actId="478"/>
          <ac:spMkLst>
            <pc:docMk/>
            <pc:sldMk cId="685243548" sldId="352"/>
            <ac:spMk id="16" creationId="{67F6A7AA-4CB4-646F-8E80-A72E0D066C3D}"/>
          </ac:spMkLst>
        </pc:spChg>
        <pc:spChg chg="add del mod">
          <ac:chgData name="이덕중[ 대학원석·박사통합과정재학 / 인공지능학과 ]" userId="01507972-c1d4-4465-876b-3c7b2cb31bfb" providerId="ADAL" clId="{1463B039-731B-4F5D-96E2-02D004B0EED2}" dt="2022-08-12T03:51:24.042" v="11189" actId="478"/>
          <ac:spMkLst>
            <pc:docMk/>
            <pc:sldMk cId="685243548" sldId="352"/>
            <ac:spMk id="17" creationId="{3E38D298-11ED-5B6A-5D2C-E52E75510C13}"/>
          </ac:spMkLst>
        </pc:spChg>
        <pc:spChg chg="add del mod">
          <ac:chgData name="이덕중[ 대학원석·박사통합과정재학 / 인공지능학과 ]" userId="01507972-c1d4-4465-876b-3c7b2cb31bfb" providerId="ADAL" clId="{1463B039-731B-4F5D-96E2-02D004B0EED2}" dt="2022-08-12T03:51:24.042" v="11189" actId="478"/>
          <ac:spMkLst>
            <pc:docMk/>
            <pc:sldMk cId="685243548" sldId="352"/>
            <ac:spMk id="18" creationId="{1EFFA25A-01E3-1281-D457-627F6ECE32F8}"/>
          </ac:spMkLst>
        </pc:spChg>
        <pc:spChg chg="del">
          <ac:chgData name="이덕중[ 대학원석·박사통합과정재학 / 인공지능학과 ]" userId="01507972-c1d4-4465-876b-3c7b2cb31bfb" providerId="ADAL" clId="{1463B039-731B-4F5D-96E2-02D004B0EED2}" dt="2022-08-11T15:15:21.749" v="2159" actId="478"/>
          <ac:spMkLst>
            <pc:docMk/>
            <pc:sldMk cId="685243548" sldId="352"/>
            <ac:spMk id="19" creationId="{30DBE704-8907-AD15-5550-E22D196DA18A}"/>
          </ac:spMkLst>
        </pc:spChg>
        <pc:spChg chg="add del mod">
          <ac:chgData name="이덕중[ 대학원석·박사통합과정재학 / 인공지능학과 ]" userId="01507972-c1d4-4465-876b-3c7b2cb31bfb" providerId="ADAL" clId="{1463B039-731B-4F5D-96E2-02D004B0EED2}" dt="2022-08-12T03:51:24.042" v="11189" actId="478"/>
          <ac:spMkLst>
            <pc:docMk/>
            <pc:sldMk cId="685243548" sldId="352"/>
            <ac:spMk id="20" creationId="{CAE1FA99-3D0E-4BD4-BBB7-1CE5B528BD5A}"/>
          </ac:spMkLst>
        </pc:spChg>
        <pc:spChg chg="add del mod">
          <ac:chgData name="이덕중[ 대학원석·박사통합과정재학 / 인공지능학과 ]" userId="01507972-c1d4-4465-876b-3c7b2cb31bfb" providerId="ADAL" clId="{1463B039-731B-4F5D-96E2-02D004B0EED2}" dt="2022-08-12T03:51:24.042" v="11189" actId="478"/>
          <ac:spMkLst>
            <pc:docMk/>
            <pc:sldMk cId="685243548" sldId="352"/>
            <ac:spMk id="21" creationId="{55C204D7-EF37-1BA6-3737-D00DD2E9E317}"/>
          </ac:spMkLst>
        </pc:spChg>
        <pc:spChg chg="add mod">
          <ac:chgData name="이덕중[ 대학원석·박사통합과정재학 / 인공지능학과 ]" userId="01507972-c1d4-4465-876b-3c7b2cb31bfb" providerId="ADAL" clId="{1463B039-731B-4F5D-96E2-02D004B0EED2}" dt="2022-08-12T03:51:24.204" v="11190"/>
          <ac:spMkLst>
            <pc:docMk/>
            <pc:sldMk cId="685243548" sldId="352"/>
            <ac:spMk id="22" creationId="{718BAD49-3B0F-AFCD-62E4-532789DACEE2}"/>
          </ac:spMkLst>
        </pc:spChg>
        <pc:spChg chg="add mod">
          <ac:chgData name="이덕중[ 대학원석·박사통합과정재학 / 인공지능학과 ]" userId="01507972-c1d4-4465-876b-3c7b2cb31bfb" providerId="ADAL" clId="{1463B039-731B-4F5D-96E2-02D004B0EED2}" dt="2022-08-12T03:51:24.204" v="11190"/>
          <ac:spMkLst>
            <pc:docMk/>
            <pc:sldMk cId="685243548" sldId="352"/>
            <ac:spMk id="23" creationId="{E9FE17D3-C2AD-52E0-0D66-1E3E264C74AA}"/>
          </ac:spMkLst>
        </pc:spChg>
        <pc:spChg chg="del">
          <ac:chgData name="이덕중[ 대학원석·박사통합과정재학 / 인공지능학과 ]" userId="01507972-c1d4-4465-876b-3c7b2cb31bfb" providerId="ADAL" clId="{1463B039-731B-4F5D-96E2-02D004B0EED2}" dt="2022-08-12T03:48:18.203" v="11104" actId="478"/>
          <ac:spMkLst>
            <pc:docMk/>
            <pc:sldMk cId="685243548" sldId="352"/>
            <ac:spMk id="24" creationId="{2ABF94A7-FB04-4565-A460-4A39EFD04168}"/>
          </ac:spMkLst>
        </pc:spChg>
        <pc:spChg chg="del">
          <ac:chgData name="이덕중[ 대학원석·박사통합과정재학 / 인공지능학과 ]" userId="01507972-c1d4-4465-876b-3c7b2cb31bfb" providerId="ADAL" clId="{1463B039-731B-4F5D-96E2-02D004B0EED2}" dt="2022-08-12T03:48:18.203" v="11104" actId="478"/>
          <ac:spMkLst>
            <pc:docMk/>
            <pc:sldMk cId="685243548" sldId="352"/>
            <ac:spMk id="25" creationId="{CDA658FC-AA6A-4F44-9328-2540AB523390}"/>
          </ac:spMkLst>
        </pc:spChg>
        <pc:spChg chg="del">
          <ac:chgData name="이덕중[ 대학원석·박사통합과정재학 / 인공지능학과 ]" userId="01507972-c1d4-4465-876b-3c7b2cb31bfb" providerId="ADAL" clId="{1463B039-731B-4F5D-96E2-02D004B0EED2}" dt="2022-08-12T03:48:18.203" v="11104" actId="478"/>
          <ac:spMkLst>
            <pc:docMk/>
            <pc:sldMk cId="685243548" sldId="352"/>
            <ac:spMk id="26" creationId="{7E769B6A-F726-4FC5-9129-F8D61E9DBA26}"/>
          </ac:spMkLst>
        </pc:spChg>
        <pc:spChg chg="del">
          <ac:chgData name="이덕중[ 대학원석·박사통합과정재학 / 인공지능학과 ]" userId="01507972-c1d4-4465-876b-3c7b2cb31bfb" providerId="ADAL" clId="{1463B039-731B-4F5D-96E2-02D004B0EED2}" dt="2022-08-12T03:48:18.203" v="11104" actId="478"/>
          <ac:spMkLst>
            <pc:docMk/>
            <pc:sldMk cId="685243548" sldId="352"/>
            <ac:spMk id="27" creationId="{0A94FFC0-4885-49E7-A0FB-A66FFAFDBFA9}"/>
          </ac:spMkLst>
        </pc:spChg>
        <pc:spChg chg="add mod">
          <ac:chgData name="이덕중[ 대학원석·박사통합과정재학 / 인공지능학과 ]" userId="01507972-c1d4-4465-876b-3c7b2cb31bfb" providerId="ADAL" clId="{1463B039-731B-4F5D-96E2-02D004B0EED2}" dt="2022-08-12T03:51:24.204" v="11190"/>
          <ac:spMkLst>
            <pc:docMk/>
            <pc:sldMk cId="685243548" sldId="352"/>
            <ac:spMk id="28" creationId="{91C1182C-891D-4934-C250-E2A5CCD923AB}"/>
          </ac:spMkLst>
        </pc:spChg>
        <pc:spChg chg="del">
          <ac:chgData name="이덕중[ 대학원석·박사통합과정재학 / 인공지능학과 ]" userId="01507972-c1d4-4465-876b-3c7b2cb31bfb" providerId="ADAL" clId="{1463B039-731B-4F5D-96E2-02D004B0EED2}" dt="2022-08-12T03:48:18.203" v="11104" actId="478"/>
          <ac:spMkLst>
            <pc:docMk/>
            <pc:sldMk cId="685243548" sldId="352"/>
            <ac:spMk id="29" creationId="{386BD969-88FD-432B-A352-90A4D5F8B1D0}"/>
          </ac:spMkLst>
        </pc:spChg>
        <pc:spChg chg="add mod">
          <ac:chgData name="이덕중[ 대학원석·박사통합과정재학 / 인공지능학과 ]" userId="01507972-c1d4-4465-876b-3c7b2cb31bfb" providerId="ADAL" clId="{1463B039-731B-4F5D-96E2-02D004B0EED2}" dt="2022-08-12T03:51:24.204" v="11190"/>
          <ac:spMkLst>
            <pc:docMk/>
            <pc:sldMk cId="685243548" sldId="352"/>
            <ac:spMk id="30" creationId="{354D608D-0433-BD35-30CB-9C81242A5156}"/>
          </ac:spMkLst>
        </pc:spChg>
        <pc:spChg chg="add mod">
          <ac:chgData name="이덕중[ 대학원석·박사통합과정재학 / 인공지능학과 ]" userId="01507972-c1d4-4465-876b-3c7b2cb31bfb" providerId="ADAL" clId="{1463B039-731B-4F5D-96E2-02D004B0EED2}" dt="2022-08-12T03:51:24.204" v="11190"/>
          <ac:spMkLst>
            <pc:docMk/>
            <pc:sldMk cId="685243548" sldId="352"/>
            <ac:spMk id="31" creationId="{7AA4F4A8-E9AA-A9E9-9FB2-D8899F2A194D}"/>
          </ac:spMkLst>
        </pc:spChg>
        <pc:picChg chg="add mod">
          <ac:chgData name="이덕중[ 대학원석·박사통합과정재학 / 인공지능학과 ]" userId="01507972-c1d4-4465-876b-3c7b2cb31bfb" providerId="ADAL" clId="{1463B039-731B-4F5D-96E2-02D004B0EED2}" dt="2022-08-11T15:18:43.320" v="2178" actId="1076"/>
          <ac:picMkLst>
            <pc:docMk/>
            <pc:sldMk cId="685243548" sldId="352"/>
            <ac:picMk id="3" creationId="{1F47EBAA-33AA-FB1D-16B2-A0ACDE77A3E3}"/>
          </ac:picMkLst>
        </pc:picChg>
      </pc:sldChg>
      <pc:sldChg chg="addSp delSp modSp add mod ord">
        <pc:chgData name="이덕중[ 대학원석·박사통합과정재학 / 인공지능학과 ]" userId="01507972-c1d4-4465-876b-3c7b2cb31bfb" providerId="ADAL" clId="{1463B039-731B-4F5D-96E2-02D004B0EED2}" dt="2022-08-12T05:35:18.604" v="18340" actId="20577"/>
        <pc:sldMkLst>
          <pc:docMk/>
          <pc:sldMk cId="3986124987" sldId="353"/>
        </pc:sldMkLst>
        <pc:spChg chg="add mod">
          <ac:chgData name="이덕중[ 대학원석·박사통합과정재학 / 인공지능학과 ]" userId="01507972-c1d4-4465-876b-3c7b2cb31bfb" providerId="ADAL" clId="{1463B039-731B-4F5D-96E2-02D004B0EED2}" dt="2022-08-12T05:35:18.604" v="18340" actId="20577"/>
          <ac:spMkLst>
            <pc:docMk/>
            <pc:sldMk cId="3986124987" sldId="353"/>
            <ac:spMk id="2" creationId="{8E3D595F-A1C3-7836-D827-6826379BFD70}"/>
          </ac:spMkLst>
        </pc:spChg>
        <pc:spChg chg="mod">
          <ac:chgData name="이덕중[ 대학원석·박사통합과정재학 / 인공지능학과 ]" userId="01507972-c1d4-4465-876b-3c7b2cb31bfb" providerId="ADAL" clId="{1463B039-731B-4F5D-96E2-02D004B0EED2}" dt="2022-08-11T15:24:37.129" v="2560" actId="20577"/>
          <ac:spMkLst>
            <pc:docMk/>
            <pc:sldMk cId="3986124987" sldId="353"/>
            <ac:spMk id="14" creationId="{2962FADD-6ACB-431F-B267-7461B66C9187}"/>
          </ac:spMkLst>
        </pc:spChg>
        <pc:spChg chg="add del mod">
          <ac:chgData name="이덕중[ 대학원석·박사통합과정재학 / 인공지능학과 ]" userId="01507972-c1d4-4465-876b-3c7b2cb31bfb" providerId="ADAL" clId="{1463B039-731B-4F5D-96E2-02D004B0EED2}" dt="2022-08-12T03:51:20.312" v="11187" actId="478"/>
          <ac:spMkLst>
            <pc:docMk/>
            <pc:sldMk cId="3986124987" sldId="353"/>
            <ac:spMk id="17" creationId="{DDB36A70-44E8-E54C-3482-26047C552C71}"/>
          </ac:spMkLst>
        </pc:spChg>
        <pc:spChg chg="add del mod">
          <ac:chgData name="이덕중[ 대학원석·박사통합과정재학 / 인공지능학과 ]" userId="01507972-c1d4-4465-876b-3c7b2cb31bfb" providerId="ADAL" clId="{1463B039-731B-4F5D-96E2-02D004B0EED2}" dt="2022-08-12T03:51:20.312" v="11187" actId="478"/>
          <ac:spMkLst>
            <pc:docMk/>
            <pc:sldMk cId="3986124987" sldId="353"/>
            <ac:spMk id="18" creationId="{C90751EC-059A-94AE-48EE-26B10991C089}"/>
          </ac:spMkLst>
        </pc:spChg>
        <pc:spChg chg="add del mod">
          <ac:chgData name="이덕중[ 대학원석·박사통합과정재학 / 인공지능학과 ]" userId="01507972-c1d4-4465-876b-3c7b2cb31bfb" providerId="ADAL" clId="{1463B039-731B-4F5D-96E2-02D004B0EED2}" dt="2022-08-12T03:51:20.312" v="11187" actId="478"/>
          <ac:spMkLst>
            <pc:docMk/>
            <pc:sldMk cId="3986124987" sldId="353"/>
            <ac:spMk id="19" creationId="{CD6FF59E-262D-343F-A2A6-DC6B164DF410}"/>
          </ac:spMkLst>
        </pc:spChg>
        <pc:spChg chg="add del mod">
          <ac:chgData name="이덕중[ 대학원석·박사통합과정재학 / 인공지능학과 ]" userId="01507972-c1d4-4465-876b-3c7b2cb31bfb" providerId="ADAL" clId="{1463B039-731B-4F5D-96E2-02D004B0EED2}" dt="2022-08-12T03:51:20.312" v="11187" actId="478"/>
          <ac:spMkLst>
            <pc:docMk/>
            <pc:sldMk cId="3986124987" sldId="353"/>
            <ac:spMk id="20" creationId="{59FA5A8D-D5E0-70CD-DC11-4196744E58AD}"/>
          </ac:spMkLst>
        </pc:spChg>
        <pc:spChg chg="add del mod">
          <ac:chgData name="이덕중[ 대학원석·박사통합과정재학 / 인공지능학과 ]" userId="01507972-c1d4-4465-876b-3c7b2cb31bfb" providerId="ADAL" clId="{1463B039-731B-4F5D-96E2-02D004B0EED2}" dt="2022-08-12T03:51:20.312" v="11187" actId="478"/>
          <ac:spMkLst>
            <pc:docMk/>
            <pc:sldMk cId="3986124987" sldId="353"/>
            <ac:spMk id="21" creationId="{3C2126D2-E5EC-F1B3-1890-BDAAF0198B14}"/>
          </ac:spMkLst>
        </pc:spChg>
        <pc:spChg chg="add del mod">
          <ac:chgData name="이덕중[ 대학원석·박사통합과정재학 / 인공지능학과 ]" userId="01507972-c1d4-4465-876b-3c7b2cb31bfb" providerId="ADAL" clId="{1463B039-731B-4F5D-96E2-02D004B0EED2}" dt="2022-08-12T03:51:20.312" v="11187" actId="478"/>
          <ac:spMkLst>
            <pc:docMk/>
            <pc:sldMk cId="3986124987" sldId="353"/>
            <ac:spMk id="22" creationId="{40F13DE8-282C-AA4E-0EBD-53AEAC57E808}"/>
          </ac:spMkLst>
        </pc:spChg>
        <pc:spChg chg="add mod">
          <ac:chgData name="이덕중[ 대학원석·박사통합과정재학 / 인공지능학과 ]" userId="01507972-c1d4-4465-876b-3c7b2cb31bfb" providerId="ADAL" clId="{1463B039-731B-4F5D-96E2-02D004B0EED2}" dt="2022-08-12T03:51:20.482" v="11188"/>
          <ac:spMkLst>
            <pc:docMk/>
            <pc:sldMk cId="3986124987" sldId="353"/>
            <ac:spMk id="23" creationId="{3046AC0F-05D5-9DF9-5A9E-4E36796953EA}"/>
          </ac:spMkLst>
        </pc:spChg>
        <pc:spChg chg="del">
          <ac:chgData name="이덕중[ 대학원석·박사통합과정재학 / 인공지능학과 ]" userId="01507972-c1d4-4465-876b-3c7b2cb31bfb" providerId="ADAL" clId="{1463B039-731B-4F5D-96E2-02D004B0EED2}" dt="2022-08-12T03:48:21.762" v="11106" actId="478"/>
          <ac:spMkLst>
            <pc:docMk/>
            <pc:sldMk cId="3986124987" sldId="353"/>
            <ac:spMk id="24" creationId="{2ABF94A7-FB04-4565-A460-4A39EFD04168}"/>
          </ac:spMkLst>
        </pc:spChg>
        <pc:spChg chg="del">
          <ac:chgData name="이덕중[ 대학원석·박사통합과정재학 / 인공지능학과 ]" userId="01507972-c1d4-4465-876b-3c7b2cb31bfb" providerId="ADAL" clId="{1463B039-731B-4F5D-96E2-02D004B0EED2}" dt="2022-08-12T03:48:21.762" v="11106" actId="478"/>
          <ac:spMkLst>
            <pc:docMk/>
            <pc:sldMk cId="3986124987" sldId="353"/>
            <ac:spMk id="25" creationId="{CDA658FC-AA6A-4F44-9328-2540AB523390}"/>
          </ac:spMkLst>
        </pc:spChg>
        <pc:spChg chg="del">
          <ac:chgData name="이덕중[ 대학원석·박사통합과정재학 / 인공지능학과 ]" userId="01507972-c1d4-4465-876b-3c7b2cb31bfb" providerId="ADAL" clId="{1463B039-731B-4F5D-96E2-02D004B0EED2}" dt="2022-08-12T03:48:21.762" v="11106" actId="478"/>
          <ac:spMkLst>
            <pc:docMk/>
            <pc:sldMk cId="3986124987" sldId="353"/>
            <ac:spMk id="26" creationId="{7E769B6A-F726-4FC5-9129-F8D61E9DBA26}"/>
          </ac:spMkLst>
        </pc:spChg>
        <pc:spChg chg="del">
          <ac:chgData name="이덕중[ 대학원석·박사통합과정재학 / 인공지능학과 ]" userId="01507972-c1d4-4465-876b-3c7b2cb31bfb" providerId="ADAL" clId="{1463B039-731B-4F5D-96E2-02D004B0EED2}" dt="2022-08-12T03:48:21.762" v="11106" actId="478"/>
          <ac:spMkLst>
            <pc:docMk/>
            <pc:sldMk cId="3986124987" sldId="353"/>
            <ac:spMk id="27" creationId="{0A94FFC0-4885-49E7-A0FB-A66FFAFDBFA9}"/>
          </ac:spMkLst>
        </pc:spChg>
        <pc:spChg chg="add mod">
          <ac:chgData name="이덕중[ 대학원석·박사통합과정재학 / 인공지능학과 ]" userId="01507972-c1d4-4465-876b-3c7b2cb31bfb" providerId="ADAL" clId="{1463B039-731B-4F5D-96E2-02D004B0EED2}" dt="2022-08-12T03:51:20.482" v="11188"/>
          <ac:spMkLst>
            <pc:docMk/>
            <pc:sldMk cId="3986124987" sldId="353"/>
            <ac:spMk id="28" creationId="{98645EB5-FE42-8FA3-E37E-B5E3EC0C5FDA}"/>
          </ac:spMkLst>
        </pc:spChg>
        <pc:spChg chg="del">
          <ac:chgData name="이덕중[ 대학원석·박사통합과정재학 / 인공지능학과 ]" userId="01507972-c1d4-4465-876b-3c7b2cb31bfb" providerId="ADAL" clId="{1463B039-731B-4F5D-96E2-02D004B0EED2}" dt="2022-08-12T03:48:21.762" v="11106" actId="478"/>
          <ac:spMkLst>
            <pc:docMk/>
            <pc:sldMk cId="3986124987" sldId="353"/>
            <ac:spMk id="29" creationId="{386BD969-88FD-432B-A352-90A4D5F8B1D0}"/>
          </ac:spMkLst>
        </pc:spChg>
        <pc:spChg chg="add mod">
          <ac:chgData name="이덕중[ 대학원석·박사통합과정재학 / 인공지능학과 ]" userId="01507972-c1d4-4465-876b-3c7b2cb31bfb" providerId="ADAL" clId="{1463B039-731B-4F5D-96E2-02D004B0EED2}" dt="2022-08-12T03:51:20.482" v="11188"/>
          <ac:spMkLst>
            <pc:docMk/>
            <pc:sldMk cId="3986124987" sldId="353"/>
            <ac:spMk id="30" creationId="{3F898E34-64D7-3406-5381-5091920A9F04}"/>
          </ac:spMkLst>
        </pc:spChg>
        <pc:spChg chg="add mod">
          <ac:chgData name="이덕중[ 대학원석·박사통합과정재학 / 인공지능학과 ]" userId="01507972-c1d4-4465-876b-3c7b2cb31bfb" providerId="ADAL" clId="{1463B039-731B-4F5D-96E2-02D004B0EED2}" dt="2022-08-12T03:51:20.482" v="11188"/>
          <ac:spMkLst>
            <pc:docMk/>
            <pc:sldMk cId="3986124987" sldId="353"/>
            <ac:spMk id="31" creationId="{08D7A965-DAED-D195-BD6D-64486EA76885}"/>
          </ac:spMkLst>
        </pc:spChg>
        <pc:spChg chg="add mod">
          <ac:chgData name="이덕중[ 대학원석·박사통합과정재학 / 인공지능학과 ]" userId="01507972-c1d4-4465-876b-3c7b2cb31bfb" providerId="ADAL" clId="{1463B039-731B-4F5D-96E2-02D004B0EED2}" dt="2022-08-12T03:51:20.482" v="11188"/>
          <ac:spMkLst>
            <pc:docMk/>
            <pc:sldMk cId="3986124987" sldId="353"/>
            <ac:spMk id="32" creationId="{4A0E3DEC-A68A-729C-1516-894380403FD6}"/>
          </ac:spMkLst>
        </pc:spChg>
        <pc:picChg chg="add mod">
          <ac:chgData name="이덕중[ 대학원석·박사통합과정재학 / 인공지능학과 ]" userId="01507972-c1d4-4465-876b-3c7b2cb31bfb" providerId="ADAL" clId="{1463B039-731B-4F5D-96E2-02D004B0EED2}" dt="2022-08-11T18:34:10.072" v="10382" actId="1076"/>
          <ac:picMkLst>
            <pc:docMk/>
            <pc:sldMk cId="3986124987" sldId="353"/>
            <ac:picMk id="4" creationId="{595CB3EE-B22C-577F-C6B0-6CB4A758C5FB}"/>
          </ac:picMkLst>
        </pc:picChg>
        <pc:picChg chg="add mod">
          <ac:chgData name="이덕중[ 대학원석·박사통합과정재학 / 인공지능학과 ]" userId="01507972-c1d4-4465-876b-3c7b2cb31bfb" providerId="ADAL" clId="{1463B039-731B-4F5D-96E2-02D004B0EED2}" dt="2022-08-11T18:34:27.339" v="10385" actId="1076"/>
          <ac:picMkLst>
            <pc:docMk/>
            <pc:sldMk cId="3986124987" sldId="353"/>
            <ac:picMk id="7" creationId="{FE005947-BC3B-3F0A-78E9-AC7FCC0A0F0E}"/>
          </ac:picMkLst>
        </pc:picChg>
      </pc:sldChg>
      <pc:sldChg chg="addSp delSp modSp add mod modNotesTx">
        <pc:chgData name="이덕중[ 대학원석·박사통합과정재학 / 인공지능학과 ]" userId="01507972-c1d4-4465-876b-3c7b2cb31bfb" providerId="ADAL" clId="{1463B039-731B-4F5D-96E2-02D004B0EED2}" dt="2022-08-12T03:51:03.404" v="11180"/>
        <pc:sldMkLst>
          <pc:docMk/>
          <pc:sldMk cId="4293276631" sldId="354"/>
        </pc:sldMkLst>
        <pc:spChg chg="mod">
          <ac:chgData name="이덕중[ 대학원석·박사통합과정재학 / 인공지능학과 ]" userId="01507972-c1d4-4465-876b-3c7b2cb31bfb" providerId="ADAL" clId="{1463B039-731B-4F5D-96E2-02D004B0EED2}" dt="2022-08-11T17:06:48.795" v="7072" actId="20577"/>
          <ac:spMkLst>
            <pc:docMk/>
            <pc:sldMk cId="4293276631" sldId="354"/>
            <ac:spMk id="15" creationId="{243D7785-CF78-42A9-C8E5-0803EFF5A97B}"/>
          </ac:spMkLst>
        </pc:spChg>
        <pc:spChg chg="mod">
          <ac:chgData name="이덕중[ 대학원석·박사통합과정재학 / 인공지능학과 ]" userId="01507972-c1d4-4465-876b-3c7b2cb31bfb" providerId="ADAL" clId="{1463B039-731B-4F5D-96E2-02D004B0EED2}" dt="2022-08-11T17:12:57.152" v="7973" actId="1076"/>
          <ac:spMkLst>
            <pc:docMk/>
            <pc:sldMk cId="4293276631" sldId="354"/>
            <ac:spMk id="16" creationId="{6551CE38-D945-C3ED-917B-058EA41137E5}"/>
          </ac:spMkLst>
        </pc:spChg>
        <pc:spChg chg="add del mod">
          <ac:chgData name="이덕중[ 대학원석·박사통합과정재학 / 인공지능학과 ]" userId="01507972-c1d4-4465-876b-3c7b2cb31bfb" providerId="ADAL" clId="{1463B039-731B-4F5D-96E2-02D004B0EED2}" dt="2022-08-11T17:00:22.452" v="6950" actId="478"/>
          <ac:spMkLst>
            <pc:docMk/>
            <pc:sldMk cId="4293276631" sldId="354"/>
            <ac:spMk id="17" creationId="{199144E5-D814-88E7-4C33-2D724D4C5669}"/>
          </ac:spMkLst>
        </pc:spChg>
        <pc:spChg chg="add mod">
          <ac:chgData name="이덕중[ 대학원석·박사통합과정재학 / 인공지능학과 ]" userId="01507972-c1d4-4465-876b-3c7b2cb31bfb" providerId="ADAL" clId="{1463B039-731B-4F5D-96E2-02D004B0EED2}" dt="2022-08-12T03:41:21.594" v="10982" actId="113"/>
          <ac:spMkLst>
            <pc:docMk/>
            <pc:sldMk cId="4293276631" sldId="354"/>
            <ac:spMk id="18" creationId="{1D356B9E-2076-347D-FEC4-3C9BD6FB9059}"/>
          </ac:spMkLst>
        </pc:spChg>
        <pc:spChg chg="add del mod">
          <ac:chgData name="이덕중[ 대학원석·박사통합과정재학 / 인공지능학과 ]" userId="01507972-c1d4-4465-876b-3c7b2cb31bfb" providerId="ADAL" clId="{1463B039-731B-4F5D-96E2-02D004B0EED2}" dt="2022-08-12T03:51:01.578" v="11178" actId="478"/>
          <ac:spMkLst>
            <pc:docMk/>
            <pc:sldMk cId="4293276631" sldId="354"/>
            <ac:spMk id="19" creationId="{53B472ED-6A07-4366-16E8-C018B1B599BA}"/>
          </ac:spMkLst>
        </pc:spChg>
        <pc:spChg chg="add del mod">
          <ac:chgData name="이덕중[ 대학원석·박사통합과정재학 / 인공지능학과 ]" userId="01507972-c1d4-4465-876b-3c7b2cb31bfb" providerId="ADAL" clId="{1463B039-731B-4F5D-96E2-02D004B0EED2}" dt="2022-08-12T03:51:01.578" v="11178" actId="478"/>
          <ac:spMkLst>
            <pc:docMk/>
            <pc:sldMk cId="4293276631" sldId="354"/>
            <ac:spMk id="20" creationId="{A1F22ED7-C48F-F596-3E42-D78BA79115C2}"/>
          </ac:spMkLst>
        </pc:spChg>
        <pc:spChg chg="add del mod">
          <ac:chgData name="이덕중[ 대학원석·박사통합과정재학 / 인공지능학과 ]" userId="01507972-c1d4-4465-876b-3c7b2cb31bfb" providerId="ADAL" clId="{1463B039-731B-4F5D-96E2-02D004B0EED2}" dt="2022-08-12T03:51:01.578" v="11178" actId="478"/>
          <ac:spMkLst>
            <pc:docMk/>
            <pc:sldMk cId="4293276631" sldId="354"/>
            <ac:spMk id="21" creationId="{30945347-4054-488A-AA78-52961957C972}"/>
          </ac:spMkLst>
        </pc:spChg>
        <pc:spChg chg="add del mod">
          <ac:chgData name="이덕중[ 대학원석·박사통합과정재학 / 인공지능학과 ]" userId="01507972-c1d4-4465-876b-3c7b2cb31bfb" providerId="ADAL" clId="{1463B039-731B-4F5D-96E2-02D004B0EED2}" dt="2022-08-12T03:51:01.578" v="11178" actId="478"/>
          <ac:spMkLst>
            <pc:docMk/>
            <pc:sldMk cId="4293276631" sldId="354"/>
            <ac:spMk id="22" creationId="{A51655FE-E2A9-F333-4075-823548169048}"/>
          </ac:spMkLst>
        </pc:spChg>
        <pc:spChg chg="add del mod">
          <ac:chgData name="이덕중[ 대학원석·박사통합과정재학 / 인공지능학과 ]" userId="01507972-c1d4-4465-876b-3c7b2cb31bfb" providerId="ADAL" clId="{1463B039-731B-4F5D-96E2-02D004B0EED2}" dt="2022-08-12T03:51:01.578" v="11178" actId="478"/>
          <ac:spMkLst>
            <pc:docMk/>
            <pc:sldMk cId="4293276631" sldId="354"/>
            <ac:spMk id="23" creationId="{39825A92-CA14-A696-44FA-E6D02C338DD0}"/>
          </ac:spMkLst>
        </pc:spChg>
        <pc:spChg chg="del">
          <ac:chgData name="이덕중[ 대학원석·박사통합과정재학 / 인공지능학과 ]" userId="01507972-c1d4-4465-876b-3c7b2cb31bfb" providerId="ADAL" clId="{1463B039-731B-4F5D-96E2-02D004B0EED2}" dt="2022-08-12T03:48:43.218" v="11114" actId="478"/>
          <ac:spMkLst>
            <pc:docMk/>
            <pc:sldMk cId="4293276631" sldId="354"/>
            <ac:spMk id="24" creationId="{2ABF94A7-FB04-4565-A460-4A39EFD04168}"/>
          </ac:spMkLst>
        </pc:spChg>
        <pc:spChg chg="del">
          <ac:chgData name="이덕중[ 대학원석·박사통합과정재학 / 인공지능학과 ]" userId="01507972-c1d4-4465-876b-3c7b2cb31bfb" providerId="ADAL" clId="{1463B039-731B-4F5D-96E2-02D004B0EED2}" dt="2022-08-12T03:48:43.218" v="11114" actId="478"/>
          <ac:spMkLst>
            <pc:docMk/>
            <pc:sldMk cId="4293276631" sldId="354"/>
            <ac:spMk id="25" creationId="{CDA658FC-AA6A-4F44-9328-2540AB523390}"/>
          </ac:spMkLst>
        </pc:spChg>
        <pc:spChg chg="del">
          <ac:chgData name="이덕중[ 대학원석·박사통합과정재학 / 인공지능학과 ]" userId="01507972-c1d4-4465-876b-3c7b2cb31bfb" providerId="ADAL" clId="{1463B039-731B-4F5D-96E2-02D004B0EED2}" dt="2022-08-12T03:48:43.218" v="11114" actId="478"/>
          <ac:spMkLst>
            <pc:docMk/>
            <pc:sldMk cId="4293276631" sldId="354"/>
            <ac:spMk id="26" creationId="{7E769B6A-F726-4FC5-9129-F8D61E9DBA26}"/>
          </ac:spMkLst>
        </pc:spChg>
        <pc:spChg chg="del">
          <ac:chgData name="이덕중[ 대학원석·박사통합과정재학 / 인공지능학과 ]" userId="01507972-c1d4-4465-876b-3c7b2cb31bfb" providerId="ADAL" clId="{1463B039-731B-4F5D-96E2-02D004B0EED2}" dt="2022-08-12T03:48:43.218" v="11114" actId="478"/>
          <ac:spMkLst>
            <pc:docMk/>
            <pc:sldMk cId="4293276631" sldId="354"/>
            <ac:spMk id="27" creationId="{0A94FFC0-4885-49E7-A0FB-A66FFAFDBFA9}"/>
          </ac:spMkLst>
        </pc:spChg>
        <pc:spChg chg="add del mod">
          <ac:chgData name="이덕중[ 대학원석·박사통합과정재학 / 인공지능학과 ]" userId="01507972-c1d4-4465-876b-3c7b2cb31bfb" providerId="ADAL" clId="{1463B039-731B-4F5D-96E2-02D004B0EED2}" dt="2022-08-12T03:51:03.219" v="11179" actId="478"/>
          <ac:spMkLst>
            <pc:docMk/>
            <pc:sldMk cId="4293276631" sldId="354"/>
            <ac:spMk id="28" creationId="{EE6143DA-478C-7B37-059C-753A6B4EBEBF}"/>
          </ac:spMkLst>
        </pc:spChg>
        <pc:spChg chg="del">
          <ac:chgData name="이덕중[ 대학원석·박사통합과정재학 / 인공지능학과 ]" userId="01507972-c1d4-4465-876b-3c7b2cb31bfb" providerId="ADAL" clId="{1463B039-731B-4F5D-96E2-02D004B0EED2}" dt="2022-08-12T03:48:43.218" v="11114" actId="478"/>
          <ac:spMkLst>
            <pc:docMk/>
            <pc:sldMk cId="4293276631" sldId="354"/>
            <ac:spMk id="29" creationId="{386BD969-88FD-432B-A352-90A4D5F8B1D0}"/>
          </ac:spMkLst>
        </pc:spChg>
        <pc:spChg chg="add mod">
          <ac:chgData name="이덕중[ 대학원석·박사통합과정재학 / 인공지능학과 ]" userId="01507972-c1d4-4465-876b-3c7b2cb31bfb" providerId="ADAL" clId="{1463B039-731B-4F5D-96E2-02D004B0EED2}" dt="2022-08-12T03:51:03.404" v="11180"/>
          <ac:spMkLst>
            <pc:docMk/>
            <pc:sldMk cId="4293276631" sldId="354"/>
            <ac:spMk id="30" creationId="{B9F6012B-6E0C-12BF-5486-9CDD9A22B2E7}"/>
          </ac:spMkLst>
        </pc:spChg>
        <pc:spChg chg="add mod">
          <ac:chgData name="이덕중[ 대학원석·박사통합과정재학 / 인공지능학과 ]" userId="01507972-c1d4-4465-876b-3c7b2cb31bfb" providerId="ADAL" clId="{1463B039-731B-4F5D-96E2-02D004B0EED2}" dt="2022-08-12T03:51:03.404" v="11180"/>
          <ac:spMkLst>
            <pc:docMk/>
            <pc:sldMk cId="4293276631" sldId="354"/>
            <ac:spMk id="31" creationId="{164460E4-6FC1-E43F-8751-D21336378DC2}"/>
          </ac:spMkLst>
        </pc:spChg>
        <pc:spChg chg="add mod">
          <ac:chgData name="이덕중[ 대학원석·박사통합과정재학 / 인공지능학과 ]" userId="01507972-c1d4-4465-876b-3c7b2cb31bfb" providerId="ADAL" clId="{1463B039-731B-4F5D-96E2-02D004B0EED2}" dt="2022-08-12T03:51:03.404" v="11180"/>
          <ac:spMkLst>
            <pc:docMk/>
            <pc:sldMk cId="4293276631" sldId="354"/>
            <ac:spMk id="32" creationId="{FB378754-E9AA-106E-C21A-CF25134956A5}"/>
          </ac:spMkLst>
        </pc:spChg>
        <pc:spChg chg="add mod">
          <ac:chgData name="이덕중[ 대학원석·박사통합과정재학 / 인공지능학과 ]" userId="01507972-c1d4-4465-876b-3c7b2cb31bfb" providerId="ADAL" clId="{1463B039-731B-4F5D-96E2-02D004B0EED2}" dt="2022-08-12T03:51:03.404" v="11180"/>
          <ac:spMkLst>
            <pc:docMk/>
            <pc:sldMk cId="4293276631" sldId="354"/>
            <ac:spMk id="33" creationId="{3D9606DD-D316-6CC7-D94F-E03C4DB103AB}"/>
          </ac:spMkLst>
        </pc:spChg>
        <pc:spChg chg="add mod">
          <ac:chgData name="이덕중[ 대학원석·박사통합과정재학 / 인공지능학과 ]" userId="01507972-c1d4-4465-876b-3c7b2cb31bfb" providerId="ADAL" clId="{1463B039-731B-4F5D-96E2-02D004B0EED2}" dt="2022-08-12T03:51:03.404" v="11180"/>
          <ac:spMkLst>
            <pc:docMk/>
            <pc:sldMk cId="4293276631" sldId="354"/>
            <ac:spMk id="34" creationId="{9D93E770-8E0B-4958-3F94-7BDDA72D59EF}"/>
          </ac:spMkLst>
        </pc:spChg>
      </pc:sldChg>
      <pc:sldChg chg="add del">
        <pc:chgData name="이덕중[ 대학원석·박사통합과정재학 / 인공지능학과 ]" userId="01507972-c1d4-4465-876b-3c7b2cb31bfb" providerId="ADAL" clId="{1463B039-731B-4F5D-96E2-02D004B0EED2}" dt="2022-08-11T17:26:31.634" v="9380" actId="47"/>
        <pc:sldMkLst>
          <pc:docMk/>
          <pc:sldMk cId="3421985386" sldId="355"/>
        </pc:sldMkLst>
      </pc:sldChg>
      <pc:sldChg chg="addSp delSp modSp add mod">
        <pc:chgData name="이덕중[ 대학원석·박사통합과정재학 / 인공지능학과 ]" userId="01507972-c1d4-4465-876b-3c7b2cb31bfb" providerId="ADAL" clId="{1463B039-731B-4F5D-96E2-02D004B0EED2}" dt="2022-08-12T03:51:12.514" v="11184"/>
        <pc:sldMkLst>
          <pc:docMk/>
          <pc:sldMk cId="297518463" sldId="356"/>
        </pc:sldMkLst>
        <pc:spChg chg="del mod">
          <ac:chgData name="이덕중[ 대학원석·박사통합과정재학 / 인공지능학과 ]" userId="01507972-c1d4-4465-876b-3c7b2cb31bfb" providerId="ADAL" clId="{1463B039-731B-4F5D-96E2-02D004B0EED2}" dt="2022-08-11T16:40:12.246" v="5064" actId="478"/>
          <ac:spMkLst>
            <pc:docMk/>
            <pc:sldMk cId="297518463" sldId="356"/>
            <ac:spMk id="15" creationId="{243D7785-CF78-42A9-C8E5-0803EFF5A97B}"/>
          </ac:spMkLst>
        </pc:spChg>
        <pc:spChg chg="mod">
          <ac:chgData name="이덕중[ 대학원석·박사통합과정재학 / 인공지능학과 ]" userId="01507972-c1d4-4465-876b-3c7b2cb31bfb" providerId="ADAL" clId="{1463B039-731B-4F5D-96E2-02D004B0EED2}" dt="2022-08-11T16:52:22.033" v="6035" actId="1076"/>
          <ac:spMkLst>
            <pc:docMk/>
            <pc:sldMk cId="297518463" sldId="356"/>
            <ac:spMk id="19" creationId="{FF821547-4341-CFA6-AA4B-FAB6FFD6274B}"/>
          </ac:spMkLst>
        </pc:spChg>
        <pc:spChg chg="add del mod">
          <ac:chgData name="이덕중[ 대학원석·박사통합과정재학 / 인공지능학과 ]" userId="01507972-c1d4-4465-876b-3c7b2cb31bfb" providerId="ADAL" clId="{1463B039-731B-4F5D-96E2-02D004B0EED2}" dt="2022-08-11T16:42:45.456" v="5332" actId="478"/>
          <ac:spMkLst>
            <pc:docMk/>
            <pc:sldMk cId="297518463" sldId="356"/>
            <ac:spMk id="22" creationId="{B7CC1E3F-AE38-0BDF-4207-8FCF85A6CB19}"/>
          </ac:spMkLst>
        </pc:spChg>
        <pc:spChg chg="mod">
          <ac:chgData name="이덕중[ 대학원석·박사통합과정재학 / 인공지능학과 ]" userId="01507972-c1d4-4465-876b-3c7b2cb31bfb" providerId="ADAL" clId="{1463B039-731B-4F5D-96E2-02D004B0EED2}" dt="2022-08-11T16:52:22.033" v="6035" actId="1076"/>
          <ac:spMkLst>
            <pc:docMk/>
            <pc:sldMk cId="297518463" sldId="356"/>
            <ac:spMk id="23" creationId="{CD1BFF4D-D4E7-BB96-AF72-D8E6743703E7}"/>
          </ac:spMkLst>
        </pc:spChg>
        <pc:spChg chg="del">
          <ac:chgData name="이덕중[ 대학원석·박사통합과정재학 / 인공지능학과 ]" userId="01507972-c1d4-4465-876b-3c7b2cb31bfb" providerId="ADAL" clId="{1463B039-731B-4F5D-96E2-02D004B0EED2}" dt="2022-08-12T03:48:33.486" v="11110" actId="478"/>
          <ac:spMkLst>
            <pc:docMk/>
            <pc:sldMk cId="297518463" sldId="356"/>
            <ac:spMk id="24" creationId="{2ABF94A7-FB04-4565-A460-4A39EFD04168}"/>
          </ac:spMkLst>
        </pc:spChg>
        <pc:spChg chg="del">
          <ac:chgData name="이덕중[ 대학원석·박사통합과정재학 / 인공지능학과 ]" userId="01507972-c1d4-4465-876b-3c7b2cb31bfb" providerId="ADAL" clId="{1463B039-731B-4F5D-96E2-02D004B0EED2}" dt="2022-08-12T03:48:33.486" v="11110" actId="478"/>
          <ac:spMkLst>
            <pc:docMk/>
            <pc:sldMk cId="297518463" sldId="356"/>
            <ac:spMk id="25" creationId="{CDA658FC-AA6A-4F44-9328-2540AB523390}"/>
          </ac:spMkLst>
        </pc:spChg>
        <pc:spChg chg="del">
          <ac:chgData name="이덕중[ 대학원석·박사통합과정재학 / 인공지능학과 ]" userId="01507972-c1d4-4465-876b-3c7b2cb31bfb" providerId="ADAL" clId="{1463B039-731B-4F5D-96E2-02D004B0EED2}" dt="2022-08-12T03:48:33.486" v="11110" actId="478"/>
          <ac:spMkLst>
            <pc:docMk/>
            <pc:sldMk cId="297518463" sldId="356"/>
            <ac:spMk id="26" creationId="{7E769B6A-F726-4FC5-9129-F8D61E9DBA26}"/>
          </ac:spMkLst>
        </pc:spChg>
        <pc:spChg chg="del">
          <ac:chgData name="이덕중[ 대학원석·박사통합과정재학 / 인공지능학과 ]" userId="01507972-c1d4-4465-876b-3c7b2cb31bfb" providerId="ADAL" clId="{1463B039-731B-4F5D-96E2-02D004B0EED2}" dt="2022-08-12T03:48:33.486" v="11110" actId="478"/>
          <ac:spMkLst>
            <pc:docMk/>
            <pc:sldMk cId="297518463" sldId="356"/>
            <ac:spMk id="27" creationId="{0A94FFC0-4885-49E7-A0FB-A66FFAFDBFA9}"/>
          </ac:spMkLst>
        </pc:spChg>
        <pc:spChg chg="del">
          <ac:chgData name="이덕중[ 대학원석·박사통합과정재학 / 인공지능학과 ]" userId="01507972-c1d4-4465-876b-3c7b2cb31bfb" providerId="ADAL" clId="{1463B039-731B-4F5D-96E2-02D004B0EED2}" dt="2022-08-12T03:48:33.486" v="11110" actId="478"/>
          <ac:spMkLst>
            <pc:docMk/>
            <pc:sldMk cId="297518463" sldId="356"/>
            <ac:spMk id="29" creationId="{386BD969-88FD-432B-A352-90A4D5F8B1D0}"/>
          </ac:spMkLst>
        </pc:spChg>
        <pc:spChg chg="del">
          <ac:chgData name="이덕중[ 대학원석·박사통합과정재학 / 인공지능학과 ]" userId="01507972-c1d4-4465-876b-3c7b2cb31bfb" providerId="ADAL" clId="{1463B039-731B-4F5D-96E2-02D004B0EED2}" dt="2022-08-11T16:40:09.518" v="5062" actId="478"/>
          <ac:spMkLst>
            <pc:docMk/>
            <pc:sldMk cId="297518463" sldId="356"/>
            <ac:spMk id="30" creationId="{6A9E9E4D-FBF3-BAA7-F19B-4B4490B51B81}"/>
          </ac:spMkLst>
        </pc:spChg>
        <pc:spChg chg="del">
          <ac:chgData name="이덕중[ 대학원석·박사통합과정재학 / 인공지능학과 ]" userId="01507972-c1d4-4465-876b-3c7b2cb31bfb" providerId="ADAL" clId="{1463B039-731B-4F5D-96E2-02D004B0EED2}" dt="2022-08-11T16:40:09.518" v="5062" actId="478"/>
          <ac:spMkLst>
            <pc:docMk/>
            <pc:sldMk cId="297518463" sldId="356"/>
            <ac:spMk id="31" creationId="{345BA6BE-0D2C-4863-62C2-1D2DEDC2DBC8}"/>
          </ac:spMkLst>
        </pc:spChg>
        <pc:spChg chg="add del mod">
          <ac:chgData name="이덕중[ 대학원석·박사통합과정재학 / 인공지능학과 ]" userId="01507972-c1d4-4465-876b-3c7b2cb31bfb" providerId="ADAL" clId="{1463B039-731B-4F5D-96E2-02D004B0EED2}" dt="2022-08-12T03:51:12.283" v="11183" actId="478"/>
          <ac:spMkLst>
            <pc:docMk/>
            <pc:sldMk cId="297518463" sldId="356"/>
            <ac:spMk id="32" creationId="{05EF75EE-0FD8-1D05-8929-CB47F6D64F2E}"/>
          </ac:spMkLst>
        </pc:spChg>
        <pc:spChg chg="add del mod">
          <ac:chgData name="이덕중[ 대학원석·박사통합과정재학 / 인공지능학과 ]" userId="01507972-c1d4-4465-876b-3c7b2cb31bfb" providerId="ADAL" clId="{1463B039-731B-4F5D-96E2-02D004B0EED2}" dt="2022-08-12T03:51:12.283" v="11183" actId="478"/>
          <ac:spMkLst>
            <pc:docMk/>
            <pc:sldMk cId="297518463" sldId="356"/>
            <ac:spMk id="33" creationId="{FBC82A35-F162-078C-12F7-0461B560B353}"/>
          </ac:spMkLst>
        </pc:spChg>
        <pc:spChg chg="add del mod">
          <ac:chgData name="이덕중[ 대학원석·박사통합과정재학 / 인공지능학과 ]" userId="01507972-c1d4-4465-876b-3c7b2cb31bfb" providerId="ADAL" clId="{1463B039-731B-4F5D-96E2-02D004B0EED2}" dt="2022-08-12T03:51:12.283" v="11183" actId="478"/>
          <ac:spMkLst>
            <pc:docMk/>
            <pc:sldMk cId="297518463" sldId="356"/>
            <ac:spMk id="34" creationId="{3C4FE9B2-458B-2C95-97B9-9259CCAD811D}"/>
          </ac:spMkLst>
        </pc:spChg>
        <pc:spChg chg="add del mod">
          <ac:chgData name="이덕중[ 대학원석·박사통합과정재학 / 인공지능학과 ]" userId="01507972-c1d4-4465-876b-3c7b2cb31bfb" providerId="ADAL" clId="{1463B039-731B-4F5D-96E2-02D004B0EED2}" dt="2022-08-12T03:51:12.283" v="11183" actId="478"/>
          <ac:spMkLst>
            <pc:docMk/>
            <pc:sldMk cId="297518463" sldId="356"/>
            <ac:spMk id="35" creationId="{EEF1A0D1-1973-BD71-2C93-A1C21E5B2605}"/>
          </ac:spMkLst>
        </pc:spChg>
        <pc:spChg chg="add del mod">
          <ac:chgData name="이덕중[ 대학원석·박사통합과정재학 / 인공지능학과 ]" userId="01507972-c1d4-4465-876b-3c7b2cb31bfb" providerId="ADAL" clId="{1463B039-731B-4F5D-96E2-02D004B0EED2}" dt="2022-08-12T03:51:12.283" v="11183" actId="478"/>
          <ac:spMkLst>
            <pc:docMk/>
            <pc:sldMk cId="297518463" sldId="356"/>
            <ac:spMk id="36" creationId="{460B3A0E-B5D5-F014-1A54-CEA083E73B6F}"/>
          </ac:spMkLst>
        </pc:spChg>
        <pc:spChg chg="add del mod">
          <ac:chgData name="이덕중[ 대학원석·박사통합과정재학 / 인공지능학과 ]" userId="01507972-c1d4-4465-876b-3c7b2cb31bfb" providerId="ADAL" clId="{1463B039-731B-4F5D-96E2-02D004B0EED2}" dt="2022-08-12T03:51:12.283" v="11183" actId="478"/>
          <ac:spMkLst>
            <pc:docMk/>
            <pc:sldMk cId="297518463" sldId="356"/>
            <ac:spMk id="37" creationId="{1B9F1A99-3BCD-9911-3A15-9E8BA6394188}"/>
          </ac:spMkLst>
        </pc:spChg>
        <pc:spChg chg="add mod">
          <ac:chgData name="이덕중[ 대학원석·박사통합과정재학 / 인공지능학과 ]" userId="01507972-c1d4-4465-876b-3c7b2cb31bfb" providerId="ADAL" clId="{1463B039-731B-4F5D-96E2-02D004B0EED2}" dt="2022-08-12T03:51:12.514" v="11184"/>
          <ac:spMkLst>
            <pc:docMk/>
            <pc:sldMk cId="297518463" sldId="356"/>
            <ac:spMk id="38" creationId="{8CF4A701-3AE4-1E66-C3D2-00797509150D}"/>
          </ac:spMkLst>
        </pc:spChg>
        <pc:spChg chg="add mod">
          <ac:chgData name="이덕중[ 대학원석·박사통합과정재학 / 인공지능학과 ]" userId="01507972-c1d4-4465-876b-3c7b2cb31bfb" providerId="ADAL" clId="{1463B039-731B-4F5D-96E2-02D004B0EED2}" dt="2022-08-12T03:51:12.514" v="11184"/>
          <ac:spMkLst>
            <pc:docMk/>
            <pc:sldMk cId="297518463" sldId="356"/>
            <ac:spMk id="39" creationId="{754B1200-B161-9DFC-93B0-F5D53C3C0A15}"/>
          </ac:spMkLst>
        </pc:spChg>
        <pc:spChg chg="add mod">
          <ac:chgData name="이덕중[ 대학원석·박사통합과정재학 / 인공지능학과 ]" userId="01507972-c1d4-4465-876b-3c7b2cb31bfb" providerId="ADAL" clId="{1463B039-731B-4F5D-96E2-02D004B0EED2}" dt="2022-08-12T03:51:12.514" v="11184"/>
          <ac:spMkLst>
            <pc:docMk/>
            <pc:sldMk cId="297518463" sldId="356"/>
            <ac:spMk id="40" creationId="{F2C371EC-F711-D0AE-4D02-CCFB3DD415CC}"/>
          </ac:spMkLst>
        </pc:spChg>
        <pc:spChg chg="add mod">
          <ac:chgData name="이덕중[ 대학원석·박사통합과정재학 / 인공지능학과 ]" userId="01507972-c1d4-4465-876b-3c7b2cb31bfb" providerId="ADAL" clId="{1463B039-731B-4F5D-96E2-02D004B0EED2}" dt="2022-08-12T03:51:12.514" v="11184"/>
          <ac:spMkLst>
            <pc:docMk/>
            <pc:sldMk cId="297518463" sldId="356"/>
            <ac:spMk id="41" creationId="{59F09F62-5D46-02EC-8AAE-B33D6125FE97}"/>
          </ac:spMkLst>
        </pc:spChg>
        <pc:spChg chg="add mod">
          <ac:chgData name="이덕중[ 대학원석·박사통합과정재학 / 인공지능학과 ]" userId="01507972-c1d4-4465-876b-3c7b2cb31bfb" providerId="ADAL" clId="{1463B039-731B-4F5D-96E2-02D004B0EED2}" dt="2022-08-12T03:51:12.514" v="11184"/>
          <ac:spMkLst>
            <pc:docMk/>
            <pc:sldMk cId="297518463" sldId="356"/>
            <ac:spMk id="42" creationId="{813334D7-6652-A82E-2875-73CBDAE7DBCD}"/>
          </ac:spMkLst>
        </pc:spChg>
        <pc:picChg chg="add mod">
          <ac:chgData name="이덕중[ 대학원석·박사통합과정재학 / 인공지능학과 ]" userId="01507972-c1d4-4465-876b-3c7b2cb31bfb" providerId="ADAL" clId="{1463B039-731B-4F5D-96E2-02D004B0EED2}" dt="2022-08-11T16:52:22.033" v="6035" actId="1076"/>
          <ac:picMkLst>
            <pc:docMk/>
            <pc:sldMk cId="297518463" sldId="356"/>
            <ac:picMk id="3" creationId="{9F7C7DB1-3B8E-B23B-650A-9C50BCDC6732}"/>
          </ac:picMkLst>
        </pc:picChg>
        <pc:picChg chg="mod">
          <ac:chgData name="이덕중[ 대학원석·박사통합과정재학 / 인공지능학과 ]" userId="01507972-c1d4-4465-876b-3c7b2cb31bfb" providerId="ADAL" clId="{1463B039-731B-4F5D-96E2-02D004B0EED2}" dt="2022-08-11T16:52:22.033" v="6035" actId="1076"/>
          <ac:picMkLst>
            <pc:docMk/>
            <pc:sldMk cId="297518463" sldId="356"/>
            <ac:picMk id="5" creationId="{1B363443-48CE-C599-F8A0-A59DFEC4A465}"/>
          </ac:picMkLst>
        </pc:picChg>
      </pc:sldChg>
      <pc:sldChg chg="addSp delSp modSp add mod modNotesTx">
        <pc:chgData name="이덕중[ 대학원석·박사통합과정재학 / 인공지능학과 ]" userId="01507972-c1d4-4465-876b-3c7b2cb31bfb" providerId="ADAL" clId="{1463B039-731B-4F5D-96E2-02D004B0EED2}" dt="2022-08-12T03:51:08.259" v="11182"/>
        <pc:sldMkLst>
          <pc:docMk/>
          <pc:sldMk cId="1823330725" sldId="357"/>
        </pc:sldMkLst>
        <pc:spChg chg="mod">
          <ac:chgData name="이덕중[ 대학원석·박사통합과정재학 / 인공지능학과 ]" userId="01507972-c1d4-4465-876b-3c7b2cb31bfb" providerId="ADAL" clId="{1463B039-731B-4F5D-96E2-02D004B0EED2}" dt="2022-08-11T16:43:06.900" v="5397"/>
          <ac:spMkLst>
            <pc:docMk/>
            <pc:sldMk cId="1823330725" sldId="357"/>
            <ac:spMk id="14" creationId="{2962FADD-6ACB-431F-B267-7461B66C9187}"/>
          </ac:spMkLst>
        </pc:spChg>
        <pc:spChg chg="del">
          <ac:chgData name="이덕중[ 대학원석·박사통합과정재학 / 인공지능학과 ]" userId="01507972-c1d4-4465-876b-3c7b2cb31bfb" providerId="ADAL" clId="{1463B039-731B-4F5D-96E2-02D004B0EED2}" dt="2022-08-11T16:43:08.890" v="5398" actId="478"/>
          <ac:spMkLst>
            <pc:docMk/>
            <pc:sldMk cId="1823330725" sldId="357"/>
            <ac:spMk id="19" creationId="{FF821547-4341-CFA6-AA4B-FAB6FFD6274B}"/>
          </ac:spMkLst>
        </pc:spChg>
        <pc:spChg chg="add del mod">
          <ac:chgData name="이덕중[ 대학원석·박사통합과정재학 / 인공지능학과 ]" userId="01507972-c1d4-4465-876b-3c7b2cb31bfb" providerId="ADAL" clId="{1463B039-731B-4F5D-96E2-02D004B0EED2}" dt="2022-08-12T03:51:08.075" v="11181" actId="478"/>
          <ac:spMkLst>
            <pc:docMk/>
            <pc:sldMk cId="1823330725" sldId="357"/>
            <ac:spMk id="20" creationId="{73E22EC7-A334-65F2-230F-597A940B03E4}"/>
          </ac:spMkLst>
        </pc:spChg>
        <pc:spChg chg="add del mod">
          <ac:chgData name="이덕중[ 대학원석·박사통합과정재학 / 인공지능학과 ]" userId="01507972-c1d4-4465-876b-3c7b2cb31bfb" providerId="ADAL" clId="{1463B039-731B-4F5D-96E2-02D004B0EED2}" dt="2022-08-12T03:51:08.075" v="11181" actId="478"/>
          <ac:spMkLst>
            <pc:docMk/>
            <pc:sldMk cId="1823330725" sldId="357"/>
            <ac:spMk id="21" creationId="{99E8FFA7-A0F2-8820-54DC-5AD0FE7005FE}"/>
          </ac:spMkLst>
        </pc:spChg>
        <pc:spChg chg="add del mod">
          <ac:chgData name="이덕중[ 대학원석·박사통합과정재학 / 인공지능학과 ]" userId="01507972-c1d4-4465-876b-3c7b2cb31bfb" providerId="ADAL" clId="{1463B039-731B-4F5D-96E2-02D004B0EED2}" dt="2022-08-12T03:51:08.075" v="11181" actId="478"/>
          <ac:spMkLst>
            <pc:docMk/>
            <pc:sldMk cId="1823330725" sldId="357"/>
            <ac:spMk id="22" creationId="{0D0B9C2E-1561-7616-98D3-CB8E425AA000}"/>
          </ac:spMkLst>
        </pc:spChg>
        <pc:spChg chg="mod">
          <ac:chgData name="이덕중[ 대학원석·박사통합과정재학 / 인공지능학과 ]" userId="01507972-c1d4-4465-876b-3c7b2cb31bfb" providerId="ADAL" clId="{1463B039-731B-4F5D-96E2-02D004B0EED2}" dt="2022-08-12T02:15:47.066" v="10399" actId="20577"/>
          <ac:spMkLst>
            <pc:docMk/>
            <pc:sldMk cId="1823330725" sldId="357"/>
            <ac:spMk id="23" creationId="{CD1BFF4D-D4E7-BB96-AF72-D8E6743703E7}"/>
          </ac:spMkLst>
        </pc:spChg>
        <pc:spChg chg="del">
          <ac:chgData name="이덕중[ 대학원석·박사통합과정재학 / 인공지능학과 ]" userId="01507972-c1d4-4465-876b-3c7b2cb31bfb" providerId="ADAL" clId="{1463B039-731B-4F5D-96E2-02D004B0EED2}" dt="2022-08-12T03:48:37.909" v="11112" actId="478"/>
          <ac:spMkLst>
            <pc:docMk/>
            <pc:sldMk cId="1823330725" sldId="357"/>
            <ac:spMk id="24" creationId="{2ABF94A7-FB04-4565-A460-4A39EFD04168}"/>
          </ac:spMkLst>
        </pc:spChg>
        <pc:spChg chg="del">
          <ac:chgData name="이덕중[ 대학원석·박사통합과정재학 / 인공지능학과 ]" userId="01507972-c1d4-4465-876b-3c7b2cb31bfb" providerId="ADAL" clId="{1463B039-731B-4F5D-96E2-02D004B0EED2}" dt="2022-08-12T03:48:37.909" v="11112" actId="478"/>
          <ac:spMkLst>
            <pc:docMk/>
            <pc:sldMk cId="1823330725" sldId="357"/>
            <ac:spMk id="25" creationId="{CDA658FC-AA6A-4F44-9328-2540AB523390}"/>
          </ac:spMkLst>
        </pc:spChg>
        <pc:spChg chg="del">
          <ac:chgData name="이덕중[ 대학원석·박사통합과정재학 / 인공지능학과 ]" userId="01507972-c1d4-4465-876b-3c7b2cb31bfb" providerId="ADAL" clId="{1463B039-731B-4F5D-96E2-02D004B0EED2}" dt="2022-08-12T03:48:37.909" v="11112" actId="478"/>
          <ac:spMkLst>
            <pc:docMk/>
            <pc:sldMk cId="1823330725" sldId="357"/>
            <ac:spMk id="26" creationId="{7E769B6A-F726-4FC5-9129-F8D61E9DBA26}"/>
          </ac:spMkLst>
        </pc:spChg>
        <pc:spChg chg="del">
          <ac:chgData name="이덕중[ 대학원석·박사통합과정재학 / 인공지능학과 ]" userId="01507972-c1d4-4465-876b-3c7b2cb31bfb" providerId="ADAL" clId="{1463B039-731B-4F5D-96E2-02D004B0EED2}" dt="2022-08-12T03:48:37.909" v="11112" actId="478"/>
          <ac:spMkLst>
            <pc:docMk/>
            <pc:sldMk cId="1823330725" sldId="357"/>
            <ac:spMk id="27" creationId="{0A94FFC0-4885-49E7-A0FB-A66FFAFDBFA9}"/>
          </ac:spMkLst>
        </pc:spChg>
        <pc:spChg chg="del">
          <ac:chgData name="이덕중[ 대학원석·박사통합과정재학 / 인공지능학과 ]" userId="01507972-c1d4-4465-876b-3c7b2cb31bfb" providerId="ADAL" clId="{1463B039-731B-4F5D-96E2-02D004B0EED2}" dt="2022-08-12T03:48:37.909" v="11112" actId="478"/>
          <ac:spMkLst>
            <pc:docMk/>
            <pc:sldMk cId="1823330725" sldId="357"/>
            <ac:spMk id="29" creationId="{386BD969-88FD-432B-A352-90A4D5F8B1D0}"/>
          </ac:spMkLst>
        </pc:spChg>
        <pc:spChg chg="add del mod">
          <ac:chgData name="이덕중[ 대학원석·박사통합과정재학 / 인공지능학과 ]" userId="01507972-c1d4-4465-876b-3c7b2cb31bfb" providerId="ADAL" clId="{1463B039-731B-4F5D-96E2-02D004B0EED2}" dt="2022-08-12T03:51:08.075" v="11181" actId="478"/>
          <ac:spMkLst>
            <pc:docMk/>
            <pc:sldMk cId="1823330725" sldId="357"/>
            <ac:spMk id="30" creationId="{4C7F9A2E-E93A-AB13-A308-B05345553BEE}"/>
          </ac:spMkLst>
        </pc:spChg>
        <pc:spChg chg="add del mod">
          <ac:chgData name="이덕중[ 대학원석·박사통합과정재학 / 인공지능학과 ]" userId="01507972-c1d4-4465-876b-3c7b2cb31bfb" providerId="ADAL" clId="{1463B039-731B-4F5D-96E2-02D004B0EED2}" dt="2022-08-12T03:51:08.075" v="11181" actId="478"/>
          <ac:spMkLst>
            <pc:docMk/>
            <pc:sldMk cId="1823330725" sldId="357"/>
            <ac:spMk id="31" creationId="{6B7E8298-1439-B8DD-BA11-5506F473D22E}"/>
          </ac:spMkLst>
        </pc:spChg>
        <pc:spChg chg="add del mod">
          <ac:chgData name="이덕중[ 대학원석·박사통합과정재학 / 인공지능학과 ]" userId="01507972-c1d4-4465-876b-3c7b2cb31bfb" providerId="ADAL" clId="{1463B039-731B-4F5D-96E2-02D004B0EED2}" dt="2022-08-12T03:51:08.075" v="11181" actId="478"/>
          <ac:spMkLst>
            <pc:docMk/>
            <pc:sldMk cId="1823330725" sldId="357"/>
            <ac:spMk id="32" creationId="{4E30EC1F-3F6C-FFBE-A9F9-A3EA82F8491F}"/>
          </ac:spMkLst>
        </pc:spChg>
        <pc:spChg chg="add mod">
          <ac:chgData name="이덕중[ 대학원석·박사통합과정재학 / 인공지능학과 ]" userId="01507972-c1d4-4465-876b-3c7b2cb31bfb" providerId="ADAL" clId="{1463B039-731B-4F5D-96E2-02D004B0EED2}" dt="2022-08-12T03:51:08.259" v="11182"/>
          <ac:spMkLst>
            <pc:docMk/>
            <pc:sldMk cId="1823330725" sldId="357"/>
            <ac:spMk id="33" creationId="{D60A84B3-E8D9-24C4-082D-693760B5D272}"/>
          </ac:spMkLst>
        </pc:spChg>
        <pc:spChg chg="add mod">
          <ac:chgData name="이덕중[ 대학원석·박사통합과정재학 / 인공지능학과 ]" userId="01507972-c1d4-4465-876b-3c7b2cb31bfb" providerId="ADAL" clId="{1463B039-731B-4F5D-96E2-02D004B0EED2}" dt="2022-08-12T03:51:08.259" v="11182"/>
          <ac:spMkLst>
            <pc:docMk/>
            <pc:sldMk cId="1823330725" sldId="357"/>
            <ac:spMk id="34" creationId="{E911FDE4-8A17-F3BE-373F-C86B8DECE290}"/>
          </ac:spMkLst>
        </pc:spChg>
        <pc:spChg chg="add mod">
          <ac:chgData name="이덕중[ 대학원석·박사통합과정재학 / 인공지능학과 ]" userId="01507972-c1d4-4465-876b-3c7b2cb31bfb" providerId="ADAL" clId="{1463B039-731B-4F5D-96E2-02D004B0EED2}" dt="2022-08-12T03:51:08.259" v="11182"/>
          <ac:spMkLst>
            <pc:docMk/>
            <pc:sldMk cId="1823330725" sldId="357"/>
            <ac:spMk id="35" creationId="{0B288CB0-9778-A6B6-5365-AAE614C63A07}"/>
          </ac:spMkLst>
        </pc:spChg>
        <pc:spChg chg="add mod">
          <ac:chgData name="이덕중[ 대학원석·박사통합과정재학 / 인공지능학과 ]" userId="01507972-c1d4-4465-876b-3c7b2cb31bfb" providerId="ADAL" clId="{1463B039-731B-4F5D-96E2-02D004B0EED2}" dt="2022-08-12T03:51:08.259" v="11182"/>
          <ac:spMkLst>
            <pc:docMk/>
            <pc:sldMk cId="1823330725" sldId="357"/>
            <ac:spMk id="36" creationId="{DE3B8C75-32BB-F07B-0F78-58AD0FC39620}"/>
          </ac:spMkLst>
        </pc:spChg>
        <pc:spChg chg="add mod">
          <ac:chgData name="이덕중[ 대학원석·박사통합과정재학 / 인공지능학과 ]" userId="01507972-c1d4-4465-876b-3c7b2cb31bfb" providerId="ADAL" clId="{1463B039-731B-4F5D-96E2-02D004B0EED2}" dt="2022-08-12T03:51:08.259" v="11182"/>
          <ac:spMkLst>
            <pc:docMk/>
            <pc:sldMk cId="1823330725" sldId="357"/>
            <ac:spMk id="37" creationId="{B4E13870-3133-2FDE-4786-48B393C84A31}"/>
          </ac:spMkLst>
        </pc:spChg>
        <pc:picChg chg="del">
          <ac:chgData name="이덕중[ 대학원석·박사통합과정재학 / 인공지능학과 ]" userId="01507972-c1d4-4465-876b-3c7b2cb31bfb" providerId="ADAL" clId="{1463B039-731B-4F5D-96E2-02D004B0EED2}" dt="2022-08-11T16:43:08.890" v="5398" actId="478"/>
          <ac:picMkLst>
            <pc:docMk/>
            <pc:sldMk cId="1823330725" sldId="357"/>
            <ac:picMk id="3" creationId="{9F7C7DB1-3B8E-B23B-650A-9C50BCDC6732}"/>
          </ac:picMkLst>
        </pc:picChg>
        <pc:picChg chg="add mod">
          <ac:chgData name="이덕중[ 대학원석·박사통합과정재학 / 인공지능학과 ]" userId="01507972-c1d4-4465-876b-3c7b2cb31bfb" providerId="ADAL" clId="{1463B039-731B-4F5D-96E2-02D004B0EED2}" dt="2022-08-11T16:43:28.404" v="5401" actId="1076"/>
          <ac:picMkLst>
            <pc:docMk/>
            <pc:sldMk cId="1823330725" sldId="357"/>
            <ac:picMk id="4" creationId="{BE0F13A8-E80F-ABCD-F340-FB987258B4B5}"/>
          </ac:picMkLst>
        </pc:picChg>
        <pc:picChg chg="del">
          <ac:chgData name="이덕중[ 대학원석·박사통합과정재학 / 인공지능학과 ]" userId="01507972-c1d4-4465-876b-3c7b2cb31bfb" providerId="ADAL" clId="{1463B039-731B-4F5D-96E2-02D004B0EED2}" dt="2022-08-11T16:43:08.890" v="5398" actId="478"/>
          <ac:picMkLst>
            <pc:docMk/>
            <pc:sldMk cId="1823330725" sldId="357"/>
            <ac:picMk id="5" creationId="{1B363443-48CE-C599-F8A0-A59DFEC4A465}"/>
          </ac:picMkLst>
        </pc:picChg>
      </pc:sldChg>
      <pc:sldChg chg="add del">
        <pc:chgData name="이덕중[ 대학원석·박사통합과정재학 / 인공지능학과 ]" userId="01507972-c1d4-4465-876b-3c7b2cb31bfb" providerId="ADAL" clId="{1463B039-731B-4F5D-96E2-02D004B0EED2}" dt="2022-08-11T17:13:03.762" v="7975" actId="47"/>
        <pc:sldMkLst>
          <pc:docMk/>
          <pc:sldMk cId="368529666" sldId="358"/>
        </pc:sldMkLst>
      </pc:sldChg>
      <pc:sldChg chg="add del">
        <pc:chgData name="이덕중[ 대학원석·박사통합과정재학 / 인공지능학과 ]" userId="01507972-c1d4-4465-876b-3c7b2cb31bfb" providerId="ADAL" clId="{1463B039-731B-4F5D-96E2-02D004B0EED2}" dt="2022-08-11T16:42:51.771" v="5335"/>
        <pc:sldMkLst>
          <pc:docMk/>
          <pc:sldMk cId="1438450925" sldId="358"/>
        </pc:sldMkLst>
      </pc:sldChg>
      <pc:sldChg chg="addSp delSp modSp add mod modNotesTx">
        <pc:chgData name="이덕중[ 대학원석·박사통합과정재학 / 인공지능학과 ]" userId="01507972-c1d4-4465-876b-3c7b2cb31bfb" providerId="ADAL" clId="{1463B039-731B-4F5D-96E2-02D004B0EED2}" dt="2022-08-12T03:50:55.446" v="11177" actId="208"/>
        <pc:sldMkLst>
          <pc:docMk/>
          <pc:sldMk cId="4225180122" sldId="359"/>
        </pc:sldMkLst>
        <pc:spChg chg="mod">
          <ac:chgData name="이덕중[ 대학원석·박사통합과정재학 / 인공지능학과 ]" userId="01507972-c1d4-4465-876b-3c7b2cb31bfb" providerId="ADAL" clId="{1463B039-731B-4F5D-96E2-02D004B0EED2}" dt="2022-08-12T03:32:09.510" v="10424" actId="113"/>
          <ac:spMkLst>
            <pc:docMk/>
            <pc:sldMk cId="4225180122" sldId="359"/>
            <ac:spMk id="15" creationId="{243D7785-CF78-42A9-C8E5-0803EFF5A97B}"/>
          </ac:spMkLst>
        </pc:spChg>
        <pc:spChg chg="add del mod">
          <ac:chgData name="이덕중[ 대학원석·박사통합과정재학 / 인공지능학과 ]" userId="01507972-c1d4-4465-876b-3c7b2cb31bfb" providerId="ADAL" clId="{1463B039-731B-4F5D-96E2-02D004B0EED2}" dt="2022-08-12T03:50:46.356" v="11172" actId="478"/>
          <ac:spMkLst>
            <pc:docMk/>
            <pc:sldMk cId="4225180122" sldId="359"/>
            <ac:spMk id="17" creationId="{85DEC1DE-A469-65EA-05D3-37059B29F1B4}"/>
          </ac:spMkLst>
        </pc:spChg>
        <pc:spChg chg="del">
          <ac:chgData name="이덕중[ 대학원석·박사통합과정재학 / 인공지능학과 ]" userId="01507972-c1d4-4465-876b-3c7b2cb31bfb" providerId="ADAL" clId="{1463B039-731B-4F5D-96E2-02D004B0EED2}" dt="2022-08-11T17:13:18.407" v="7976" actId="478"/>
          <ac:spMkLst>
            <pc:docMk/>
            <pc:sldMk cId="4225180122" sldId="359"/>
            <ac:spMk id="18" creationId="{1D356B9E-2076-347D-FEC4-3C9BD6FB9059}"/>
          </ac:spMkLst>
        </pc:spChg>
        <pc:spChg chg="add del mod">
          <ac:chgData name="이덕중[ 대학원석·박사통합과정재학 / 인공지능학과 ]" userId="01507972-c1d4-4465-876b-3c7b2cb31bfb" providerId="ADAL" clId="{1463B039-731B-4F5D-96E2-02D004B0EED2}" dt="2022-08-12T03:50:46.356" v="11172" actId="478"/>
          <ac:spMkLst>
            <pc:docMk/>
            <pc:sldMk cId="4225180122" sldId="359"/>
            <ac:spMk id="19" creationId="{579DFAEB-C1F1-3BDB-A744-95DC18368471}"/>
          </ac:spMkLst>
        </pc:spChg>
        <pc:spChg chg="add del mod">
          <ac:chgData name="이덕중[ 대학원석·박사통합과정재학 / 인공지능학과 ]" userId="01507972-c1d4-4465-876b-3c7b2cb31bfb" providerId="ADAL" clId="{1463B039-731B-4F5D-96E2-02D004B0EED2}" dt="2022-08-12T03:50:46.356" v="11172" actId="478"/>
          <ac:spMkLst>
            <pc:docMk/>
            <pc:sldMk cId="4225180122" sldId="359"/>
            <ac:spMk id="20" creationId="{16232B36-74A7-822C-11DE-5BEAB0484F78}"/>
          </ac:spMkLst>
        </pc:spChg>
        <pc:spChg chg="add del mod">
          <ac:chgData name="이덕중[ 대학원석·박사통합과정재학 / 인공지능학과 ]" userId="01507972-c1d4-4465-876b-3c7b2cb31bfb" providerId="ADAL" clId="{1463B039-731B-4F5D-96E2-02D004B0EED2}" dt="2022-08-12T03:50:46.356" v="11172" actId="478"/>
          <ac:spMkLst>
            <pc:docMk/>
            <pc:sldMk cId="4225180122" sldId="359"/>
            <ac:spMk id="21" creationId="{443BA7C4-94BE-9982-FA18-5818549276A3}"/>
          </ac:spMkLst>
        </pc:spChg>
        <pc:spChg chg="add del mod">
          <ac:chgData name="이덕중[ 대학원석·박사통합과정재학 / 인공지능학과 ]" userId="01507972-c1d4-4465-876b-3c7b2cb31bfb" providerId="ADAL" clId="{1463B039-731B-4F5D-96E2-02D004B0EED2}" dt="2022-08-12T03:50:46.356" v="11172" actId="478"/>
          <ac:spMkLst>
            <pc:docMk/>
            <pc:sldMk cId="4225180122" sldId="359"/>
            <ac:spMk id="22" creationId="{B1569C29-A428-9321-40C9-FB54DC4419F1}"/>
          </ac:spMkLst>
        </pc:spChg>
        <pc:spChg chg="add del mod">
          <ac:chgData name="이덕중[ 대학원석·박사통합과정재학 / 인공지능학과 ]" userId="01507972-c1d4-4465-876b-3c7b2cb31bfb" providerId="ADAL" clId="{1463B039-731B-4F5D-96E2-02D004B0EED2}" dt="2022-08-12T03:50:46.356" v="11172" actId="478"/>
          <ac:spMkLst>
            <pc:docMk/>
            <pc:sldMk cId="4225180122" sldId="359"/>
            <ac:spMk id="23" creationId="{DA4FFD4A-6279-820A-C42F-23F4AB91E759}"/>
          </ac:spMkLst>
        </pc:spChg>
        <pc:spChg chg="del">
          <ac:chgData name="이덕중[ 대학원석·박사통합과정재학 / 인공지능학과 ]" userId="01507972-c1d4-4465-876b-3c7b2cb31bfb" providerId="ADAL" clId="{1463B039-731B-4F5D-96E2-02D004B0EED2}" dt="2022-08-12T03:48:47.913" v="11116" actId="478"/>
          <ac:spMkLst>
            <pc:docMk/>
            <pc:sldMk cId="4225180122" sldId="359"/>
            <ac:spMk id="24" creationId="{2ABF94A7-FB04-4565-A460-4A39EFD04168}"/>
          </ac:spMkLst>
        </pc:spChg>
        <pc:spChg chg="del">
          <ac:chgData name="이덕중[ 대학원석·박사통합과정재학 / 인공지능학과 ]" userId="01507972-c1d4-4465-876b-3c7b2cb31bfb" providerId="ADAL" clId="{1463B039-731B-4F5D-96E2-02D004B0EED2}" dt="2022-08-12T03:48:47.913" v="11116" actId="478"/>
          <ac:spMkLst>
            <pc:docMk/>
            <pc:sldMk cId="4225180122" sldId="359"/>
            <ac:spMk id="25" creationId="{CDA658FC-AA6A-4F44-9328-2540AB523390}"/>
          </ac:spMkLst>
        </pc:spChg>
        <pc:spChg chg="del">
          <ac:chgData name="이덕중[ 대학원석·박사통합과정재학 / 인공지능학과 ]" userId="01507972-c1d4-4465-876b-3c7b2cb31bfb" providerId="ADAL" clId="{1463B039-731B-4F5D-96E2-02D004B0EED2}" dt="2022-08-12T03:48:47.913" v="11116" actId="478"/>
          <ac:spMkLst>
            <pc:docMk/>
            <pc:sldMk cId="4225180122" sldId="359"/>
            <ac:spMk id="26" creationId="{7E769B6A-F726-4FC5-9129-F8D61E9DBA26}"/>
          </ac:spMkLst>
        </pc:spChg>
        <pc:spChg chg="del">
          <ac:chgData name="이덕중[ 대학원석·박사통합과정재학 / 인공지능학과 ]" userId="01507972-c1d4-4465-876b-3c7b2cb31bfb" providerId="ADAL" clId="{1463B039-731B-4F5D-96E2-02D004B0EED2}" dt="2022-08-12T03:48:49.779" v="11117" actId="478"/>
          <ac:spMkLst>
            <pc:docMk/>
            <pc:sldMk cId="4225180122" sldId="359"/>
            <ac:spMk id="27" creationId="{0A94FFC0-4885-49E7-A0FB-A66FFAFDBFA9}"/>
          </ac:spMkLst>
        </pc:spChg>
        <pc:spChg chg="add mod">
          <ac:chgData name="이덕중[ 대학원석·박사통합과정재학 / 인공지능학과 ]" userId="01507972-c1d4-4465-876b-3c7b2cb31bfb" providerId="ADAL" clId="{1463B039-731B-4F5D-96E2-02D004B0EED2}" dt="2022-08-12T03:50:51.348" v="11175" actId="208"/>
          <ac:spMkLst>
            <pc:docMk/>
            <pc:sldMk cId="4225180122" sldId="359"/>
            <ac:spMk id="28" creationId="{99143A27-CB32-0AF2-BF5A-9C9DF26BA461}"/>
          </ac:spMkLst>
        </pc:spChg>
        <pc:spChg chg="del">
          <ac:chgData name="이덕중[ 대학원석·박사통합과정재학 / 인공지능학과 ]" userId="01507972-c1d4-4465-876b-3c7b2cb31bfb" providerId="ADAL" clId="{1463B039-731B-4F5D-96E2-02D004B0EED2}" dt="2022-08-12T03:48:47.913" v="11116" actId="478"/>
          <ac:spMkLst>
            <pc:docMk/>
            <pc:sldMk cId="4225180122" sldId="359"/>
            <ac:spMk id="29" creationId="{386BD969-88FD-432B-A352-90A4D5F8B1D0}"/>
          </ac:spMkLst>
        </pc:spChg>
        <pc:spChg chg="add mod">
          <ac:chgData name="이덕중[ 대학원석·박사통합과정재학 / 인공지능학과 ]" userId="01507972-c1d4-4465-876b-3c7b2cb31bfb" providerId="ADAL" clId="{1463B039-731B-4F5D-96E2-02D004B0EED2}" dt="2022-08-12T03:50:47.142" v="11173"/>
          <ac:spMkLst>
            <pc:docMk/>
            <pc:sldMk cId="4225180122" sldId="359"/>
            <ac:spMk id="30" creationId="{4B1B27F7-04C8-C15C-0FFE-85BBF6CFDB57}"/>
          </ac:spMkLst>
        </pc:spChg>
        <pc:spChg chg="add mod">
          <ac:chgData name="이덕중[ 대학원석·박사통합과정재학 / 인공지능학과 ]" userId="01507972-c1d4-4465-876b-3c7b2cb31bfb" providerId="ADAL" clId="{1463B039-731B-4F5D-96E2-02D004B0EED2}" dt="2022-08-12T03:50:47.142" v="11173"/>
          <ac:spMkLst>
            <pc:docMk/>
            <pc:sldMk cId="4225180122" sldId="359"/>
            <ac:spMk id="31" creationId="{65641591-C7DF-EF9A-45C6-F032664D8C85}"/>
          </ac:spMkLst>
        </pc:spChg>
        <pc:spChg chg="add mod">
          <ac:chgData name="이덕중[ 대학원석·박사통합과정재학 / 인공지능학과 ]" userId="01507972-c1d4-4465-876b-3c7b2cb31bfb" providerId="ADAL" clId="{1463B039-731B-4F5D-96E2-02D004B0EED2}" dt="2022-08-12T03:50:47.142" v="11173"/>
          <ac:spMkLst>
            <pc:docMk/>
            <pc:sldMk cId="4225180122" sldId="359"/>
            <ac:spMk id="32" creationId="{42F37C26-8D18-A01E-5E23-AE0ED83A14FA}"/>
          </ac:spMkLst>
        </pc:spChg>
        <pc:spChg chg="add mod">
          <ac:chgData name="이덕중[ 대학원석·박사통합과정재학 / 인공지능학과 ]" userId="01507972-c1d4-4465-876b-3c7b2cb31bfb" providerId="ADAL" clId="{1463B039-731B-4F5D-96E2-02D004B0EED2}" dt="2022-08-12T03:50:55.446" v="11177" actId="208"/>
          <ac:spMkLst>
            <pc:docMk/>
            <pc:sldMk cId="4225180122" sldId="359"/>
            <ac:spMk id="33" creationId="{3C896EA7-C607-7058-789B-9C907C98694C}"/>
          </ac:spMkLst>
        </pc:spChg>
        <pc:picChg chg="add mod ord">
          <ac:chgData name="이덕중[ 대학원석·박사통합과정재학 / 인공지능학과 ]" userId="01507972-c1d4-4465-876b-3c7b2cb31bfb" providerId="ADAL" clId="{1463B039-731B-4F5D-96E2-02D004B0EED2}" dt="2022-08-11T17:22:25.348" v="9360" actId="167"/>
          <ac:picMkLst>
            <pc:docMk/>
            <pc:sldMk cId="4225180122" sldId="359"/>
            <ac:picMk id="3" creationId="{0A9891FA-6696-9149-EDEA-1DF1C1C4B3F2}"/>
          </ac:picMkLst>
        </pc:picChg>
      </pc:sldChg>
      <pc:sldChg chg="addSp delSp modSp add mod modNotesTx">
        <pc:chgData name="이덕중[ 대학원석·박사통합과정재학 / 인공지능학과 ]" userId="01507972-c1d4-4465-876b-3c7b2cb31bfb" providerId="ADAL" clId="{1463B039-731B-4F5D-96E2-02D004B0EED2}" dt="2022-08-12T05:27:32.758" v="17237" actId="113"/>
        <pc:sldMkLst>
          <pc:docMk/>
          <pc:sldMk cId="2987878873" sldId="360"/>
        </pc:sldMkLst>
        <pc:spChg chg="add del mod">
          <ac:chgData name="이덕중[ 대학원석·박사통합과정재학 / 인공지능학과 ]" userId="01507972-c1d4-4465-876b-3c7b2cb31bfb" providerId="ADAL" clId="{1463B039-731B-4F5D-96E2-02D004B0EED2}" dt="2022-08-12T03:50:30.174" v="11163"/>
          <ac:spMkLst>
            <pc:docMk/>
            <pc:sldMk cId="2987878873" sldId="360"/>
            <ac:spMk id="14" creationId="{C3C68806-8DD6-7EE0-EF80-67DD902EABAB}"/>
          </ac:spMkLst>
        </pc:spChg>
        <pc:spChg chg="mod">
          <ac:chgData name="이덕중[ 대학원석·박사통합과정재학 / 인공지능학과 ]" userId="01507972-c1d4-4465-876b-3c7b2cb31bfb" providerId="ADAL" clId="{1463B039-731B-4F5D-96E2-02D004B0EED2}" dt="2022-08-11T17:28:27.735" v="9457" actId="20577"/>
          <ac:spMkLst>
            <pc:docMk/>
            <pc:sldMk cId="2987878873" sldId="360"/>
            <ac:spMk id="15" creationId="{BEF000F4-9439-1C2E-AE3F-ED34DC55A796}"/>
          </ac:spMkLst>
        </pc:spChg>
        <pc:spChg chg="add del mod">
          <ac:chgData name="이덕중[ 대학원석·박사통합과정재학 / 인공지능학과 ]" userId="01507972-c1d4-4465-876b-3c7b2cb31bfb" providerId="ADAL" clId="{1463B039-731B-4F5D-96E2-02D004B0EED2}" dt="2022-08-12T03:50:30.174" v="11163"/>
          <ac:spMkLst>
            <pc:docMk/>
            <pc:sldMk cId="2987878873" sldId="360"/>
            <ac:spMk id="16" creationId="{6A1AB3A9-ACE7-1B47-1429-E37B89278F1C}"/>
          </ac:spMkLst>
        </pc:spChg>
        <pc:spChg chg="add del mod">
          <ac:chgData name="이덕중[ 대학원석·박사통합과정재학 / 인공지능학과 ]" userId="01507972-c1d4-4465-876b-3c7b2cb31bfb" providerId="ADAL" clId="{1463B039-731B-4F5D-96E2-02D004B0EED2}" dt="2022-08-12T03:50:30.174" v="11163"/>
          <ac:spMkLst>
            <pc:docMk/>
            <pc:sldMk cId="2987878873" sldId="360"/>
            <ac:spMk id="17" creationId="{7E29809E-A7B0-466F-9B61-87BC638F8A6A}"/>
          </ac:spMkLst>
        </pc:spChg>
        <pc:spChg chg="add del mod">
          <ac:chgData name="이덕중[ 대학원석·박사통합과정재학 / 인공지능학과 ]" userId="01507972-c1d4-4465-876b-3c7b2cb31bfb" providerId="ADAL" clId="{1463B039-731B-4F5D-96E2-02D004B0EED2}" dt="2022-08-12T03:50:30.174" v="11163"/>
          <ac:spMkLst>
            <pc:docMk/>
            <pc:sldMk cId="2987878873" sldId="360"/>
            <ac:spMk id="18" creationId="{62D47812-E916-263C-A01D-9348F6137E43}"/>
          </ac:spMkLst>
        </pc:spChg>
        <pc:spChg chg="add del mod">
          <ac:chgData name="이덕중[ 대학원석·박사통합과정재학 / 인공지능학과 ]" userId="01507972-c1d4-4465-876b-3c7b2cb31bfb" providerId="ADAL" clId="{1463B039-731B-4F5D-96E2-02D004B0EED2}" dt="2022-08-12T03:50:30.174" v="11163"/>
          <ac:spMkLst>
            <pc:docMk/>
            <pc:sldMk cId="2987878873" sldId="360"/>
            <ac:spMk id="19" creationId="{FB0A62A5-B39D-A2A1-50C8-5891058BBBEF}"/>
          </ac:spMkLst>
        </pc:spChg>
        <pc:spChg chg="add del">
          <ac:chgData name="이덕중[ 대학원석·박사통합과정재학 / 인공지능학과 ]" userId="01507972-c1d4-4465-876b-3c7b2cb31bfb" providerId="ADAL" clId="{1463B039-731B-4F5D-96E2-02D004B0EED2}" dt="2022-08-12T03:50:30.374" v="11164" actId="478"/>
          <ac:spMkLst>
            <pc:docMk/>
            <pc:sldMk cId="2987878873" sldId="360"/>
            <ac:spMk id="20" creationId="{FCAFD855-DCE1-4C13-8FF9-A29A74B0CD59}"/>
          </ac:spMkLst>
        </pc:spChg>
        <pc:spChg chg="add del">
          <ac:chgData name="이덕중[ 대학원석·박사통합과정재학 / 인공지능학과 ]" userId="01507972-c1d4-4465-876b-3c7b2cb31bfb" providerId="ADAL" clId="{1463B039-731B-4F5D-96E2-02D004B0EED2}" dt="2022-08-12T03:50:30.374" v="11164" actId="478"/>
          <ac:spMkLst>
            <pc:docMk/>
            <pc:sldMk cId="2987878873" sldId="360"/>
            <ac:spMk id="21" creationId="{5DAC1D49-A20E-48B2-8A3F-B80BDCB392CD}"/>
          </ac:spMkLst>
        </pc:spChg>
        <pc:spChg chg="add del">
          <ac:chgData name="이덕중[ 대학원석·박사통합과정재학 / 인공지능학과 ]" userId="01507972-c1d4-4465-876b-3c7b2cb31bfb" providerId="ADAL" clId="{1463B039-731B-4F5D-96E2-02D004B0EED2}" dt="2022-08-12T03:50:30.374" v="11164" actId="478"/>
          <ac:spMkLst>
            <pc:docMk/>
            <pc:sldMk cId="2987878873" sldId="360"/>
            <ac:spMk id="22" creationId="{5431880E-825C-4B83-A151-50FE6A90A4D2}"/>
          </ac:spMkLst>
        </pc:spChg>
        <pc:spChg chg="add del">
          <ac:chgData name="이덕중[ 대학원석·박사통합과정재학 / 인공지능학과 ]" userId="01507972-c1d4-4465-876b-3c7b2cb31bfb" providerId="ADAL" clId="{1463B039-731B-4F5D-96E2-02D004B0EED2}" dt="2022-08-12T03:50:30.374" v="11164" actId="478"/>
          <ac:spMkLst>
            <pc:docMk/>
            <pc:sldMk cId="2987878873" sldId="360"/>
            <ac:spMk id="23" creationId="{07179260-E2AB-4B69-BE6A-D7BAA7609A17}"/>
          </ac:spMkLst>
        </pc:spChg>
        <pc:spChg chg="add del mod">
          <ac:chgData name="이덕중[ 대학원석·박사통합과정재학 / 인공지능학과 ]" userId="01507972-c1d4-4465-876b-3c7b2cb31bfb" providerId="ADAL" clId="{1463B039-731B-4F5D-96E2-02D004B0EED2}" dt="2022-08-12T03:50:30.174" v="11163"/>
          <ac:spMkLst>
            <pc:docMk/>
            <pc:sldMk cId="2987878873" sldId="360"/>
            <ac:spMk id="24" creationId="{A2A8DCBE-2AE4-FAF6-FD68-8208D9C9E331}"/>
          </ac:spMkLst>
        </pc:spChg>
        <pc:spChg chg="add mod">
          <ac:chgData name="이덕중[ 대학원석·박사통합과정재학 / 인공지능학과 ]" userId="01507972-c1d4-4465-876b-3c7b2cb31bfb" providerId="ADAL" clId="{1463B039-731B-4F5D-96E2-02D004B0EED2}" dt="2022-08-12T05:19:16.997" v="15816" actId="20577"/>
          <ac:spMkLst>
            <pc:docMk/>
            <pc:sldMk cId="2987878873" sldId="360"/>
            <ac:spMk id="25" creationId="{1CC06E42-491A-BC50-13E4-32C2742774A0}"/>
          </ac:spMkLst>
        </pc:spChg>
        <pc:spChg chg="add mod">
          <ac:chgData name="이덕중[ 대학원석·박사통합과정재학 / 인공지능학과 ]" userId="01507972-c1d4-4465-876b-3c7b2cb31bfb" providerId="ADAL" clId="{1463B039-731B-4F5D-96E2-02D004B0EED2}" dt="2022-08-12T05:27:32.758" v="17237" actId="113"/>
          <ac:spMkLst>
            <pc:docMk/>
            <pc:sldMk cId="2987878873" sldId="360"/>
            <ac:spMk id="26" creationId="{727233E7-0FBA-30D6-537B-CE70340688BB}"/>
          </ac:spMkLst>
        </pc:spChg>
        <pc:spChg chg="add mod">
          <ac:chgData name="이덕중[ 대학원석·박사통합과정재학 / 인공지능학과 ]" userId="01507972-c1d4-4465-876b-3c7b2cb31bfb" providerId="ADAL" clId="{1463B039-731B-4F5D-96E2-02D004B0EED2}" dt="2022-08-12T05:24:12.922" v="16618" actId="20577"/>
          <ac:spMkLst>
            <pc:docMk/>
            <pc:sldMk cId="2987878873" sldId="360"/>
            <ac:spMk id="27" creationId="{16EBA3F5-DE92-E838-0F9D-691872DBDC2B}"/>
          </ac:spMkLst>
        </pc:spChg>
        <pc:spChg chg="add del">
          <ac:chgData name="이덕중[ 대학원석·박사통합과정재학 / 인공지능학과 ]" userId="01507972-c1d4-4465-876b-3c7b2cb31bfb" providerId="ADAL" clId="{1463B039-731B-4F5D-96E2-02D004B0EED2}" dt="2022-08-12T03:50:30.374" v="11164" actId="478"/>
          <ac:spMkLst>
            <pc:docMk/>
            <pc:sldMk cId="2987878873" sldId="360"/>
            <ac:spMk id="33" creationId="{90D81BB1-54C7-48B6-8EF2-1055CC2E1F6C}"/>
          </ac:spMkLst>
        </pc:spChg>
      </pc:sldChg>
      <pc:sldChg chg="addSp delSp modSp add mod modNotesTx">
        <pc:chgData name="이덕중[ 대학원석·박사통합과정재학 / 인공지능학과 ]" userId="01507972-c1d4-4465-876b-3c7b2cb31bfb" providerId="ADAL" clId="{1463B039-731B-4F5D-96E2-02D004B0EED2}" dt="2022-08-12T06:24:21.099" v="21004" actId="207"/>
        <pc:sldMkLst>
          <pc:docMk/>
          <pc:sldMk cId="3426142667" sldId="361"/>
        </pc:sldMkLst>
        <pc:spChg chg="add mod">
          <ac:chgData name="이덕중[ 대학원석·박사통합과정재학 / 인공지능학과 ]" userId="01507972-c1d4-4465-876b-3c7b2cb31bfb" providerId="ADAL" clId="{1463B039-731B-4F5D-96E2-02D004B0EED2}" dt="2022-08-12T06:22:52.882" v="20982" actId="1035"/>
          <ac:spMkLst>
            <pc:docMk/>
            <pc:sldMk cId="3426142667" sldId="361"/>
            <ac:spMk id="6" creationId="{52B7E005-0BFB-5260-44E2-47BF84958BD3}"/>
          </ac:spMkLst>
        </pc:spChg>
        <pc:spChg chg="mod">
          <ac:chgData name="이덕중[ 대학원석·박사통합과정재학 / 인공지능학과 ]" userId="01507972-c1d4-4465-876b-3c7b2cb31bfb" providerId="ADAL" clId="{1463B039-731B-4F5D-96E2-02D004B0EED2}" dt="2022-08-11T18:31:28.003" v="10368" actId="20577"/>
          <ac:spMkLst>
            <pc:docMk/>
            <pc:sldMk cId="3426142667" sldId="361"/>
            <ac:spMk id="15" creationId="{4E6F83F0-EA21-2CC5-B4A6-5E11AF4F0601}"/>
          </ac:spMkLst>
        </pc:spChg>
        <pc:spChg chg="add del mod">
          <ac:chgData name="이덕중[ 대학원석·박사통합과정재학 / 인공지능학과 ]" userId="01507972-c1d4-4465-876b-3c7b2cb31bfb" providerId="ADAL" clId="{1463B039-731B-4F5D-96E2-02D004B0EED2}" dt="2022-08-12T03:50:28.555" v="11155"/>
          <ac:spMkLst>
            <pc:docMk/>
            <pc:sldMk cId="3426142667" sldId="361"/>
            <ac:spMk id="17" creationId="{E4110710-FE02-BE39-7A00-69E28180DDC3}"/>
          </ac:spMkLst>
        </pc:spChg>
        <pc:spChg chg="add del mod">
          <ac:chgData name="이덕중[ 대학원석·박사통합과정재학 / 인공지능학과 ]" userId="01507972-c1d4-4465-876b-3c7b2cb31bfb" providerId="ADAL" clId="{1463B039-731B-4F5D-96E2-02D004B0EED2}" dt="2022-08-12T03:50:28.555" v="11155"/>
          <ac:spMkLst>
            <pc:docMk/>
            <pc:sldMk cId="3426142667" sldId="361"/>
            <ac:spMk id="18" creationId="{76C6B65C-F8C4-327F-27B3-23C2F07E3174}"/>
          </ac:spMkLst>
        </pc:spChg>
        <pc:spChg chg="add del">
          <ac:chgData name="이덕중[ 대학원석·박사통합과정재학 / 인공지능학과 ]" userId="01507972-c1d4-4465-876b-3c7b2cb31bfb" providerId="ADAL" clId="{1463B039-731B-4F5D-96E2-02D004B0EED2}" dt="2022-08-12T03:50:28.756" v="11156" actId="478"/>
          <ac:spMkLst>
            <pc:docMk/>
            <pc:sldMk cId="3426142667" sldId="361"/>
            <ac:spMk id="19" creationId="{A89A30CE-6DBF-4249-96E7-9C3B6749591F}"/>
          </ac:spMkLst>
        </pc:spChg>
        <pc:spChg chg="add del">
          <ac:chgData name="이덕중[ 대학원석·박사통합과정재학 / 인공지능학과 ]" userId="01507972-c1d4-4465-876b-3c7b2cb31bfb" providerId="ADAL" clId="{1463B039-731B-4F5D-96E2-02D004B0EED2}" dt="2022-08-12T03:50:28.756" v="11156" actId="478"/>
          <ac:spMkLst>
            <pc:docMk/>
            <pc:sldMk cId="3426142667" sldId="361"/>
            <ac:spMk id="20" creationId="{C8731AE6-C707-40B0-86E4-9925DB93DD91}"/>
          </ac:spMkLst>
        </pc:spChg>
        <pc:spChg chg="add del">
          <ac:chgData name="이덕중[ 대학원석·박사통합과정재학 / 인공지능학과 ]" userId="01507972-c1d4-4465-876b-3c7b2cb31bfb" providerId="ADAL" clId="{1463B039-731B-4F5D-96E2-02D004B0EED2}" dt="2022-08-12T03:50:28.756" v="11156" actId="478"/>
          <ac:spMkLst>
            <pc:docMk/>
            <pc:sldMk cId="3426142667" sldId="361"/>
            <ac:spMk id="21" creationId="{92EE6F9D-77A0-44E1-8DA5-85E9B2D27E2D}"/>
          </ac:spMkLst>
        </pc:spChg>
        <pc:spChg chg="add del">
          <ac:chgData name="이덕중[ 대학원석·박사통합과정재학 / 인공지능학과 ]" userId="01507972-c1d4-4465-876b-3c7b2cb31bfb" providerId="ADAL" clId="{1463B039-731B-4F5D-96E2-02D004B0EED2}" dt="2022-08-12T03:50:28.756" v="11156" actId="478"/>
          <ac:spMkLst>
            <pc:docMk/>
            <pc:sldMk cId="3426142667" sldId="361"/>
            <ac:spMk id="22" creationId="{331DC1B0-BDAF-4B5E-B933-861B62EADD71}"/>
          </ac:spMkLst>
        </pc:spChg>
        <pc:spChg chg="add del">
          <ac:chgData name="이덕중[ 대학원석·박사통합과정재학 / 인공지능학과 ]" userId="01507972-c1d4-4465-876b-3c7b2cb31bfb" providerId="ADAL" clId="{1463B039-731B-4F5D-96E2-02D004B0EED2}" dt="2022-08-12T03:50:28.756" v="11156" actId="478"/>
          <ac:spMkLst>
            <pc:docMk/>
            <pc:sldMk cId="3426142667" sldId="361"/>
            <ac:spMk id="23" creationId="{67107954-E744-4099-BB89-EEED5A7C455B}"/>
          </ac:spMkLst>
        </pc:spChg>
        <pc:spChg chg="add del mod">
          <ac:chgData name="이덕중[ 대학원석·박사통합과정재학 / 인공지능학과 ]" userId="01507972-c1d4-4465-876b-3c7b2cb31bfb" providerId="ADAL" clId="{1463B039-731B-4F5D-96E2-02D004B0EED2}" dt="2022-08-12T03:50:28.555" v="11155"/>
          <ac:spMkLst>
            <pc:docMk/>
            <pc:sldMk cId="3426142667" sldId="361"/>
            <ac:spMk id="24" creationId="{AC951926-6B12-0D6F-5F83-B15B4A993446}"/>
          </ac:spMkLst>
        </pc:spChg>
        <pc:spChg chg="add del mod">
          <ac:chgData name="이덕중[ 대학원석·박사통합과정재학 / 인공지능학과 ]" userId="01507972-c1d4-4465-876b-3c7b2cb31bfb" providerId="ADAL" clId="{1463B039-731B-4F5D-96E2-02D004B0EED2}" dt="2022-08-12T03:50:28.555" v="11155"/>
          <ac:spMkLst>
            <pc:docMk/>
            <pc:sldMk cId="3426142667" sldId="361"/>
            <ac:spMk id="25" creationId="{4A85CD68-AB02-3EAE-D528-D00ABA3965AD}"/>
          </ac:spMkLst>
        </pc:spChg>
        <pc:spChg chg="add del mod">
          <ac:chgData name="이덕중[ 대학원석·박사통합과정재학 / 인공지능학과 ]" userId="01507972-c1d4-4465-876b-3c7b2cb31bfb" providerId="ADAL" clId="{1463B039-731B-4F5D-96E2-02D004B0EED2}" dt="2022-08-12T03:50:28.555" v="11155"/>
          <ac:spMkLst>
            <pc:docMk/>
            <pc:sldMk cId="3426142667" sldId="361"/>
            <ac:spMk id="26" creationId="{D7779324-9CFE-9AB0-9999-31A1F6DE8612}"/>
          </ac:spMkLst>
        </pc:spChg>
        <pc:spChg chg="add del mod">
          <ac:chgData name="이덕중[ 대학원석·박사통합과정재학 / 인공지능학과 ]" userId="01507972-c1d4-4465-876b-3c7b2cb31bfb" providerId="ADAL" clId="{1463B039-731B-4F5D-96E2-02D004B0EED2}" dt="2022-08-12T03:50:28.555" v="11155"/>
          <ac:spMkLst>
            <pc:docMk/>
            <pc:sldMk cId="3426142667" sldId="361"/>
            <ac:spMk id="27" creationId="{B6EC26DC-9FF6-C022-ADCE-A18B0E937810}"/>
          </ac:spMkLst>
        </pc:spChg>
        <pc:spChg chg="add mod">
          <ac:chgData name="이덕중[ 대학원석·박사통합과정재학 / 인공지능학과 ]" userId="01507972-c1d4-4465-876b-3c7b2cb31bfb" providerId="ADAL" clId="{1463B039-731B-4F5D-96E2-02D004B0EED2}" dt="2022-08-12T06:16:10.897" v="20387" actId="14100"/>
          <ac:spMkLst>
            <pc:docMk/>
            <pc:sldMk cId="3426142667" sldId="361"/>
            <ac:spMk id="28" creationId="{E47447B7-2BEE-A85B-91E8-D7658AADBD7C}"/>
          </ac:spMkLst>
        </pc:spChg>
        <pc:spChg chg="add mod">
          <ac:chgData name="이덕중[ 대학원석·박사통합과정재학 / 인공지능학과 ]" userId="01507972-c1d4-4465-876b-3c7b2cb31bfb" providerId="ADAL" clId="{1463B039-731B-4F5D-96E2-02D004B0EED2}" dt="2022-08-12T06:21:53.331" v="20960" actId="1076"/>
          <ac:spMkLst>
            <pc:docMk/>
            <pc:sldMk cId="3426142667" sldId="361"/>
            <ac:spMk id="29" creationId="{9AE08848-C13F-127A-6763-88AB0A4BD937}"/>
          </ac:spMkLst>
        </pc:spChg>
        <pc:spChg chg="add del mod">
          <ac:chgData name="이덕중[ 대학원석·박사통합과정재학 / 인공지능학과 ]" userId="01507972-c1d4-4465-876b-3c7b2cb31bfb" providerId="ADAL" clId="{1463B039-731B-4F5D-96E2-02D004B0EED2}" dt="2022-08-12T06:15:40.562" v="20289" actId="478"/>
          <ac:spMkLst>
            <pc:docMk/>
            <pc:sldMk cId="3426142667" sldId="361"/>
            <ac:spMk id="30" creationId="{ACB2C83C-0F66-DAC3-FFFC-9211E7F5AC63}"/>
          </ac:spMkLst>
        </pc:spChg>
        <pc:spChg chg="add mod">
          <ac:chgData name="이덕중[ 대학원석·박사통합과정재학 / 인공지능학과 ]" userId="01507972-c1d4-4465-876b-3c7b2cb31bfb" providerId="ADAL" clId="{1463B039-731B-4F5D-96E2-02D004B0EED2}" dt="2022-08-12T06:22:52.882" v="20982" actId="1035"/>
          <ac:spMkLst>
            <pc:docMk/>
            <pc:sldMk cId="3426142667" sldId="361"/>
            <ac:spMk id="31" creationId="{4FD578EB-E033-53CA-F624-EDEFEA061C90}"/>
          </ac:spMkLst>
        </pc:spChg>
        <pc:spChg chg="add mod">
          <ac:chgData name="이덕중[ 대학원석·박사통합과정재학 / 인공지능학과 ]" userId="01507972-c1d4-4465-876b-3c7b2cb31bfb" providerId="ADAL" clId="{1463B039-731B-4F5D-96E2-02D004B0EED2}" dt="2022-08-12T06:22:52.882" v="20982" actId="1035"/>
          <ac:spMkLst>
            <pc:docMk/>
            <pc:sldMk cId="3426142667" sldId="361"/>
            <ac:spMk id="34" creationId="{C7DE1B04-D36A-4E33-445F-3A94A274251A}"/>
          </ac:spMkLst>
        </pc:spChg>
        <pc:spChg chg="add mod">
          <ac:chgData name="이덕중[ 대학원석·박사통합과정재학 / 인공지능학과 ]" userId="01507972-c1d4-4465-876b-3c7b2cb31bfb" providerId="ADAL" clId="{1463B039-731B-4F5D-96E2-02D004B0EED2}" dt="2022-08-12T06:22:52.882" v="20982" actId="1035"/>
          <ac:spMkLst>
            <pc:docMk/>
            <pc:sldMk cId="3426142667" sldId="361"/>
            <ac:spMk id="35" creationId="{6EF77195-DF5B-9282-419D-C49CC3604007}"/>
          </ac:spMkLst>
        </pc:spChg>
        <pc:spChg chg="add mod">
          <ac:chgData name="이덕중[ 대학원석·박사통합과정재학 / 인공지능학과 ]" userId="01507972-c1d4-4465-876b-3c7b2cb31bfb" providerId="ADAL" clId="{1463B039-731B-4F5D-96E2-02D004B0EED2}" dt="2022-08-12T06:22:52.882" v="20982" actId="1035"/>
          <ac:spMkLst>
            <pc:docMk/>
            <pc:sldMk cId="3426142667" sldId="361"/>
            <ac:spMk id="36" creationId="{C3281B50-27B9-8643-76FA-43429D4C6D10}"/>
          </ac:spMkLst>
        </pc:spChg>
        <pc:spChg chg="add mod">
          <ac:chgData name="이덕중[ 대학원석·박사통합과정재학 / 인공지능학과 ]" userId="01507972-c1d4-4465-876b-3c7b2cb31bfb" providerId="ADAL" clId="{1463B039-731B-4F5D-96E2-02D004B0EED2}" dt="2022-08-12T06:22:52.882" v="20982" actId="1035"/>
          <ac:spMkLst>
            <pc:docMk/>
            <pc:sldMk cId="3426142667" sldId="361"/>
            <ac:spMk id="37" creationId="{06E5A914-B83B-53CA-AD1B-293F341B956D}"/>
          </ac:spMkLst>
        </pc:spChg>
        <pc:spChg chg="add mod">
          <ac:chgData name="이덕중[ 대학원석·박사통합과정재학 / 인공지능학과 ]" userId="01507972-c1d4-4465-876b-3c7b2cb31bfb" providerId="ADAL" clId="{1463B039-731B-4F5D-96E2-02D004B0EED2}" dt="2022-08-12T06:22:52.882" v="20982" actId="1035"/>
          <ac:spMkLst>
            <pc:docMk/>
            <pc:sldMk cId="3426142667" sldId="361"/>
            <ac:spMk id="60" creationId="{64CB0FEC-01AA-2D0C-82FD-4F38E3533250}"/>
          </ac:spMkLst>
        </pc:spChg>
        <pc:spChg chg="add mod">
          <ac:chgData name="이덕중[ 대학원석·박사통합과정재학 / 인공지능학과 ]" userId="01507972-c1d4-4465-876b-3c7b2cb31bfb" providerId="ADAL" clId="{1463B039-731B-4F5D-96E2-02D004B0EED2}" dt="2022-08-12T06:22:52.882" v="20982" actId="1035"/>
          <ac:spMkLst>
            <pc:docMk/>
            <pc:sldMk cId="3426142667" sldId="361"/>
            <ac:spMk id="61" creationId="{EA81B79C-95A3-A36E-88EB-536DDE5C3DFA}"/>
          </ac:spMkLst>
        </pc:spChg>
        <pc:spChg chg="add mod">
          <ac:chgData name="이덕중[ 대학원석·박사통합과정재학 / 인공지능학과 ]" userId="01507972-c1d4-4465-876b-3c7b2cb31bfb" providerId="ADAL" clId="{1463B039-731B-4F5D-96E2-02D004B0EED2}" dt="2022-08-12T06:22:52.882" v="20982" actId="1035"/>
          <ac:spMkLst>
            <pc:docMk/>
            <pc:sldMk cId="3426142667" sldId="361"/>
            <ac:spMk id="62" creationId="{E219A998-DE14-8514-0080-5FD1601458D3}"/>
          </ac:spMkLst>
        </pc:spChg>
        <pc:spChg chg="add mod">
          <ac:chgData name="이덕중[ 대학원석·박사통합과정재학 / 인공지능학과 ]" userId="01507972-c1d4-4465-876b-3c7b2cb31bfb" providerId="ADAL" clId="{1463B039-731B-4F5D-96E2-02D004B0EED2}" dt="2022-08-12T06:22:52.882" v="20982" actId="1035"/>
          <ac:spMkLst>
            <pc:docMk/>
            <pc:sldMk cId="3426142667" sldId="361"/>
            <ac:spMk id="63" creationId="{A1ECD975-951B-DE46-A317-0E0FF43892B7}"/>
          </ac:spMkLst>
        </pc:spChg>
        <pc:spChg chg="add mod">
          <ac:chgData name="이덕중[ 대학원석·박사통합과정재학 / 인공지능학과 ]" userId="01507972-c1d4-4465-876b-3c7b2cb31bfb" providerId="ADAL" clId="{1463B039-731B-4F5D-96E2-02D004B0EED2}" dt="2022-08-12T06:22:52.882" v="20982" actId="1035"/>
          <ac:spMkLst>
            <pc:docMk/>
            <pc:sldMk cId="3426142667" sldId="361"/>
            <ac:spMk id="64" creationId="{D705D296-6399-90D7-6425-20E71E7D23C2}"/>
          </ac:spMkLst>
        </pc:spChg>
        <pc:spChg chg="add mod">
          <ac:chgData name="이덕중[ 대학원석·박사통합과정재학 / 인공지능학과 ]" userId="01507972-c1d4-4465-876b-3c7b2cb31bfb" providerId="ADAL" clId="{1463B039-731B-4F5D-96E2-02D004B0EED2}" dt="2022-08-12T06:22:52.882" v="20982" actId="1035"/>
          <ac:spMkLst>
            <pc:docMk/>
            <pc:sldMk cId="3426142667" sldId="361"/>
            <ac:spMk id="65" creationId="{75561018-1155-AEAF-E7C4-630E987388EC}"/>
          </ac:spMkLst>
        </pc:spChg>
        <pc:spChg chg="add mod">
          <ac:chgData name="이덕중[ 대학원석·박사통합과정재학 / 인공지능학과 ]" userId="01507972-c1d4-4465-876b-3c7b2cb31bfb" providerId="ADAL" clId="{1463B039-731B-4F5D-96E2-02D004B0EED2}" dt="2022-08-12T06:22:52.882" v="20982" actId="1035"/>
          <ac:spMkLst>
            <pc:docMk/>
            <pc:sldMk cId="3426142667" sldId="361"/>
            <ac:spMk id="76" creationId="{43E6119C-EE63-E44D-CAF1-1A1FDF647A3E}"/>
          </ac:spMkLst>
        </pc:spChg>
        <pc:spChg chg="add mod">
          <ac:chgData name="이덕중[ 대학원석·박사통합과정재학 / 인공지능학과 ]" userId="01507972-c1d4-4465-876b-3c7b2cb31bfb" providerId="ADAL" clId="{1463B039-731B-4F5D-96E2-02D004B0EED2}" dt="2022-08-12T06:22:52.882" v="20982" actId="1035"/>
          <ac:spMkLst>
            <pc:docMk/>
            <pc:sldMk cId="3426142667" sldId="361"/>
            <ac:spMk id="77" creationId="{99BABFE7-4B13-96F0-2E6E-7FCA99A33E3B}"/>
          </ac:spMkLst>
        </pc:spChg>
        <pc:spChg chg="add mod">
          <ac:chgData name="이덕중[ 대학원석·박사통합과정재학 / 인공지능학과 ]" userId="01507972-c1d4-4465-876b-3c7b2cb31bfb" providerId="ADAL" clId="{1463B039-731B-4F5D-96E2-02D004B0EED2}" dt="2022-08-12T06:24:21.099" v="21004" actId="207"/>
          <ac:spMkLst>
            <pc:docMk/>
            <pc:sldMk cId="3426142667" sldId="361"/>
            <ac:spMk id="79" creationId="{5420BE58-DB97-E2E0-8B8C-BCBBC34C3A14}"/>
          </ac:spMkLst>
        </pc:spChg>
        <pc:spChg chg="add mod ord">
          <ac:chgData name="이덕중[ 대학원석·박사통합과정재학 / 인공지능학과 ]" userId="01507972-c1d4-4465-876b-3c7b2cb31bfb" providerId="ADAL" clId="{1463B039-731B-4F5D-96E2-02D004B0EED2}" dt="2022-08-12T06:24:09.357" v="20995" actId="1076"/>
          <ac:spMkLst>
            <pc:docMk/>
            <pc:sldMk cId="3426142667" sldId="361"/>
            <ac:spMk id="80" creationId="{28FD1C25-459F-2210-C5B6-9A3C11D24891}"/>
          </ac:spMkLst>
        </pc:spChg>
        <pc:picChg chg="add mod">
          <ac:chgData name="이덕중[ 대학원석·박사통합과정재학 / 인공지능학과 ]" userId="01507972-c1d4-4465-876b-3c7b2cb31bfb" providerId="ADAL" clId="{1463B039-731B-4F5D-96E2-02D004B0EED2}" dt="2022-08-12T06:13:56.995" v="20088" actId="1076"/>
          <ac:picMkLst>
            <pc:docMk/>
            <pc:sldMk cId="3426142667" sldId="361"/>
            <ac:picMk id="3" creationId="{7BBD4CC2-96F4-3DD8-795B-FBE8F6D43F34}"/>
          </ac:picMkLst>
        </pc:picChg>
        <pc:picChg chg="add mod">
          <ac:chgData name="이덕중[ 대학원석·박사통합과정재학 / 인공지능학과 ]" userId="01507972-c1d4-4465-876b-3c7b2cb31bfb" providerId="ADAL" clId="{1463B039-731B-4F5D-96E2-02D004B0EED2}" dt="2022-08-12T06:17:28.188" v="20709" actId="1076"/>
          <ac:picMkLst>
            <pc:docMk/>
            <pc:sldMk cId="3426142667" sldId="361"/>
            <ac:picMk id="5" creationId="{92F6EE44-063D-6EDE-3D5A-D36A8A27EC4A}"/>
          </ac:picMkLst>
        </pc:picChg>
        <pc:picChg chg="del">
          <ac:chgData name="이덕중[ 대학원석·박사통합과정재학 / 인공지능학과 ]" userId="01507972-c1d4-4465-876b-3c7b2cb31bfb" providerId="ADAL" clId="{1463B039-731B-4F5D-96E2-02D004B0EED2}" dt="2022-08-11T18:31:29.266" v="10369" actId="478"/>
          <ac:picMkLst>
            <pc:docMk/>
            <pc:sldMk cId="3426142667" sldId="361"/>
            <ac:picMk id="16" creationId="{052715E3-E179-9FA1-4F3C-C5C74A61F9EA}"/>
          </ac:picMkLst>
        </pc:picChg>
        <pc:cxnChg chg="add mod">
          <ac:chgData name="이덕중[ 대학원석·박사통합과정재학 / 인공지능학과 ]" userId="01507972-c1d4-4465-876b-3c7b2cb31bfb" providerId="ADAL" clId="{1463B039-731B-4F5D-96E2-02D004B0EED2}" dt="2022-08-12T06:22:52.882" v="20982" actId="1035"/>
          <ac:cxnSpMkLst>
            <pc:docMk/>
            <pc:sldMk cId="3426142667" sldId="361"/>
            <ac:cxnSpMk id="8" creationId="{0312790E-952C-E187-98C2-EA177747B559}"/>
          </ac:cxnSpMkLst>
        </pc:cxnChg>
        <pc:cxnChg chg="add mod">
          <ac:chgData name="이덕중[ 대학원석·박사통합과정재학 / 인공지능학과 ]" userId="01507972-c1d4-4465-876b-3c7b2cb31bfb" providerId="ADAL" clId="{1463B039-731B-4F5D-96E2-02D004B0EED2}" dt="2022-08-12T06:22:52.882" v="20982" actId="1035"/>
          <ac:cxnSpMkLst>
            <pc:docMk/>
            <pc:sldMk cId="3426142667" sldId="361"/>
            <ac:cxnSpMk id="38" creationId="{1508AA94-3869-7CD0-CC20-4428C3FCDDDB}"/>
          </ac:cxnSpMkLst>
        </pc:cxnChg>
        <pc:cxnChg chg="add mod">
          <ac:chgData name="이덕중[ 대학원석·박사통합과정재학 / 인공지능학과 ]" userId="01507972-c1d4-4465-876b-3c7b2cb31bfb" providerId="ADAL" clId="{1463B039-731B-4F5D-96E2-02D004B0EED2}" dt="2022-08-12T06:22:52.882" v="20982" actId="1035"/>
          <ac:cxnSpMkLst>
            <pc:docMk/>
            <pc:sldMk cId="3426142667" sldId="361"/>
            <ac:cxnSpMk id="40" creationId="{8212EA62-C647-FAF9-2CEB-71B6C84FCD08}"/>
          </ac:cxnSpMkLst>
        </pc:cxnChg>
        <pc:cxnChg chg="add mod">
          <ac:chgData name="이덕중[ 대학원석·박사통합과정재학 / 인공지능학과 ]" userId="01507972-c1d4-4465-876b-3c7b2cb31bfb" providerId="ADAL" clId="{1463B039-731B-4F5D-96E2-02D004B0EED2}" dt="2022-08-12T06:22:52.882" v="20982" actId="1035"/>
          <ac:cxnSpMkLst>
            <pc:docMk/>
            <pc:sldMk cId="3426142667" sldId="361"/>
            <ac:cxnSpMk id="43" creationId="{2CBD8B6A-6111-6F8A-1E41-DBD697ED113D}"/>
          </ac:cxnSpMkLst>
        </pc:cxnChg>
        <pc:cxnChg chg="add mod">
          <ac:chgData name="이덕중[ 대학원석·박사통합과정재학 / 인공지능학과 ]" userId="01507972-c1d4-4465-876b-3c7b2cb31bfb" providerId="ADAL" clId="{1463B039-731B-4F5D-96E2-02D004B0EED2}" dt="2022-08-12T06:22:52.882" v="20982" actId="1035"/>
          <ac:cxnSpMkLst>
            <pc:docMk/>
            <pc:sldMk cId="3426142667" sldId="361"/>
            <ac:cxnSpMk id="44" creationId="{F5432671-4D78-0AF0-03AE-3300EC25E8E2}"/>
          </ac:cxnSpMkLst>
        </pc:cxnChg>
        <pc:cxnChg chg="add mod">
          <ac:chgData name="이덕중[ 대학원석·박사통합과정재학 / 인공지능학과 ]" userId="01507972-c1d4-4465-876b-3c7b2cb31bfb" providerId="ADAL" clId="{1463B039-731B-4F5D-96E2-02D004B0EED2}" dt="2022-08-12T06:22:52.882" v="20982" actId="1035"/>
          <ac:cxnSpMkLst>
            <pc:docMk/>
            <pc:sldMk cId="3426142667" sldId="361"/>
            <ac:cxnSpMk id="55" creationId="{D1E1DF83-2661-37C9-EC36-BDD92C52AC72}"/>
          </ac:cxnSpMkLst>
        </pc:cxnChg>
        <pc:cxnChg chg="add mod">
          <ac:chgData name="이덕중[ 대학원석·박사통합과정재학 / 인공지능학과 ]" userId="01507972-c1d4-4465-876b-3c7b2cb31bfb" providerId="ADAL" clId="{1463B039-731B-4F5D-96E2-02D004B0EED2}" dt="2022-08-12T06:22:52.882" v="20982" actId="1035"/>
          <ac:cxnSpMkLst>
            <pc:docMk/>
            <pc:sldMk cId="3426142667" sldId="361"/>
            <ac:cxnSpMk id="66" creationId="{A477A7A5-9945-982F-0F33-34739804BB95}"/>
          </ac:cxnSpMkLst>
        </pc:cxnChg>
        <pc:cxnChg chg="add mod">
          <ac:chgData name="이덕중[ 대학원석·박사통합과정재학 / 인공지능학과 ]" userId="01507972-c1d4-4465-876b-3c7b2cb31bfb" providerId="ADAL" clId="{1463B039-731B-4F5D-96E2-02D004B0EED2}" dt="2022-08-12T06:22:52.882" v="20982" actId="1035"/>
          <ac:cxnSpMkLst>
            <pc:docMk/>
            <pc:sldMk cId="3426142667" sldId="361"/>
            <ac:cxnSpMk id="67" creationId="{47C582E1-355D-7F03-DA92-FF83EF711C8C}"/>
          </ac:cxnSpMkLst>
        </pc:cxnChg>
        <pc:cxnChg chg="add mod">
          <ac:chgData name="이덕중[ 대학원석·박사통합과정재학 / 인공지능학과 ]" userId="01507972-c1d4-4465-876b-3c7b2cb31bfb" providerId="ADAL" clId="{1463B039-731B-4F5D-96E2-02D004B0EED2}" dt="2022-08-12T06:22:52.882" v="20982" actId="1035"/>
          <ac:cxnSpMkLst>
            <pc:docMk/>
            <pc:sldMk cId="3426142667" sldId="361"/>
            <ac:cxnSpMk id="68" creationId="{8948B44D-AF35-4E63-CA2B-573EA29EFB3B}"/>
          </ac:cxnSpMkLst>
        </pc:cxnChg>
        <pc:cxnChg chg="add mod">
          <ac:chgData name="이덕중[ 대학원석·박사통합과정재학 / 인공지능학과 ]" userId="01507972-c1d4-4465-876b-3c7b2cb31bfb" providerId="ADAL" clId="{1463B039-731B-4F5D-96E2-02D004B0EED2}" dt="2022-08-12T06:22:52.882" v="20982" actId="1035"/>
          <ac:cxnSpMkLst>
            <pc:docMk/>
            <pc:sldMk cId="3426142667" sldId="361"/>
            <ac:cxnSpMk id="69" creationId="{AA6E049C-4F49-D3BC-BAC2-D1CA9A3B6B96}"/>
          </ac:cxnSpMkLst>
        </pc:cxnChg>
        <pc:cxnChg chg="add mod">
          <ac:chgData name="이덕중[ 대학원석·박사통합과정재학 / 인공지능학과 ]" userId="01507972-c1d4-4465-876b-3c7b2cb31bfb" providerId="ADAL" clId="{1463B039-731B-4F5D-96E2-02D004B0EED2}" dt="2022-08-12T06:22:52.882" v="20982" actId="1035"/>
          <ac:cxnSpMkLst>
            <pc:docMk/>
            <pc:sldMk cId="3426142667" sldId="361"/>
            <ac:cxnSpMk id="70" creationId="{28190200-6B39-5F58-A6C4-87A150093AE6}"/>
          </ac:cxnSpMkLst>
        </pc:cxnChg>
        <pc:cxnChg chg="add mod">
          <ac:chgData name="이덕중[ 대학원석·박사통합과정재학 / 인공지능학과 ]" userId="01507972-c1d4-4465-876b-3c7b2cb31bfb" providerId="ADAL" clId="{1463B039-731B-4F5D-96E2-02D004B0EED2}" dt="2022-08-12T06:22:52.882" v="20982" actId="1035"/>
          <ac:cxnSpMkLst>
            <pc:docMk/>
            <pc:sldMk cId="3426142667" sldId="361"/>
            <ac:cxnSpMk id="71" creationId="{A03EFA61-693B-B487-9CE6-4DEEBDF9BEA3}"/>
          </ac:cxnSpMkLst>
        </pc:cxnChg>
      </pc:sldChg>
      <pc:sldChg chg="addSp delSp modSp add mod ord modNotesTx">
        <pc:chgData name="이덕중[ 대학원석·박사통합과정재학 / 인공지능학과 ]" userId="01507972-c1d4-4465-876b-3c7b2cb31bfb" providerId="ADAL" clId="{1463B039-731B-4F5D-96E2-02D004B0EED2}" dt="2022-08-12T04:57:12.865" v="14848" actId="1076"/>
        <pc:sldMkLst>
          <pc:docMk/>
          <pc:sldMk cId="3727151021" sldId="362"/>
        </pc:sldMkLst>
        <pc:spChg chg="mod">
          <ac:chgData name="이덕중[ 대학원석·박사통합과정재학 / 인공지능학과 ]" userId="01507972-c1d4-4465-876b-3c7b2cb31bfb" providerId="ADAL" clId="{1463B039-731B-4F5D-96E2-02D004B0EED2}" dt="2022-08-12T04:57:12.865" v="14848" actId="1076"/>
          <ac:spMkLst>
            <pc:docMk/>
            <pc:sldMk cId="3727151021" sldId="362"/>
            <ac:spMk id="11" creationId="{36A718F7-A214-A107-36C6-FC8C5B4514D5}"/>
          </ac:spMkLst>
        </pc:spChg>
        <pc:spChg chg="mod">
          <ac:chgData name="이덕중[ 대학원석·박사통합과정재학 / 인공지능학과 ]" userId="01507972-c1d4-4465-876b-3c7b2cb31bfb" providerId="ADAL" clId="{1463B039-731B-4F5D-96E2-02D004B0EED2}" dt="2022-08-12T03:41:44.953" v="10986" actId="14100"/>
          <ac:spMkLst>
            <pc:docMk/>
            <pc:sldMk cId="3727151021" sldId="362"/>
            <ac:spMk id="15" creationId="{BEF000F4-9439-1C2E-AE3F-ED34DC55A796}"/>
          </ac:spMkLst>
        </pc:spChg>
        <pc:spChg chg="add mod">
          <ac:chgData name="이덕중[ 대학원석·박사통합과정재학 / 인공지능학과 ]" userId="01507972-c1d4-4465-876b-3c7b2cb31bfb" providerId="ADAL" clId="{1463B039-731B-4F5D-96E2-02D004B0EED2}" dt="2022-08-12T04:57:10.434" v="14847" actId="14100"/>
          <ac:spMkLst>
            <pc:docMk/>
            <pc:sldMk cId="3727151021" sldId="362"/>
            <ac:spMk id="17" creationId="{E8BB5244-56D9-7BB8-C049-F9D18724BCF2}"/>
          </ac:spMkLst>
        </pc:spChg>
        <pc:spChg chg="add mod">
          <ac:chgData name="이덕중[ 대학원석·박사통합과정재학 / 인공지능학과 ]" userId="01507972-c1d4-4465-876b-3c7b2cb31bfb" providerId="ADAL" clId="{1463B039-731B-4F5D-96E2-02D004B0EED2}" dt="2022-08-12T04:57:12.865" v="14848" actId="1076"/>
          <ac:spMkLst>
            <pc:docMk/>
            <pc:sldMk cId="3727151021" sldId="362"/>
            <ac:spMk id="18" creationId="{73536810-FF35-E510-0B99-9FFBDB731960}"/>
          </ac:spMkLst>
        </pc:spChg>
        <pc:spChg chg="add mod">
          <ac:chgData name="이덕중[ 대학원석·박사통합과정재학 / 인공지능학과 ]" userId="01507972-c1d4-4465-876b-3c7b2cb31bfb" providerId="ADAL" clId="{1463B039-731B-4F5D-96E2-02D004B0EED2}" dt="2022-08-12T04:57:10.434" v="14847" actId="14100"/>
          <ac:spMkLst>
            <pc:docMk/>
            <pc:sldMk cId="3727151021" sldId="362"/>
            <ac:spMk id="19" creationId="{8EC052D0-CDE4-4C02-A6E2-2542193261C6}"/>
          </ac:spMkLst>
        </pc:spChg>
        <pc:spChg chg="del">
          <ac:chgData name="이덕중[ 대학원석·박사통합과정재학 / 인공지능학과 ]" userId="01507972-c1d4-4465-876b-3c7b2cb31bfb" providerId="ADAL" clId="{1463B039-731B-4F5D-96E2-02D004B0EED2}" dt="2022-08-12T03:49:21.558" v="11125" actId="478"/>
          <ac:spMkLst>
            <pc:docMk/>
            <pc:sldMk cId="3727151021" sldId="362"/>
            <ac:spMk id="20" creationId="{FCAFD855-DCE1-4C13-8FF9-A29A74B0CD59}"/>
          </ac:spMkLst>
        </pc:spChg>
        <pc:spChg chg="del">
          <ac:chgData name="이덕중[ 대학원석·박사통합과정재학 / 인공지능학과 ]" userId="01507972-c1d4-4465-876b-3c7b2cb31bfb" providerId="ADAL" clId="{1463B039-731B-4F5D-96E2-02D004B0EED2}" dt="2022-08-12T03:49:21.558" v="11125" actId="478"/>
          <ac:spMkLst>
            <pc:docMk/>
            <pc:sldMk cId="3727151021" sldId="362"/>
            <ac:spMk id="21" creationId="{5DAC1D49-A20E-48B2-8A3F-B80BDCB392CD}"/>
          </ac:spMkLst>
        </pc:spChg>
        <pc:spChg chg="del">
          <ac:chgData name="이덕중[ 대학원석·박사통합과정재학 / 인공지능학과 ]" userId="01507972-c1d4-4465-876b-3c7b2cb31bfb" providerId="ADAL" clId="{1463B039-731B-4F5D-96E2-02D004B0EED2}" dt="2022-08-12T03:49:21.558" v="11125" actId="478"/>
          <ac:spMkLst>
            <pc:docMk/>
            <pc:sldMk cId="3727151021" sldId="362"/>
            <ac:spMk id="22" creationId="{5431880E-825C-4B83-A151-50FE6A90A4D2}"/>
          </ac:spMkLst>
        </pc:spChg>
        <pc:spChg chg="del">
          <ac:chgData name="이덕중[ 대학원석·박사통합과정재학 / 인공지능학과 ]" userId="01507972-c1d4-4465-876b-3c7b2cb31bfb" providerId="ADAL" clId="{1463B039-731B-4F5D-96E2-02D004B0EED2}" dt="2022-08-12T03:49:21.558" v="11125" actId="478"/>
          <ac:spMkLst>
            <pc:docMk/>
            <pc:sldMk cId="3727151021" sldId="362"/>
            <ac:spMk id="23" creationId="{07179260-E2AB-4B69-BE6A-D7BAA7609A17}"/>
          </ac:spMkLst>
        </pc:spChg>
        <pc:spChg chg="add del mod">
          <ac:chgData name="이덕중[ 대학원석·박사통합과정재학 / 인공지능학과 ]" userId="01507972-c1d4-4465-876b-3c7b2cb31bfb" providerId="ADAL" clId="{1463B039-731B-4F5D-96E2-02D004B0EED2}" dt="2022-08-12T04:10:34.134" v="12825" actId="478"/>
          <ac:spMkLst>
            <pc:docMk/>
            <pc:sldMk cId="3727151021" sldId="362"/>
            <ac:spMk id="25" creationId="{7840B416-4525-D8B1-C1C3-FCD68A299B9A}"/>
          </ac:spMkLst>
        </pc:spChg>
        <pc:spChg chg="add del mod">
          <ac:chgData name="이덕중[ 대학원석·박사통합과정재학 / 인공지능학과 ]" userId="01507972-c1d4-4465-876b-3c7b2cb31bfb" providerId="ADAL" clId="{1463B039-731B-4F5D-96E2-02D004B0EED2}" dt="2022-08-12T04:10:34.134" v="12825" actId="478"/>
          <ac:spMkLst>
            <pc:docMk/>
            <pc:sldMk cId="3727151021" sldId="362"/>
            <ac:spMk id="26" creationId="{834C8756-EEFC-E553-7502-D84E232372B1}"/>
          </ac:spMkLst>
        </pc:spChg>
        <pc:spChg chg="add mod">
          <ac:chgData name="이덕중[ 대학원석·박사통합과정재학 / 인공지능학과 ]" userId="01507972-c1d4-4465-876b-3c7b2cb31bfb" providerId="ADAL" clId="{1463B039-731B-4F5D-96E2-02D004B0EED2}" dt="2022-08-12T03:44:37.613" v="11048" actId="571"/>
          <ac:spMkLst>
            <pc:docMk/>
            <pc:sldMk cId="3727151021" sldId="362"/>
            <ac:spMk id="27" creationId="{3B426C40-47BC-B907-9D73-D5FF8031FFEE}"/>
          </ac:spMkLst>
        </pc:spChg>
        <pc:spChg chg="add mod">
          <ac:chgData name="이덕중[ 대학원석·박사통합과정재학 / 인공지능학과 ]" userId="01507972-c1d4-4465-876b-3c7b2cb31bfb" providerId="ADAL" clId="{1463B039-731B-4F5D-96E2-02D004B0EED2}" dt="2022-08-12T03:44:37.613" v="11048" actId="571"/>
          <ac:spMkLst>
            <pc:docMk/>
            <pc:sldMk cId="3727151021" sldId="362"/>
            <ac:spMk id="28" creationId="{BBEA8D7D-E6C9-9549-6BB7-5D5D1356052F}"/>
          </ac:spMkLst>
        </pc:spChg>
        <pc:spChg chg="add del mod">
          <ac:chgData name="이덕중[ 대학원석·박사통합과정재학 / 인공지능학과 ]" userId="01507972-c1d4-4465-876b-3c7b2cb31bfb" providerId="ADAL" clId="{1463B039-731B-4F5D-96E2-02D004B0EED2}" dt="2022-08-12T03:50:38.962" v="11167" actId="478"/>
          <ac:spMkLst>
            <pc:docMk/>
            <pc:sldMk cId="3727151021" sldId="362"/>
            <ac:spMk id="29" creationId="{30EC190F-82CA-1A09-7FFF-D7DB54C037D5}"/>
          </ac:spMkLst>
        </pc:spChg>
        <pc:spChg chg="add del mod">
          <ac:chgData name="이덕중[ 대학원석·박사통합과정재학 / 인공지능학과 ]" userId="01507972-c1d4-4465-876b-3c7b2cb31bfb" providerId="ADAL" clId="{1463B039-731B-4F5D-96E2-02D004B0EED2}" dt="2022-08-12T03:50:38.962" v="11167" actId="478"/>
          <ac:spMkLst>
            <pc:docMk/>
            <pc:sldMk cId="3727151021" sldId="362"/>
            <ac:spMk id="30" creationId="{99BC194F-1000-593F-A631-F9A67648CD83}"/>
          </ac:spMkLst>
        </pc:spChg>
        <pc:spChg chg="add del mod">
          <ac:chgData name="이덕중[ 대학원석·박사통합과정재학 / 인공지능학과 ]" userId="01507972-c1d4-4465-876b-3c7b2cb31bfb" providerId="ADAL" clId="{1463B039-731B-4F5D-96E2-02D004B0EED2}" dt="2022-08-12T03:50:38.962" v="11167" actId="478"/>
          <ac:spMkLst>
            <pc:docMk/>
            <pc:sldMk cId="3727151021" sldId="362"/>
            <ac:spMk id="31" creationId="{754FD030-31C5-2112-F444-E3FC63DC073A}"/>
          </ac:spMkLst>
        </pc:spChg>
        <pc:spChg chg="add del mod">
          <ac:chgData name="이덕중[ 대학원석·박사통합과정재학 / 인공지능학과 ]" userId="01507972-c1d4-4465-876b-3c7b2cb31bfb" providerId="ADAL" clId="{1463B039-731B-4F5D-96E2-02D004B0EED2}" dt="2022-08-12T03:50:38.962" v="11167" actId="478"/>
          <ac:spMkLst>
            <pc:docMk/>
            <pc:sldMk cId="3727151021" sldId="362"/>
            <ac:spMk id="32" creationId="{1C932963-9814-8C85-25CA-4C0C5E1579F5}"/>
          </ac:spMkLst>
        </pc:spChg>
        <pc:spChg chg="del">
          <ac:chgData name="이덕중[ 대학원석·박사통합과정재학 / 인공지능학과 ]" userId="01507972-c1d4-4465-876b-3c7b2cb31bfb" providerId="ADAL" clId="{1463B039-731B-4F5D-96E2-02D004B0EED2}" dt="2022-08-12T03:49:21.558" v="11125" actId="478"/>
          <ac:spMkLst>
            <pc:docMk/>
            <pc:sldMk cId="3727151021" sldId="362"/>
            <ac:spMk id="33" creationId="{90D81BB1-54C7-48B6-8EF2-1055CC2E1F6C}"/>
          </ac:spMkLst>
        </pc:spChg>
        <pc:spChg chg="add del mod">
          <ac:chgData name="이덕중[ 대학원석·박사통합과정재학 / 인공지능학과 ]" userId="01507972-c1d4-4465-876b-3c7b2cb31bfb" providerId="ADAL" clId="{1463B039-731B-4F5D-96E2-02D004B0EED2}" dt="2022-08-12T03:50:38.962" v="11167" actId="478"/>
          <ac:spMkLst>
            <pc:docMk/>
            <pc:sldMk cId="3727151021" sldId="362"/>
            <ac:spMk id="34" creationId="{23887166-9944-6608-AA7D-E14A48C6C476}"/>
          </ac:spMkLst>
        </pc:spChg>
        <pc:spChg chg="add del mod">
          <ac:chgData name="이덕중[ 대학원석·박사통합과정재학 / 인공지능학과 ]" userId="01507972-c1d4-4465-876b-3c7b2cb31bfb" providerId="ADAL" clId="{1463B039-731B-4F5D-96E2-02D004B0EED2}" dt="2022-08-12T03:50:39.981" v="11168" actId="478"/>
          <ac:spMkLst>
            <pc:docMk/>
            <pc:sldMk cId="3727151021" sldId="362"/>
            <ac:spMk id="35" creationId="{0AD306CC-176F-BDF4-6A34-D3A5B92522B4}"/>
          </ac:spMkLst>
        </pc:spChg>
        <pc:spChg chg="add mod">
          <ac:chgData name="이덕중[ 대학원석·박사통합과정재학 / 인공지능학과 ]" userId="01507972-c1d4-4465-876b-3c7b2cb31bfb" providerId="ADAL" clId="{1463B039-731B-4F5D-96E2-02D004B0EED2}" dt="2022-08-12T03:50:40.698" v="11169"/>
          <ac:spMkLst>
            <pc:docMk/>
            <pc:sldMk cId="3727151021" sldId="362"/>
            <ac:spMk id="36" creationId="{DE500935-4EC5-2DB9-F499-2B202C2FE044}"/>
          </ac:spMkLst>
        </pc:spChg>
        <pc:spChg chg="add mod">
          <ac:chgData name="이덕중[ 대학원석·박사통합과정재학 / 인공지능학과 ]" userId="01507972-c1d4-4465-876b-3c7b2cb31bfb" providerId="ADAL" clId="{1463B039-731B-4F5D-96E2-02D004B0EED2}" dt="2022-08-12T03:50:40.698" v="11169"/>
          <ac:spMkLst>
            <pc:docMk/>
            <pc:sldMk cId="3727151021" sldId="362"/>
            <ac:spMk id="37" creationId="{2B7F2AB0-03D4-186C-8678-7C5DC51183D9}"/>
          </ac:spMkLst>
        </pc:spChg>
        <pc:spChg chg="add mod">
          <ac:chgData name="이덕중[ 대학원석·박사통합과정재학 / 인공지능학과 ]" userId="01507972-c1d4-4465-876b-3c7b2cb31bfb" providerId="ADAL" clId="{1463B039-731B-4F5D-96E2-02D004B0EED2}" dt="2022-08-12T03:50:40.698" v="11169"/>
          <ac:spMkLst>
            <pc:docMk/>
            <pc:sldMk cId="3727151021" sldId="362"/>
            <ac:spMk id="38" creationId="{20A21FC0-15B1-2C21-5BEF-3258BED76058}"/>
          </ac:spMkLst>
        </pc:spChg>
        <pc:spChg chg="add mod">
          <ac:chgData name="이덕중[ 대학원석·박사통합과정재학 / 인공지능학과 ]" userId="01507972-c1d4-4465-876b-3c7b2cb31bfb" providerId="ADAL" clId="{1463B039-731B-4F5D-96E2-02D004B0EED2}" dt="2022-08-12T03:50:40.698" v="11169"/>
          <ac:spMkLst>
            <pc:docMk/>
            <pc:sldMk cId="3727151021" sldId="362"/>
            <ac:spMk id="39" creationId="{6E199C42-F5B1-9ADD-7027-BE6EF10831D3}"/>
          </ac:spMkLst>
        </pc:spChg>
        <pc:spChg chg="add mod">
          <ac:chgData name="이덕중[ 대학원석·박사통합과정재학 / 인공지능학과 ]" userId="01507972-c1d4-4465-876b-3c7b2cb31bfb" providerId="ADAL" clId="{1463B039-731B-4F5D-96E2-02D004B0EED2}" dt="2022-08-12T03:50:40.698" v="11169"/>
          <ac:spMkLst>
            <pc:docMk/>
            <pc:sldMk cId="3727151021" sldId="362"/>
            <ac:spMk id="40" creationId="{5985CD8F-2592-1DC1-B33F-E56DAD262E6C}"/>
          </ac:spMkLst>
        </pc:spChg>
        <pc:spChg chg="add del mod">
          <ac:chgData name="이덕중[ 대학원석·박사통합과정재학 / 인공지능학과 ]" userId="01507972-c1d4-4465-876b-3c7b2cb31bfb" providerId="ADAL" clId="{1463B039-731B-4F5D-96E2-02D004B0EED2}" dt="2022-08-12T04:10:34.134" v="12825" actId="478"/>
          <ac:spMkLst>
            <pc:docMk/>
            <pc:sldMk cId="3727151021" sldId="362"/>
            <ac:spMk id="41" creationId="{C4385BD0-A71D-C2EA-41B2-DC5C082E42A1}"/>
          </ac:spMkLst>
        </pc:spChg>
        <pc:picChg chg="add del mod">
          <ac:chgData name="이덕중[ 대학원석·박사통합과정재학 / 인공지능학과 ]" userId="01507972-c1d4-4465-876b-3c7b2cb31bfb" providerId="ADAL" clId="{1463B039-731B-4F5D-96E2-02D004B0EED2}" dt="2022-08-12T04:10:34.134" v="12825" actId="478"/>
          <ac:picMkLst>
            <pc:docMk/>
            <pc:sldMk cId="3727151021" sldId="362"/>
            <ac:picMk id="4" creationId="{4859EEB6-B9A1-6009-8878-62C79CCE797E}"/>
          </ac:picMkLst>
        </pc:picChg>
        <pc:picChg chg="del">
          <ac:chgData name="이덕중[ 대학원석·박사통합과정재학 / 인공지능학과 ]" userId="01507972-c1d4-4465-876b-3c7b2cb31bfb" providerId="ADAL" clId="{1463B039-731B-4F5D-96E2-02D004B0EED2}" dt="2022-08-12T03:42:07.907" v="10996" actId="478"/>
          <ac:picMkLst>
            <pc:docMk/>
            <pc:sldMk cId="3727151021" sldId="362"/>
            <ac:picMk id="16" creationId="{FC71EF64-7BA5-3030-6B53-2EF674A5509D}"/>
          </ac:picMkLst>
        </pc:picChg>
        <pc:picChg chg="del">
          <ac:chgData name="이덕중[ 대학원석·박사통합과정재학 / 인공지능학과 ]" userId="01507972-c1d4-4465-876b-3c7b2cb31bfb" providerId="ADAL" clId="{1463B039-731B-4F5D-96E2-02D004B0EED2}" dt="2022-08-12T03:42:07.907" v="10996" actId="478"/>
          <ac:picMkLst>
            <pc:docMk/>
            <pc:sldMk cId="3727151021" sldId="362"/>
            <ac:picMk id="24" creationId="{F758BB7F-4B09-F380-9041-F1E21F631A90}"/>
          </ac:picMkLst>
        </pc:picChg>
      </pc:sldChg>
      <pc:sldChg chg="addSp delSp modSp add del mod">
        <pc:chgData name="이덕중[ 대학원석·박사통합과정재학 / 인공지능학과 ]" userId="01507972-c1d4-4465-876b-3c7b2cb31bfb" providerId="ADAL" clId="{1463B039-731B-4F5D-96E2-02D004B0EED2}" dt="2022-08-12T04:10:39.899" v="12826" actId="47"/>
        <pc:sldMkLst>
          <pc:docMk/>
          <pc:sldMk cId="1776703359" sldId="363"/>
        </pc:sldMkLst>
        <pc:spChg chg="mod">
          <ac:chgData name="이덕중[ 대학원석·박사통합과정재학 / 인공지능학과 ]" userId="01507972-c1d4-4465-876b-3c7b2cb31bfb" providerId="ADAL" clId="{1463B039-731B-4F5D-96E2-02D004B0EED2}" dt="2022-08-12T03:44:55.071" v="11082" actId="20577"/>
          <ac:spMkLst>
            <pc:docMk/>
            <pc:sldMk cId="1776703359" sldId="363"/>
            <ac:spMk id="11" creationId="{36A718F7-A214-A107-36C6-FC8C5B4514D5}"/>
          </ac:spMkLst>
        </pc:spChg>
        <pc:spChg chg="mod">
          <ac:chgData name="이덕중[ 대학원석·박사통합과정재학 / 인공지능학과 ]" userId="01507972-c1d4-4465-876b-3c7b2cb31bfb" providerId="ADAL" clId="{1463B039-731B-4F5D-96E2-02D004B0EED2}" dt="2022-08-12T03:44:50.423" v="11079" actId="20577"/>
          <ac:spMkLst>
            <pc:docMk/>
            <pc:sldMk cId="1776703359" sldId="363"/>
            <ac:spMk id="17" creationId="{E8BB5244-56D9-7BB8-C049-F9D18724BCF2}"/>
          </ac:spMkLst>
        </pc:spChg>
        <pc:spChg chg="del">
          <ac:chgData name="이덕중[ 대학원석·박사통합과정재학 / 인공지능학과 ]" userId="01507972-c1d4-4465-876b-3c7b2cb31bfb" providerId="ADAL" clId="{1463B039-731B-4F5D-96E2-02D004B0EED2}" dt="2022-08-12T03:44:42.091" v="11050" actId="478"/>
          <ac:spMkLst>
            <pc:docMk/>
            <pc:sldMk cId="1776703359" sldId="363"/>
            <ac:spMk id="18" creationId="{73536810-FF35-E510-0B99-9FFBDB731960}"/>
          </ac:spMkLst>
        </pc:spChg>
        <pc:spChg chg="del">
          <ac:chgData name="이덕중[ 대학원석·박사통합과정재학 / 인공지능학과 ]" userId="01507972-c1d4-4465-876b-3c7b2cb31bfb" providerId="ADAL" clId="{1463B039-731B-4F5D-96E2-02D004B0EED2}" dt="2022-08-12T03:44:42.091" v="11050" actId="478"/>
          <ac:spMkLst>
            <pc:docMk/>
            <pc:sldMk cId="1776703359" sldId="363"/>
            <ac:spMk id="19" creationId="{8EC052D0-CDE4-4C02-A6E2-2542193261C6}"/>
          </ac:spMkLst>
        </pc:spChg>
        <pc:spChg chg="add del">
          <ac:chgData name="이덕중[ 대학원석·박사통합과정재학 / 인공지능학과 ]" userId="01507972-c1d4-4465-876b-3c7b2cb31bfb" providerId="ADAL" clId="{1463B039-731B-4F5D-96E2-02D004B0EED2}" dt="2022-08-12T03:50:30.791" v="11166" actId="478"/>
          <ac:spMkLst>
            <pc:docMk/>
            <pc:sldMk cId="1776703359" sldId="363"/>
            <ac:spMk id="20" creationId="{FCAFD855-DCE1-4C13-8FF9-A29A74B0CD59}"/>
          </ac:spMkLst>
        </pc:spChg>
        <pc:spChg chg="add del">
          <ac:chgData name="이덕중[ 대학원석·박사통합과정재학 / 인공지능학과 ]" userId="01507972-c1d4-4465-876b-3c7b2cb31bfb" providerId="ADAL" clId="{1463B039-731B-4F5D-96E2-02D004B0EED2}" dt="2022-08-12T03:50:30.791" v="11166" actId="478"/>
          <ac:spMkLst>
            <pc:docMk/>
            <pc:sldMk cId="1776703359" sldId="363"/>
            <ac:spMk id="21" creationId="{5DAC1D49-A20E-48B2-8A3F-B80BDCB392CD}"/>
          </ac:spMkLst>
        </pc:spChg>
        <pc:spChg chg="add del">
          <ac:chgData name="이덕중[ 대학원석·박사통합과정재학 / 인공지능학과 ]" userId="01507972-c1d4-4465-876b-3c7b2cb31bfb" providerId="ADAL" clId="{1463B039-731B-4F5D-96E2-02D004B0EED2}" dt="2022-08-12T03:50:30.791" v="11166" actId="478"/>
          <ac:spMkLst>
            <pc:docMk/>
            <pc:sldMk cId="1776703359" sldId="363"/>
            <ac:spMk id="22" creationId="{5431880E-825C-4B83-A151-50FE6A90A4D2}"/>
          </ac:spMkLst>
        </pc:spChg>
        <pc:spChg chg="add del">
          <ac:chgData name="이덕중[ 대학원석·박사통합과정재학 / 인공지능학과 ]" userId="01507972-c1d4-4465-876b-3c7b2cb31bfb" providerId="ADAL" clId="{1463B039-731B-4F5D-96E2-02D004B0EED2}" dt="2022-08-12T03:50:30.791" v="11166" actId="478"/>
          <ac:spMkLst>
            <pc:docMk/>
            <pc:sldMk cId="1776703359" sldId="363"/>
            <ac:spMk id="23" creationId="{07179260-E2AB-4B69-BE6A-D7BAA7609A17}"/>
          </ac:spMkLst>
        </pc:spChg>
        <pc:spChg chg="add del mod">
          <ac:chgData name="이덕중[ 대학원석·박사통합과정재학 / 인공지능학과 ]" userId="01507972-c1d4-4465-876b-3c7b2cb31bfb" providerId="ADAL" clId="{1463B039-731B-4F5D-96E2-02D004B0EED2}" dt="2022-08-12T03:50:30.590" v="11165"/>
          <ac:spMkLst>
            <pc:docMk/>
            <pc:sldMk cId="1776703359" sldId="363"/>
            <ac:spMk id="24" creationId="{CE8B032E-B665-6DE0-90DF-AD245B99938D}"/>
          </ac:spMkLst>
        </pc:spChg>
        <pc:spChg chg="del">
          <ac:chgData name="이덕중[ 대학원석·박사통합과정재학 / 인공지능학과 ]" userId="01507972-c1d4-4465-876b-3c7b2cb31bfb" providerId="ADAL" clId="{1463B039-731B-4F5D-96E2-02D004B0EED2}" dt="2022-08-12T03:44:42.091" v="11050" actId="478"/>
          <ac:spMkLst>
            <pc:docMk/>
            <pc:sldMk cId="1776703359" sldId="363"/>
            <ac:spMk id="25" creationId="{7840B416-4525-D8B1-C1C3-FCD68A299B9A}"/>
          </ac:spMkLst>
        </pc:spChg>
        <pc:spChg chg="del">
          <ac:chgData name="이덕중[ 대학원석·박사통합과정재학 / 인공지능학과 ]" userId="01507972-c1d4-4465-876b-3c7b2cb31bfb" providerId="ADAL" clId="{1463B039-731B-4F5D-96E2-02D004B0EED2}" dt="2022-08-12T03:44:42.091" v="11050" actId="478"/>
          <ac:spMkLst>
            <pc:docMk/>
            <pc:sldMk cId="1776703359" sldId="363"/>
            <ac:spMk id="26" creationId="{834C8756-EEFC-E553-7502-D84E232372B1}"/>
          </ac:spMkLst>
        </pc:spChg>
        <pc:spChg chg="add del mod">
          <ac:chgData name="이덕중[ 대학원석·박사통합과정재학 / 인공지능학과 ]" userId="01507972-c1d4-4465-876b-3c7b2cb31bfb" providerId="ADAL" clId="{1463B039-731B-4F5D-96E2-02D004B0EED2}" dt="2022-08-12T03:50:30.590" v="11165"/>
          <ac:spMkLst>
            <pc:docMk/>
            <pc:sldMk cId="1776703359" sldId="363"/>
            <ac:spMk id="27" creationId="{1F650DB1-56A6-5325-E920-1F2A6A743F94}"/>
          </ac:spMkLst>
        </pc:spChg>
        <pc:spChg chg="add del mod">
          <ac:chgData name="이덕중[ 대학원석·박사통합과정재학 / 인공지능학과 ]" userId="01507972-c1d4-4465-876b-3c7b2cb31bfb" providerId="ADAL" clId="{1463B039-731B-4F5D-96E2-02D004B0EED2}" dt="2022-08-12T03:50:30.590" v="11165"/>
          <ac:spMkLst>
            <pc:docMk/>
            <pc:sldMk cId="1776703359" sldId="363"/>
            <ac:spMk id="28" creationId="{E53AFA86-48F3-0663-50D0-91896BEC48A6}"/>
          </ac:spMkLst>
        </pc:spChg>
        <pc:spChg chg="add del mod">
          <ac:chgData name="이덕중[ 대학원석·박사통합과정재학 / 인공지능학과 ]" userId="01507972-c1d4-4465-876b-3c7b2cb31bfb" providerId="ADAL" clId="{1463B039-731B-4F5D-96E2-02D004B0EED2}" dt="2022-08-12T03:50:30.590" v="11165"/>
          <ac:spMkLst>
            <pc:docMk/>
            <pc:sldMk cId="1776703359" sldId="363"/>
            <ac:spMk id="29" creationId="{BCBC0E6C-547A-75C1-6DE9-E5983A78B51C}"/>
          </ac:spMkLst>
        </pc:spChg>
        <pc:spChg chg="add del mod">
          <ac:chgData name="이덕중[ 대학원석·박사통합과정재학 / 인공지능학과 ]" userId="01507972-c1d4-4465-876b-3c7b2cb31bfb" providerId="ADAL" clId="{1463B039-731B-4F5D-96E2-02D004B0EED2}" dt="2022-08-12T03:50:30.590" v="11165"/>
          <ac:spMkLst>
            <pc:docMk/>
            <pc:sldMk cId="1776703359" sldId="363"/>
            <ac:spMk id="30" creationId="{2136EA4D-BDF4-FA85-F1C7-983DF786778E}"/>
          </ac:spMkLst>
        </pc:spChg>
        <pc:spChg chg="add del mod">
          <ac:chgData name="이덕중[ 대학원석·박사통합과정재학 / 인공지능학과 ]" userId="01507972-c1d4-4465-876b-3c7b2cb31bfb" providerId="ADAL" clId="{1463B039-731B-4F5D-96E2-02D004B0EED2}" dt="2022-08-12T03:50:30.590" v="11165"/>
          <ac:spMkLst>
            <pc:docMk/>
            <pc:sldMk cId="1776703359" sldId="363"/>
            <ac:spMk id="31" creationId="{6BA227D1-C92C-742D-DC1C-24114F3EE916}"/>
          </ac:spMkLst>
        </pc:spChg>
        <pc:spChg chg="add del">
          <ac:chgData name="이덕중[ 대학원석·박사통합과정재학 / 인공지능학과 ]" userId="01507972-c1d4-4465-876b-3c7b2cb31bfb" providerId="ADAL" clId="{1463B039-731B-4F5D-96E2-02D004B0EED2}" dt="2022-08-12T03:50:30.791" v="11166" actId="478"/>
          <ac:spMkLst>
            <pc:docMk/>
            <pc:sldMk cId="1776703359" sldId="363"/>
            <ac:spMk id="33" creationId="{90D81BB1-54C7-48B6-8EF2-1055CC2E1F6C}"/>
          </ac:spMkLst>
        </pc:spChg>
      </pc:sldChg>
      <pc:sldChg chg="addSp delSp modSp add mod ord modNotesTx">
        <pc:chgData name="이덕중[ 대학원석·박사통합과정재학 / 인공지능학과 ]" userId="01507972-c1d4-4465-876b-3c7b2cb31bfb" providerId="ADAL" clId="{1463B039-731B-4F5D-96E2-02D004B0EED2}" dt="2022-08-12T05:37:43.750" v="18343" actId="20577"/>
        <pc:sldMkLst>
          <pc:docMk/>
          <pc:sldMk cId="2661848771" sldId="364"/>
        </pc:sldMkLst>
        <pc:spChg chg="del">
          <ac:chgData name="이덕중[ 대학원석·박사통합과정재학 / 인공지능학과 ]" userId="01507972-c1d4-4465-876b-3c7b2cb31bfb" providerId="ADAL" clId="{1463B039-731B-4F5D-96E2-02D004B0EED2}" dt="2022-08-12T03:57:29.820" v="12023" actId="478"/>
          <ac:spMkLst>
            <pc:docMk/>
            <pc:sldMk cId="2661848771" sldId="364"/>
            <ac:spMk id="11" creationId="{36A718F7-A214-A107-36C6-FC8C5B4514D5}"/>
          </ac:spMkLst>
        </pc:spChg>
        <pc:spChg chg="mod">
          <ac:chgData name="이덕중[ 대학원석·박사통합과정재학 / 인공지능학과 ]" userId="01507972-c1d4-4465-876b-3c7b2cb31bfb" providerId="ADAL" clId="{1463B039-731B-4F5D-96E2-02D004B0EED2}" dt="2022-08-12T04:57:22.839" v="14852" actId="14100"/>
          <ac:spMkLst>
            <pc:docMk/>
            <pc:sldMk cId="2661848771" sldId="364"/>
            <ac:spMk id="17" creationId="{E8BB5244-56D9-7BB8-C049-F9D18724BCF2}"/>
          </ac:spMkLst>
        </pc:spChg>
        <pc:spChg chg="del">
          <ac:chgData name="이덕중[ 대학원석·박사통합과정재학 / 인공지능학과 ]" userId="01507972-c1d4-4465-876b-3c7b2cb31bfb" providerId="ADAL" clId="{1463B039-731B-4F5D-96E2-02D004B0EED2}" dt="2022-08-12T03:57:24.041" v="12021" actId="478"/>
          <ac:spMkLst>
            <pc:docMk/>
            <pc:sldMk cId="2661848771" sldId="364"/>
            <ac:spMk id="18" creationId="{73536810-FF35-E510-0B99-9FFBDB731960}"/>
          </ac:spMkLst>
        </pc:spChg>
        <pc:spChg chg="del">
          <ac:chgData name="이덕중[ 대학원석·박사통합과정재학 / 인공지능학과 ]" userId="01507972-c1d4-4465-876b-3c7b2cb31bfb" providerId="ADAL" clId="{1463B039-731B-4F5D-96E2-02D004B0EED2}" dt="2022-08-12T03:57:24.041" v="12021" actId="478"/>
          <ac:spMkLst>
            <pc:docMk/>
            <pc:sldMk cId="2661848771" sldId="364"/>
            <ac:spMk id="19" creationId="{8EC052D0-CDE4-4C02-A6E2-2542193261C6}"/>
          </ac:spMkLst>
        </pc:spChg>
        <pc:spChg chg="add del mod">
          <ac:chgData name="이덕중[ 대학원석·박사통합과정재학 / 인공지능학과 ]" userId="01507972-c1d4-4465-876b-3c7b2cb31bfb" providerId="ADAL" clId="{1463B039-731B-4F5D-96E2-02D004B0EED2}" dt="2022-08-12T04:20:42.192" v="13549" actId="478"/>
          <ac:spMkLst>
            <pc:docMk/>
            <pc:sldMk cId="2661848771" sldId="364"/>
            <ac:spMk id="21" creationId="{C2AFF4C4-7FF1-3DC0-5952-8A10D9C353B3}"/>
          </ac:spMkLst>
        </pc:spChg>
        <pc:spChg chg="mod">
          <ac:chgData name="이덕중[ 대학원석·박사통합과정재학 / 인공지능학과 ]" userId="01507972-c1d4-4465-876b-3c7b2cb31bfb" providerId="ADAL" clId="{1463B039-731B-4F5D-96E2-02D004B0EED2}" dt="2022-08-12T05:37:43.750" v="18343" actId="20577"/>
          <ac:spMkLst>
            <pc:docMk/>
            <pc:sldMk cId="2661848771" sldId="364"/>
            <ac:spMk id="25" creationId="{7840B416-4525-D8B1-C1C3-FCD68A299B9A}"/>
          </ac:spMkLst>
        </pc:spChg>
        <pc:spChg chg="del">
          <ac:chgData name="이덕중[ 대학원석·박사통합과정재학 / 인공지능학과 ]" userId="01507972-c1d4-4465-876b-3c7b2cb31bfb" providerId="ADAL" clId="{1463B039-731B-4F5D-96E2-02D004B0EED2}" dt="2022-08-12T03:57:36.553" v="12025" actId="478"/>
          <ac:spMkLst>
            <pc:docMk/>
            <pc:sldMk cId="2661848771" sldId="364"/>
            <ac:spMk id="26" creationId="{834C8756-EEFC-E553-7502-D84E232372B1}"/>
          </ac:spMkLst>
        </pc:spChg>
        <pc:spChg chg="mod">
          <ac:chgData name="이덕중[ 대학원석·박사통합과정재학 / 인공지능학과 ]" userId="01507972-c1d4-4465-876b-3c7b2cb31bfb" providerId="ADAL" clId="{1463B039-731B-4F5D-96E2-02D004B0EED2}" dt="2022-08-12T04:57:21.366" v="14851" actId="1076"/>
          <ac:spMkLst>
            <pc:docMk/>
            <pc:sldMk cId="2661848771" sldId="364"/>
            <ac:spMk id="41" creationId="{C4385BD0-A71D-C2EA-41B2-DC5C082E42A1}"/>
          </ac:spMkLst>
        </pc:spChg>
        <pc:picChg chg="mod">
          <ac:chgData name="이덕중[ 대학원석·박사통합과정재학 / 인공지능학과 ]" userId="01507972-c1d4-4465-876b-3c7b2cb31bfb" providerId="ADAL" clId="{1463B039-731B-4F5D-96E2-02D004B0EED2}" dt="2022-08-12T04:57:29.280" v="14854" actId="1076"/>
          <ac:picMkLst>
            <pc:docMk/>
            <pc:sldMk cId="2661848771" sldId="364"/>
            <ac:picMk id="4" creationId="{4859EEB6-B9A1-6009-8878-62C79CCE797E}"/>
          </ac:picMkLst>
        </pc:picChg>
      </pc:sldChg>
      <pc:sldChg chg="addSp delSp modSp add mod modNotesTx">
        <pc:chgData name="이덕중[ 대학원석·박사통합과정재학 / 인공지능학과 ]" userId="01507972-c1d4-4465-876b-3c7b2cb31bfb" providerId="ADAL" clId="{1463B039-731B-4F5D-96E2-02D004B0EED2}" dt="2022-08-12T05:16:18.622" v="15464" actId="12"/>
        <pc:sldMkLst>
          <pc:docMk/>
          <pc:sldMk cId="4166356848" sldId="365"/>
        </pc:sldMkLst>
        <pc:spChg chg="del mod">
          <ac:chgData name="이덕중[ 대학원석·박사통합과정재학 / 인공지능학과 ]" userId="01507972-c1d4-4465-876b-3c7b2cb31bfb" providerId="ADAL" clId="{1463B039-731B-4F5D-96E2-02D004B0EED2}" dt="2022-08-12T04:17:46.685" v="13340"/>
          <ac:spMkLst>
            <pc:docMk/>
            <pc:sldMk cId="4166356848" sldId="365"/>
            <ac:spMk id="11" creationId="{36A718F7-A214-A107-36C6-FC8C5B4514D5}"/>
          </ac:spMkLst>
        </pc:spChg>
        <pc:spChg chg="add mod ord">
          <ac:chgData name="이덕중[ 대학원석·박사통합과정재학 / 인공지능학과 ]" userId="01507972-c1d4-4465-876b-3c7b2cb31bfb" providerId="ADAL" clId="{1463B039-731B-4F5D-96E2-02D004B0EED2}" dt="2022-08-12T05:16:09.699" v="15459" actId="1076"/>
          <ac:spMkLst>
            <pc:docMk/>
            <pc:sldMk cId="4166356848" sldId="365"/>
            <ac:spMk id="14" creationId="{69097132-57EE-EAC5-3749-E739A5389F6F}"/>
          </ac:spMkLst>
        </pc:spChg>
        <pc:spChg chg="mod">
          <ac:chgData name="이덕중[ 대학원석·박사통합과정재학 / 인공지능학과 ]" userId="01507972-c1d4-4465-876b-3c7b2cb31bfb" providerId="ADAL" clId="{1463B039-731B-4F5D-96E2-02D004B0EED2}" dt="2022-08-12T04:17:38.003" v="13335" actId="20577"/>
          <ac:spMkLst>
            <pc:docMk/>
            <pc:sldMk cId="4166356848" sldId="365"/>
            <ac:spMk id="15" creationId="{BEF000F4-9439-1C2E-AE3F-ED34DC55A796}"/>
          </ac:spMkLst>
        </pc:spChg>
        <pc:spChg chg="add mod">
          <ac:chgData name="이덕중[ 대학원석·박사통합과정재학 / 인공지능학과 ]" userId="01507972-c1d4-4465-876b-3c7b2cb31bfb" providerId="ADAL" clId="{1463B039-731B-4F5D-96E2-02D004B0EED2}" dt="2022-08-12T04:22:19.729" v="13744"/>
          <ac:spMkLst>
            <pc:docMk/>
            <pc:sldMk cId="4166356848" sldId="365"/>
            <ac:spMk id="17" creationId="{623B8311-EE59-8282-07EE-671DE54DBF61}"/>
          </ac:spMkLst>
        </pc:spChg>
        <pc:spChg chg="add mod">
          <ac:chgData name="이덕중[ 대학원석·박사통합과정재학 / 인공지능학과 ]" userId="01507972-c1d4-4465-876b-3c7b2cb31bfb" providerId="ADAL" clId="{1463B039-731B-4F5D-96E2-02D004B0EED2}" dt="2022-08-12T04:22:59.524" v="13746" actId="571"/>
          <ac:spMkLst>
            <pc:docMk/>
            <pc:sldMk cId="4166356848" sldId="365"/>
            <ac:spMk id="18" creationId="{861B9FC6-9ABB-18A1-B6C0-F6D4544739EA}"/>
          </ac:spMkLst>
        </pc:spChg>
        <pc:spChg chg="add mod">
          <ac:chgData name="이덕중[ 대학원석·박사통합과정재학 / 인공지능학과 ]" userId="01507972-c1d4-4465-876b-3c7b2cb31bfb" providerId="ADAL" clId="{1463B039-731B-4F5D-96E2-02D004B0EED2}" dt="2022-08-12T04:24:06.242" v="13885" actId="14100"/>
          <ac:spMkLst>
            <pc:docMk/>
            <pc:sldMk cId="4166356848" sldId="365"/>
            <ac:spMk id="19" creationId="{D27AB2AF-B0A2-D6ED-1795-7F4FDBC2D282}"/>
          </ac:spMkLst>
        </pc:spChg>
        <pc:spChg chg="add mod">
          <ac:chgData name="이덕중[ 대학원석·박사통합과정재학 / 인공지능학과 ]" userId="01507972-c1d4-4465-876b-3c7b2cb31bfb" providerId="ADAL" clId="{1463B039-731B-4F5D-96E2-02D004B0EED2}" dt="2022-08-12T05:16:18.622" v="15464" actId="12"/>
          <ac:spMkLst>
            <pc:docMk/>
            <pc:sldMk cId="4166356848" sldId="365"/>
            <ac:spMk id="25" creationId="{FF0B27A3-A5F1-DFB5-4E27-7026339B043B}"/>
          </ac:spMkLst>
        </pc:spChg>
        <pc:spChg chg="add mod">
          <ac:chgData name="이덕중[ 대학원석·박사통합과정재학 / 인공지능학과 ]" userId="01507972-c1d4-4465-876b-3c7b2cb31bfb" providerId="ADAL" clId="{1463B039-731B-4F5D-96E2-02D004B0EED2}" dt="2022-08-12T05:16:18.622" v="15464" actId="12"/>
          <ac:spMkLst>
            <pc:docMk/>
            <pc:sldMk cId="4166356848" sldId="365"/>
            <ac:spMk id="26" creationId="{27868FEA-C9FB-B6D4-70DF-80F6E7F4CD12}"/>
          </ac:spMkLst>
        </pc:spChg>
        <pc:spChg chg="add mod">
          <ac:chgData name="이덕중[ 대학원석·박사통합과정재학 / 인공지능학과 ]" userId="01507972-c1d4-4465-876b-3c7b2cb31bfb" providerId="ADAL" clId="{1463B039-731B-4F5D-96E2-02D004B0EED2}" dt="2022-08-12T05:03:30.212" v="14977" actId="113"/>
          <ac:spMkLst>
            <pc:docMk/>
            <pc:sldMk cId="4166356848" sldId="365"/>
            <ac:spMk id="27" creationId="{BD490BB5-0E16-FBE7-2B18-8D4AFA3FE759}"/>
          </ac:spMkLst>
        </pc:spChg>
        <pc:spChg chg="add mod ord">
          <ac:chgData name="이덕중[ 대학원석·박사통합과정재학 / 인공지능학과 ]" userId="01507972-c1d4-4465-876b-3c7b2cb31bfb" providerId="ADAL" clId="{1463B039-731B-4F5D-96E2-02D004B0EED2}" dt="2022-08-12T05:16:09.699" v="15459" actId="1076"/>
          <ac:spMkLst>
            <pc:docMk/>
            <pc:sldMk cId="4166356848" sldId="365"/>
            <ac:spMk id="29" creationId="{F96B8799-A813-D44F-3DA6-901B0BDF25F0}"/>
          </ac:spMkLst>
        </pc:spChg>
        <pc:picChg chg="add mod">
          <ac:chgData name="이덕중[ 대학원석·박사통합과정재학 / 인공지능학과 ]" userId="01507972-c1d4-4465-876b-3c7b2cb31bfb" providerId="ADAL" clId="{1463B039-731B-4F5D-96E2-02D004B0EED2}" dt="2022-08-12T04:56:49.430" v="14840" actId="1076"/>
          <ac:picMkLst>
            <pc:docMk/>
            <pc:sldMk cId="4166356848" sldId="365"/>
            <ac:picMk id="3" creationId="{264F33AD-3F65-B64A-6C6E-60B16F90D240}"/>
          </ac:picMkLst>
        </pc:picChg>
        <pc:picChg chg="add mod ord">
          <ac:chgData name="이덕중[ 대학원석·박사통합과정재학 / 인공지능학과 ]" userId="01507972-c1d4-4465-876b-3c7b2cb31bfb" providerId="ADAL" clId="{1463B039-731B-4F5D-96E2-02D004B0EED2}" dt="2022-08-12T05:09:00.914" v="15306" actId="167"/>
          <ac:picMkLst>
            <pc:docMk/>
            <pc:sldMk cId="4166356848" sldId="365"/>
            <ac:picMk id="5" creationId="{0058DAD6-FAF6-AB67-B3EA-F0162D5C465F}"/>
          </ac:picMkLst>
        </pc:picChg>
        <pc:picChg chg="del">
          <ac:chgData name="이덕중[ 대학원석·박사통합과정재학 / 인공지능학과 ]" userId="01507972-c1d4-4465-876b-3c7b2cb31bfb" providerId="ADAL" clId="{1463B039-731B-4F5D-96E2-02D004B0EED2}" dt="2022-08-12T04:17:46.685" v="13338" actId="478"/>
          <ac:picMkLst>
            <pc:docMk/>
            <pc:sldMk cId="4166356848" sldId="365"/>
            <ac:picMk id="16" creationId="{FC71EF64-7BA5-3030-6B53-2EF674A5509D}"/>
          </ac:picMkLst>
        </pc:picChg>
        <pc:picChg chg="add mod">
          <ac:chgData name="이덕중[ 대학원석·박사통합과정재학 / 인공지능학과 ]" userId="01507972-c1d4-4465-876b-3c7b2cb31bfb" providerId="ADAL" clId="{1463B039-731B-4F5D-96E2-02D004B0EED2}" dt="2022-08-12T05:08:23.893" v="15297" actId="1076"/>
          <ac:picMkLst>
            <pc:docMk/>
            <pc:sldMk cId="4166356848" sldId="365"/>
            <ac:picMk id="21" creationId="{D4812578-F87E-FC59-512E-ECDCFAE3F8E9}"/>
          </ac:picMkLst>
        </pc:picChg>
        <pc:picChg chg="add mod">
          <ac:chgData name="이덕중[ 대학원석·박사통합과정재학 / 인공지능학과 ]" userId="01507972-c1d4-4465-876b-3c7b2cb31bfb" providerId="ADAL" clId="{1463B039-731B-4F5D-96E2-02D004B0EED2}" dt="2022-08-12T05:08:40.243" v="15300" actId="1076"/>
          <ac:picMkLst>
            <pc:docMk/>
            <pc:sldMk cId="4166356848" sldId="365"/>
            <ac:picMk id="23" creationId="{5FF7CEBB-84DF-81C2-2717-F297F32C0373}"/>
          </ac:picMkLst>
        </pc:picChg>
        <pc:picChg chg="del mod">
          <ac:chgData name="이덕중[ 대학원석·박사통합과정재학 / 인공지능학과 ]" userId="01507972-c1d4-4465-876b-3c7b2cb31bfb" providerId="ADAL" clId="{1463B039-731B-4F5D-96E2-02D004B0EED2}" dt="2022-08-12T04:17:46.685" v="13338" actId="478"/>
          <ac:picMkLst>
            <pc:docMk/>
            <pc:sldMk cId="4166356848" sldId="365"/>
            <ac:picMk id="24" creationId="{F758BB7F-4B09-F380-9041-F1E21F631A90}"/>
          </ac:picMkLst>
        </pc:picChg>
        <pc:picChg chg="add mod">
          <ac:chgData name="이덕중[ 대학원석·박사통합과정재학 / 인공지능학과 ]" userId="01507972-c1d4-4465-876b-3c7b2cb31bfb" providerId="ADAL" clId="{1463B039-731B-4F5D-96E2-02D004B0EED2}" dt="2022-08-12T05:09:25.268" v="15312" actId="1076"/>
          <ac:picMkLst>
            <pc:docMk/>
            <pc:sldMk cId="4166356848" sldId="365"/>
            <ac:picMk id="30" creationId="{370D5F17-5636-36B7-EEE1-BBE3863E6EB8}"/>
          </ac:picMkLst>
        </pc:picChg>
        <pc:picChg chg="add mod">
          <ac:chgData name="이덕중[ 대학원석·박사통합과정재학 / 인공지능학과 ]" userId="01507972-c1d4-4465-876b-3c7b2cb31bfb" providerId="ADAL" clId="{1463B039-731B-4F5D-96E2-02D004B0EED2}" dt="2022-08-12T05:09:21.247" v="15311" actId="14100"/>
          <ac:picMkLst>
            <pc:docMk/>
            <pc:sldMk cId="4166356848" sldId="365"/>
            <ac:picMk id="32" creationId="{6286F3CA-7EC1-7A3C-2912-AC4382209249}"/>
          </ac:picMkLst>
        </pc:picChg>
        <pc:picChg chg="add mod">
          <ac:chgData name="이덕중[ 대학원석·박사통합과정재학 / 인공지능학과 ]" userId="01507972-c1d4-4465-876b-3c7b2cb31bfb" providerId="ADAL" clId="{1463B039-731B-4F5D-96E2-02D004B0EED2}" dt="2022-08-12T05:09:40.978" v="15317" actId="1076"/>
          <ac:picMkLst>
            <pc:docMk/>
            <pc:sldMk cId="4166356848" sldId="365"/>
            <ac:picMk id="39" creationId="{C366EAE3-9A3B-6B03-AB34-92FF1B043A6F}"/>
          </ac:picMkLst>
        </pc:picChg>
      </pc:sldChg>
      <pc:sldChg chg="delSp modSp add mod modNotesTx">
        <pc:chgData name="이덕중[ 대학원석·박사통합과정재학 / 인공지능학과 ]" userId="01507972-c1d4-4465-876b-3c7b2cb31bfb" providerId="ADAL" clId="{1463B039-731B-4F5D-96E2-02D004B0EED2}" dt="2022-08-12T04:38:07.088" v="14822" actId="20577"/>
        <pc:sldMkLst>
          <pc:docMk/>
          <pc:sldMk cId="1258177423" sldId="366"/>
        </pc:sldMkLst>
        <pc:spChg chg="del">
          <ac:chgData name="이덕중[ 대학원석·박사통합과정재학 / 인공지능학과 ]" userId="01507972-c1d4-4465-876b-3c7b2cb31bfb" providerId="ADAL" clId="{1463B039-731B-4F5D-96E2-02D004B0EED2}" dt="2022-08-12T04:29:10.636" v="13980" actId="478"/>
          <ac:spMkLst>
            <pc:docMk/>
            <pc:sldMk cId="1258177423" sldId="366"/>
            <ac:spMk id="14" creationId="{02436C8A-7886-608B-DF26-2D98EE7281ED}"/>
          </ac:spMkLst>
        </pc:spChg>
        <pc:picChg chg="mod">
          <ac:chgData name="이덕중[ 대학원석·박사통합과정재학 / 인공지능학과 ]" userId="01507972-c1d4-4465-876b-3c7b2cb31bfb" providerId="ADAL" clId="{1463B039-731B-4F5D-96E2-02D004B0EED2}" dt="2022-08-12T04:29:12.974" v="13982" actId="14100"/>
          <ac:picMkLst>
            <pc:docMk/>
            <pc:sldMk cId="1258177423" sldId="366"/>
            <ac:picMk id="7" creationId="{FC14BE1C-0C5E-8D7E-064B-FEAAF88299EE}"/>
          </ac:picMkLst>
        </pc:picChg>
        <pc:picChg chg="del mod">
          <ac:chgData name="이덕중[ 대학원석·박사통합과정재학 / 인공지능학과 ]" userId="01507972-c1d4-4465-876b-3c7b2cb31bfb" providerId="ADAL" clId="{1463B039-731B-4F5D-96E2-02D004B0EED2}" dt="2022-08-12T04:29:03.082" v="13972" actId="478"/>
          <ac:picMkLst>
            <pc:docMk/>
            <pc:sldMk cId="1258177423" sldId="366"/>
            <ac:picMk id="10" creationId="{2B9B7D65-E275-AB30-E675-4DD71E32B4A4}"/>
          </ac:picMkLst>
        </pc:picChg>
        <pc:picChg chg="del">
          <ac:chgData name="이덕중[ 대학원석·박사통합과정재학 / 인공지능학과 ]" userId="01507972-c1d4-4465-876b-3c7b2cb31bfb" providerId="ADAL" clId="{1463B039-731B-4F5D-96E2-02D004B0EED2}" dt="2022-08-12T04:29:03.999" v="13973" actId="478"/>
          <ac:picMkLst>
            <pc:docMk/>
            <pc:sldMk cId="1258177423" sldId="366"/>
            <ac:picMk id="15" creationId="{A6852230-909A-FEB8-CEA9-C38E1EAD84C7}"/>
          </ac:picMkLst>
        </pc:picChg>
        <pc:picChg chg="del mod">
          <ac:chgData name="이덕중[ 대학원석·박사통합과정재학 / 인공지능학과 ]" userId="01507972-c1d4-4465-876b-3c7b2cb31bfb" providerId="ADAL" clId="{1463B039-731B-4F5D-96E2-02D004B0EED2}" dt="2022-08-12T04:29:06.041" v="13976" actId="478"/>
          <ac:picMkLst>
            <pc:docMk/>
            <pc:sldMk cId="1258177423" sldId="366"/>
            <ac:picMk id="19" creationId="{22DD5C51-9E02-EECE-94DB-4ACB870BB0F6}"/>
          </ac:picMkLst>
        </pc:picChg>
        <pc:picChg chg="del">
          <ac:chgData name="이덕중[ 대학원석·박사통합과정재학 / 인공지능학과 ]" userId="01507972-c1d4-4465-876b-3c7b2cb31bfb" providerId="ADAL" clId="{1463B039-731B-4F5D-96E2-02D004B0EED2}" dt="2022-08-12T04:29:06.342" v="13977" actId="478"/>
          <ac:picMkLst>
            <pc:docMk/>
            <pc:sldMk cId="1258177423" sldId="366"/>
            <ac:picMk id="25" creationId="{AC40FF92-CFC4-5BF0-C3CC-767BF6DC7F6A}"/>
          </ac:picMkLst>
        </pc:picChg>
      </pc:sldChg>
      <pc:sldChg chg="add del">
        <pc:chgData name="이덕중[ 대학원석·박사통합과정재학 / 인공지능학과 ]" userId="01507972-c1d4-4465-876b-3c7b2cb31bfb" providerId="ADAL" clId="{1463B039-731B-4F5D-96E2-02D004B0EED2}" dt="2022-08-12T04:18:03.887" v="13342"/>
        <pc:sldMkLst>
          <pc:docMk/>
          <pc:sldMk cId="1828478331" sldId="366"/>
        </pc:sldMkLst>
      </pc:sldChg>
      <pc:sldChg chg="delSp modSp add mod modNotesTx">
        <pc:chgData name="이덕중[ 대학원석·박사통합과정재학 / 인공지능학과 ]" userId="01507972-c1d4-4465-876b-3c7b2cb31bfb" providerId="ADAL" clId="{1463B039-731B-4F5D-96E2-02D004B0EED2}" dt="2022-08-12T04:38:05.748" v="14821" actId="20577"/>
        <pc:sldMkLst>
          <pc:docMk/>
          <pc:sldMk cId="2641156872" sldId="367"/>
        </pc:sldMkLst>
        <pc:spChg chg="del">
          <ac:chgData name="이덕중[ 대학원석·박사통합과정재학 / 인공지능학과 ]" userId="01507972-c1d4-4465-876b-3c7b2cb31bfb" providerId="ADAL" clId="{1463B039-731B-4F5D-96E2-02D004B0EED2}" dt="2022-08-12T04:29:26.955" v="13994" actId="478"/>
          <ac:spMkLst>
            <pc:docMk/>
            <pc:sldMk cId="2641156872" sldId="367"/>
            <ac:spMk id="14" creationId="{02436C8A-7886-608B-DF26-2D98EE7281ED}"/>
          </ac:spMkLst>
        </pc:spChg>
        <pc:picChg chg="del mod">
          <ac:chgData name="이덕중[ 대학원석·박사통합과정재학 / 인공지능학과 ]" userId="01507972-c1d4-4465-876b-3c7b2cb31bfb" providerId="ADAL" clId="{1463B039-731B-4F5D-96E2-02D004B0EED2}" dt="2022-08-12T04:29:20.838" v="13989" actId="478"/>
          <ac:picMkLst>
            <pc:docMk/>
            <pc:sldMk cId="2641156872" sldId="367"/>
            <ac:picMk id="7" creationId="{FC14BE1C-0C5E-8D7E-064B-FEAAF88299EE}"/>
          </ac:picMkLst>
        </pc:picChg>
        <pc:picChg chg="del">
          <ac:chgData name="이덕중[ 대학원석·박사통합과정재학 / 인공지능학과 ]" userId="01507972-c1d4-4465-876b-3c7b2cb31bfb" providerId="ADAL" clId="{1463B039-731B-4F5D-96E2-02D004B0EED2}" dt="2022-08-12T04:29:18.315" v="13984" actId="478"/>
          <ac:picMkLst>
            <pc:docMk/>
            <pc:sldMk cId="2641156872" sldId="367"/>
            <ac:picMk id="10" creationId="{2B9B7D65-E275-AB30-E675-4DD71E32B4A4}"/>
          </ac:picMkLst>
        </pc:picChg>
        <pc:picChg chg="mod">
          <ac:chgData name="이덕중[ 대학원석·박사통합과정재학 / 인공지능학과 ]" userId="01507972-c1d4-4465-876b-3c7b2cb31bfb" providerId="ADAL" clId="{1463B039-731B-4F5D-96E2-02D004B0EED2}" dt="2022-08-12T04:29:27.963" v="13995" actId="1076"/>
          <ac:picMkLst>
            <pc:docMk/>
            <pc:sldMk cId="2641156872" sldId="367"/>
            <ac:picMk id="15" creationId="{A6852230-909A-FEB8-CEA9-C38E1EAD84C7}"/>
          </ac:picMkLst>
        </pc:picChg>
        <pc:picChg chg="del">
          <ac:chgData name="이덕중[ 대학원석·박사통합과정재학 / 인공지능학과 ]" userId="01507972-c1d4-4465-876b-3c7b2cb31bfb" providerId="ADAL" clId="{1463B039-731B-4F5D-96E2-02D004B0EED2}" dt="2022-08-12T04:29:19.502" v="13987" actId="478"/>
          <ac:picMkLst>
            <pc:docMk/>
            <pc:sldMk cId="2641156872" sldId="367"/>
            <ac:picMk id="19" creationId="{22DD5C51-9E02-EECE-94DB-4ACB870BB0F6}"/>
          </ac:picMkLst>
        </pc:picChg>
        <pc:picChg chg="del">
          <ac:chgData name="이덕중[ 대학원석·박사통합과정재학 / 인공지능학과 ]" userId="01507972-c1d4-4465-876b-3c7b2cb31bfb" providerId="ADAL" clId="{1463B039-731B-4F5D-96E2-02D004B0EED2}" dt="2022-08-12T04:29:18.785" v="13985" actId="478"/>
          <ac:picMkLst>
            <pc:docMk/>
            <pc:sldMk cId="2641156872" sldId="367"/>
            <ac:picMk id="25" creationId="{AC40FF92-CFC4-5BF0-C3CC-767BF6DC7F6A}"/>
          </ac:picMkLst>
        </pc:picChg>
      </pc:sldChg>
      <pc:sldChg chg="delSp modSp add mod modNotesTx">
        <pc:chgData name="이덕중[ 대학원석·박사통합과정재학 / 인공지능학과 ]" userId="01507972-c1d4-4465-876b-3c7b2cb31bfb" providerId="ADAL" clId="{1463B039-731B-4F5D-96E2-02D004B0EED2}" dt="2022-08-12T04:38:03.628" v="14820" actId="20577"/>
        <pc:sldMkLst>
          <pc:docMk/>
          <pc:sldMk cId="1826030327" sldId="368"/>
        </pc:sldMkLst>
        <pc:spChg chg="del">
          <ac:chgData name="이덕중[ 대학원석·박사통합과정재학 / 인공지능학과 ]" userId="01507972-c1d4-4465-876b-3c7b2cb31bfb" providerId="ADAL" clId="{1463B039-731B-4F5D-96E2-02D004B0EED2}" dt="2022-08-12T04:29:39.179" v="14003" actId="478"/>
          <ac:spMkLst>
            <pc:docMk/>
            <pc:sldMk cId="1826030327" sldId="368"/>
            <ac:spMk id="14" creationId="{02436C8A-7886-608B-DF26-2D98EE7281ED}"/>
          </ac:spMkLst>
        </pc:spChg>
        <pc:picChg chg="del">
          <ac:chgData name="이덕중[ 대학원석·박사통합과정재학 / 인공지능학과 ]" userId="01507972-c1d4-4465-876b-3c7b2cb31bfb" providerId="ADAL" clId="{1463B039-731B-4F5D-96E2-02D004B0EED2}" dt="2022-08-12T04:29:31.342" v="13997" actId="478"/>
          <ac:picMkLst>
            <pc:docMk/>
            <pc:sldMk cId="1826030327" sldId="368"/>
            <ac:picMk id="7" creationId="{FC14BE1C-0C5E-8D7E-064B-FEAAF88299EE}"/>
          </ac:picMkLst>
        </pc:picChg>
        <pc:picChg chg="del">
          <ac:chgData name="이덕중[ 대학원석·박사통합과정재학 / 인공지능학과 ]" userId="01507972-c1d4-4465-876b-3c7b2cb31bfb" providerId="ADAL" clId="{1463B039-731B-4F5D-96E2-02D004B0EED2}" dt="2022-08-12T04:29:30.076" v="13996" actId="478"/>
          <ac:picMkLst>
            <pc:docMk/>
            <pc:sldMk cId="1826030327" sldId="368"/>
            <ac:picMk id="10" creationId="{2B9B7D65-E275-AB30-E675-4DD71E32B4A4}"/>
          </ac:picMkLst>
        </pc:picChg>
        <pc:picChg chg="del">
          <ac:chgData name="이덕중[ 대학원석·박사통합과정재학 / 인공지능학과 ]" userId="01507972-c1d4-4465-876b-3c7b2cb31bfb" providerId="ADAL" clId="{1463B039-731B-4F5D-96E2-02D004B0EED2}" dt="2022-08-12T04:29:30.076" v="13996" actId="478"/>
          <ac:picMkLst>
            <pc:docMk/>
            <pc:sldMk cId="1826030327" sldId="368"/>
            <ac:picMk id="15" creationId="{A6852230-909A-FEB8-CEA9-C38E1EAD84C7}"/>
          </ac:picMkLst>
        </pc:picChg>
        <pc:picChg chg="del mod">
          <ac:chgData name="이덕중[ 대학원석·박사통합과정재학 / 인공지능학과 ]" userId="01507972-c1d4-4465-876b-3c7b2cb31bfb" providerId="ADAL" clId="{1463B039-731B-4F5D-96E2-02D004B0EED2}" dt="2022-08-12T04:29:36.437" v="14001" actId="478"/>
          <ac:picMkLst>
            <pc:docMk/>
            <pc:sldMk cId="1826030327" sldId="368"/>
            <ac:picMk id="19" creationId="{22DD5C51-9E02-EECE-94DB-4ACB870BB0F6}"/>
          </ac:picMkLst>
        </pc:picChg>
        <pc:picChg chg="mod">
          <ac:chgData name="이덕중[ 대학원석·박사통합과정재학 / 인공지능학과 ]" userId="01507972-c1d4-4465-876b-3c7b2cb31bfb" providerId="ADAL" clId="{1463B039-731B-4F5D-96E2-02D004B0EED2}" dt="2022-08-12T04:29:40.382" v="14004" actId="1076"/>
          <ac:picMkLst>
            <pc:docMk/>
            <pc:sldMk cId="1826030327" sldId="368"/>
            <ac:picMk id="25" creationId="{AC40FF92-CFC4-5BF0-C3CC-767BF6DC7F6A}"/>
          </ac:picMkLst>
        </pc:picChg>
      </pc:sldChg>
      <pc:sldChg chg="delSp modSp add mod modNotesTx">
        <pc:chgData name="이덕중[ 대학원석·박사통합과정재학 / 인공지능학과 ]" userId="01507972-c1d4-4465-876b-3c7b2cb31bfb" providerId="ADAL" clId="{1463B039-731B-4F5D-96E2-02D004B0EED2}" dt="2022-08-12T04:38:02.163" v="14819" actId="20577"/>
        <pc:sldMkLst>
          <pc:docMk/>
          <pc:sldMk cId="2030135327" sldId="369"/>
        </pc:sldMkLst>
        <pc:picChg chg="del">
          <ac:chgData name="이덕중[ 대학원석·박사통합과정재학 / 인공지능학과 ]" userId="01507972-c1d4-4465-876b-3c7b2cb31bfb" providerId="ADAL" clId="{1463B039-731B-4F5D-96E2-02D004B0EED2}" dt="2022-08-12T04:29:44.909" v="14008" actId="478"/>
          <ac:picMkLst>
            <pc:docMk/>
            <pc:sldMk cId="2030135327" sldId="369"/>
            <ac:picMk id="7" creationId="{FC14BE1C-0C5E-8D7E-064B-FEAAF88299EE}"/>
          </ac:picMkLst>
        </pc:picChg>
        <pc:picChg chg="del">
          <ac:chgData name="이덕중[ 대학원석·박사통합과정재학 / 인공지능학과 ]" userId="01507972-c1d4-4465-876b-3c7b2cb31bfb" providerId="ADAL" clId="{1463B039-731B-4F5D-96E2-02D004B0EED2}" dt="2022-08-12T04:29:42.304" v="14005" actId="478"/>
          <ac:picMkLst>
            <pc:docMk/>
            <pc:sldMk cId="2030135327" sldId="369"/>
            <ac:picMk id="10" creationId="{2B9B7D65-E275-AB30-E675-4DD71E32B4A4}"/>
          </ac:picMkLst>
        </pc:picChg>
        <pc:picChg chg="del">
          <ac:chgData name="이덕중[ 대학원석·박사통합과정재학 / 인공지능학과 ]" userId="01507972-c1d4-4465-876b-3c7b2cb31bfb" providerId="ADAL" clId="{1463B039-731B-4F5D-96E2-02D004B0EED2}" dt="2022-08-12T04:29:42.535" v="14006" actId="478"/>
          <ac:picMkLst>
            <pc:docMk/>
            <pc:sldMk cId="2030135327" sldId="369"/>
            <ac:picMk id="15" creationId="{A6852230-909A-FEB8-CEA9-C38E1EAD84C7}"/>
          </ac:picMkLst>
        </pc:picChg>
        <pc:picChg chg="mod">
          <ac:chgData name="이덕중[ 대학원석·박사통합과정재학 / 인공지능학과 ]" userId="01507972-c1d4-4465-876b-3c7b2cb31bfb" providerId="ADAL" clId="{1463B039-731B-4F5D-96E2-02D004B0EED2}" dt="2022-08-12T04:30:03.060" v="14011" actId="1076"/>
          <ac:picMkLst>
            <pc:docMk/>
            <pc:sldMk cId="2030135327" sldId="369"/>
            <ac:picMk id="19" creationId="{22DD5C51-9E02-EECE-94DB-4ACB870BB0F6}"/>
          </ac:picMkLst>
        </pc:picChg>
        <pc:picChg chg="del">
          <ac:chgData name="이덕중[ 대학원석·박사통합과정재학 / 인공지능학과 ]" userId="01507972-c1d4-4465-876b-3c7b2cb31bfb" providerId="ADAL" clId="{1463B039-731B-4F5D-96E2-02D004B0EED2}" dt="2022-08-12T04:29:45.200" v="14009" actId="478"/>
          <ac:picMkLst>
            <pc:docMk/>
            <pc:sldMk cId="2030135327" sldId="369"/>
            <ac:picMk id="25" creationId="{AC40FF92-CFC4-5BF0-C3CC-767BF6DC7F6A}"/>
          </ac:picMkLst>
        </pc:picChg>
      </pc:sldChg>
      <pc:sldChg chg="add del modNotesTx">
        <pc:chgData name="이덕중[ 대학원석·박사통합과정재학 / 인공지능학과 ]" userId="01507972-c1d4-4465-876b-3c7b2cb31bfb" providerId="ADAL" clId="{1463B039-731B-4F5D-96E2-02D004B0EED2}" dt="2022-08-12T06:24:40.580" v="21005" actId="47"/>
        <pc:sldMkLst>
          <pc:docMk/>
          <pc:sldMk cId="3229026100" sldId="370"/>
        </pc:sldMkLst>
      </pc:sldChg>
      <pc:sldChg chg="add del modNotesTx">
        <pc:chgData name="이덕중[ 대학원석·박사통합과정재학 / 인공지능학과 ]" userId="01507972-c1d4-4465-876b-3c7b2cb31bfb" providerId="ADAL" clId="{1463B039-731B-4F5D-96E2-02D004B0EED2}" dt="2022-08-12T06:24:40.580" v="21005" actId="47"/>
        <pc:sldMkLst>
          <pc:docMk/>
          <pc:sldMk cId="3774353992" sldId="371"/>
        </pc:sldMkLst>
      </pc:sldChg>
      <pc:sldChg chg="addSp delSp modSp add mod">
        <pc:chgData name="이덕중[ 대학원석·박사통합과정재학 / 인공지능학과 ]" userId="01507972-c1d4-4465-876b-3c7b2cb31bfb" providerId="ADAL" clId="{1463B039-731B-4F5D-96E2-02D004B0EED2}" dt="2022-08-12T06:04:53.449" v="19687" actId="207"/>
        <pc:sldMkLst>
          <pc:docMk/>
          <pc:sldMk cId="357355724" sldId="372"/>
        </pc:sldMkLst>
        <pc:spChg chg="add mod">
          <ac:chgData name="이덕중[ 대학원석·박사통합과정재학 / 인공지능학과 ]" userId="01507972-c1d4-4465-876b-3c7b2cb31bfb" providerId="ADAL" clId="{1463B039-731B-4F5D-96E2-02D004B0EED2}" dt="2022-08-12T05:34:36.099" v="18306" actId="1076"/>
          <ac:spMkLst>
            <pc:docMk/>
            <pc:sldMk cId="357355724" sldId="372"/>
            <ac:spMk id="14" creationId="{1E655E86-8A47-8235-F347-D5186823A937}"/>
          </ac:spMkLst>
        </pc:spChg>
        <pc:spChg chg="mod">
          <ac:chgData name="이덕중[ 대학원석·박사통합과정재학 / 인공지능학과 ]" userId="01507972-c1d4-4465-876b-3c7b2cb31bfb" providerId="ADAL" clId="{1463B039-731B-4F5D-96E2-02D004B0EED2}" dt="2022-08-12T05:34:36.099" v="18306" actId="1076"/>
          <ac:spMkLst>
            <pc:docMk/>
            <pc:sldMk cId="357355724" sldId="372"/>
            <ac:spMk id="15" creationId="{4E6F83F0-EA21-2CC5-B4A6-5E11AF4F0601}"/>
          </ac:spMkLst>
        </pc:spChg>
        <pc:spChg chg="add mod">
          <ac:chgData name="이덕중[ 대학원석·박사통합과정재학 / 인공지능학과 ]" userId="01507972-c1d4-4465-876b-3c7b2cb31bfb" providerId="ADAL" clId="{1463B039-731B-4F5D-96E2-02D004B0EED2}" dt="2022-08-12T05:34:36.324" v="18307"/>
          <ac:spMkLst>
            <pc:docMk/>
            <pc:sldMk cId="357355724" sldId="372"/>
            <ac:spMk id="17" creationId="{7F3DA88D-BF8B-2445-8F7F-1768E9574304}"/>
          </ac:spMkLst>
        </pc:spChg>
        <pc:spChg chg="add mod">
          <ac:chgData name="이덕중[ 대학원석·박사통합과정재학 / 인공지능학과 ]" userId="01507972-c1d4-4465-876b-3c7b2cb31bfb" providerId="ADAL" clId="{1463B039-731B-4F5D-96E2-02D004B0EED2}" dt="2022-08-12T06:03:14.919" v="19663" actId="1076"/>
          <ac:spMkLst>
            <pc:docMk/>
            <pc:sldMk cId="357355724" sldId="372"/>
            <ac:spMk id="18" creationId="{0F33358B-BE0A-7401-FF6F-658372D9DAF3}"/>
          </ac:spMkLst>
        </pc:spChg>
        <pc:spChg chg="add del mod">
          <ac:chgData name="이덕중[ 대학원석·박사통합과정재학 / 인공지능학과 ]" userId="01507972-c1d4-4465-876b-3c7b2cb31bfb" providerId="ADAL" clId="{1463B039-731B-4F5D-96E2-02D004B0EED2}" dt="2022-08-12T06:02:43.737" v="19658" actId="478"/>
          <ac:spMkLst>
            <pc:docMk/>
            <pc:sldMk cId="357355724" sldId="372"/>
            <ac:spMk id="24" creationId="{57D192CB-6A4A-66B0-D205-B143CB847F00}"/>
          </ac:spMkLst>
        </pc:spChg>
        <pc:spChg chg="add mod">
          <ac:chgData name="이덕중[ 대학원석·박사통합과정재학 / 인공지능학과 ]" userId="01507972-c1d4-4465-876b-3c7b2cb31bfb" providerId="ADAL" clId="{1463B039-731B-4F5D-96E2-02D004B0EED2}" dt="2022-08-12T06:04:53.449" v="19687" actId="207"/>
          <ac:spMkLst>
            <pc:docMk/>
            <pc:sldMk cId="357355724" sldId="372"/>
            <ac:spMk id="25" creationId="{8DFD3F2A-2ED6-E892-36F5-5E889E893F5E}"/>
          </ac:spMkLst>
        </pc:spChg>
        <pc:spChg chg="add mod ord">
          <ac:chgData name="이덕중[ 대학원석·박사통합과정재학 / 인공지능학과 ]" userId="01507972-c1d4-4465-876b-3c7b2cb31bfb" providerId="ADAL" clId="{1463B039-731B-4F5D-96E2-02D004B0EED2}" dt="2022-08-12T06:04:35.528" v="19677" actId="1076"/>
          <ac:spMkLst>
            <pc:docMk/>
            <pc:sldMk cId="357355724" sldId="372"/>
            <ac:spMk id="26" creationId="{F8E135AE-15FE-091A-D068-B6B0B152DE7C}"/>
          </ac:spMkLst>
        </pc:spChg>
        <pc:picChg chg="add mod">
          <ac:chgData name="이덕중[ 대학원석·박사통합과정재학 / 인공지능학과 ]" userId="01507972-c1d4-4465-876b-3c7b2cb31bfb" providerId="ADAL" clId="{1463B039-731B-4F5D-96E2-02D004B0EED2}" dt="2022-08-12T06:03:14.919" v="19663" actId="1076"/>
          <ac:picMkLst>
            <pc:docMk/>
            <pc:sldMk cId="357355724" sldId="372"/>
            <ac:picMk id="3" creationId="{AE82DD1A-6297-61E9-E05F-99D69B6A1DC4}"/>
          </ac:picMkLst>
        </pc:picChg>
        <pc:picChg chg="add mod">
          <ac:chgData name="이덕중[ 대학원석·박사통합과정재학 / 인공지능학과 ]" userId="01507972-c1d4-4465-876b-3c7b2cb31bfb" providerId="ADAL" clId="{1463B039-731B-4F5D-96E2-02D004B0EED2}" dt="2022-08-12T06:03:00.429" v="19660" actId="1076"/>
          <ac:picMkLst>
            <pc:docMk/>
            <pc:sldMk cId="357355724" sldId="372"/>
            <ac:picMk id="5" creationId="{36EBD7A3-DADD-7526-098B-D59D616C90B4}"/>
          </ac:picMkLst>
        </pc:picChg>
        <pc:picChg chg="add mod">
          <ac:chgData name="이덕중[ 대학원석·박사통합과정재학 / 인공지능학과 ]" userId="01507972-c1d4-4465-876b-3c7b2cb31bfb" providerId="ADAL" clId="{1463B039-731B-4F5D-96E2-02D004B0EED2}" dt="2022-08-12T06:03:11.899" v="19662" actId="1076"/>
          <ac:picMkLst>
            <pc:docMk/>
            <pc:sldMk cId="357355724" sldId="372"/>
            <ac:picMk id="7" creationId="{67FF4160-9BD9-1C2A-9743-99F473C97B44}"/>
          </ac:picMkLst>
        </pc:picChg>
        <pc:picChg chg="mod">
          <ac:chgData name="이덕중[ 대학원석·박사통합과정재학 / 인공지능학과 ]" userId="01507972-c1d4-4465-876b-3c7b2cb31bfb" providerId="ADAL" clId="{1463B039-731B-4F5D-96E2-02D004B0EED2}" dt="2022-08-12T06:04:32.152" v="19675" actId="1076"/>
          <ac:picMkLst>
            <pc:docMk/>
            <pc:sldMk cId="357355724" sldId="372"/>
            <ac:picMk id="16" creationId="{052715E3-E179-9FA1-4F3C-C5C74A61F9EA}"/>
          </ac:picMkLst>
        </pc:picChg>
      </pc:sldChg>
      <pc:sldChg chg="modSp add del mod">
        <pc:chgData name="이덕중[ 대학원석·박사통합과정재학 / 인공지능학과 ]" userId="01507972-c1d4-4465-876b-3c7b2cb31bfb" providerId="ADAL" clId="{1463B039-731B-4F5D-96E2-02D004B0EED2}" dt="2022-08-12T04:32:42.977" v="14170"/>
        <pc:sldMkLst>
          <pc:docMk/>
          <pc:sldMk cId="749922947" sldId="372"/>
        </pc:sldMkLst>
        <pc:spChg chg="mod">
          <ac:chgData name="이덕중[ 대학원석·박사통합과정재학 / 인공지능학과 ]" userId="01507972-c1d4-4465-876b-3c7b2cb31bfb" providerId="ADAL" clId="{1463B039-731B-4F5D-96E2-02D004B0EED2}" dt="2022-08-12T04:32:42.394" v="14169" actId="20577"/>
          <ac:spMkLst>
            <pc:docMk/>
            <pc:sldMk cId="749922947" sldId="372"/>
            <ac:spMk id="15" creationId="{4E6F83F0-EA21-2CC5-B4A6-5E11AF4F0601}"/>
          </ac:spMkLst>
        </pc:spChg>
      </pc:sldChg>
      <pc:sldChg chg="addSp delSp modSp add mod">
        <pc:chgData name="이덕중[ 대학원석·박사통합과정재학 / 인공지능학과 ]" userId="01507972-c1d4-4465-876b-3c7b2cb31bfb" providerId="ADAL" clId="{1463B039-731B-4F5D-96E2-02D004B0EED2}" dt="2022-08-12T05:31:58.094" v="18104" actId="207"/>
        <pc:sldMkLst>
          <pc:docMk/>
          <pc:sldMk cId="3174475802" sldId="373"/>
        </pc:sldMkLst>
        <pc:spChg chg="del">
          <ac:chgData name="이덕중[ 대학원석·박사통합과정재학 / 인공지능학과 ]" userId="01507972-c1d4-4465-876b-3c7b2cb31bfb" providerId="ADAL" clId="{1463B039-731B-4F5D-96E2-02D004B0EED2}" dt="2022-08-12T05:24:46.743" v="16687" actId="478"/>
          <ac:spMkLst>
            <pc:docMk/>
            <pc:sldMk cId="3174475802" sldId="373"/>
            <ac:spMk id="15" creationId="{BEF000F4-9439-1C2E-AE3F-ED34DC55A796}"/>
          </ac:spMkLst>
        </pc:spChg>
        <pc:spChg chg="add mod">
          <ac:chgData name="이덕중[ 대학원석·박사통합과정재학 / 인공지능학과 ]" userId="01507972-c1d4-4465-876b-3c7b2cb31bfb" providerId="ADAL" clId="{1463B039-731B-4F5D-96E2-02D004B0EED2}" dt="2022-08-12T05:31:58.094" v="18104" actId="207"/>
          <ac:spMkLst>
            <pc:docMk/>
            <pc:sldMk cId="3174475802" sldId="373"/>
            <ac:spMk id="16" creationId="{F86771FC-53B7-D95D-4AD2-7F85B5E1E208}"/>
          </ac:spMkLst>
        </pc:spChg>
        <pc:spChg chg="del">
          <ac:chgData name="이덕중[ 대학원석·박사통합과정재학 / 인공지능학과 ]" userId="01507972-c1d4-4465-876b-3c7b2cb31bfb" providerId="ADAL" clId="{1463B039-731B-4F5D-96E2-02D004B0EED2}" dt="2022-08-12T05:24:46.743" v="16687" actId="478"/>
          <ac:spMkLst>
            <pc:docMk/>
            <pc:sldMk cId="3174475802" sldId="373"/>
            <ac:spMk id="25" creationId="{1CC06E42-491A-BC50-13E4-32C2742774A0}"/>
          </ac:spMkLst>
        </pc:spChg>
        <pc:spChg chg="mod">
          <ac:chgData name="이덕중[ 대학원석·박사통합과정재학 / 인공지능학과 ]" userId="01507972-c1d4-4465-876b-3c7b2cb31bfb" providerId="ADAL" clId="{1463B039-731B-4F5D-96E2-02D004B0EED2}" dt="2022-08-12T05:29:02.032" v="17454" actId="20577"/>
          <ac:spMkLst>
            <pc:docMk/>
            <pc:sldMk cId="3174475802" sldId="373"/>
            <ac:spMk id="26" creationId="{727233E7-0FBA-30D6-537B-CE70340688BB}"/>
          </ac:spMkLst>
        </pc:spChg>
        <pc:spChg chg="mod">
          <ac:chgData name="이덕중[ 대학원석·박사통합과정재학 / 인공지능학과 ]" userId="01507972-c1d4-4465-876b-3c7b2cb31bfb" providerId="ADAL" clId="{1463B039-731B-4F5D-96E2-02D004B0EED2}" dt="2022-08-12T05:24:49.767" v="16688" actId="1076"/>
          <ac:spMkLst>
            <pc:docMk/>
            <pc:sldMk cId="3174475802" sldId="373"/>
            <ac:spMk id="27" creationId="{16EBA3F5-DE92-E838-0F9D-691872DBDC2B}"/>
          </ac:spMkLst>
        </pc:spChg>
      </pc:sldChg>
      <pc:sldChg chg="addSp delSp modSp add mod">
        <pc:chgData name="이덕중[ 대학원석·박사통합과정재학 / 인공지능학과 ]" userId="01507972-c1d4-4465-876b-3c7b2cb31bfb" providerId="ADAL" clId="{1463B039-731B-4F5D-96E2-02D004B0EED2}" dt="2022-08-12T06:05:59.946" v="19766" actId="20577"/>
        <pc:sldMkLst>
          <pc:docMk/>
          <pc:sldMk cId="2925286096" sldId="374"/>
        </pc:sldMkLst>
        <pc:spChg chg="add mod">
          <ac:chgData name="이덕중[ 대학원석·박사통합과정재학 / 인공지능학과 ]" userId="01507972-c1d4-4465-876b-3c7b2cb31bfb" providerId="ADAL" clId="{1463B039-731B-4F5D-96E2-02D004B0EED2}" dt="2022-08-12T06:05:59.946" v="19766" actId="20577"/>
          <ac:spMkLst>
            <pc:docMk/>
            <pc:sldMk cId="2925286096" sldId="374"/>
            <ac:spMk id="9" creationId="{B49A53F1-55E7-23CD-DE42-BC993D977E55}"/>
          </ac:spMkLst>
        </pc:spChg>
        <pc:spChg chg="del">
          <ac:chgData name="이덕중[ 대학원석·박사통합과정재학 / 인공지능학과 ]" userId="01507972-c1d4-4465-876b-3c7b2cb31bfb" providerId="ADAL" clId="{1463B039-731B-4F5D-96E2-02D004B0EED2}" dt="2022-08-12T05:48:54.683" v="18400" actId="478"/>
          <ac:spMkLst>
            <pc:docMk/>
            <pc:sldMk cId="2925286096" sldId="374"/>
            <ac:spMk id="29" creationId="{7D958868-7E78-CEE3-EBF5-0487D9ABCD05}"/>
          </ac:spMkLst>
        </pc:spChg>
        <pc:spChg chg="del mod">
          <ac:chgData name="이덕중[ 대학원석·박사통합과정재학 / 인공지능학과 ]" userId="01507972-c1d4-4465-876b-3c7b2cb31bfb" providerId="ADAL" clId="{1463B039-731B-4F5D-96E2-02D004B0EED2}" dt="2022-08-12T05:48:55.241" v="18401" actId="478"/>
          <ac:spMkLst>
            <pc:docMk/>
            <pc:sldMk cId="2925286096" sldId="374"/>
            <ac:spMk id="30" creationId="{204693F1-79B4-DEE3-E422-E00EC758F7DA}"/>
          </ac:spMkLst>
        </pc:spChg>
        <pc:picChg chg="add mod">
          <ac:chgData name="이덕중[ 대학원석·박사통합과정재학 / 인공지능학과 ]" userId="01507972-c1d4-4465-876b-3c7b2cb31bfb" providerId="ADAL" clId="{1463B039-731B-4F5D-96E2-02D004B0EED2}" dt="2022-08-12T05:59:13.443" v="19510" actId="1076"/>
          <ac:picMkLst>
            <pc:docMk/>
            <pc:sldMk cId="2925286096" sldId="374"/>
            <ac:picMk id="3" creationId="{0A8140B4-1367-BC22-34C3-CC3D1CE01523}"/>
          </ac:picMkLst>
        </pc:picChg>
        <pc:picChg chg="del">
          <ac:chgData name="이덕중[ 대학원석·박사통합과정재학 / 인공지능학과 ]" userId="01507972-c1d4-4465-876b-3c7b2cb31bfb" providerId="ADAL" clId="{1463B039-731B-4F5D-96E2-02D004B0EED2}" dt="2022-08-12T05:48:57.746" v="18402" actId="478"/>
          <ac:picMkLst>
            <pc:docMk/>
            <pc:sldMk cId="2925286096" sldId="374"/>
            <ac:picMk id="6" creationId="{3E551B25-0C32-8873-5620-95AAD37A21F8}"/>
          </ac:picMkLst>
        </pc:picChg>
        <pc:picChg chg="add mod">
          <ac:chgData name="이덕중[ 대학원석·박사통합과정재학 / 인공지능학과 ]" userId="01507972-c1d4-4465-876b-3c7b2cb31bfb" providerId="ADAL" clId="{1463B039-731B-4F5D-96E2-02D004B0EED2}" dt="2022-08-12T05:59:39.341" v="19512" actId="1076"/>
          <ac:picMkLst>
            <pc:docMk/>
            <pc:sldMk cId="2925286096" sldId="374"/>
            <ac:picMk id="7" creationId="{25CEAC4D-6643-56F7-B012-27B2321EBB59}"/>
          </ac:picMkLst>
        </pc:picChg>
        <pc:picChg chg="del">
          <ac:chgData name="이덕중[ 대학원석·박사통합과정재학 / 인공지능학과 ]" userId="01507972-c1d4-4465-876b-3c7b2cb31bfb" providerId="ADAL" clId="{1463B039-731B-4F5D-96E2-02D004B0EED2}" dt="2022-08-12T05:49:00.135" v="18405" actId="478"/>
          <ac:picMkLst>
            <pc:docMk/>
            <pc:sldMk cId="2925286096" sldId="374"/>
            <ac:picMk id="8" creationId="{5C8A14C9-C96B-C680-082C-00CCF977A5AB}"/>
          </ac:picMkLst>
        </pc:picChg>
        <pc:picChg chg="del">
          <ac:chgData name="이덕중[ 대학원석·박사통합과정재학 / 인공지능학과 ]" userId="01507972-c1d4-4465-876b-3c7b2cb31bfb" providerId="ADAL" clId="{1463B039-731B-4F5D-96E2-02D004B0EED2}" dt="2022-08-12T05:48:58.021" v="18403" actId="478"/>
          <ac:picMkLst>
            <pc:docMk/>
            <pc:sldMk cId="2925286096" sldId="374"/>
            <ac:picMk id="10" creationId="{CE2E46CA-C822-93BA-DD76-0B76862AB585}"/>
          </ac:picMkLst>
        </pc:picChg>
        <pc:picChg chg="del">
          <ac:chgData name="이덕중[ 대학원석·박사통합과정재학 / 인공지능학과 ]" userId="01507972-c1d4-4465-876b-3c7b2cb31bfb" providerId="ADAL" clId="{1463B039-731B-4F5D-96E2-02D004B0EED2}" dt="2022-08-12T05:48:58.526" v="18404" actId="478"/>
          <ac:picMkLst>
            <pc:docMk/>
            <pc:sldMk cId="2925286096" sldId="374"/>
            <ac:picMk id="14" creationId="{07FDE2AF-2897-3595-2FD2-C38502A58EF7}"/>
          </ac:picMkLst>
        </pc:picChg>
      </pc:sldChg>
      <pc:sldChg chg="add del">
        <pc:chgData name="이덕중[ 대학원석·박사통합과정재학 / 인공지능학과 ]" userId="01507972-c1d4-4465-876b-3c7b2cb31bfb" providerId="ADAL" clId="{1463B039-731B-4F5D-96E2-02D004B0EED2}" dt="2022-08-12T05:48:46.438" v="18393"/>
        <pc:sldMkLst>
          <pc:docMk/>
          <pc:sldMk cId="4107574350" sldId="374"/>
        </pc:sldMkLst>
      </pc:sldChg>
      <pc:sldChg chg="delSp modSp add del mod">
        <pc:chgData name="이덕중[ 대학원석·박사통합과정재학 / 인공지능학과 ]" userId="01507972-c1d4-4465-876b-3c7b2cb31bfb" providerId="ADAL" clId="{1463B039-731B-4F5D-96E2-02D004B0EED2}" dt="2022-08-12T06:00:08.113" v="19521" actId="47"/>
        <pc:sldMkLst>
          <pc:docMk/>
          <pc:sldMk cId="4133372653" sldId="375"/>
        </pc:sldMkLst>
        <pc:spChg chg="mod">
          <ac:chgData name="이덕중[ 대학원석·박사통합과정재학 / 인공지능학과 ]" userId="01507972-c1d4-4465-876b-3c7b2cb31bfb" providerId="ADAL" clId="{1463B039-731B-4F5D-96E2-02D004B0EED2}" dt="2022-08-12T06:00:06.525" v="19520" actId="14100"/>
          <ac:spMkLst>
            <pc:docMk/>
            <pc:sldMk cId="4133372653" sldId="375"/>
            <ac:spMk id="4" creationId="{635BBFDD-693A-08AD-701C-1A00DC8C8455}"/>
          </ac:spMkLst>
        </pc:spChg>
        <pc:picChg chg="del mod">
          <ac:chgData name="이덕중[ 대학원석·박사통합과정재학 / 인공지능학과 ]" userId="01507972-c1d4-4465-876b-3c7b2cb31bfb" providerId="ADAL" clId="{1463B039-731B-4F5D-96E2-02D004B0EED2}" dt="2022-08-12T05:59:55.749" v="19515" actId="478"/>
          <ac:picMkLst>
            <pc:docMk/>
            <pc:sldMk cId="4133372653" sldId="375"/>
            <ac:picMk id="3" creationId="{0A8140B4-1367-BC22-34C3-CC3D1CE01523}"/>
          </ac:picMkLst>
        </pc:picChg>
        <pc:picChg chg="del">
          <ac:chgData name="이덕중[ 대학원석·박사통합과정재학 / 인공지능학과 ]" userId="01507972-c1d4-4465-876b-3c7b2cb31bfb" providerId="ADAL" clId="{1463B039-731B-4F5D-96E2-02D004B0EED2}" dt="2022-08-12T05:59:55.749" v="19515" actId="478"/>
          <ac:picMkLst>
            <pc:docMk/>
            <pc:sldMk cId="4133372653" sldId="375"/>
            <ac:picMk id="7" creationId="{25CEAC4D-6643-56F7-B012-27B2321EBB59}"/>
          </ac:picMkLst>
        </pc:picChg>
      </pc:sldChg>
    </pc:docChg>
  </pc:docChgLst>
  <pc:docChgLst>
    <pc:chgData name="이덕중[ 대학원석·박사통합과정재학 / 인공지능학과 ]" userId="01507972-c1d4-4465-876b-3c7b2cb31bfb" providerId="ADAL" clId="{70D3F20B-F85D-414B-8C4D-2518C00D914C}"/>
    <pc:docChg chg="undo custSel addSld delSld modSld sldOrd">
      <pc:chgData name="이덕중[ 대학원석·박사통합과정재학 / 인공지능학과 ]" userId="01507972-c1d4-4465-876b-3c7b2cb31bfb" providerId="ADAL" clId="{70D3F20B-F85D-414B-8C4D-2518C00D914C}" dt="2022-09-02T06:40:48.181" v="4856"/>
      <pc:docMkLst>
        <pc:docMk/>
      </pc:docMkLst>
      <pc:sldChg chg="addSp delSp mod">
        <pc:chgData name="이덕중[ 대학원석·박사통합과정재학 / 인공지능학과 ]" userId="01507972-c1d4-4465-876b-3c7b2cb31bfb" providerId="ADAL" clId="{70D3F20B-F85D-414B-8C4D-2518C00D914C}" dt="2022-09-02T04:46:26.240" v="4136" actId="478"/>
        <pc:sldMkLst>
          <pc:docMk/>
          <pc:sldMk cId="1686809813" sldId="269"/>
        </pc:sldMkLst>
        <pc:picChg chg="add del">
          <ac:chgData name="이덕중[ 대학원석·박사통합과정재학 / 인공지능학과 ]" userId="01507972-c1d4-4465-876b-3c7b2cb31bfb" providerId="ADAL" clId="{70D3F20B-F85D-414B-8C4D-2518C00D914C}" dt="2022-09-02T04:46:26.240" v="4136" actId="478"/>
          <ac:picMkLst>
            <pc:docMk/>
            <pc:sldMk cId="1686809813" sldId="269"/>
            <ac:picMk id="3" creationId="{948617CB-4542-3D9D-0898-84DE3BD169E3}"/>
          </ac:picMkLst>
        </pc:picChg>
      </pc:sldChg>
      <pc:sldChg chg="addSp delSp modSp mod ord">
        <pc:chgData name="이덕중[ 대학원석·박사통합과정재학 / 인공지능학과 ]" userId="01507972-c1d4-4465-876b-3c7b2cb31bfb" providerId="ADAL" clId="{70D3F20B-F85D-414B-8C4D-2518C00D914C}" dt="2022-09-02T04:34:21.167" v="3091" actId="1076"/>
        <pc:sldMkLst>
          <pc:docMk/>
          <pc:sldMk cId="1107002873" sldId="350"/>
        </pc:sldMkLst>
        <pc:spChg chg="add mod">
          <ac:chgData name="이덕중[ 대학원석·박사통합과정재학 / 인공지능학과 ]" userId="01507972-c1d4-4465-876b-3c7b2cb31bfb" providerId="ADAL" clId="{70D3F20B-F85D-414B-8C4D-2518C00D914C}" dt="2022-09-02T04:28:00.103" v="2718"/>
          <ac:spMkLst>
            <pc:docMk/>
            <pc:sldMk cId="1107002873" sldId="350"/>
            <ac:spMk id="14" creationId="{926D1812-1E69-4040-02CF-221834B4A369}"/>
          </ac:spMkLst>
        </pc:spChg>
        <pc:spChg chg="add del mod">
          <ac:chgData name="이덕중[ 대학원석·박사통합과정재학 / 인공지능학과 ]" userId="01507972-c1d4-4465-876b-3c7b2cb31bfb" providerId="ADAL" clId="{70D3F20B-F85D-414B-8C4D-2518C00D914C}" dt="2022-09-02T04:28:14.471" v="2725"/>
          <ac:spMkLst>
            <pc:docMk/>
            <pc:sldMk cId="1107002873" sldId="350"/>
            <ac:spMk id="17" creationId="{5DD48AD0-7571-26F0-A1ED-5BA232F0DF09}"/>
          </ac:spMkLst>
        </pc:spChg>
        <pc:spChg chg="add mod">
          <ac:chgData name="이덕중[ 대학원석·박사통합과정재학 / 인공지능학과 ]" userId="01507972-c1d4-4465-876b-3c7b2cb31bfb" providerId="ADAL" clId="{70D3F20B-F85D-414B-8C4D-2518C00D914C}" dt="2022-09-02T04:34:06.535" v="3087" actId="6549"/>
          <ac:spMkLst>
            <pc:docMk/>
            <pc:sldMk cId="1107002873" sldId="350"/>
            <ac:spMk id="18" creationId="{7DAE35A1-C993-013B-C513-1DDB1DA972B7}"/>
          </ac:spMkLst>
        </pc:spChg>
        <pc:picChg chg="add mod">
          <ac:chgData name="이덕중[ 대학원석·박사통합과정재학 / 인공지능학과 ]" userId="01507972-c1d4-4465-876b-3c7b2cb31bfb" providerId="ADAL" clId="{70D3F20B-F85D-414B-8C4D-2518C00D914C}" dt="2022-09-02T04:34:09.494" v="3088" actId="1076"/>
          <ac:picMkLst>
            <pc:docMk/>
            <pc:sldMk cId="1107002873" sldId="350"/>
            <ac:picMk id="3" creationId="{12A40BFD-67CB-BAE1-F326-DAB7C727E8EE}"/>
          </ac:picMkLst>
        </pc:picChg>
        <pc:picChg chg="del mod">
          <ac:chgData name="이덕중[ 대학원석·박사통합과정재학 / 인공지능학과 ]" userId="01507972-c1d4-4465-876b-3c7b2cb31bfb" providerId="ADAL" clId="{70D3F20B-F85D-414B-8C4D-2518C00D914C}" dt="2022-09-02T04:28:06.831" v="2719" actId="478"/>
          <ac:picMkLst>
            <pc:docMk/>
            <pc:sldMk cId="1107002873" sldId="350"/>
            <ac:picMk id="10" creationId="{2B9B7D65-E275-AB30-E675-4DD71E32B4A4}"/>
          </ac:picMkLst>
        </pc:picChg>
        <pc:picChg chg="add mod">
          <ac:chgData name="이덕중[ 대학원석·박사통합과정재학 / 인공지능학과 ]" userId="01507972-c1d4-4465-876b-3c7b2cb31bfb" providerId="ADAL" clId="{70D3F20B-F85D-414B-8C4D-2518C00D914C}" dt="2022-09-02T04:34:21.167" v="3091" actId="1076"/>
          <ac:picMkLst>
            <pc:docMk/>
            <pc:sldMk cId="1107002873" sldId="350"/>
            <ac:picMk id="15" creationId="{4F942B19-80A5-1F35-DF2D-268656623ABF}"/>
          </ac:picMkLst>
        </pc:picChg>
      </pc:sldChg>
      <pc:sldChg chg="addSp modSp mod">
        <pc:chgData name="이덕중[ 대학원석·박사통합과정재학 / 인공지능학과 ]" userId="01507972-c1d4-4465-876b-3c7b2cb31bfb" providerId="ADAL" clId="{70D3F20B-F85D-414B-8C4D-2518C00D914C}" dt="2022-09-02T04:42:06.471" v="4078" actId="1076"/>
        <pc:sldMkLst>
          <pc:docMk/>
          <pc:sldMk cId="1258177423" sldId="366"/>
        </pc:sldMkLst>
        <pc:spChg chg="add mod">
          <ac:chgData name="이덕중[ 대학원석·박사통합과정재학 / 인공지능학과 ]" userId="01507972-c1d4-4465-876b-3c7b2cb31bfb" providerId="ADAL" clId="{70D3F20B-F85D-414B-8C4D-2518C00D914C}" dt="2022-09-02T04:38:04.344" v="3557" actId="20577"/>
          <ac:spMkLst>
            <pc:docMk/>
            <pc:sldMk cId="1258177423" sldId="366"/>
            <ac:spMk id="14" creationId="{2D38C9BA-5AD7-5F73-F59F-4089670C4837}"/>
          </ac:spMkLst>
        </pc:spChg>
        <pc:spChg chg="add mod">
          <ac:chgData name="이덕중[ 대학원석·박사통합과정재학 / 인공지능학과 ]" userId="01507972-c1d4-4465-876b-3c7b2cb31bfb" providerId="ADAL" clId="{70D3F20B-F85D-414B-8C4D-2518C00D914C}" dt="2022-09-02T04:42:02.032" v="4077" actId="207"/>
          <ac:spMkLst>
            <pc:docMk/>
            <pc:sldMk cId="1258177423" sldId="366"/>
            <ac:spMk id="15" creationId="{0F4F2927-9224-2905-9D0E-D64AC39627CD}"/>
          </ac:spMkLst>
        </pc:spChg>
        <pc:picChg chg="mod">
          <ac:chgData name="이덕중[ 대학원석·박사통합과정재학 / 인공지능학과 ]" userId="01507972-c1d4-4465-876b-3c7b2cb31bfb" providerId="ADAL" clId="{70D3F20B-F85D-414B-8C4D-2518C00D914C}" dt="2022-09-02T04:42:06.471" v="4078" actId="1076"/>
          <ac:picMkLst>
            <pc:docMk/>
            <pc:sldMk cId="1258177423" sldId="366"/>
            <ac:picMk id="7" creationId="{FC14BE1C-0C5E-8D7E-064B-FEAAF88299EE}"/>
          </ac:picMkLst>
        </pc:picChg>
      </pc:sldChg>
      <pc:sldChg chg="addSp modSp mod">
        <pc:chgData name="이덕중[ 대학원석·박사통합과정재학 / 인공지능학과 ]" userId="01507972-c1d4-4465-876b-3c7b2cb31bfb" providerId="ADAL" clId="{70D3F20B-F85D-414B-8C4D-2518C00D914C}" dt="2022-09-02T06:40:48.181" v="4856"/>
        <pc:sldMkLst>
          <pc:docMk/>
          <pc:sldMk cId="2641156872" sldId="367"/>
        </pc:sldMkLst>
        <pc:spChg chg="add mod">
          <ac:chgData name="이덕중[ 대학원석·박사통합과정재학 / 인공지능학과 ]" userId="01507972-c1d4-4465-876b-3c7b2cb31bfb" providerId="ADAL" clId="{70D3F20B-F85D-414B-8C4D-2518C00D914C}" dt="2022-09-02T04:38:43.460" v="3652" actId="20577"/>
          <ac:spMkLst>
            <pc:docMk/>
            <pc:sldMk cId="2641156872" sldId="367"/>
            <ac:spMk id="14" creationId="{64EB89FD-B316-C3E2-00ED-EE0FE99AD473}"/>
          </ac:spMkLst>
        </pc:spChg>
        <pc:spChg chg="add mod">
          <ac:chgData name="이덕중[ 대학원석·박사통합과정재학 / 인공지능학과 ]" userId="01507972-c1d4-4465-876b-3c7b2cb31bfb" providerId="ADAL" clId="{70D3F20B-F85D-414B-8C4D-2518C00D914C}" dt="2022-09-02T06:40:48.181" v="4856"/>
          <ac:spMkLst>
            <pc:docMk/>
            <pc:sldMk cId="2641156872" sldId="367"/>
            <ac:spMk id="17" creationId="{D61993D9-B220-D053-EAD9-764761FEB5F1}"/>
          </ac:spMkLst>
        </pc:spChg>
        <pc:picChg chg="mod">
          <ac:chgData name="이덕중[ 대학원석·박사통합과정재학 / 인공지능학과 ]" userId="01507972-c1d4-4465-876b-3c7b2cb31bfb" providerId="ADAL" clId="{70D3F20B-F85D-414B-8C4D-2518C00D914C}" dt="2022-09-02T04:48:15.895" v="4139" actId="1076"/>
          <ac:picMkLst>
            <pc:docMk/>
            <pc:sldMk cId="2641156872" sldId="367"/>
            <ac:picMk id="15" creationId="{A6852230-909A-FEB8-CEA9-C38E1EAD84C7}"/>
          </ac:picMkLst>
        </pc:picChg>
      </pc:sldChg>
      <pc:sldChg chg="modSp del mod">
        <pc:chgData name="이덕중[ 대학원석·박사통합과정재학 / 인공지능학과 ]" userId="01507972-c1d4-4465-876b-3c7b2cb31bfb" providerId="ADAL" clId="{70D3F20B-F85D-414B-8C4D-2518C00D914C}" dt="2022-09-02T04:42:48.865" v="4114" actId="47"/>
        <pc:sldMkLst>
          <pc:docMk/>
          <pc:sldMk cId="1826030327" sldId="368"/>
        </pc:sldMkLst>
        <pc:picChg chg="mod">
          <ac:chgData name="이덕중[ 대학원석·박사통합과정재학 / 인공지능학과 ]" userId="01507972-c1d4-4465-876b-3c7b2cb31bfb" providerId="ADAL" clId="{70D3F20B-F85D-414B-8C4D-2518C00D914C}" dt="2022-09-02T04:12:47.626" v="916" actId="14100"/>
          <ac:picMkLst>
            <pc:docMk/>
            <pc:sldMk cId="1826030327" sldId="368"/>
            <ac:picMk id="25" creationId="{AC40FF92-CFC4-5BF0-C3CC-767BF6DC7F6A}"/>
          </ac:picMkLst>
        </pc:picChg>
      </pc:sldChg>
      <pc:sldChg chg="del">
        <pc:chgData name="이덕중[ 대학원석·박사통합과정재학 / 인공지능학과 ]" userId="01507972-c1d4-4465-876b-3c7b2cb31bfb" providerId="ADAL" clId="{70D3F20B-F85D-414B-8C4D-2518C00D914C}" dt="2022-09-02T04:42:48.865" v="4114" actId="47"/>
        <pc:sldMkLst>
          <pc:docMk/>
          <pc:sldMk cId="2030135327" sldId="369"/>
        </pc:sldMkLst>
      </pc:sldChg>
      <pc:sldChg chg="addSp delSp modSp add mod">
        <pc:chgData name="이덕중[ 대학원석·박사통합과정재학 / 인공지능학과 ]" userId="01507972-c1d4-4465-876b-3c7b2cb31bfb" providerId="ADAL" clId="{70D3F20B-F85D-414B-8C4D-2518C00D914C}" dt="2022-09-02T04:46:24.598" v="4135" actId="1076"/>
        <pc:sldMkLst>
          <pc:docMk/>
          <pc:sldMk cId="3279890122" sldId="375"/>
        </pc:sldMkLst>
        <pc:spChg chg="add mod">
          <ac:chgData name="이덕중[ 대학원석·박사통합과정재학 / 인공지능학과 ]" userId="01507972-c1d4-4465-876b-3c7b2cb31bfb" providerId="ADAL" clId="{70D3F20B-F85D-414B-8C4D-2518C00D914C}" dt="2022-09-02T04:07:30.517" v="725" actId="1076"/>
          <ac:spMkLst>
            <pc:docMk/>
            <pc:sldMk cId="3279890122" sldId="375"/>
            <ac:spMk id="2" creationId="{0F9BFAE8-C71A-2099-6792-15FC87004002}"/>
          </ac:spMkLst>
        </pc:spChg>
        <pc:spChg chg="add del mod">
          <ac:chgData name="이덕중[ 대학원석·박사통합과정재학 / 인공지능학과 ]" userId="01507972-c1d4-4465-876b-3c7b2cb31bfb" providerId="ADAL" clId="{70D3F20B-F85D-414B-8C4D-2518C00D914C}" dt="2022-09-02T04:06:30.181" v="631" actId="478"/>
          <ac:spMkLst>
            <pc:docMk/>
            <pc:sldMk cId="3279890122" sldId="375"/>
            <ac:spMk id="14" creationId="{F0B90CA1-79E6-1A7D-AC92-53674599899E}"/>
          </ac:spMkLst>
        </pc:spChg>
        <pc:spChg chg="add mod">
          <ac:chgData name="이덕중[ 대학원석·박사통합과정재학 / 인공지능학과 ]" userId="01507972-c1d4-4465-876b-3c7b2cb31bfb" providerId="ADAL" clId="{70D3F20B-F85D-414B-8C4D-2518C00D914C}" dt="2022-09-02T04:13:04.727" v="926" actId="1076"/>
          <ac:spMkLst>
            <pc:docMk/>
            <pc:sldMk cId="3279890122" sldId="375"/>
            <ac:spMk id="15" creationId="{4FDDEA65-05C7-E90D-A8DD-54BA40C1C350}"/>
          </ac:spMkLst>
        </pc:spChg>
        <pc:spChg chg="add del mod">
          <ac:chgData name="이덕중[ 대학원석·박사통합과정재학 / 인공지능학과 ]" userId="01507972-c1d4-4465-876b-3c7b2cb31bfb" providerId="ADAL" clId="{70D3F20B-F85D-414B-8C4D-2518C00D914C}" dt="2022-09-02T04:46:16.924" v="4131" actId="478"/>
          <ac:spMkLst>
            <pc:docMk/>
            <pc:sldMk cId="3279890122" sldId="375"/>
            <ac:spMk id="17" creationId="{7BA82BC6-6734-2B50-AF74-BB4F417C5E65}"/>
          </ac:spMkLst>
        </pc:spChg>
        <pc:spChg chg="add del mod">
          <ac:chgData name="이덕중[ 대학원석·박사통합과정재학 / 인공지능학과 ]" userId="01507972-c1d4-4465-876b-3c7b2cb31bfb" providerId="ADAL" clId="{70D3F20B-F85D-414B-8C4D-2518C00D914C}" dt="2022-09-02T04:46:16.924" v="4131" actId="478"/>
          <ac:spMkLst>
            <pc:docMk/>
            <pc:sldMk cId="3279890122" sldId="375"/>
            <ac:spMk id="18" creationId="{0EDED954-94D3-F007-6310-BABC6585BB99}"/>
          </ac:spMkLst>
        </pc:spChg>
        <pc:spChg chg="add del mod">
          <ac:chgData name="이덕중[ 대학원석·박사통합과정재학 / 인공지능학과 ]" userId="01507972-c1d4-4465-876b-3c7b2cb31bfb" providerId="ADAL" clId="{70D3F20B-F85D-414B-8C4D-2518C00D914C}" dt="2022-09-02T04:46:16.924" v="4131" actId="478"/>
          <ac:spMkLst>
            <pc:docMk/>
            <pc:sldMk cId="3279890122" sldId="375"/>
            <ac:spMk id="24" creationId="{663AB040-EBA2-69FE-6BA1-B9DCB3405D4D}"/>
          </ac:spMkLst>
        </pc:spChg>
        <pc:picChg chg="del">
          <ac:chgData name="이덕중[ 대학원석·박사통합과정재학 / 인공지능학과 ]" userId="01507972-c1d4-4465-876b-3c7b2cb31bfb" providerId="ADAL" clId="{70D3F20B-F85D-414B-8C4D-2518C00D914C}" dt="2022-09-02T04:00:07.250" v="3" actId="478"/>
          <ac:picMkLst>
            <pc:docMk/>
            <pc:sldMk cId="3279890122" sldId="375"/>
            <ac:picMk id="10" creationId="{2B9B7D65-E275-AB30-E675-4DD71E32B4A4}"/>
          </ac:picMkLst>
        </pc:picChg>
        <pc:picChg chg="add del mod">
          <ac:chgData name="이덕중[ 대학원석·박사통합과정재학 / 인공지능학과 ]" userId="01507972-c1d4-4465-876b-3c7b2cb31bfb" providerId="ADAL" clId="{70D3F20B-F85D-414B-8C4D-2518C00D914C}" dt="2022-09-02T04:46:16.924" v="4131" actId="478"/>
          <ac:picMkLst>
            <pc:docMk/>
            <pc:sldMk cId="3279890122" sldId="375"/>
            <ac:picMk id="19" creationId="{20845900-7606-EA43-0917-8DF1F71977B9}"/>
          </ac:picMkLst>
        </pc:picChg>
        <pc:picChg chg="add mod">
          <ac:chgData name="이덕중[ 대학원석·박사통합과정재학 / 인공지능학과 ]" userId="01507972-c1d4-4465-876b-3c7b2cb31bfb" providerId="ADAL" clId="{70D3F20B-F85D-414B-8C4D-2518C00D914C}" dt="2022-09-02T04:46:24.598" v="4135" actId="1076"/>
          <ac:picMkLst>
            <pc:docMk/>
            <pc:sldMk cId="3279890122" sldId="375"/>
            <ac:picMk id="25" creationId="{88E0C1F4-7538-FD2B-606F-8CA01B15E60D}"/>
          </ac:picMkLst>
        </pc:picChg>
      </pc:sldChg>
      <pc:sldChg chg="add del">
        <pc:chgData name="이덕중[ 대학원석·박사통합과정재학 / 인공지능학과 ]" userId="01507972-c1d4-4465-876b-3c7b2cb31bfb" providerId="ADAL" clId="{70D3F20B-F85D-414B-8C4D-2518C00D914C}" dt="2022-09-02T04:00:01.824" v="1"/>
        <pc:sldMkLst>
          <pc:docMk/>
          <pc:sldMk cId="3692150288" sldId="375"/>
        </pc:sldMkLst>
      </pc:sldChg>
      <pc:sldChg chg="addSp delSp modSp add mod">
        <pc:chgData name="이덕중[ 대학원석·박사통합과정재학 / 인공지능학과 ]" userId="01507972-c1d4-4465-876b-3c7b2cb31bfb" providerId="ADAL" clId="{70D3F20B-F85D-414B-8C4D-2518C00D914C}" dt="2022-09-02T04:27:49.633" v="2716" actId="20577"/>
        <pc:sldMkLst>
          <pc:docMk/>
          <pc:sldMk cId="3919084036" sldId="376"/>
        </pc:sldMkLst>
        <pc:spChg chg="mod">
          <ac:chgData name="이덕중[ 대학원석·박사통합과정재학 / 인공지능학과 ]" userId="01507972-c1d4-4465-876b-3c7b2cb31bfb" providerId="ADAL" clId="{70D3F20B-F85D-414B-8C4D-2518C00D914C}" dt="2022-09-02T04:27:49.633" v="2716" actId="20577"/>
          <ac:spMkLst>
            <pc:docMk/>
            <pc:sldMk cId="3919084036" sldId="376"/>
            <ac:spMk id="2" creationId="{0F9BFAE8-C71A-2099-6792-15FC87004002}"/>
          </ac:spMkLst>
        </pc:spChg>
        <pc:spChg chg="del">
          <ac:chgData name="이덕중[ 대학원석·박사통합과정재학 / 인공지능학과 ]" userId="01507972-c1d4-4465-876b-3c7b2cb31bfb" providerId="ADAL" clId="{70D3F20B-F85D-414B-8C4D-2518C00D914C}" dt="2022-09-02T04:16:39.355" v="1377" actId="478"/>
          <ac:spMkLst>
            <pc:docMk/>
            <pc:sldMk cId="3919084036" sldId="376"/>
            <ac:spMk id="15" creationId="{4FDDEA65-05C7-E90D-A8DD-54BA40C1C350}"/>
          </ac:spMkLst>
        </pc:spChg>
        <pc:spChg chg="del">
          <ac:chgData name="이덕중[ 대학원석·박사통합과정재학 / 인공지능학과 ]" userId="01507972-c1d4-4465-876b-3c7b2cb31bfb" providerId="ADAL" clId="{70D3F20B-F85D-414B-8C4D-2518C00D914C}" dt="2022-09-02T04:16:49.804" v="1394" actId="478"/>
          <ac:spMkLst>
            <pc:docMk/>
            <pc:sldMk cId="3919084036" sldId="376"/>
            <ac:spMk id="17" creationId="{7BA82BC6-6734-2B50-AF74-BB4F417C5E65}"/>
          </ac:spMkLst>
        </pc:spChg>
        <pc:spChg chg="mod">
          <ac:chgData name="이덕중[ 대학원석·박사통합과정재학 / 인공지능학과 ]" userId="01507972-c1d4-4465-876b-3c7b2cb31bfb" providerId="ADAL" clId="{70D3F20B-F85D-414B-8C4D-2518C00D914C}" dt="2022-09-02T04:26:40.489" v="2591"/>
          <ac:spMkLst>
            <pc:docMk/>
            <pc:sldMk cId="3919084036" sldId="376"/>
            <ac:spMk id="18" creationId="{0EDED954-94D3-F007-6310-BABC6585BB99}"/>
          </ac:spMkLst>
        </pc:spChg>
        <pc:spChg chg="del mod">
          <ac:chgData name="이덕중[ 대학원석·박사통합과정재학 / 인공지능학과 ]" userId="01507972-c1d4-4465-876b-3c7b2cb31bfb" providerId="ADAL" clId="{70D3F20B-F85D-414B-8C4D-2518C00D914C}" dt="2022-09-02T04:26:38.340" v="2589" actId="478"/>
          <ac:spMkLst>
            <pc:docMk/>
            <pc:sldMk cId="3919084036" sldId="376"/>
            <ac:spMk id="24" creationId="{663AB040-EBA2-69FE-6BA1-B9DCB3405D4D}"/>
          </ac:spMkLst>
        </pc:spChg>
        <pc:picChg chg="del">
          <ac:chgData name="이덕중[ 대학원석·박사통합과정재학 / 인공지능학과 ]" userId="01507972-c1d4-4465-876b-3c7b2cb31bfb" providerId="ADAL" clId="{70D3F20B-F85D-414B-8C4D-2518C00D914C}" dt="2022-09-02T04:17:02.136" v="1396" actId="478"/>
          <ac:picMkLst>
            <pc:docMk/>
            <pc:sldMk cId="3919084036" sldId="376"/>
            <ac:picMk id="19" creationId="{20845900-7606-EA43-0917-8DF1F71977B9}"/>
          </ac:picMkLst>
        </pc:picChg>
        <pc:picChg chg="add mod">
          <ac:chgData name="이덕중[ 대학원석·박사통합과정재학 / 인공지능학과 ]" userId="01507972-c1d4-4465-876b-3c7b2cb31bfb" providerId="ADAL" clId="{70D3F20B-F85D-414B-8C4D-2518C00D914C}" dt="2022-09-02T04:26:46.420" v="2593" actId="1076"/>
          <ac:picMkLst>
            <pc:docMk/>
            <pc:sldMk cId="3919084036" sldId="376"/>
            <ac:picMk id="25" creationId="{A7926728-62EF-BF20-14F9-EC6B264D83CB}"/>
          </ac:picMkLst>
        </pc:picChg>
      </pc:sldChg>
      <pc:sldChg chg="delSp modSp add mod">
        <pc:chgData name="이덕중[ 대학원석·박사통합과정재학 / 인공지능학과 ]" userId="01507972-c1d4-4465-876b-3c7b2cb31bfb" providerId="ADAL" clId="{70D3F20B-F85D-414B-8C4D-2518C00D914C}" dt="2022-09-02T04:46:12.085" v="4130" actId="1076"/>
        <pc:sldMkLst>
          <pc:docMk/>
          <pc:sldMk cId="1046523003" sldId="377"/>
        </pc:sldMkLst>
        <pc:spChg chg="mod">
          <ac:chgData name="이덕중[ 대학원석·박사통합과정재학 / 인공지능학과 ]" userId="01507972-c1d4-4465-876b-3c7b2cb31bfb" providerId="ADAL" clId="{70D3F20B-F85D-414B-8C4D-2518C00D914C}" dt="2022-09-02T04:45:51.594" v="4121" actId="14100"/>
          <ac:spMkLst>
            <pc:docMk/>
            <pc:sldMk cId="1046523003" sldId="377"/>
            <ac:spMk id="2" creationId="{0F9BFAE8-C71A-2099-6792-15FC87004002}"/>
          </ac:spMkLst>
        </pc:spChg>
        <pc:spChg chg="mod">
          <ac:chgData name="이덕중[ 대학원석·박사통합과정재학 / 인공지능학과 ]" userId="01507972-c1d4-4465-876b-3c7b2cb31bfb" providerId="ADAL" clId="{70D3F20B-F85D-414B-8C4D-2518C00D914C}" dt="2022-09-02T04:46:02.970" v="4127"/>
          <ac:spMkLst>
            <pc:docMk/>
            <pc:sldMk cId="1046523003" sldId="377"/>
            <ac:spMk id="15" creationId="{4FDDEA65-05C7-E90D-A8DD-54BA40C1C350}"/>
          </ac:spMkLst>
        </pc:spChg>
        <pc:spChg chg="del">
          <ac:chgData name="이덕중[ 대학원석·박사통합과정재학 / 인공지능학과 ]" userId="01507972-c1d4-4465-876b-3c7b2cb31bfb" providerId="ADAL" clId="{70D3F20B-F85D-414B-8C4D-2518C00D914C}" dt="2022-09-02T04:45:55.113" v="4122" actId="478"/>
          <ac:spMkLst>
            <pc:docMk/>
            <pc:sldMk cId="1046523003" sldId="377"/>
            <ac:spMk id="17" creationId="{7BA82BC6-6734-2B50-AF74-BB4F417C5E65}"/>
          </ac:spMkLst>
        </pc:spChg>
        <pc:spChg chg="del">
          <ac:chgData name="이덕중[ 대학원석·박사통합과정재학 / 인공지능학과 ]" userId="01507972-c1d4-4465-876b-3c7b2cb31bfb" providerId="ADAL" clId="{70D3F20B-F85D-414B-8C4D-2518C00D914C}" dt="2022-09-02T04:45:59.974" v="4124" actId="478"/>
          <ac:spMkLst>
            <pc:docMk/>
            <pc:sldMk cId="1046523003" sldId="377"/>
            <ac:spMk id="18" creationId="{0EDED954-94D3-F007-6310-BABC6585BB99}"/>
          </ac:spMkLst>
        </pc:spChg>
        <pc:spChg chg="del">
          <ac:chgData name="이덕중[ 대학원석·박사통합과정재학 / 인공지능학과 ]" userId="01507972-c1d4-4465-876b-3c7b2cb31bfb" providerId="ADAL" clId="{70D3F20B-F85D-414B-8C4D-2518C00D914C}" dt="2022-09-02T04:46:05.437" v="4128" actId="478"/>
          <ac:spMkLst>
            <pc:docMk/>
            <pc:sldMk cId="1046523003" sldId="377"/>
            <ac:spMk id="24" creationId="{663AB040-EBA2-69FE-6BA1-B9DCB3405D4D}"/>
          </ac:spMkLst>
        </pc:spChg>
        <pc:picChg chg="mod">
          <ac:chgData name="이덕중[ 대학원석·박사통합과정재학 / 인공지능학과 ]" userId="01507972-c1d4-4465-876b-3c7b2cb31bfb" providerId="ADAL" clId="{70D3F20B-F85D-414B-8C4D-2518C00D914C}" dt="2022-09-02T04:46:12.085" v="4130" actId="1076"/>
          <ac:picMkLst>
            <pc:docMk/>
            <pc:sldMk cId="1046523003" sldId="377"/>
            <ac:picMk id="19" creationId="{20845900-7606-EA43-0917-8DF1F71977B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7E6112-03EA-4BD1-941B-E65EF30CF365}" type="datetimeFigureOut">
              <a:rPr lang="ko-KR" altLang="en-US" smtClean="0"/>
              <a:t>2022-09-02</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3E70A1-6798-4B10-A406-CDE2611D530E}" type="slidenum">
              <a:rPr lang="ko-KR" altLang="en-US" smtClean="0"/>
              <a:t>‹#›</a:t>
            </a:fld>
            <a:endParaRPr lang="ko-KR" altLang="en-US"/>
          </a:p>
        </p:txBody>
      </p:sp>
    </p:spTree>
    <p:extLst>
      <p:ext uri="{BB962C8B-B14F-4D97-AF65-F5344CB8AC3E}">
        <p14:creationId xmlns:p14="http://schemas.microsoft.com/office/powerpoint/2010/main" val="3232058996"/>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533E70A1-6798-4B10-A406-CDE2611D530E}" type="slidenum">
              <a:rPr lang="ko-KR" altLang="en-US" smtClean="0"/>
              <a:t>1</a:t>
            </a:fld>
            <a:endParaRPr lang="ko-KR" altLang="en-US"/>
          </a:p>
        </p:txBody>
      </p:sp>
    </p:spTree>
    <p:extLst>
      <p:ext uri="{BB962C8B-B14F-4D97-AF65-F5344CB8AC3E}">
        <p14:creationId xmlns:p14="http://schemas.microsoft.com/office/powerpoint/2010/main" val="18305877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a:t>Functional connectivity</a:t>
            </a:r>
            <a:r>
              <a:rPr lang="ko-KR" altLang="en-US"/>
              <a:t>에서 잡음을 이러한 </a:t>
            </a:r>
            <a:r>
              <a:rPr lang="en-US" altLang="ko-KR"/>
              <a:t>persistent homology</a:t>
            </a:r>
            <a:r>
              <a:rPr lang="ko-KR" altLang="en-US"/>
              <a:t>를 이용해 </a:t>
            </a:r>
            <a:r>
              <a:rPr lang="en-US" altLang="ko-KR"/>
              <a:t>threshold value</a:t>
            </a:r>
            <a:r>
              <a:rPr lang="ko-KR" altLang="en-US"/>
              <a:t>를 대체할 수 있을듯</a:t>
            </a:r>
            <a:r>
              <a:rPr lang="en-US" altLang="ko-KR"/>
              <a:t>! </a:t>
            </a:r>
          </a:p>
          <a:p>
            <a:pPr marL="171450" indent="-171450">
              <a:buFont typeface="Symbol" panose="05050102010706020507" pitchFamily="18" charset="2"/>
              <a:buChar char="Þ"/>
            </a:pPr>
            <a:r>
              <a:rPr lang="ko-KR" altLang="en-US"/>
              <a:t>우리 연구에 사용할 수 있을까</a:t>
            </a:r>
            <a:r>
              <a:rPr lang="en-US" altLang="ko-KR"/>
              <a:t>?</a:t>
            </a:r>
          </a:p>
          <a:p>
            <a:pPr marL="171450" indent="-171450">
              <a:buFont typeface="Symbol" panose="05050102010706020507" pitchFamily="18" charset="2"/>
              <a:buChar char="Þ"/>
            </a:pPr>
            <a:endParaRPr lang="en-US" altLang="ko-KR" dirty="0"/>
          </a:p>
          <a:p>
            <a:pPr marL="0" indent="0">
              <a:buFont typeface="Symbol" panose="05050102010706020507" pitchFamily="18" charset="2"/>
              <a:buNone/>
            </a:pPr>
            <a:r>
              <a:rPr lang="ko-KR" altLang="en-US"/>
              <a:t>의 간단한 예시를 살펴보자</a:t>
            </a:r>
            <a:r>
              <a:rPr lang="en-US" altLang="ko-KR"/>
              <a:t>. (a)</a:t>
            </a:r>
            <a:r>
              <a:rPr lang="ko-KR" altLang="en-US"/>
              <a:t>와 같은 집 모 양의 신경망이 있을 때</a:t>
            </a:r>
            <a:r>
              <a:rPr lang="en-US" altLang="ko-KR"/>
              <a:t>, </a:t>
            </a:r>
            <a:r>
              <a:rPr lang="ko-KR" altLang="en-US"/>
              <a:t>점과 점사이의 거리가 정해지면 </a:t>
            </a:r>
            <a:r>
              <a:rPr lang="en-US" altLang="ko-KR"/>
              <a:t>(b)</a:t>
            </a:r>
            <a:r>
              <a:rPr lang="ko-KR" altLang="en-US"/>
              <a:t>와 같이 임계값 </a:t>
            </a:r>
            <a:r>
              <a:rPr lang="en-US" altLang="ko-KR"/>
              <a:t>(ϵ)</a:t>
            </a:r>
            <a:r>
              <a:rPr lang="ko-KR" altLang="en-US"/>
              <a:t>의 변화에 따라 보이는 신경망의 구 성이 바뀌는 것을 볼 수 있으며</a:t>
            </a:r>
            <a:r>
              <a:rPr lang="en-US" altLang="ko-KR"/>
              <a:t>, </a:t>
            </a:r>
            <a:r>
              <a:rPr lang="ko-KR" altLang="en-US"/>
              <a:t>이를 </a:t>
            </a:r>
            <a:r>
              <a:rPr lang="en-US" altLang="ko-KR"/>
              <a:t>(c)</a:t>
            </a:r>
            <a:r>
              <a:rPr lang="ko-KR" altLang="en-US"/>
              <a:t>와 같이 지속정 도 </a:t>
            </a:r>
            <a:r>
              <a:rPr lang="en-US" altLang="ko-KR"/>
              <a:t>(persistence)</a:t>
            </a:r>
            <a:r>
              <a:rPr lang="ko-KR" altLang="en-US"/>
              <a:t>를 바코드 </a:t>
            </a:r>
            <a:r>
              <a:rPr lang="en-US" altLang="ko-KR"/>
              <a:t>(barcode)</a:t>
            </a:r>
            <a:r>
              <a:rPr lang="ko-KR" altLang="en-US"/>
              <a:t>로 </a:t>
            </a:r>
            <a:r>
              <a:rPr lang="en-US" altLang="ko-KR"/>
              <a:t>0</a:t>
            </a:r>
            <a:r>
              <a:rPr lang="ko-KR" altLang="en-US"/>
              <a:t>차원과 </a:t>
            </a:r>
            <a:r>
              <a:rPr lang="en-US" altLang="ko-KR"/>
              <a:t>1</a:t>
            </a:r>
            <a:r>
              <a:rPr lang="ko-KR" altLang="en-US"/>
              <a:t>차원</a:t>
            </a:r>
            <a:r>
              <a:rPr lang="en-US" altLang="ko-KR"/>
              <a:t> </a:t>
            </a:r>
            <a:r>
              <a:rPr lang="ko-KR" altLang="en-US"/>
              <a:t>구조의 시작 </a:t>
            </a:r>
            <a:r>
              <a:rPr lang="en-US" altLang="ko-KR"/>
              <a:t>(Birth)</a:t>
            </a:r>
            <a:r>
              <a:rPr lang="ko-KR" altLang="en-US"/>
              <a:t>과 끝 </a:t>
            </a:r>
            <a:r>
              <a:rPr lang="en-US" altLang="ko-KR"/>
              <a:t>(Death)</a:t>
            </a:r>
            <a:r>
              <a:rPr lang="ko-KR" altLang="en-US"/>
              <a:t>을 표현할 수 있다</a:t>
            </a:r>
            <a:r>
              <a:rPr lang="en-US" altLang="ko-KR"/>
              <a:t>. β0 </a:t>
            </a:r>
            <a:r>
              <a:rPr lang="ko-KR" altLang="en-US"/>
              <a:t>는 </a:t>
            </a:r>
            <a:r>
              <a:rPr lang="en-US" altLang="ko-KR"/>
              <a:t>0</a:t>
            </a:r>
            <a:r>
              <a:rPr lang="ko-KR" altLang="en-US"/>
              <a:t>차원 호몰로지군의 바코드를 의미하는 것으로 </a:t>
            </a:r>
            <a:r>
              <a:rPr lang="en-US" altLang="ko-KR"/>
              <a:t>ϵ</a:t>
            </a:r>
            <a:r>
              <a:rPr lang="ko-KR" altLang="en-US"/>
              <a:t>의 변 화에 따라 처음에는 네 개의 군집이 있는 것으로 보이던 신경망이 </a:t>
            </a:r>
            <a:r>
              <a:rPr lang="en-US" altLang="ko-KR"/>
              <a:t>0.1</a:t>
            </a:r>
            <a:r>
              <a:rPr lang="ko-KR" altLang="en-US"/>
              <a:t>이 되는 순간 한 개의 큰 군집으로 합쳐지고 새로이 작은 군집 </a:t>
            </a:r>
            <a:r>
              <a:rPr lang="en-US" altLang="ko-KR"/>
              <a:t>(x1) </a:t>
            </a:r>
            <a:r>
              <a:rPr lang="ko-KR" altLang="en-US"/>
              <a:t>하나가 생기는 것을 볼 수 있다</a:t>
            </a:r>
            <a:r>
              <a:rPr lang="en-US" altLang="ko-KR"/>
              <a:t>. </a:t>
            </a:r>
            <a:r>
              <a:rPr lang="ko-KR" altLang="en-US"/>
              <a:t>이 때</a:t>
            </a:r>
            <a:r>
              <a:rPr lang="en-US" altLang="ko-KR"/>
              <a:t>, </a:t>
            </a:r>
            <a:r>
              <a:rPr lang="ko-KR" altLang="en-US"/>
              <a:t>새로 생긴 점은 </a:t>
            </a:r>
            <a:r>
              <a:rPr lang="en-US" altLang="ko-KR"/>
              <a:t>ϵ</a:t>
            </a:r>
            <a:r>
              <a:rPr lang="ko-KR" altLang="en-US"/>
              <a:t>값이 </a:t>
            </a:r>
            <a:r>
              <a:rPr lang="en-US" altLang="ko-KR"/>
              <a:t>0.2</a:t>
            </a:r>
            <a:r>
              <a:rPr lang="ko-KR" altLang="en-US"/>
              <a:t>가 되는 순간 큰 군집에 포 함되며 사라진다</a:t>
            </a:r>
            <a:r>
              <a:rPr lang="en-US" altLang="ko-KR"/>
              <a:t>. </a:t>
            </a:r>
            <a:r>
              <a:rPr lang="ko-KR" altLang="en-US" b="1"/>
              <a:t>이런 군집의 수를 </a:t>
            </a:r>
            <a:r>
              <a:rPr lang="en-US" altLang="ko-KR" b="1"/>
              <a:t>0</a:t>
            </a:r>
            <a:r>
              <a:rPr lang="ko-KR" altLang="en-US" b="1"/>
              <a:t>차원 베티 숫자의 변화로 계산할 수 있으며</a:t>
            </a:r>
            <a:r>
              <a:rPr lang="en-US" altLang="ko-KR"/>
              <a:t>, </a:t>
            </a:r>
            <a:r>
              <a:rPr lang="ko-KR" altLang="en-US"/>
              <a:t>이를 그래프로 그리면 </a:t>
            </a:r>
            <a:r>
              <a:rPr lang="en-US" altLang="ko-KR"/>
              <a:t>(d)</a:t>
            </a:r>
            <a:r>
              <a:rPr lang="ko-KR" altLang="en-US"/>
              <a:t>와 같 다</a:t>
            </a:r>
            <a:r>
              <a:rPr lang="en-US" altLang="ko-KR"/>
              <a:t>. 1</a:t>
            </a:r>
            <a:r>
              <a:rPr lang="ko-KR" altLang="en-US"/>
              <a:t>차원 바코드는 </a:t>
            </a:r>
            <a:r>
              <a:rPr lang="en-US" altLang="ko-KR"/>
              <a:t>ϵ</a:t>
            </a:r>
            <a:r>
              <a:rPr lang="ko-KR" altLang="en-US"/>
              <a:t>의 변화에 따라 구멍 </a:t>
            </a:r>
            <a:r>
              <a:rPr lang="en-US" altLang="ko-KR"/>
              <a:t>(hole)</a:t>
            </a:r>
            <a:r>
              <a:rPr lang="ko-KR" altLang="en-US"/>
              <a:t>의 변화 를 보여주는데</a:t>
            </a:r>
            <a:r>
              <a:rPr lang="en-US" altLang="ko-KR"/>
              <a:t>, </a:t>
            </a:r>
            <a:r>
              <a:rPr lang="ko-KR" altLang="en-US"/>
              <a:t>한 예로 </a:t>
            </a:r>
            <a:r>
              <a:rPr lang="en-US" altLang="ko-KR"/>
              <a:t>ϵ</a:t>
            </a:r>
            <a:r>
              <a:rPr lang="ko-KR" altLang="en-US"/>
              <a:t>값이 </a:t>
            </a:r>
            <a:r>
              <a:rPr lang="en-US" altLang="ko-KR"/>
              <a:t>0.3</a:t>
            </a:r>
            <a:r>
              <a:rPr lang="ko-KR" altLang="en-US"/>
              <a:t>이 되는 순간 빨간색 구 멍이 생성되어</a:t>
            </a:r>
            <a:r>
              <a:rPr lang="en-US" altLang="ko-KR"/>
              <a:t>, 0.7</a:t>
            </a:r>
            <a:r>
              <a:rPr lang="ko-KR" altLang="en-US"/>
              <a:t>일 때 메꾸어지며 사라지는 것을 확인 할 수 있다</a:t>
            </a:r>
            <a:r>
              <a:rPr lang="en-US" altLang="ko-KR"/>
              <a:t>. </a:t>
            </a:r>
            <a:r>
              <a:rPr lang="ko-KR" altLang="en-US"/>
              <a:t>뇌 신경망에 이를 적용하면</a:t>
            </a:r>
            <a:r>
              <a:rPr lang="en-US" altLang="ko-KR"/>
              <a:t>, </a:t>
            </a:r>
            <a:r>
              <a:rPr lang="ko-KR" altLang="en-US"/>
              <a:t>먼저 </a:t>
            </a:r>
            <a:r>
              <a:rPr lang="en-US" altLang="ko-KR"/>
              <a:t>0</a:t>
            </a:r>
            <a:r>
              <a:rPr lang="ko-KR" altLang="en-US"/>
              <a:t>차원 호몰로지군의 베티 숫자를 바탕으로 군집의 개수를 계산한다</a:t>
            </a:r>
            <a:r>
              <a:rPr lang="en-US" altLang="ko-KR"/>
              <a:t>. </a:t>
            </a:r>
            <a:r>
              <a:rPr lang="ko-KR" altLang="en-US"/>
              <a:t>그리고 군집 각각이 임계값의 점진적 변화에 따라 얼마나 유지되 며 언제 서로 합쳐지는지 </a:t>
            </a:r>
            <a:r>
              <a:rPr lang="en-US" altLang="ko-KR"/>
              <a:t>(persistence)</a:t>
            </a:r>
            <a:r>
              <a:rPr lang="ko-KR" altLang="en-US"/>
              <a:t>를 계산하여 신경 망의 상호 연결강도를 유추할 수 있겠다</a:t>
            </a:r>
            <a:r>
              <a:rPr lang="en-US" altLang="ko-KR"/>
              <a:t>. </a:t>
            </a:r>
            <a:r>
              <a:rPr lang="ko-KR" altLang="en-US"/>
              <a:t>마찬가지로 </a:t>
            </a:r>
            <a:r>
              <a:rPr lang="en-US" altLang="ko-KR"/>
              <a:t>1</a:t>
            </a:r>
            <a:r>
              <a:rPr lang="ko-KR" altLang="en-US"/>
              <a:t>차 원 호몰로지군의 지속정도를 바탕으로 각각의 </a:t>
            </a:r>
            <a:r>
              <a:rPr lang="en-US" altLang="ko-KR"/>
              <a:t>1</a:t>
            </a:r>
            <a:r>
              <a:rPr lang="ko-KR" altLang="en-US"/>
              <a:t>차원 구 멍이 얼마나 유지되는지를 파악하여 다양한 해석을 할 수 있다</a:t>
            </a:r>
            <a:r>
              <a:rPr lang="en-US" altLang="ko-KR"/>
              <a:t>. </a:t>
            </a:r>
            <a:r>
              <a:rPr lang="ko-KR" altLang="en-US"/>
              <a:t>예를 들어 알츠하이머병과 같은 경우 물리적으로 뇌 연결에 공백이 생기기 때문에</a:t>
            </a:r>
            <a:r>
              <a:rPr lang="en-US" altLang="ko-KR"/>
              <a:t>, </a:t>
            </a:r>
            <a:r>
              <a:rPr lang="ko-KR" altLang="en-US"/>
              <a:t>측정한 뇌신호로부터 실제 공백과 잡음으로 생긴 공백을 구별하고</a:t>
            </a:r>
            <a:r>
              <a:rPr lang="en-US" altLang="ko-KR"/>
              <a:t>, </a:t>
            </a:r>
            <a:r>
              <a:rPr lang="ko-KR" altLang="en-US"/>
              <a:t>그 진행 정 도를 유추하는 등 </a:t>
            </a:r>
            <a:r>
              <a:rPr lang="en-US" altLang="ko-KR"/>
              <a:t>persistent </a:t>
            </a:r>
            <a:r>
              <a:rPr lang="ko-KR" altLang="en-US"/>
              <a:t>호몰로지를 이용한 분석을 다양한 뇌 연구에 적용할 수 있겠다</a:t>
            </a:r>
            <a:r>
              <a:rPr lang="en-US" altLang="ko-KR"/>
              <a:t>[1][3-4].</a:t>
            </a:r>
          </a:p>
        </p:txBody>
      </p:sp>
      <p:sp>
        <p:nvSpPr>
          <p:cNvPr id="4" name="슬라이드 번호 개체 틀 3"/>
          <p:cNvSpPr>
            <a:spLocks noGrp="1"/>
          </p:cNvSpPr>
          <p:nvPr>
            <p:ph type="sldNum" sz="quarter" idx="5"/>
          </p:nvPr>
        </p:nvSpPr>
        <p:spPr/>
        <p:txBody>
          <a:bodyPr/>
          <a:lstStyle/>
          <a:p>
            <a:fld id="{533E70A1-6798-4B10-A406-CDE2611D530E}" type="slidenum">
              <a:rPr lang="ko-KR" altLang="en-US" smtClean="0"/>
              <a:t>11</a:t>
            </a:fld>
            <a:endParaRPr lang="ko-KR" altLang="en-US"/>
          </a:p>
        </p:txBody>
      </p:sp>
    </p:spTree>
    <p:extLst>
      <p:ext uri="{BB962C8B-B14F-4D97-AF65-F5344CB8AC3E}">
        <p14:creationId xmlns:p14="http://schemas.microsoft.com/office/powerpoint/2010/main" val="22681221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슬라이드 노트 개체 틀 2"/>
              <p:cNvSpPr>
                <a:spLocks noGrp="1"/>
              </p:cNvSpPr>
              <p:nvPr>
                <p:ph type="body" idx="1"/>
              </p:nvPr>
            </p:nvSpPr>
            <p:spPr/>
            <p:txBody>
              <a:bodyPr/>
              <a:lstStyle/>
              <a:p>
                <a:pPr marL="228600" indent="-228600">
                  <a:buAutoNum type="arabicPeriod"/>
                </a:pPr>
                <a:endParaRPr lang="en-US" altLang="ko-KR"/>
              </a:p>
            </p:txBody>
          </p:sp>
        </mc:Choice>
        <mc:Fallback xmlns="">
          <p:sp>
            <p:nvSpPr>
              <p:cNvPr id="3" name="슬라이드 노트 개체 틀 2"/>
              <p:cNvSpPr>
                <a:spLocks noGrp="1"/>
              </p:cNvSpPr>
              <p:nvPr>
                <p:ph type="body" idx="1"/>
              </p:nvPr>
            </p:nvSpPr>
            <p:spPr/>
            <p:txBody>
              <a:bodyPr/>
              <a:lstStyle/>
              <a:p>
                <a:r>
                  <a:rPr lang="en-US" altLang="ko-KR" sz="1200">
                    <a:ea typeface="AppleSDGothicNeoB00" panose="02000503000000000000" pitchFamily="2" charset="-127"/>
                    <a:sym typeface="Wingdings" panose="05000000000000000000" pitchFamily="2" charset="2"/>
                  </a:rPr>
                  <a:t>1. </a:t>
                </a:r>
                <a:r>
                  <a:rPr lang="en-US" altLang="ko-KR" sz="1200" i="0">
                    <a:latin typeface="Cambria Math" panose="02040503050406030204" pitchFamily="18" charset="0"/>
                    <a:ea typeface="AppleSDGothicNeoB00" panose="02000503000000000000" pitchFamily="2" charset="-127"/>
                    <a:sym typeface="Wingdings" panose="05000000000000000000" pitchFamily="2" charset="2"/>
                  </a:rPr>
                  <a:t>𝑘</a:t>
                </a:r>
                <a:r>
                  <a:rPr lang="en-US" altLang="ko-KR" sz="1200">
                    <a:latin typeface="AppleSDGothicNeoB00" panose="02000503000000000000" pitchFamily="2" charset="-127"/>
                    <a:ea typeface="AppleSDGothicNeoB00" panose="02000503000000000000" pitchFamily="2" charset="-127"/>
                    <a:sym typeface="Wingdings" panose="05000000000000000000" pitchFamily="2" charset="2"/>
                  </a:rPr>
                  <a:t>-order Equivariant-GNN : </a:t>
                </a:r>
                <a:r>
                  <a:rPr lang="en-US" altLang="ko-KR"/>
                  <a:t>Invariant and equivariant graph networks ICLR</a:t>
                </a:r>
                <a:r>
                  <a:rPr lang="en-US" altLang="ko-KR" baseline="0"/>
                  <a:t> 2019 https://arxiv.org/pdf/1812.09902.pdf</a:t>
                </a:r>
                <a:br>
                  <a:rPr lang="en-US" altLang="ko-KR" baseline="0"/>
                </a:br>
                <a:r>
                  <a:rPr lang="ko-KR" altLang="en-US"/>
                  <a:t>→ </a:t>
                </a:r>
                <a:r>
                  <a:rPr lang="en-US" altLang="ko-KR"/>
                  <a:t>MP-GNN</a:t>
                </a:r>
                <a:r>
                  <a:rPr lang="ko-KR" altLang="en-US"/>
                  <a:t>의 이론적인 표현력은 </a:t>
                </a:r>
                <a:r>
                  <a:rPr lang="en-US" altLang="ko-KR"/>
                  <a:t>1-WL test</a:t>
                </a:r>
                <a:r>
                  <a:rPr lang="ko-KR" altLang="en-US"/>
                  <a:t>에 </a:t>
                </a:r>
                <a:r>
                  <a:rPr lang="en-US" altLang="ko-KR"/>
                  <a:t>bounded </a:t>
                </a:r>
                <a:r>
                  <a:rPr lang="ko-KR" altLang="en-US"/>
                  <a:t>된다 </a:t>
                </a:r>
                <a:r>
                  <a:rPr lang="en-US" altLang="ko-KR"/>
                  <a:t>[GIN]</a:t>
                </a:r>
              </a:p>
              <a:p>
                <a:r>
                  <a:rPr lang="en-US" altLang="ko-KR"/>
                  <a:t>→ </a:t>
                </a:r>
                <a:r>
                  <a:rPr lang="ko-KR" altLang="en-US"/>
                  <a:t>명확히 </a:t>
                </a:r>
                <a:r>
                  <a:rPr lang="en-US" altLang="ko-KR"/>
                  <a:t>symmetric</a:t>
                </a:r>
                <a:r>
                  <a:rPr lang="ko-KR" altLang="en-US"/>
                  <a:t>한 </a:t>
                </a:r>
                <a:r>
                  <a:rPr lang="en-US" altLang="ko-KR"/>
                  <a:t>graph</a:t>
                </a:r>
                <a:r>
                  <a:rPr lang="ko-KR" altLang="en-US"/>
                  <a:t>에 몇몇 </a:t>
                </a:r>
                <a:r>
                  <a:rPr lang="en-US" altLang="ko-KR"/>
                  <a:t>MP</a:t>
                </a:r>
                <a:r>
                  <a:rPr lang="ko-KR" altLang="en-US"/>
                  <a:t>는 충분한 판별력을 갖추지 못함</a:t>
                </a:r>
              </a:p>
              <a:p>
                <a:r>
                  <a:rPr lang="ko-KR" altLang="en-US"/>
                  <a:t>→ </a:t>
                </a:r>
                <a:r>
                  <a:rPr lang="en-US" altLang="ko-KR"/>
                  <a:t>k-order Equivariant-GNNs</a:t>
                </a:r>
                <a:r>
                  <a:rPr lang="ko-KR" altLang="en-US"/>
                  <a:t>소개 되었지만</a:t>
                </a:r>
                <a:r>
                  <a:rPr lang="en-US" altLang="ko-KR"/>
                  <a:t>, O(n^k)</a:t>
                </a:r>
                <a:r>
                  <a:rPr lang="ko-KR" altLang="en-US"/>
                  <a:t>의 </a:t>
                </a:r>
                <a:r>
                  <a:rPr lang="en-US" altLang="ko-KR"/>
                  <a:t>memory</a:t>
                </a:r>
                <a:r>
                  <a:rPr lang="ko-KR" altLang="en-US"/>
                  <a:t>를 필요로한다</a:t>
                </a:r>
                <a:r>
                  <a:rPr lang="en-US" altLang="ko-KR"/>
                  <a:t>. </a:t>
                </a:r>
                <a:r>
                  <a:rPr lang="ko-KR" altLang="en-US"/>
                  <a:t>이는 </a:t>
                </a:r>
                <a:r>
                  <a:rPr lang="en-US" altLang="ko-KR"/>
                  <a:t>linear complexity</a:t>
                </a:r>
                <a:r>
                  <a:rPr lang="ko-KR" altLang="en-US"/>
                  <a:t>의 </a:t>
                </a:r>
                <a:r>
                  <a:rPr lang="en-US" altLang="ko-KR"/>
                  <a:t>MP-GNNs</a:t>
                </a:r>
                <a:r>
                  <a:rPr lang="ko-KR" altLang="en-US"/>
                  <a:t>에 비교 비효율적임</a:t>
                </a:r>
                <a:endParaRPr lang="en-US" altLang="ko-KR"/>
              </a:p>
              <a:p>
                <a:endParaRPr lang="ko-KR" altLang="en-US"/>
              </a:p>
              <a:p>
                <a:pPr>
                  <a:buFont typeface="+mj-lt"/>
                  <a:buNone/>
                </a:pPr>
                <a:r>
                  <a:rPr lang="en-US" altLang="ko-KR" baseline="0"/>
                  <a:t>2. </a:t>
                </a:r>
                <a:r>
                  <a:rPr lang="en-US" altLang="ko-KR"/>
                  <a:t>graph positional encoding</a:t>
                </a:r>
              </a:p>
              <a:p>
                <a:r>
                  <a:rPr lang="en-US" altLang="ko-KR"/>
                  <a:t>→ PE idea</a:t>
                </a:r>
                <a:r>
                  <a:rPr lang="ko-KR" altLang="en-US"/>
                  <a:t>는 </a:t>
                </a:r>
                <a:r>
                  <a:rPr lang="en-US" altLang="ko-KR"/>
                  <a:t>pixels in image, words in text, nodes in graph</a:t>
                </a:r>
                <a:r>
                  <a:rPr lang="ko-KR" altLang="en-US"/>
                  <a:t>의 </a:t>
                </a:r>
                <a:r>
                  <a:rPr lang="en-US" altLang="ko-KR"/>
                  <a:t>global position</a:t>
                </a:r>
                <a:r>
                  <a:rPr lang="ko-KR" altLang="en-US"/>
                  <a:t>을 </a:t>
                </a:r>
                <a:r>
                  <a:rPr lang="en-US" altLang="ko-KR"/>
                  <a:t>notion</a:t>
                </a:r>
                <a:r>
                  <a:rPr lang="ko-KR" altLang="en-US"/>
                  <a:t>하는 것</a:t>
                </a:r>
                <a:r>
                  <a:rPr lang="en-US" altLang="ko-KR"/>
                  <a:t>(?)</a:t>
                </a:r>
              </a:p>
              <a:p>
                <a:r>
                  <a:rPr lang="en-US" altLang="ko-KR"/>
                  <a:t>→ GNNs</a:t>
                </a:r>
                <a:r>
                  <a:rPr lang="ko-KR" altLang="en-US"/>
                  <a:t>에서 </a:t>
                </a:r>
                <a:r>
                  <a:rPr lang="en-US" altLang="ko-KR"/>
                  <a:t>node position</a:t>
                </a:r>
                <a:r>
                  <a:rPr lang="ko-KR" altLang="en-US"/>
                  <a:t>은 </a:t>
                </a:r>
                <a:r>
                  <a:rPr lang="en-US" altLang="ko-KR"/>
                  <a:t>challenging</a:t>
                </a:r>
                <a:r>
                  <a:rPr lang="ko-KR" altLang="en-US"/>
                  <a:t>한 문제이다</a:t>
                </a:r>
                <a:r>
                  <a:rPr lang="en-US" altLang="ko-KR"/>
                  <a:t>. arbitrary graph</a:t>
                </a:r>
                <a:r>
                  <a:rPr lang="ko-KR" altLang="en-US"/>
                  <a:t>안 </a:t>
                </a:r>
                <a:r>
                  <a:rPr lang="en-US" altLang="ko-KR"/>
                  <a:t>node</a:t>
                </a:r>
                <a:r>
                  <a:rPr lang="ko-KR" altLang="en-US"/>
                  <a:t>의 </a:t>
                </a:r>
                <a:r>
                  <a:rPr lang="en-US" altLang="ko-KR"/>
                  <a:t>canonical positioning</a:t>
                </a:r>
                <a:r>
                  <a:rPr lang="ko-KR" altLang="en-US"/>
                  <a:t>이 존재하지 않기 때문에 어렵다</a:t>
                </a:r>
                <a:r>
                  <a:rPr lang="en-US" altLang="ko-KR"/>
                  <a:t>. </a:t>
                </a:r>
                <a:r>
                  <a:rPr lang="ko-KR" altLang="en-US"/>
                  <a:t>그래서 </a:t>
                </a:r>
                <a:r>
                  <a:rPr lang="en-US" altLang="ko-KR"/>
                  <a:t>CNN, RNN</a:t>
                </a:r>
                <a:r>
                  <a:rPr lang="ko-KR" altLang="en-US"/>
                  <a:t>보다 </a:t>
                </a:r>
                <a:r>
                  <a:rPr lang="en-US" altLang="ko-KR"/>
                  <a:t>GNN</a:t>
                </a:r>
                <a:r>
                  <a:rPr lang="ko-KR" altLang="en-US"/>
                  <a:t>에서 </a:t>
                </a:r>
                <a:r>
                  <a:rPr lang="en-US" altLang="ko-KR"/>
                  <a:t>PE</a:t>
                </a:r>
                <a:r>
                  <a:rPr lang="ko-KR" altLang="en-US"/>
                  <a:t>는 더 </a:t>
                </a:r>
                <a:r>
                  <a:rPr lang="en-US" altLang="ko-KR"/>
                  <a:t>critical</a:t>
                </a:r>
                <a:r>
                  <a:rPr lang="ko-KR" altLang="en-US"/>
                  <a:t>한 문제임</a:t>
                </a:r>
              </a:p>
              <a:p>
                <a:pPr>
                  <a:buFont typeface="+mj-lt"/>
                  <a:buAutoNum type="arabicPeriod"/>
                </a:pPr>
                <a:r>
                  <a:rPr lang="en-US" altLang="ko-KR" b="1"/>
                  <a:t>index positional encodeeing</a:t>
                </a:r>
                <a:r>
                  <a:rPr lang="en-US" altLang="ko-KR"/>
                  <a:t> : n! possible index permutations or else sampling needs to be done… ⇒ node</a:t>
                </a:r>
                <a:r>
                  <a:rPr lang="ko-KR" altLang="en-US"/>
                  <a:t>를 </a:t>
                </a:r>
                <a:r>
                  <a:rPr lang="en-US" altLang="ko-KR"/>
                  <a:t>index positional</a:t>
                </a:r>
                <a:r>
                  <a:rPr lang="ko-KR" altLang="en-US"/>
                  <a:t>로 할당</a:t>
                </a:r>
                <a:r>
                  <a:rPr lang="en-US" altLang="ko-KR"/>
                  <a:t>, </a:t>
                </a:r>
                <a:r>
                  <a:rPr lang="ko-KR" altLang="en-US"/>
                  <a:t>가능한 </a:t>
                </a:r>
                <a:r>
                  <a:rPr lang="en-US" altLang="ko-KR"/>
                  <a:t>index permutation</a:t>
                </a:r>
                <a:r>
                  <a:rPr lang="ko-KR" altLang="en-US"/>
                  <a:t>이 </a:t>
                </a:r>
                <a:r>
                  <a:rPr lang="en-US" altLang="ko-KR"/>
                  <a:t>n!…</a:t>
                </a:r>
              </a:p>
              <a:p>
                <a:pPr>
                  <a:buFont typeface="+mj-lt"/>
                  <a:buAutoNum type="arabicPeriod"/>
                </a:pPr>
                <a:r>
                  <a:rPr lang="en-US" altLang="ko-KR" b="1"/>
                  <a:t>Laplacian Eigenvectors</a:t>
                </a:r>
                <a:r>
                  <a:rPr lang="en-US" altLang="ko-KR"/>
                  <a:t> : </a:t>
                </a:r>
                <a:r>
                  <a:rPr lang="ko-KR" altLang="en-US"/>
                  <a:t>의미있는 </a:t>
                </a:r>
                <a:r>
                  <a:rPr lang="en-US" altLang="ko-KR"/>
                  <a:t>local </a:t>
                </a:r>
                <a:r>
                  <a:rPr lang="ko-KR" altLang="en-US"/>
                  <a:t>좌표 시스템 형식을 맞추고</a:t>
                </a:r>
                <a:r>
                  <a:rPr lang="en-US" altLang="ko-KR"/>
                  <a:t>(?), global graph structure</a:t>
                </a:r>
                <a:r>
                  <a:rPr lang="ko-KR" altLang="en-US"/>
                  <a:t>를 보존한다</a:t>
                </a:r>
                <a:r>
                  <a:rPr lang="en-US" altLang="ko-KR"/>
                  <a:t>.</a:t>
                </a:r>
              </a:p>
              <a:p>
                <a:r>
                  <a:rPr lang="en-US" altLang="ko-KR"/>
                  <a:t>⇒ </a:t>
                </a:r>
                <a:r>
                  <a:rPr lang="ko-KR" altLang="en-US"/>
                  <a:t>하지만 </a:t>
                </a:r>
                <a:r>
                  <a:rPr lang="en-US" altLang="ko-KR"/>
                  <a:t>PE</a:t>
                </a:r>
                <a:r>
                  <a:rPr lang="ko-KR" altLang="en-US"/>
                  <a:t>를 </a:t>
                </a:r>
                <a:r>
                  <a:rPr lang="en-US" altLang="ko-KR"/>
                  <a:t>eigenvectors</a:t>
                </a:r>
                <a:r>
                  <a:rPr lang="ko-KR" altLang="en-US"/>
                  <a:t>로 사용할때 </a:t>
                </a:r>
                <a:r>
                  <a:rPr lang="ko-KR" altLang="en-US" b="1"/>
                  <a:t>“</a:t>
                </a:r>
                <a:r>
                  <a:rPr lang="en-US" altLang="ko-KR" b="1"/>
                  <a:t>Sign ambiguity”(-1, 1 </a:t>
                </a:r>
                <a:r>
                  <a:rPr lang="ko-KR" altLang="en-US" b="1"/>
                  <a:t>진짜 부호인가</a:t>
                </a:r>
                <a:r>
                  <a:rPr lang="en-US" altLang="ko-KR" b="1"/>
                  <a:t>? -&gt; </a:t>
                </a:r>
                <a:r>
                  <a:rPr lang="ko-KR" altLang="en-US" b="1"/>
                  <a:t>그럼 </a:t>
                </a:r>
                <a:r>
                  <a:rPr lang="en-US" altLang="ko-KR" b="1"/>
                  <a:t>k</a:t>
                </a:r>
                <a:r>
                  <a:rPr lang="ko-KR" altLang="en-US" b="1"/>
                  <a:t>개 고를때 </a:t>
                </a:r>
                <a:r>
                  <a:rPr lang="en-US" altLang="ko-KR" b="1"/>
                  <a:t>2^k</a:t>
                </a:r>
                <a:r>
                  <a:rPr lang="ko-KR" altLang="en-US" b="1"/>
                  <a:t>만큼 생기긴함</a:t>
                </a:r>
                <a:r>
                  <a:rPr lang="en-US" altLang="ko-KR" b="1"/>
                  <a:t>, sign</a:t>
                </a:r>
                <a:r>
                  <a:rPr lang="ko-KR" altLang="en-US" b="1"/>
                  <a:t>이 그 마이너스 플러스 부호가 맞나</a:t>
                </a:r>
                <a:r>
                  <a:rPr lang="en-US" altLang="ko-KR" b="1"/>
                  <a:t>..)</a:t>
                </a:r>
                <a:r>
                  <a:rPr lang="ko-KR" altLang="en-US" b="1"/>
                  <a:t>가 존재 </a:t>
                </a:r>
                <a:r>
                  <a:rPr lang="en-US" altLang="ko-KR" b="1"/>
                  <a:t>network </a:t>
                </a:r>
                <a:r>
                  <a:rPr lang="ko-KR" altLang="en-US" b="1"/>
                  <a:t>학습을 위해 </a:t>
                </a:r>
                <a:r>
                  <a:rPr lang="en-US" altLang="ko-KR" b="1"/>
                  <a:t>k</a:t>
                </a:r>
                <a:r>
                  <a:rPr lang="ko-KR" altLang="en-US" b="1"/>
                  <a:t>개 </a:t>
                </a:r>
                <a:r>
                  <a:rPr lang="en-US" altLang="ko-KR" b="1"/>
                  <a:t>eigenvectors</a:t>
                </a:r>
                <a:r>
                  <a:rPr lang="ko-KR" altLang="en-US" b="1"/>
                  <a:t>를 </a:t>
                </a:r>
                <a:r>
                  <a:rPr lang="en-US" altLang="ko-KR" b="1"/>
                  <a:t>selection</a:t>
                </a:r>
                <a:r>
                  <a:rPr lang="ko-KR" altLang="en-US" b="1"/>
                  <a:t>할때 </a:t>
                </a:r>
                <a:r>
                  <a:rPr lang="en-US" altLang="ko-KR" b="1"/>
                  <a:t>l</a:t>
                </a:r>
                <a:r>
                  <a:rPr lang="en-US" altLang="ko-KR"/>
                  <a:t>eading to 2^k number of possible sign values</a:t>
                </a:r>
              </a:p>
              <a:p>
                <a:pPr>
                  <a:buFont typeface="+mj-lt"/>
                  <a:buAutoNum type="arabicPeriod" startAt="3"/>
                </a:pPr>
                <a:r>
                  <a:rPr lang="en-US" altLang="ko-KR" b="1"/>
                  <a:t>another PE</a:t>
                </a:r>
                <a:r>
                  <a:rPr lang="en-US" altLang="ko-KR"/>
                  <a:t> : prior information</a:t>
                </a:r>
                <a:r>
                  <a:rPr lang="ko-KR" altLang="en-US"/>
                  <a:t>을 </a:t>
                </a:r>
                <a:r>
                  <a:rPr lang="en-US" altLang="ko-KR"/>
                  <a:t>encoding (pre-computed</a:t>
                </a:r>
                <a:r>
                  <a:rPr lang="ko-KR" altLang="en-US"/>
                  <a:t>되어야하고 </a:t>
                </a:r>
                <a:r>
                  <a:rPr lang="en-US" altLang="ko-KR"/>
                  <a:t>graph sub-structures O(n^k))</a:t>
                </a:r>
              </a:p>
              <a:p>
                <a:pPr>
                  <a:buFont typeface="+mj-lt"/>
                  <a:buAutoNum type="arabicPeriod" startAt="3"/>
                </a:pPr>
                <a:endParaRPr lang="en-US" altLang="ko-KR"/>
              </a:p>
              <a:p>
                <a:pPr>
                  <a:buFont typeface="+mj-lt"/>
                  <a:buNone/>
                </a:pPr>
                <a:r>
                  <a:rPr lang="en-US" altLang="ko-KR"/>
                  <a:t>3. Transformer</a:t>
                </a:r>
              </a:p>
              <a:p>
                <a:r>
                  <a:rPr lang="ko-KR" altLang="en-US"/>
                  <a:t>→ </a:t>
                </a:r>
                <a:r>
                  <a:rPr lang="en-US" altLang="ko-KR"/>
                  <a:t>Spares-MP-GNNs</a:t>
                </a:r>
                <a:r>
                  <a:rPr lang="ko-KR" altLang="en-US"/>
                  <a:t>은 매우 효율적이지만</a:t>
                </a:r>
                <a:r>
                  <a:rPr lang="en-US" altLang="ko-KR"/>
                  <a:t>, vanishing gradient</a:t>
                </a:r>
                <a:r>
                  <a:rPr lang="ko-KR" altLang="en-US"/>
                  <a:t>말고도 </a:t>
                </a:r>
                <a:r>
                  <a:rPr lang="en-US" altLang="ko-KR"/>
                  <a:t>node</a:t>
                </a:r>
                <a:r>
                  <a:rPr lang="ko-KR" altLang="en-US"/>
                  <a:t>간 </a:t>
                </a:r>
                <a:r>
                  <a:rPr lang="en-US" altLang="ko-KR"/>
                  <a:t>long range interaction</a:t>
                </a:r>
                <a:r>
                  <a:rPr lang="ko-KR" altLang="en-US"/>
                  <a:t>에 </a:t>
                </a:r>
                <a:r>
                  <a:rPr lang="en-US" altLang="ko-KR"/>
                  <a:t>information bottlenck limitation</a:t>
                </a:r>
                <a:r>
                  <a:rPr lang="ko-KR" altLang="en-US"/>
                  <a:t>을 가지고 있음</a:t>
                </a:r>
              </a:p>
              <a:p>
                <a:r>
                  <a:rPr lang="ko-KR" altLang="en-US"/>
                  <a:t>→ 이걸 해결하기위해 </a:t>
                </a:r>
                <a:r>
                  <a:rPr lang="en-US" altLang="ko-KR"/>
                  <a:t>transformer</a:t>
                </a:r>
                <a:r>
                  <a:rPr lang="ko-KR" altLang="en-US"/>
                  <a:t>을 적용함</a:t>
                </a:r>
              </a:p>
              <a:p>
                <a:r>
                  <a:rPr lang="ko-KR" altLang="en-US"/>
                  <a:t>→ 이때 문제점은 </a:t>
                </a:r>
                <a:r>
                  <a:rPr lang="en-US" altLang="ko-KR"/>
                  <a:t>non-learnable PE </a:t>
                </a:r>
                <a:r>
                  <a:rPr lang="ko-KR" altLang="en-US"/>
                  <a:t>로 </a:t>
                </a:r>
                <a:r>
                  <a:rPr lang="en-US" altLang="ko-KR"/>
                  <a:t>graph </a:t>
                </a:r>
                <a:r>
                  <a:rPr lang="ko-KR" altLang="en-US"/>
                  <a:t>구조 정보를 </a:t>
                </a:r>
                <a:r>
                  <a:rPr lang="en-US" altLang="ko-KR"/>
                  <a:t>encode </a:t>
                </a:r>
                <a:r>
                  <a:rPr lang="ko-KR" altLang="en-US"/>
                  <a:t>하는것과 </a:t>
                </a:r>
                <a:r>
                  <a:rPr lang="en-US" altLang="ko-KR"/>
                  <a:t>Laplacian eigenvector</a:t>
                </a:r>
                <a:r>
                  <a:rPr lang="ko-KR" altLang="en-US"/>
                  <a:t>에 의존하는 학습 가능한 </a:t>
                </a:r>
                <a:r>
                  <a:rPr lang="en-US" altLang="ko-KR"/>
                  <a:t>PE</a:t>
                </a:r>
                <a:r>
                  <a:rPr lang="ko-KR" altLang="en-US"/>
                  <a:t>를 </a:t>
                </a:r>
                <a:r>
                  <a:rPr lang="en-US" altLang="ko-KR"/>
                  <a:t>transformer network</a:t>
                </a:r>
                <a:r>
                  <a:rPr lang="ko-KR" altLang="en-US"/>
                  <a:t>에 </a:t>
                </a:r>
                <a:r>
                  <a:rPr lang="en-US" altLang="ko-KR"/>
                  <a:t>inject</a:t>
                </a:r>
                <a:r>
                  <a:rPr lang="ko-KR" altLang="en-US"/>
                  <a:t>해서 </a:t>
                </a:r>
                <a:r>
                  <a:rPr lang="en-US" altLang="ko-KR"/>
                  <a:t>sign ambiguity limitation</a:t>
                </a:r>
                <a:r>
                  <a:rPr lang="ko-KR" altLang="en-US"/>
                  <a:t>이 상속된다</a:t>
                </a:r>
                <a:r>
                  <a:rPr lang="en-US" altLang="ko-KR"/>
                  <a:t>.</a:t>
                </a:r>
              </a:p>
              <a:p>
                <a:r>
                  <a:rPr lang="en-US" altLang="ko-KR"/>
                  <a:t>⇒ </a:t>
                </a:r>
                <a:r>
                  <a:rPr lang="ko-KR" altLang="en-US" b="1"/>
                  <a:t>우리는 일관된 성능 향상을 가진 새로운 </a:t>
                </a:r>
                <a:r>
                  <a:rPr lang="en-US" altLang="ko-KR" b="1"/>
                  <a:t>architecture </a:t>
                </a:r>
                <a:r>
                  <a:rPr lang="ko-KR" altLang="en-US" b="1"/>
                  <a:t>제안해서 </a:t>
                </a:r>
                <a:r>
                  <a:rPr lang="en-US" altLang="ko-KR" b="1"/>
                  <a:t>major limitation </a:t>
                </a:r>
                <a:r>
                  <a:rPr lang="ko-KR" altLang="en-US" b="1"/>
                  <a:t>중 일부를 해결하려 시도함</a:t>
                </a:r>
                <a:endParaRPr lang="ko-KR" altLang="en-US"/>
              </a:p>
              <a:p>
                <a:pPr>
                  <a:buFont typeface="+mj-lt"/>
                  <a:buNone/>
                </a:pPr>
                <a:endParaRPr lang="en-US" altLang="ko-KR"/>
              </a:p>
              <a:p>
                <a:pPr marL="228600" indent="-228600">
                  <a:buAutoNum type="arabicPeriod"/>
                </a:pPr>
                <a:endParaRPr lang="en-US" altLang="ko-KR"/>
              </a:p>
            </p:txBody>
          </p:sp>
        </mc:Fallback>
      </mc:AlternateContent>
      <p:sp>
        <p:nvSpPr>
          <p:cNvPr id="4" name="슬라이드 번호 개체 틀 3"/>
          <p:cNvSpPr>
            <a:spLocks noGrp="1"/>
          </p:cNvSpPr>
          <p:nvPr>
            <p:ph type="sldNum" sz="quarter" idx="5"/>
          </p:nvPr>
        </p:nvSpPr>
        <p:spPr/>
        <p:txBody>
          <a:bodyPr/>
          <a:lstStyle/>
          <a:p>
            <a:fld id="{533E70A1-6798-4B10-A406-CDE2611D530E}" type="slidenum">
              <a:rPr lang="ko-KR" altLang="en-US" smtClean="0"/>
              <a:t>13</a:t>
            </a:fld>
            <a:endParaRPr lang="ko-KR" altLang="en-US"/>
          </a:p>
        </p:txBody>
      </p:sp>
    </p:spTree>
    <p:extLst>
      <p:ext uri="{BB962C8B-B14F-4D97-AF65-F5344CB8AC3E}">
        <p14:creationId xmlns:p14="http://schemas.microsoft.com/office/powerpoint/2010/main" val="31306458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슬라이드 노트 개체 틀 2"/>
              <p:cNvSpPr>
                <a:spLocks noGrp="1"/>
              </p:cNvSpPr>
              <p:nvPr>
                <p:ph type="body" idx="1"/>
              </p:nvPr>
            </p:nvSpPr>
            <p:spPr/>
            <p:txBody>
              <a:bodyPr/>
              <a:lstStyle/>
              <a:p>
                <a:pPr marL="228600" indent="-228600">
                  <a:buAutoNum type="arabicPeriod"/>
                </a:pPr>
                <a:endParaRPr lang="en-US" altLang="ko-KR"/>
              </a:p>
            </p:txBody>
          </p:sp>
        </mc:Choice>
        <mc:Fallback xmlns="">
          <p:sp>
            <p:nvSpPr>
              <p:cNvPr id="3" name="슬라이드 노트 개체 틀 2"/>
              <p:cNvSpPr>
                <a:spLocks noGrp="1"/>
              </p:cNvSpPr>
              <p:nvPr>
                <p:ph type="body" idx="1"/>
              </p:nvPr>
            </p:nvSpPr>
            <p:spPr/>
            <p:txBody>
              <a:bodyPr/>
              <a:lstStyle/>
              <a:p>
                <a:r>
                  <a:rPr lang="en-US" altLang="ko-KR" sz="1200">
                    <a:ea typeface="AppleSDGothicNeoB00" panose="02000503000000000000" pitchFamily="2" charset="-127"/>
                    <a:sym typeface="Wingdings" panose="05000000000000000000" pitchFamily="2" charset="2"/>
                  </a:rPr>
                  <a:t>1. </a:t>
                </a:r>
                <a:r>
                  <a:rPr lang="en-US" altLang="ko-KR" sz="1200" i="0">
                    <a:latin typeface="Cambria Math" panose="02040503050406030204" pitchFamily="18" charset="0"/>
                    <a:ea typeface="AppleSDGothicNeoB00" panose="02000503000000000000" pitchFamily="2" charset="-127"/>
                    <a:sym typeface="Wingdings" panose="05000000000000000000" pitchFamily="2" charset="2"/>
                  </a:rPr>
                  <a:t>𝑘</a:t>
                </a:r>
                <a:r>
                  <a:rPr lang="en-US" altLang="ko-KR" sz="1200">
                    <a:latin typeface="AppleSDGothicNeoB00" panose="02000503000000000000" pitchFamily="2" charset="-127"/>
                    <a:ea typeface="AppleSDGothicNeoB00" panose="02000503000000000000" pitchFamily="2" charset="-127"/>
                    <a:sym typeface="Wingdings" panose="05000000000000000000" pitchFamily="2" charset="2"/>
                  </a:rPr>
                  <a:t>-order Equivariant-GNN : </a:t>
                </a:r>
                <a:r>
                  <a:rPr lang="en-US" altLang="ko-KR"/>
                  <a:t>Invariant and equivariant graph networks ICLR</a:t>
                </a:r>
                <a:r>
                  <a:rPr lang="en-US" altLang="ko-KR" baseline="0"/>
                  <a:t> 2019 https://arxiv.org/pdf/1812.09902.pdf</a:t>
                </a:r>
                <a:br>
                  <a:rPr lang="en-US" altLang="ko-KR" baseline="0"/>
                </a:br>
                <a:r>
                  <a:rPr lang="ko-KR" altLang="en-US"/>
                  <a:t>→ </a:t>
                </a:r>
                <a:r>
                  <a:rPr lang="en-US" altLang="ko-KR"/>
                  <a:t>MP-GNN</a:t>
                </a:r>
                <a:r>
                  <a:rPr lang="ko-KR" altLang="en-US"/>
                  <a:t>의 이론적인 표현력은 </a:t>
                </a:r>
                <a:r>
                  <a:rPr lang="en-US" altLang="ko-KR"/>
                  <a:t>1-WL test</a:t>
                </a:r>
                <a:r>
                  <a:rPr lang="ko-KR" altLang="en-US"/>
                  <a:t>에 </a:t>
                </a:r>
                <a:r>
                  <a:rPr lang="en-US" altLang="ko-KR"/>
                  <a:t>bounded </a:t>
                </a:r>
                <a:r>
                  <a:rPr lang="ko-KR" altLang="en-US"/>
                  <a:t>된다 </a:t>
                </a:r>
                <a:r>
                  <a:rPr lang="en-US" altLang="ko-KR"/>
                  <a:t>[GIN]</a:t>
                </a:r>
              </a:p>
              <a:p>
                <a:r>
                  <a:rPr lang="en-US" altLang="ko-KR"/>
                  <a:t>→ </a:t>
                </a:r>
                <a:r>
                  <a:rPr lang="ko-KR" altLang="en-US"/>
                  <a:t>명확히 </a:t>
                </a:r>
                <a:r>
                  <a:rPr lang="en-US" altLang="ko-KR"/>
                  <a:t>symmetric</a:t>
                </a:r>
                <a:r>
                  <a:rPr lang="ko-KR" altLang="en-US"/>
                  <a:t>한 </a:t>
                </a:r>
                <a:r>
                  <a:rPr lang="en-US" altLang="ko-KR"/>
                  <a:t>graph</a:t>
                </a:r>
                <a:r>
                  <a:rPr lang="ko-KR" altLang="en-US"/>
                  <a:t>에 몇몇 </a:t>
                </a:r>
                <a:r>
                  <a:rPr lang="en-US" altLang="ko-KR"/>
                  <a:t>MP</a:t>
                </a:r>
                <a:r>
                  <a:rPr lang="ko-KR" altLang="en-US"/>
                  <a:t>는 충분한 판별력을 갖추지 못함</a:t>
                </a:r>
              </a:p>
              <a:p>
                <a:r>
                  <a:rPr lang="ko-KR" altLang="en-US"/>
                  <a:t>→ </a:t>
                </a:r>
                <a:r>
                  <a:rPr lang="en-US" altLang="ko-KR"/>
                  <a:t>k-order Equivariant-GNNs</a:t>
                </a:r>
                <a:r>
                  <a:rPr lang="ko-KR" altLang="en-US"/>
                  <a:t>소개 되었지만</a:t>
                </a:r>
                <a:r>
                  <a:rPr lang="en-US" altLang="ko-KR"/>
                  <a:t>, O(n^k)</a:t>
                </a:r>
                <a:r>
                  <a:rPr lang="ko-KR" altLang="en-US"/>
                  <a:t>의 </a:t>
                </a:r>
                <a:r>
                  <a:rPr lang="en-US" altLang="ko-KR"/>
                  <a:t>memory</a:t>
                </a:r>
                <a:r>
                  <a:rPr lang="ko-KR" altLang="en-US"/>
                  <a:t>를 필요로한다</a:t>
                </a:r>
                <a:r>
                  <a:rPr lang="en-US" altLang="ko-KR"/>
                  <a:t>. </a:t>
                </a:r>
                <a:r>
                  <a:rPr lang="ko-KR" altLang="en-US"/>
                  <a:t>이는 </a:t>
                </a:r>
                <a:r>
                  <a:rPr lang="en-US" altLang="ko-KR"/>
                  <a:t>linear complexity</a:t>
                </a:r>
                <a:r>
                  <a:rPr lang="ko-KR" altLang="en-US"/>
                  <a:t>의 </a:t>
                </a:r>
                <a:r>
                  <a:rPr lang="en-US" altLang="ko-KR"/>
                  <a:t>MP-GNNs</a:t>
                </a:r>
                <a:r>
                  <a:rPr lang="ko-KR" altLang="en-US"/>
                  <a:t>에 비교 비효율적임</a:t>
                </a:r>
                <a:endParaRPr lang="en-US" altLang="ko-KR"/>
              </a:p>
              <a:p>
                <a:endParaRPr lang="ko-KR" altLang="en-US"/>
              </a:p>
              <a:p>
                <a:pPr>
                  <a:buFont typeface="+mj-lt"/>
                  <a:buNone/>
                </a:pPr>
                <a:r>
                  <a:rPr lang="en-US" altLang="ko-KR" baseline="0"/>
                  <a:t>2. </a:t>
                </a:r>
                <a:r>
                  <a:rPr lang="en-US" altLang="ko-KR"/>
                  <a:t>graph positional encoding</a:t>
                </a:r>
              </a:p>
              <a:p>
                <a:r>
                  <a:rPr lang="en-US" altLang="ko-KR"/>
                  <a:t>→ PE idea</a:t>
                </a:r>
                <a:r>
                  <a:rPr lang="ko-KR" altLang="en-US"/>
                  <a:t>는 </a:t>
                </a:r>
                <a:r>
                  <a:rPr lang="en-US" altLang="ko-KR"/>
                  <a:t>pixels in image, words in text, nodes in graph</a:t>
                </a:r>
                <a:r>
                  <a:rPr lang="ko-KR" altLang="en-US"/>
                  <a:t>의 </a:t>
                </a:r>
                <a:r>
                  <a:rPr lang="en-US" altLang="ko-KR"/>
                  <a:t>global position</a:t>
                </a:r>
                <a:r>
                  <a:rPr lang="ko-KR" altLang="en-US"/>
                  <a:t>을 </a:t>
                </a:r>
                <a:r>
                  <a:rPr lang="en-US" altLang="ko-KR"/>
                  <a:t>notion</a:t>
                </a:r>
                <a:r>
                  <a:rPr lang="ko-KR" altLang="en-US"/>
                  <a:t>하는 것</a:t>
                </a:r>
                <a:r>
                  <a:rPr lang="en-US" altLang="ko-KR"/>
                  <a:t>(?)</a:t>
                </a:r>
              </a:p>
              <a:p>
                <a:r>
                  <a:rPr lang="en-US" altLang="ko-KR"/>
                  <a:t>→ GNNs</a:t>
                </a:r>
                <a:r>
                  <a:rPr lang="ko-KR" altLang="en-US"/>
                  <a:t>에서 </a:t>
                </a:r>
                <a:r>
                  <a:rPr lang="en-US" altLang="ko-KR"/>
                  <a:t>node position</a:t>
                </a:r>
                <a:r>
                  <a:rPr lang="ko-KR" altLang="en-US"/>
                  <a:t>은 </a:t>
                </a:r>
                <a:r>
                  <a:rPr lang="en-US" altLang="ko-KR"/>
                  <a:t>challenging</a:t>
                </a:r>
                <a:r>
                  <a:rPr lang="ko-KR" altLang="en-US"/>
                  <a:t>한 문제이다</a:t>
                </a:r>
                <a:r>
                  <a:rPr lang="en-US" altLang="ko-KR"/>
                  <a:t>. arbitrary graph</a:t>
                </a:r>
                <a:r>
                  <a:rPr lang="ko-KR" altLang="en-US"/>
                  <a:t>안 </a:t>
                </a:r>
                <a:r>
                  <a:rPr lang="en-US" altLang="ko-KR"/>
                  <a:t>node</a:t>
                </a:r>
                <a:r>
                  <a:rPr lang="ko-KR" altLang="en-US"/>
                  <a:t>의 </a:t>
                </a:r>
                <a:r>
                  <a:rPr lang="en-US" altLang="ko-KR"/>
                  <a:t>canonical positioning</a:t>
                </a:r>
                <a:r>
                  <a:rPr lang="ko-KR" altLang="en-US"/>
                  <a:t>이 존재하지 않기 때문에 어렵다</a:t>
                </a:r>
                <a:r>
                  <a:rPr lang="en-US" altLang="ko-KR"/>
                  <a:t>. </a:t>
                </a:r>
                <a:r>
                  <a:rPr lang="ko-KR" altLang="en-US"/>
                  <a:t>그래서 </a:t>
                </a:r>
                <a:r>
                  <a:rPr lang="en-US" altLang="ko-KR"/>
                  <a:t>CNN, RNN</a:t>
                </a:r>
                <a:r>
                  <a:rPr lang="ko-KR" altLang="en-US"/>
                  <a:t>보다 </a:t>
                </a:r>
                <a:r>
                  <a:rPr lang="en-US" altLang="ko-KR"/>
                  <a:t>GNN</a:t>
                </a:r>
                <a:r>
                  <a:rPr lang="ko-KR" altLang="en-US"/>
                  <a:t>에서 </a:t>
                </a:r>
                <a:r>
                  <a:rPr lang="en-US" altLang="ko-KR"/>
                  <a:t>PE</a:t>
                </a:r>
                <a:r>
                  <a:rPr lang="ko-KR" altLang="en-US"/>
                  <a:t>는 더 </a:t>
                </a:r>
                <a:r>
                  <a:rPr lang="en-US" altLang="ko-KR"/>
                  <a:t>critical</a:t>
                </a:r>
                <a:r>
                  <a:rPr lang="ko-KR" altLang="en-US"/>
                  <a:t>한 문제임</a:t>
                </a:r>
              </a:p>
              <a:p>
                <a:pPr>
                  <a:buFont typeface="+mj-lt"/>
                  <a:buAutoNum type="arabicPeriod"/>
                </a:pPr>
                <a:r>
                  <a:rPr lang="en-US" altLang="ko-KR" b="1"/>
                  <a:t>index positional encodeeing</a:t>
                </a:r>
                <a:r>
                  <a:rPr lang="en-US" altLang="ko-KR"/>
                  <a:t> : n! possible index permutations or else sampling needs to be done… ⇒ node</a:t>
                </a:r>
                <a:r>
                  <a:rPr lang="ko-KR" altLang="en-US"/>
                  <a:t>를 </a:t>
                </a:r>
                <a:r>
                  <a:rPr lang="en-US" altLang="ko-KR"/>
                  <a:t>index positional</a:t>
                </a:r>
                <a:r>
                  <a:rPr lang="ko-KR" altLang="en-US"/>
                  <a:t>로 할당</a:t>
                </a:r>
                <a:r>
                  <a:rPr lang="en-US" altLang="ko-KR"/>
                  <a:t>, </a:t>
                </a:r>
                <a:r>
                  <a:rPr lang="ko-KR" altLang="en-US"/>
                  <a:t>가능한 </a:t>
                </a:r>
                <a:r>
                  <a:rPr lang="en-US" altLang="ko-KR"/>
                  <a:t>index permutation</a:t>
                </a:r>
                <a:r>
                  <a:rPr lang="ko-KR" altLang="en-US"/>
                  <a:t>이 </a:t>
                </a:r>
                <a:r>
                  <a:rPr lang="en-US" altLang="ko-KR"/>
                  <a:t>n!…</a:t>
                </a:r>
              </a:p>
              <a:p>
                <a:pPr>
                  <a:buFont typeface="+mj-lt"/>
                  <a:buAutoNum type="arabicPeriod"/>
                </a:pPr>
                <a:r>
                  <a:rPr lang="en-US" altLang="ko-KR" b="1"/>
                  <a:t>Laplacian Eigenvectors</a:t>
                </a:r>
                <a:r>
                  <a:rPr lang="en-US" altLang="ko-KR"/>
                  <a:t> : </a:t>
                </a:r>
                <a:r>
                  <a:rPr lang="ko-KR" altLang="en-US"/>
                  <a:t>의미있는 </a:t>
                </a:r>
                <a:r>
                  <a:rPr lang="en-US" altLang="ko-KR"/>
                  <a:t>local </a:t>
                </a:r>
                <a:r>
                  <a:rPr lang="ko-KR" altLang="en-US"/>
                  <a:t>좌표 시스템 형식을 맞추고</a:t>
                </a:r>
                <a:r>
                  <a:rPr lang="en-US" altLang="ko-KR"/>
                  <a:t>(?), global graph structure</a:t>
                </a:r>
                <a:r>
                  <a:rPr lang="ko-KR" altLang="en-US"/>
                  <a:t>를 보존한다</a:t>
                </a:r>
                <a:r>
                  <a:rPr lang="en-US" altLang="ko-KR"/>
                  <a:t>.</a:t>
                </a:r>
              </a:p>
              <a:p>
                <a:r>
                  <a:rPr lang="en-US" altLang="ko-KR"/>
                  <a:t>⇒ </a:t>
                </a:r>
                <a:r>
                  <a:rPr lang="ko-KR" altLang="en-US"/>
                  <a:t>하지만 </a:t>
                </a:r>
                <a:r>
                  <a:rPr lang="en-US" altLang="ko-KR"/>
                  <a:t>PE</a:t>
                </a:r>
                <a:r>
                  <a:rPr lang="ko-KR" altLang="en-US"/>
                  <a:t>를 </a:t>
                </a:r>
                <a:r>
                  <a:rPr lang="en-US" altLang="ko-KR"/>
                  <a:t>eigenvectors</a:t>
                </a:r>
                <a:r>
                  <a:rPr lang="ko-KR" altLang="en-US"/>
                  <a:t>로 사용할때 </a:t>
                </a:r>
                <a:r>
                  <a:rPr lang="ko-KR" altLang="en-US" b="1"/>
                  <a:t>“</a:t>
                </a:r>
                <a:r>
                  <a:rPr lang="en-US" altLang="ko-KR" b="1"/>
                  <a:t>Sign ambiguity”(-1, 1 </a:t>
                </a:r>
                <a:r>
                  <a:rPr lang="ko-KR" altLang="en-US" b="1"/>
                  <a:t>진짜 부호인가</a:t>
                </a:r>
                <a:r>
                  <a:rPr lang="en-US" altLang="ko-KR" b="1"/>
                  <a:t>? -&gt; </a:t>
                </a:r>
                <a:r>
                  <a:rPr lang="ko-KR" altLang="en-US" b="1"/>
                  <a:t>그럼 </a:t>
                </a:r>
                <a:r>
                  <a:rPr lang="en-US" altLang="ko-KR" b="1"/>
                  <a:t>k</a:t>
                </a:r>
                <a:r>
                  <a:rPr lang="ko-KR" altLang="en-US" b="1"/>
                  <a:t>개 고를때 </a:t>
                </a:r>
                <a:r>
                  <a:rPr lang="en-US" altLang="ko-KR" b="1"/>
                  <a:t>2^k</a:t>
                </a:r>
                <a:r>
                  <a:rPr lang="ko-KR" altLang="en-US" b="1"/>
                  <a:t>만큼 생기긴함</a:t>
                </a:r>
                <a:r>
                  <a:rPr lang="en-US" altLang="ko-KR" b="1"/>
                  <a:t>, sign</a:t>
                </a:r>
                <a:r>
                  <a:rPr lang="ko-KR" altLang="en-US" b="1"/>
                  <a:t>이 그 마이너스 플러스 부호가 맞나</a:t>
                </a:r>
                <a:r>
                  <a:rPr lang="en-US" altLang="ko-KR" b="1"/>
                  <a:t>..)</a:t>
                </a:r>
                <a:r>
                  <a:rPr lang="ko-KR" altLang="en-US" b="1"/>
                  <a:t>가 존재 </a:t>
                </a:r>
                <a:r>
                  <a:rPr lang="en-US" altLang="ko-KR" b="1"/>
                  <a:t>network </a:t>
                </a:r>
                <a:r>
                  <a:rPr lang="ko-KR" altLang="en-US" b="1"/>
                  <a:t>학습을 위해 </a:t>
                </a:r>
                <a:r>
                  <a:rPr lang="en-US" altLang="ko-KR" b="1"/>
                  <a:t>k</a:t>
                </a:r>
                <a:r>
                  <a:rPr lang="ko-KR" altLang="en-US" b="1"/>
                  <a:t>개 </a:t>
                </a:r>
                <a:r>
                  <a:rPr lang="en-US" altLang="ko-KR" b="1"/>
                  <a:t>eigenvectors</a:t>
                </a:r>
                <a:r>
                  <a:rPr lang="ko-KR" altLang="en-US" b="1"/>
                  <a:t>를 </a:t>
                </a:r>
                <a:r>
                  <a:rPr lang="en-US" altLang="ko-KR" b="1"/>
                  <a:t>selection</a:t>
                </a:r>
                <a:r>
                  <a:rPr lang="ko-KR" altLang="en-US" b="1"/>
                  <a:t>할때 </a:t>
                </a:r>
                <a:r>
                  <a:rPr lang="en-US" altLang="ko-KR" b="1"/>
                  <a:t>l</a:t>
                </a:r>
                <a:r>
                  <a:rPr lang="en-US" altLang="ko-KR"/>
                  <a:t>eading to 2^k number of possible sign values</a:t>
                </a:r>
              </a:p>
              <a:p>
                <a:pPr>
                  <a:buFont typeface="+mj-lt"/>
                  <a:buAutoNum type="arabicPeriod" startAt="3"/>
                </a:pPr>
                <a:r>
                  <a:rPr lang="en-US" altLang="ko-KR" b="1"/>
                  <a:t>another PE</a:t>
                </a:r>
                <a:r>
                  <a:rPr lang="en-US" altLang="ko-KR"/>
                  <a:t> : prior information</a:t>
                </a:r>
                <a:r>
                  <a:rPr lang="ko-KR" altLang="en-US"/>
                  <a:t>을 </a:t>
                </a:r>
                <a:r>
                  <a:rPr lang="en-US" altLang="ko-KR"/>
                  <a:t>encoding (pre-computed</a:t>
                </a:r>
                <a:r>
                  <a:rPr lang="ko-KR" altLang="en-US"/>
                  <a:t>되어야하고 </a:t>
                </a:r>
                <a:r>
                  <a:rPr lang="en-US" altLang="ko-KR"/>
                  <a:t>graph sub-structures O(n^k))</a:t>
                </a:r>
              </a:p>
              <a:p>
                <a:pPr>
                  <a:buFont typeface="+mj-lt"/>
                  <a:buAutoNum type="arabicPeriod" startAt="3"/>
                </a:pPr>
                <a:endParaRPr lang="en-US" altLang="ko-KR"/>
              </a:p>
              <a:p>
                <a:pPr>
                  <a:buFont typeface="+mj-lt"/>
                  <a:buNone/>
                </a:pPr>
                <a:r>
                  <a:rPr lang="en-US" altLang="ko-KR"/>
                  <a:t>3. Transformer</a:t>
                </a:r>
              </a:p>
              <a:p>
                <a:r>
                  <a:rPr lang="ko-KR" altLang="en-US"/>
                  <a:t>→ </a:t>
                </a:r>
                <a:r>
                  <a:rPr lang="en-US" altLang="ko-KR"/>
                  <a:t>Spares-MP-GNNs</a:t>
                </a:r>
                <a:r>
                  <a:rPr lang="ko-KR" altLang="en-US"/>
                  <a:t>은 매우 효율적이지만</a:t>
                </a:r>
                <a:r>
                  <a:rPr lang="en-US" altLang="ko-KR"/>
                  <a:t>, vanishing gradient</a:t>
                </a:r>
                <a:r>
                  <a:rPr lang="ko-KR" altLang="en-US"/>
                  <a:t>말고도 </a:t>
                </a:r>
                <a:r>
                  <a:rPr lang="en-US" altLang="ko-KR"/>
                  <a:t>node</a:t>
                </a:r>
                <a:r>
                  <a:rPr lang="ko-KR" altLang="en-US"/>
                  <a:t>간 </a:t>
                </a:r>
                <a:r>
                  <a:rPr lang="en-US" altLang="ko-KR"/>
                  <a:t>long range interaction</a:t>
                </a:r>
                <a:r>
                  <a:rPr lang="ko-KR" altLang="en-US"/>
                  <a:t>에 </a:t>
                </a:r>
                <a:r>
                  <a:rPr lang="en-US" altLang="ko-KR"/>
                  <a:t>information bottlenck limitation</a:t>
                </a:r>
                <a:r>
                  <a:rPr lang="ko-KR" altLang="en-US"/>
                  <a:t>을 가지고 있음</a:t>
                </a:r>
              </a:p>
              <a:p>
                <a:r>
                  <a:rPr lang="ko-KR" altLang="en-US"/>
                  <a:t>→ 이걸 해결하기위해 </a:t>
                </a:r>
                <a:r>
                  <a:rPr lang="en-US" altLang="ko-KR"/>
                  <a:t>transformer</a:t>
                </a:r>
                <a:r>
                  <a:rPr lang="ko-KR" altLang="en-US"/>
                  <a:t>을 적용함</a:t>
                </a:r>
              </a:p>
              <a:p>
                <a:r>
                  <a:rPr lang="ko-KR" altLang="en-US"/>
                  <a:t>→ 이때 문제점은 </a:t>
                </a:r>
                <a:r>
                  <a:rPr lang="en-US" altLang="ko-KR"/>
                  <a:t>non-learnable PE </a:t>
                </a:r>
                <a:r>
                  <a:rPr lang="ko-KR" altLang="en-US"/>
                  <a:t>로 </a:t>
                </a:r>
                <a:r>
                  <a:rPr lang="en-US" altLang="ko-KR"/>
                  <a:t>graph </a:t>
                </a:r>
                <a:r>
                  <a:rPr lang="ko-KR" altLang="en-US"/>
                  <a:t>구조 정보를 </a:t>
                </a:r>
                <a:r>
                  <a:rPr lang="en-US" altLang="ko-KR"/>
                  <a:t>encode </a:t>
                </a:r>
                <a:r>
                  <a:rPr lang="ko-KR" altLang="en-US"/>
                  <a:t>하는것과 </a:t>
                </a:r>
                <a:r>
                  <a:rPr lang="en-US" altLang="ko-KR"/>
                  <a:t>Laplacian eigenvector</a:t>
                </a:r>
                <a:r>
                  <a:rPr lang="ko-KR" altLang="en-US"/>
                  <a:t>에 의존하는 학습 가능한 </a:t>
                </a:r>
                <a:r>
                  <a:rPr lang="en-US" altLang="ko-KR"/>
                  <a:t>PE</a:t>
                </a:r>
                <a:r>
                  <a:rPr lang="ko-KR" altLang="en-US"/>
                  <a:t>를 </a:t>
                </a:r>
                <a:r>
                  <a:rPr lang="en-US" altLang="ko-KR"/>
                  <a:t>transformer network</a:t>
                </a:r>
                <a:r>
                  <a:rPr lang="ko-KR" altLang="en-US"/>
                  <a:t>에 </a:t>
                </a:r>
                <a:r>
                  <a:rPr lang="en-US" altLang="ko-KR"/>
                  <a:t>inject</a:t>
                </a:r>
                <a:r>
                  <a:rPr lang="ko-KR" altLang="en-US"/>
                  <a:t>해서 </a:t>
                </a:r>
                <a:r>
                  <a:rPr lang="en-US" altLang="ko-KR"/>
                  <a:t>sign ambiguity limitation</a:t>
                </a:r>
                <a:r>
                  <a:rPr lang="ko-KR" altLang="en-US"/>
                  <a:t>이 상속된다</a:t>
                </a:r>
                <a:r>
                  <a:rPr lang="en-US" altLang="ko-KR"/>
                  <a:t>.</a:t>
                </a:r>
              </a:p>
              <a:p>
                <a:r>
                  <a:rPr lang="en-US" altLang="ko-KR"/>
                  <a:t>⇒ </a:t>
                </a:r>
                <a:r>
                  <a:rPr lang="ko-KR" altLang="en-US" b="1"/>
                  <a:t>우리는 일관된 성능 향상을 가진 새로운 </a:t>
                </a:r>
                <a:r>
                  <a:rPr lang="en-US" altLang="ko-KR" b="1"/>
                  <a:t>architecture </a:t>
                </a:r>
                <a:r>
                  <a:rPr lang="ko-KR" altLang="en-US" b="1"/>
                  <a:t>제안해서 </a:t>
                </a:r>
                <a:r>
                  <a:rPr lang="en-US" altLang="ko-KR" b="1"/>
                  <a:t>major limitation </a:t>
                </a:r>
                <a:r>
                  <a:rPr lang="ko-KR" altLang="en-US" b="1"/>
                  <a:t>중 일부를 해결하려 시도함</a:t>
                </a:r>
                <a:endParaRPr lang="ko-KR" altLang="en-US"/>
              </a:p>
              <a:p>
                <a:pPr>
                  <a:buFont typeface="+mj-lt"/>
                  <a:buNone/>
                </a:pPr>
                <a:endParaRPr lang="en-US" altLang="ko-KR"/>
              </a:p>
              <a:p>
                <a:pPr marL="228600" indent="-228600">
                  <a:buAutoNum type="arabicPeriod"/>
                </a:pPr>
                <a:endParaRPr lang="en-US" altLang="ko-KR"/>
              </a:p>
            </p:txBody>
          </p:sp>
        </mc:Fallback>
      </mc:AlternateContent>
      <p:sp>
        <p:nvSpPr>
          <p:cNvPr id="4" name="슬라이드 번호 개체 틀 3"/>
          <p:cNvSpPr>
            <a:spLocks noGrp="1"/>
          </p:cNvSpPr>
          <p:nvPr>
            <p:ph type="sldNum" sz="quarter" idx="5"/>
          </p:nvPr>
        </p:nvSpPr>
        <p:spPr/>
        <p:txBody>
          <a:bodyPr/>
          <a:lstStyle/>
          <a:p>
            <a:fld id="{533E70A1-6798-4B10-A406-CDE2611D530E}" type="slidenum">
              <a:rPr lang="ko-KR" altLang="en-US" smtClean="0"/>
              <a:t>14</a:t>
            </a:fld>
            <a:endParaRPr lang="ko-KR" altLang="en-US"/>
          </a:p>
        </p:txBody>
      </p:sp>
    </p:spTree>
    <p:extLst>
      <p:ext uri="{BB962C8B-B14F-4D97-AF65-F5344CB8AC3E}">
        <p14:creationId xmlns:p14="http://schemas.microsoft.com/office/powerpoint/2010/main" val="18881608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슬라이드 노트 개체 틀 2"/>
              <p:cNvSpPr>
                <a:spLocks noGrp="1"/>
              </p:cNvSpPr>
              <p:nvPr>
                <p:ph type="body" idx="1"/>
              </p:nvPr>
            </p:nvSpPr>
            <p:spPr/>
            <p:txBody>
              <a:bodyPr/>
              <a:lstStyle/>
              <a:p>
                <a:pPr marL="228600" indent="-228600">
                  <a:buAutoNum type="arabicPeriod"/>
                </a:pPr>
                <a:endParaRPr lang="en-US" altLang="ko-KR"/>
              </a:p>
            </p:txBody>
          </p:sp>
        </mc:Choice>
        <mc:Fallback xmlns="">
          <p:sp>
            <p:nvSpPr>
              <p:cNvPr id="3" name="슬라이드 노트 개체 틀 2"/>
              <p:cNvSpPr>
                <a:spLocks noGrp="1"/>
              </p:cNvSpPr>
              <p:nvPr>
                <p:ph type="body" idx="1"/>
              </p:nvPr>
            </p:nvSpPr>
            <p:spPr/>
            <p:txBody>
              <a:bodyPr/>
              <a:lstStyle/>
              <a:p>
                <a:r>
                  <a:rPr lang="en-US" altLang="ko-KR" sz="1200">
                    <a:ea typeface="AppleSDGothicNeoB00" panose="02000503000000000000" pitchFamily="2" charset="-127"/>
                    <a:sym typeface="Wingdings" panose="05000000000000000000" pitchFamily="2" charset="2"/>
                  </a:rPr>
                  <a:t>1. </a:t>
                </a:r>
                <a:r>
                  <a:rPr lang="en-US" altLang="ko-KR" sz="1200" i="0">
                    <a:latin typeface="Cambria Math" panose="02040503050406030204" pitchFamily="18" charset="0"/>
                    <a:ea typeface="AppleSDGothicNeoB00" panose="02000503000000000000" pitchFamily="2" charset="-127"/>
                    <a:sym typeface="Wingdings" panose="05000000000000000000" pitchFamily="2" charset="2"/>
                  </a:rPr>
                  <a:t>𝑘</a:t>
                </a:r>
                <a:r>
                  <a:rPr lang="en-US" altLang="ko-KR" sz="1200">
                    <a:latin typeface="AppleSDGothicNeoB00" panose="02000503000000000000" pitchFamily="2" charset="-127"/>
                    <a:ea typeface="AppleSDGothicNeoB00" panose="02000503000000000000" pitchFamily="2" charset="-127"/>
                    <a:sym typeface="Wingdings" panose="05000000000000000000" pitchFamily="2" charset="2"/>
                  </a:rPr>
                  <a:t>-order Equivariant-GNN : </a:t>
                </a:r>
                <a:r>
                  <a:rPr lang="en-US" altLang="ko-KR"/>
                  <a:t>Invariant and equivariant graph networks ICLR</a:t>
                </a:r>
                <a:r>
                  <a:rPr lang="en-US" altLang="ko-KR" baseline="0"/>
                  <a:t> 2019 https://arxiv.org/pdf/1812.09902.pdf</a:t>
                </a:r>
                <a:br>
                  <a:rPr lang="en-US" altLang="ko-KR" baseline="0"/>
                </a:br>
                <a:r>
                  <a:rPr lang="ko-KR" altLang="en-US"/>
                  <a:t>→ </a:t>
                </a:r>
                <a:r>
                  <a:rPr lang="en-US" altLang="ko-KR"/>
                  <a:t>MP-GNN</a:t>
                </a:r>
                <a:r>
                  <a:rPr lang="ko-KR" altLang="en-US"/>
                  <a:t>의 이론적인 표현력은 </a:t>
                </a:r>
                <a:r>
                  <a:rPr lang="en-US" altLang="ko-KR"/>
                  <a:t>1-WL test</a:t>
                </a:r>
                <a:r>
                  <a:rPr lang="ko-KR" altLang="en-US"/>
                  <a:t>에 </a:t>
                </a:r>
                <a:r>
                  <a:rPr lang="en-US" altLang="ko-KR"/>
                  <a:t>bounded </a:t>
                </a:r>
                <a:r>
                  <a:rPr lang="ko-KR" altLang="en-US"/>
                  <a:t>된다 </a:t>
                </a:r>
                <a:r>
                  <a:rPr lang="en-US" altLang="ko-KR"/>
                  <a:t>[GIN]</a:t>
                </a:r>
              </a:p>
              <a:p>
                <a:r>
                  <a:rPr lang="en-US" altLang="ko-KR"/>
                  <a:t>→ </a:t>
                </a:r>
                <a:r>
                  <a:rPr lang="ko-KR" altLang="en-US"/>
                  <a:t>명확히 </a:t>
                </a:r>
                <a:r>
                  <a:rPr lang="en-US" altLang="ko-KR"/>
                  <a:t>symmetric</a:t>
                </a:r>
                <a:r>
                  <a:rPr lang="ko-KR" altLang="en-US"/>
                  <a:t>한 </a:t>
                </a:r>
                <a:r>
                  <a:rPr lang="en-US" altLang="ko-KR"/>
                  <a:t>graph</a:t>
                </a:r>
                <a:r>
                  <a:rPr lang="ko-KR" altLang="en-US"/>
                  <a:t>에 몇몇 </a:t>
                </a:r>
                <a:r>
                  <a:rPr lang="en-US" altLang="ko-KR"/>
                  <a:t>MP</a:t>
                </a:r>
                <a:r>
                  <a:rPr lang="ko-KR" altLang="en-US"/>
                  <a:t>는 충분한 판별력을 갖추지 못함</a:t>
                </a:r>
              </a:p>
              <a:p>
                <a:r>
                  <a:rPr lang="ko-KR" altLang="en-US"/>
                  <a:t>→ </a:t>
                </a:r>
                <a:r>
                  <a:rPr lang="en-US" altLang="ko-KR"/>
                  <a:t>k-order Equivariant-GNNs</a:t>
                </a:r>
                <a:r>
                  <a:rPr lang="ko-KR" altLang="en-US"/>
                  <a:t>소개 되었지만</a:t>
                </a:r>
                <a:r>
                  <a:rPr lang="en-US" altLang="ko-KR"/>
                  <a:t>, O(n^k)</a:t>
                </a:r>
                <a:r>
                  <a:rPr lang="ko-KR" altLang="en-US"/>
                  <a:t>의 </a:t>
                </a:r>
                <a:r>
                  <a:rPr lang="en-US" altLang="ko-KR"/>
                  <a:t>memory</a:t>
                </a:r>
                <a:r>
                  <a:rPr lang="ko-KR" altLang="en-US"/>
                  <a:t>를 필요로한다</a:t>
                </a:r>
                <a:r>
                  <a:rPr lang="en-US" altLang="ko-KR"/>
                  <a:t>. </a:t>
                </a:r>
                <a:r>
                  <a:rPr lang="ko-KR" altLang="en-US"/>
                  <a:t>이는 </a:t>
                </a:r>
                <a:r>
                  <a:rPr lang="en-US" altLang="ko-KR"/>
                  <a:t>linear complexity</a:t>
                </a:r>
                <a:r>
                  <a:rPr lang="ko-KR" altLang="en-US"/>
                  <a:t>의 </a:t>
                </a:r>
                <a:r>
                  <a:rPr lang="en-US" altLang="ko-KR"/>
                  <a:t>MP-GNNs</a:t>
                </a:r>
                <a:r>
                  <a:rPr lang="ko-KR" altLang="en-US"/>
                  <a:t>에 비교 비효율적임</a:t>
                </a:r>
                <a:endParaRPr lang="en-US" altLang="ko-KR"/>
              </a:p>
              <a:p>
                <a:endParaRPr lang="ko-KR" altLang="en-US"/>
              </a:p>
              <a:p>
                <a:pPr>
                  <a:buFont typeface="+mj-lt"/>
                  <a:buNone/>
                </a:pPr>
                <a:r>
                  <a:rPr lang="en-US" altLang="ko-KR" baseline="0"/>
                  <a:t>2. </a:t>
                </a:r>
                <a:r>
                  <a:rPr lang="en-US" altLang="ko-KR"/>
                  <a:t>graph positional encoding</a:t>
                </a:r>
              </a:p>
              <a:p>
                <a:r>
                  <a:rPr lang="en-US" altLang="ko-KR"/>
                  <a:t>→ PE idea</a:t>
                </a:r>
                <a:r>
                  <a:rPr lang="ko-KR" altLang="en-US"/>
                  <a:t>는 </a:t>
                </a:r>
                <a:r>
                  <a:rPr lang="en-US" altLang="ko-KR"/>
                  <a:t>pixels in image, words in text, nodes in graph</a:t>
                </a:r>
                <a:r>
                  <a:rPr lang="ko-KR" altLang="en-US"/>
                  <a:t>의 </a:t>
                </a:r>
                <a:r>
                  <a:rPr lang="en-US" altLang="ko-KR"/>
                  <a:t>global position</a:t>
                </a:r>
                <a:r>
                  <a:rPr lang="ko-KR" altLang="en-US"/>
                  <a:t>을 </a:t>
                </a:r>
                <a:r>
                  <a:rPr lang="en-US" altLang="ko-KR"/>
                  <a:t>notion</a:t>
                </a:r>
                <a:r>
                  <a:rPr lang="ko-KR" altLang="en-US"/>
                  <a:t>하는 것</a:t>
                </a:r>
                <a:r>
                  <a:rPr lang="en-US" altLang="ko-KR"/>
                  <a:t>(?)</a:t>
                </a:r>
              </a:p>
              <a:p>
                <a:r>
                  <a:rPr lang="en-US" altLang="ko-KR"/>
                  <a:t>→ GNNs</a:t>
                </a:r>
                <a:r>
                  <a:rPr lang="ko-KR" altLang="en-US"/>
                  <a:t>에서 </a:t>
                </a:r>
                <a:r>
                  <a:rPr lang="en-US" altLang="ko-KR"/>
                  <a:t>node position</a:t>
                </a:r>
                <a:r>
                  <a:rPr lang="ko-KR" altLang="en-US"/>
                  <a:t>은 </a:t>
                </a:r>
                <a:r>
                  <a:rPr lang="en-US" altLang="ko-KR"/>
                  <a:t>challenging</a:t>
                </a:r>
                <a:r>
                  <a:rPr lang="ko-KR" altLang="en-US"/>
                  <a:t>한 문제이다</a:t>
                </a:r>
                <a:r>
                  <a:rPr lang="en-US" altLang="ko-KR"/>
                  <a:t>. arbitrary graph</a:t>
                </a:r>
                <a:r>
                  <a:rPr lang="ko-KR" altLang="en-US"/>
                  <a:t>안 </a:t>
                </a:r>
                <a:r>
                  <a:rPr lang="en-US" altLang="ko-KR"/>
                  <a:t>node</a:t>
                </a:r>
                <a:r>
                  <a:rPr lang="ko-KR" altLang="en-US"/>
                  <a:t>의 </a:t>
                </a:r>
                <a:r>
                  <a:rPr lang="en-US" altLang="ko-KR"/>
                  <a:t>canonical positioning</a:t>
                </a:r>
                <a:r>
                  <a:rPr lang="ko-KR" altLang="en-US"/>
                  <a:t>이 존재하지 않기 때문에 어렵다</a:t>
                </a:r>
                <a:r>
                  <a:rPr lang="en-US" altLang="ko-KR"/>
                  <a:t>. </a:t>
                </a:r>
                <a:r>
                  <a:rPr lang="ko-KR" altLang="en-US"/>
                  <a:t>그래서 </a:t>
                </a:r>
                <a:r>
                  <a:rPr lang="en-US" altLang="ko-KR"/>
                  <a:t>CNN, RNN</a:t>
                </a:r>
                <a:r>
                  <a:rPr lang="ko-KR" altLang="en-US"/>
                  <a:t>보다 </a:t>
                </a:r>
                <a:r>
                  <a:rPr lang="en-US" altLang="ko-KR"/>
                  <a:t>GNN</a:t>
                </a:r>
                <a:r>
                  <a:rPr lang="ko-KR" altLang="en-US"/>
                  <a:t>에서 </a:t>
                </a:r>
                <a:r>
                  <a:rPr lang="en-US" altLang="ko-KR"/>
                  <a:t>PE</a:t>
                </a:r>
                <a:r>
                  <a:rPr lang="ko-KR" altLang="en-US"/>
                  <a:t>는 더 </a:t>
                </a:r>
                <a:r>
                  <a:rPr lang="en-US" altLang="ko-KR"/>
                  <a:t>critical</a:t>
                </a:r>
                <a:r>
                  <a:rPr lang="ko-KR" altLang="en-US"/>
                  <a:t>한 문제임</a:t>
                </a:r>
              </a:p>
              <a:p>
                <a:pPr>
                  <a:buFont typeface="+mj-lt"/>
                  <a:buAutoNum type="arabicPeriod"/>
                </a:pPr>
                <a:r>
                  <a:rPr lang="en-US" altLang="ko-KR" b="1"/>
                  <a:t>index positional encodeeing</a:t>
                </a:r>
                <a:r>
                  <a:rPr lang="en-US" altLang="ko-KR"/>
                  <a:t> : n! possible index permutations or else sampling needs to be done… ⇒ node</a:t>
                </a:r>
                <a:r>
                  <a:rPr lang="ko-KR" altLang="en-US"/>
                  <a:t>를 </a:t>
                </a:r>
                <a:r>
                  <a:rPr lang="en-US" altLang="ko-KR"/>
                  <a:t>index positional</a:t>
                </a:r>
                <a:r>
                  <a:rPr lang="ko-KR" altLang="en-US"/>
                  <a:t>로 할당</a:t>
                </a:r>
                <a:r>
                  <a:rPr lang="en-US" altLang="ko-KR"/>
                  <a:t>, </a:t>
                </a:r>
                <a:r>
                  <a:rPr lang="ko-KR" altLang="en-US"/>
                  <a:t>가능한 </a:t>
                </a:r>
                <a:r>
                  <a:rPr lang="en-US" altLang="ko-KR"/>
                  <a:t>index permutation</a:t>
                </a:r>
                <a:r>
                  <a:rPr lang="ko-KR" altLang="en-US"/>
                  <a:t>이 </a:t>
                </a:r>
                <a:r>
                  <a:rPr lang="en-US" altLang="ko-KR"/>
                  <a:t>n!…</a:t>
                </a:r>
              </a:p>
              <a:p>
                <a:pPr>
                  <a:buFont typeface="+mj-lt"/>
                  <a:buAutoNum type="arabicPeriod"/>
                </a:pPr>
                <a:r>
                  <a:rPr lang="en-US" altLang="ko-KR" b="1"/>
                  <a:t>Laplacian Eigenvectors</a:t>
                </a:r>
                <a:r>
                  <a:rPr lang="en-US" altLang="ko-KR"/>
                  <a:t> : </a:t>
                </a:r>
                <a:r>
                  <a:rPr lang="ko-KR" altLang="en-US"/>
                  <a:t>의미있는 </a:t>
                </a:r>
                <a:r>
                  <a:rPr lang="en-US" altLang="ko-KR"/>
                  <a:t>local </a:t>
                </a:r>
                <a:r>
                  <a:rPr lang="ko-KR" altLang="en-US"/>
                  <a:t>좌표 시스템 형식을 맞추고</a:t>
                </a:r>
                <a:r>
                  <a:rPr lang="en-US" altLang="ko-KR"/>
                  <a:t>(?), global graph structure</a:t>
                </a:r>
                <a:r>
                  <a:rPr lang="ko-KR" altLang="en-US"/>
                  <a:t>를 보존한다</a:t>
                </a:r>
                <a:r>
                  <a:rPr lang="en-US" altLang="ko-KR"/>
                  <a:t>.</a:t>
                </a:r>
              </a:p>
              <a:p>
                <a:r>
                  <a:rPr lang="en-US" altLang="ko-KR"/>
                  <a:t>⇒ </a:t>
                </a:r>
                <a:r>
                  <a:rPr lang="ko-KR" altLang="en-US"/>
                  <a:t>하지만 </a:t>
                </a:r>
                <a:r>
                  <a:rPr lang="en-US" altLang="ko-KR"/>
                  <a:t>PE</a:t>
                </a:r>
                <a:r>
                  <a:rPr lang="ko-KR" altLang="en-US"/>
                  <a:t>를 </a:t>
                </a:r>
                <a:r>
                  <a:rPr lang="en-US" altLang="ko-KR"/>
                  <a:t>eigenvectors</a:t>
                </a:r>
                <a:r>
                  <a:rPr lang="ko-KR" altLang="en-US"/>
                  <a:t>로 사용할때 </a:t>
                </a:r>
                <a:r>
                  <a:rPr lang="ko-KR" altLang="en-US" b="1"/>
                  <a:t>“</a:t>
                </a:r>
                <a:r>
                  <a:rPr lang="en-US" altLang="ko-KR" b="1"/>
                  <a:t>Sign ambiguity”(-1, 1 </a:t>
                </a:r>
                <a:r>
                  <a:rPr lang="ko-KR" altLang="en-US" b="1"/>
                  <a:t>진짜 부호인가</a:t>
                </a:r>
                <a:r>
                  <a:rPr lang="en-US" altLang="ko-KR" b="1"/>
                  <a:t>? -&gt; </a:t>
                </a:r>
                <a:r>
                  <a:rPr lang="ko-KR" altLang="en-US" b="1"/>
                  <a:t>그럼 </a:t>
                </a:r>
                <a:r>
                  <a:rPr lang="en-US" altLang="ko-KR" b="1"/>
                  <a:t>k</a:t>
                </a:r>
                <a:r>
                  <a:rPr lang="ko-KR" altLang="en-US" b="1"/>
                  <a:t>개 고를때 </a:t>
                </a:r>
                <a:r>
                  <a:rPr lang="en-US" altLang="ko-KR" b="1"/>
                  <a:t>2^k</a:t>
                </a:r>
                <a:r>
                  <a:rPr lang="ko-KR" altLang="en-US" b="1"/>
                  <a:t>만큼 생기긴함</a:t>
                </a:r>
                <a:r>
                  <a:rPr lang="en-US" altLang="ko-KR" b="1"/>
                  <a:t>, sign</a:t>
                </a:r>
                <a:r>
                  <a:rPr lang="ko-KR" altLang="en-US" b="1"/>
                  <a:t>이 그 마이너스 플러스 부호가 맞나</a:t>
                </a:r>
                <a:r>
                  <a:rPr lang="en-US" altLang="ko-KR" b="1"/>
                  <a:t>..)</a:t>
                </a:r>
                <a:r>
                  <a:rPr lang="ko-KR" altLang="en-US" b="1"/>
                  <a:t>가 존재 </a:t>
                </a:r>
                <a:r>
                  <a:rPr lang="en-US" altLang="ko-KR" b="1"/>
                  <a:t>network </a:t>
                </a:r>
                <a:r>
                  <a:rPr lang="ko-KR" altLang="en-US" b="1"/>
                  <a:t>학습을 위해 </a:t>
                </a:r>
                <a:r>
                  <a:rPr lang="en-US" altLang="ko-KR" b="1"/>
                  <a:t>k</a:t>
                </a:r>
                <a:r>
                  <a:rPr lang="ko-KR" altLang="en-US" b="1"/>
                  <a:t>개 </a:t>
                </a:r>
                <a:r>
                  <a:rPr lang="en-US" altLang="ko-KR" b="1"/>
                  <a:t>eigenvectors</a:t>
                </a:r>
                <a:r>
                  <a:rPr lang="ko-KR" altLang="en-US" b="1"/>
                  <a:t>를 </a:t>
                </a:r>
                <a:r>
                  <a:rPr lang="en-US" altLang="ko-KR" b="1"/>
                  <a:t>selection</a:t>
                </a:r>
                <a:r>
                  <a:rPr lang="ko-KR" altLang="en-US" b="1"/>
                  <a:t>할때 </a:t>
                </a:r>
                <a:r>
                  <a:rPr lang="en-US" altLang="ko-KR" b="1"/>
                  <a:t>l</a:t>
                </a:r>
                <a:r>
                  <a:rPr lang="en-US" altLang="ko-KR"/>
                  <a:t>eading to 2^k number of possible sign values</a:t>
                </a:r>
              </a:p>
              <a:p>
                <a:pPr>
                  <a:buFont typeface="+mj-lt"/>
                  <a:buAutoNum type="arabicPeriod" startAt="3"/>
                </a:pPr>
                <a:r>
                  <a:rPr lang="en-US" altLang="ko-KR" b="1"/>
                  <a:t>another PE</a:t>
                </a:r>
                <a:r>
                  <a:rPr lang="en-US" altLang="ko-KR"/>
                  <a:t> : prior information</a:t>
                </a:r>
                <a:r>
                  <a:rPr lang="ko-KR" altLang="en-US"/>
                  <a:t>을 </a:t>
                </a:r>
                <a:r>
                  <a:rPr lang="en-US" altLang="ko-KR"/>
                  <a:t>encoding (pre-computed</a:t>
                </a:r>
                <a:r>
                  <a:rPr lang="ko-KR" altLang="en-US"/>
                  <a:t>되어야하고 </a:t>
                </a:r>
                <a:r>
                  <a:rPr lang="en-US" altLang="ko-KR"/>
                  <a:t>graph sub-structures O(n^k))</a:t>
                </a:r>
              </a:p>
              <a:p>
                <a:pPr>
                  <a:buFont typeface="+mj-lt"/>
                  <a:buAutoNum type="arabicPeriod" startAt="3"/>
                </a:pPr>
                <a:endParaRPr lang="en-US" altLang="ko-KR"/>
              </a:p>
              <a:p>
                <a:pPr>
                  <a:buFont typeface="+mj-lt"/>
                  <a:buNone/>
                </a:pPr>
                <a:r>
                  <a:rPr lang="en-US" altLang="ko-KR"/>
                  <a:t>3. Transformer</a:t>
                </a:r>
              </a:p>
              <a:p>
                <a:r>
                  <a:rPr lang="ko-KR" altLang="en-US"/>
                  <a:t>→ </a:t>
                </a:r>
                <a:r>
                  <a:rPr lang="en-US" altLang="ko-KR"/>
                  <a:t>Spares-MP-GNNs</a:t>
                </a:r>
                <a:r>
                  <a:rPr lang="ko-KR" altLang="en-US"/>
                  <a:t>은 매우 효율적이지만</a:t>
                </a:r>
                <a:r>
                  <a:rPr lang="en-US" altLang="ko-KR"/>
                  <a:t>, vanishing gradient</a:t>
                </a:r>
                <a:r>
                  <a:rPr lang="ko-KR" altLang="en-US"/>
                  <a:t>말고도 </a:t>
                </a:r>
                <a:r>
                  <a:rPr lang="en-US" altLang="ko-KR"/>
                  <a:t>node</a:t>
                </a:r>
                <a:r>
                  <a:rPr lang="ko-KR" altLang="en-US"/>
                  <a:t>간 </a:t>
                </a:r>
                <a:r>
                  <a:rPr lang="en-US" altLang="ko-KR"/>
                  <a:t>long range interaction</a:t>
                </a:r>
                <a:r>
                  <a:rPr lang="ko-KR" altLang="en-US"/>
                  <a:t>에 </a:t>
                </a:r>
                <a:r>
                  <a:rPr lang="en-US" altLang="ko-KR"/>
                  <a:t>information bottlenck limitation</a:t>
                </a:r>
                <a:r>
                  <a:rPr lang="ko-KR" altLang="en-US"/>
                  <a:t>을 가지고 있음</a:t>
                </a:r>
              </a:p>
              <a:p>
                <a:r>
                  <a:rPr lang="ko-KR" altLang="en-US"/>
                  <a:t>→ 이걸 해결하기위해 </a:t>
                </a:r>
                <a:r>
                  <a:rPr lang="en-US" altLang="ko-KR"/>
                  <a:t>transformer</a:t>
                </a:r>
                <a:r>
                  <a:rPr lang="ko-KR" altLang="en-US"/>
                  <a:t>을 적용함</a:t>
                </a:r>
              </a:p>
              <a:p>
                <a:r>
                  <a:rPr lang="ko-KR" altLang="en-US"/>
                  <a:t>→ 이때 문제점은 </a:t>
                </a:r>
                <a:r>
                  <a:rPr lang="en-US" altLang="ko-KR"/>
                  <a:t>non-learnable PE </a:t>
                </a:r>
                <a:r>
                  <a:rPr lang="ko-KR" altLang="en-US"/>
                  <a:t>로 </a:t>
                </a:r>
                <a:r>
                  <a:rPr lang="en-US" altLang="ko-KR"/>
                  <a:t>graph </a:t>
                </a:r>
                <a:r>
                  <a:rPr lang="ko-KR" altLang="en-US"/>
                  <a:t>구조 정보를 </a:t>
                </a:r>
                <a:r>
                  <a:rPr lang="en-US" altLang="ko-KR"/>
                  <a:t>encode </a:t>
                </a:r>
                <a:r>
                  <a:rPr lang="ko-KR" altLang="en-US"/>
                  <a:t>하는것과 </a:t>
                </a:r>
                <a:r>
                  <a:rPr lang="en-US" altLang="ko-KR"/>
                  <a:t>Laplacian eigenvector</a:t>
                </a:r>
                <a:r>
                  <a:rPr lang="ko-KR" altLang="en-US"/>
                  <a:t>에 의존하는 학습 가능한 </a:t>
                </a:r>
                <a:r>
                  <a:rPr lang="en-US" altLang="ko-KR"/>
                  <a:t>PE</a:t>
                </a:r>
                <a:r>
                  <a:rPr lang="ko-KR" altLang="en-US"/>
                  <a:t>를 </a:t>
                </a:r>
                <a:r>
                  <a:rPr lang="en-US" altLang="ko-KR"/>
                  <a:t>transformer network</a:t>
                </a:r>
                <a:r>
                  <a:rPr lang="ko-KR" altLang="en-US"/>
                  <a:t>에 </a:t>
                </a:r>
                <a:r>
                  <a:rPr lang="en-US" altLang="ko-KR"/>
                  <a:t>inject</a:t>
                </a:r>
                <a:r>
                  <a:rPr lang="ko-KR" altLang="en-US"/>
                  <a:t>해서 </a:t>
                </a:r>
                <a:r>
                  <a:rPr lang="en-US" altLang="ko-KR"/>
                  <a:t>sign ambiguity limitation</a:t>
                </a:r>
                <a:r>
                  <a:rPr lang="ko-KR" altLang="en-US"/>
                  <a:t>이 상속된다</a:t>
                </a:r>
                <a:r>
                  <a:rPr lang="en-US" altLang="ko-KR"/>
                  <a:t>.</a:t>
                </a:r>
              </a:p>
              <a:p>
                <a:r>
                  <a:rPr lang="en-US" altLang="ko-KR"/>
                  <a:t>⇒ </a:t>
                </a:r>
                <a:r>
                  <a:rPr lang="ko-KR" altLang="en-US" b="1"/>
                  <a:t>우리는 일관된 성능 향상을 가진 새로운 </a:t>
                </a:r>
                <a:r>
                  <a:rPr lang="en-US" altLang="ko-KR" b="1"/>
                  <a:t>architecture </a:t>
                </a:r>
                <a:r>
                  <a:rPr lang="ko-KR" altLang="en-US" b="1"/>
                  <a:t>제안해서 </a:t>
                </a:r>
                <a:r>
                  <a:rPr lang="en-US" altLang="ko-KR" b="1"/>
                  <a:t>major limitation </a:t>
                </a:r>
                <a:r>
                  <a:rPr lang="ko-KR" altLang="en-US" b="1"/>
                  <a:t>중 일부를 해결하려 시도함</a:t>
                </a:r>
                <a:endParaRPr lang="ko-KR" altLang="en-US"/>
              </a:p>
              <a:p>
                <a:pPr>
                  <a:buFont typeface="+mj-lt"/>
                  <a:buNone/>
                </a:pPr>
                <a:endParaRPr lang="en-US" altLang="ko-KR"/>
              </a:p>
              <a:p>
                <a:pPr marL="228600" indent="-228600">
                  <a:buAutoNum type="arabicPeriod"/>
                </a:pPr>
                <a:endParaRPr lang="en-US" altLang="ko-KR"/>
              </a:p>
            </p:txBody>
          </p:sp>
        </mc:Fallback>
      </mc:AlternateContent>
      <p:sp>
        <p:nvSpPr>
          <p:cNvPr id="4" name="슬라이드 번호 개체 틀 3"/>
          <p:cNvSpPr>
            <a:spLocks noGrp="1"/>
          </p:cNvSpPr>
          <p:nvPr>
            <p:ph type="sldNum" sz="quarter" idx="5"/>
          </p:nvPr>
        </p:nvSpPr>
        <p:spPr/>
        <p:txBody>
          <a:bodyPr/>
          <a:lstStyle/>
          <a:p>
            <a:fld id="{533E70A1-6798-4B10-A406-CDE2611D530E}" type="slidenum">
              <a:rPr lang="ko-KR" altLang="en-US" smtClean="0"/>
              <a:t>15</a:t>
            </a:fld>
            <a:endParaRPr lang="ko-KR" altLang="en-US"/>
          </a:p>
        </p:txBody>
      </p:sp>
    </p:spTree>
    <p:extLst>
      <p:ext uri="{BB962C8B-B14F-4D97-AF65-F5344CB8AC3E}">
        <p14:creationId xmlns:p14="http://schemas.microsoft.com/office/powerpoint/2010/main" val="14305613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슬라이드 노트 개체 틀 2"/>
              <p:cNvSpPr>
                <a:spLocks noGrp="1"/>
              </p:cNvSpPr>
              <p:nvPr>
                <p:ph type="body" idx="1"/>
              </p:nvPr>
            </p:nvSpPr>
            <p:spPr/>
            <p:txBody>
              <a:bodyPr/>
              <a:lstStyle/>
              <a:p>
                <a:pPr marL="228600" indent="-228600">
                  <a:buAutoNum type="arabicPeriod"/>
                </a:pPr>
                <a:r>
                  <a:rPr lang="en-US" altLang="ko-KR"/>
                  <a:t>In each filtration step, the new nodes and edges added to the graph are shown in red, while black elements indicate the structure of the graph that already exists at this step</a:t>
                </a:r>
              </a:p>
              <a:p>
                <a:pPr marL="228600" indent="-228600">
                  <a:buAutoNum type="arabicPeriod"/>
                </a:pPr>
                <a:endParaRPr lang="en-US" altLang="ko-KR"/>
              </a:p>
              <a:p>
                <a:pPr marL="228600" indent="-228600">
                  <a:buAutoNum type="arabicPeriod"/>
                </a:pPr>
                <a:endParaRPr lang="en-US" altLang="ko-KR"/>
              </a:p>
              <a:p>
                <a:pPr marL="228600" indent="-228600">
                  <a:buAutoNum type="arabicPeriod"/>
                </a:pPr>
                <a:r>
                  <a:rPr lang="ko-KR" altLang="en-US"/>
                  <a:t>논문에서는 그래서 어떤 </a:t>
                </a:r>
                <a:r>
                  <a:rPr lang="en-US" altLang="ko-KR"/>
                  <a:t>filtration</a:t>
                </a:r>
                <a:r>
                  <a:rPr lang="ko-KR" altLang="en-US"/>
                  <a:t>을 선택한거지</a:t>
                </a:r>
                <a:r>
                  <a:rPr lang="en-US" altLang="ko-KR"/>
                  <a:t>? =&gt; MLP</a:t>
                </a:r>
                <a:r>
                  <a:rPr lang="ko-KR" altLang="en-US"/>
                  <a:t>자체가 </a:t>
                </a:r>
                <a:r>
                  <a:rPr lang="en-US" altLang="ko-KR"/>
                  <a:t>filtratio</a:t>
                </a:r>
                <a:r>
                  <a:rPr lang="ko-KR" altLang="en-US"/>
                  <a:t>일까</a:t>
                </a:r>
                <a:r>
                  <a:rPr lang="en-US" altLang="ko-KR"/>
                  <a:t>? [code</a:t>
                </a:r>
                <a:r>
                  <a:rPr lang="ko-KR" altLang="en-US"/>
                  <a:t>도 확인해야함</a:t>
                </a:r>
                <a:r>
                  <a:rPr lang="en-US" altLang="ko-KR"/>
                  <a:t>]</a:t>
                </a:r>
              </a:p>
              <a:p>
                <a:pPr marL="228600" indent="-228600">
                  <a:buAutoNum type="arabicPeriod"/>
                </a:pPr>
                <a:endParaRPr lang="en-US" altLang="ko-KR"/>
              </a:p>
              <a:p>
                <a:pPr marL="228600" indent="-228600">
                  <a:buAutoNum type="arabicPeriod"/>
                </a:pPr>
                <a:r>
                  <a:rPr lang="ko-KR" altLang="en-US"/>
                  <a:t>아직 </a:t>
                </a:r>
                <a:r>
                  <a:rPr lang="en-US" altLang="ko-KR"/>
                  <a:t>D_0, D_1</a:t>
                </a:r>
                <a:r>
                  <a:rPr lang="ko-KR" altLang="en-US"/>
                  <a:t>는 어떤 원리인지 모르겠음 </a:t>
                </a:r>
                <a:r>
                  <a:rPr lang="en-US" altLang="ko-KR"/>
                  <a:t>: d_0</a:t>
                </a:r>
                <a:r>
                  <a:rPr lang="ko-KR" altLang="en-US"/>
                  <a:t> </a:t>
                </a:r>
                <a:r>
                  <a:rPr lang="en-US" altLang="ko-KR"/>
                  <a:t>:</a:t>
                </a:r>
                <a:r>
                  <a:rPr lang="ko-KR" altLang="en-US"/>
                  <a:t> </a:t>
                </a:r>
                <a:r>
                  <a:rPr lang="en-US" altLang="ko-KR"/>
                  <a:t>connected component!!!! (1,3) -&gt; 1</a:t>
                </a:r>
                <a:r>
                  <a:rPr lang="ko-KR" altLang="en-US"/>
                  <a:t>과 </a:t>
                </a:r>
                <a:r>
                  <a:rPr lang="en-US" altLang="ko-KR"/>
                  <a:t>3</a:t>
                </a:r>
              </a:p>
            </p:txBody>
          </p:sp>
        </mc:Choice>
        <mc:Fallback xmlns="">
          <p:sp>
            <p:nvSpPr>
              <p:cNvPr id="3" name="슬라이드 노트 개체 틀 2"/>
              <p:cNvSpPr>
                <a:spLocks noGrp="1"/>
              </p:cNvSpPr>
              <p:nvPr>
                <p:ph type="body" idx="1"/>
              </p:nvPr>
            </p:nvSpPr>
            <p:spPr/>
            <p:txBody>
              <a:bodyPr/>
              <a:lstStyle/>
              <a:p>
                <a:r>
                  <a:rPr lang="en-US" altLang="ko-KR" sz="1200">
                    <a:ea typeface="AppleSDGothicNeoB00" panose="02000503000000000000" pitchFamily="2" charset="-127"/>
                    <a:sym typeface="Wingdings" panose="05000000000000000000" pitchFamily="2" charset="2"/>
                  </a:rPr>
                  <a:t>1. </a:t>
                </a:r>
                <a:r>
                  <a:rPr lang="en-US" altLang="ko-KR" sz="1200" i="0">
                    <a:latin typeface="Cambria Math" panose="02040503050406030204" pitchFamily="18" charset="0"/>
                    <a:ea typeface="AppleSDGothicNeoB00" panose="02000503000000000000" pitchFamily="2" charset="-127"/>
                    <a:sym typeface="Wingdings" panose="05000000000000000000" pitchFamily="2" charset="2"/>
                  </a:rPr>
                  <a:t>𝑘</a:t>
                </a:r>
                <a:r>
                  <a:rPr lang="en-US" altLang="ko-KR" sz="1200">
                    <a:latin typeface="AppleSDGothicNeoB00" panose="02000503000000000000" pitchFamily="2" charset="-127"/>
                    <a:ea typeface="AppleSDGothicNeoB00" panose="02000503000000000000" pitchFamily="2" charset="-127"/>
                    <a:sym typeface="Wingdings" panose="05000000000000000000" pitchFamily="2" charset="2"/>
                  </a:rPr>
                  <a:t>-order Equivariant-GNN : </a:t>
                </a:r>
                <a:r>
                  <a:rPr lang="en-US" altLang="ko-KR"/>
                  <a:t>Invariant and equivariant graph networks ICLR</a:t>
                </a:r>
                <a:r>
                  <a:rPr lang="en-US" altLang="ko-KR" baseline="0"/>
                  <a:t> 2019 https://arxiv.org/pdf/1812.09902.pdf</a:t>
                </a:r>
                <a:br>
                  <a:rPr lang="en-US" altLang="ko-KR" baseline="0"/>
                </a:br>
                <a:r>
                  <a:rPr lang="ko-KR" altLang="en-US"/>
                  <a:t>→ </a:t>
                </a:r>
                <a:r>
                  <a:rPr lang="en-US" altLang="ko-KR"/>
                  <a:t>MP-GNN</a:t>
                </a:r>
                <a:r>
                  <a:rPr lang="ko-KR" altLang="en-US"/>
                  <a:t>의 이론적인 표현력은 </a:t>
                </a:r>
                <a:r>
                  <a:rPr lang="en-US" altLang="ko-KR"/>
                  <a:t>1-WL test</a:t>
                </a:r>
                <a:r>
                  <a:rPr lang="ko-KR" altLang="en-US"/>
                  <a:t>에 </a:t>
                </a:r>
                <a:r>
                  <a:rPr lang="en-US" altLang="ko-KR"/>
                  <a:t>bounded </a:t>
                </a:r>
                <a:r>
                  <a:rPr lang="ko-KR" altLang="en-US"/>
                  <a:t>된다 </a:t>
                </a:r>
                <a:r>
                  <a:rPr lang="en-US" altLang="ko-KR"/>
                  <a:t>[GIN]</a:t>
                </a:r>
              </a:p>
              <a:p>
                <a:r>
                  <a:rPr lang="en-US" altLang="ko-KR"/>
                  <a:t>→ </a:t>
                </a:r>
                <a:r>
                  <a:rPr lang="ko-KR" altLang="en-US"/>
                  <a:t>명확히 </a:t>
                </a:r>
                <a:r>
                  <a:rPr lang="en-US" altLang="ko-KR"/>
                  <a:t>symmetric</a:t>
                </a:r>
                <a:r>
                  <a:rPr lang="ko-KR" altLang="en-US"/>
                  <a:t>한 </a:t>
                </a:r>
                <a:r>
                  <a:rPr lang="en-US" altLang="ko-KR"/>
                  <a:t>graph</a:t>
                </a:r>
                <a:r>
                  <a:rPr lang="ko-KR" altLang="en-US"/>
                  <a:t>에 몇몇 </a:t>
                </a:r>
                <a:r>
                  <a:rPr lang="en-US" altLang="ko-KR"/>
                  <a:t>MP</a:t>
                </a:r>
                <a:r>
                  <a:rPr lang="ko-KR" altLang="en-US"/>
                  <a:t>는 충분한 판별력을 갖추지 못함</a:t>
                </a:r>
              </a:p>
              <a:p>
                <a:r>
                  <a:rPr lang="ko-KR" altLang="en-US"/>
                  <a:t>→ </a:t>
                </a:r>
                <a:r>
                  <a:rPr lang="en-US" altLang="ko-KR"/>
                  <a:t>k-order Equivariant-GNNs</a:t>
                </a:r>
                <a:r>
                  <a:rPr lang="ko-KR" altLang="en-US"/>
                  <a:t>소개 되었지만</a:t>
                </a:r>
                <a:r>
                  <a:rPr lang="en-US" altLang="ko-KR"/>
                  <a:t>, O(n^k)</a:t>
                </a:r>
                <a:r>
                  <a:rPr lang="ko-KR" altLang="en-US"/>
                  <a:t>의 </a:t>
                </a:r>
                <a:r>
                  <a:rPr lang="en-US" altLang="ko-KR"/>
                  <a:t>memory</a:t>
                </a:r>
                <a:r>
                  <a:rPr lang="ko-KR" altLang="en-US"/>
                  <a:t>를 필요로한다</a:t>
                </a:r>
                <a:r>
                  <a:rPr lang="en-US" altLang="ko-KR"/>
                  <a:t>. </a:t>
                </a:r>
                <a:r>
                  <a:rPr lang="ko-KR" altLang="en-US"/>
                  <a:t>이는 </a:t>
                </a:r>
                <a:r>
                  <a:rPr lang="en-US" altLang="ko-KR"/>
                  <a:t>linear complexity</a:t>
                </a:r>
                <a:r>
                  <a:rPr lang="ko-KR" altLang="en-US"/>
                  <a:t>의 </a:t>
                </a:r>
                <a:r>
                  <a:rPr lang="en-US" altLang="ko-KR"/>
                  <a:t>MP-GNNs</a:t>
                </a:r>
                <a:r>
                  <a:rPr lang="ko-KR" altLang="en-US"/>
                  <a:t>에 비교 비효율적임</a:t>
                </a:r>
                <a:endParaRPr lang="en-US" altLang="ko-KR"/>
              </a:p>
              <a:p>
                <a:endParaRPr lang="ko-KR" altLang="en-US"/>
              </a:p>
              <a:p>
                <a:pPr>
                  <a:buFont typeface="+mj-lt"/>
                  <a:buNone/>
                </a:pPr>
                <a:r>
                  <a:rPr lang="en-US" altLang="ko-KR" baseline="0"/>
                  <a:t>2. </a:t>
                </a:r>
                <a:r>
                  <a:rPr lang="en-US" altLang="ko-KR"/>
                  <a:t>graph positional encoding</a:t>
                </a:r>
              </a:p>
              <a:p>
                <a:r>
                  <a:rPr lang="en-US" altLang="ko-KR"/>
                  <a:t>→ PE idea</a:t>
                </a:r>
                <a:r>
                  <a:rPr lang="ko-KR" altLang="en-US"/>
                  <a:t>는 </a:t>
                </a:r>
                <a:r>
                  <a:rPr lang="en-US" altLang="ko-KR"/>
                  <a:t>pixels in image, words in text, nodes in graph</a:t>
                </a:r>
                <a:r>
                  <a:rPr lang="ko-KR" altLang="en-US"/>
                  <a:t>의 </a:t>
                </a:r>
                <a:r>
                  <a:rPr lang="en-US" altLang="ko-KR"/>
                  <a:t>global position</a:t>
                </a:r>
                <a:r>
                  <a:rPr lang="ko-KR" altLang="en-US"/>
                  <a:t>을 </a:t>
                </a:r>
                <a:r>
                  <a:rPr lang="en-US" altLang="ko-KR"/>
                  <a:t>notion</a:t>
                </a:r>
                <a:r>
                  <a:rPr lang="ko-KR" altLang="en-US"/>
                  <a:t>하는 것</a:t>
                </a:r>
                <a:r>
                  <a:rPr lang="en-US" altLang="ko-KR"/>
                  <a:t>(?)</a:t>
                </a:r>
              </a:p>
              <a:p>
                <a:r>
                  <a:rPr lang="en-US" altLang="ko-KR"/>
                  <a:t>→ GNNs</a:t>
                </a:r>
                <a:r>
                  <a:rPr lang="ko-KR" altLang="en-US"/>
                  <a:t>에서 </a:t>
                </a:r>
                <a:r>
                  <a:rPr lang="en-US" altLang="ko-KR"/>
                  <a:t>node position</a:t>
                </a:r>
                <a:r>
                  <a:rPr lang="ko-KR" altLang="en-US"/>
                  <a:t>은 </a:t>
                </a:r>
                <a:r>
                  <a:rPr lang="en-US" altLang="ko-KR"/>
                  <a:t>challenging</a:t>
                </a:r>
                <a:r>
                  <a:rPr lang="ko-KR" altLang="en-US"/>
                  <a:t>한 문제이다</a:t>
                </a:r>
                <a:r>
                  <a:rPr lang="en-US" altLang="ko-KR"/>
                  <a:t>. arbitrary graph</a:t>
                </a:r>
                <a:r>
                  <a:rPr lang="ko-KR" altLang="en-US"/>
                  <a:t>안 </a:t>
                </a:r>
                <a:r>
                  <a:rPr lang="en-US" altLang="ko-KR"/>
                  <a:t>node</a:t>
                </a:r>
                <a:r>
                  <a:rPr lang="ko-KR" altLang="en-US"/>
                  <a:t>의 </a:t>
                </a:r>
                <a:r>
                  <a:rPr lang="en-US" altLang="ko-KR"/>
                  <a:t>canonical positioning</a:t>
                </a:r>
                <a:r>
                  <a:rPr lang="ko-KR" altLang="en-US"/>
                  <a:t>이 존재하지 않기 때문에 어렵다</a:t>
                </a:r>
                <a:r>
                  <a:rPr lang="en-US" altLang="ko-KR"/>
                  <a:t>. </a:t>
                </a:r>
                <a:r>
                  <a:rPr lang="ko-KR" altLang="en-US"/>
                  <a:t>그래서 </a:t>
                </a:r>
                <a:r>
                  <a:rPr lang="en-US" altLang="ko-KR"/>
                  <a:t>CNN, RNN</a:t>
                </a:r>
                <a:r>
                  <a:rPr lang="ko-KR" altLang="en-US"/>
                  <a:t>보다 </a:t>
                </a:r>
                <a:r>
                  <a:rPr lang="en-US" altLang="ko-KR"/>
                  <a:t>GNN</a:t>
                </a:r>
                <a:r>
                  <a:rPr lang="ko-KR" altLang="en-US"/>
                  <a:t>에서 </a:t>
                </a:r>
                <a:r>
                  <a:rPr lang="en-US" altLang="ko-KR"/>
                  <a:t>PE</a:t>
                </a:r>
                <a:r>
                  <a:rPr lang="ko-KR" altLang="en-US"/>
                  <a:t>는 더 </a:t>
                </a:r>
                <a:r>
                  <a:rPr lang="en-US" altLang="ko-KR"/>
                  <a:t>critical</a:t>
                </a:r>
                <a:r>
                  <a:rPr lang="ko-KR" altLang="en-US"/>
                  <a:t>한 문제임</a:t>
                </a:r>
              </a:p>
              <a:p>
                <a:pPr>
                  <a:buFont typeface="+mj-lt"/>
                  <a:buAutoNum type="arabicPeriod"/>
                </a:pPr>
                <a:r>
                  <a:rPr lang="en-US" altLang="ko-KR" b="1"/>
                  <a:t>index positional encodeeing</a:t>
                </a:r>
                <a:r>
                  <a:rPr lang="en-US" altLang="ko-KR"/>
                  <a:t> : n! possible index permutations or else sampling needs to be done… ⇒ node</a:t>
                </a:r>
                <a:r>
                  <a:rPr lang="ko-KR" altLang="en-US"/>
                  <a:t>를 </a:t>
                </a:r>
                <a:r>
                  <a:rPr lang="en-US" altLang="ko-KR"/>
                  <a:t>index positional</a:t>
                </a:r>
                <a:r>
                  <a:rPr lang="ko-KR" altLang="en-US"/>
                  <a:t>로 할당</a:t>
                </a:r>
                <a:r>
                  <a:rPr lang="en-US" altLang="ko-KR"/>
                  <a:t>, </a:t>
                </a:r>
                <a:r>
                  <a:rPr lang="ko-KR" altLang="en-US"/>
                  <a:t>가능한 </a:t>
                </a:r>
                <a:r>
                  <a:rPr lang="en-US" altLang="ko-KR"/>
                  <a:t>index permutation</a:t>
                </a:r>
                <a:r>
                  <a:rPr lang="ko-KR" altLang="en-US"/>
                  <a:t>이 </a:t>
                </a:r>
                <a:r>
                  <a:rPr lang="en-US" altLang="ko-KR"/>
                  <a:t>n!…</a:t>
                </a:r>
              </a:p>
              <a:p>
                <a:pPr>
                  <a:buFont typeface="+mj-lt"/>
                  <a:buAutoNum type="arabicPeriod"/>
                </a:pPr>
                <a:r>
                  <a:rPr lang="en-US" altLang="ko-KR" b="1"/>
                  <a:t>Laplacian Eigenvectors</a:t>
                </a:r>
                <a:r>
                  <a:rPr lang="en-US" altLang="ko-KR"/>
                  <a:t> : </a:t>
                </a:r>
                <a:r>
                  <a:rPr lang="ko-KR" altLang="en-US"/>
                  <a:t>의미있는 </a:t>
                </a:r>
                <a:r>
                  <a:rPr lang="en-US" altLang="ko-KR"/>
                  <a:t>local </a:t>
                </a:r>
                <a:r>
                  <a:rPr lang="ko-KR" altLang="en-US"/>
                  <a:t>좌표 시스템 형식을 맞추고</a:t>
                </a:r>
                <a:r>
                  <a:rPr lang="en-US" altLang="ko-KR"/>
                  <a:t>(?), global graph structure</a:t>
                </a:r>
                <a:r>
                  <a:rPr lang="ko-KR" altLang="en-US"/>
                  <a:t>를 보존한다</a:t>
                </a:r>
                <a:r>
                  <a:rPr lang="en-US" altLang="ko-KR"/>
                  <a:t>.</a:t>
                </a:r>
              </a:p>
              <a:p>
                <a:r>
                  <a:rPr lang="en-US" altLang="ko-KR"/>
                  <a:t>⇒ </a:t>
                </a:r>
                <a:r>
                  <a:rPr lang="ko-KR" altLang="en-US"/>
                  <a:t>하지만 </a:t>
                </a:r>
                <a:r>
                  <a:rPr lang="en-US" altLang="ko-KR"/>
                  <a:t>PE</a:t>
                </a:r>
                <a:r>
                  <a:rPr lang="ko-KR" altLang="en-US"/>
                  <a:t>를 </a:t>
                </a:r>
                <a:r>
                  <a:rPr lang="en-US" altLang="ko-KR"/>
                  <a:t>eigenvectors</a:t>
                </a:r>
                <a:r>
                  <a:rPr lang="ko-KR" altLang="en-US"/>
                  <a:t>로 사용할때 </a:t>
                </a:r>
                <a:r>
                  <a:rPr lang="ko-KR" altLang="en-US" b="1"/>
                  <a:t>“</a:t>
                </a:r>
                <a:r>
                  <a:rPr lang="en-US" altLang="ko-KR" b="1"/>
                  <a:t>Sign ambiguity”(-1, 1 </a:t>
                </a:r>
                <a:r>
                  <a:rPr lang="ko-KR" altLang="en-US" b="1"/>
                  <a:t>진짜 부호인가</a:t>
                </a:r>
                <a:r>
                  <a:rPr lang="en-US" altLang="ko-KR" b="1"/>
                  <a:t>? -&gt; </a:t>
                </a:r>
                <a:r>
                  <a:rPr lang="ko-KR" altLang="en-US" b="1"/>
                  <a:t>그럼 </a:t>
                </a:r>
                <a:r>
                  <a:rPr lang="en-US" altLang="ko-KR" b="1"/>
                  <a:t>k</a:t>
                </a:r>
                <a:r>
                  <a:rPr lang="ko-KR" altLang="en-US" b="1"/>
                  <a:t>개 고를때 </a:t>
                </a:r>
                <a:r>
                  <a:rPr lang="en-US" altLang="ko-KR" b="1"/>
                  <a:t>2^k</a:t>
                </a:r>
                <a:r>
                  <a:rPr lang="ko-KR" altLang="en-US" b="1"/>
                  <a:t>만큼 생기긴함</a:t>
                </a:r>
                <a:r>
                  <a:rPr lang="en-US" altLang="ko-KR" b="1"/>
                  <a:t>, sign</a:t>
                </a:r>
                <a:r>
                  <a:rPr lang="ko-KR" altLang="en-US" b="1"/>
                  <a:t>이 그 마이너스 플러스 부호가 맞나</a:t>
                </a:r>
                <a:r>
                  <a:rPr lang="en-US" altLang="ko-KR" b="1"/>
                  <a:t>..)</a:t>
                </a:r>
                <a:r>
                  <a:rPr lang="ko-KR" altLang="en-US" b="1"/>
                  <a:t>가 존재 </a:t>
                </a:r>
                <a:r>
                  <a:rPr lang="en-US" altLang="ko-KR" b="1"/>
                  <a:t>network </a:t>
                </a:r>
                <a:r>
                  <a:rPr lang="ko-KR" altLang="en-US" b="1"/>
                  <a:t>학습을 위해 </a:t>
                </a:r>
                <a:r>
                  <a:rPr lang="en-US" altLang="ko-KR" b="1"/>
                  <a:t>k</a:t>
                </a:r>
                <a:r>
                  <a:rPr lang="ko-KR" altLang="en-US" b="1"/>
                  <a:t>개 </a:t>
                </a:r>
                <a:r>
                  <a:rPr lang="en-US" altLang="ko-KR" b="1"/>
                  <a:t>eigenvectors</a:t>
                </a:r>
                <a:r>
                  <a:rPr lang="ko-KR" altLang="en-US" b="1"/>
                  <a:t>를 </a:t>
                </a:r>
                <a:r>
                  <a:rPr lang="en-US" altLang="ko-KR" b="1"/>
                  <a:t>selection</a:t>
                </a:r>
                <a:r>
                  <a:rPr lang="ko-KR" altLang="en-US" b="1"/>
                  <a:t>할때 </a:t>
                </a:r>
                <a:r>
                  <a:rPr lang="en-US" altLang="ko-KR" b="1"/>
                  <a:t>l</a:t>
                </a:r>
                <a:r>
                  <a:rPr lang="en-US" altLang="ko-KR"/>
                  <a:t>eading to 2^k number of possible sign values</a:t>
                </a:r>
              </a:p>
              <a:p>
                <a:pPr>
                  <a:buFont typeface="+mj-lt"/>
                  <a:buAutoNum type="arabicPeriod" startAt="3"/>
                </a:pPr>
                <a:r>
                  <a:rPr lang="en-US" altLang="ko-KR" b="1"/>
                  <a:t>another PE</a:t>
                </a:r>
                <a:r>
                  <a:rPr lang="en-US" altLang="ko-KR"/>
                  <a:t> : prior information</a:t>
                </a:r>
                <a:r>
                  <a:rPr lang="ko-KR" altLang="en-US"/>
                  <a:t>을 </a:t>
                </a:r>
                <a:r>
                  <a:rPr lang="en-US" altLang="ko-KR"/>
                  <a:t>encoding (pre-computed</a:t>
                </a:r>
                <a:r>
                  <a:rPr lang="ko-KR" altLang="en-US"/>
                  <a:t>되어야하고 </a:t>
                </a:r>
                <a:r>
                  <a:rPr lang="en-US" altLang="ko-KR"/>
                  <a:t>graph sub-structures O(n^k))</a:t>
                </a:r>
              </a:p>
              <a:p>
                <a:pPr>
                  <a:buFont typeface="+mj-lt"/>
                  <a:buAutoNum type="arabicPeriod" startAt="3"/>
                </a:pPr>
                <a:endParaRPr lang="en-US" altLang="ko-KR"/>
              </a:p>
              <a:p>
                <a:pPr>
                  <a:buFont typeface="+mj-lt"/>
                  <a:buNone/>
                </a:pPr>
                <a:r>
                  <a:rPr lang="en-US" altLang="ko-KR"/>
                  <a:t>3. Transformer</a:t>
                </a:r>
              </a:p>
              <a:p>
                <a:r>
                  <a:rPr lang="ko-KR" altLang="en-US"/>
                  <a:t>→ </a:t>
                </a:r>
                <a:r>
                  <a:rPr lang="en-US" altLang="ko-KR"/>
                  <a:t>Spares-MP-GNNs</a:t>
                </a:r>
                <a:r>
                  <a:rPr lang="ko-KR" altLang="en-US"/>
                  <a:t>은 매우 효율적이지만</a:t>
                </a:r>
                <a:r>
                  <a:rPr lang="en-US" altLang="ko-KR"/>
                  <a:t>, vanishing gradient</a:t>
                </a:r>
                <a:r>
                  <a:rPr lang="ko-KR" altLang="en-US"/>
                  <a:t>말고도 </a:t>
                </a:r>
                <a:r>
                  <a:rPr lang="en-US" altLang="ko-KR"/>
                  <a:t>node</a:t>
                </a:r>
                <a:r>
                  <a:rPr lang="ko-KR" altLang="en-US"/>
                  <a:t>간 </a:t>
                </a:r>
                <a:r>
                  <a:rPr lang="en-US" altLang="ko-KR"/>
                  <a:t>long range interaction</a:t>
                </a:r>
                <a:r>
                  <a:rPr lang="ko-KR" altLang="en-US"/>
                  <a:t>에 </a:t>
                </a:r>
                <a:r>
                  <a:rPr lang="en-US" altLang="ko-KR"/>
                  <a:t>information bottlenck limitation</a:t>
                </a:r>
                <a:r>
                  <a:rPr lang="ko-KR" altLang="en-US"/>
                  <a:t>을 가지고 있음</a:t>
                </a:r>
              </a:p>
              <a:p>
                <a:r>
                  <a:rPr lang="ko-KR" altLang="en-US"/>
                  <a:t>→ 이걸 해결하기위해 </a:t>
                </a:r>
                <a:r>
                  <a:rPr lang="en-US" altLang="ko-KR"/>
                  <a:t>transformer</a:t>
                </a:r>
                <a:r>
                  <a:rPr lang="ko-KR" altLang="en-US"/>
                  <a:t>을 적용함</a:t>
                </a:r>
              </a:p>
              <a:p>
                <a:r>
                  <a:rPr lang="ko-KR" altLang="en-US"/>
                  <a:t>→ 이때 문제점은 </a:t>
                </a:r>
                <a:r>
                  <a:rPr lang="en-US" altLang="ko-KR"/>
                  <a:t>non-learnable PE </a:t>
                </a:r>
                <a:r>
                  <a:rPr lang="ko-KR" altLang="en-US"/>
                  <a:t>로 </a:t>
                </a:r>
                <a:r>
                  <a:rPr lang="en-US" altLang="ko-KR"/>
                  <a:t>graph </a:t>
                </a:r>
                <a:r>
                  <a:rPr lang="ko-KR" altLang="en-US"/>
                  <a:t>구조 정보를 </a:t>
                </a:r>
                <a:r>
                  <a:rPr lang="en-US" altLang="ko-KR"/>
                  <a:t>encode </a:t>
                </a:r>
                <a:r>
                  <a:rPr lang="ko-KR" altLang="en-US"/>
                  <a:t>하는것과 </a:t>
                </a:r>
                <a:r>
                  <a:rPr lang="en-US" altLang="ko-KR"/>
                  <a:t>Laplacian eigenvector</a:t>
                </a:r>
                <a:r>
                  <a:rPr lang="ko-KR" altLang="en-US"/>
                  <a:t>에 의존하는 학습 가능한 </a:t>
                </a:r>
                <a:r>
                  <a:rPr lang="en-US" altLang="ko-KR"/>
                  <a:t>PE</a:t>
                </a:r>
                <a:r>
                  <a:rPr lang="ko-KR" altLang="en-US"/>
                  <a:t>를 </a:t>
                </a:r>
                <a:r>
                  <a:rPr lang="en-US" altLang="ko-KR"/>
                  <a:t>transformer network</a:t>
                </a:r>
                <a:r>
                  <a:rPr lang="ko-KR" altLang="en-US"/>
                  <a:t>에 </a:t>
                </a:r>
                <a:r>
                  <a:rPr lang="en-US" altLang="ko-KR"/>
                  <a:t>inject</a:t>
                </a:r>
                <a:r>
                  <a:rPr lang="ko-KR" altLang="en-US"/>
                  <a:t>해서 </a:t>
                </a:r>
                <a:r>
                  <a:rPr lang="en-US" altLang="ko-KR"/>
                  <a:t>sign ambiguity limitation</a:t>
                </a:r>
                <a:r>
                  <a:rPr lang="ko-KR" altLang="en-US"/>
                  <a:t>이 상속된다</a:t>
                </a:r>
                <a:r>
                  <a:rPr lang="en-US" altLang="ko-KR"/>
                  <a:t>.</a:t>
                </a:r>
              </a:p>
              <a:p>
                <a:r>
                  <a:rPr lang="en-US" altLang="ko-KR"/>
                  <a:t>⇒ </a:t>
                </a:r>
                <a:r>
                  <a:rPr lang="ko-KR" altLang="en-US" b="1"/>
                  <a:t>우리는 일관된 성능 향상을 가진 새로운 </a:t>
                </a:r>
                <a:r>
                  <a:rPr lang="en-US" altLang="ko-KR" b="1"/>
                  <a:t>architecture </a:t>
                </a:r>
                <a:r>
                  <a:rPr lang="ko-KR" altLang="en-US" b="1"/>
                  <a:t>제안해서 </a:t>
                </a:r>
                <a:r>
                  <a:rPr lang="en-US" altLang="ko-KR" b="1"/>
                  <a:t>major limitation </a:t>
                </a:r>
                <a:r>
                  <a:rPr lang="ko-KR" altLang="en-US" b="1"/>
                  <a:t>중 일부를 해결하려 시도함</a:t>
                </a:r>
                <a:endParaRPr lang="ko-KR" altLang="en-US"/>
              </a:p>
              <a:p>
                <a:pPr>
                  <a:buFont typeface="+mj-lt"/>
                  <a:buNone/>
                </a:pPr>
                <a:endParaRPr lang="en-US" altLang="ko-KR"/>
              </a:p>
              <a:p>
                <a:pPr marL="228600" indent="-228600">
                  <a:buAutoNum type="arabicPeriod"/>
                </a:pPr>
                <a:endParaRPr lang="en-US" altLang="ko-KR"/>
              </a:p>
            </p:txBody>
          </p:sp>
        </mc:Fallback>
      </mc:AlternateContent>
      <p:sp>
        <p:nvSpPr>
          <p:cNvPr id="4" name="슬라이드 번호 개체 틀 3"/>
          <p:cNvSpPr>
            <a:spLocks noGrp="1"/>
          </p:cNvSpPr>
          <p:nvPr>
            <p:ph type="sldNum" sz="quarter" idx="5"/>
          </p:nvPr>
        </p:nvSpPr>
        <p:spPr/>
        <p:txBody>
          <a:bodyPr/>
          <a:lstStyle/>
          <a:p>
            <a:fld id="{533E70A1-6798-4B10-A406-CDE2611D530E}" type="slidenum">
              <a:rPr lang="ko-KR" altLang="en-US" smtClean="0"/>
              <a:t>16</a:t>
            </a:fld>
            <a:endParaRPr lang="ko-KR" altLang="en-US"/>
          </a:p>
        </p:txBody>
      </p:sp>
    </p:spTree>
    <p:extLst>
      <p:ext uri="{BB962C8B-B14F-4D97-AF65-F5344CB8AC3E}">
        <p14:creationId xmlns:p14="http://schemas.microsoft.com/office/powerpoint/2010/main" val="24723003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슬라이드 노트 개체 틀 2"/>
              <p:cNvSpPr>
                <a:spLocks noGrp="1"/>
              </p:cNvSpPr>
              <p:nvPr>
                <p:ph type="body" idx="1"/>
              </p:nvPr>
            </p:nvSpPr>
            <p:spPr/>
            <p:txBody>
              <a:bodyPr/>
              <a:lstStyle/>
              <a:p>
                <a:pPr marL="228600" indent="-228600">
                  <a:buAutoNum type="arabicPeriod"/>
                </a:pPr>
                <a:endParaRPr lang="en-US" altLang="ko-KR"/>
              </a:p>
            </p:txBody>
          </p:sp>
        </mc:Choice>
        <mc:Fallback xmlns="">
          <p:sp>
            <p:nvSpPr>
              <p:cNvPr id="3" name="슬라이드 노트 개체 틀 2"/>
              <p:cNvSpPr>
                <a:spLocks noGrp="1"/>
              </p:cNvSpPr>
              <p:nvPr>
                <p:ph type="body" idx="1"/>
              </p:nvPr>
            </p:nvSpPr>
            <p:spPr/>
            <p:txBody>
              <a:bodyPr/>
              <a:lstStyle/>
              <a:p>
                <a:r>
                  <a:rPr lang="en-US" altLang="ko-KR" sz="1200">
                    <a:ea typeface="AppleSDGothicNeoB00" panose="02000503000000000000" pitchFamily="2" charset="-127"/>
                    <a:sym typeface="Wingdings" panose="05000000000000000000" pitchFamily="2" charset="2"/>
                  </a:rPr>
                  <a:t>1. </a:t>
                </a:r>
                <a:r>
                  <a:rPr lang="en-US" altLang="ko-KR" sz="1200" i="0">
                    <a:latin typeface="Cambria Math" panose="02040503050406030204" pitchFamily="18" charset="0"/>
                    <a:ea typeface="AppleSDGothicNeoB00" panose="02000503000000000000" pitchFamily="2" charset="-127"/>
                    <a:sym typeface="Wingdings" panose="05000000000000000000" pitchFamily="2" charset="2"/>
                  </a:rPr>
                  <a:t>𝑘</a:t>
                </a:r>
                <a:r>
                  <a:rPr lang="en-US" altLang="ko-KR" sz="1200">
                    <a:latin typeface="AppleSDGothicNeoB00" panose="02000503000000000000" pitchFamily="2" charset="-127"/>
                    <a:ea typeface="AppleSDGothicNeoB00" panose="02000503000000000000" pitchFamily="2" charset="-127"/>
                    <a:sym typeface="Wingdings" panose="05000000000000000000" pitchFamily="2" charset="2"/>
                  </a:rPr>
                  <a:t>-order Equivariant-GNN : </a:t>
                </a:r>
                <a:r>
                  <a:rPr lang="en-US" altLang="ko-KR"/>
                  <a:t>Invariant and equivariant graph networks ICLR</a:t>
                </a:r>
                <a:r>
                  <a:rPr lang="en-US" altLang="ko-KR" baseline="0"/>
                  <a:t> 2019 https://arxiv.org/pdf/1812.09902.pdf</a:t>
                </a:r>
                <a:br>
                  <a:rPr lang="en-US" altLang="ko-KR" baseline="0"/>
                </a:br>
                <a:r>
                  <a:rPr lang="ko-KR" altLang="en-US"/>
                  <a:t>→ </a:t>
                </a:r>
                <a:r>
                  <a:rPr lang="en-US" altLang="ko-KR"/>
                  <a:t>MP-GNN</a:t>
                </a:r>
                <a:r>
                  <a:rPr lang="ko-KR" altLang="en-US"/>
                  <a:t>의 이론적인 표현력은 </a:t>
                </a:r>
                <a:r>
                  <a:rPr lang="en-US" altLang="ko-KR"/>
                  <a:t>1-WL test</a:t>
                </a:r>
                <a:r>
                  <a:rPr lang="ko-KR" altLang="en-US"/>
                  <a:t>에 </a:t>
                </a:r>
                <a:r>
                  <a:rPr lang="en-US" altLang="ko-KR"/>
                  <a:t>bounded </a:t>
                </a:r>
                <a:r>
                  <a:rPr lang="ko-KR" altLang="en-US"/>
                  <a:t>된다 </a:t>
                </a:r>
                <a:r>
                  <a:rPr lang="en-US" altLang="ko-KR"/>
                  <a:t>[GIN]</a:t>
                </a:r>
              </a:p>
              <a:p>
                <a:r>
                  <a:rPr lang="en-US" altLang="ko-KR"/>
                  <a:t>→ </a:t>
                </a:r>
                <a:r>
                  <a:rPr lang="ko-KR" altLang="en-US"/>
                  <a:t>명확히 </a:t>
                </a:r>
                <a:r>
                  <a:rPr lang="en-US" altLang="ko-KR"/>
                  <a:t>symmetric</a:t>
                </a:r>
                <a:r>
                  <a:rPr lang="ko-KR" altLang="en-US"/>
                  <a:t>한 </a:t>
                </a:r>
                <a:r>
                  <a:rPr lang="en-US" altLang="ko-KR"/>
                  <a:t>graph</a:t>
                </a:r>
                <a:r>
                  <a:rPr lang="ko-KR" altLang="en-US"/>
                  <a:t>에 몇몇 </a:t>
                </a:r>
                <a:r>
                  <a:rPr lang="en-US" altLang="ko-KR"/>
                  <a:t>MP</a:t>
                </a:r>
                <a:r>
                  <a:rPr lang="ko-KR" altLang="en-US"/>
                  <a:t>는 충분한 판별력을 갖추지 못함</a:t>
                </a:r>
              </a:p>
              <a:p>
                <a:r>
                  <a:rPr lang="ko-KR" altLang="en-US"/>
                  <a:t>→ </a:t>
                </a:r>
                <a:r>
                  <a:rPr lang="en-US" altLang="ko-KR"/>
                  <a:t>k-order Equivariant-GNNs</a:t>
                </a:r>
                <a:r>
                  <a:rPr lang="ko-KR" altLang="en-US"/>
                  <a:t>소개 되었지만</a:t>
                </a:r>
                <a:r>
                  <a:rPr lang="en-US" altLang="ko-KR"/>
                  <a:t>, O(n^k)</a:t>
                </a:r>
                <a:r>
                  <a:rPr lang="ko-KR" altLang="en-US"/>
                  <a:t>의 </a:t>
                </a:r>
                <a:r>
                  <a:rPr lang="en-US" altLang="ko-KR"/>
                  <a:t>memory</a:t>
                </a:r>
                <a:r>
                  <a:rPr lang="ko-KR" altLang="en-US"/>
                  <a:t>를 필요로한다</a:t>
                </a:r>
                <a:r>
                  <a:rPr lang="en-US" altLang="ko-KR"/>
                  <a:t>. </a:t>
                </a:r>
                <a:r>
                  <a:rPr lang="ko-KR" altLang="en-US"/>
                  <a:t>이는 </a:t>
                </a:r>
                <a:r>
                  <a:rPr lang="en-US" altLang="ko-KR"/>
                  <a:t>linear complexity</a:t>
                </a:r>
                <a:r>
                  <a:rPr lang="ko-KR" altLang="en-US"/>
                  <a:t>의 </a:t>
                </a:r>
                <a:r>
                  <a:rPr lang="en-US" altLang="ko-KR"/>
                  <a:t>MP-GNNs</a:t>
                </a:r>
                <a:r>
                  <a:rPr lang="ko-KR" altLang="en-US"/>
                  <a:t>에 비교 비효율적임</a:t>
                </a:r>
                <a:endParaRPr lang="en-US" altLang="ko-KR"/>
              </a:p>
              <a:p>
                <a:endParaRPr lang="ko-KR" altLang="en-US"/>
              </a:p>
              <a:p>
                <a:pPr>
                  <a:buFont typeface="+mj-lt"/>
                  <a:buNone/>
                </a:pPr>
                <a:r>
                  <a:rPr lang="en-US" altLang="ko-KR" baseline="0"/>
                  <a:t>2. </a:t>
                </a:r>
                <a:r>
                  <a:rPr lang="en-US" altLang="ko-KR"/>
                  <a:t>graph positional encoding</a:t>
                </a:r>
              </a:p>
              <a:p>
                <a:r>
                  <a:rPr lang="en-US" altLang="ko-KR"/>
                  <a:t>→ PE idea</a:t>
                </a:r>
                <a:r>
                  <a:rPr lang="ko-KR" altLang="en-US"/>
                  <a:t>는 </a:t>
                </a:r>
                <a:r>
                  <a:rPr lang="en-US" altLang="ko-KR"/>
                  <a:t>pixels in image, words in text, nodes in graph</a:t>
                </a:r>
                <a:r>
                  <a:rPr lang="ko-KR" altLang="en-US"/>
                  <a:t>의 </a:t>
                </a:r>
                <a:r>
                  <a:rPr lang="en-US" altLang="ko-KR"/>
                  <a:t>global position</a:t>
                </a:r>
                <a:r>
                  <a:rPr lang="ko-KR" altLang="en-US"/>
                  <a:t>을 </a:t>
                </a:r>
                <a:r>
                  <a:rPr lang="en-US" altLang="ko-KR"/>
                  <a:t>notion</a:t>
                </a:r>
                <a:r>
                  <a:rPr lang="ko-KR" altLang="en-US"/>
                  <a:t>하는 것</a:t>
                </a:r>
                <a:r>
                  <a:rPr lang="en-US" altLang="ko-KR"/>
                  <a:t>(?)</a:t>
                </a:r>
              </a:p>
              <a:p>
                <a:r>
                  <a:rPr lang="en-US" altLang="ko-KR"/>
                  <a:t>→ GNNs</a:t>
                </a:r>
                <a:r>
                  <a:rPr lang="ko-KR" altLang="en-US"/>
                  <a:t>에서 </a:t>
                </a:r>
                <a:r>
                  <a:rPr lang="en-US" altLang="ko-KR"/>
                  <a:t>node position</a:t>
                </a:r>
                <a:r>
                  <a:rPr lang="ko-KR" altLang="en-US"/>
                  <a:t>은 </a:t>
                </a:r>
                <a:r>
                  <a:rPr lang="en-US" altLang="ko-KR"/>
                  <a:t>challenging</a:t>
                </a:r>
                <a:r>
                  <a:rPr lang="ko-KR" altLang="en-US"/>
                  <a:t>한 문제이다</a:t>
                </a:r>
                <a:r>
                  <a:rPr lang="en-US" altLang="ko-KR"/>
                  <a:t>. arbitrary graph</a:t>
                </a:r>
                <a:r>
                  <a:rPr lang="ko-KR" altLang="en-US"/>
                  <a:t>안 </a:t>
                </a:r>
                <a:r>
                  <a:rPr lang="en-US" altLang="ko-KR"/>
                  <a:t>node</a:t>
                </a:r>
                <a:r>
                  <a:rPr lang="ko-KR" altLang="en-US"/>
                  <a:t>의 </a:t>
                </a:r>
                <a:r>
                  <a:rPr lang="en-US" altLang="ko-KR"/>
                  <a:t>canonical positioning</a:t>
                </a:r>
                <a:r>
                  <a:rPr lang="ko-KR" altLang="en-US"/>
                  <a:t>이 존재하지 않기 때문에 어렵다</a:t>
                </a:r>
                <a:r>
                  <a:rPr lang="en-US" altLang="ko-KR"/>
                  <a:t>. </a:t>
                </a:r>
                <a:r>
                  <a:rPr lang="ko-KR" altLang="en-US"/>
                  <a:t>그래서 </a:t>
                </a:r>
                <a:r>
                  <a:rPr lang="en-US" altLang="ko-KR"/>
                  <a:t>CNN, RNN</a:t>
                </a:r>
                <a:r>
                  <a:rPr lang="ko-KR" altLang="en-US"/>
                  <a:t>보다 </a:t>
                </a:r>
                <a:r>
                  <a:rPr lang="en-US" altLang="ko-KR"/>
                  <a:t>GNN</a:t>
                </a:r>
                <a:r>
                  <a:rPr lang="ko-KR" altLang="en-US"/>
                  <a:t>에서 </a:t>
                </a:r>
                <a:r>
                  <a:rPr lang="en-US" altLang="ko-KR"/>
                  <a:t>PE</a:t>
                </a:r>
                <a:r>
                  <a:rPr lang="ko-KR" altLang="en-US"/>
                  <a:t>는 더 </a:t>
                </a:r>
                <a:r>
                  <a:rPr lang="en-US" altLang="ko-KR"/>
                  <a:t>critical</a:t>
                </a:r>
                <a:r>
                  <a:rPr lang="ko-KR" altLang="en-US"/>
                  <a:t>한 문제임</a:t>
                </a:r>
              </a:p>
              <a:p>
                <a:pPr>
                  <a:buFont typeface="+mj-lt"/>
                  <a:buAutoNum type="arabicPeriod"/>
                </a:pPr>
                <a:r>
                  <a:rPr lang="en-US" altLang="ko-KR" b="1"/>
                  <a:t>index positional encodeeing</a:t>
                </a:r>
                <a:r>
                  <a:rPr lang="en-US" altLang="ko-KR"/>
                  <a:t> : n! possible index permutations or else sampling needs to be done… ⇒ node</a:t>
                </a:r>
                <a:r>
                  <a:rPr lang="ko-KR" altLang="en-US"/>
                  <a:t>를 </a:t>
                </a:r>
                <a:r>
                  <a:rPr lang="en-US" altLang="ko-KR"/>
                  <a:t>index positional</a:t>
                </a:r>
                <a:r>
                  <a:rPr lang="ko-KR" altLang="en-US"/>
                  <a:t>로 할당</a:t>
                </a:r>
                <a:r>
                  <a:rPr lang="en-US" altLang="ko-KR"/>
                  <a:t>, </a:t>
                </a:r>
                <a:r>
                  <a:rPr lang="ko-KR" altLang="en-US"/>
                  <a:t>가능한 </a:t>
                </a:r>
                <a:r>
                  <a:rPr lang="en-US" altLang="ko-KR"/>
                  <a:t>index permutation</a:t>
                </a:r>
                <a:r>
                  <a:rPr lang="ko-KR" altLang="en-US"/>
                  <a:t>이 </a:t>
                </a:r>
                <a:r>
                  <a:rPr lang="en-US" altLang="ko-KR"/>
                  <a:t>n!…</a:t>
                </a:r>
              </a:p>
              <a:p>
                <a:pPr>
                  <a:buFont typeface="+mj-lt"/>
                  <a:buAutoNum type="arabicPeriod"/>
                </a:pPr>
                <a:r>
                  <a:rPr lang="en-US" altLang="ko-KR" b="1"/>
                  <a:t>Laplacian Eigenvectors</a:t>
                </a:r>
                <a:r>
                  <a:rPr lang="en-US" altLang="ko-KR"/>
                  <a:t> : </a:t>
                </a:r>
                <a:r>
                  <a:rPr lang="ko-KR" altLang="en-US"/>
                  <a:t>의미있는 </a:t>
                </a:r>
                <a:r>
                  <a:rPr lang="en-US" altLang="ko-KR"/>
                  <a:t>local </a:t>
                </a:r>
                <a:r>
                  <a:rPr lang="ko-KR" altLang="en-US"/>
                  <a:t>좌표 시스템 형식을 맞추고</a:t>
                </a:r>
                <a:r>
                  <a:rPr lang="en-US" altLang="ko-KR"/>
                  <a:t>(?), global graph structure</a:t>
                </a:r>
                <a:r>
                  <a:rPr lang="ko-KR" altLang="en-US"/>
                  <a:t>를 보존한다</a:t>
                </a:r>
                <a:r>
                  <a:rPr lang="en-US" altLang="ko-KR"/>
                  <a:t>.</a:t>
                </a:r>
              </a:p>
              <a:p>
                <a:r>
                  <a:rPr lang="en-US" altLang="ko-KR"/>
                  <a:t>⇒ </a:t>
                </a:r>
                <a:r>
                  <a:rPr lang="ko-KR" altLang="en-US"/>
                  <a:t>하지만 </a:t>
                </a:r>
                <a:r>
                  <a:rPr lang="en-US" altLang="ko-KR"/>
                  <a:t>PE</a:t>
                </a:r>
                <a:r>
                  <a:rPr lang="ko-KR" altLang="en-US"/>
                  <a:t>를 </a:t>
                </a:r>
                <a:r>
                  <a:rPr lang="en-US" altLang="ko-KR"/>
                  <a:t>eigenvectors</a:t>
                </a:r>
                <a:r>
                  <a:rPr lang="ko-KR" altLang="en-US"/>
                  <a:t>로 사용할때 </a:t>
                </a:r>
                <a:r>
                  <a:rPr lang="ko-KR" altLang="en-US" b="1"/>
                  <a:t>“</a:t>
                </a:r>
                <a:r>
                  <a:rPr lang="en-US" altLang="ko-KR" b="1"/>
                  <a:t>Sign ambiguity”(-1, 1 </a:t>
                </a:r>
                <a:r>
                  <a:rPr lang="ko-KR" altLang="en-US" b="1"/>
                  <a:t>진짜 부호인가</a:t>
                </a:r>
                <a:r>
                  <a:rPr lang="en-US" altLang="ko-KR" b="1"/>
                  <a:t>? -&gt; </a:t>
                </a:r>
                <a:r>
                  <a:rPr lang="ko-KR" altLang="en-US" b="1"/>
                  <a:t>그럼 </a:t>
                </a:r>
                <a:r>
                  <a:rPr lang="en-US" altLang="ko-KR" b="1"/>
                  <a:t>k</a:t>
                </a:r>
                <a:r>
                  <a:rPr lang="ko-KR" altLang="en-US" b="1"/>
                  <a:t>개 고를때 </a:t>
                </a:r>
                <a:r>
                  <a:rPr lang="en-US" altLang="ko-KR" b="1"/>
                  <a:t>2^k</a:t>
                </a:r>
                <a:r>
                  <a:rPr lang="ko-KR" altLang="en-US" b="1"/>
                  <a:t>만큼 생기긴함</a:t>
                </a:r>
                <a:r>
                  <a:rPr lang="en-US" altLang="ko-KR" b="1"/>
                  <a:t>, sign</a:t>
                </a:r>
                <a:r>
                  <a:rPr lang="ko-KR" altLang="en-US" b="1"/>
                  <a:t>이 그 마이너스 플러스 부호가 맞나</a:t>
                </a:r>
                <a:r>
                  <a:rPr lang="en-US" altLang="ko-KR" b="1"/>
                  <a:t>..)</a:t>
                </a:r>
                <a:r>
                  <a:rPr lang="ko-KR" altLang="en-US" b="1"/>
                  <a:t>가 존재 </a:t>
                </a:r>
                <a:r>
                  <a:rPr lang="en-US" altLang="ko-KR" b="1"/>
                  <a:t>network </a:t>
                </a:r>
                <a:r>
                  <a:rPr lang="ko-KR" altLang="en-US" b="1"/>
                  <a:t>학습을 위해 </a:t>
                </a:r>
                <a:r>
                  <a:rPr lang="en-US" altLang="ko-KR" b="1"/>
                  <a:t>k</a:t>
                </a:r>
                <a:r>
                  <a:rPr lang="ko-KR" altLang="en-US" b="1"/>
                  <a:t>개 </a:t>
                </a:r>
                <a:r>
                  <a:rPr lang="en-US" altLang="ko-KR" b="1"/>
                  <a:t>eigenvectors</a:t>
                </a:r>
                <a:r>
                  <a:rPr lang="ko-KR" altLang="en-US" b="1"/>
                  <a:t>를 </a:t>
                </a:r>
                <a:r>
                  <a:rPr lang="en-US" altLang="ko-KR" b="1"/>
                  <a:t>selection</a:t>
                </a:r>
                <a:r>
                  <a:rPr lang="ko-KR" altLang="en-US" b="1"/>
                  <a:t>할때 </a:t>
                </a:r>
                <a:r>
                  <a:rPr lang="en-US" altLang="ko-KR" b="1"/>
                  <a:t>l</a:t>
                </a:r>
                <a:r>
                  <a:rPr lang="en-US" altLang="ko-KR"/>
                  <a:t>eading to 2^k number of possible sign values</a:t>
                </a:r>
              </a:p>
              <a:p>
                <a:pPr>
                  <a:buFont typeface="+mj-lt"/>
                  <a:buAutoNum type="arabicPeriod" startAt="3"/>
                </a:pPr>
                <a:r>
                  <a:rPr lang="en-US" altLang="ko-KR" b="1"/>
                  <a:t>another PE</a:t>
                </a:r>
                <a:r>
                  <a:rPr lang="en-US" altLang="ko-KR"/>
                  <a:t> : prior information</a:t>
                </a:r>
                <a:r>
                  <a:rPr lang="ko-KR" altLang="en-US"/>
                  <a:t>을 </a:t>
                </a:r>
                <a:r>
                  <a:rPr lang="en-US" altLang="ko-KR"/>
                  <a:t>encoding (pre-computed</a:t>
                </a:r>
                <a:r>
                  <a:rPr lang="ko-KR" altLang="en-US"/>
                  <a:t>되어야하고 </a:t>
                </a:r>
                <a:r>
                  <a:rPr lang="en-US" altLang="ko-KR"/>
                  <a:t>graph sub-structures O(n^k))</a:t>
                </a:r>
              </a:p>
              <a:p>
                <a:pPr>
                  <a:buFont typeface="+mj-lt"/>
                  <a:buAutoNum type="arabicPeriod" startAt="3"/>
                </a:pPr>
                <a:endParaRPr lang="en-US" altLang="ko-KR"/>
              </a:p>
              <a:p>
                <a:pPr>
                  <a:buFont typeface="+mj-lt"/>
                  <a:buNone/>
                </a:pPr>
                <a:r>
                  <a:rPr lang="en-US" altLang="ko-KR"/>
                  <a:t>3. Transformer</a:t>
                </a:r>
              </a:p>
              <a:p>
                <a:r>
                  <a:rPr lang="ko-KR" altLang="en-US"/>
                  <a:t>→ </a:t>
                </a:r>
                <a:r>
                  <a:rPr lang="en-US" altLang="ko-KR"/>
                  <a:t>Spares-MP-GNNs</a:t>
                </a:r>
                <a:r>
                  <a:rPr lang="ko-KR" altLang="en-US"/>
                  <a:t>은 매우 효율적이지만</a:t>
                </a:r>
                <a:r>
                  <a:rPr lang="en-US" altLang="ko-KR"/>
                  <a:t>, vanishing gradient</a:t>
                </a:r>
                <a:r>
                  <a:rPr lang="ko-KR" altLang="en-US"/>
                  <a:t>말고도 </a:t>
                </a:r>
                <a:r>
                  <a:rPr lang="en-US" altLang="ko-KR"/>
                  <a:t>node</a:t>
                </a:r>
                <a:r>
                  <a:rPr lang="ko-KR" altLang="en-US"/>
                  <a:t>간 </a:t>
                </a:r>
                <a:r>
                  <a:rPr lang="en-US" altLang="ko-KR"/>
                  <a:t>long range interaction</a:t>
                </a:r>
                <a:r>
                  <a:rPr lang="ko-KR" altLang="en-US"/>
                  <a:t>에 </a:t>
                </a:r>
                <a:r>
                  <a:rPr lang="en-US" altLang="ko-KR"/>
                  <a:t>information bottlenck limitation</a:t>
                </a:r>
                <a:r>
                  <a:rPr lang="ko-KR" altLang="en-US"/>
                  <a:t>을 가지고 있음</a:t>
                </a:r>
              </a:p>
              <a:p>
                <a:r>
                  <a:rPr lang="ko-KR" altLang="en-US"/>
                  <a:t>→ 이걸 해결하기위해 </a:t>
                </a:r>
                <a:r>
                  <a:rPr lang="en-US" altLang="ko-KR"/>
                  <a:t>transformer</a:t>
                </a:r>
                <a:r>
                  <a:rPr lang="ko-KR" altLang="en-US"/>
                  <a:t>을 적용함</a:t>
                </a:r>
              </a:p>
              <a:p>
                <a:r>
                  <a:rPr lang="ko-KR" altLang="en-US"/>
                  <a:t>→ 이때 문제점은 </a:t>
                </a:r>
                <a:r>
                  <a:rPr lang="en-US" altLang="ko-KR"/>
                  <a:t>non-learnable PE </a:t>
                </a:r>
                <a:r>
                  <a:rPr lang="ko-KR" altLang="en-US"/>
                  <a:t>로 </a:t>
                </a:r>
                <a:r>
                  <a:rPr lang="en-US" altLang="ko-KR"/>
                  <a:t>graph </a:t>
                </a:r>
                <a:r>
                  <a:rPr lang="ko-KR" altLang="en-US"/>
                  <a:t>구조 정보를 </a:t>
                </a:r>
                <a:r>
                  <a:rPr lang="en-US" altLang="ko-KR"/>
                  <a:t>encode </a:t>
                </a:r>
                <a:r>
                  <a:rPr lang="ko-KR" altLang="en-US"/>
                  <a:t>하는것과 </a:t>
                </a:r>
                <a:r>
                  <a:rPr lang="en-US" altLang="ko-KR"/>
                  <a:t>Laplacian eigenvector</a:t>
                </a:r>
                <a:r>
                  <a:rPr lang="ko-KR" altLang="en-US"/>
                  <a:t>에 의존하는 학습 가능한 </a:t>
                </a:r>
                <a:r>
                  <a:rPr lang="en-US" altLang="ko-KR"/>
                  <a:t>PE</a:t>
                </a:r>
                <a:r>
                  <a:rPr lang="ko-KR" altLang="en-US"/>
                  <a:t>를 </a:t>
                </a:r>
                <a:r>
                  <a:rPr lang="en-US" altLang="ko-KR"/>
                  <a:t>transformer network</a:t>
                </a:r>
                <a:r>
                  <a:rPr lang="ko-KR" altLang="en-US"/>
                  <a:t>에 </a:t>
                </a:r>
                <a:r>
                  <a:rPr lang="en-US" altLang="ko-KR"/>
                  <a:t>inject</a:t>
                </a:r>
                <a:r>
                  <a:rPr lang="ko-KR" altLang="en-US"/>
                  <a:t>해서 </a:t>
                </a:r>
                <a:r>
                  <a:rPr lang="en-US" altLang="ko-KR"/>
                  <a:t>sign ambiguity limitation</a:t>
                </a:r>
                <a:r>
                  <a:rPr lang="ko-KR" altLang="en-US"/>
                  <a:t>이 상속된다</a:t>
                </a:r>
                <a:r>
                  <a:rPr lang="en-US" altLang="ko-KR"/>
                  <a:t>.</a:t>
                </a:r>
              </a:p>
              <a:p>
                <a:r>
                  <a:rPr lang="en-US" altLang="ko-KR"/>
                  <a:t>⇒ </a:t>
                </a:r>
                <a:r>
                  <a:rPr lang="ko-KR" altLang="en-US" b="1"/>
                  <a:t>우리는 일관된 성능 향상을 가진 새로운 </a:t>
                </a:r>
                <a:r>
                  <a:rPr lang="en-US" altLang="ko-KR" b="1"/>
                  <a:t>architecture </a:t>
                </a:r>
                <a:r>
                  <a:rPr lang="ko-KR" altLang="en-US" b="1"/>
                  <a:t>제안해서 </a:t>
                </a:r>
                <a:r>
                  <a:rPr lang="en-US" altLang="ko-KR" b="1"/>
                  <a:t>major limitation </a:t>
                </a:r>
                <a:r>
                  <a:rPr lang="ko-KR" altLang="en-US" b="1"/>
                  <a:t>중 일부를 해결하려 시도함</a:t>
                </a:r>
                <a:endParaRPr lang="ko-KR" altLang="en-US"/>
              </a:p>
              <a:p>
                <a:pPr>
                  <a:buFont typeface="+mj-lt"/>
                  <a:buNone/>
                </a:pPr>
                <a:endParaRPr lang="en-US" altLang="ko-KR"/>
              </a:p>
              <a:p>
                <a:pPr marL="228600" indent="-228600">
                  <a:buAutoNum type="arabicPeriod"/>
                </a:pPr>
                <a:endParaRPr lang="en-US" altLang="ko-KR"/>
              </a:p>
            </p:txBody>
          </p:sp>
        </mc:Fallback>
      </mc:AlternateContent>
      <p:sp>
        <p:nvSpPr>
          <p:cNvPr id="4" name="슬라이드 번호 개체 틀 3"/>
          <p:cNvSpPr>
            <a:spLocks noGrp="1"/>
          </p:cNvSpPr>
          <p:nvPr>
            <p:ph type="sldNum" sz="quarter" idx="5"/>
          </p:nvPr>
        </p:nvSpPr>
        <p:spPr/>
        <p:txBody>
          <a:bodyPr/>
          <a:lstStyle/>
          <a:p>
            <a:fld id="{533E70A1-6798-4B10-A406-CDE2611D530E}" type="slidenum">
              <a:rPr lang="ko-KR" altLang="en-US" smtClean="0"/>
              <a:t>17</a:t>
            </a:fld>
            <a:endParaRPr lang="ko-KR" altLang="en-US"/>
          </a:p>
        </p:txBody>
      </p:sp>
    </p:spTree>
    <p:extLst>
      <p:ext uri="{BB962C8B-B14F-4D97-AF65-F5344CB8AC3E}">
        <p14:creationId xmlns:p14="http://schemas.microsoft.com/office/powerpoint/2010/main" val="26363712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슬라이드 노트 개체 틀 2"/>
              <p:cNvSpPr>
                <a:spLocks noGrp="1"/>
              </p:cNvSpPr>
              <p:nvPr>
                <p:ph type="body" idx="1"/>
              </p:nvPr>
            </p:nvSpPr>
            <p:spPr/>
            <p:txBody>
              <a:bodyPr/>
              <a:lstStyle/>
              <a:p>
                <a:pPr marL="228600" indent="-228600">
                  <a:buAutoNum type="arabicPeriod"/>
                </a:pPr>
                <a:endParaRPr lang="en-US" altLang="ko-KR"/>
              </a:p>
            </p:txBody>
          </p:sp>
        </mc:Choice>
        <mc:Fallback xmlns="">
          <p:sp>
            <p:nvSpPr>
              <p:cNvPr id="3" name="슬라이드 노트 개체 틀 2"/>
              <p:cNvSpPr>
                <a:spLocks noGrp="1"/>
              </p:cNvSpPr>
              <p:nvPr>
                <p:ph type="body" idx="1"/>
              </p:nvPr>
            </p:nvSpPr>
            <p:spPr/>
            <p:txBody>
              <a:bodyPr/>
              <a:lstStyle/>
              <a:p>
                <a:r>
                  <a:rPr lang="en-US" altLang="ko-KR" sz="1200">
                    <a:ea typeface="AppleSDGothicNeoB00" panose="02000503000000000000" pitchFamily="2" charset="-127"/>
                    <a:sym typeface="Wingdings" panose="05000000000000000000" pitchFamily="2" charset="2"/>
                  </a:rPr>
                  <a:t>1. </a:t>
                </a:r>
                <a:r>
                  <a:rPr lang="en-US" altLang="ko-KR" sz="1200" i="0">
                    <a:latin typeface="Cambria Math" panose="02040503050406030204" pitchFamily="18" charset="0"/>
                    <a:ea typeface="AppleSDGothicNeoB00" panose="02000503000000000000" pitchFamily="2" charset="-127"/>
                    <a:sym typeface="Wingdings" panose="05000000000000000000" pitchFamily="2" charset="2"/>
                  </a:rPr>
                  <a:t>𝑘</a:t>
                </a:r>
                <a:r>
                  <a:rPr lang="en-US" altLang="ko-KR" sz="1200">
                    <a:latin typeface="AppleSDGothicNeoB00" panose="02000503000000000000" pitchFamily="2" charset="-127"/>
                    <a:ea typeface="AppleSDGothicNeoB00" panose="02000503000000000000" pitchFamily="2" charset="-127"/>
                    <a:sym typeface="Wingdings" panose="05000000000000000000" pitchFamily="2" charset="2"/>
                  </a:rPr>
                  <a:t>-order Equivariant-GNN : </a:t>
                </a:r>
                <a:r>
                  <a:rPr lang="en-US" altLang="ko-KR"/>
                  <a:t>Invariant and equivariant graph networks ICLR</a:t>
                </a:r>
                <a:r>
                  <a:rPr lang="en-US" altLang="ko-KR" baseline="0"/>
                  <a:t> 2019 https://arxiv.org/pdf/1812.09902.pdf</a:t>
                </a:r>
                <a:br>
                  <a:rPr lang="en-US" altLang="ko-KR" baseline="0"/>
                </a:br>
                <a:r>
                  <a:rPr lang="ko-KR" altLang="en-US"/>
                  <a:t>→ </a:t>
                </a:r>
                <a:r>
                  <a:rPr lang="en-US" altLang="ko-KR"/>
                  <a:t>MP-GNN</a:t>
                </a:r>
                <a:r>
                  <a:rPr lang="ko-KR" altLang="en-US"/>
                  <a:t>의 이론적인 표현력은 </a:t>
                </a:r>
                <a:r>
                  <a:rPr lang="en-US" altLang="ko-KR"/>
                  <a:t>1-WL test</a:t>
                </a:r>
                <a:r>
                  <a:rPr lang="ko-KR" altLang="en-US"/>
                  <a:t>에 </a:t>
                </a:r>
                <a:r>
                  <a:rPr lang="en-US" altLang="ko-KR"/>
                  <a:t>bounded </a:t>
                </a:r>
                <a:r>
                  <a:rPr lang="ko-KR" altLang="en-US"/>
                  <a:t>된다 </a:t>
                </a:r>
                <a:r>
                  <a:rPr lang="en-US" altLang="ko-KR"/>
                  <a:t>[GIN]</a:t>
                </a:r>
              </a:p>
              <a:p>
                <a:r>
                  <a:rPr lang="en-US" altLang="ko-KR"/>
                  <a:t>→ </a:t>
                </a:r>
                <a:r>
                  <a:rPr lang="ko-KR" altLang="en-US"/>
                  <a:t>명확히 </a:t>
                </a:r>
                <a:r>
                  <a:rPr lang="en-US" altLang="ko-KR"/>
                  <a:t>symmetric</a:t>
                </a:r>
                <a:r>
                  <a:rPr lang="ko-KR" altLang="en-US"/>
                  <a:t>한 </a:t>
                </a:r>
                <a:r>
                  <a:rPr lang="en-US" altLang="ko-KR"/>
                  <a:t>graph</a:t>
                </a:r>
                <a:r>
                  <a:rPr lang="ko-KR" altLang="en-US"/>
                  <a:t>에 몇몇 </a:t>
                </a:r>
                <a:r>
                  <a:rPr lang="en-US" altLang="ko-KR"/>
                  <a:t>MP</a:t>
                </a:r>
                <a:r>
                  <a:rPr lang="ko-KR" altLang="en-US"/>
                  <a:t>는 충분한 판별력을 갖추지 못함</a:t>
                </a:r>
              </a:p>
              <a:p>
                <a:r>
                  <a:rPr lang="ko-KR" altLang="en-US"/>
                  <a:t>→ </a:t>
                </a:r>
                <a:r>
                  <a:rPr lang="en-US" altLang="ko-KR"/>
                  <a:t>k-order Equivariant-GNNs</a:t>
                </a:r>
                <a:r>
                  <a:rPr lang="ko-KR" altLang="en-US"/>
                  <a:t>소개 되었지만</a:t>
                </a:r>
                <a:r>
                  <a:rPr lang="en-US" altLang="ko-KR"/>
                  <a:t>, O(n^k)</a:t>
                </a:r>
                <a:r>
                  <a:rPr lang="ko-KR" altLang="en-US"/>
                  <a:t>의 </a:t>
                </a:r>
                <a:r>
                  <a:rPr lang="en-US" altLang="ko-KR"/>
                  <a:t>memory</a:t>
                </a:r>
                <a:r>
                  <a:rPr lang="ko-KR" altLang="en-US"/>
                  <a:t>를 필요로한다</a:t>
                </a:r>
                <a:r>
                  <a:rPr lang="en-US" altLang="ko-KR"/>
                  <a:t>. </a:t>
                </a:r>
                <a:r>
                  <a:rPr lang="ko-KR" altLang="en-US"/>
                  <a:t>이는 </a:t>
                </a:r>
                <a:r>
                  <a:rPr lang="en-US" altLang="ko-KR"/>
                  <a:t>linear complexity</a:t>
                </a:r>
                <a:r>
                  <a:rPr lang="ko-KR" altLang="en-US"/>
                  <a:t>의 </a:t>
                </a:r>
                <a:r>
                  <a:rPr lang="en-US" altLang="ko-KR"/>
                  <a:t>MP-GNNs</a:t>
                </a:r>
                <a:r>
                  <a:rPr lang="ko-KR" altLang="en-US"/>
                  <a:t>에 비교 비효율적임</a:t>
                </a:r>
                <a:endParaRPr lang="en-US" altLang="ko-KR"/>
              </a:p>
              <a:p>
                <a:endParaRPr lang="ko-KR" altLang="en-US"/>
              </a:p>
              <a:p>
                <a:pPr>
                  <a:buFont typeface="+mj-lt"/>
                  <a:buNone/>
                </a:pPr>
                <a:r>
                  <a:rPr lang="en-US" altLang="ko-KR" baseline="0"/>
                  <a:t>2. </a:t>
                </a:r>
                <a:r>
                  <a:rPr lang="en-US" altLang="ko-KR"/>
                  <a:t>graph positional encoding</a:t>
                </a:r>
              </a:p>
              <a:p>
                <a:r>
                  <a:rPr lang="en-US" altLang="ko-KR"/>
                  <a:t>→ PE idea</a:t>
                </a:r>
                <a:r>
                  <a:rPr lang="ko-KR" altLang="en-US"/>
                  <a:t>는 </a:t>
                </a:r>
                <a:r>
                  <a:rPr lang="en-US" altLang="ko-KR"/>
                  <a:t>pixels in image, words in text, nodes in graph</a:t>
                </a:r>
                <a:r>
                  <a:rPr lang="ko-KR" altLang="en-US"/>
                  <a:t>의 </a:t>
                </a:r>
                <a:r>
                  <a:rPr lang="en-US" altLang="ko-KR"/>
                  <a:t>global position</a:t>
                </a:r>
                <a:r>
                  <a:rPr lang="ko-KR" altLang="en-US"/>
                  <a:t>을 </a:t>
                </a:r>
                <a:r>
                  <a:rPr lang="en-US" altLang="ko-KR"/>
                  <a:t>notion</a:t>
                </a:r>
                <a:r>
                  <a:rPr lang="ko-KR" altLang="en-US"/>
                  <a:t>하는 것</a:t>
                </a:r>
                <a:r>
                  <a:rPr lang="en-US" altLang="ko-KR"/>
                  <a:t>(?)</a:t>
                </a:r>
              </a:p>
              <a:p>
                <a:r>
                  <a:rPr lang="en-US" altLang="ko-KR"/>
                  <a:t>→ GNNs</a:t>
                </a:r>
                <a:r>
                  <a:rPr lang="ko-KR" altLang="en-US"/>
                  <a:t>에서 </a:t>
                </a:r>
                <a:r>
                  <a:rPr lang="en-US" altLang="ko-KR"/>
                  <a:t>node position</a:t>
                </a:r>
                <a:r>
                  <a:rPr lang="ko-KR" altLang="en-US"/>
                  <a:t>은 </a:t>
                </a:r>
                <a:r>
                  <a:rPr lang="en-US" altLang="ko-KR"/>
                  <a:t>challenging</a:t>
                </a:r>
                <a:r>
                  <a:rPr lang="ko-KR" altLang="en-US"/>
                  <a:t>한 문제이다</a:t>
                </a:r>
                <a:r>
                  <a:rPr lang="en-US" altLang="ko-KR"/>
                  <a:t>. arbitrary graph</a:t>
                </a:r>
                <a:r>
                  <a:rPr lang="ko-KR" altLang="en-US"/>
                  <a:t>안 </a:t>
                </a:r>
                <a:r>
                  <a:rPr lang="en-US" altLang="ko-KR"/>
                  <a:t>node</a:t>
                </a:r>
                <a:r>
                  <a:rPr lang="ko-KR" altLang="en-US"/>
                  <a:t>의 </a:t>
                </a:r>
                <a:r>
                  <a:rPr lang="en-US" altLang="ko-KR"/>
                  <a:t>canonical positioning</a:t>
                </a:r>
                <a:r>
                  <a:rPr lang="ko-KR" altLang="en-US"/>
                  <a:t>이 존재하지 않기 때문에 어렵다</a:t>
                </a:r>
                <a:r>
                  <a:rPr lang="en-US" altLang="ko-KR"/>
                  <a:t>. </a:t>
                </a:r>
                <a:r>
                  <a:rPr lang="ko-KR" altLang="en-US"/>
                  <a:t>그래서 </a:t>
                </a:r>
                <a:r>
                  <a:rPr lang="en-US" altLang="ko-KR"/>
                  <a:t>CNN, RNN</a:t>
                </a:r>
                <a:r>
                  <a:rPr lang="ko-KR" altLang="en-US"/>
                  <a:t>보다 </a:t>
                </a:r>
                <a:r>
                  <a:rPr lang="en-US" altLang="ko-KR"/>
                  <a:t>GNN</a:t>
                </a:r>
                <a:r>
                  <a:rPr lang="ko-KR" altLang="en-US"/>
                  <a:t>에서 </a:t>
                </a:r>
                <a:r>
                  <a:rPr lang="en-US" altLang="ko-KR"/>
                  <a:t>PE</a:t>
                </a:r>
                <a:r>
                  <a:rPr lang="ko-KR" altLang="en-US"/>
                  <a:t>는 더 </a:t>
                </a:r>
                <a:r>
                  <a:rPr lang="en-US" altLang="ko-KR"/>
                  <a:t>critical</a:t>
                </a:r>
                <a:r>
                  <a:rPr lang="ko-KR" altLang="en-US"/>
                  <a:t>한 문제임</a:t>
                </a:r>
              </a:p>
              <a:p>
                <a:pPr>
                  <a:buFont typeface="+mj-lt"/>
                  <a:buAutoNum type="arabicPeriod"/>
                </a:pPr>
                <a:r>
                  <a:rPr lang="en-US" altLang="ko-KR" b="1"/>
                  <a:t>index positional encodeeing</a:t>
                </a:r>
                <a:r>
                  <a:rPr lang="en-US" altLang="ko-KR"/>
                  <a:t> : n! possible index permutations or else sampling needs to be done… ⇒ node</a:t>
                </a:r>
                <a:r>
                  <a:rPr lang="ko-KR" altLang="en-US"/>
                  <a:t>를 </a:t>
                </a:r>
                <a:r>
                  <a:rPr lang="en-US" altLang="ko-KR"/>
                  <a:t>index positional</a:t>
                </a:r>
                <a:r>
                  <a:rPr lang="ko-KR" altLang="en-US"/>
                  <a:t>로 할당</a:t>
                </a:r>
                <a:r>
                  <a:rPr lang="en-US" altLang="ko-KR"/>
                  <a:t>, </a:t>
                </a:r>
                <a:r>
                  <a:rPr lang="ko-KR" altLang="en-US"/>
                  <a:t>가능한 </a:t>
                </a:r>
                <a:r>
                  <a:rPr lang="en-US" altLang="ko-KR"/>
                  <a:t>index permutation</a:t>
                </a:r>
                <a:r>
                  <a:rPr lang="ko-KR" altLang="en-US"/>
                  <a:t>이 </a:t>
                </a:r>
                <a:r>
                  <a:rPr lang="en-US" altLang="ko-KR"/>
                  <a:t>n!…</a:t>
                </a:r>
              </a:p>
              <a:p>
                <a:pPr>
                  <a:buFont typeface="+mj-lt"/>
                  <a:buAutoNum type="arabicPeriod"/>
                </a:pPr>
                <a:r>
                  <a:rPr lang="en-US" altLang="ko-KR" b="1"/>
                  <a:t>Laplacian Eigenvectors</a:t>
                </a:r>
                <a:r>
                  <a:rPr lang="en-US" altLang="ko-KR"/>
                  <a:t> : </a:t>
                </a:r>
                <a:r>
                  <a:rPr lang="ko-KR" altLang="en-US"/>
                  <a:t>의미있는 </a:t>
                </a:r>
                <a:r>
                  <a:rPr lang="en-US" altLang="ko-KR"/>
                  <a:t>local </a:t>
                </a:r>
                <a:r>
                  <a:rPr lang="ko-KR" altLang="en-US"/>
                  <a:t>좌표 시스템 형식을 맞추고</a:t>
                </a:r>
                <a:r>
                  <a:rPr lang="en-US" altLang="ko-KR"/>
                  <a:t>(?), global graph structure</a:t>
                </a:r>
                <a:r>
                  <a:rPr lang="ko-KR" altLang="en-US"/>
                  <a:t>를 보존한다</a:t>
                </a:r>
                <a:r>
                  <a:rPr lang="en-US" altLang="ko-KR"/>
                  <a:t>.</a:t>
                </a:r>
              </a:p>
              <a:p>
                <a:r>
                  <a:rPr lang="en-US" altLang="ko-KR"/>
                  <a:t>⇒ </a:t>
                </a:r>
                <a:r>
                  <a:rPr lang="ko-KR" altLang="en-US"/>
                  <a:t>하지만 </a:t>
                </a:r>
                <a:r>
                  <a:rPr lang="en-US" altLang="ko-KR"/>
                  <a:t>PE</a:t>
                </a:r>
                <a:r>
                  <a:rPr lang="ko-KR" altLang="en-US"/>
                  <a:t>를 </a:t>
                </a:r>
                <a:r>
                  <a:rPr lang="en-US" altLang="ko-KR"/>
                  <a:t>eigenvectors</a:t>
                </a:r>
                <a:r>
                  <a:rPr lang="ko-KR" altLang="en-US"/>
                  <a:t>로 사용할때 </a:t>
                </a:r>
                <a:r>
                  <a:rPr lang="ko-KR" altLang="en-US" b="1"/>
                  <a:t>“</a:t>
                </a:r>
                <a:r>
                  <a:rPr lang="en-US" altLang="ko-KR" b="1"/>
                  <a:t>Sign ambiguity”(-1, 1 </a:t>
                </a:r>
                <a:r>
                  <a:rPr lang="ko-KR" altLang="en-US" b="1"/>
                  <a:t>진짜 부호인가</a:t>
                </a:r>
                <a:r>
                  <a:rPr lang="en-US" altLang="ko-KR" b="1"/>
                  <a:t>? -&gt; </a:t>
                </a:r>
                <a:r>
                  <a:rPr lang="ko-KR" altLang="en-US" b="1"/>
                  <a:t>그럼 </a:t>
                </a:r>
                <a:r>
                  <a:rPr lang="en-US" altLang="ko-KR" b="1"/>
                  <a:t>k</a:t>
                </a:r>
                <a:r>
                  <a:rPr lang="ko-KR" altLang="en-US" b="1"/>
                  <a:t>개 고를때 </a:t>
                </a:r>
                <a:r>
                  <a:rPr lang="en-US" altLang="ko-KR" b="1"/>
                  <a:t>2^k</a:t>
                </a:r>
                <a:r>
                  <a:rPr lang="ko-KR" altLang="en-US" b="1"/>
                  <a:t>만큼 생기긴함</a:t>
                </a:r>
                <a:r>
                  <a:rPr lang="en-US" altLang="ko-KR" b="1"/>
                  <a:t>, sign</a:t>
                </a:r>
                <a:r>
                  <a:rPr lang="ko-KR" altLang="en-US" b="1"/>
                  <a:t>이 그 마이너스 플러스 부호가 맞나</a:t>
                </a:r>
                <a:r>
                  <a:rPr lang="en-US" altLang="ko-KR" b="1"/>
                  <a:t>..)</a:t>
                </a:r>
                <a:r>
                  <a:rPr lang="ko-KR" altLang="en-US" b="1"/>
                  <a:t>가 존재 </a:t>
                </a:r>
                <a:r>
                  <a:rPr lang="en-US" altLang="ko-KR" b="1"/>
                  <a:t>network </a:t>
                </a:r>
                <a:r>
                  <a:rPr lang="ko-KR" altLang="en-US" b="1"/>
                  <a:t>학습을 위해 </a:t>
                </a:r>
                <a:r>
                  <a:rPr lang="en-US" altLang="ko-KR" b="1"/>
                  <a:t>k</a:t>
                </a:r>
                <a:r>
                  <a:rPr lang="ko-KR" altLang="en-US" b="1"/>
                  <a:t>개 </a:t>
                </a:r>
                <a:r>
                  <a:rPr lang="en-US" altLang="ko-KR" b="1"/>
                  <a:t>eigenvectors</a:t>
                </a:r>
                <a:r>
                  <a:rPr lang="ko-KR" altLang="en-US" b="1"/>
                  <a:t>를 </a:t>
                </a:r>
                <a:r>
                  <a:rPr lang="en-US" altLang="ko-KR" b="1"/>
                  <a:t>selection</a:t>
                </a:r>
                <a:r>
                  <a:rPr lang="ko-KR" altLang="en-US" b="1"/>
                  <a:t>할때 </a:t>
                </a:r>
                <a:r>
                  <a:rPr lang="en-US" altLang="ko-KR" b="1"/>
                  <a:t>l</a:t>
                </a:r>
                <a:r>
                  <a:rPr lang="en-US" altLang="ko-KR"/>
                  <a:t>eading to 2^k number of possible sign values</a:t>
                </a:r>
              </a:p>
              <a:p>
                <a:pPr>
                  <a:buFont typeface="+mj-lt"/>
                  <a:buAutoNum type="arabicPeriod" startAt="3"/>
                </a:pPr>
                <a:r>
                  <a:rPr lang="en-US" altLang="ko-KR" b="1"/>
                  <a:t>another PE</a:t>
                </a:r>
                <a:r>
                  <a:rPr lang="en-US" altLang="ko-KR"/>
                  <a:t> : prior information</a:t>
                </a:r>
                <a:r>
                  <a:rPr lang="ko-KR" altLang="en-US"/>
                  <a:t>을 </a:t>
                </a:r>
                <a:r>
                  <a:rPr lang="en-US" altLang="ko-KR"/>
                  <a:t>encoding (pre-computed</a:t>
                </a:r>
                <a:r>
                  <a:rPr lang="ko-KR" altLang="en-US"/>
                  <a:t>되어야하고 </a:t>
                </a:r>
                <a:r>
                  <a:rPr lang="en-US" altLang="ko-KR"/>
                  <a:t>graph sub-structures O(n^k))</a:t>
                </a:r>
              </a:p>
              <a:p>
                <a:pPr>
                  <a:buFont typeface="+mj-lt"/>
                  <a:buAutoNum type="arabicPeriod" startAt="3"/>
                </a:pPr>
                <a:endParaRPr lang="en-US" altLang="ko-KR"/>
              </a:p>
              <a:p>
                <a:pPr>
                  <a:buFont typeface="+mj-lt"/>
                  <a:buNone/>
                </a:pPr>
                <a:r>
                  <a:rPr lang="en-US" altLang="ko-KR"/>
                  <a:t>3. Transformer</a:t>
                </a:r>
              </a:p>
              <a:p>
                <a:r>
                  <a:rPr lang="ko-KR" altLang="en-US"/>
                  <a:t>→ </a:t>
                </a:r>
                <a:r>
                  <a:rPr lang="en-US" altLang="ko-KR"/>
                  <a:t>Spares-MP-GNNs</a:t>
                </a:r>
                <a:r>
                  <a:rPr lang="ko-KR" altLang="en-US"/>
                  <a:t>은 매우 효율적이지만</a:t>
                </a:r>
                <a:r>
                  <a:rPr lang="en-US" altLang="ko-KR"/>
                  <a:t>, vanishing gradient</a:t>
                </a:r>
                <a:r>
                  <a:rPr lang="ko-KR" altLang="en-US"/>
                  <a:t>말고도 </a:t>
                </a:r>
                <a:r>
                  <a:rPr lang="en-US" altLang="ko-KR"/>
                  <a:t>node</a:t>
                </a:r>
                <a:r>
                  <a:rPr lang="ko-KR" altLang="en-US"/>
                  <a:t>간 </a:t>
                </a:r>
                <a:r>
                  <a:rPr lang="en-US" altLang="ko-KR"/>
                  <a:t>long range interaction</a:t>
                </a:r>
                <a:r>
                  <a:rPr lang="ko-KR" altLang="en-US"/>
                  <a:t>에 </a:t>
                </a:r>
                <a:r>
                  <a:rPr lang="en-US" altLang="ko-KR"/>
                  <a:t>information bottlenck limitation</a:t>
                </a:r>
                <a:r>
                  <a:rPr lang="ko-KR" altLang="en-US"/>
                  <a:t>을 가지고 있음</a:t>
                </a:r>
              </a:p>
              <a:p>
                <a:r>
                  <a:rPr lang="ko-KR" altLang="en-US"/>
                  <a:t>→ 이걸 해결하기위해 </a:t>
                </a:r>
                <a:r>
                  <a:rPr lang="en-US" altLang="ko-KR"/>
                  <a:t>transformer</a:t>
                </a:r>
                <a:r>
                  <a:rPr lang="ko-KR" altLang="en-US"/>
                  <a:t>을 적용함</a:t>
                </a:r>
              </a:p>
              <a:p>
                <a:r>
                  <a:rPr lang="ko-KR" altLang="en-US"/>
                  <a:t>→ 이때 문제점은 </a:t>
                </a:r>
                <a:r>
                  <a:rPr lang="en-US" altLang="ko-KR"/>
                  <a:t>non-learnable PE </a:t>
                </a:r>
                <a:r>
                  <a:rPr lang="ko-KR" altLang="en-US"/>
                  <a:t>로 </a:t>
                </a:r>
                <a:r>
                  <a:rPr lang="en-US" altLang="ko-KR"/>
                  <a:t>graph </a:t>
                </a:r>
                <a:r>
                  <a:rPr lang="ko-KR" altLang="en-US"/>
                  <a:t>구조 정보를 </a:t>
                </a:r>
                <a:r>
                  <a:rPr lang="en-US" altLang="ko-KR"/>
                  <a:t>encode </a:t>
                </a:r>
                <a:r>
                  <a:rPr lang="ko-KR" altLang="en-US"/>
                  <a:t>하는것과 </a:t>
                </a:r>
                <a:r>
                  <a:rPr lang="en-US" altLang="ko-KR"/>
                  <a:t>Laplacian eigenvector</a:t>
                </a:r>
                <a:r>
                  <a:rPr lang="ko-KR" altLang="en-US"/>
                  <a:t>에 의존하는 학습 가능한 </a:t>
                </a:r>
                <a:r>
                  <a:rPr lang="en-US" altLang="ko-KR"/>
                  <a:t>PE</a:t>
                </a:r>
                <a:r>
                  <a:rPr lang="ko-KR" altLang="en-US"/>
                  <a:t>를 </a:t>
                </a:r>
                <a:r>
                  <a:rPr lang="en-US" altLang="ko-KR"/>
                  <a:t>transformer network</a:t>
                </a:r>
                <a:r>
                  <a:rPr lang="ko-KR" altLang="en-US"/>
                  <a:t>에 </a:t>
                </a:r>
                <a:r>
                  <a:rPr lang="en-US" altLang="ko-KR"/>
                  <a:t>inject</a:t>
                </a:r>
                <a:r>
                  <a:rPr lang="ko-KR" altLang="en-US"/>
                  <a:t>해서 </a:t>
                </a:r>
                <a:r>
                  <a:rPr lang="en-US" altLang="ko-KR"/>
                  <a:t>sign ambiguity limitation</a:t>
                </a:r>
                <a:r>
                  <a:rPr lang="ko-KR" altLang="en-US"/>
                  <a:t>이 상속된다</a:t>
                </a:r>
                <a:r>
                  <a:rPr lang="en-US" altLang="ko-KR"/>
                  <a:t>.</a:t>
                </a:r>
              </a:p>
              <a:p>
                <a:r>
                  <a:rPr lang="en-US" altLang="ko-KR"/>
                  <a:t>⇒ </a:t>
                </a:r>
                <a:r>
                  <a:rPr lang="ko-KR" altLang="en-US" b="1"/>
                  <a:t>우리는 일관된 성능 향상을 가진 새로운 </a:t>
                </a:r>
                <a:r>
                  <a:rPr lang="en-US" altLang="ko-KR" b="1"/>
                  <a:t>architecture </a:t>
                </a:r>
                <a:r>
                  <a:rPr lang="ko-KR" altLang="en-US" b="1"/>
                  <a:t>제안해서 </a:t>
                </a:r>
                <a:r>
                  <a:rPr lang="en-US" altLang="ko-KR" b="1"/>
                  <a:t>major limitation </a:t>
                </a:r>
                <a:r>
                  <a:rPr lang="ko-KR" altLang="en-US" b="1"/>
                  <a:t>중 일부를 해결하려 시도함</a:t>
                </a:r>
                <a:endParaRPr lang="ko-KR" altLang="en-US"/>
              </a:p>
              <a:p>
                <a:pPr>
                  <a:buFont typeface="+mj-lt"/>
                  <a:buNone/>
                </a:pPr>
                <a:endParaRPr lang="en-US" altLang="ko-KR"/>
              </a:p>
              <a:p>
                <a:pPr marL="228600" indent="-228600">
                  <a:buAutoNum type="arabicPeriod"/>
                </a:pPr>
                <a:endParaRPr lang="en-US" altLang="ko-KR"/>
              </a:p>
            </p:txBody>
          </p:sp>
        </mc:Fallback>
      </mc:AlternateContent>
      <p:sp>
        <p:nvSpPr>
          <p:cNvPr id="4" name="슬라이드 번호 개체 틀 3"/>
          <p:cNvSpPr>
            <a:spLocks noGrp="1"/>
          </p:cNvSpPr>
          <p:nvPr>
            <p:ph type="sldNum" sz="quarter" idx="5"/>
          </p:nvPr>
        </p:nvSpPr>
        <p:spPr/>
        <p:txBody>
          <a:bodyPr/>
          <a:lstStyle/>
          <a:p>
            <a:fld id="{533E70A1-6798-4B10-A406-CDE2611D530E}" type="slidenum">
              <a:rPr lang="ko-KR" altLang="en-US" smtClean="0"/>
              <a:t>18</a:t>
            </a:fld>
            <a:endParaRPr lang="ko-KR" altLang="en-US"/>
          </a:p>
        </p:txBody>
      </p:sp>
    </p:spTree>
    <p:extLst>
      <p:ext uri="{BB962C8B-B14F-4D97-AF65-F5344CB8AC3E}">
        <p14:creationId xmlns:p14="http://schemas.microsoft.com/office/powerpoint/2010/main" val="34989613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a:t>정확히 </a:t>
            </a:r>
            <a:r>
              <a:rPr lang="en-US" altLang="ko-KR"/>
              <a:t>i</a:t>
            </a:r>
            <a:r>
              <a:rPr lang="ko-KR" altLang="en-US"/>
              <a:t>가 뭐고 </a:t>
            </a:r>
            <a:r>
              <a:rPr lang="en-US" altLang="ko-KR"/>
              <a:t>n</a:t>
            </a:r>
            <a:r>
              <a:rPr lang="ko-KR" altLang="en-US"/>
              <a:t>이 뭔지</a:t>
            </a:r>
            <a:r>
              <a:rPr lang="en-US" altLang="ko-KR"/>
              <a:t>… </a:t>
            </a:r>
            <a:r>
              <a:rPr lang="ko-KR" altLang="en-US"/>
              <a:t>알기가 힘듦</a:t>
            </a:r>
            <a:endParaRPr lang="en-US" altLang="ko-K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a:t>뒤에서는 아래첨자 </a:t>
            </a:r>
            <a:r>
              <a:rPr lang="en-US" altLang="ko-KR"/>
              <a:t>i</a:t>
            </a:r>
            <a:r>
              <a:rPr lang="ko-KR" altLang="en-US"/>
              <a:t>가 </a:t>
            </a:r>
            <a:r>
              <a:rPr lang="en-US" altLang="ko-KR"/>
              <a:t>k view</a:t>
            </a:r>
            <a:r>
              <a:rPr lang="ko-KR" altLang="en-US"/>
              <a:t>로 표현되고 </a:t>
            </a:r>
            <a:r>
              <a:rPr lang="en-US" altLang="ko-KR"/>
              <a:t>v</a:t>
            </a:r>
            <a:r>
              <a:rPr lang="ko-KR" altLang="en-US"/>
              <a:t>로 </a:t>
            </a:r>
            <a:r>
              <a:rPr lang="en-US" altLang="ko-KR"/>
              <a:t>Node</a:t>
            </a:r>
            <a:r>
              <a:rPr lang="ko-KR" altLang="en-US"/>
              <a:t>가 고정되어 있는데</a:t>
            </a:r>
            <a:r>
              <a:rPr lang="en-US" altLang="ko-KR"/>
              <a:t>…</a:t>
            </a: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a:t>그냥 </a:t>
            </a:r>
            <a:r>
              <a:rPr lang="en-US" altLang="ko-KR"/>
              <a:t>subgraph sequenc</a:t>
            </a:r>
            <a:r>
              <a:rPr lang="ko-KR" altLang="en-US"/>
              <a:t>자체를 의미하는 걸까</a:t>
            </a:r>
            <a:r>
              <a:rPr lang="en-US" altLang="ko-KR"/>
              <a:t>? =&gt; persistent homology</a:t>
            </a:r>
            <a:r>
              <a:rPr lang="ko-KR" altLang="en-US"/>
              <a:t>와 관련이 있음</a:t>
            </a:r>
            <a:endParaRPr lang="ko-KR" altLang="en-US" dirty="0"/>
          </a:p>
        </p:txBody>
      </p:sp>
      <p:sp>
        <p:nvSpPr>
          <p:cNvPr id="4" name="슬라이드 번호 개체 틀 3"/>
          <p:cNvSpPr>
            <a:spLocks noGrp="1"/>
          </p:cNvSpPr>
          <p:nvPr>
            <p:ph type="sldNum" sz="quarter" idx="5"/>
          </p:nvPr>
        </p:nvSpPr>
        <p:spPr/>
        <p:txBody>
          <a:bodyPr/>
          <a:lstStyle/>
          <a:p>
            <a:fld id="{533E70A1-6798-4B10-A406-CDE2611D530E}" type="slidenum">
              <a:rPr lang="ko-KR" altLang="en-US" smtClean="0"/>
              <a:t>20</a:t>
            </a:fld>
            <a:endParaRPr lang="ko-KR" altLang="en-US"/>
          </a:p>
        </p:txBody>
      </p:sp>
    </p:spTree>
    <p:extLst>
      <p:ext uri="{BB962C8B-B14F-4D97-AF65-F5344CB8AC3E}">
        <p14:creationId xmlns:p14="http://schemas.microsoft.com/office/powerpoint/2010/main" val="10082992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dirty="0"/>
          </a:p>
        </p:txBody>
      </p:sp>
      <p:sp>
        <p:nvSpPr>
          <p:cNvPr id="4" name="슬라이드 번호 개체 틀 3"/>
          <p:cNvSpPr>
            <a:spLocks noGrp="1"/>
          </p:cNvSpPr>
          <p:nvPr>
            <p:ph type="sldNum" sz="quarter" idx="5"/>
          </p:nvPr>
        </p:nvSpPr>
        <p:spPr/>
        <p:txBody>
          <a:bodyPr/>
          <a:lstStyle/>
          <a:p>
            <a:fld id="{533E70A1-6798-4B10-A406-CDE2611D530E}" type="slidenum">
              <a:rPr lang="ko-KR" altLang="en-US" smtClean="0"/>
              <a:t>21</a:t>
            </a:fld>
            <a:endParaRPr lang="ko-KR" altLang="en-US"/>
          </a:p>
        </p:txBody>
      </p:sp>
    </p:spTree>
    <p:extLst>
      <p:ext uri="{BB962C8B-B14F-4D97-AF65-F5344CB8AC3E}">
        <p14:creationId xmlns:p14="http://schemas.microsoft.com/office/powerpoint/2010/main" val="28824565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dirty="0"/>
          </a:p>
        </p:txBody>
      </p:sp>
      <p:sp>
        <p:nvSpPr>
          <p:cNvPr id="4" name="슬라이드 번호 개체 틀 3"/>
          <p:cNvSpPr>
            <a:spLocks noGrp="1"/>
          </p:cNvSpPr>
          <p:nvPr>
            <p:ph type="sldNum" sz="quarter" idx="5"/>
          </p:nvPr>
        </p:nvSpPr>
        <p:spPr/>
        <p:txBody>
          <a:bodyPr/>
          <a:lstStyle/>
          <a:p>
            <a:fld id="{533E70A1-6798-4B10-A406-CDE2611D530E}" type="slidenum">
              <a:rPr lang="ko-KR" altLang="en-US" smtClean="0"/>
              <a:t>22</a:t>
            </a:fld>
            <a:endParaRPr lang="ko-KR" altLang="en-US"/>
          </a:p>
        </p:txBody>
      </p:sp>
    </p:spTree>
    <p:extLst>
      <p:ext uri="{BB962C8B-B14F-4D97-AF65-F5344CB8AC3E}">
        <p14:creationId xmlns:p14="http://schemas.microsoft.com/office/powerpoint/2010/main" val="3302181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533E70A1-6798-4B10-A406-CDE2611D530E}" type="slidenum">
              <a:rPr lang="ko-KR" altLang="en-US" smtClean="0"/>
              <a:t>2</a:t>
            </a:fld>
            <a:endParaRPr lang="ko-KR" altLang="en-US"/>
          </a:p>
        </p:txBody>
      </p:sp>
    </p:spTree>
    <p:extLst>
      <p:ext uri="{BB962C8B-B14F-4D97-AF65-F5344CB8AC3E}">
        <p14:creationId xmlns:p14="http://schemas.microsoft.com/office/powerpoint/2010/main" val="20833779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a:t>미분 가능하고 </a:t>
            </a:r>
            <a:r>
              <a:rPr lang="en-US" altLang="ko-KR"/>
              <a:t>non-isomorphism invariant</a:t>
            </a:r>
            <a:r>
              <a:rPr lang="ko-KR" altLang="en-US"/>
              <a:t>하도록 표현력이 좋아야함</a:t>
            </a:r>
            <a:endParaRPr lang="ko-KR" altLang="en-US" dirty="0"/>
          </a:p>
        </p:txBody>
      </p:sp>
      <p:sp>
        <p:nvSpPr>
          <p:cNvPr id="4" name="슬라이드 번호 개체 틀 3"/>
          <p:cNvSpPr>
            <a:spLocks noGrp="1"/>
          </p:cNvSpPr>
          <p:nvPr>
            <p:ph type="sldNum" sz="quarter" idx="5"/>
          </p:nvPr>
        </p:nvSpPr>
        <p:spPr/>
        <p:txBody>
          <a:bodyPr/>
          <a:lstStyle/>
          <a:p>
            <a:fld id="{533E70A1-6798-4B10-A406-CDE2611D530E}" type="slidenum">
              <a:rPr lang="ko-KR" altLang="en-US" smtClean="0"/>
              <a:t>23</a:t>
            </a:fld>
            <a:endParaRPr lang="ko-KR" altLang="en-US"/>
          </a:p>
        </p:txBody>
      </p:sp>
    </p:spTree>
    <p:extLst>
      <p:ext uri="{BB962C8B-B14F-4D97-AF65-F5344CB8AC3E}">
        <p14:creationId xmlns:p14="http://schemas.microsoft.com/office/powerpoint/2010/main" val="27248353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a:t>정말 가볍게만 정리 </a:t>
            </a:r>
            <a:r>
              <a:rPr lang="en-US" altLang="ko-KR"/>
              <a:t>-&gt; </a:t>
            </a:r>
            <a:r>
              <a:rPr lang="ko-KR" altLang="en-US"/>
              <a:t>질문 들어오면 </a:t>
            </a:r>
            <a:r>
              <a:rPr lang="en-US" altLang="ko-KR"/>
              <a:t>notion</a:t>
            </a:r>
            <a:r>
              <a:rPr lang="ko-KR" altLang="en-US"/>
              <a:t>정리된거 뽑아둔걸로 확인</a:t>
            </a:r>
          </a:p>
        </p:txBody>
      </p:sp>
      <p:sp>
        <p:nvSpPr>
          <p:cNvPr id="4" name="슬라이드 번호 개체 틀 3"/>
          <p:cNvSpPr>
            <a:spLocks noGrp="1"/>
          </p:cNvSpPr>
          <p:nvPr>
            <p:ph type="sldNum" sz="quarter" idx="5"/>
          </p:nvPr>
        </p:nvSpPr>
        <p:spPr/>
        <p:txBody>
          <a:bodyPr/>
          <a:lstStyle/>
          <a:p>
            <a:fld id="{533E70A1-6798-4B10-A406-CDE2611D530E}" type="slidenum">
              <a:rPr lang="ko-KR" altLang="en-US" smtClean="0"/>
              <a:t>24</a:t>
            </a:fld>
            <a:endParaRPr lang="ko-KR" altLang="en-US"/>
          </a:p>
        </p:txBody>
      </p:sp>
    </p:spTree>
    <p:extLst>
      <p:ext uri="{BB962C8B-B14F-4D97-AF65-F5344CB8AC3E}">
        <p14:creationId xmlns:p14="http://schemas.microsoft.com/office/powerpoint/2010/main" val="14332119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533E70A1-6798-4B10-A406-CDE2611D530E}" type="slidenum">
              <a:rPr lang="ko-KR" altLang="en-US" smtClean="0"/>
              <a:t>25</a:t>
            </a:fld>
            <a:endParaRPr lang="ko-KR" altLang="en-US"/>
          </a:p>
        </p:txBody>
      </p:sp>
    </p:spTree>
    <p:extLst>
      <p:ext uri="{BB962C8B-B14F-4D97-AF65-F5344CB8AC3E}">
        <p14:creationId xmlns:p14="http://schemas.microsoft.com/office/powerpoint/2010/main" val="21354503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533E70A1-6798-4B10-A406-CDE2611D530E}" type="slidenum">
              <a:rPr lang="ko-KR" altLang="en-US" smtClean="0"/>
              <a:t>26</a:t>
            </a:fld>
            <a:endParaRPr lang="ko-KR" altLang="en-US"/>
          </a:p>
        </p:txBody>
      </p:sp>
    </p:spTree>
    <p:extLst>
      <p:ext uri="{BB962C8B-B14F-4D97-AF65-F5344CB8AC3E}">
        <p14:creationId xmlns:p14="http://schemas.microsoft.com/office/powerpoint/2010/main" val="9040664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533E70A1-6798-4B10-A406-CDE2611D530E}" type="slidenum">
              <a:rPr lang="ko-KR" altLang="en-US" smtClean="0"/>
              <a:t>27</a:t>
            </a:fld>
            <a:endParaRPr lang="ko-KR" altLang="en-US"/>
          </a:p>
        </p:txBody>
      </p:sp>
    </p:spTree>
    <p:extLst>
      <p:ext uri="{BB962C8B-B14F-4D97-AF65-F5344CB8AC3E}">
        <p14:creationId xmlns:p14="http://schemas.microsoft.com/office/powerpoint/2010/main" val="33101300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533E70A1-6798-4B10-A406-CDE2611D530E}" type="slidenum">
              <a:rPr lang="ko-KR" altLang="en-US" smtClean="0"/>
              <a:t>28</a:t>
            </a:fld>
            <a:endParaRPr lang="ko-KR" altLang="en-US"/>
          </a:p>
        </p:txBody>
      </p:sp>
    </p:spTree>
    <p:extLst>
      <p:ext uri="{BB962C8B-B14F-4D97-AF65-F5344CB8AC3E}">
        <p14:creationId xmlns:p14="http://schemas.microsoft.com/office/powerpoint/2010/main" val="36693517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533E70A1-6798-4B10-A406-CDE2611D530E}" type="slidenum">
              <a:rPr lang="ko-KR" altLang="en-US" smtClean="0"/>
              <a:t>29</a:t>
            </a:fld>
            <a:endParaRPr lang="ko-KR" altLang="en-US"/>
          </a:p>
        </p:txBody>
      </p:sp>
    </p:spTree>
    <p:extLst>
      <p:ext uri="{BB962C8B-B14F-4D97-AF65-F5344CB8AC3E}">
        <p14:creationId xmlns:p14="http://schemas.microsoft.com/office/powerpoint/2010/main" val="27536161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533E70A1-6798-4B10-A406-CDE2611D530E}" type="slidenum">
              <a:rPr lang="ko-KR" altLang="en-US" smtClean="0"/>
              <a:t>30</a:t>
            </a:fld>
            <a:endParaRPr lang="ko-KR" altLang="en-US"/>
          </a:p>
        </p:txBody>
      </p:sp>
    </p:spTree>
    <p:extLst>
      <p:ext uri="{BB962C8B-B14F-4D97-AF65-F5344CB8AC3E}">
        <p14:creationId xmlns:p14="http://schemas.microsoft.com/office/powerpoint/2010/main" val="15015927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533E70A1-6798-4B10-A406-CDE2611D530E}" type="slidenum">
              <a:rPr lang="ko-KR" altLang="en-US" smtClean="0"/>
              <a:t>31</a:t>
            </a:fld>
            <a:endParaRPr lang="ko-KR" altLang="en-US"/>
          </a:p>
        </p:txBody>
      </p:sp>
    </p:spTree>
    <p:extLst>
      <p:ext uri="{BB962C8B-B14F-4D97-AF65-F5344CB8AC3E}">
        <p14:creationId xmlns:p14="http://schemas.microsoft.com/office/powerpoint/2010/main" val="4545134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533E70A1-6798-4B10-A406-CDE2611D530E}" type="slidenum">
              <a:rPr lang="ko-KR" altLang="en-US" smtClean="0"/>
              <a:t>32</a:t>
            </a:fld>
            <a:endParaRPr lang="ko-KR" altLang="en-US"/>
          </a:p>
        </p:txBody>
      </p:sp>
    </p:spTree>
    <p:extLst>
      <p:ext uri="{BB962C8B-B14F-4D97-AF65-F5344CB8AC3E}">
        <p14:creationId xmlns:p14="http://schemas.microsoft.com/office/powerpoint/2010/main" val="1416489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533E70A1-6798-4B10-A406-CDE2611D530E}" type="slidenum">
              <a:rPr lang="ko-KR" altLang="en-US" smtClean="0"/>
              <a:t>4</a:t>
            </a:fld>
            <a:endParaRPr lang="ko-KR" altLang="en-US"/>
          </a:p>
        </p:txBody>
      </p:sp>
    </p:spTree>
    <p:extLst>
      <p:ext uri="{BB962C8B-B14F-4D97-AF65-F5344CB8AC3E}">
        <p14:creationId xmlns:p14="http://schemas.microsoft.com/office/powerpoint/2010/main" val="3555333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533E70A1-6798-4B10-A406-CDE2611D530E}" type="slidenum">
              <a:rPr lang="ko-KR" altLang="en-US" smtClean="0"/>
              <a:t>5</a:t>
            </a:fld>
            <a:endParaRPr lang="ko-KR" altLang="en-US"/>
          </a:p>
        </p:txBody>
      </p:sp>
    </p:spTree>
    <p:extLst>
      <p:ext uri="{BB962C8B-B14F-4D97-AF65-F5344CB8AC3E}">
        <p14:creationId xmlns:p14="http://schemas.microsoft.com/office/powerpoint/2010/main" val="1018641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533E70A1-6798-4B10-A406-CDE2611D530E}" type="slidenum">
              <a:rPr lang="ko-KR" altLang="en-US" smtClean="0"/>
              <a:t>6</a:t>
            </a:fld>
            <a:endParaRPr lang="ko-KR" altLang="en-US"/>
          </a:p>
        </p:txBody>
      </p:sp>
    </p:spTree>
    <p:extLst>
      <p:ext uri="{BB962C8B-B14F-4D97-AF65-F5344CB8AC3E}">
        <p14:creationId xmlns:p14="http://schemas.microsoft.com/office/powerpoint/2010/main" val="2552531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533E70A1-6798-4B10-A406-CDE2611D530E}" type="slidenum">
              <a:rPr lang="ko-KR" altLang="en-US" smtClean="0"/>
              <a:t>7</a:t>
            </a:fld>
            <a:endParaRPr lang="ko-KR" altLang="en-US"/>
          </a:p>
        </p:txBody>
      </p:sp>
    </p:spTree>
    <p:extLst>
      <p:ext uri="{BB962C8B-B14F-4D97-AF65-F5344CB8AC3E}">
        <p14:creationId xmlns:p14="http://schemas.microsoft.com/office/powerpoint/2010/main" val="33081834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533E70A1-6798-4B10-A406-CDE2611D530E}" type="slidenum">
              <a:rPr lang="ko-KR" altLang="en-US" smtClean="0"/>
              <a:t>8</a:t>
            </a:fld>
            <a:endParaRPr lang="ko-KR" altLang="en-US"/>
          </a:p>
        </p:txBody>
      </p:sp>
    </p:spTree>
    <p:extLst>
      <p:ext uri="{BB962C8B-B14F-4D97-AF65-F5344CB8AC3E}">
        <p14:creationId xmlns:p14="http://schemas.microsoft.com/office/powerpoint/2010/main" val="20373440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a:t>어지러우니까 여기까지</a:t>
            </a:r>
            <a:r>
              <a:rPr lang="en-US" altLang="ko-KR"/>
              <a:t>… -&gt; </a:t>
            </a:r>
            <a:r>
              <a:rPr lang="ko-KR" altLang="en-US"/>
              <a:t>실제로는 공리로 똘똘 모인 학문이라 여기서 설명하기에는 너무 어려우</a:t>
            </a:r>
            <a:endParaRPr lang="ko-KR" altLang="en-US" dirty="0"/>
          </a:p>
        </p:txBody>
      </p:sp>
      <p:sp>
        <p:nvSpPr>
          <p:cNvPr id="4" name="슬라이드 번호 개체 틀 3"/>
          <p:cNvSpPr>
            <a:spLocks noGrp="1"/>
          </p:cNvSpPr>
          <p:nvPr>
            <p:ph type="sldNum" sz="quarter" idx="5"/>
          </p:nvPr>
        </p:nvSpPr>
        <p:spPr/>
        <p:txBody>
          <a:bodyPr/>
          <a:lstStyle/>
          <a:p>
            <a:fld id="{533E70A1-6798-4B10-A406-CDE2611D530E}" type="slidenum">
              <a:rPr lang="ko-KR" altLang="en-US" smtClean="0"/>
              <a:t>9</a:t>
            </a:fld>
            <a:endParaRPr lang="ko-KR" altLang="en-US"/>
          </a:p>
        </p:txBody>
      </p:sp>
    </p:spTree>
    <p:extLst>
      <p:ext uri="{BB962C8B-B14F-4D97-AF65-F5344CB8AC3E}">
        <p14:creationId xmlns:p14="http://schemas.microsoft.com/office/powerpoint/2010/main" val="14000766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a:t>Simplicial</a:t>
            </a:r>
            <a:r>
              <a:rPr lang="ko-KR" altLang="en-US"/>
              <a:t> </a:t>
            </a:r>
            <a:r>
              <a:rPr lang="en-US" altLang="ko-KR"/>
              <a:t>complexes</a:t>
            </a:r>
            <a:r>
              <a:rPr lang="ko-KR" altLang="en-US"/>
              <a:t> </a:t>
            </a:r>
            <a:r>
              <a:rPr lang="en-US" altLang="ko-KR"/>
              <a:t>are</a:t>
            </a:r>
            <a:r>
              <a:rPr lang="ko-KR" altLang="en-US"/>
              <a:t> </a:t>
            </a:r>
            <a:r>
              <a:rPr lang="en-US" altLang="ko-KR"/>
              <a:t>the</a:t>
            </a:r>
            <a:r>
              <a:rPr lang="ko-KR" altLang="en-US"/>
              <a:t> </a:t>
            </a:r>
            <a:r>
              <a:rPr lang="en-US" altLang="ko-KR"/>
              <a:t>central</a:t>
            </a:r>
            <a:r>
              <a:rPr lang="ko-KR" altLang="en-US"/>
              <a:t> </a:t>
            </a:r>
            <a:r>
              <a:rPr lang="en-US" altLang="ko-KR"/>
              <a:t>concept in algebraic topology</a:t>
            </a:r>
            <a:endParaRPr lang="ko-KR" altLang="en-US" dirty="0"/>
          </a:p>
        </p:txBody>
      </p:sp>
      <p:sp>
        <p:nvSpPr>
          <p:cNvPr id="4" name="슬라이드 번호 개체 틀 3"/>
          <p:cNvSpPr>
            <a:spLocks noGrp="1"/>
          </p:cNvSpPr>
          <p:nvPr>
            <p:ph type="sldNum" sz="quarter" idx="5"/>
          </p:nvPr>
        </p:nvSpPr>
        <p:spPr/>
        <p:txBody>
          <a:bodyPr/>
          <a:lstStyle/>
          <a:p>
            <a:fld id="{533E70A1-6798-4B10-A406-CDE2611D530E}" type="slidenum">
              <a:rPr lang="ko-KR" altLang="en-US" smtClean="0"/>
              <a:t>10</a:t>
            </a:fld>
            <a:endParaRPr lang="ko-KR" altLang="en-US"/>
          </a:p>
        </p:txBody>
      </p:sp>
    </p:spTree>
    <p:extLst>
      <p:ext uri="{BB962C8B-B14F-4D97-AF65-F5344CB8AC3E}">
        <p14:creationId xmlns:p14="http://schemas.microsoft.com/office/powerpoint/2010/main" val="2887327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410DBC5-51E2-4C6D-8331-97982235A820}"/>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922AAB9B-7E75-430C-8105-6419E0EB57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AFDD297D-6E37-45E6-8E41-A98231867357}"/>
              </a:ext>
            </a:extLst>
          </p:cNvPr>
          <p:cNvSpPr>
            <a:spLocks noGrp="1"/>
          </p:cNvSpPr>
          <p:nvPr>
            <p:ph type="dt" sz="half" idx="10"/>
          </p:nvPr>
        </p:nvSpPr>
        <p:spPr/>
        <p:txBody>
          <a:bodyPr/>
          <a:lstStyle/>
          <a:p>
            <a:fld id="{890EE75E-4620-4E0A-8C84-8D4C3FF18E1C}" type="datetimeFigureOut">
              <a:rPr lang="ko-KR" altLang="en-US" smtClean="0"/>
              <a:t>2022-09-02</a:t>
            </a:fld>
            <a:endParaRPr lang="ko-KR" altLang="en-US"/>
          </a:p>
        </p:txBody>
      </p:sp>
      <p:sp>
        <p:nvSpPr>
          <p:cNvPr id="5" name="바닥글 개체 틀 4">
            <a:extLst>
              <a:ext uri="{FF2B5EF4-FFF2-40B4-BE49-F238E27FC236}">
                <a16:creationId xmlns:a16="http://schemas.microsoft.com/office/drawing/2014/main" id="{15084C6D-0EC2-43D0-ADDB-327C096081A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BA99EA18-2B50-4BD7-A8F3-011E4D28AEF1}"/>
              </a:ext>
            </a:extLst>
          </p:cNvPr>
          <p:cNvSpPr>
            <a:spLocks noGrp="1"/>
          </p:cNvSpPr>
          <p:nvPr>
            <p:ph type="sldNum" sz="quarter" idx="12"/>
          </p:nvPr>
        </p:nvSpPr>
        <p:spPr/>
        <p:txBody>
          <a:bodyPr/>
          <a:lstStyle/>
          <a:p>
            <a:fld id="{5403F57A-0ADD-4DDE-8EEC-77CC29872AA6}" type="slidenum">
              <a:rPr lang="ko-KR" altLang="en-US" smtClean="0"/>
              <a:t>‹#›</a:t>
            </a:fld>
            <a:endParaRPr lang="ko-KR" altLang="en-US"/>
          </a:p>
        </p:txBody>
      </p:sp>
    </p:spTree>
    <p:extLst>
      <p:ext uri="{BB962C8B-B14F-4D97-AF65-F5344CB8AC3E}">
        <p14:creationId xmlns:p14="http://schemas.microsoft.com/office/powerpoint/2010/main" val="1458220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681FC78-F42C-4667-8703-EF6C7933CE45}"/>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FF82BF52-B188-4CBF-872F-85F923789362}"/>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B16364F0-C141-4460-82C5-D3E34773E402}"/>
              </a:ext>
            </a:extLst>
          </p:cNvPr>
          <p:cNvSpPr>
            <a:spLocks noGrp="1"/>
          </p:cNvSpPr>
          <p:nvPr>
            <p:ph type="dt" sz="half" idx="10"/>
          </p:nvPr>
        </p:nvSpPr>
        <p:spPr/>
        <p:txBody>
          <a:bodyPr/>
          <a:lstStyle/>
          <a:p>
            <a:fld id="{890EE75E-4620-4E0A-8C84-8D4C3FF18E1C}" type="datetimeFigureOut">
              <a:rPr lang="ko-KR" altLang="en-US" smtClean="0"/>
              <a:t>2022-09-02</a:t>
            </a:fld>
            <a:endParaRPr lang="ko-KR" altLang="en-US"/>
          </a:p>
        </p:txBody>
      </p:sp>
      <p:sp>
        <p:nvSpPr>
          <p:cNvPr id="5" name="바닥글 개체 틀 4">
            <a:extLst>
              <a:ext uri="{FF2B5EF4-FFF2-40B4-BE49-F238E27FC236}">
                <a16:creationId xmlns:a16="http://schemas.microsoft.com/office/drawing/2014/main" id="{20C4173F-ED61-4403-AE8C-E1BBF2A4E35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B33B8DA9-336D-4638-8966-338A42BE9152}"/>
              </a:ext>
            </a:extLst>
          </p:cNvPr>
          <p:cNvSpPr>
            <a:spLocks noGrp="1"/>
          </p:cNvSpPr>
          <p:nvPr>
            <p:ph type="sldNum" sz="quarter" idx="12"/>
          </p:nvPr>
        </p:nvSpPr>
        <p:spPr/>
        <p:txBody>
          <a:bodyPr/>
          <a:lstStyle/>
          <a:p>
            <a:fld id="{5403F57A-0ADD-4DDE-8EEC-77CC29872AA6}" type="slidenum">
              <a:rPr lang="ko-KR" altLang="en-US" smtClean="0"/>
              <a:t>‹#›</a:t>
            </a:fld>
            <a:endParaRPr lang="ko-KR" altLang="en-US"/>
          </a:p>
        </p:txBody>
      </p:sp>
    </p:spTree>
    <p:extLst>
      <p:ext uri="{BB962C8B-B14F-4D97-AF65-F5344CB8AC3E}">
        <p14:creationId xmlns:p14="http://schemas.microsoft.com/office/powerpoint/2010/main" val="2406975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B89876CD-644B-4D9C-9351-C220AC05F4CD}"/>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A24FD656-EE98-4B8F-88A4-F2C99D9F2AF4}"/>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8D2EC75D-B450-400D-AD5E-EFDED000EFFB}"/>
              </a:ext>
            </a:extLst>
          </p:cNvPr>
          <p:cNvSpPr>
            <a:spLocks noGrp="1"/>
          </p:cNvSpPr>
          <p:nvPr>
            <p:ph type="dt" sz="half" idx="10"/>
          </p:nvPr>
        </p:nvSpPr>
        <p:spPr/>
        <p:txBody>
          <a:bodyPr/>
          <a:lstStyle/>
          <a:p>
            <a:fld id="{890EE75E-4620-4E0A-8C84-8D4C3FF18E1C}" type="datetimeFigureOut">
              <a:rPr lang="ko-KR" altLang="en-US" smtClean="0"/>
              <a:t>2022-09-02</a:t>
            </a:fld>
            <a:endParaRPr lang="ko-KR" altLang="en-US"/>
          </a:p>
        </p:txBody>
      </p:sp>
      <p:sp>
        <p:nvSpPr>
          <p:cNvPr id="5" name="바닥글 개체 틀 4">
            <a:extLst>
              <a:ext uri="{FF2B5EF4-FFF2-40B4-BE49-F238E27FC236}">
                <a16:creationId xmlns:a16="http://schemas.microsoft.com/office/drawing/2014/main" id="{70B8BAF6-2E3B-499E-A113-2AA105793416}"/>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D07739DD-C464-459C-8F4F-4722602A2133}"/>
              </a:ext>
            </a:extLst>
          </p:cNvPr>
          <p:cNvSpPr>
            <a:spLocks noGrp="1"/>
          </p:cNvSpPr>
          <p:nvPr>
            <p:ph type="sldNum" sz="quarter" idx="12"/>
          </p:nvPr>
        </p:nvSpPr>
        <p:spPr/>
        <p:txBody>
          <a:bodyPr/>
          <a:lstStyle/>
          <a:p>
            <a:fld id="{5403F57A-0ADD-4DDE-8EEC-77CC29872AA6}" type="slidenum">
              <a:rPr lang="ko-KR" altLang="en-US" smtClean="0"/>
              <a:t>‹#›</a:t>
            </a:fld>
            <a:endParaRPr lang="ko-KR" altLang="en-US"/>
          </a:p>
        </p:txBody>
      </p:sp>
    </p:spTree>
    <p:extLst>
      <p:ext uri="{BB962C8B-B14F-4D97-AF65-F5344CB8AC3E}">
        <p14:creationId xmlns:p14="http://schemas.microsoft.com/office/powerpoint/2010/main" val="1241744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B7A610D-D279-479C-9F53-DA4D1147C104}"/>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E8D15305-819D-4031-B3F5-373BF38EA5F4}"/>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B44037FB-9BFE-4886-BED1-2E50BB302542}"/>
              </a:ext>
            </a:extLst>
          </p:cNvPr>
          <p:cNvSpPr>
            <a:spLocks noGrp="1"/>
          </p:cNvSpPr>
          <p:nvPr>
            <p:ph type="dt" sz="half" idx="10"/>
          </p:nvPr>
        </p:nvSpPr>
        <p:spPr/>
        <p:txBody>
          <a:bodyPr/>
          <a:lstStyle/>
          <a:p>
            <a:fld id="{890EE75E-4620-4E0A-8C84-8D4C3FF18E1C}" type="datetimeFigureOut">
              <a:rPr lang="ko-KR" altLang="en-US" smtClean="0"/>
              <a:t>2022-09-02</a:t>
            </a:fld>
            <a:endParaRPr lang="ko-KR" altLang="en-US"/>
          </a:p>
        </p:txBody>
      </p:sp>
      <p:sp>
        <p:nvSpPr>
          <p:cNvPr id="5" name="바닥글 개체 틀 4">
            <a:extLst>
              <a:ext uri="{FF2B5EF4-FFF2-40B4-BE49-F238E27FC236}">
                <a16:creationId xmlns:a16="http://schemas.microsoft.com/office/drawing/2014/main" id="{9B488D9C-35C3-4A29-BDB6-4C7930446086}"/>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9BC5EEF-9A9A-41C8-AF4E-C484AB2C2DE3}"/>
              </a:ext>
            </a:extLst>
          </p:cNvPr>
          <p:cNvSpPr>
            <a:spLocks noGrp="1"/>
          </p:cNvSpPr>
          <p:nvPr>
            <p:ph type="sldNum" sz="quarter" idx="12"/>
          </p:nvPr>
        </p:nvSpPr>
        <p:spPr/>
        <p:txBody>
          <a:bodyPr/>
          <a:lstStyle/>
          <a:p>
            <a:fld id="{5403F57A-0ADD-4DDE-8EEC-77CC29872AA6}" type="slidenum">
              <a:rPr lang="ko-KR" altLang="en-US" smtClean="0"/>
              <a:t>‹#›</a:t>
            </a:fld>
            <a:endParaRPr lang="ko-KR" altLang="en-US"/>
          </a:p>
        </p:txBody>
      </p:sp>
    </p:spTree>
    <p:extLst>
      <p:ext uri="{BB962C8B-B14F-4D97-AF65-F5344CB8AC3E}">
        <p14:creationId xmlns:p14="http://schemas.microsoft.com/office/powerpoint/2010/main" val="2046038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216DEDF-16BE-4F8D-933C-AD19684FFE29}"/>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FF3C1EA7-8578-43AE-B84E-B30B72A5A1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B3EC7D94-CDED-4A4D-8B3F-E704FAE7E4D9}"/>
              </a:ext>
            </a:extLst>
          </p:cNvPr>
          <p:cNvSpPr>
            <a:spLocks noGrp="1"/>
          </p:cNvSpPr>
          <p:nvPr>
            <p:ph type="dt" sz="half" idx="10"/>
          </p:nvPr>
        </p:nvSpPr>
        <p:spPr/>
        <p:txBody>
          <a:bodyPr/>
          <a:lstStyle/>
          <a:p>
            <a:fld id="{890EE75E-4620-4E0A-8C84-8D4C3FF18E1C}" type="datetimeFigureOut">
              <a:rPr lang="ko-KR" altLang="en-US" smtClean="0"/>
              <a:t>2022-09-02</a:t>
            </a:fld>
            <a:endParaRPr lang="ko-KR" altLang="en-US"/>
          </a:p>
        </p:txBody>
      </p:sp>
      <p:sp>
        <p:nvSpPr>
          <p:cNvPr id="5" name="바닥글 개체 틀 4">
            <a:extLst>
              <a:ext uri="{FF2B5EF4-FFF2-40B4-BE49-F238E27FC236}">
                <a16:creationId xmlns:a16="http://schemas.microsoft.com/office/drawing/2014/main" id="{1251F166-1CD7-413B-98DD-8C25D276363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0E024A7-A085-4F31-B82D-34F21FE44CBA}"/>
              </a:ext>
            </a:extLst>
          </p:cNvPr>
          <p:cNvSpPr>
            <a:spLocks noGrp="1"/>
          </p:cNvSpPr>
          <p:nvPr>
            <p:ph type="sldNum" sz="quarter" idx="12"/>
          </p:nvPr>
        </p:nvSpPr>
        <p:spPr/>
        <p:txBody>
          <a:bodyPr/>
          <a:lstStyle/>
          <a:p>
            <a:fld id="{5403F57A-0ADD-4DDE-8EEC-77CC29872AA6}" type="slidenum">
              <a:rPr lang="ko-KR" altLang="en-US" smtClean="0"/>
              <a:t>‹#›</a:t>
            </a:fld>
            <a:endParaRPr lang="ko-KR" altLang="en-US"/>
          </a:p>
        </p:txBody>
      </p:sp>
    </p:spTree>
    <p:extLst>
      <p:ext uri="{BB962C8B-B14F-4D97-AF65-F5344CB8AC3E}">
        <p14:creationId xmlns:p14="http://schemas.microsoft.com/office/powerpoint/2010/main" val="3448939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BA18FAB-184D-4479-B0EB-D4D411C93CF4}"/>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6F5B4EB3-5094-4D44-B87B-D56253BB7E37}"/>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2B4FA7C0-0D0E-4747-8CBB-130331C27815}"/>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A5E37E4F-EC35-4C0F-9BFC-BF42D6FE34E7}"/>
              </a:ext>
            </a:extLst>
          </p:cNvPr>
          <p:cNvSpPr>
            <a:spLocks noGrp="1"/>
          </p:cNvSpPr>
          <p:nvPr>
            <p:ph type="dt" sz="half" idx="10"/>
          </p:nvPr>
        </p:nvSpPr>
        <p:spPr/>
        <p:txBody>
          <a:bodyPr/>
          <a:lstStyle/>
          <a:p>
            <a:fld id="{890EE75E-4620-4E0A-8C84-8D4C3FF18E1C}" type="datetimeFigureOut">
              <a:rPr lang="ko-KR" altLang="en-US" smtClean="0"/>
              <a:t>2022-09-02</a:t>
            </a:fld>
            <a:endParaRPr lang="ko-KR" altLang="en-US"/>
          </a:p>
        </p:txBody>
      </p:sp>
      <p:sp>
        <p:nvSpPr>
          <p:cNvPr id="6" name="바닥글 개체 틀 5">
            <a:extLst>
              <a:ext uri="{FF2B5EF4-FFF2-40B4-BE49-F238E27FC236}">
                <a16:creationId xmlns:a16="http://schemas.microsoft.com/office/drawing/2014/main" id="{1B434BE3-45CF-41CD-AF21-9184F114C3FF}"/>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E8D8B5C7-FFE5-4D4B-80B7-A4423DABFF30}"/>
              </a:ext>
            </a:extLst>
          </p:cNvPr>
          <p:cNvSpPr>
            <a:spLocks noGrp="1"/>
          </p:cNvSpPr>
          <p:nvPr>
            <p:ph type="sldNum" sz="quarter" idx="12"/>
          </p:nvPr>
        </p:nvSpPr>
        <p:spPr/>
        <p:txBody>
          <a:bodyPr/>
          <a:lstStyle/>
          <a:p>
            <a:fld id="{5403F57A-0ADD-4DDE-8EEC-77CC29872AA6}" type="slidenum">
              <a:rPr lang="ko-KR" altLang="en-US" smtClean="0"/>
              <a:t>‹#›</a:t>
            </a:fld>
            <a:endParaRPr lang="ko-KR" altLang="en-US"/>
          </a:p>
        </p:txBody>
      </p:sp>
    </p:spTree>
    <p:extLst>
      <p:ext uri="{BB962C8B-B14F-4D97-AF65-F5344CB8AC3E}">
        <p14:creationId xmlns:p14="http://schemas.microsoft.com/office/powerpoint/2010/main" val="1103271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B423157-054E-4E3C-A36D-19F7CB7AA1DE}"/>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A8E44111-FEF9-411A-BF8A-2CCAEC76AD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070B2B07-FA27-4DDA-86A1-4CD790BC3260}"/>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2CD0335E-02A7-4092-A497-80574FD3E0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78BF1654-9852-40A7-B5F9-8758E4D9F0D5}"/>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53F7E1A4-CF92-4574-98BB-FB3D29CAF7DF}"/>
              </a:ext>
            </a:extLst>
          </p:cNvPr>
          <p:cNvSpPr>
            <a:spLocks noGrp="1"/>
          </p:cNvSpPr>
          <p:nvPr>
            <p:ph type="dt" sz="half" idx="10"/>
          </p:nvPr>
        </p:nvSpPr>
        <p:spPr/>
        <p:txBody>
          <a:bodyPr/>
          <a:lstStyle/>
          <a:p>
            <a:fld id="{890EE75E-4620-4E0A-8C84-8D4C3FF18E1C}" type="datetimeFigureOut">
              <a:rPr lang="ko-KR" altLang="en-US" smtClean="0"/>
              <a:t>2022-09-02</a:t>
            </a:fld>
            <a:endParaRPr lang="ko-KR" altLang="en-US"/>
          </a:p>
        </p:txBody>
      </p:sp>
      <p:sp>
        <p:nvSpPr>
          <p:cNvPr id="8" name="바닥글 개체 틀 7">
            <a:extLst>
              <a:ext uri="{FF2B5EF4-FFF2-40B4-BE49-F238E27FC236}">
                <a16:creationId xmlns:a16="http://schemas.microsoft.com/office/drawing/2014/main" id="{A2277A04-A4E5-40D7-9869-535E30F58340}"/>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5914D6FA-C865-49CB-AAE3-39FE1EDC9B24}"/>
              </a:ext>
            </a:extLst>
          </p:cNvPr>
          <p:cNvSpPr>
            <a:spLocks noGrp="1"/>
          </p:cNvSpPr>
          <p:nvPr>
            <p:ph type="sldNum" sz="quarter" idx="12"/>
          </p:nvPr>
        </p:nvSpPr>
        <p:spPr/>
        <p:txBody>
          <a:bodyPr/>
          <a:lstStyle/>
          <a:p>
            <a:fld id="{5403F57A-0ADD-4DDE-8EEC-77CC29872AA6}" type="slidenum">
              <a:rPr lang="ko-KR" altLang="en-US" smtClean="0"/>
              <a:t>‹#›</a:t>
            </a:fld>
            <a:endParaRPr lang="ko-KR" altLang="en-US"/>
          </a:p>
        </p:txBody>
      </p:sp>
    </p:spTree>
    <p:extLst>
      <p:ext uri="{BB962C8B-B14F-4D97-AF65-F5344CB8AC3E}">
        <p14:creationId xmlns:p14="http://schemas.microsoft.com/office/powerpoint/2010/main" val="1291541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862DE83-97D9-48CD-9B2E-87B4EF21C4B9}"/>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2E4BC137-7B82-4D8E-8085-FB43BEA9D6A4}"/>
              </a:ext>
            </a:extLst>
          </p:cNvPr>
          <p:cNvSpPr>
            <a:spLocks noGrp="1"/>
          </p:cNvSpPr>
          <p:nvPr>
            <p:ph type="dt" sz="half" idx="10"/>
          </p:nvPr>
        </p:nvSpPr>
        <p:spPr/>
        <p:txBody>
          <a:bodyPr/>
          <a:lstStyle/>
          <a:p>
            <a:fld id="{890EE75E-4620-4E0A-8C84-8D4C3FF18E1C}" type="datetimeFigureOut">
              <a:rPr lang="ko-KR" altLang="en-US" smtClean="0"/>
              <a:t>2022-09-02</a:t>
            </a:fld>
            <a:endParaRPr lang="ko-KR" altLang="en-US"/>
          </a:p>
        </p:txBody>
      </p:sp>
      <p:sp>
        <p:nvSpPr>
          <p:cNvPr id="4" name="바닥글 개체 틀 3">
            <a:extLst>
              <a:ext uri="{FF2B5EF4-FFF2-40B4-BE49-F238E27FC236}">
                <a16:creationId xmlns:a16="http://schemas.microsoft.com/office/drawing/2014/main" id="{C268FA1E-413D-4AA4-928A-2C9B0EDC6B72}"/>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6A15093B-053D-4B6B-8B3B-2C311A848FDE}"/>
              </a:ext>
            </a:extLst>
          </p:cNvPr>
          <p:cNvSpPr>
            <a:spLocks noGrp="1"/>
          </p:cNvSpPr>
          <p:nvPr>
            <p:ph type="sldNum" sz="quarter" idx="12"/>
          </p:nvPr>
        </p:nvSpPr>
        <p:spPr/>
        <p:txBody>
          <a:bodyPr/>
          <a:lstStyle/>
          <a:p>
            <a:fld id="{5403F57A-0ADD-4DDE-8EEC-77CC29872AA6}" type="slidenum">
              <a:rPr lang="ko-KR" altLang="en-US" smtClean="0"/>
              <a:t>‹#›</a:t>
            </a:fld>
            <a:endParaRPr lang="ko-KR" altLang="en-US"/>
          </a:p>
        </p:txBody>
      </p:sp>
    </p:spTree>
    <p:extLst>
      <p:ext uri="{BB962C8B-B14F-4D97-AF65-F5344CB8AC3E}">
        <p14:creationId xmlns:p14="http://schemas.microsoft.com/office/powerpoint/2010/main" val="980699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82DE968F-AE3E-418B-8A1C-CD86307001C3}"/>
              </a:ext>
            </a:extLst>
          </p:cNvPr>
          <p:cNvSpPr>
            <a:spLocks noGrp="1"/>
          </p:cNvSpPr>
          <p:nvPr>
            <p:ph type="dt" sz="half" idx="10"/>
          </p:nvPr>
        </p:nvSpPr>
        <p:spPr/>
        <p:txBody>
          <a:bodyPr/>
          <a:lstStyle/>
          <a:p>
            <a:fld id="{890EE75E-4620-4E0A-8C84-8D4C3FF18E1C}" type="datetimeFigureOut">
              <a:rPr lang="ko-KR" altLang="en-US" smtClean="0"/>
              <a:t>2022-09-02</a:t>
            </a:fld>
            <a:endParaRPr lang="ko-KR" altLang="en-US"/>
          </a:p>
        </p:txBody>
      </p:sp>
      <p:sp>
        <p:nvSpPr>
          <p:cNvPr id="3" name="바닥글 개체 틀 2">
            <a:extLst>
              <a:ext uri="{FF2B5EF4-FFF2-40B4-BE49-F238E27FC236}">
                <a16:creationId xmlns:a16="http://schemas.microsoft.com/office/drawing/2014/main" id="{F96168A7-7742-4FA8-BAA7-E2C5FA6A3FB9}"/>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E7476971-52CC-4DD3-9CFD-91EBE369EF2C}"/>
              </a:ext>
            </a:extLst>
          </p:cNvPr>
          <p:cNvSpPr>
            <a:spLocks noGrp="1"/>
          </p:cNvSpPr>
          <p:nvPr>
            <p:ph type="sldNum" sz="quarter" idx="12"/>
          </p:nvPr>
        </p:nvSpPr>
        <p:spPr/>
        <p:txBody>
          <a:bodyPr/>
          <a:lstStyle/>
          <a:p>
            <a:fld id="{5403F57A-0ADD-4DDE-8EEC-77CC29872AA6}" type="slidenum">
              <a:rPr lang="ko-KR" altLang="en-US" smtClean="0"/>
              <a:t>‹#›</a:t>
            </a:fld>
            <a:endParaRPr lang="ko-KR" altLang="en-US"/>
          </a:p>
        </p:txBody>
      </p:sp>
    </p:spTree>
    <p:extLst>
      <p:ext uri="{BB962C8B-B14F-4D97-AF65-F5344CB8AC3E}">
        <p14:creationId xmlns:p14="http://schemas.microsoft.com/office/powerpoint/2010/main" val="2284698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A85BF92-59C6-4817-B439-27C30E0C3CCB}"/>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1931BF36-1385-4D77-880E-798A7AA71D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93BDEC88-B8E1-4BFA-99C8-9AF2E638B8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B237664C-EDA0-4CC7-B3C2-C8397394DE82}"/>
              </a:ext>
            </a:extLst>
          </p:cNvPr>
          <p:cNvSpPr>
            <a:spLocks noGrp="1"/>
          </p:cNvSpPr>
          <p:nvPr>
            <p:ph type="dt" sz="half" idx="10"/>
          </p:nvPr>
        </p:nvSpPr>
        <p:spPr/>
        <p:txBody>
          <a:bodyPr/>
          <a:lstStyle/>
          <a:p>
            <a:fld id="{890EE75E-4620-4E0A-8C84-8D4C3FF18E1C}" type="datetimeFigureOut">
              <a:rPr lang="ko-KR" altLang="en-US" smtClean="0"/>
              <a:t>2022-09-02</a:t>
            </a:fld>
            <a:endParaRPr lang="ko-KR" altLang="en-US"/>
          </a:p>
        </p:txBody>
      </p:sp>
      <p:sp>
        <p:nvSpPr>
          <p:cNvPr id="6" name="바닥글 개체 틀 5">
            <a:extLst>
              <a:ext uri="{FF2B5EF4-FFF2-40B4-BE49-F238E27FC236}">
                <a16:creationId xmlns:a16="http://schemas.microsoft.com/office/drawing/2014/main" id="{0AC52B18-C8F4-4108-B49D-8D6AA3D0AA40}"/>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61A5A3E0-0F8C-45E1-B9A2-D12BC13DE1F8}"/>
              </a:ext>
            </a:extLst>
          </p:cNvPr>
          <p:cNvSpPr>
            <a:spLocks noGrp="1"/>
          </p:cNvSpPr>
          <p:nvPr>
            <p:ph type="sldNum" sz="quarter" idx="12"/>
          </p:nvPr>
        </p:nvSpPr>
        <p:spPr/>
        <p:txBody>
          <a:bodyPr/>
          <a:lstStyle/>
          <a:p>
            <a:fld id="{5403F57A-0ADD-4DDE-8EEC-77CC29872AA6}" type="slidenum">
              <a:rPr lang="ko-KR" altLang="en-US" smtClean="0"/>
              <a:t>‹#›</a:t>
            </a:fld>
            <a:endParaRPr lang="ko-KR" altLang="en-US"/>
          </a:p>
        </p:txBody>
      </p:sp>
    </p:spTree>
    <p:extLst>
      <p:ext uri="{BB962C8B-B14F-4D97-AF65-F5344CB8AC3E}">
        <p14:creationId xmlns:p14="http://schemas.microsoft.com/office/powerpoint/2010/main" val="1178071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FBC00FB-3C13-416F-AA29-9FEAD0A02BAE}"/>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534A4FA8-3562-4B04-A1AD-2C42E28DA6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DA81FDA9-EC94-44A7-8EF7-59341BD59B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5CA27C46-221C-4170-9197-B0FDA457AD10}"/>
              </a:ext>
            </a:extLst>
          </p:cNvPr>
          <p:cNvSpPr>
            <a:spLocks noGrp="1"/>
          </p:cNvSpPr>
          <p:nvPr>
            <p:ph type="dt" sz="half" idx="10"/>
          </p:nvPr>
        </p:nvSpPr>
        <p:spPr/>
        <p:txBody>
          <a:bodyPr/>
          <a:lstStyle/>
          <a:p>
            <a:fld id="{890EE75E-4620-4E0A-8C84-8D4C3FF18E1C}" type="datetimeFigureOut">
              <a:rPr lang="ko-KR" altLang="en-US" smtClean="0"/>
              <a:t>2022-09-02</a:t>
            </a:fld>
            <a:endParaRPr lang="ko-KR" altLang="en-US"/>
          </a:p>
        </p:txBody>
      </p:sp>
      <p:sp>
        <p:nvSpPr>
          <p:cNvPr id="6" name="바닥글 개체 틀 5">
            <a:extLst>
              <a:ext uri="{FF2B5EF4-FFF2-40B4-BE49-F238E27FC236}">
                <a16:creationId xmlns:a16="http://schemas.microsoft.com/office/drawing/2014/main" id="{FBE736BF-03D1-43DE-84F1-FCA5C56C347A}"/>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16BBC795-AF43-4575-883F-9CEA1860FA45}"/>
              </a:ext>
            </a:extLst>
          </p:cNvPr>
          <p:cNvSpPr>
            <a:spLocks noGrp="1"/>
          </p:cNvSpPr>
          <p:nvPr>
            <p:ph type="sldNum" sz="quarter" idx="12"/>
          </p:nvPr>
        </p:nvSpPr>
        <p:spPr/>
        <p:txBody>
          <a:bodyPr/>
          <a:lstStyle/>
          <a:p>
            <a:fld id="{5403F57A-0ADD-4DDE-8EEC-77CC29872AA6}" type="slidenum">
              <a:rPr lang="ko-KR" altLang="en-US" smtClean="0"/>
              <a:t>‹#›</a:t>
            </a:fld>
            <a:endParaRPr lang="ko-KR" altLang="en-US"/>
          </a:p>
        </p:txBody>
      </p:sp>
    </p:spTree>
    <p:extLst>
      <p:ext uri="{BB962C8B-B14F-4D97-AF65-F5344CB8AC3E}">
        <p14:creationId xmlns:p14="http://schemas.microsoft.com/office/powerpoint/2010/main" val="2665792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E526839A-E677-4B90-941D-91BBE23564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36A1C60E-0E2C-46E0-9AEA-A939663771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E32CC1E3-B9CE-40C7-BB5E-DF0DCF5819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0EE75E-4620-4E0A-8C84-8D4C3FF18E1C}" type="datetimeFigureOut">
              <a:rPr lang="ko-KR" altLang="en-US" smtClean="0"/>
              <a:t>2022-09-02</a:t>
            </a:fld>
            <a:endParaRPr lang="ko-KR" altLang="en-US"/>
          </a:p>
        </p:txBody>
      </p:sp>
      <p:sp>
        <p:nvSpPr>
          <p:cNvPr id="5" name="바닥글 개체 틀 4">
            <a:extLst>
              <a:ext uri="{FF2B5EF4-FFF2-40B4-BE49-F238E27FC236}">
                <a16:creationId xmlns:a16="http://schemas.microsoft.com/office/drawing/2014/main" id="{0A65F1EF-8FC1-4D0C-A714-0ECCE8E855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0806684E-23E8-4E66-89DE-99F157AFD0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03F57A-0ADD-4DDE-8EEC-77CC29872AA6}" type="slidenum">
              <a:rPr lang="ko-KR" altLang="en-US" smtClean="0"/>
              <a:t>‹#›</a:t>
            </a:fld>
            <a:endParaRPr lang="ko-KR" altLang="en-US"/>
          </a:p>
        </p:txBody>
      </p:sp>
    </p:spTree>
    <p:extLst>
      <p:ext uri="{BB962C8B-B14F-4D97-AF65-F5344CB8AC3E}">
        <p14:creationId xmlns:p14="http://schemas.microsoft.com/office/powerpoint/2010/main" val="10860457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0.png"/><Relationship Id="rId9"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1.png"/><Relationship Id="rId7"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41.png"/><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2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부제목 2">
            <a:extLst>
              <a:ext uri="{FF2B5EF4-FFF2-40B4-BE49-F238E27FC236}">
                <a16:creationId xmlns:a16="http://schemas.microsoft.com/office/drawing/2014/main" id="{FE83E963-E3AD-4150-BFA3-A3282BCB9DE2}"/>
              </a:ext>
            </a:extLst>
          </p:cNvPr>
          <p:cNvSpPr txBox="1">
            <a:spLocks/>
          </p:cNvSpPr>
          <p:nvPr/>
        </p:nvSpPr>
        <p:spPr>
          <a:xfrm>
            <a:off x="10032914" y="-14054"/>
            <a:ext cx="2538426" cy="575441"/>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50000"/>
              </a:lnSpc>
            </a:pPr>
            <a:r>
              <a:rPr lang="en-US" altLang="ko-KR" sz="1800" dirty="0">
                <a:latin typeface="AppleSDGothicNeoB00" panose="02000503000000000000" pitchFamily="2" charset="-127"/>
                <a:ea typeface="AppleSDGothicNeoB00" panose="02000503000000000000" pitchFamily="2" charset="-127"/>
              </a:rPr>
              <a:t>Lee </a:t>
            </a:r>
            <a:r>
              <a:rPr lang="en-US" altLang="ko-KR" sz="1800" dirty="0" err="1">
                <a:latin typeface="AppleSDGothicNeoB00" panose="02000503000000000000" pitchFamily="2" charset="-127"/>
                <a:ea typeface="AppleSDGothicNeoB00" panose="02000503000000000000" pitchFamily="2" charset="-127"/>
              </a:rPr>
              <a:t>deok</a:t>
            </a:r>
            <a:r>
              <a:rPr lang="en-US" altLang="ko-KR" sz="1800" dirty="0">
                <a:latin typeface="AppleSDGothicNeoB00" panose="02000503000000000000" pitchFamily="2" charset="-127"/>
                <a:ea typeface="AppleSDGothicNeoB00" panose="02000503000000000000" pitchFamily="2" charset="-127"/>
              </a:rPr>
              <a:t> </a:t>
            </a:r>
            <a:r>
              <a:rPr lang="en-US" altLang="ko-KR" sz="1800" dirty="0" err="1">
                <a:latin typeface="AppleSDGothicNeoB00" panose="02000503000000000000" pitchFamily="2" charset="-127"/>
                <a:ea typeface="AppleSDGothicNeoB00" panose="02000503000000000000" pitchFamily="2" charset="-127"/>
              </a:rPr>
              <a:t>joong</a:t>
            </a:r>
            <a:r>
              <a:rPr lang="en-US" altLang="ko-KR" sz="1800" dirty="0">
                <a:latin typeface="AppleSDGothicNeoB00" panose="02000503000000000000" pitchFamily="2" charset="-127"/>
                <a:ea typeface="AppleSDGothicNeoB00" panose="02000503000000000000" pitchFamily="2" charset="-127"/>
              </a:rPr>
              <a:t> </a:t>
            </a:r>
            <a:endParaRPr lang="ko-KR" altLang="en-US" sz="1800" dirty="0">
              <a:latin typeface="AppleSDGothicNeoB00" panose="02000503000000000000" pitchFamily="2" charset="-127"/>
              <a:ea typeface="AppleSDGothicNeoB00" panose="02000503000000000000" pitchFamily="2" charset="-127"/>
            </a:endParaRPr>
          </a:p>
        </p:txBody>
      </p:sp>
      <p:sp>
        <p:nvSpPr>
          <p:cNvPr id="9" name="이등변 삼각형 8">
            <a:extLst>
              <a:ext uri="{FF2B5EF4-FFF2-40B4-BE49-F238E27FC236}">
                <a16:creationId xmlns:a16="http://schemas.microsoft.com/office/drawing/2014/main" id="{7D331B52-3BD4-4F87-9D6A-24F8D0CF8602}"/>
              </a:ext>
            </a:extLst>
          </p:cNvPr>
          <p:cNvSpPr/>
          <p:nvPr/>
        </p:nvSpPr>
        <p:spPr>
          <a:xfrm rot="18900000">
            <a:off x="-480308" y="-99421"/>
            <a:ext cx="1505913" cy="746177"/>
          </a:xfrm>
          <a:prstGeom prst="triangle">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이등변 삼각형 9">
            <a:extLst>
              <a:ext uri="{FF2B5EF4-FFF2-40B4-BE49-F238E27FC236}">
                <a16:creationId xmlns:a16="http://schemas.microsoft.com/office/drawing/2014/main" id="{AFA36838-088A-4DC2-84D7-E2CD4BFE991F}"/>
              </a:ext>
            </a:extLst>
          </p:cNvPr>
          <p:cNvSpPr/>
          <p:nvPr/>
        </p:nvSpPr>
        <p:spPr>
          <a:xfrm rot="8100000">
            <a:off x="11157099" y="6205876"/>
            <a:ext cx="1535624" cy="751024"/>
          </a:xfrm>
          <a:prstGeom prst="triangle">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제목 1">
            <a:extLst>
              <a:ext uri="{FF2B5EF4-FFF2-40B4-BE49-F238E27FC236}">
                <a16:creationId xmlns:a16="http://schemas.microsoft.com/office/drawing/2014/main" id="{E781A7C5-7CEB-45B1-9DB5-A0B7B0079944}"/>
              </a:ext>
            </a:extLst>
          </p:cNvPr>
          <p:cNvSpPr>
            <a:spLocks noGrp="1"/>
          </p:cNvSpPr>
          <p:nvPr>
            <p:ph type="ctrTitle"/>
          </p:nvPr>
        </p:nvSpPr>
        <p:spPr>
          <a:xfrm>
            <a:off x="-783740" y="1010226"/>
            <a:ext cx="9144000" cy="1103363"/>
          </a:xfrm>
        </p:spPr>
        <p:txBody>
          <a:bodyPr>
            <a:noAutofit/>
          </a:bodyPr>
          <a:lstStyle/>
          <a:p>
            <a:r>
              <a:rPr lang="en-US" altLang="ko-KR" sz="2800">
                <a:latin typeface="AppleSDGothicNeoEB00" panose="02000503000000000000" pitchFamily="2" charset="-127"/>
                <a:ea typeface="AppleSDGothicNeoEB00" panose="02000503000000000000" pitchFamily="2" charset="-127"/>
              </a:rPr>
              <a:t>TOPOLOGICAL GRAPH NEURAL NETWORKS</a:t>
            </a:r>
            <a:endParaRPr lang="ko-KR" altLang="en-US" sz="8000" dirty="0">
              <a:latin typeface="AppleSDGothicNeoEB00" panose="02000503000000000000" pitchFamily="2" charset="-127"/>
              <a:ea typeface="AppleSDGothicNeoEB00" panose="02000503000000000000" pitchFamily="2" charset="-127"/>
            </a:endParaRPr>
          </a:p>
        </p:txBody>
      </p:sp>
      <p:sp>
        <p:nvSpPr>
          <p:cNvPr id="15" name="TextBox 14">
            <a:extLst>
              <a:ext uri="{FF2B5EF4-FFF2-40B4-BE49-F238E27FC236}">
                <a16:creationId xmlns:a16="http://schemas.microsoft.com/office/drawing/2014/main" id="{91B1B0CE-9A2C-4B16-A9D0-185148D19131}"/>
              </a:ext>
            </a:extLst>
          </p:cNvPr>
          <p:cNvSpPr txBox="1"/>
          <p:nvPr/>
        </p:nvSpPr>
        <p:spPr>
          <a:xfrm>
            <a:off x="285179" y="2206045"/>
            <a:ext cx="1381997" cy="369332"/>
          </a:xfrm>
          <a:prstGeom prst="rect">
            <a:avLst/>
          </a:prstGeom>
          <a:noFill/>
        </p:spPr>
        <p:txBody>
          <a:bodyPr wrap="square" rtlCol="0">
            <a:spAutoFit/>
          </a:bodyPr>
          <a:lstStyle/>
          <a:p>
            <a:r>
              <a:rPr lang="en-US" altLang="ko-KR">
                <a:latin typeface="AppleSDGothicNeoB00" panose="02000503000000000000" pitchFamily="2" charset="-127"/>
                <a:ea typeface="AppleSDGothicNeoB00" panose="02000503000000000000" pitchFamily="2" charset="-127"/>
              </a:rPr>
              <a:t>ICLR 2022</a:t>
            </a:r>
            <a:endParaRPr lang="ko-KR" altLang="en-US" dirty="0">
              <a:latin typeface="AppleSDGothicNeoB00" panose="02000503000000000000" pitchFamily="2" charset="-127"/>
              <a:ea typeface="AppleSDGothicNeoB00" panose="02000503000000000000" pitchFamily="2" charset="-127"/>
            </a:endParaRPr>
          </a:p>
        </p:txBody>
      </p:sp>
      <p:pic>
        <p:nvPicPr>
          <p:cNvPr id="3" name="그림 2">
            <a:extLst>
              <a:ext uri="{FF2B5EF4-FFF2-40B4-BE49-F238E27FC236}">
                <a16:creationId xmlns:a16="http://schemas.microsoft.com/office/drawing/2014/main" id="{53335812-F6EC-B1CC-5793-E7ECB96D8D98}"/>
              </a:ext>
            </a:extLst>
          </p:cNvPr>
          <p:cNvPicPr>
            <a:picLocks noChangeAspect="1"/>
          </p:cNvPicPr>
          <p:nvPr/>
        </p:nvPicPr>
        <p:blipFill>
          <a:blip r:embed="rId3"/>
          <a:stretch>
            <a:fillRect/>
          </a:stretch>
        </p:blipFill>
        <p:spPr>
          <a:xfrm>
            <a:off x="0" y="2667833"/>
            <a:ext cx="11931846" cy="3105102"/>
          </a:xfrm>
          <a:prstGeom prst="rect">
            <a:avLst/>
          </a:prstGeom>
        </p:spPr>
      </p:pic>
    </p:spTree>
    <p:extLst>
      <p:ext uri="{BB962C8B-B14F-4D97-AF65-F5344CB8AC3E}">
        <p14:creationId xmlns:p14="http://schemas.microsoft.com/office/powerpoint/2010/main" val="2486522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직선 연결선 5">
            <a:extLst>
              <a:ext uri="{FF2B5EF4-FFF2-40B4-BE49-F238E27FC236}">
                <a16:creationId xmlns:a16="http://schemas.microsoft.com/office/drawing/2014/main" id="{C9805BEC-CF55-4E42-904B-DF65E5F1778B}"/>
              </a:ext>
            </a:extLst>
          </p:cNvPr>
          <p:cNvCxnSpPr>
            <a:cxnSpLocks/>
          </p:cNvCxnSpPr>
          <p:nvPr/>
        </p:nvCxnSpPr>
        <p:spPr>
          <a:xfrm>
            <a:off x="1068883" y="780713"/>
            <a:ext cx="1528267" cy="0"/>
          </a:xfrm>
          <a:prstGeom prst="line">
            <a:avLst/>
          </a:prstGeom>
          <a:ln w="317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F513D6D-4C62-4881-ABFE-0CB94D543734}"/>
              </a:ext>
            </a:extLst>
          </p:cNvPr>
          <p:cNvSpPr txBox="1"/>
          <p:nvPr/>
        </p:nvSpPr>
        <p:spPr>
          <a:xfrm>
            <a:off x="597473" y="380603"/>
            <a:ext cx="3040090" cy="400110"/>
          </a:xfrm>
          <a:prstGeom prst="rect">
            <a:avLst/>
          </a:prstGeom>
          <a:noFill/>
        </p:spPr>
        <p:txBody>
          <a:bodyPr wrap="square" rtlCol="0">
            <a:spAutoFit/>
          </a:bodyPr>
          <a:lstStyle/>
          <a:p>
            <a:r>
              <a:rPr lang="en-US" altLang="ko-KR" sz="2000" dirty="0">
                <a:solidFill>
                  <a:schemeClr val="tx2">
                    <a:lumMod val="50000"/>
                  </a:schemeClr>
                </a:solidFill>
                <a:latin typeface="AppleSDGothicNeoB00" panose="02000503000000000000" pitchFamily="2" charset="-127"/>
                <a:ea typeface="AppleSDGothicNeoB00" panose="02000503000000000000" pitchFamily="2" charset="-127"/>
              </a:rPr>
              <a:t>01 </a:t>
            </a:r>
            <a:r>
              <a:rPr lang="en-US" altLang="ko-KR" sz="2000" dirty="0">
                <a:latin typeface="AppleSDGothicNeoB00" panose="02000503000000000000" pitchFamily="2" charset="-127"/>
                <a:ea typeface="AppleSDGothicNeoB00" panose="02000503000000000000" pitchFamily="2" charset="-127"/>
              </a:rPr>
              <a:t>Introduction</a:t>
            </a:r>
            <a:endParaRPr lang="ko-KR" altLang="en-US" sz="2000" dirty="0">
              <a:latin typeface="AppleSDGothicNeoB00" panose="02000503000000000000" pitchFamily="2" charset="-127"/>
              <a:ea typeface="AppleSDGothicNeoB00" panose="02000503000000000000" pitchFamily="2" charset="-127"/>
            </a:endParaRPr>
          </a:p>
        </p:txBody>
      </p:sp>
      <p:sp>
        <p:nvSpPr>
          <p:cNvPr id="12" name="이등변 삼각형 11">
            <a:extLst>
              <a:ext uri="{FF2B5EF4-FFF2-40B4-BE49-F238E27FC236}">
                <a16:creationId xmlns:a16="http://schemas.microsoft.com/office/drawing/2014/main" id="{2AD4E760-2B07-405B-82F5-9F653AF54667}"/>
              </a:ext>
            </a:extLst>
          </p:cNvPr>
          <p:cNvSpPr/>
          <p:nvPr/>
        </p:nvSpPr>
        <p:spPr>
          <a:xfrm rot="18900000">
            <a:off x="-480308" y="-99421"/>
            <a:ext cx="1505913" cy="746177"/>
          </a:xfrm>
          <a:prstGeom prst="triangle">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ppleSDGothicNeoB00" panose="02000503000000000000" pitchFamily="2" charset="-127"/>
              <a:ea typeface="AppleSDGothicNeoB00" panose="02000503000000000000" pitchFamily="2" charset="-127"/>
            </a:endParaRPr>
          </a:p>
        </p:txBody>
      </p:sp>
      <p:sp>
        <p:nvSpPr>
          <p:cNvPr id="13" name="이등변 삼각형 12">
            <a:extLst>
              <a:ext uri="{FF2B5EF4-FFF2-40B4-BE49-F238E27FC236}">
                <a16:creationId xmlns:a16="http://schemas.microsoft.com/office/drawing/2014/main" id="{22F1B041-7495-40B8-8C75-8B536B738E6F}"/>
              </a:ext>
            </a:extLst>
          </p:cNvPr>
          <p:cNvSpPr/>
          <p:nvPr/>
        </p:nvSpPr>
        <p:spPr>
          <a:xfrm rot="8100000">
            <a:off x="11157099" y="6205876"/>
            <a:ext cx="1535624" cy="751024"/>
          </a:xfrm>
          <a:prstGeom prst="triangle">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ppleSDGothicNeoB00" panose="02000503000000000000" pitchFamily="2" charset="-127"/>
              <a:ea typeface="AppleSDGothicNeoB00" panose="02000503000000000000" pitchFamily="2" charset="-127"/>
            </a:endParaRPr>
          </a:p>
        </p:txBody>
      </p:sp>
      <p:sp>
        <p:nvSpPr>
          <p:cNvPr id="14" name="TextBox 13">
            <a:extLst>
              <a:ext uri="{FF2B5EF4-FFF2-40B4-BE49-F238E27FC236}">
                <a16:creationId xmlns:a16="http://schemas.microsoft.com/office/drawing/2014/main" id="{2962FADD-6ACB-431F-B267-7461B66C9187}"/>
              </a:ext>
            </a:extLst>
          </p:cNvPr>
          <p:cNvSpPr txBox="1"/>
          <p:nvPr/>
        </p:nvSpPr>
        <p:spPr>
          <a:xfrm>
            <a:off x="597473" y="944220"/>
            <a:ext cx="10738581" cy="473206"/>
          </a:xfrm>
          <a:prstGeom prst="rect">
            <a:avLst/>
          </a:prstGeom>
          <a:noFill/>
        </p:spPr>
        <p:txBody>
          <a:bodyPr wrap="square">
            <a:spAutoFit/>
          </a:bodyPr>
          <a:lstStyle/>
          <a:p>
            <a:pPr marL="285750" indent="-285750" algn="l">
              <a:lnSpc>
                <a:spcPct val="150000"/>
              </a:lnSpc>
              <a:buFont typeface="Wingdings" panose="05000000000000000000" pitchFamily="2" charset="2"/>
              <a:buChar char="§"/>
            </a:pPr>
            <a:r>
              <a:rPr lang="ko-KR" altLang="en-US">
                <a:latin typeface="AppleSDGothicNeoM00" panose="02000503000000000000" pitchFamily="2" charset="-127"/>
                <a:ea typeface="AppleSDGothicNeoM00" panose="02000503000000000000" pitchFamily="2" charset="-127"/>
              </a:rPr>
              <a:t>우리 위상수학에 대해 알아볼까요</a:t>
            </a:r>
            <a:r>
              <a:rPr lang="en-US" altLang="ko-KR">
                <a:latin typeface="AppleSDGothicNeoM00" panose="02000503000000000000" pitchFamily="2" charset="-127"/>
                <a:ea typeface="AppleSDGothicNeoM00" panose="02000503000000000000" pitchFamily="2" charset="-127"/>
              </a:rPr>
              <a:t>?</a:t>
            </a:r>
            <a:endParaRPr lang="en-US" altLang="ko-KR" sz="1400">
              <a:latin typeface="AppleSDGothicNeoM00" panose="02000503000000000000" pitchFamily="2" charset="-127"/>
              <a:ea typeface="AppleSDGothicNeoM00" panose="02000503000000000000" pitchFamily="2" charset="-127"/>
            </a:endParaRPr>
          </a:p>
        </p:txBody>
      </p:sp>
      <p:sp>
        <p:nvSpPr>
          <p:cNvPr id="15" name="TextBox 14">
            <a:extLst>
              <a:ext uri="{FF2B5EF4-FFF2-40B4-BE49-F238E27FC236}">
                <a16:creationId xmlns:a16="http://schemas.microsoft.com/office/drawing/2014/main" id="{243D7785-CF78-42A9-C8E5-0803EFF5A97B}"/>
              </a:ext>
            </a:extLst>
          </p:cNvPr>
          <p:cNvSpPr txBox="1"/>
          <p:nvPr/>
        </p:nvSpPr>
        <p:spPr>
          <a:xfrm>
            <a:off x="597473" y="1580932"/>
            <a:ext cx="10525904" cy="2096728"/>
          </a:xfrm>
          <a:prstGeom prst="rect">
            <a:avLst/>
          </a:prstGeom>
          <a:noFill/>
        </p:spPr>
        <p:txBody>
          <a:bodyPr wrap="square" rtlCol="0">
            <a:spAutoFit/>
          </a:bodyPr>
          <a:lstStyle/>
          <a:p>
            <a:pPr>
              <a:lnSpc>
                <a:spcPct val="150000"/>
              </a:lnSpc>
            </a:pPr>
            <a:r>
              <a:rPr lang="en-US" altLang="ko-KR">
                <a:highlight>
                  <a:srgbClr val="D9D9D9"/>
                </a:highlight>
                <a:latin typeface="AppleSDGothicNeoL00" panose="02000503000000000000" pitchFamily="2" charset="-127"/>
                <a:ea typeface="AppleSDGothicNeoL00" panose="02000503000000000000" pitchFamily="2" charset="-127"/>
              </a:rPr>
              <a:t>Simplicial</a:t>
            </a:r>
            <a:r>
              <a:rPr lang="ko-KR" altLang="en-US">
                <a:highlight>
                  <a:srgbClr val="D9D9D9"/>
                </a:highlight>
                <a:latin typeface="AppleSDGothicNeoL00" panose="02000503000000000000" pitchFamily="2" charset="-127"/>
                <a:ea typeface="AppleSDGothicNeoL00" panose="02000503000000000000" pitchFamily="2" charset="-127"/>
              </a:rPr>
              <a:t> </a:t>
            </a:r>
            <a:r>
              <a:rPr lang="en-US" altLang="ko-KR">
                <a:highlight>
                  <a:srgbClr val="D9D9D9"/>
                </a:highlight>
                <a:latin typeface="AppleSDGothicNeoL00" panose="02000503000000000000" pitchFamily="2" charset="-127"/>
                <a:ea typeface="AppleSDGothicNeoL00" panose="02000503000000000000" pitchFamily="2" charset="-127"/>
              </a:rPr>
              <a:t>Complexes</a:t>
            </a:r>
            <a:r>
              <a:rPr lang="ko-KR" altLang="en-US">
                <a:highlight>
                  <a:srgbClr val="D9D9D9"/>
                </a:highlight>
                <a:latin typeface="AppleSDGothicNeoL00" panose="02000503000000000000" pitchFamily="2" charset="-127"/>
                <a:ea typeface="AppleSDGothicNeoL00" panose="02000503000000000000" pitchFamily="2" charset="-127"/>
              </a:rPr>
              <a:t> </a:t>
            </a:r>
            <a:r>
              <a:rPr lang="en-US" altLang="ko-KR">
                <a:highlight>
                  <a:srgbClr val="D9D9D9"/>
                </a:highlight>
                <a:latin typeface="AppleSDGothicNeoL00" panose="02000503000000000000" pitchFamily="2" charset="-127"/>
                <a:ea typeface="AppleSDGothicNeoL00" panose="02000503000000000000" pitchFamily="2" charset="-127"/>
              </a:rPr>
              <a:t>(</a:t>
            </a:r>
            <a:r>
              <a:rPr lang="ko-KR" altLang="en-US">
                <a:highlight>
                  <a:srgbClr val="D9D9D9"/>
                </a:highlight>
                <a:latin typeface="AppleSDGothicNeoL00" panose="02000503000000000000" pitchFamily="2" charset="-127"/>
                <a:ea typeface="AppleSDGothicNeoL00" panose="02000503000000000000" pitchFamily="2" charset="-127"/>
              </a:rPr>
              <a:t>단체 복합체</a:t>
            </a:r>
            <a:r>
              <a:rPr lang="en-US" altLang="ko-KR">
                <a:highlight>
                  <a:srgbClr val="D9D9D9"/>
                </a:highlight>
                <a:latin typeface="AppleSDGothicNeoL00" panose="02000503000000000000" pitchFamily="2" charset="-127"/>
                <a:ea typeface="AppleSDGothicNeoL00" panose="02000503000000000000" pitchFamily="2" charset="-127"/>
              </a:rPr>
              <a:t>)</a:t>
            </a:r>
          </a:p>
          <a:p>
            <a:pPr marL="285750" indent="-285750">
              <a:lnSpc>
                <a:spcPct val="150000"/>
              </a:lnSpc>
              <a:buFontTx/>
              <a:buChar char="-"/>
            </a:pPr>
            <a:r>
              <a:rPr lang="en-US" altLang="ko-KR" sz="1400">
                <a:latin typeface="AppleSDGothicNeoL00" panose="02000503000000000000" pitchFamily="2" charset="-127"/>
                <a:ea typeface="AppleSDGothicNeoL00" panose="02000503000000000000" pitchFamily="2" charset="-127"/>
              </a:rPr>
              <a:t>simplicial homology</a:t>
            </a:r>
            <a:r>
              <a:rPr lang="ko-KR" altLang="en-US" sz="1400">
                <a:latin typeface="AppleSDGothicNeoL00" panose="02000503000000000000" pitchFamily="2" charset="-127"/>
                <a:ea typeface="AppleSDGothicNeoL00" panose="02000503000000000000" pitchFamily="2" charset="-127"/>
              </a:rPr>
              <a:t>를 구성</a:t>
            </a:r>
            <a:r>
              <a:rPr lang="en-US" altLang="ko-KR" sz="1400">
                <a:latin typeface="AppleSDGothicNeoL00" panose="02000503000000000000" pitchFamily="2" charset="-127"/>
                <a:ea typeface="AppleSDGothicNeoL00" panose="02000503000000000000" pitchFamily="2" charset="-127"/>
              </a:rPr>
              <a:t>, complex</a:t>
            </a:r>
            <a:r>
              <a:rPr lang="ko-KR" altLang="en-US" sz="1400">
                <a:latin typeface="AppleSDGothicNeoL00" panose="02000503000000000000" pitchFamily="2" charset="-127"/>
                <a:ea typeface="AppleSDGothicNeoL00" panose="02000503000000000000" pitchFamily="2" charset="-127"/>
              </a:rPr>
              <a:t>는 </a:t>
            </a:r>
            <a:r>
              <a:rPr lang="en-US" altLang="ko-KR" sz="1400">
                <a:latin typeface="AppleSDGothicNeoL00" panose="02000503000000000000" pitchFamily="2" charset="-127"/>
                <a:ea typeface="AppleSDGothicNeoL00" panose="02000503000000000000" pitchFamily="2" charset="-127"/>
              </a:rPr>
              <a:t>topological space</a:t>
            </a:r>
            <a:r>
              <a:rPr lang="ko-KR" altLang="en-US" sz="1400">
                <a:latin typeface="AppleSDGothicNeoL00" panose="02000503000000000000" pitchFamily="2" charset="-127"/>
                <a:ea typeface="AppleSDGothicNeoL00" panose="02000503000000000000" pitchFamily="2" charset="-127"/>
              </a:rPr>
              <a:t>를 단순화하여 수학적으로 표현한 것을 말함</a:t>
            </a:r>
            <a:br>
              <a:rPr lang="en-US" altLang="ko-KR" sz="1400">
                <a:latin typeface="AppleSDGothicNeoL00" panose="02000503000000000000" pitchFamily="2" charset="-127"/>
                <a:ea typeface="AppleSDGothicNeoL00" panose="02000503000000000000" pitchFamily="2" charset="-127"/>
              </a:rPr>
            </a:br>
            <a:r>
              <a:rPr lang="en-US" altLang="ko-KR" sz="1400">
                <a:latin typeface="AppleSDGothicNeoL00" panose="02000503000000000000" pitchFamily="2" charset="-127"/>
                <a:ea typeface="AppleSDGothicNeoL00" panose="02000503000000000000" pitchFamily="2" charset="-127"/>
              </a:rPr>
              <a:t>ex)</a:t>
            </a:r>
            <a:r>
              <a:rPr lang="ko-KR" altLang="en-US" sz="1400">
                <a:latin typeface="AppleSDGothicNeoL00" panose="02000503000000000000" pitchFamily="2" charset="-127"/>
                <a:ea typeface="AppleSDGothicNeoL00" panose="02000503000000000000" pitchFamily="2" charset="-127"/>
              </a:rPr>
              <a:t> 뇌 신경망 분석 </a:t>
            </a:r>
            <a:r>
              <a:rPr lang="en-US" altLang="ko-KR" sz="1400">
                <a:latin typeface="AppleSDGothicNeoL00" panose="02000503000000000000" pitchFamily="2" charset="-127"/>
                <a:ea typeface="AppleSDGothicNeoL00" panose="02000503000000000000" pitchFamily="2" charset="-127"/>
              </a:rPr>
              <a:t>: </a:t>
            </a:r>
            <a:r>
              <a:rPr lang="ko-KR" altLang="en-US" sz="1400">
                <a:latin typeface="AppleSDGothicNeoL00" panose="02000503000000000000" pitchFamily="2" charset="-127"/>
                <a:ea typeface="AppleSDGothicNeoL00" panose="02000503000000000000" pitchFamily="2" charset="-127"/>
              </a:rPr>
              <a:t>뇌의 각 영역</a:t>
            </a:r>
            <a:r>
              <a:rPr lang="en-US" altLang="ko-KR" sz="1400">
                <a:latin typeface="AppleSDGothicNeoL00" panose="02000503000000000000" pitchFamily="2" charset="-127"/>
                <a:ea typeface="AppleSDGothicNeoL00" panose="02000503000000000000" pitchFamily="2" charset="-127"/>
              </a:rPr>
              <a:t>[</a:t>
            </a:r>
            <a:r>
              <a:rPr lang="ko-KR" altLang="en-US" sz="1400">
                <a:latin typeface="AppleSDGothicNeoL00" panose="02000503000000000000" pitchFamily="2" charset="-127"/>
                <a:ea typeface="AppleSDGothicNeoL00" panose="02000503000000000000" pitchFamily="2" charset="-127"/>
              </a:rPr>
              <a:t>점</a:t>
            </a:r>
            <a:r>
              <a:rPr lang="en-US" altLang="ko-KR" sz="1400">
                <a:latin typeface="AppleSDGothicNeoL00" panose="02000503000000000000" pitchFamily="2" charset="-127"/>
                <a:ea typeface="AppleSDGothicNeoL00" panose="02000503000000000000" pitchFamily="2" charset="-127"/>
              </a:rPr>
              <a:t>], </a:t>
            </a:r>
            <a:r>
              <a:rPr lang="ko-KR" altLang="en-US" sz="1400">
                <a:latin typeface="AppleSDGothicNeoL00" panose="02000503000000000000" pitchFamily="2" charset="-127"/>
                <a:ea typeface="AppleSDGothicNeoL00" panose="02000503000000000000" pitchFamily="2" charset="-127"/>
              </a:rPr>
              <a:t>영역간 상호관계</a:t>
            </a:r>
            <a:r>
              <a:rPr lang="en-US" altLang="ko-KR" sz="1400">
                <a:latin typeface="AppleSDGothicNeoL00" panose="02000503000000000000" pitchFamily="2" charset="-127"/>
                <a:ea typeface="AppleSDGothicNeoL00" panose="02000503000000000000" pitchFamily="2" charset="-127"/>
              </a:rPr>
              <a:t>[</a:t>
            </a:r>
            <a:r>
              <a:rPr lang="ko-KR" altLang="en-US" sz="1400">
                <a:latin typeface="AppleSDGothicNeoL00" panose="02000503000000000000" pitchFamily="2" charset="-127"/>
                <a:ea typeface="AppleSDGothicNeoL00" panose="02000503000000000000" pitchFamily="2" charset="-127"/>
              </a:rPr>
              <a:t>선</a:t>
            </a:r>
            <a:r>
              <a:rPr lang="en-US" altLang="ko-KR" sz="1400">
                <a:latin typeface="AppleSDGothicNeoL00" panose="02000503000000000000" pitchFamily="2" charset="-127"/>
                <a:ea typeface="AppleSDGothicNeoL00" panose="02000503000000000000" pitchFamily="2" charset="-127"/>
              </a:rPr>
              <a:t>]</a:t>
            </a:r>
          </a:p>
          <a:p>
            <a:pPr marL="285750" indent="-285750">
              <a:lnSpc>
                <a:spcPct val="150000"/>
              </a:lnSpc>
              <a:buFontTx/>
              <a:buChar char="-"/>
            </a:pPr>
            <a:r>
              <a:rPr lang="en-US" altLang="ko-KR" sz="1400">
                <a:latin typeface="AppleSDGothicNeoL00" panose="02000503000000000000" pitchFamily="2" charset="-127"/>
                <a:ea typeface="AppleSDGothicNeoL00" panose="02000503000000000000" pitchFamily="2" charset="-127"/>
              </a:rPr>
              <a:t>simplex</a:t>
            </a:r>
            <a:r>
              <a:rPr lang="ko-KR" altLang="en-US" sz="1400">
                <a:latin typeface="AppleSDGothicNeoL00" panose="02000503000000000000" pitchFamily="2" charset="-127"/>
                <a:ea typeface="AppleSDGothicNeoL00" panose="02000503000000000000" pitchFamily="2" charset="-127"/>
              </a:rPr>
              <a:t> </a:t>
            </a:r>
            <a:r>
              <a:rPr lang="en-US" altLang="ko-KR" sz="1400">
                <a:latin typeface="AppleSDGothicNeoL00" panose="02000503000000000000" pitchFamily="2" charset="-127"/>
                <a:ea typeface="AppleSDGothicNeoL00" panose="02000503000000000000" pitchFamily="2" charset="-127"/>
              </a:rPr>
              <a:t>(</a:t>
            </a:r>
            <a:r>
              <a:rPr lang="ko-KR" altLang="en-US" sz="1400">
                <a:latin typeface="AppleSDGothicNeoL00" panose="02000503000000000000" pitchFamily="2" charset="-127"/>
                <a:ea typeface="AppleSDGothicNeoL00" panose="02000503000000000000" pitchFamily="2" charset="-127"/>
              </a:rPr>
              <a:t>단체</a:t>
            </a:r>
            <a:r>
              <a:rPr lang="en-US" altLang="ko-KR" sz="1400">
                <a:latin typeface="AppleSDGothicNeoL00" panose="02000503000000000000" pitchFamily="2" charset="-127"/>
                <a:ea typeface="AppleSDGothicNeoL00" panose="02000503000000000000" pitchFamily="2" charset="-127"/>
              </a:rPr>
              <a:t>) : </a:t>
            </a:r>
            <a:r>
              <a:rPr lang="ko-KR" altLang="en-US" sz="1400">
                <a:latin typeface="AppleSDGothicNeoL00" panose="02000503000000000000" pitchFamily="2" charset="-127"/>
                <a:ea typeface="AppleSDGothicNeoL00" panose="02000503000000000000" pitchFamily="2" charset="-127"/>
              </a:rPr>
              <a:t>조각</a:t>
            </a:r>
            <a:r>
              <a:rPr lang="en-US" altLang="ko-KR" sz="1400">
                <a:latin typeface="AppleSDGothicNeoL00" panose="02000503000000000000" pitchFamily="2" charset="-127"/>
                <a:ea typeface="AppleSDGothicNeoL00" panose="02000503000000000000" pitchFamily="2" charset="-127"/>
              </a:rPr>
              <a:t>(</a:t>
            </a:r>
            <a:r>
              <a:rPr lang="ko-KR" altLang="en-US" sz="1400">
                <a:latin typeface="AppleSDGothicNeoL00" panose="02000503000000000000" pitchFamily="2" charset="-127"/>
                <a:ea typeface="AppleSDGothicNeoL00" panose="02000503000000000000" pitchFamily="2" charset="-127"/>
              </a:rPr>
              <a:t>점</a:t>
            </a:r>
            <a:r>
              <a:rPr lang="en-US" altLang="ko-KR" sz="1400">
                <a:latin typeface="AppleSDGothicNeoL00" panose="02000503000000000000" pitchFamily="2" charset="-127"/>
                <a:ea typeface="AppleSDGothicNeoL00" panose="02000503000000000000" pitchFamily="2" charset="-127"/>
              </a:rPr>
              <a:t>, </a:t>
            </a:r>
            <a:r>
              <a:rPr lang="ko-KR" altLang="en-US" sz="1400">
                <a:latin typeface="AppleSDGothicNeoL00" panose="02000503000000000000" pitchFamily="2" charset="-127"/>
                <a:ea typeface="AppleSDGothicNeoL00" panose="02000503000000000000" pitchFamily="2" charset="-127"/>
              </a:rPr>
              <a:t>선</a:t>
            </a:r>
            <a:r>
              <a:rPr lang="en-US" altLang="ko-KR" sz="1400">
                <a:latin typeface="AppleSDGothicNeoL00" panose="02000503000000000000" pitchFamily="2" charset="-127"/>
                <a:ea typeface="AppleSDGothicNeoL00" panose="02000503000000000000" pitchFamily="2" charset="-127"/>
              </a:rPr>
              <a:t>,</a:t>
            </a:r>
            <a:r>
              <a:rPr lang="ko-KR" altLang="en-US" sz="1400">
                <a:latin typeface="AppleSDGothicNeoL00" panose="02000503000000000000" pitchFamily="2" charset="-127"/>
                <a:ea typeface="AppleSDGothicNeoL00" panose="02000503000000000000" pitchFamily="2" charset="-127"/>
              </a:rPr>
              <a:t> 삼각형</a:t>
            </a:r>
            <a:r>
              <a:rPr lang="en-US" altLang="ko-KR" sz="1400">
                <a:latin typeface="AppleSDGothicNeoL00" panose="02000503000000000000" pitchFamily="2" charset="-127"/>
                <a:ea typeface="AppleSDGothicNeoL00" panose="02000503000000000000" pitchFamily="2" charset="-127"/>
              </a:rPr>
              <a:t>,…)</a:t>
            </a:r>
            <a:r>
              <a:rPr lang="ko-KR" altLang="en-US" sz="1400">
                <a:latin typeface="AppleSDGothicNeoL00" panose="02000503000000000000" pitchFamily="2" charset="-127"/>
                <a:ea typeface="AppleSDGothicNeoL00" panose="02000503000000000000" pitchFamily="2" charset="-127"/>
              </a:rPr>
              <a:t>들이 위상적으로 단순하고</a:t>
            </a:r>
            <a:r>
              <a:rPr lang="en-US" altLang="ko-KR" sz="1400">
                <a:latin typeface="AppleSDGothicNeoL00" panose="02000503000000000000" pitchFamily="2" charset="-127"/>
                <a:ea typeface="AppleSDGothicNeoL00" panose="02000503000000000000" pitchFamily="2" charset="-127"/>
              </a:rPr>
              <a:t>, </a:t>
            </a:r>
            <a:r>
              <a:rPr lang="ko-KR" altLang="en-US" sz="1400">
                <a:latin typeface="AppleSDGothicNeoL00" panose="02000503000000000000" pitchFamily="2" charset="-127"/>
                <a:ea typeface="AppleSDGothicNeoL00" panose="02000503000000000000" pitchFamily="2" charset="-127"/>
              </a:rPr>
              <a:t>그들 사이의 교집합 혹은 맞닿은 면</a:t>
            </a:r>
            <a:r>
              <a:rPr lang="en-US" altLang="ko-KR" sz="1400">
                <a:latin typeface="AppleSDGothicNeoL00" panose="02000503000000000000" pitchFamily="2" charset="-127"/>
                <a:ea typeface="AppleSDGothicNeoL00" panose="02000503000000000000" pitchFamily="2" charset="-127"/>
              </a:rPr>
              <a:t>(face)</a:t>
            </a:r>
            <a:r>
              <a:rPr lang="ko-KR" altLang="en-US" sz="1400">
                <a:latin typeface="AppleSDGothicNeoL00" panose="02000503000000000000" pitchFamily="2" charset="-127"/>
                <a:ea typeface="AppleSDGothicNeoL00" panose="02000503000000000000" pitchFamily="2" charset="-127"/>
              </a:rPr>
              <a:t>이 같은 종류의 낮은 차원 조각들로 나타내어질 때</a:t>
            </a:r>
            <a:r>
              <a:rPr lang="en-US" altLang="ko-KR" sz="1400">
                <a:latin typeface="AppleSDGothicNeoL00" panose="02000503000000000000" pitchFamily="2" charset="-127"/>
                <a:ea typeface="AppleSDGothicNeoL00" panose="02000503000000000000" pitchFamily="2" charset="-127"/>
              </a:rPr>
              <a:t>, </a:t>
            </a:r>
            <a:r>
              <a:rPr lang="ko-KR" altLang="en-US" sz="1400">
                <a:latin typeface="AppleSDGothicNeoL00" panose="02000503000000000000" pitchFamily="2" charset="-127"/>
                <a:ea typeface="AppleSDGothicNeoL00" panose="02000503000000000000" pitchFamily="2" charset="-127"/>
              </a:rPr>
              <a:t>이러한 조건을 만족하는 조각을 다른 말로 단체라 한다</a:t>
            </a:r>
            <a:r>
              <a:rPr lang="en-US" altLang="ko-KR" sz="1400">
                <a:latin typeface="AppleSDGothicNeoL00" panose="02000503000000000000" pitchFamily="2" charset="-127"/>
                <a:ea typeface="AppleSDGothicNeoL00" panose="02000503000000000000" pitchFamily="2" charset="-127"/>
              </a:rPr>
              <a:t>.</a:t>
            </a:r>
          </a:p>
          <a:p>
            <a:pPr marL="285750" indent="-285750">
              <a:lnSpc>
                <a:spcPct val="150000"/>
              </a:lnSpc>
              <a:buFont typeface="Wingdings" panose="05000000000000000000" pitchFamily="2" charset="2"/>
              <a:buChar char="è"/>
            </a:pPr>
            <a:r>
              <a:rPr lang="ko-KR" altLang="en-US" sz="1400">
                <a:latin typeface="AppleSDGothicNeoL00" panose="02000503000000000000" pitchFamily="2" charset="-127"/>
                <a:ea typeface="AppleSDGothicNeoL00" panose="02000503000000000000" pitchFamily="2" charset="-127"/>
                <a:sym typeface="Wingdings" panose="05000000000000000000" pitchFamily="2" charset="2"/>
              </a:rPr>
              <a:t>단체들의 집합 </a:t>
            </a:r>
            <a:r>
              <a:rPr lang="en-US" altLang="ko-KR" sz="1400">
                <a:latin typeface="AppleSDGothicNeoL00" panose="02000503000000000000" pitchFamily="2" charset="-127"/>
                <a:ea typeface="AppleSDGothicNeoL00" panose="02000503000000000000" pitchFamily="2" charset="-127"/>
                <a:sym typeface="Wingdings" panose="05000000000000000000" pitchFamily="2" charset="2"/>
              </a:rPr>
              <a:t>: simplicial complex (0</a:t>
            </a:r>
            <a:r>
              <a:rPr lang="ko-KR" altLang="en-US" sz="1400">
                <a:latin typeface="AppleSDGothicNeoL00" panose="02000503000000000000" pitchFamily="2" charset="-127"/>
                <a:ea typeface="AppleSDGothicNeoL00" panose="02000503000000000000" pitchFamily="2" charset="-127"/>
                <a:sym typeface="Wingdings" panose="05000000000000000000" pitchFamily="2" charset="2"/>
              </a:rPr>
              <a:t>차원 단체 </a:t>
            </a:r>
            <a:r>
              <a:rPr lang="en-US" altLang="ko-KR" sz="1400">
                <a:latin typeface="AppleSDGothicNeoL00" panose="02000503000000000000" pitchFamily="2" charset="-127"/>
                <a:ea typeface="AppleSDGothicNeoL00" panose="02000503000000000000" pitchFamily="2" charset="-127"/>
                <a:sym typeface="Wingdings" panose="05000000000000000000" pitchFamily="2" charset="2"/>
              </a:rPr>
              <a:t>: </a:t>
            </a:r>
            <a:r>
              <a:rPr lang="ko-KR" altLang="en-US" sz="1400">
                <a:latin typeface="AppleSDGothicNeoL00" panose="02000503000000000000" pitchFamily="2" charset="-127"/>
                <a:ea typeface="AppleSDGothicNeoL00" panose="02000503000000000000" pitchFamily="2" charset="-127"/>
                <a:sym typeface="Wingdings" panose="05000000000000000000" pitchFamily="2" charset="2"/>
              </a:rPr>
              <a:t>꼭짓점</a:t>
            </a:r>
            <a:r>
              <a:rPr lang="en-US" altLang="ko-KR" sz="1400">
                <a:latin typeface="AppleSDGothicNeoL00" panose="02000503000000000000" pitchFamily="2" charset="-127"/>
                <a:ea typeface="AppleSDGothicNeoL00" panose="02000503000000000000" pitchFamily="2" charset="-127"/>
                <a:sym typeface="Wingdings" panose="05000000000000000000" pitchFamily="2" charset="2"/>
              </a:rPr>
              <a:t>(vertex)</a:t>
            </a:r>
            <a:r>
              <a:rPr lang="ko-KR" altLang="en-US" sz="1400">
                <a:latin typeface="AppleSDGothicNeoL00" panose="02000503000000000000" pitchFamily="2" charset="-127"/>
                <a:ea typeface="AppleSDGothicNeoL00" panose="02000503000000000000" pitchFamily="2" charset="-127"/>
                <a:sym typeface="Wingdings" panose="05000000000000000000" pitchFamily="2" charset="2"/>
              </a:rPr>
              <a:t> </a:t>
            </a:r>
            <a:r>
              <a:rPr lang="en-US" altLang="ko-KR" sz="1400">
                <a:latin typeface="AppleSDGothicNeoL00" panose="02000503000000000000" pitchFamily="2" charset="-127"/>
                <a:ea typeface="AppleSDGothicNeoL00" panose="02000503000000000000" pitchFamily="2" charset="-127"/>
                <a:sym typeface="Wingdings" panose="05000000000000000000" pitchFamily="2" charset="2"/>
              </a:rPr>
              <a:t>1</a:t>
            </a:r>
            <a:r>
              <a:rPr lang="ko-KR" altLang="en-US" sz="1400">
                <a:latin typeface="AppleSDGothicNeoL00" panose="02000503000000000000" pitchFamily="2" charset="-127"/>
                <a:ea typeface="AppleSDGothicNeoL00" panose="02000503000000000000" pitchFamily="2" charset="-127"/>
                <a:sym typeface="Wingdings" panose="05000000000000000000" pitchFamily="2" charset="2"/>
              </a:rPr>
              <a:t>차원 단체 </a:t>
            </a:r>
            <a:r>
              <a:rPr lang="en-US" altLang="ko-KR" sz="1400">
                <a:latin typeface="AppleSDGothicNeoL00" panose="02000503000000000000" pitchFamily="2" charset="-127"/>
                <a:ea typeface="AppleSDGothicNeoL00" panose="02000503000000000000" pitchFamily="2" charset="-127"/>
                <a:sym typeface="Wingdings" panose="05000000000000000000" pitchFamily="2" charset="2"/>
              </a:rPr>
              <a:t>: </a:t>
            </a:r>
            <a:r>
              <a:rPr lang="ko-KR" altLang="en-US" sz="1400">
                <a:latin typeface="AppleSDGothicNeoL00" panose="02000503000000000000" pitchFamily="2" charset="-127"/>
                <a:ea typeface="AppleSDGothicNeoL00" panose="02000503000000000000" pitchFamily="2" charset="-127"/>
                <a:sym typeface="Wingdings" panose="05000000000000000000" pitchFamily="2" charset="2"/>
              </a:rPr>
              <a:t>선</a:t>
            </a:r>
            <a:r>
              <a:rPr lang="en-US" altLang="ko-KR" sz="1400">
                <a:latin typeface="AppleSDGothicNeoL00" panose="02000503000000000000" pitchFamily="2" charset="-127"/>
                <a:ea typeface="AppleSDGothicNeoL00" panose="02000503000000000000" pitchFamily="2" charset="-127"/>
                <a:sym typeface="Wingdings" panose="05000000000000000000" pitchFamily="2" charset="2"/>
              </a:rPr>
              <a:t>)</a:t>
            </a:r>
            <a:endParaRPr lang="en-US" altLang="ko-KR" sz="1400">
              <a:latin typeface="AppleSDGothicNeoL00" panose="02000503000000000000" pitchFamily="2" charset="-127"/>
              <a:ea typeface="AppleSDGothicNeoL00" panose="02000503000000000000" pitchFamily="2" charset="-127"/>
            </a:endParaRPr>
          </a:p>
        </p:txBody>
      </p:sp>
      <p:sp>
        <p:nvSpPr>
          <p:cNvPr id="16" name="TextBox 15">
            <a:extLst>
              <a:ext uri="{FF2B5EF4-FFF2-40B4-BE49-F238E27FC236}">
                <a16:creationId xmlns:a16="http://schemas.microsoft.com/office/drawing/2014/main" id="{6551CE38-D945-C3ED-917B-058EA41137E5}"/>
              </a:ext>
            </a:extLst>
          </p:cNvPr>
          <p:cNvSpPr txBox="1"/>
          <p:nvPr/>
        </p:nvSpPr>
        <p:spPr>
          <a:xfrm>
            <a:off x="49308" y="6576916"/>
            <a:ext cx="6111688" cy="276999"/>
          </a:xfrm>
          <a:prstGeom prst="rect">
            <a:avLst/>
          </a:prstGeom>
          <a:noFill/>
        </p:spPr>
        <p:txBody>
          <a:bodyPr wrap="square">
            <a:spAutoFit/>
          </a:bodyPr>
          <a:lstStyle/>
          <a:p>
            <a:r>
              <a:rPr lang="ko-KR" altLang="en-US" sz="1200">
                <a:latin typeface="AppleSDGothicNeoL00" panose="02000503000000000000" pitchFamily="2" charset="-127"/>
                <a:ea typeface="AppleSDGothicNeoL00" panose="02000503000000000000" pitchFamily="2" charset="-127"/>
              </a:rPr>
              <a:t>http://koreascience.kr/article/JAKO201508449473670.pdf</a:t>
            </a:r>
          </a:p>
        </p:txBody>
      </p:sp>
      <p:sp>
        <p:nvSpPr>
          <p:cNvPr id="18" name="TextBox 17">
            <a:extLst>
              <a:ext uri="{FF2B5EF4-FFF2-40B4-BE49-F238E27FC236}">
                <a16:creationId xmlns:a16="http://schemas.microsoft.com/office/drawing/2014/main" id="{1D356B9E-2076-347D-FEC4-3C9BD6FB9059}"/>
              </a:ext>
            </a:extLst>
          </p:cNvPr>
          <p:cNvSpPr txBox="1"/>
          <p:nvPr/>
        </p:nvSpPr>
        <p:spPr>
          <a:xfrm>
            <a:off x="597473" y="3755227"/>
            <a:ext cx="10525904" cy="2096728"/>
          </a:xfrm>
          <a:prstGeom prst="rect">
            <a:avLst/>
          </a:prstGeom>
          <a:noFill/>
        </p:spPr>
        <p:txBody>
          <a:bodyPr wrap="square" rtlCol="0">
            <a:spAutoFit/>
          </a:bodyPr>
          <a:lstStyle/>
          <a:p>
            <a:pPr>
              <a:lnSpc>
                <a:spcPct val="150000"/>
              </a:lnSpc>
            </a:pPr>
            <a:r>
              <a:rPr lang="en-US" altLang="ko-KR">
                <a:highlight>
                  <a:srgbClr val="D9D9D9"/>
                </a:highlight>
                <a:latin typeface="AppleSDGothicNeoL00" panose="02000503000000000000" pitchFamily="2" charset="-127"/>
                <a:ea typeface="AppleSDGothicNeoL00" panose="02000503000000000000" pitchFamily="2" charset="-127"/>
              </a:rPr>
              <a:t>Homology Groups</a:t>
            </a:r>
            <a:r>
              <a:rPr lang="ko-KR" altLang="en-US">
                <a:highlight>
                  <a:srgbClr val="D9D9D9"/>
                </a:highlight>
                <a:latin typeface="AppleSDGothicNeoL00" panose="02000503000000000000" pitchFamily="2" charset="-127"/>
                <a:ea typeface="AppleSDGothicNeoL00" panose="02000503000000000000" pitchFamily="2" charset="-127"/>
              </a:rPr>
              <a:t> </a:t>
            </a:r>
            <a:r>
              <a:rPr lang="en-US" altLang="ko-KR">
                <a:highlight>
                  <a:srgbClr val="D9D9D9"/>
                </a:highlight>
                <a:latin typeface="AppleSDGothicNeoL00" panose="02000503000000000000" pitchFamily="2" charset="-127"/>
                <a:ea typeface="AppleSDGothicNeoL00" panose="02000503000000000000" pitchFamily="2" charset="-127"/>
              </a:rPr>
              <a:t>(</a:t>
            </a:r>
            <a:r>
              <a:rPr lang="ko-KR" altLang="en-US">
                <a:highlight>
                  <a:srgbClr val="D9D9D9"/>
                </a:highlight>
                <a:latin typeface="AppleSDGothicNeoL00" panose="02000503000000000000" pitchFamily="2" charset="-127"/>
                <a:ea typeface="AppleSDGothicNeoL00" panose="02000503000000000000" pitchFamily="2" charset="-127"/>
              </a:rPr>
              <a:t>호몰로지군</a:t>
            </a:r>
            <a:r>
              <a:rPr lang="en-US" altLang="ko-KR">
                <a:highlight>
                  <a:srgbClr val="D9D9D9"/>
                </a:highlight>
                <a:latin typeface="AppleSDGothicNeoL00" panose="02000503000000000000" pitchFamily="2" charset="-127"/>
                <a:ea typeface="AppleSDGothicNeoL00" panose="02000503000000000000" pitchFamily="2" charset="-127"/>
              </a:rPr>
              <a:t>)</a:t>
            </a:r>
          </a:p>
          <a:p>
            <a:pPr marL="285750" indent="-285750">
              <a:lnSpc>
                <a:spcPct val="150000"/>
              </a:lnSpc>
              <a:buFontTx/>
              <a:buChar char="-"/>
            </a:pPr>
            <a:r>
              <a:rPr lang="ko-KR" altLang="en-US" sz="1400">
                <a:latin typeface="AppleSDGothicNeoL00" panose="02000503000000000000" pitchFamily="2" charset="-127"/>
                <a:ea typeface="AppleSDGothicNeoL00" panose="02000503000000000000" pitchFamily="2" charset="-127"/>
              </a:rPr>
              <a:t>호몰로지군은 위상공간에서 다차원 </a:t>
            </a:r>
            <a:r>
              <a:rPr lang="en-US" altLang="ko-KR" sz="1400">
                <a:latin typeface="AppleSDGothicNeoL00" panose="02000503000000000000" pitchFamily="2" charset="-127"/>
                <a:ea typeface="AppleSDGothicNeoL00" panose="02000503000000000000" pitchFamily="2" charset="-127"/>
              </a:rPr>
              <a:t>‘</a:t>
            </a:r>
            <a:r>
              <a:rPr lang="ko-KR" altLang="en-US" sz="1400">
                <a:latin typeface="AppleSDGothicNeoL00" panose="02000503000000000000" pitchFamily="2" charset="-127"/>
                <a:ea typeface="AppleSDGothicNeoL00" panose="02000503000000000000" pitchFamily="2" charset="-127"/>
              </a:rPr>
              <a:t>구멍</a:t>
            </a:r>
            <a:r>
              <a:rPr lang="en-US" altLang="ko-KR" sz="1400">
                <a:latin typeface="AppleSDGothicNeoL00" panose="02000503000000000000" pitchFamily="2" charset="-127"/>
                <a:ea typeface="AppleSDGothicNeoL00" panose="02000503000000000000" pitchFamily="2" charset="-127"/>
              </a:rPr>
              <a:t>’</a:t>
            </a:r>
            <a:r>
              <a:rPr lang="ko-KR" altLang="en-US" sz="1400">
                <a:latin typeface="AppleSDGothicNeoL00" panose="02000503000000000000" pitchFamily="2" charset="-127"/>
                <a:ea typeface="AppleSDGothicNeoL00" panose="02000503000000000000" pitchFamily="2" charset="-127"/>
              </a:rPr>
              <a:t>에 대해 다룬다 </a:t>
            </a:r>
            <a:r>
              <a:rPr lang="en-US" altLang="ko-KR" sz="1400">
                <a:latin typeface="AppleSDGothicNeoL00" panose="02000503000000000000" pitchFamily="2" charset="-127"/>
                <a:ea typeface="AppleSDGothicNeoL00" panose="02000503000000000000" pitchFamily="2" charset="-127"/>
              </a:rPr>
              <a:t>: </a:t>
            </a:r>
            <a:r>
              <a:rPr lang="ko-KR" altLang="en-US" sz="1400">
                <a:latin typeface="AppleSDGothicNeoL00" panose="02000503000000000000" pitchFamily="2" charset="-127"/>
                <a:ea typeface="AppleSDGothicNeoL00" panose="02000503000000000000" pitchFamily="2" charset="-127"/>
              </a:rPr>
              <a:t>한 공간에서 공간을 구성하는 원소들끼리 어떤 형태로 이어져 있는가</a:t>
            </a:r>
            <a:r>
              <a:rPr lang="en-US" altLang="ko-KR" sz="1400">
                <a:latin typeface="AppleSDGothicNeoL00" panose="02000503000000000000" pitchFamily="2" charset="-127"/>
                <a:ea typeface="AppleSDGothicNeoL00" panose="02000503000000000000" pitchFamily="2" charset="-127"/>
              </a:rPr>
              <a:t>!</a:t>
            </a:r>
          </a:p>
          <a:p>
            <a:pPr marL="285750" indent="-285750">
              <a:lnSpc>
                <a:spcPct val="150000"/>
              </a:lnSpc>
              <a:buFontTx/>
              <a:buChar char="-"/>
            </a:pPr>
            <a:r>
              <a:rPr lang="en-US" altLang="ko-KR" sz="1400" b="1">
                <a:latin typeface="AppleSDGothicNeoL00" panose="02000503000000000000" pitchFamily="2" charset="-127"/>
                <a:ea typeface="AppleSDGothicNeoL00" panose="02000503000000000000" pitchFamily="2" charset="-127"/>
              </a:rPr>
              <a:t>‘</a:t>
            </a:r>
            <a:r>
              <a:rPr lang="ko-KR" altLang="en-US" sz="1400" b="1">
                <a:latin typeface="AppleSDGothicNeoL00" panose="02000503000000000000" pitchFamily="2" charset="-127"/>
                <a:ea typeface="AppleSDGothicNeoL00" panose="02000503000000000000" pitchFamily="2" charset="-127"/>
              </a:rPr>
              <a:t>이어진 형태</a:t>
            </a:r>
            <a:r>
              <a:rPr lang="en-US" altLang="ko-KR" sz="1400" b="1">
                <a:latin typeface="AppleSDGothicNeoL00" panose="02000503000000000000" pitchFamily="2" charset="-127"/>
                <a:ea typeface="AppleSDGothicNeoL00" panose="02000503000000000000" pitchFamily="2" charset="-127"/>
              </a:rPr>
              <a:t>(chain)’</a:t>
            </a:r>
            <a:r>
              <a:rPr lang="ko-KR" altLang="en-US" sz="1400">
                <a:latin typeface="AppleSDGothicNeoL00" panose="02000503000000000000" pitchFamily="2" charset="-127"/>
                <a:ea typeface="AppleSDGothicNeoL00" panose="02000503000000000000" pitchFamily="2" charset="-127"/>
              </a:rPr>
              <a:t>를 통해 위상 공간에서 </a:t>
            </a:r>
            <a:r>
              <a:rPr lang="en-US" altLang="ko-KR" sz="1400">
                <a:latin typeface="AppleSDGothicNeoL00" panose="02000503000000000000" pitchFamily="2" charset="-127"/>
                <a:ea typeface="AppleSDGothicNeoL00" panose="02000503000000000000" pitchFamily="2" charset="-127"/>
              </a:rPr>
              <a:t>‘</a:t>
            </a:r>
            <a:r>
              <a:rPr lang="ko-KR" altLang="en-US" sz="1400">
                <a:latin typeface="AppleSDGothicNeoL00" panose="02000503000000000000" pitchFamily="2" charset="-127"/>
                <a:ea typeface="AppleSDGothicNeoL00" panose="02000503000000000000" pitchFamily="2" charset="-127"/>
              </a:rPr>
              <a:t>구멍</a:t>
            </a:r>
            <a:r>
              <a:rPr lang="en-US" altLang="ko-KR" sz="1400">
                <a:latin typeface="AppleSDGothicNeoL00" panose="02000503000000000000" pitchFamily="2" charset="-127"/>
                <a:ea typeface="AppleSDGothicNeoL00" panose="02000503000000000000" pitchFamily="2" charset="-127"/>
              </a:rPr>
              <a:t>’</a:t>
            </a:r>
            <a:r>
              <a:rPr lang="ko-KR" altLang="en-US" sz="1400">
                <a:latin typeface="AppleSDGothicNeoL00" panose="02000503000000000000" pitchFamily="2" charset="-127"/>
                <a:ea typeface="AppleSDGothicNeoL00" panose="02000503000000000000" pitchFamily="2" charset="-127"/>
              </a:rPr>
              <a:t>을 찾는 것이 호몰로지군의 접근 방식</a:t>
            </a:r>
            <a:endParaRPr lang="en-US" altLang="ko-KR" sz="1400">
              <a:latin typeface="AppleSDGothicNeoL00" panose="02000503000000000000" pitchFamily="2" charset="-127"/>
              <a:ea typeface="AppleSDGothicNeoL00" panose="02000503000000000000" pitchFamily="2" charset="-127"/>
            </a:endParaRPr>
          </a:p>
          <a:p>
            <a:pPr marL="285750" indent="-285750">
              <a:lnSpc>
                <a:spcPct val="150000"/>
              </a:lnSpc>
              <a:buFontTx/>
              <a:buChar char="-"/>
            </a:pPr>
            <a:r>
              <a:rPr lang="ko-KR" altLang="en-US" sz="1400" b="1">
                <a:solidFill>
                  <a:srgbClr val="C00000"/>
                </a:solidFill>
                <a:latin typeface="AppleSDGothicNeoL00" panose="02000503000000000000" pitchFamily="2" charset="-127"/>
                <a:ea typeface="AppleSDGothicNeoL00" panose="02000503000000000000" pitchFamily="2" charset="-127"/>
              </a:rPr>
              <a:t>호몰로지군을 계산해서 </a:t>
            </a:r>
            <a:r>
              <a:rPr lang="ko-KR" altLang="en-US" sz="1400" b="1" u="sng">
                <a:solidFill>
                  <a:srgbClr val="C00000"/>
                </a:solidFill>
                <a:latin typeface="AppleSDGothicNeoL00" panose="02000503000000000000" pitchFamily="2" charset="-127"/>
                <a:ea typeface="AppleSDGothicNeoL00" panose="02000503000000000000" pitchFamily="2" charset="-127"/>
              </a:rPr>
              <a:t>위상적 차이를 </a:t>
            </a:r>
            <a:r>
              <a:rPr lang="ko-KR" altLang="en-US" sz="1400" b="1">
                <a:solidFill>
                  <a:srgbClr val="C00000"/>
                </a:solidFill>
                <a:latin typeface="AppleSDGothicNeoL00" panose="02000503000000000000" pitchFamily="2" charset="-127"/>
                <a:ea typeface="AppleSDGothicNeoL00" panose="02000503000000000000" pitchFamily="2" charset="-127"/>
              </a:rPr>
              <a:t>볼 수 있다 </a:t>
            </a:r>
            <a:r>
              <a:rPr lang="en-US" altLang="ko-KR" sz="1400" b="1">
                <a:solidFill>
                  <a:srgbClr val="C00000"/>
                </a:solidFill>
                <a:latin typeface="AppleSDGothicNeoL00" panose="02000503000000000000" pitchFamily="2" charset="-127"/>
                <a:ea typeface="AppleSDGothicNeoL00" panose="02000503000000000000" pitchFamily="2" charset="-127"/>
              </a:rPr>
              <a:t>(</a:t>
            </a:r>
            <a:r>
              <a:rPr lang="ko-KR" altLang="en-US" sz="1400" b="1">
                <a:solidFill>
                  <a:srgbClr val="C00000"/>
                </a:solidFill>
                <a:latin typeface="AppleSDGothicNeoL00" panose="02000503000000000000" pitchFamily="2" charset="-127"/>
                <a:ea typeface="AppleSDGothicNeoL00" panose="02000503000000000000" pitchFamily="2" charset="-127"/>
              </a:rPr>
              <a:t>논문의 핵심</a:t>
            </a:r>
            <a:r>
              <a:rPr lang="en-US" altLang="ko-KR" sz="1400" b="1">
                <a:solidFill>
                  <a:srgbClr val="C00000"/>
                </a:solidFill>
                <a:latin typeface="AppleSDGothicNeoL00" panose="02000503000000000000" pitchFamily="2" charset="-127"/>
                <a:ea typeface="AppleSDGothicNeoL00" panose="02000503000000000000" pitchFamily="2" charset="-127"/>
              </a:rPr>
              <a:t>)</a:t>
            </a:r>
            <a:r>
              <a:rPr lang="ko-KR" altLang="en-US" sz="1400" b="1">
                <a:solidFill>
                  <a:srgbClr val="C00000"/>
                </a:solidFill>
                <a:latin typeface="AppleSDGothicNeoL00" panose="02000503000000000000" pitchFamily="2" charset="-127"/>
                <a:ea typeface="AppleSDGothicNeoL00" panose="02000503000000000000" pitchFamily="2" charset="-127"/>
              </a:rPr>
              <a:t> </a:t>
            </a:r>
            <a:r>
              <a:rPr lang="en-US" altLang="ko-KR" sz="1400">
                <a:solidFill>
                  <a:srgbClr val="C00000"/>
                </a:solidFill>
                <a:latin typeface="AppleSDGothicNeoL00" panose="02000503000000000000" pitchFamily="2" charset="-127"/>
                <a:ea typeface="AppleSDGothicNeoL00" panose="02000503000000000000" pitchFamily="2" charset="-127"/>
              </a:rPr>
              <a:t>: </a:t>
            </a:r>
            <a:r>
              <a:rPr lang="en-US" altLang="ko-KR" sz="1400" b="1">
                <a:solidFill>
                  <a:srgbClr val="C00000"/>
                </a:solidFill>
                <a:latin typeface="AppleSDGothicNeoL00" panose="02000503000000000000" pitchFamily="2" charset="-127"/>
                <a:ea typeface="AppleSDGothicNeoL00" panose="02000503000000000000" pitchFamily="2" charset="-127"/>
              </a:rPr>
              <a:t>betti number</a:t>
            </a:r>
            <a:r>
              <a:rPr lang="ko-KR" altLang="en-US" sz="1400">
                <a:solidFill>
                  <a:srgbClr val="C00000"/>
                </a:solidFill>
                <a:latin typeface="AppleSDGothicNeoL00" panose="02000503000000000000" pitchFamily="2" charset="-127"/>
                <a:ea typeface="AppleSDGothicNeoL00" panose="02000503000000000000" pitchFamily="2" charset="-127"/>
              </a:rPr>
              <a:t>는 위상 공간의 호몰로지 군의 계수</a:t>
            </a:r>
            <a:r>
              <a:rPr lang="en-US" altLang="ko-KR" sz="1400">
                <a:solidFill>
                  <a:srgbClr val="C00000"/>
                </a:solidFill>
                <a:latin typeface="AppleSDGothicNeoL00" panose="02000503000000000000" pitchFamily="2" charset="-127"/>
                <a:ea typeface="AppleSDGothicNeoL00" panose="02000503000000000000" pitchFamily="2" charset="-127"/>
              </a:rPr>
              <a:t>, k</a:t>
            </a:r>
            <a:r>
              <a:rPr lang="ko-KR" altLang="en-US" sz="1400">
                <a:solidFill>
                  <a:srgbClr val="C00000"/>
                </a:solidFill>
                <a:latin typeface="AppleSDGothicNeoL00" panose="02000503000000000000" pitchFamily="2" charset="-127"/>
                <a:ea typeface="AppleSDGothicNeoL00" panose="02000503000000000000" pitchFamily="2" charset="-127"/>
              </a:rPr>
              <a:t>차원의 구멍의 수</a:t>
            </a:r>
            <a:endParaRPr lang="en-US" altLang="ko-KR" sz="1400">
              <a:solidFill>
                <a:srgbClr val="C00000"/>
              </a:solidFill>
              <a:latin typeface="AppleSDGothicNeoL00" panose="02000503000000000000" pitchFamily="2" charset="-127"/>
              <a:ea typeface="AppleSDGothicNeoL00" panose="02000503000000000000" pitchFamily="2" charset="-127"/>
            </a:endParaRPr>
          </a:p>
          <a:p>
            <a:pPr marL="285750" indent="-285750">
              <a:lnSpc>
                <a:spcPct val="150000"/>
              </a:lnSpc>
              <a:buFontTx/>
              <a:buChar char="-"/>
            </a:pPr>
            <a:r>
              <a:rPr lang="en-US" altLang="ko-KR" sz="1400">
                <a:latin typeface="AppleSDGothicNeoL00" panose="02000503000000000000" pitchFamily="2" charset="-127"/>
                <a:ea typeface="AppleSDGothicNeoL00" panose="02000503000000000000" pitchFamily="2" charset="-127"/>
              </a:rPr>
              <a:t>Dimesion-0 [0</a:t>
            </a:r>
            <a:r>
              <a:rPr lang="ko-KR" altLang="en-US" sz="1400">
                <a:latin typeface="AppleSDGothicNeoL00" panose="02000503000000000000" pitchFamily="2" charset="-127"/>
                <a:ea typeface="AppleSDGothicNeoL00" panose="02000503000000000000" pitchFamily="2" charset="-127"/>
              </a:rPr>
              <a:t>차원 </a:t>
            </a:r>
            <a:r>
              <a:rPr lang="en-US" altLang="ko-KR" sz="1400">
                <a:latin typeface="AppleSDGothicNeoL00" panose="02000503000000000000" pitchFamily="2" charset="-127"/>
                <a:ea typeface="AppleSDGothicNeoL00" panose="02000503000000000000" pitchFamily="2" charset="-127"/>
              </a:rPr>
              <a:t>betti number] : number</a:t>
            </a:r>
            <a:r>
              <a:rPr lang="ko-KR" altLang="en-US" sz="1400">
                <a:latin typeface="AppleSDGothicNeoL00" panose="02000503000000000000" pitchFamily="2" charset="-127"/>
                <a:ea typeface="AppleSDGothicNeoL00" panose="02000503000000000000" pitchFamily="2" charset="-127"/>
              </a:rPr>
              <a:t> </a:t>
            </a:r>
            <a:r>
              <a:rPr lang="en-US" altLang="ko-KR" sz="1400">
                <a:latin typeface="AppleSDGothicNeoL00" panose="02000503000000000000" pitchFamily="2" charset="-127"/>
                <a:ea typeface="AppleSDGothicNeoL00" panose="02000503000000000000" pitchFamily="2" charset="-127"/>
              </a:rPr>
              <a:t>of</a:t>
            </a:r>
            <a:r>
              <a:rPr lang="ko-KR" altLang="en-US" sz="1400">
                <a:latin typeface="AppleSDGothicNeoL00" panose="02000503000000000000" pitchFamily="2" charset="-127"/>
                <a:ea typeface="AppleSDGothicNeoL00" panose="02000503000000000000" pitchFamily="2" charset="-127"/>
              </a:rPr>
              <a:t> </a:t>
            </a:r>
            <a:r>
              <a:rPr lang="en-US" altLang="ko-KR" sz="1400">
                <a:solidFill>
                  <a:srgbClr val="C00000"/>
                </a:solidFill>
                <a:latin typeface="AppleSDGothicNeoL00" panose="02000503000000000000" pitchFamily="2" charset="-127"/>
                <a:ea typeface="AppleSDGothicNeoL00" panose="02000503000000000000" pitchFamily="2" charset="-127"/>
              </a:rPr>
              <a:t>connected</a:t>
            </a:r>
            <a:r>
              <a:rPr lang="ko-KR" altLang="en-US" sz="1400">
                <a:solidFill>
                  <a:srgbClr val="C00000"/>
                </a:solidFill>
                <a:latin typeface="AppleSDGothicNeoL00" panose="02000503000000000000" pitchFamily="2" charset="-127"/>
                <a:ea typeface="AppleSDGothicNeoL00" panose="02000503000000000000" pitchFamily="2" charset="-127"/>
              </a:rPr>
              <a:t> </a:t>
            </a:r>
            <a:r>
              <a:rPr lang="en-US" altLang="ko-KR" sz="1400">
                <a:solidFill>
                  <a:srgbClr val="C00000"/>
                </a:solidFill>
                <a:latin typeface="AppleSDGothicNeoL00" panose="02000503000000000000" pitchFamily="2" charset="-127"/>
                <a:ea typeface="AppleSDGothicNeoL00" panose="02000503000000000000" pitchFamily="2" charset="-127"/>
              </a:rPr>
              <a:t>components</a:t>
            </a:r>
            <a:r>
              <a:rPr lang="ko-KR" altLang="en-US" sz="1400">
                <a:solidFill>
                  <a:srgbClr val="C00000"/>
                </a:solidFill>
                <a:latin typeface="AppleSDGothicNeoL00" panose="02000503000000000000" pitchFamily="2" charset="-127"/>
                <a:ea typeface="AppleSDGothicNeoL00" panose="02000503000000000000" pitchFamily="2" charset="-127"/>
              </a:rPr>
              <a:t> </a:t>
            </a:r>
            <a:endParaRPr lang="en-US" altLang="ko-KR" sz="1400">
              <a:solidFill>
                <a:srgbClr val="C00000"/>
              </a:solidFill>
              <a:latin typeface="AppleSDGothicNeoL00" panose="02000503000000000000" pitchFamily="2" charset="-127"/>
              <a:ea typeface="AppleSDGothicNeoL00" panose="02000503000000000000" pitchFamily="2" charset="-127"/>
            </a:endParaRPr>
          </a:p>
          <a:p>
            <a:pPr marL="285750" indent="-285750">
              <a:lnSpc>
                <a:spcPct val="150000"/>
              </a:lnSpc>
              <a:buFontTx/>
              <a:buChar char="-"/>
            </a:pPr>
            <a:r>
              <a:rPr lang="en-US" altLang="ko-KR" sz="1400">
                <a:latin typeface="AppleSDGothicNeoL00" panose="02000503000000000000" pitchFamily="2" charset="-127"/>
                <a:ea typeface="AppleSDGothicNeoL00" panose="02000503000000000000" pitchFamily="2" charset="-127"/>
              </a:rPr>
              <a:t>Dimesion-1 [1</a:t>
            </a:r>
            <a:r>
              <a:rPr lang="ko-KR" altLang="en-US" sz="1400">
                <a:latin typeface="AppleSDGothicNeoL00" panose="02000503000000000000" pitchFamily="2" charset="-127"/>
                <a:ea typeface="AppleSDGothicNeoL00" panose="02000503000000000000" pitchFamily="2" charset="-127"/>
              </a:rPr>
              <a:t>차원 </a:t>
            </a:r>
            <a:r>
              <a:rPr lang="en-US" altLang="ko-KR" sz="1400">
                <a:latin typeface="AppleSDGothicNeoL00" panose="02000503000000000000" pitchFamily="2" charset="-127"/>
                <a:ea typeface="AppleSDGothicNeoL00" panose="02000503000000000000" pitchFamily="2" charset="-127"/>
              </a:rPr>
              <a:t>betti number] : number</a:t>
            </a:r>
            <a:r>
              <a:rPr lang="ko-KR" altLang="en-US" sz="1400">
                <a:latin typeface="AppleSDGothicNeoL00" panose="02000503000000000000" pitchFamily="2" charset="-127"/>
                <a:ea typeface="AppleSDGothicNeoL00" panose="02000503000000000000" pitchFamily="2" charset="-127"/>
              </a:rPr>
              <a:t> </a:t>
            </a:r>
            <a:r>
              <a:rPr lang="en-US" altLang="ko-KR" sz="1400">
                <a:latin typeface="AppleSDGothicNeoL00" panose="02000503000000000000" pitchFamily="2" charset="-127"/>
                <a:ea typeface="AppleSDGothicNeoL00" panose="02000503000000000000" pitchFamily="2" charset="-127"/>
              </a:rPr>
              <a:t>of</a:t>
            </a:r>
            <a:r>
              <a:rPr lang="ko-KR" altLang="en-US" sz="1400">
                <a:latin typeface="AppleSDGothicNeoL00" panose="02000503000000000000" pitchFamily="2" charset="-127"/>
                <a:ea typeface="AppleSDGothicNeoL00" panose="02000503000000000000" pitchFamily="2" charset="-127"/>
              </a:rPr>
              <a:t> </a:t>
            </a:r>
            <a:r>
              <a:rPr lang="en-US" altLang="ko-KR" sz="1400">
                <a:latin typeface="AppleSDGothicNeoL00" panose="02000503000000000000" pitchFamily="2" charset="-127"/>
                <a:ea typeface="AppleSDGothicNeoL00" panose="02000503000000000000" pitchFamily="2" charset="-127"/>
              </a:rPr>
              <a:t>holes</a:t>
            </a:r>
            <a:r>
              <a:rPr lang="ko-KR" altLang="en-US" sz="1400">
                <a:latin typeface="AppleSDGothicNeoL00" panose="02000503000000000000" pitchFamily="2" charset="-127"/>
                <a:ea typeface="AppleSDGothicNeoL00" panose="02000503000000000000" pitchFamily="2" charset="-127"/>
              </a:rPr>
              <a:t> </a:t>
            </a:r>
            <a:r>
              <a:rPr lang="en-US" altLang="ko-KR" sz="1400">
                <a:latin typeface="AppleSDGothicNeoL00" panose="02000503000000000000" pitchFamily="2" charset="-127"/>
                <a:ea typeface="AppleSDGothicNeoL00" panose="02000503000000000000" pitchFamily="2" charset="-127"/>
              </a:rPr>
              <a:t>or</a:t>
            </a:r>
            <a:r>
              <a:rPr lang="ko-KR" altLang="en-US" sz="1400">
                <a:latin typeface="AppleSDGothicNeoL00" panose="02000503000000000000" pitchFamily="2" charset="-127"/>
                <a:ea typeface="AppleSDGothicNeoL00" panose="02000503000000000000" pitchFamily="2" charset="-127"/>
              </a:rPr>
              <a:t> </a:t>
            </a:r>
            <a:r>
              <a:rPr lang="en-US" altLang="ko-KR" sz="1400">
                <a:solidFill>
                  <a:srgbClr val="C00000"/>
                </a:solidFill>
                <a:latin typeface="AppleSDGothicNeoL00" panose="02000503000000000000" pitchFamily="2" charset="-127"/>
                <a:ea typeface="AppleSDGothicNeoL00" panose="02000503000000000000" pitchFamily="2" charset="-127"/>
              </a:rPr>
              <a:t>cycles</a:t>
            </a:r>
            <a:r>
              <a:rPr lang="en-US" altLang="ko-KR" sz="1400">
                <a:latin typeface="AppleSDGothicNeoL00" panose="02000503000000000000" pitchFamily="2" charset="-127"/>
                <a:ea typeface="AppleSDGothicNeoL00" panose="02000503000000000000" pitchFamily="2" charset="-127"/>
              </a:rPr>
              <a:t> without boundary</a:t>
            </a:r>
          </a:p>
        </p:txBody>
      </p:sp>
      <p:sp>
        <p:nvSpPr>
          <p:cNvPr id="30" name="사각형: 둥근 모서리 29">
            <a:extLst>
              <a:ext uri="{FF2B5EF4-FFF2-40B4-BE49-F238E27FC236}">
                <a16:creationId xmlns:a16="http://schemas.microsoft.com/office/drawing/2014/main" id="{B9F6012B-6E0C-12BF-5486-9CDD9A22B2E7}"/>
              </a:ext>
            </a:extLst>
          </p:cNvPr>
          <p:cNvSpPr/>
          <p:nvPr/>
        </p:nvSpPr>
        <p:spPr>
          <a:xfrm>
            <a:off x="10866575" y="125688"/>
            <a:ext cx="256802" cy="45719"/>
          </a:xfrm>
          <a:prstGeom prst="roundRect">
            <a:avLst/>
          </a:prstGeom>
          <a:solidFill>
            <a:srgbClr val="D9D9D9"/>
          </a:solidFill>
          <a:ln>
            <a:solidFill>
              <a:srgbClr val="D9D9D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bg2"/>
                </a:solidFill>
              </a:ln>
              <a:solidFill>
                <a:schemeClr val="bg2">
                  <a:lumMod val="90000"/>
                </a:schemeClr>
              </a:solidFill>
              <a:latin typeface="AppleSDGothicNeoB00" panose="02000503000000000000" pitchFamily="2" charset="-127"/>
              <a:ea typeface="AppleSDGothicNeoB00" panose="02000503000000000000" pitchFamily="2" charset="-127"/>
            </a:endParaRPr>
          </a:p>
        </p:txBody>
      </p:sp>
      <p:sp>
        <p:nvSpPr>
          <p:cNvPr id="31" name="사각형: 둥근 모서리 30">
            <a:extLst>
              <a:ext uri="{FF2B5EF4-FFF2-40B4-BE49-F238E27FC236}">
                <a16:creationId xmlns:a16="http://schemas.microsoft.com/office/drawing/2014/main" id="{164460E4-6FC1-E43F-8751-D21336378DC2}"/>
              </a:ext>
            </a:extLst>
          </p:cNvPr>
          <p:cNvSpPr/>
          <p:nvPr/>
        </p:nvSpPr>
        <p:spPr>
          <a:xfrm>
            <a:off x="11204428" y="125688"/>
            <a:ext cx="256802" cy="45719"/>
          </a:xfrm>
          <a:prstGeom prst="roundRect">
            <a:avLst/>
          </a:prstGeom>
          <a:solidFill>
            <a:schemeClr val="bg1">
              <a:lumMod val="85000"/>
            </a:schemeClr>
          </a:solidFill>
          <a:ln>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bg2"/>
                </a:solidFill>
              </a:ln>
              <a:solidFill>
                <a:schemeClr val="bg2">
                  <a:lumMod val="90000"/>
                </a:schemeClr>
              </a:solidFill>
              <a:latin typeface="AppleSDGothicNeoB00" panose="02000503000000000000" pitchFamily="2" charset="-127"/>
              <a:ea typeface="AppleSDGothicNeoB00" panose="02000503000000000000" pitchFamily="2" charset="-127"/>
            </a:endParaRPr>
          </a:p>
        </p:txBody>
      </p:sp>
      <p:sp>
        <p:nvSpPr>
          <p:cNvPr id="32" name="사각형: 둥근 모서리 31">
            <a:extLst>
              <a:ext uri="{FF2B5EF4-FFF2-40B4-BE49-F238E27FC236}">
                <a16:creationId xmlns:a16="http://schemas.microsoft.com/office/drawing/2014/main" id="{FB378754-E9AA-106E-C21A-CF25134956A5}"/>
              </a:ext>
            </a:extLst>
          </p:cNvPr>
          <p:cNvSpPr/>
          <p:nvPr/>
        </p:nvSpPr>
        <p:spPr>
          <a:xfrm>
            <a:off x="11513705" y="125688"/>
            <a:ext cx="256802" cy="45719"/>
          </a:xfrm>
          <a:prstGeom prst="roundRect">
            <a:avLst/>
          </a:prstGeom>
          <a:solidFill>
            <a:schemeClr val="bg1">
              <a:lumMod val="85000"/>
            </a:schemeClr>
          </a:solidFill>
          <a:ln>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bg2"/>
                </a:solidFill>
              </a:ln>
              <a:solidFill>
                <a:schemeClr val="bg2">
                  <a:lumMod val="90000"/>
                </a:schemeClr>
              </a:solidFill>
              <a:latin typeface="AppleSDGothicNeoB00" panose="02000503000000000000" pitchFamily="2" charset="-127"/>
              <a:ea typeface="AppleSDGothicNeoB00" panose="02000503000000000000" pitchFamily="2" charset="-127"/>
            </a:endParaRPr>
          </a:p>
        </p:txBody>
      </p:sp>
      <p:sp>
        <p:nvSpPr>
          <p:cNvPr id="33" name="사각형: 둥근 모서리 32">
            <a:extLst>
              <a:ext uri="{FF2B5EF4-FFF2-40B4-BE49-F238E27FC236}">
                <a16:creationId xmlns:a16="http://schemas.microsoft.com/office/drawing/2014/main" id="{3D9606DD-D316-6CC7-D94F-E03C4DB103AB}"/>
              </a:ext>
            </a:extLst>
          </p:cNvPr>
          <p:cNvSpPr/>
          <p:nvPr/>
        </p:nvSpPr>
        <p:spPr>
          <a:xfrm>
            <a:off x="11837270" y="125688"/>
            <a:ext cx="256802" cy="45719"/>
          </a:xfrm>
          <a:prstGeom prst="roundRect">
            <a:avLst/>
          </a:prstGeom>
          <a:solidFill>
            <a:schemeClr val="bg1">
              <a:lumMod val="85000"/>
            </a:schemeClr>
          </a:solidFill>
          <a:ln>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bg2"/>
                </a:solidFill>
              </a:ln>
              <a:solidFill>
                <a:schemeClr val="bg2">
                  <a:lumMod val="90000"/>
                </a:schemeClr>
              </a:solidFill>
              <a:latin typeface="AppleSDGothicNeoB00" panose="02000503000000000000" pitchFamily="2" charset="-127"/>
              <a:ea typeface="AppleSDGothicNeoB00" panose="02000503000000000000" pitchFamily="2" charset="-127"/>
            </a:endParaRPr>
          </a:p>
        </p:txBody>
      </p:sp>
      <p:sp>
        <p:nvSpPr>
          <p:cNvPr id="34" name="사각형: 둥근 모서리 33">
            <a:extLst>
              <a:ext uri="{FF2B5EF4-FFF2-40B4-BE49-F238E27FC236}">
                <a16:creationId xmlns:a16="http://schemas.microsoft.com/office/drawing/2014/main" id="{9D93E770-8E0B-4958-3F94-7BDDA72D59EF}"/>
              </a:ext>
            </a:extLst>
          </p:cNvPr>
          <p:cNvSpPr/>
          <p:nvPr/>
        </p:nvSpPr>
        <p:spPr>
          <a:xfrm>
            <a:off x="10543010" y="125688"/>
            <a:ext cx="256802" cy="45719"/>
          </a:xfrm>
          <a:prstGeom prst="roundRect">
            <a:avLst/>
          </a:prstGeom>
          <a:solidFill>
            <a:srgbClr val="9DC3E6"/>
          </a:solidFill>
          <a:ln>
            <a:solidFill>
              <a:srgbClr val="9DC3E6"/>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ppleSDGothicNeoB00" panose="02000503000000000000" pitchFamily="2" charset="-127"/>
              <a:ea typeface="AppleSDGothicNeoB00" panose="02000503000000000000" pitchFamily="2" charset="-127"/>
            </a:endParaRPr>
          </a:p>
        </p:txBody>
      </p:sp>
    </p:spTree>
    <p:extLst>
      <p:ext uri="{BB962C8B-B14F-4D97-AF65-F5344CB8AC3E}">
        <p14:creationId xmlns:p14="http://schemas.microsoft.com/office/powerpoint/2010/main" val="4293276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0A9891FA-6696-9149-EDEA-1DF1C1C4B3F2}"/>
              </a:ext>
            </a:extLst>
          </p:cNvPr>
          <p:cNvPicPr>
            <a:picLocks noChangeAspect="1"/>
          </p:cNvPicPr>
          <p:nvPr/>
        </p:nvPicPr>
        <p:blipFill>
          <a:blip r:embed="rId3"/>
          <a:stretch>
            <a:fillRect/>
          </a:stretch>
        </p:blipFill>
        <p:spPr>
          <a:xfrm>
            <a:off x="3320305" y="3884152"/>
            <a:ext cx="4882401" cy="2816181"/>
          </a:xfrm>
          <a:prstGeom prst="rect">
            <a:avLst/>
          </a:prstGeom>
        </p:spPr>
      </p:pic>
      <p:cxnSp>
        <p:nvCxnSpPr>
          <p:cNvPr id="6" name="직선 연결선 5">
            <a:extLst>
              <a:ext uri="{FF2B5EF4-FFF2-40B4-BE49-F238E27FC236}">
                <a16:creationId xmlns:a16="http://schemas.microsoft.com/office/drawing/2014/main" id="{C9805BEC-CF55-4E42-904B-DF65E5F1778B}"/>
              </a:ext>
            </a:extLst>
          </p:cNvPr>
          <p:cNvCxnSpPr>
            <a:cxnSpLocks/>
          </p:cNvCxnSpPr>
          <p:nvPr/>
        </p:nvCxnSpPr>
        <p:spPr>
          <a:xfrm>
            <a:off x="1068883" y="780713"/>
            <a:ext cx="1528267" cy="0"/>
          </a:xfrm>
          <a:prstGeom prst="line">
            <a:avLst/>
          </a:prstGeom>
          <a:ln w="317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F513D6D-4C62-4881-ABFE-0CB94D543734}"/>
              </a:ext>
            </a:extLst>
          </p:cNvPr>
          <p:cNvSpPr txBox="1"/>
          <p:nvPr/>
        </p:nvSpPr>
        <p:spPr>
          <a:xfrm>
            <a:off x="597473" y="380603"/>
            <a:ext cx="3040090" cy="400110"/>
          </a:xfrm>
          <a:prstGeom prst="rect">
            <a:avLst/>
          </a:prstGeom>
          <a:noFill/>
        </p:spPr>
        <p:txBody>
          <a:bodyPr wrap="square" rtlCol="0">
            <a:spAutoFit/>
          </a:bodyPr>
          <a:lstStyle/>
          <a:p>
            <a:r>
              <a:rPr lang="en-US" altLang="ko-KR" sz="2000" dirty="0">
                <a:solidFill>
                  <a:schemeClr val="tx2">
                    <a:lumMod val="50000"/>
                  </a:schemeClr>
                </a:solidFill>
                <a:latin typeface="AppleSDGothicNeoB00" panose="02000503000000000000" pitchFamily="2" charset="-127"/>
                <a:ea typeface="AppleSDGothicNeoB00" panose="02000503000000000000" pitchFamily="2" charset="-127"/>
              </a:rPr>
              <a:t>01 </a:t>
            </a:r>
            <a:r>
              <a:rPr lang="en-US" altLang="ko-KR" sz="2000" dirty="0">
                <a:latin typeface="AppleSDGothicNeoB00" panose="02000503000000000000" pitchFamily="2" charset="-127"/>
                <a:ea typeface="AppleSDGothicNeoB00" panose="02000503000000000000" pitchFamily="2" charset="-127"/>
              </a:rPr>
              <a:t>Introduction</a:t>
            </a:r>
            <a:endParaRPr lang="ko-KR" altLang="en-US" sz="2000" dirty="0">
              <a:latin typeface="AppleSDGothicNeoB00" panose="02000503000000000000" pitchFamily="2" charset="-127"/>
              <a:ea typeface="AppleSDGothicNeoB00" panose="02000503000000000000" pitchFamily="2" charset="-127"/>
            </a:endParaRPr>
          </a:p>
        </p:txBody>
      </p:sp>
      <p:sp>
        <p:nvSpPr>
          <p:cNvPr id="12" name="이등변 삼각형 11">
            <a:extLst>
              <a:ext uri="{FF2B5EF4-FFF2-40B4-BE49-F238E27FC236}">
                <a16:creationId xmlns:a16="http://schemas.microsoft.com/office/drawing/2014/main" id="{2AD4E760-2B07-405B-82F5-9F653AF54667}"/>
              </a:ext>
            </a:extLst>
          </p:cNvPr>
          <p:cNvSpPr/>
          <p:nvPr/>
        </p:nvSpPr>
        <p:spPr>
          <a:xfrm rot="18900000">
            <a:off x="-480308" y="-99421"/>
            <a:ext cx="1505913" cy="746177"/>
          </a:xfrm>
          <a:prstGeom prst="triangle">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ppleSDGothicNeoB00" panose="02000503000000000000" pitchFamily="2" charset="-127"/>
              <a:ea typeface="AppleSDGothicNeoB00" panose="02000503000000000000" pitchFamily="2" charset="-127"/>
            </a:endParaRPr>
          </a:p>
        </p:txBody>
      </p:sp>
      <p:sp>
        <p:nvSpPr>
          <p:cNvPr id="13" name="이등변 삼각형 12">
            <a:extLst>
              <a:ext uri="{FF2B5EF4-FFF2-40B4-BE49-F238E27FC236}">
                <a16:creationId xmlns:a16="http://schemas.microsoft.com/office/drawing/2014/main" id="{22F1B041-7495-40B8-8C75-8B536B738E6F}"/>
              </a:ext>
            </a:extLst>
          </p:cNvPr>
          <p:cNvSpPr/>
          <p:nvPr/>
        </p:nvSpPr>
        <p:spPr>
          <a:xfrm rot="8100000">
            <a:off x="11157099" y="6205876"/>
            <a:ext cx="1535624" cy="751024"/>
          </a:xfrm>
          <a:prstGeom prst="triangle">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ppleSDGothicNeoB00" panose="02000503000000000000" pitchFamily="2" charset="-127"/>
              <a:ea typeface="AppleSDGothicNeoB00" panose="02000503000000000000" pitchFamily="2" charset="-127"/>
            </a:endParaRPr>
          </a:p>
        </p:txBody>
      </p:sp>
      <p:sp>
        <p:nvSpPr>
          <p:cNvPr id="14" name="TextBox 13">
            <a:extLst>
              <a:ext uri="{FF2B5EF4-FFF2-40B4-BE49-F238E27FC236}">
                <a16:creationId xmlns:a16="http://schemas.microsoft.com/office/drawing/2014/main" id="{2962FADD-6ACB-431F-B267-7461B66C9187}"/>
              </a:ext>
            </a:extLst>
          </p:cNvPr>
          <p:cNvSpPr txBox="1"/>
          <p:nvPr/>
        </p:nvSpPr>
        <p:spPr>
          <a:xfrm>
            <a:off x="597473" y="944220"/>
            <a:ext cx="10738581" cy="473206"/>
          </a:xfrm>
          <a:prstGeom prst="rect">
            <a:avLst/>
          </a:prstGeom>
          <a:noFill/>
        </p:spPr>
        <p:txBody>
          <a:bodyPr wrap="square">
            <a:spAutoFit/>
          </a:bodyPr>
          <a:lstStyle/>
          <a:p>
            <a:pPr marL="285750" indent="-285750" algn="l">
              <a:lnSpc>
                <a:spcPct val="150000"/>
              </a:lnSpc>
              <a:buFont typeface="Wingdings" panose="05000000000000000000" pitchFamily="2" charset="2"/>
              <a:buChar char="§"/>
            </a:pPr>
            <a:r>
              <a:rPr lang="ko-KR" altLang="en-US">
                <a:latin typeface="AppleSDGothicNeoM00" panose="02000503000000000000" pitchFamily="2" charset="-127"/>
                <a:ea typeface="AppleSDGothicNeoM00" panose="02000503000000000000" pitchFamily="2" charset="-127"/>
              </a:rPr>
              <a:t>우리 위상수학에 대해 알아볼까요</a:t>
            </a:r>
            <a:r>
              <a:rPr lang="en-US" altLang="ko-KR">
                <a:latin typeface="AppleSDGothicNeoM00" panose="02000503000000000000" pitchFamily="2" charset="-127"/>
                <a:ea typeface="AppleSDGothicNeoM00" panose="02000503000000000000" pitchFamily="2" charset="-127"/>
              </a:rPr>
              <a:t>?</a:t>
            </a:r>
            <a:endParaRPr lang="en-US" altLang="ko-KR" sz="1400">
              <a:latin typeface="AppleSDGothicNeoM00" panose="02000503000000000000" pitchFamily="2" charset="-127"/>
              <a:ea typeface="AppleSDGothicNeoM00" panose="02000503000000000000" pitchFamily="2" charset="-127"/>
            </a:endParaRPr>
          </a:p>
        </p:txBody>
      </p:sp>
      <p:sp>
        <p:nvSpPr>
          <p:cNvPr id="15" name="TextBox 14">
            <a:extLst>
              <a:ext uri="{FF2B5EF4-FFF2-40B4-BE49-F238E27FC236}">
                <a16:creationId xmlns:a16="http://schemas.microsoft.com/office/drawing/2014/main" id="{243D7785-CF78-42A9-C8E5-0803EFF5A97B}"/>
              </a:ext>
            </a:extLst>
          </p:cNvPr>
          <p:cNvSpPr txBox="1"/>
          <p:nvPr/>
        </p:nvSpPr>
        <p:spPr>
          <a:xfrm>
            <a:off x="597473" y="1367131"/>
            <a:ext cx="11173034" cy="2743059"/>
          </a:xfrm>
          <a:prstGeom prst="rect">
            <a:avLst/>
          </a:prstGeom>
          <a:noFill/>
        </p:spPr>
        <p:txBody>
          <a:bodyPr wrap="square" rtlCol="0">
            <a:spAutoFit/>
          </a:bodyPr>
          <a:lstStyle/>
          <a:p>
            <a:pPr>
              <a:lnSpc>
                <a:spcPct val="150000"/>
              </a:lnSpc>
            </a:pPr>
            <a:r>
              <a:rPr lang="en-US" altLang="ko-KR">
                <a:highlight>
                  <a:srgbClr val="D9D9D9"/>
                </a:highlight>
                <a:latin typeface="AppleSDGothicNeoL00" panose="02000503000000000000" pitchFamily="2" charset="-127"/>
                <a:ea typeface="AppleSDGothicNeoL00" panose="02000503000000000000" pitchFamily="2" charset="-127"/>
              </a:rPr>
              <a:t>Persistent homology</a:t>
            </a:r>
          </a:p>
          <a:p>
            <a:pPr marL="285750" indent="-285750">
              <a:lnSpc>
                <a:spcPct val="150000"/>
              </a:lnSpc>
              <a:buFontTx/>
              <a:buChar char="-"/>
            </a:pPr>
            <a:r>
              <a:rPr lang="ko-KR" altLang="en-US" sz="1400">
                <a:latin typeface="AppleSDGothicNeoL00" panose="02000503000000000000" pitchFamily="2" charset="-127"/>
                <a:ea typeface="AppleSDGothicNeoL00" panose="02000503000000000000" pitchFamily="2" charset="-127"/>
              </a:rPr>
              <a:t>데이터를 처리하는 과정에서 중요 신호도 있겠지만 잡음도 존재하는데</a:t>
            </a:r>
            <a:r>
              <a:rPr lang="en-US" altLang="ko-KR" sz="1400">
                <a:latin typeface="AppleSDGothicNeoL00" panose="02000503000000000000" pitchFamily="2" charset="-127"/>
                <a:ea typeface="AppleSDGothicNeoL00" panose="02000503000000000000" pitchFamily="2" charset="-127"/>
              </a:rPr>
              <a:t>, </a:t>
            </a:r>
            <a:r>
              <a:rPr lang="ko-KR" altLang="en-US" sz="1400">
                <a:latin typeface="AppleSDGothicNeoL00" panose="02000503000000000000" pitchFamily="2" charset="-127"/>
                <a:ea typeface="AppleSDGothicNeoL00" panose="02000503000000000000" pitchFamily="2" charset="-127"/>
              </a:rPr>
              <a:t>이를 구분하는것은 관점에 따라 달라짐</a:t>
            </a:r>
            <a:br>
              <a:rPr lang="en-US" altLang="ko-KR" sz="1400">
                <a:latin typeface="AppleSDGothicNeoL00" panose="02000503000000000000" pitchFamily="2" charset="-127"/>
                <a:ea typeface="AppleSDGothicNeoL00" panose="02000503000000000000" pitchFamily="2" charset="-127"/>
              </a:rPr>
            </a:br>
            <a:r>
              <a:rPr lang="en-US" altLang="ko-KR" sz="1400">
                <a:latin typeface="AppleSDGothicNeoL00" panose="02000503000000000000" pitchFamily="2" charset="-127"/>
                <a:ea typeface="AppleSDGothicNeoL00" panose="02000503000000000000" pitchFamily="2" charset="-127"/>
              </a:rPr>
              <a:t>ex)</a:t>
            </a:r>
            <a:r>
              <a:rPr lang="ko-KR" altLang="en-US" sz="1400">
                <a:latin typeface="AppleSDGothicNeoL00" panose="02000503000000000000" pitchFamily="2" charset="-127"/>
                <a:ea typeface="AppleSDGothicNeoL00" panose="02000503000000000000" pitchFamily="2" charset="-127"/>
              </a:rPr>
              <a:t> 뇌 신경망에서의 유의미한 </a:t>
            </a:r>
            <a:r>
              <a:rPr lang="en-US" altLang="ko-KR" sz="1400">
                <a:latin typeface="AppleSDGothicNeoL00" panose="02000503000000000000" pitchFamily="2" charset="-127"/>
                <a:ea typeface="AppleSDGothicNeoL00" panose="02000503000000000000" pitchFamily="2" charset="-127"/>
              </a:rPr>
              <a:t>correlation threshold value </a:t>
            </a:r>
            <a:r>
              <a:rPr lang="ko-KR" altLang="en-US" sz="1400">
                <a:latin typeface="AppleSDGothicNeoL00" panose="02000503000000000000" pitchFamily="2" charset="-127"/>
                <a:ea typeface="AppleSDGothicNeoL00" panose="02000503000000000000" pitchFamily="2" charset="-127"/>
              </a:rPr>
              <a:t>설정</a:t>
            </a:r>
            <a:endParaRPr lang="en-US" altLang="ko-KR" sz="1400">
              <a:latin typeface="AppleSDGothicNeoL00" panose="02000503000000000000" pitchFamily="2" charset="-127"/>
              <a:ea typeface="AppleSDGothicNeoL00" panose="02000503000000000000" pitchFamily="2" charset="-127"/>
            </a:endParaRPr>
          </a:p>
          <a:p>
            <a:pPr marL="285750" indent="-285750">
              <a:lnSpc>
                <a:spcPct val="150000"/>
              </a:lnSpc>
              <a:buFontTx/>
              <a:buChar char="-"/>
            </a:pPr>
            <a:r>
              <a:rPr lang="ko-KR" altLang="en-US" sz="1400">
                <a:latin typeface="AppleSDGothicNeoL00" panose="02000503000000000000" pitchFamily="2" charset="-127"/>
                <a:ea typeface="AppleSDGothicNeoL00" panose="02000503000000000000" pitchFamily="2" charset="-127"/>
              </a:rPr>
              <a:t>그래서 이러한 실용적인 문제를 해결하기 위해 연구되었고</a:t>
            </a:r>
            <a:r>
              <a:rPr lang="en-US" altLang="ko-KR" sz="1400">
                <a:latin typeface="AppleSDGothicNeoL00" panose="02000503000000000000" pitchFamily="2" charset="-127"/>
                <a:ea typeface="AppleSDGothicNeoL00" panose="02000503000000000000" pitchFamily="2" charset="-127"/>
              </a:rPr>
              <a:t>, </a:t>
            </a:r>
            <a:r>
              <a:rPr lang="ko-KR" altLang="en-US" sz="1400">
                <a:latin typeface="AppleSDGothicNeoL00" panose="02000503000000000000" pitchFamily="2" charset="-127"/>
                <a:ea typeface="AppleSDGothicNeoL00" panose="02000503000000000000" pitchFamily="2" charset="-127"/>
              </a:rPr>
              <a:t>대수적 방법이나 함수나 도형의 위상적인 특징을 측정하여 데이터의 위상적 잡음을 제거하고자 하는 것이 주된 전략이다</a:t>
            </a:r>
            <a:r>
              <a:rPr lang="en-US" altLang="ko-KR" sz="1400">
                <a:latin typeface="AppleSDGothicNeoL00" panose="02000503000000000000" pitchFamily="2" charset="-127"/>
                <a:ea typeface="AppleSDGothicNeoL00" panose="02000503000000000000" pitchFamily="2" charset="-127"/>
              </a:rPr>
              <a:t>.</a:t>
            </a:r>
          </a:p>
          <a:p>
            <a:pPr marL="285750" indent="-285750">
              <a:lnSpc>
                <a:spcPct val="150000"/>
              </a:lnSpc>
              <a:buFontTx/>
              <a:buChar char="-"/>
            </a:pPr>
            <a:r>
              <a:rPr lang="ko-KR" altLang="en-US" sz="1400">
                <a:latin typeface="AppleSDGothicNeoL00" panose="02000503000000000000" pitchFamily="2" charset="-127"/>
                <a:ea typeface="AppleSDGothicNeoL00" panose="02000503000000000000" pitchFamily="2" charset="-127"/>
              </a:rPr>
              <a:t>뇌 신경망을 예를 들자면</a:t>
            </a:r>
            <a:r>
              <a:rPr lang="en-US" altLang="ko-KR" sz="1400">
                <a:latin typeface="AppleSDGothicNeoL00" panose="02000503000000000000" pitchFamily="2" charset="-127"/>
                <a:ea typeface="AppleSDGothicNeoL00" panose="02000503000000000000" pitchFamily="2" charset="-127"/>
              </a:rPr>
              <a:t>, </a:t>
            </a:r>
            <a:r>
              <a:rPr lang="ko-KR" altLang="en-US" sz="1400">
                <a:latin typeface="AppleSDGothicNeoL00" panose="02000503000000000000" pitchFamily="2" charset="-127"/>
                <a:ea typeface="AppleSDGothicNeoL00" panose="02000503000000000000" pitchFamily="2" charset="-127"/>
              </a:rPr>
              <a:t>신경망에 존재하는 임의의 한 구조에 </a:t>
            </a:r>
            <a:r>
              <a:rPr lang="ko-KR" altLang="en-US" sz="1400" b="1" u="sng">
                <a:latin typeface="AppleSDGothicNeoL00" panose="02000503000000000000" pitchFamily="2" charset="-127"/>
                <a:ea typeface="AppleSDGothicNeoL00" panose="02000503000000000000" pitchFamily="2" charset="-127"/>
              </a:rPr>
              <a:t>대해 임계값을 점진적으로 늘리거나</a:t>
            </a:r>
            <a:r>
              <a:rPr lang="en-US" altLang="ko-KR" sz="1400" b="1" u="sng">
                <a:latin typeface="AppleSDGothicNeoL00" panose="02000503000000000000" pitchFamily="2" charset="-127"/>
                <a:ea typeface="AppleSDGothicNeoL00" panose="02000503000000000000" pitchFamily="2" charset="-127"/>
              </a:rPr>
              <a:t>, </a:t>
            </a:r>
            <a:r>
              <a:rPr lang="ko-KR" altLang="en-US" sz="1400" b="1" u="sng">
                <a:latin typeface="AppleSDGothicNeoL00" panose="02000503000000000000" pitchFamily="2" charset="-127"/>
                <a:ea typeface="AppleSDGothicNeoL00" panose="02000503000000000000" pitchFamily="2" charset="-127"/>
              </a:rPr>
              <a:t>줄여서</a:t>
            </a:r>
            <a:r>
              <a:rPr lang="ko-KR" altLang="en-US" sz="1400">
                <a:latin typeface="AppleSDGothicNeoL00" panose="02000503000000000000" pitchFamily="2" charset="-127"/>
                <a:ea typeface="AppleSDGothicNeoL00" panose="02000503000000000000" pitchFamily="2" charset="-127"/>
              </a:rPr>
              <a:t> 그 구조가 상당히 많은 변화 동안 </a:t>
            </a:r>
            <a:r>
              <a:rPr lang="ko-KR" altLang="en-US" sz="1400" b="1">
                <a:solidFill>
                  <a:srgbClr val="C00000"/>
                </a:solidFill>
                <a:latin typeface="AppleSDGothicNeoL00" panose="02000503000000000000" pitchFamily="2" charset="-127"/>
                <a:ea typeface="AppleSDGothicNeoL00" panose="02000503000000000000" pitchFamily="2" charset="-127"/>
              </a:rPr>
              <a:t>꾸준히 존재한다면</a:t>
            </a:r>
            <a:r>
              <a:rPr lang="en-US" altLang="ko-KR" sz="1400" b="1">
                <a:solidFill>
                  <a:srgbClr val="C00000"/>
                </a:solidFill>
                <a:latin typeface="AppleSDGothicNeoL00" panose="02000503000000000000" pitchFamily="2" charset="-127"/>
                <a:ea typeface="AppleSDGothicNeoL00" panose="02000503000000000000" pitchFamily="2" charset="-127"/>
              </a:rPr>
              <a:t> (long persistence), </a:t>
            </a:r>
            <a:r>
              <a:rPr lang="ko-KR" altLang="en-US" sz="1400" b="1">
                <a:solidFill>
                  <a:srgbClr val="C00000"/>
                </a:solidFill>
                <a:latin typeface="AppleSDGothicNeoL00" panose="02000503000000000000" pitchFamily="2" charset="-127"/>
                <a:ea typeface="AppleSDGothicNeoL00" panose="02000503000000000000" pitchFamily="2" charset="-127"/>
              </a:rPr>
              <a:t>중요한 구조</a:t>
            </a:r>
            <a:r>
              <a:rPr lang="ko-KR" altLang="en-US" sz="1400">
                <a:latin typeface="AppleSDGothicNeoL00" panose="02000503000000000000" pitchFamily="2" charset="-127"/>
                <a:ea typeface="AppleSDGothicNeoL00" panose="02000503000000000000" pitchFamily="2" charset="-127"/>
              </a:rPr>
              <a:t>이고</a:t>
            </a:r>
            <a:r>
              <a:rPr lang="en-US" altLang="ko-KR" sz="1400">
                <a:latin typeface="AppleSDGothicNeoL00" panose="02000503000000000000" pitchFamily="2" charset="-127"/>
                <a:ea typeface="AppleSDGothicNeoL00" panose="02000503000000000000" pitchFamily="2" charset="-127"/>
              </a:rPr>
              <a:t>, </a:t>
            </a:r>
            <a:r>
              <a:rPr lang="ko-KR" altLang="en-US" sz="1400">
                <a:latin typeface="AppleSDGothicNeoL00" panose="02000503000000000000" pitchFamily="2" charset="-127"/>
                <a:ea typeface="AppleSDGothicNeoL00" panose="02000503000000000000" pitchFamily="2" charset="-127"/>
              </a:rPr>
              <a:t>약간의 변화만으로 구조가 없어진다면 </a:t>
            </a:r>
            <a:r>
              <a:rPr lang="en-US" altLang="ko-KR" sz="1400">
                <a:latin typeface="AppleSDGothicNeoL00" panose="02000503000000000000" pitchFamily="2" charset="-127"/>
                <a:ea typeface="AppleSDGothicNeoL00" panose="02000503000000000000" pitchFamily="2" charset="-127"/>
              </a:rPr>
              <a:t>(short persistence) </a:t>
            </a:r>
            <a:r>
              <a:rPr lang="ko-KR" altLang="en-US" sz="1400">
                <a:latin typeface="AppleSDGothicNeoL00" panose="02000503000000000000" pitchFamily="2" charset="-127"/>
                <a:ea typeface="AppleSDGothicNeoL00" panose="02000503000000000000" pitchFamily="2" charset="-127"/>
              </a:rPr>
              <a:t>이는 위상적 잡음이라고 볼 수 있다</a:t>
            </a:r>
            <a:r>
              <a:rPr lang="en-US" altLang="ko-KR" sz="1400">
                <a:latin typeface="AppleSDGothicNeoL00" panose="02000503000000000000" pitchFamily="2" charset="-127"/>
                <a:ea typeface="AppleSDGothicNeoL00" panose="02000503000000000000" pitchFamily="2" charset="-127"/>
              </a:rPr>
              <a:t>.</a:t>
            </a:r>
          </a:p>
          <a:p>
            <a:pPr marL="285750" indent="-285750">
              <a:lnSpc>
                <a:spcPct val="150000"/>
              </a:lnSpc>
              <a:buFontTx/>
              <a:buChar char="-"/>
            </a:pPr>
            <a:endParaRPr lang="en-US" altLang="ko-KR" sz="1400">
              <a:latin typeface="AppleSDGothicNeoL00" panose="02000503000000000000" pitchFamily="2" charset="-127"/>
              <a:ea typeface="AppleSDGothicNeoL00" panose="02000503000000000000" pitchFamily="2" charset="-127"/>
            </a:endParaRPr>
          </a:p>
        </p:txBody>
      </p:sp>
      <p:sp>
        <p:nvSpPr>
          <p:cNvPr id="16" name="TextBox 15">
            <a:extLst>
              <a:ext uri="{FF2B5EF4-FFF2-40B4-BE49-F238E27FC236}">
                <a16:creationId xmlns:a16="http://schemas.microsoft.com/office/drawing/2014/main" id="{6551CE38-D945-C3ED-917B-058EA41137E5}"/>
              </a:ext>
            </a:extLst>
          </p:cNvPr>
          <p:cNvSpPr txBox="1"/>
          <p:nvPr/>
        </p:nvSpPr>
        <p:spPr>
          <a:xfrm>
            <a:off x="49308" y="6576916"/>
            <a:ext cx="6111688" cy="276999"/>
          </a:xfrm>
          <a:prstGeom prst="rect">
            <a:avLst/>
          </a:prstGeom>
          <a:noFill/>
        </p:spPr>
        <p:txBody>
          <a:bodyPr wrap="square">
            <a:spAutoFit/>
          </a:bodyPr>
          <a:lstStyle/>
          <a:p>
            <a:r>
              <a:rPr lang="ko-KR" altLang="en-US" sz="1200">
                <a:latin typeface="AppleSDGothicNeoL00" panose="02000503000000000000" pitchFamily="2" charset="-127"/>
                <a:ea typeface="AppleSDGothicNeoL00" panose="02000503000000000000" pitchFamily="2" charset="-127"/>
              </a:rPr>
              <a:t>http://koreascience.kr/article/JAKO201508449473670.pdf</a:t>
            </a:r>
          </a:p>
        </p:txBody>
      </p:sp>
      <p:sp>
        <p:nvSpPr>
          <p:cNvPr id="28" name="사각형: 둥근 모서리 27">
            <a:extLst>
              <a:ext uri="{FF2B5EF4-FFF2-40B4-BE49-F238E27FC236}">
                <a16:creationId xmlns:a16="http://schemas.microsoft.com/office/drawing/2014/main" id="{99143A27-CB32-0AF2-BF5A-9C9DF26BA461}"/>
              </a:ext>
            </a:extLst>
          </p:cNvPr>
          <p:cNvSpPr/>
          <p:nvPr/>
        </p:nvSpPr>
        <p:spPr>
          <a:xfrm>
            <a:off x="10866575" y="125688"/>
            <a:ext cx="256802" cy="45719"/>
          </a:xfrm>
          <a:prstGeom prst="roundRect">
            <a:avLst/>
          </a:prstGeom>
          <a:solidFill>
            <a:srgbClr val="D9D9D9"/>
          </a:solidFill>
          <a:ln>
            <a:solidFill>
              <a:srgbClr val="D9D9D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bg2"/>
                </a:solidFill>
              </a:ln>
              <a:solidFill>
                <a:schemeClr val="bg2">
                  <a:lumMod val="90000"/>
                </a:schemeClr>
              </a:solidFill>
              <a:latin typeface="AppleSDGothicNeoB00" panose="02000503000000000000" pitchFamily="2" charset="-127"/>
              <a:ea typeface="AppleSDGothicNeoB00" panose="02000503000000000000" pitchFamily="2" charset="-127"/>
            </a:endParaRPr>
          </a:p>
        </p:txBody>
      </p:sp>
      <p:sp>
        <p:nvSpPr>
          <p:cNvPr id="30" name="사각형: 둥근 모서리 29">
            <a:extLst>
              <a:ext uri="{FF2B5EF4-FFF2-40B4-BE49-F238E27FC236}">
                <a16:creationId xmlns:a16="http://schemas.microsoft.com/office/drawing/2014/main" id="{4B1B27F7-04C8-C15C-0FFE-85BBF6CFDB57}"/>
              </a:ext>
            </a:extLst>
          </p:cNvPr>
          <p:cNvSpPr/>
          <p:nvPr/>
        </p:nvSpPr>
        <p:spPr>
          <a:xfrm>
            <a:off x="11204428" y="125688"/>
            <a:ext cx="256802" cy="45719"/>
          </a:xfrm>
          <a:prstGeom prst="roundRect">
            <a:avLst/>
          </a:prstGeom>
          <a:solidFill>
            <a:schemeClr val="bg1">
              <a:lumMod val="85000"/>
            </a:schemeClr>
          </a:solidFill>
          <a:ln>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bg2"/>
                </a:solidFill>
              </a:ln>
              <a:solidFill>
                <a:schemeClr val="bg2">
                  <a:lumMod val="90000"/>
                </a:schemeClr>
              </a:solidFill>
              <a:latin typeface="AppleSDGothicNeoB00" panose="02000503000000000000" pitchFamily="2" charset="-127"/>
              <a:ea typeface="AppleSDGothicNeoB00" panose="02000503000000000000" pitchFamily="2" charset="-127"/>
            </a:endParaRPr>
          </a:p>
        </p:txBody>
      </p:sp>
      <p:sp>
        <p:nvSpPr>
          <p:cNvPr id="31" name="사각형: 둥근 모서리 30">
            <a:extLst>
              <a:ext uri="{FF2B5EF4-FFF2-40B4-BE49-F238E27FC236}">
                <a16:creationId xmlns:a16="http://schemas.microsoft.com/office/drawing/2014/main" id="{65641591-C7DF-EF9A-45C6-F032664D8C85}"/>
              </a:ext>
            </a:extLst>
          </p:cNvPr>
          <p:cNvSpPr/>
          <p:nvPr/>
        </p:nvSpPr>
        <p:spPr>
          <a:xfrm>
            <a:off x="11513705" y="125688"/>
            <a:ext cx="256802" cy="45719"/>
          </a:xfrm>
          <a:prstGeom prst="roundRect">
            <a:avLst/>
          </a:prstGeom>
          <a:solidFill>
            <a:schemeClr val="bg1">
              <a:lumMod val="85000"/>
            </a:schemeClr>
          </a:solidFill>
          <a:ln>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bg2"/>
                </a:solidFill>
              </a:ln>
              <a:solidFill>
                <a:schemeClr val="bg2">
                  <a:lumMod val="90000"/>
                </a:schemeClr>
              </a:solidFill>
              <a:latin typeface="AppleSDGothicNeoB00" panose="02000503000000000000" pitchFamily="2" charset="-127"/>
              <a:ea typeface="AppleSDGothicNeoB00" panose="02000503000000000000" pitchFamily="2" charset="-127"/>
            </a:endParaRPr>
          </a:p>
        </p:txBody>
      </p:sp>
      <p:sp>
        <p:nvSpPr>
          <p:cNvPr id="32" name="사각형: 둥근 모서리 31">
            <a:extLst>
              <a:ext uri="{FF2B5EF4-FFF2-40B4-BE49-F238E27FC236}">
                <a16:creationId xmlns:a16="http://schemas.microsoft.com/office/drawing/2014/main" id="{42F37C26-8D18-A01E-5E23-AE0ED83A14FA}"/>
              </a:ext>
            </a:extLst>
          </p:cNvPr>
          <p:cNvSpPr/>
          <p:nvPr/>
        </p:nvSpPr>
        <p:spPr>
          <a:xfrm>
            <a:off x="11837270" y="125688"/>
            <a:ext cx="256802" cy="45719"/>
          </a:xfrm>
          <a:prstGeom prst="roundRect">
            <a:avLst/>
          </a:prstGeom>
          <a:solidFill>
            <a:schemeClr val="bg1">
              <a:lumMod val="85000"/>
            </a:schemeClr>
          </a:solidFill>
          <a:ln>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bg2"/>
                </a:solidFill>
              </a:ln>
              <a:solidFill>
                <a:schemeClr val="bg2">
                  <a:lumMod val="90000"/>
                </a:schemeClr>
              </a:solidFill>
              <a:latin typeface="AppleSDGothicNeoB00" panose="02000503000000000000" pitchFamily="2" charset="-127"/>
              <a:ea typeface="AppleSDGothicNeoB00" panose="02000503000000000000" pitchFamily="2" charset="-127"/>
            </a:endParaRPr>
          </a:p>
        </p:txBody>
      </p:sp>
      <p:sp>
        <p:nvSpPr>
          <p:cNvPr id="33" name="사각형: 둥근 모서리 32">
            <a:extLst>
              <a:ext uri="{FF2B5EF4-FFF2-40B4-BE49-F238E27FC236}">
                <a16:creationId xmlns:a16="http://schemas.microsoft.com/office/drawing/2014/main" id="{3C896EA7-C607-7058-789B-9C907C98694C}"/>
              </a:ext>
            </a:extLst>
          </p:cNvPr>
          <p:cNvSpPr/>
          <p:nvPr/>
        </p:nvSpPr>
        <p:spPr>
          <a:xfrm>
            <a:off x="10543010" y="125688"/>
            <a:ext cx="256802" cy="45719"/>
          </a:xfrm>
          <a:prstGeom prst="roundRect">
            <a:avLst/>
          </a:prstGeom>
          <a:solidFill>
            <a:srgbClr val="9DC3E6"/>
          </a:solidFill>
          <a:ln>
            <a:solidFill>
              <a:srgbClr val="9DC3E6"/>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ppleSDGothicNeoB00" panose="02000503000000000000" pitchFamily="2" charset="-127"/>
              <a:ea typeface="AppleSDGothicNeoB00" panose="02000503000000000000" pitchFamily="2" charset="-127"/>
            </a:endParaRPr>
          </a:p>
        </p:txBody>
      </p:sp>
    </p:spTree>
    <p:extLst>
      <p:ext uri="{BB962C8B-B14F-4D97-AF65-F5344CB8AC3E}">
        <p14:creationId xmlns:p14="http://schemas.microsoft.com/office/powerpoint/2010/main" val="4225180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F513D6D-4C62-4881-ABFE-0CB94D543734}"/>
              </a:ext>
            </a:extLst>
          </p:cNvPr>
          <p:cNvSpPr txBox="1"/>
          <p:nvPr/>
        </p:nvSpPr>
        <p:spPr>
          <a:xfrm>
            <a:off x="3357282" y="2644171"/>
            <a:ext cx="676522" cy="523220"/>
          </a:xfrm>
          <a:prstGeom prst="rect">
            <a:avLst/>
          </a:prstGeom>
          <a:noFill/>
        </p:spPr>
        <p:txBody>
          <a:bodyPr wrap="square" rtlCol="0">
            <a:spAutoFit/>
          </a:bodyPr>
          <a:lstStyle/>
          <a:p>
            <a:r>
              <a:rPr lang="en-US" altLang="ko-KR" sz="2800" dirty="0">
                <a:solidFill>
                  <a:schemeClr val="tx2">
                    <a:lumMod val="50000"/>
                  </a:schemeClr>
                </a:solidFill>
                <a:latin typeface="나눔스퀘어_ac ExtraBold" panose="020B0600000101010101" pitchFamily="50" charset="-127"/>
                <a:ea typeface="나눔스퀘어_ac ExtraBold" panose="020B0600000101010101" pitchFamily="50" charset="-127"/>
              </a:rPr>
              <a:t>02</a:t>
            </a:r>
            <a:endParaRPr lang="ko-KR" altLang="en-US" sz="2800" dirty="0">
              <a:latin typeface="나눔스퀘어_ac ExtraBold" panose="020B0600000101010101" pitchFamily="50" charset="-127"/>
              <a:ea typeface="나눔스퀘어_ac ExtraBold" panose="020B0600000101010101" pitchFamily="50" charset="-127"/>
            </a:endParaRPr>
          </a:p>
        </p:txBody>
      </p:sp>
      <p:sp>
        <p:nvSpPr>
          <p:cNvPr id="4" name="직사각형 3">
            <a:extLst>
              <a:ext uri="{FF2B5EF4-FFF2-40B4-BE49-F238E27FC236}">
                <a16:creationId xmlns:a16="http://schemas.microsoft.com/office/drawing/2014/main" id="{36B3A180-559D-4BEF-AC45-D65A84DD08CC}"/>
              </a:ext>
            </a:extLst>
          </p:cNvPr>
          <p:cNvSpPr/>
          <p:nvPr/>
        </p:nvSpPr>
        <p:spPr>
          <a:xfrm>
            <a:off x="3357282" y="3167391"/>
            <a:ext cx="5477436" cy="52322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a:latin typeface="AppleSDGothicNeoB00" panose="02000503000000000000" pitchFamily="2" charset="-127"/>
                <a:ea typeface="AppleSDGothicNeoB00" panose="02000503000000000000" pitchFamily="2" charset="-127"/>
              </a:rPr>
              <a:t>Background : computational topology &amp; Related work</a:t>
            </a:r>
            <a:endParaRPr lang="ko-KR" altLang="en-US" sz="1600" dirty="0">
              <a:latin typeface="AppleSDGothicNeoB00" panose="02000503000000000000" pitchFamily="2" charset="-127"/>
              <a:ea typeface="AppleSDGothicNeoB00" panose="02000503000000000000" pitchFamily="2" charset="-127"/>
            </a:endParaRPr>
          </a:p>
        </p:txBody>
      </p:sp>
      <p:sp>
        <p:nvSpPr>
          <p:cNvPr id="6" name="이등변 삼각형 5">
            <a:extLst>
              <a:ext uri="{FF2B5EF4-FFF2-40B4-BE49-F238E27FC236}">
                <a16:creationId xmlns:a16="http://schemas.microsoft.com/office/drawing/2014/main" id="{E2DB0C93-CA7A-47B0-B556-F1F90AB833DD}"/>
              </a:ext>
            </a:extLst>
          </p:cNvPr>
          <p:cNvSpPr/>
          <p:nvPr/>
        </p:nvSpPr>
        <p:spPr>
          <a:xfrm rot="18900000">
            <a:off x="-480308" y="-99421"/>
            <a:ext cx="1505913" cy="746177"/>
          </a:xfrm>
          <a:prstGeom prst="triangle">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이등변 삼각형 6">
            <a:extLst>
              <a:ext uri="{FF2B5EF4-FFF2-40B4-BE49-F238E27FC236}">
                <a16:creationId xmlns:a16="http://schemas.microsoft.com/office/drawing/2014/main" id="{3A4435B4-5BBC-4A62-85C4-21C7CEB64F04}"/>
              </a:ext>
            </a:extLst>
          </p:cNvPr>
          <p:cNvSpPr/>
          <p:nvPr/>
        </p:nvSpPr>
        <p:spPr>
          <a:xfrm rot="8100000">
            <a:off x="11157099" y="6205876"/>
            <a:ext cx="1535624" cy="751024"/>
          </a:xfrm>
          <a:prstGeom prst="triangle">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370885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직선 연결선 5">
            <a:extLst>
              <a:ext uri="{FF2B5EF4-FFF2-40B4-BE49-F238E27FC236}">
                <a16:creationId xmlns:a16="http://schemas.microsoft.com/office/drawing/2014/main" id="{C9805BEC-CF55-4E42-904B-DF65E5F1778B}"/>
              </a:ext>
            </a:extLst>
          </p:cNvPr>
          <p:cNvCxnSpPr>
            <a:cxnSpLocks/>
          </p:cNvCxnSpPr>
          <p:nvPr/>
        </p:nvCxnSpPr>
        <p:spPr>
          <a:xfrm>
            <a:off x="1068883" y="780713"/>
            <a:ext cx="6044611" cy="0"/>
          </a:xfrm>
          <a:prstGeom prst="line">
            <a:avLst/>
          </a:prstGeom>
          <a:ln w="317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F513D6D-4C62-4881-ABFE-0CB94D543734}"/>
              </a:ext>
            </a:extLst>
          </p:cNvPr>
          <p:cNvSpPr txBox="1"/>
          <p:nvPr/>
        </p:nvSpPr>
        <p:spPr>
          <a:xfrm>
            <a:off x="597474" y="377404"/>
            <a:ext cx="6663937" cy="707886"/>
          </a:xfrm>
          <a:prstGeom prst="rect">
            <a:avLst/>
          </a:prstGeom>
          <a:noFill/>
        </p:spPr>
        <p:txBody>
          <a:bodyPr wrap="square" rtlCol="0">
            <a:spAutoFit/>
          </a:bodyPr>
          <a:lstStyle/>
          <a:p>
            <a:r>
              <a:rPr lang="en-US" altLang="ko-KR" sz="2000">
                <a:solidFill>
                  <a:schemeClr val="tx2">
                    <a:lumMod val="50000"/>
                  </a:schemeClr>
                </a:solidFill>
                <a:latin typeface="AppleSDGothicNeoB00" panose="02000503000000000000" pitchFamily="2" charset="-127"/>
                <a:ea typeface="AppleSDGothicNeoB00" panose="02000503000000000000" pitchFamily="2" charset="-127"/>
              </a:rPr>
              <a:t>02 </a:t>
            </a:r>
            <a:r>
              <a:rPr lang="en-US" altLang="ko-KR" sz="2000">
                <a:latin typeface="AppleSDGothicNeoB00" panose="02000503000000000000" pitchFamily="2" charset="-127"/>
                <a:ea typeface="AppleSDGothicNeoB00" panose="02000503000000000000" pitchFamily="2" charset="-127"/>
              </a:rPr>
              <a:t>Background : computational topology &amp; Related work</a:t>
            </a:r>
            <a:endParaRPr lang="ko-KR" altLang="en-US" sz="2000">
              <a:latin typeface="AppleSDGothicNeoB00" panose="02000503000000000000" pitchFamily="2" charset="-127"/>
              <a:ea typeface="AppleSDGothicNeoB00" panose="02000503000000000000" pitchFamily="2" charset="-127"/>
            </a:endParaRPr>
          </a:p>
          <a:p>
            <a:endParaRPr lang="ko-KR" altLang="en-US" sz="2000">
              <a:latin typeface="AppleSDGothicNeoB00" panose="02000503000000000000" pitchFamily="2" charset="-127"/>
              <a:ea typeface="AppleSDGothicNeoB00" panose="02000503000000000000" pitchFamily="2" charset="-127"/>
            </a:endParaRPr>
          </a:p>
        </p:txBody>
      </p:sp>
      <p:sp>
        <p:nvSpPr>
          <p:cNvPr id="12" name="이등변 삼각형 11">
            <a:extLst>
              <a:ext uri="{FF2B5EF4-FFF2-40B4-BE49-F238E27FC236}">
                <a16:creationId xmlns:a16="http://schemas.microsoft.com/office/drawing/2014/main" id="{69151ADE-1C02-4CDB-B11F-0C34647C1B4E}"/>
              </a:ext>
            </a:extLst>
          </p:cNvPr>
          <p:cNvSpPr/>
          <p:nvPr/>
        </p:nvSpPr>
        <p:spPr>
          <a:xfrm rot="18900000">
            <a:off x="-480308" y="-99421"/>
            <a:ext cx="1505913" cy="746177"/>
          </a:xfrm>
          <a:prstGeom prst="triangle">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ppleSDGothicNeoB00" panose="02000503000000000000" pitchFamily="2" charset="-127"/>
              <a:ea typeface="AppleSDGothicNeoB00" panose="02000503000000000000" pitchFamily="2" charset="-127"/>
            </a:endParaRPr>
          </a:p>
        </p:txBody>
      </p:sp>
      <p:sp>
        <p:nvSpPr>
          <p:cNvPr id="13" name="이등변 삼각형 12">
            <a:extLst>
              <a:ext uri="{FF2B5EF4-FFF2-40B4-BE49-F238E27FC236}">
                <a16:creationId xmlns:a16="http://schemas.microsoft.com/office/drawing/2014/main" id="{95512BAF-8362-49DA-997C-CF5084FF73E7}"/>
              </a:ext>
            </a:extLst>
          </p:cNvPr>
          <p:cNvSpPr/>
          <p:nvPr/>
        </p:nvSpPr>
        <p:spPr>
          <a:xfrm rot="8100000">
            <a:off x="11157099" y="6205876"/>
            <a:ext cx="1535624" cy="751024"/>
          </a:xfrm>
          <a:prstGeom prst="triangle">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ppleSDGothicNeoB00" panose="02000503000000000000" pitchFamily="2" charset="-127"/>
              <a:ea typeface="AppleSDGothicNeoB00" panose="02000503000000000000" pitchFamily="2" charset="-127"/>
            </a:endParaRPr>
          </a:p>
        </p:txBody>
      </p:sp>
      <p:sp>
        <p:nvSpPr>
          <p:cNvPr id="15" name="TextBox 14">
            <a:extLst>
              <a:ext uri="{FF2B5EF4-FFF2-40B4-BE49-F238E27FC236}">
                <a16:creationId xmlns:a16="http://schemas.microsoft.com/office/drawing/2014/main" id="{BEF000F4-9439-1C2E-AE3F-ED34DC55A796}"/>
              </a:ext>
            </a:extLst>
          </p:cNvPr>
          <p:cNvSpPr txBox="1"/>
          <p:nvPr/>
        </p:nvSpPr>
        <p:spPr>
          <a:xfrm>
            <a:off x="594250" y="949596"/>
            <a:ext cx="1691566" cy="473206"/>
          </a:xfrm>
          <a:prstGeom prst="rect">
            <a:avLst/>
          </a:prstGeom>
          <a:noFill/>
        </p:spPr>
        <p:txBody>
          <a:bodyPr wrap="square">
            <a:spAutoFit/>
          </a:bodyPr>
          <a:lstStyle/>
          <a:p>
            <a:pPr marL="285750" indent="-285750">
              <a:lnSpc>
                <a:spcPct val="150000"/>
              </a:lnSpc>
              <a:buFont typeface="Wingdings" panose="05000000000000000000" pitchFamily="2" charset="2"/>
              <a:buChar char="§"/>
            </a:pPr>
            <a:r>
              <a:rPr lang="en-US" altLang="ko-KR">
                <a:latin typeface="AppleSDGothicNeoM00" panose="02000503000000000000" pitchFamily="2" charset="-127"/>
                <a:ea typeface="AppleSDGothicNeoM00" panose="02000503000000000000" pitchFamily="2" charset="-127"/>
              </a:rPr>
              <a:t>Background</a:t>
            </a:r>
          </a:p>
        </p:txBody>
      </p:sp>
      <p:pic>
        <p:nvPicPr>
          <p:cNvPr id="10" name="그림 9">
            <a:extLst>
              <a:ext uri="{FF2B5EF4-FFF2-40B4-BE49-F238E27FC236}">
                <a16:creationId xmlns:a16="http://schemas.microsoft.com/office/drawing/2014/main" id="{B9E78B5A-8AC4-E18F-F747-D689F189007A}"/>
              </a:ext>
            </a:extLst>
          </p:cNvPr>
          <p:cNvPicPr>
            <a:picLocks noChangeAspect="1"/>
          </p:cNvPicPr>
          <p:nvPr/>
        </p:nvPicPr>
        <p:blipFill>
          <a:blip r:embed="rId3"/>
          <a:stretch>
            <a:fillRect/>
          </a:stretch>
        </p:blipFill>
        <p:spPr>
          <a:xfrm>
            <a:off x="923550" y="1546706"/>
            <a:ext cx="1362265" cy="381053"/>
          </a:xfrm>
          <a:prstGeom prst="rect">
            <a:avLst/>
          </a:prstGeom>
        </p:spPr>
      </p:pic>
      <p:sp>
        <p:nvSpPr>
          <p:cNvPr id="11" name="TextBox 10">
            <a:extLst>
              <a:ext uri="{FF2B5EF4-FFF2-40B4-BE49-F238E27FC236}">
                <a16:creationId xmlns:a16="http://schemas.microsoft.com/office/drawing/2014/main" id="{36A718F7-A214-A107-36C6-FC8C5B4514D5}"/>
              </a:ext>
            </a:extLst>
          </p:cNvPr>
          <p:cNvSpPr txBox="1"/>
          <p:nvPr/>
        </p:nvSpPr>
        <p:spPr>
          <a:xfrm>
            <a:off x="799941" y="2409966"/>
            <a:ext cx="7758844" cy="1169551"/>
          </a:xfrm>
          <a:prstGeom prst="rect">
            <a:avLst/>
          </a:prstGeom>
          <a:noFill/>
        </p:spPr>
        <p:txBody>
          <a:bodyPr wrap="square" rtlCol="0">
            <a:spAutoFit/>
          </a:bodyPr>
          <a:lstStyle/>
          <a:p>
            <a:pPr marL="285750" indent="-285750">
              <a:lnSpc>
                <a:spcPct val="150000"/>
              </a:lnSpc>
              <a:buFontTx/>
              <a:buChar char="-"/>
            </a:pPr>
            <a:r>
              <a:rPr lang="en-US" altLang="ko-KR" sz="1600">
                <a:latin typeface="AppleSDGothicNeoL00" panose="02000503000000000000" pitchFamily="2" charset="-127"/>
                <a:ea typeface="AppleSDGothicNeoL00" panose="02000503000000000000" pitchFamily="2" charset="-127"/>
              </a:rPr>
              <a:t>Simplicial complexes are the central concept in algebraic topology</a:t>
            </a:r>
          </a:p>
          <a:p>
            <a:pPr marL="285750" indent="-285750">
              <a:lnSpc>
                <a:spcPct val="150000"/>
              </a:lnSpc>
              <a:buFontTx/>
              <a:buChar char="-"/>
            </a:pPr>
            <a:r>
              <a:rPr lang="en-US" altLang="ko-KR" sz="1600">
                <a:latin typeface="AppleSDGothicNeoL00" panose="02000503000000000000" pitchFamily="2" charset="-127"/>
                <a:ea typeface="AppleSDGothicNeoL00" panose="02000503000000000000" pitchFamily="2" charset="-127"/>
              </a:rPr>
              <a:t>Graph</a:t>
            </a:r>
            <a:r>
              <a:rPr lang="ko-KR" altLang="en-US" sz="1600">
                <a:latin typeface="AppleSDGothicNeoL00" panose="02000503000000000000" pitchFamily="2" charset="-127"/>
                <a:ea typeface="AppleSDGothicNeoL00" panose="02000503000000000000" pitchFamily="2" charset="-127"/>
              </a:rPr>
              <a:t>는 </a:t>
            </a:r>
            <a:r>
              <a:rPr lang="en-US" altLang="ko-KR" sz="1600">
                <a:latin typeface="AppleSDGothicNeoL00" panose="02000503000000000000" pitchFamily="2" charset="-127"/>
                <a:ea typeface="AppleSDGothicNeoL00" panose="02000503000000000000" pitchFamily="2" charset="-127"/>
              </a:rPr>
              <a:t>0-simplices(vertices)</a:t>
            </a:r>
            <a:r>
              <a:rPr lang="ko-KR" altLang="en-US" sz="1600">
                <a:latin typeface="AppleSDGothicNeoL00" panose="02000503000000000000" pitchFamily="2" charset="-127"/>
                <a:ea typeface="AppleSDGothicNeoL00" panose="02000503000000000000" pitchFamily="2" charset="-127"/>
              </a:rPr>
              <a:t>와 </a:t>
            </a:r>
            <a:r>
              <a:rPr lang="en-US" altLang="ko-KR" sz="1600">
                <a:latin typeface="AppleSDGothicNeoL00" panose="02000503000000000000" pitchFamily="2" charset="-127"/>
                <a:ea typeface="AppleSDGothicNeoL00" panose="02000503000000000000" pitchFamily="2" charset="-127"/>
              </a:rPr>
              <a:t>1-simplices(edges)</a:t>
            </a:r>
            <a:r>
              <a:rPr lang="ko-KR" altLang="en-US" sz="1600">
                <a:latin typeface="AppleSDGothicNeoL00" panose="02000503000000000000" pitchFamily="2" charset="-127"/>
                <a:ea typeface="AppleSDGothicNeoL00" panose="02000503000000000000" pitchFamily="2" charset="-127"/>
              </a:rPr>
              <a:t>을 포함한 </a:t>
            </a:r>
            <a:r>
              <a:rPr lang="en-US" altLang="ko-KR" sz="1600">
                <a:latin typeface="AppleSDGothicNeoL00" panose="02000503000000000000" pitchFamily="2" charset="-127"/>
                <a:ea typeface="AppleSDGothicNeoL00" panose="02000503000000000000" pitchFamily="2" charset="-127"/>
              </a:rPr>
              <a:t>low-dimensional simplicial complex</a:t>
            </a:r>
            <a:r>
              <a:rPr lang="ko-KR" altLang="en-US" sz="1600">
                <a:latin typeface="AppleSDGothicNeoL00" panose="02000503000000000000" pitchFamily="2" charset="-127"/>
                <a:ea typeface="AppleSDGothicNeoL00" panose="02000503000000000000" pitchFamily="2" charset="-127"/>
              </a:rPr>
              <a:t>로 볼 수 있다</a:t>
            </a:r>
            <a:r>
              <a:rPr lang="en-US" altLang="ko-KR" sz="1600">
                <a:latin typeface="AppleSDGothicNeoL00" panose="02000503000000000000" pitchFamily="2" charset="-127"/>
                <a:ea typeface="AppleSDGothicNeoL00" panose="02000503000000000000" pitchFamily="2" charset="-127"/>
              </a:rPr>
              <a:t>.</a:t>
            </a:r>
          </a:p>
        </p:txBody>
      </p:sp>
      <p:sp>
        <p:nvSpPr>
          <p:cNvPr id="17" name="TextBox 16">
            <a:extLst>
              <a:ext uri="{FF2B5EF4-FFF2-40B4-BE49-F238E27FC236}">
                <a16:creationId xmlns:a16="http://schemas.microsoft.com/office/drawing/2014/main" id="{E8BB5244-56D9-7BB8-C049-F9D18724BCF2}"/>
              </a:ext>
            </a:extLst>
          </p:cNvPr>
          <p:cNvSpPr txBox="1"/>
          <p:nvPr/>
        </p:nvSpPr>
        <p:spPr>
          <a:xfrm>
            <a:off x="799940" y="2075805"/>
            <a:ext cx="4237078" cy="369332"/>
          </a:xfrm>
          <a:prstGeom prst="rect">
            <a:avLst/>
          </a:prstGeom>
          <a:noFill/>
        </p:spPr>
        <p:txBody>
          <a:bodyPr wrap="square">
            <a:spAutoFit/>
          </a:bodyPr>
          <a:lstStyle/>
          <a:p>
            <a:pPr marL="285750" indent="-285750">
              <a:buFont typeface="Wingdings" panose="05000000000000000000" pitchFamily="2" charset="2"/>
              <a:buChar char="v"/>
            </a:pPr>
            <a:r>
              <a:rPr lang="en-US" altLang="ko-KR">
                <a:latin typeface="AppleSDGothicNeoM00" panose="02000503000000000000" pitchFamily="2" charset="-127"/>
                <a:ea typeface="AppleSDGothicNeoM00" panose="02000503000000000000" pitchFamily="2" charset="-127"/>
              </a:rPr>
              <a:t>Simplicial homology</a:t>
            </a:r>
            <a:endParaRPr lang="ko-KR" altLang="en-US"/>
          </a:p>
        </p:txBody>
      </p:sp>
      <p:sp>
        <p:nvSpPr>
          <p:cNvPr id="18" name="TextBox 17">
            <a:extLst>
              <a:ext uri="{FF2B5EF4-FFF2-40B4-BE49-F238E27FC236}">
                <a16:creationId xmlns:a16="http://schemas.microsoft.com/office/drawing/2014/main" id="{73536810-FF35-E510-0B99-9FFBDB731960}"/>
              </a:ext>
            </a:extLst>
          </p:cNvPr>
          <p:cNvSpPr txBox="1"/>
          <p:nvPr/>
        </p:nvSpPr>
        <p:spPr>
          <a:xfrm>
            <a:off x="799940" y="4252352"/>
            <a:ext cx="10230009" cy="1538883"/>
          </a:xfrm>
          <a:prstGeom prst="rect">
            <a:avLst/>
          </a:prstGeom>
          <a:noFill/>
        </p:spPr>
        <p:txBody>
          <a:bodyPr wrap="square" rtlCol="0">
            <a:spAutoFit/>
          </a:bodyPr>
          <a:lstStyle/>
          <a:p>
            <a:pPr marL="285750" indent="-285750">
              <a:lnSpc>
                <a:spcPct val="150000"/>
              </a:lnSpc>
              <a:buFontTx/>
              <a:buChar char="-"/>
            </a:pPr>
            <a:r>
              <a:rPr lang="en-US" altLang="ko-KR" sz="1600">
                <a:latin typeface="AppleSDGothicNeoL00" panose="02000503000000000000" pitchFamily="2" charset="-127"/>
                <a:ea typeface="AppleSDGothicNeoL00" panose="02000503000000000000" pitchFamily="2" charset="-127"/>
              </a:rPr>
              <a:t>To fully close the loop, the sequence of Betti numbers b_0, b_d of a d-dimension simplicial complex is commonly used as a complexity measure, and they can be used to discriminate manifolds.</a:t>
            </a:r>
          </a:p>
          <a:p>
            <a:pPr marL="285750" indent="-285750">
              <a:lnSpc>
                <a:spcPct val="150000"/>
              </a:lnSpc>
              <a:buFontTx/>
              <a:buChar char="-"/>
            </a:pPr>
            <a:r>
              <a:rPr lang="ko-KR" altLang="en-US" sz="1600">
                <a:latin typeface="AppleSDGothicNeoL00" panose="02000503000000000000" pitchFamily="2" charset="-127"/>
                <a:ea typeface="AppleSDGothicNeoL00" panose="02000503000000000000" pitchFamily="2" charset="-127"/>
              </a:rPr>
              <a:t>하지만 </a:t>
            </a:r>
            <a:r>
              <a:rPr lang="en-US" altLang="ko-KR" sz="1600">
                <a:latin typeface="AppleSDGothicNeoL00" panose="02000503000000000000" pitchFamily="2" charset="-127"/>
                <a:ea typeface="AppleSDGothicNeoL00" panose="02000503000000000000" pitchFamily="2" charset="-127"/>
              </a:rPr>
              <a:t>Betti numbe</a:t>
            </a:r>
            <a:r>
              <a:rPr lang="ko-KR" altLang="en-US" sz="1600">
                <a:latin typeface="AppleSDGothicNeoL00" panose="02000503000000000000" pitchFamily="2" charset="-127"/>
                <a:ea typeface="AppleSDGothicNeoL00" panose="02000503000000000000" pitchFamily="2" charset="-127"/>
              </a:rPr>
              <a:t>는 </a:t>
            </a:r>
            <a:r>
              <a:rPr lang="en-US" altLang="ko-KR" sz="1600">
                <a:latin typeface="AppleSDGothicNeoL00" panose="02000503000000000000" pitchFamily="2" charset="-127"/>
                <a:ea typeface="AppleSDGothicNeoL00" panose="02000503000000000000" pitchFamily="2" charset="-127"/>
              </a:rPr>
              <a:t>coarse</a:t>
            </a:r>
            <a:r>
              <a:rPr lang="ko-KR" altLang="en-US" sz="1600">
                <a:latin typeface="AppleSDGothicNeoL00" panose="02000503000000000000" pitchFamily="2" charset="-127"/>
                <a:ea typeface="AppleSDGothicNeoL00" panose="02000503000000000000" pitchFamily="2" charset="-127"/>
              </a:rPr>
              <a:t>하게 </a:t>
            </a:r>
            <a:r>
              <a:rPr lang="en-US" altLang="ko-KR" sz="1600">
                <a:latin typeface="AppleSDGothicNeoL00" panose="02000503000000000000" pitchFamily="2" charset="-127"/>
                <a:ea typeface="AppleSDGothicNeoL00" panose="02000503000000000000" pitchFamily="2" charset="-127"/>
              </a:rPr>
              <a:t>feature count</a:t>
            </a:r>
            <a:r>
              <a:rPr lang="ko-KR" altLang="en-US" sz="1600">
                <a:latin typeface="AppleSDGothicNeoL00" panose="02000503000000000000" pitchFamily="2" charset="-127"/>
                <a:ea typeface="AppleSDGothicNeoL00" panose="02000503000000000000" pitchFamily="2" charset="-127"/>
              </a:rPr>
              <a:t>를 하기 때문에</a:t>
            </a:r>
            <a:r>
              <a:rPr lang="en-US" altLang="ko-KR" sz="1600">
                <a:latin typeface="AppleSDGothicNeoL00" panose="02000503000000000000" pitchFamily="2" charset="-127"/>
                <a:ea typeface="AppleSDGothicNeoL00" panose="02000503000000000000" pitchFamily="2" charset="-127"/>
              </a:rPr>
              <a:t>, </a:t>
            </a:r>
            <a:r>
              <a:rPr lang="ko-KR" altLang="en-US" sz="1600">
                <a:latin typeface="AppleSDGothicNeoL00" panose="02000503000000000000" pitchFamily="2" charset="-127"/>
                <a:ea typeface="AppleSDGothicNeoL00" panose="02000503000000000000" pitchFamily="2" charset="-127"/>
              </a:rPr>
              <a:t>한계점이 있는데</a:t>
            </a:r>
            <a:r>
              <a:rPr lang="en-US" altLang="ko-KR" sz="1600">
                <a:latin typeface="AppleSDGothicNeoL00" panose="02000503000000000000" pitchFamily="2" charset="-127"/>
                <a:ea typeface="AppleSDGothicNeoL00" panose="02000503000000000000" pitchFamily="2" charset="-127"/>
              </a:rPr>
              <a:t>, </a:t>
            </a:r>
            <a:r>
              <a:rPr lang="ko-KR" altLang="en-US" sz="1600">
                <a:latin typeface="AppleSDGothicNeoL00" panose="02000503000000000000" pitchFamily="2" charset="-127"/>
                <a:ea typeface="AppleSDGothicNeoL00" panose="02000503000000000000" pitchFamily="2" charset="-127"/>
              </a:rPr>
              <a:t>이러한 제한된 표현력은 </a:t>
            </a:r>
            <a:r>
              <a:rPr lang="en-US" altLang="ko-KR" sz="1600">
                <a:latin typeface="AppleSDGothicNeoL00" panose="02000503000000000000" pitchFamily="2" charset="-127"/>
                <a:ea typeface="AppleSDGothicNeoL00" panose="02000503000000000000" pitchFamily="2" charset="-127"/>
              </a:rPr>
              <a:t>persistent homology</a:t>
            </a:r>
            <a:r>
              <a:rPr lang="ko-KR" altLang="en-US" sz="1600">
                <a:latin typeface="AppleSDGothicNeoL00" panose="02000503000000000000" pitchFamily="2" charset="-127"/>
                <a:ea typeface="AppleSDGothicNeoL00" panose="02000503000000000000" pitchFamily="2" charset="-127"/>
              </a:rPr>
              <a:t>의 개발을 촉진하게 됨</a:t>
            </a:r>
            <a:endParaRPr lang="en-US" altLang="ko-KR" sz="1600">
              <a:latin typeface="AppleSDGothicNeoL00" panose="02000503000000000000" pitchFamily="2" charset="-127"/>
              <a:ea typeface="AppleSDGothicNeoL00" panose="02000503000000000000" pitchFamily="2" charset="-127"/>
            </a:endParaRPr>
          </a:p>
        </p:txBody>
      </p:sp>
      <p:sp>
        <p:nvSpPr>
          <p:cNvPr id="19" name="TextBox 18">
            <a:extLst>
              <a:ext uri="{FF2B5EF4-FFF2-40B4-BE49-F238E27FC236}">
                <a16:creationId xmlns:a16="http://schemas.microsoft.com/office/drawing/2014/main" id="{8EC052D0-CDE4-4C02-A6E2-2542193261C6}"/>
              </a:ext>
            </a:extLst>
          </p:cNvPr>
          <p:cNvSpPr txBox="1"/>
          <p:nvPr/>
        </p:nvSpPr>
        <p:spPr>
          <a:xfrm>
            <a:off x="799940" y="3918191"/>
            <a:ext cx="3416460" cy="369332"/>
          </a:xfrm>
          <a:prstGeom prst="rect">
            <a:avLst/>
          </a:prstGeom>
          <a:noFill/>
        </p:spPr>
        <p:txBody>
          <a:bodyPr wrap="square">
            <a:spAutoFit/>
          </a:bodyPr>
          <a:lstStyle/>
          <a:p>
            <a:pPr marL="285750" indent="-285750">
              <a:buFont typeface="Wingdings" panose="05000000000000000000" pitchFamily="2" charset="2"/>
              <a:buChar char="v"/>
            </a:pPr>
            <a:r>
              <a:rPr lang="en-US" altLang="ko-KR">
                <a:latin typeface="AppleSDGothicNeoM00" panose="02000503000000000000" pitchFamily="2" charset="-127"/>
                <a:ea typeface="AppleSDGothicNeoM00" panose="02000503000000000000" pitchFamily="2" charset="-127"/>
              </a:rPr>
              <a:t>Betti numbers</a:t>
            </a:r>
            <a:endParaRPr lang="ko-KR" altLang="en-US"/>
          </a:p>
        </p:txBody>
      </p:sp>
      <p:sp>
        <p:nvSpPr>
          <p:cNvPr id="36" name="사각형: 둥근 모서리 35">
            <a:extLst>
              <a:ext uri="{FF2B5EF4-FFF2-40B4-BE49-F238E27FC236}">
                <a16:creationId xmlns:a16="http://schemas.microsoft.com/office/drawing/2014/main" id="{DE500935-4EC5-2DB9-F499-2B202C2FE044}"/>
              </a:ext>
            </a:extLst>
          </p:cNvPr>
          <p:cNvSpPr/>
          <p:nvPr/>
        </p:nvSpPr>
        <p:spPr>
          <a:xfrm>
            <a:off x="10866575" y="125688"/>
            <a:ext cx="256802" cy="45719"/>
          </a:xfrm>
          <a:prstGeom prst="roundRect">
            <a:avLst/>
          </a:prstGeom>
          <a:solidFill>
            <a:schemeClr val="accent5">
              <a:lumMod val="60000"/>
              <a:lumOff val="40000"/>
            </a:schemeClr>
          </a:solidFill>
          <a:ln>
            <a:solidFill>
              <a:schemeClr val="accent5">
                <a:lumMod val="60000"/>
                <a:lumOff val="4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bg2"/>
                </a:solidFill>
              </a:ln>
              <a:solidFill>
                <a:schemeClr val="bg2">
                  <a:lumMod val="90000"/>
                </a:schemeClr>
              </a:solidFill>
              <a:latin typeface="AppleSDGothicNeoB00" panose="02000503000000000000" pitchFamily="2" charset="-127"/>
              <a:ea typeface="AppleSDGothicNeoB00" panose="02000503000000000000" pitchFamily="2" charset="-127"/>
            </a:endParaRPr>
          </a:p>
        </p:txBody>
      </p:sp>
      <p:sp>
        <p:nvSpPr>
          <p:cNvPr id="37" name="사각형: 둥근 모서리 36">
            <a:extLst>
              <a:ext uri="{FF2B5EF4-FFF2-40B4-BE49-F238E27FC236}">
                <a16:creationId xmlns:a16="http://schemas.microsoft.com/office/drawing/2014/main" id="{2B7F2AB0-03D4-186C-8678-7C5DC51183D9}"/>
              </a:ext>
            </a:extLst>
          </p:cNvPr>
          <p:cNvSpPr/>
          <p:nvPr/>
        </p:nvSpPr>
        <p:spPr>
          <a:xfrm>
            <a:off x="11204428" y="125688"/>
            <a:ext cx="256802" cy="45719"/>
          </a:xfrm>
          <a:prstGeom prst="roundRect">
            <a:avLst/>
          </a:prstGeom>
          <a:solidFill>
            <a:schemeClr val="bg1">
              <a:lumMod val="85000"/>
            </a:schemeClr>
          </a:solidFill>
          <a:ln>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bg2"/>
                </a:solidFill>
              </a:ln>
              <a:solidFill>
                <a:schemeClr val="bg2">
                  <a:lumMod val="90000"/>
                </a:schemeClr>
              </a:solidFill>
              <a:latin typeface="AppleSDGothicNeoB00" panose="02000503000000000000" pitchFamily="2" charset="-127"/>
              <a:ea typeface="AppleSDGothicNeoB00" panose="02000503000000000000" pitchFamily="2" charset="-127"/>
            </a:endParaRPr>
          </a:p>
        </p:txBody>
      </p:sp>
      <p:sp>
        <p:nvSpPr>
          <p:cNvPr id="38" name="사각형: 둥근 모서리 37">
            <a:extLst>
              <a:ext uri="{FF2B5EF4-FFF2-40B4-BE49-F238E27FC236}">
                <a16:creationId xmlns:a16="http://schemas.microsoft.com/office/drawing/2014/main" id="{20A21FC0-15B1-2C21-5BEF-3258BED76058}"/>
              </a:ext>
            </a:extLst>
          </p:cNvPr>
          <p:cNvSpPr/>
          <p:nvPr/>
        </p:nvSpPr>
        <p:spPr>
          <a:xfrm>
            <a:off x="11513705" y="125688"/>
            <a:ext cx="256802" cy="45719"/>
          </a:xfrm>
          <a:prstGeom prst="roundRect">
            <a:avLst/>
          </a:prstGeom>
          <a:solidFill>
            <a:schemeClr val="bg1">
              <a:lumMod val="85000"/>
            </a:schemeClr>
          </a:solidFill>
          <a:ln>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bg2"/>
                </a:solidFill>
              </a:ln>
              <a:solidFill>
                <a:schemeClr val="bg2">
                  <a:lumMod val="90000"/>
                </a:schemeClr>
              </a:solidFill>
              <a:latin typeface="AppleSDGothicNeoB00" panose="02000503000000000000" pitchFamily="2" charset="-127"/>
              <a:ea typeface="AppleSDGothicNeoB00" panose="02000503000000000000" pitchFamily="2" charset="-127"/>
            </a:endParaRPr>
          </a:p>
        </p:txBody>
      </p:sp>
      <p:sp>
        <p:nvSpPr>
          <p:cNvPr id="39" name="사각형: 둥근 모서리 38">
            <a:extLst>
              <a:ext uri="{FF2B5EF4-FFF2-40B4-BE49-F238E27FC236}">
                <a16:creationId xmlns:a16="http://schemas.microsoft.com/office/drawing/2014/main" id="{6E199C42-F5B1-9ADD-7027-BE6EF10831D3}"/>
              </a:ext>
            </a:extLst>
          </p:cNvPr>
          <p:cNvSpPr/>
          <p:nvPr/>
        </p:nvSpPr>
        <p:spPr>
          <a:xfrm>
            <a:off x="11837270" y="125688"/>
            <a:ext cx="256802" cy="45719"/>
          </a:xfrm>
          <a:prstGeom prst="roundRect">
            <a:avLst/>
          </a:prstGeom>
          <a:solidFill>
            <a:schemeClr val="bg1">
              <a:lumMod val="85000"/>
            </a:schemeClr>
          </a:solidFill>
          <a:ln>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bg2"/>
                </a:solidFill>
              </a:ln>
              <a:solidFill>
                <a:schemeClr val="bg2">
                  <a:lumMod val="90000"/>
                </a:schemeClr>
              </a:solidFill>
              <a:latin typeface="AppleSDGothicNeoB00" panose="02000503000000000000" pitchFamily="2" charset="-127"/>
              <a:ea typeface="AppleSDGothicNeoB00" panose="02000503000000000000" pitchFamily="2" charset="-127"/>
            </a:endParaRPr>
          </a:p>
        </p:txBody>
      </p:sp>
      <p:sp>
        <p:nvSpPr>
          <p:cNvPr id="40" name="사각형: 둥근 모서리 39">
            <a:extLst>
              <a:ext uri="{FF2B5EF4-FFF2-40B4-BE49-F238E27FC236}">
                <a16:creationId xmlns:a16="http://schemas.microsoft.com/office/drawing/2014/main" id="{5985CD8F-2592-1DC1-B33F-E56DAD262E6C}"/>
              </a:ext>
            </a:extLst>
          </p:cNvPr>
          <p:cNvSpPr/>
          <p:nvPr/>
        </p:nvSpPr>
        <p:spPr>
          <a:xfrm>
            <a:off x="10543010" y="125688"/>
            <a:ext cx="256802" cy="45719"/>
          </a:xfrm>
          <a:prstGeom prst="roundRect">
            <a:avLst/>
          </a:prstGeom>
          <a:solidFill>
            <a:schemeClr val="bg1">
              <a:lumMod val="85000"/>
            </a:schemeClr>
          </a:solidFill>
          <a:ln>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ppleSDGothicNeoB00" panose="02000503000000000000" pitchFamily="2" charset="-127"/>
              <a:ea typeface="AppleSDGothicNeoB00" panose="02000503000000000000" pitchFamily="2" charset="-127"/>
            </a:endParaRPr>
          </a:p>
        </p:txBody>
      </p:sp>
    </p:spTree>
    <p:extLst>
      <p:ext uri="{BB962C8B-B14F-4D97-AF65-F5344CB8AC3E}">
        <p14:creationId xmlns:p14="http://schemas.microsoft.com/office/powerpoint/2010/main" val="3727151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직선 연결선 5">
            <a:extLst>
              <a:ext uri="{FF2B5EF4-FFF2-40B4-BE49-F238E27FC236}">
                <a16:creationId xmlns:a16="http://schemas.microsoft.com/office/drawing/2014/main" id="{C9805BEC-CF55-4E42-904B-DF65E5F1778B}"/>
              </a:ext>
            </a:extLst>
          </p:cNvPr>
          <p:cNvCxnSpPr>
            <a:cxnSpLocks/>
          </p:cNvCxnSpPr>
          <p:nvPr/>
        </p:nvCxnSpPr>
        <p:spPr>
          <a:xfrm>
            <a:off x="1068883" y="780713"/>
            <a:ext cx="6044611" cy="0"/>
          </a:xfrm>
          <a:prstGeom prst="line">
            <a:avLst/>
          </a:prstGeom>
          <a:ln w="317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F513D6D-4C62-4881-ABFE-0CB94D543734}"/>
              </a:ext>
            </a:extLst>
          </p:cNvPr>
          <p:cNvSpPr txBox="1"/>
          <p:nvPr/>
        </p:nvSpPr>
        <p:spPr>
          <a:xfrm>
            <a:off x="597474" y="377404"/>
            <a:ext cx="6663937" cy="707886"/>
          </a:xfrm>
          <a:prstGeom prst="rect">
            <a:avLst/>
          </a:prstGeom>
          <a:noFill/>
        </p:spPr>
        <p:txBody>
          <a:bodyPr wrap="square" rtlCol="0">
            <a:spAutoFit/>
          </a:bodyPr>
          <a:lstStyle/>
          <a:p>
            <a:r>
              <a:rPr lang="en-US" altLang="ko-KR" sz="2000">
                <a:solidFill>
                  <a:schemeClr val="tx2">
                    <a:lumMod val="50000"/>
                  </a:schemeClr>
                </a:solidFill>
                <a:latin typeface="AppleSDGothicNeoB00" panose="02000503000000000000" pitchFamily="2" charset="-127"/>
                <a:ea typeface="AppleSDGothicNeoB00" panose="02000503000000000000" pitchFamily="2" charset="-127"/>
              </a:rPr>
              <a:t>02 </a:t>
            </a:r>
            <a:r>
              <a:rPr lang="en-US" altLang="ko-KR" sz="2000">
                <a:latin typeface="AppleSDGothicNeoB00" panose="02000503000000000000" pitchFamily="2" charset="-127"/>
                <a:ea typeface="AppleSDGothicNeoB00" panose="02000503000000000000" pitchFamily="2" charset="-127"/>
              </a:rPr>
              <a:t>Background : computational topology &amp; Related work</a:t>
            </a:r>
            <a:endParaRPr lang="ko-KR" altLang="en-US" sz="2000">
              <a:latin typeface="AppleSDGothicNeoB00" panose="02000503000000000000" pitchFamily="2" charset="-127"/>
              <a:ea typeface="AppleSDGothicNeoB00" panose="02000503000000000000" pitchFamily="2" charset="-127"/>
            </a:endParaRPr>
          </a:p>
          <a:p>
            <a:endParaRPr lang="ko-KR" altLang="en-US" sz="2000">
              <a:latin typeface="AppleSDGothicNeoB00" panose="02000503000000000000" pitchFamily="2" charset="-127"/>
              <a:ea typeface="AppleSDGothicNeoB00" panose="02000503000000000000" pitchFamily="2" charset="-127"/>
            </a:endParaRPr>
          </a:p>
        </p:txBody>
      </p:sp>
      <p:sp>
        <p:nvSpPr>
          <p:cNvPr id="12" name="이등변 삼각형 11">
            <a:extLst>
              <a:ext uri="{FF2B5EF4-FFF2-40B4-BE49-F238E27FC236}">
                <a16:creationId xmlns:a16="http://schemas.microsoft.com/office/drawing/2014/main" id="{69151ADE-1C02-4CDB-B11F-0C34647C1B4E}"/>
              </a:ext>
            </a:extLst>
          </p:cNvPr>
          <p:cNvSpPr/>
          <p:nvPr/>
        </p:nvSpPr>
        <p:spPr>
          <a:xfrm rot="18900000">
            <a:off x="-480308" y="-99421"/>
            <a:ext cx="1505913" cy="746177"/>
          </a:xfrm>
          <a:prstGeom prst="triangle">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ppleSDGothicNeoB00" panose="02000503000000000000" pitchFamily="2" charset="-127"/>
              <a:ea typeface="AppleSDGothicNeoB00" panose="02000503000000000000" pitchFamily="2" charset="-127"/>
            </a:endParaRPr>
          </a:p>
        </p:txBody>
      </p:sp>
      <p:sp>
        <p:nvSpPr>
          <p:cNvPr id="13" name="이등변 삼각형 12">
            <a:extLst>
              <a:ext uri="{FF2B5EF4-FFF2-40B4-BE49-F238E27FC236}">
                <a16:creationId xmlns:a16="http://schemas.microsoft.com/office/drawing/2014/main" id="{95512BAF-8362-49DA-997C-CF5084FF73E7}"/>
              </a:ext>
            </a:extLst>
          </p:cNvPr>
          <p:cNvSpPr/>
          <p:nvPr/>
        </p:nvSpPr>
        <p:spPr>
          <a:xfrm rot="8100000">
            <a:off x="11157099" y="6205876"/>
            <a:ext cx="1535624" cy="751024"/>
          </a:xfrm>
          <a:prstGeom prst="triangle">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ppleSDGothicNeoB00" panose="02000503000000000000" pitchFamily="2" charset="-127"/>
              <a:ea typeface="AppleSDGothicNeoB00" panose="02000503000000000000" pitchFamily="2" charset="-127"/>
            </a:endParaRPr>
          </a:p>
        </p:txBody>
      </p:sp>
      <p:sp>
        <p:nvSpPr>
          <p:cNvPr id="15" name="TextBox 14">
            <a:extLst>
              <a:ext uri="{FF2B5EF4-FFF2-40B4-BE49-F238E27FC236}">
                <a16:creationId xmlns:a16="http://schemas.microsoft.com/office/drawing/2014/main" id="{BEF000F4-9439-1C2E-AE3F-ED34DC55A796}"/>
              </a:ext>
            </a:extLst>
          </p:cNvPr>
          <p:cNvSpPr txBox="1"/>
          <p:nvPr/>
        </p:nvSpPr>
        <p:spPr>
          <a:xfrm>
            <a:off x="594250" y="949596"/>
            <a:ext cx="1691566" cy="473206"/>
          </a:xfrm>
          <a:prstGeom prst="rect">
            <a:avLst/>
          </a:prstGeom>
          <a:noFill/>
        </p:spPr>
        <p:txBody>
          <a:bodyPr wrap="square">
            <a:spAutoFit/>
          </a:bodyPr>
          <a:lstStyle/>
          <a:p>
            <a:pPr marL="285750" indent="-285750">
              <a:lnSpc>
                <a:spcPct val="150000"/>
              </a:lnSpc>
              <a:buFont typeface="Wingdings" panose="05000000000000000000" pitchFamily="2" charset="2"/>
              <a:buChar char="§"/>
            </a:pPr>
            <a:r>
              <a:rPr lang="en-US" altLang="ko-KR">
                <a:latin typeface="AppleSDGothicNeoM00" panose="02000503000000000000" pitchFamily="2" charset="-127"/>
                <a:ea typeface="AppleSDGothicNeoM00" panose="02000503000000000000" pitchFamily="2" charset="-127"/>
              </a:rPr>
              <a:t>Background</a:t>
            </a:r>
          </a:p>
        </p:txBody>
      </p:sp>
      <p:pic>
        <p:nvPicPr>
          <p:cNvPr id="10" name="그림 9">
            <a:extLst>
              <a:ext uri="{FF2B5EF4-FFF2-40B4-BE49-F238E27FC236}">
                <a16:creationId xmlns:a16="http://schemas.microsoft.com/office/drawing/2014/main" id="{B9E78B5A-8AC4-E18F-F747-D689F189007A}"/>
              </a:ext>
            </a:extLst>
          </p:cNvPr>
          <p:cNvPicPr>
            <a:picLocks noChangeAspect="1"/>
          </p:cNvPicPr>
          <p:nvPr/>
        </p:nvPicPr>
        <p:blipFill>
          <a:blip r:embed="rId3"/>
          <a:stretch>
            <a:fillRect/>
          </a:stretch>
        </p:blipFill>
        <p:spPr>
          <a:xfrm>
            <a:off x="923550" y="1546706"/>
            <a:ext cx="1362265" cy="381053"/>
          </a:xfrm>
          <a:prstGeom prst="rect">
            <a:avLst/>
          </a:prstGeom>
        </p:spPr>
      </p:pic>
      <p:sp>
        <p:nvSpPr>
          <p:cNvPr id="17" name="TextBox 16">
            <a:extLst>
              <a:ext uri="{FF2B5EF4-FFF2-40B4-BE49-F238E27FC236}">
                <a16:creationId xmlns:a16="http://schemas.microsoft.com/office/drawing/2014/main" id="{E8BB5244-56D9-7BB8-C049-F9D18724BCF2}"/>
              </a:ext>
            </a:extLst>
          </p:cNvPr>
          <p:cNvSpPr txBox="1"/>
          <p:nvPr/>
        </p:nvSpPr>
        <p:spPr>
          <a:xfrm>
            <a:off x="799940" y="2075805"/>
            <a:ext cx="3187860" cy="369332"/>
          </a:xfrm>
          <a:prstGeom prst="rect">
            <a:avLst/>
          </a:prstGeom>
          <a:noFill/>
        </p:spPr>
        <p:txBody>
          <a:bodyPr wrap="square">
            <a:spAutoFit/>
          </a:bodyPr>
          <a:lstStyle/>
          <a:p>
            <a:pPr marL="285750" indent="-285750">
              <a:buFont typeface="Wingdings" panose="05000000000000000000" pitchFamily="2" charset="2"/>
              <a:buChar char="v"/>
            </a:pPr>
            <a:r>
              <a:rPr lang="en-US" altLang="ko-KR">
                <a:latin typeface="AppleSDGothicNeoM00" panose="02000503000000000000" pitchFamily="2" charset="-127"/>
                <a:ea typeface="AppleSDGothicNeoM00" panose="02000503000000000000" pitchFamily="2" charset="-127"/>
              </a:rPr>
              <a:t>Persistent homology</a:t>
            </a:r>
            <a:endParaRPr lang="ko-KR" altLang="en-US"/>
          </a:p>
        </p:txBody>
      </p:sp>
      <p:sp>
        <p:nvSpPr>
          <p:cNvPr id="25" name="TextBox 24">
            <a:extLst>
              <a:ext uri="{FF2B5EF4-FFF2-40B4-BE49-F238E27FC236}">
                <a16:creationId xmlns:a16="http://schemas.microsoft.com/office/drawing/2014/main" id="{7840B416-4525-D8B1-C1C3-FCD68A299B9A}"/>
              </a:ext>
            </a:extLst>
          </p:cNvPr>
          <p:cNvSpPr txBox="1"/>
          <p:nvPr/>
        </p:nvSpPr>
        <p:spPr>
          <a:xfrm>
            <a:off x="799940" y="2494855"/>
            <a:ext cx="11037329" cy="800219"/>
          </a:xfrm>
          <a:prstGeom prst="rect">
            <a:avLst/>
          </a:prstGeom>
          <a:noFill/>
        </p:spPr>
        <p:txBody>
          <a:bodyPr wrap="square" rtlCol="0">
            <a:spAutoFit/>
          </a:bodyPr>
          <a:lstStyle/>
          <a:p>
            <a:pPr marL="285750" indent="-285750">
              <a:lnSpc>
                <a:spcPct val="150000"/>
              </a:lnSpc>
              <a:buFontTx/>
              <a:buChar char="-"/>
            </a:pPr>
            <a:r>
              <a:rPr lang="en-US" altLang="ko-KR" sz="1600">
                <a:latin typeface="AppleSDGothicNeoL00" panose="02000503000000000000" pitchFamily="2" charset="-127"/>
                <a:ea typeface="AppleSDGothicNeoL00" panose="02000503000000000000" pitchFamily="2" charset="-127"/>
              </a:rPr>
              <a:t>Persistent homology is an extension of simplicial homology, which employs filtrations to imbue a simplicial complex K with scale information</a:t>
            </a:r>
          </a:p>
        </p:txBody>
      </p:sp>
      <p:sp>
        <p:nvSpPr>
          <p:cNvPr id="36" name="사각형: 둥근 모서리 35">
            <a:extLst>
              <a:ext uri="{FF2B5EF4-FFF2-40B4-BE49-F238E27FC236}">
                <a16:creationId xmlns:a16="http://schemas.microsoft.com/office/drawing/2014/main" id="{DE500935-4EC5-2DB9-F499-2B202C2FE044}"/>
              </a:ext>
            </a:extLst>
          </p:cNvPr>
          <p:cNvSpPr/>
          <p:nvPr/>
        </p:nvSpPr>
        <p:spPr>
          <a:xfrm>
            <a:off x="10866575" y="125688"/>
            <a:ext cx="256802" cy="45719"/>
          </a:xfrm>
          <a:prstGeom prst="roundRect">
            <a:avLst/>
          </a:prstGeom>
          <a:solidFill>
            <a:schemeClr val="accent5">
              <a:lumMod val="60000"/>
              <a:lumOff val="40000"/>
            </a:schemeClr>
          </a:solidFill>
          <a:ln>
            <a:solidFill>
              <a:schemeClr val="accent5">
                <a:lumMod val="60000"/>
                <a:lumOff val="4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bg2"/>
                </a:solidFill>
              </a:ln>
              <a:solidFill>
                <a:schemeClr val="bg2">
                  <a:lumMod val="90000"/>
                </a:schemeClr>
              </a:solidFill>
              <a:latin typeface="AppleSDGothicNeoB00" panose="02000503000000000000" pitchFamily="2" charset="-127"/>
              <a:ea typeface="AppleSDGothicNeoB00" panose="02000503000000000000" pitchFamily="2" charset="-127"/>
            </a:endParaRPr>
          </a:p>
        </p:txBody>
      </p:sp>
      <p:sp>
        <p:nvSpPr>
          <p:cNvPr id="37" name="사각형: 둥근 모서리 36">
            <a:extLst>
              <a:ext uri="{FF2B5EF4-FFF2-40B4-BE49-F238E27FC236}">
                <a16:creationId xmlns:a16="http://schemas.microsoft.com/office/drawing/2014/main" id="{2B7F2AB0-03D4-186C-8678-7C5DC51183D9}"/>
              </a:ext>
            </a:extLst>
          </p:cNvPr>
          <p:cNvSpPr/>
          <p:nvPr/>
        </p:nvSpPr>
        <p:spPr>
          <a:xfrm>
            <a:off x="11204428" y="125688"/>
            <a:ext cx="256802" cy="45719"/>
          </a:xfrm>
          <a:prstGeom prst="roundRect">
            <a:avLst/>
          </a:prstGeom>
          <a:solidFill>
            <a:schemeClr val="bg1">
              <a:lumMod val="85000"/>
            </a:schemeClr>
          </a:solidFill>
          <a:ln>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bg2"/>
                </a:solidFill>
              </a:ln>
              <a:solidFill>
                <a:schemeClr val="bg2">
                  <a:lumMod val="90000"/>
                </a:schemeClr>
              </a:solidFill>
              <a:latin typeface="AppleSDGothicNeoB00" panose="02000503000000000000" pitchFamily="2" charset="-127"/>
              <a:ea typeface="AppleSDGothicNeoB00" panose="02000503000000000000" pitchFamily="2" charset="-127"/>
            </a:endParaRPr>
          </a:p>
        </p:txBody>
      </p:sp>
      <p:sp>
        <p:nvSpPr>
          <p:cNvPr id="38" name="사각형: 둥근 모서리 37">
            <a:extLst>
              <a:ext uri="{FF2B5EF4-FFF2-40B4-BE49-F238E27FC236}">
                <a16:creationId xmlns:a16="http://schemas.microsoft.com/office/drawing/2014/main" id="{20A21FC0-15B1-2C21-5BEF-3258BED76058}"/>
              </a:ext>
            </a:extLst>
          </p:cNvPr>
          <p:cNvSpPr/>
          <p:nvPr/>
        </p:nvSpPr>
        <p:spPr>
          <a:xfrm>
            <a:off x="11513705" y="125688"/>
            <a:ext cx="256802" cy="45719"/>
          </a:xfrm>
          <a:prstGeom prst="roundRect">
            <a:avLst/>
          </a:prstGeom>
          <a:solidFill>
            <a:schemeClr val="bg1">
              <a:lumMod val="85000"/>
            </a:schemeClr>
          </a:solidFill>
          <a:ln>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bg2"/>
                </a:solidFill>
              </a:ln>
              <a:solidFill>
                <a:schemeClr val="bg2">
                  <a:lumMod val="90000"/>
                </a:schemeClr>
              </a:solidFill>
              <a:latin typeface="AppleSDGothicNeoB00" panose="02000503000000000000" pitchFamily="2" charset="-127"/>
              <a:ea typeface="AppleSDGothicNeoB00" panose="02000503000000000000" pitchFamily="2" charset="-127"/>
            </a:endParaRPr>
          </a:p>
        </p:txBody>
      </p:sp>
      <p:sp>
        <p:nvSpPr>
          <p:cNvPr id="39" name="사각형: 둥근 모서리 38">
            <a:extLst>
              <a:ext uri="{FF2B5EF4-FFF2-40B4-BE49-F238E27FC236}">
                <a16:creationId xmlns:a16="http://schemas.microsoft.com/office/drawing/2014/main" id="{6E199C42-F5B1-9ADD-7027-BE6EF10831D3}"/>
              </a:ext>
            </a:extLst>
          </p:cNvPr>
          <p:cNvSpPr/>
          <p:nvPr/>
        </p:nvSpPr>
        <p:spPr>
          <a:xfrm>
            <a:off x="11837270" y="125688"/>
            <a:ext cx="256802" cy="45719"/>
          </a:xfrm>
          <a:prstGeom prst="roundRect">
            <a:avLst/>
          </a:prstGeom>
          <a:solidFill>
            <a:schemeClr val="bg1">
              <a:lumMod val="85000"/>
            </a:schemeClr>
          </a:solidFill>
          <a:ln>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bg2"/>
                </a:solidFill>
              </a:ln>
              <a:solidFill>
                <a:schemeClr val="bg2">
                  <a:lumMod val="90000"/>
                </a:schemeClr>
              </a:solidFill>
              <a:latin typeface="AppleSDGothicNeoB00" panose="02000503000000000000" pitchFamily="2" charset="-127"/>
              <a:ea typeface="AppleSDGothicNeoB00" panose="02000503000000000000" pitchFamily="2" charset="-127"/>
            </a:endParaRPr>
          </a:p>
        </p:txBody>
      </p:sp>
      <p:sp>
        <p:nvSpPr>
          <p:cNvPr id="40" name="사각형: 둥근 모서리 39">
            <a:extLst>
              <a:ext uri="{FF2B5EF4-FFF2-40B4-BE49-F238E27FC236}">
                <a16:creationId xmlns:a16="http://schemas.microsoft.com/office/drawing/2014/main" id="{5985CD8F-2592-1DC1-B33F-E56DAD262E6C}"/>
              </a:ext>
            </a:extLst>
          </p:cNvPr>
          <p:cNvSpPr/>
          <p:nvPr/>
        </p:nvSpPr>
        <p:spPr>
          <a:xfrm>
            <a:off x="10543010" y="125688"/>
            <a:ext cx="256802" cy="45719"/>
          </a:xfrm>
          <a:prstGeom prst="roundRect">
            <a:avLst/>
          </a:prstGeom>
          <a:solidFill>
            <a:schemeClr val="bg1">
              <a:lumMod val="85000"/>
            </a:schemeClr>
          </a:solidFill>
          <a:ln>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ppleSDGothicNeoB00" panose="02000503000000000000" pitchFamily="2" charset="-127"/>
              <a:ea typeface="AppleSDGothicNeoB00" panose="02000503000000000000" pitchFamily="2" charset="-127"/>
            </a:endParaRPr>
          </a:p>
        </p:txBody>
      </p:sp>
      <p:pic>
        <p:nvPicPr>
          <p:cNvPr id="4" name="그림 3">
            <a:extLst>
              <a:ext uri="{FF2B5EF4-FFF2-40B4-BE49-F238E27FC236}">
                <a16:creationId xmlns:a16="http://schemas.microsoft.com/office/drawing/2014/main" id="{4859EEB6-B9A1-6009-8878-62C79CCE797E}"/>
              </a:ext>
            </a:extLst>
          </p:cNvPr>
          <p:cNvPicPr>
            <a:picLocks noChangeAspect="1"/>
          </p:cNvPicPr>
          <p:nvPr/>
        </p:nvPicPr>
        <p:blipFill>
          <a:blip r:embed="rId4"/>
          <a:stretch>
            <a:fillRect/>
          </a:stretch>
        </p:blipFill>
        <p:spPr>
          <a:xfrm>
            <a:off x="1138757" y="3287157"/>
            <a:ext cx="3477110" cy="276264"/>
          </a:xfrm>
          <a:prstGeom prst="rect">
            <a:avLst/>
          </a:prstGeom>
        </p:spPr>
      </p:pic>
      <p:sp>
        <p:nvSpPr>
          <p:cNvPr id="41" name="TextBox 40">
            <a:extLst>
              <a:ext uri="{FF2B5EF4-FFF2-40B4-BE49-F238E27FC236}">
                <a16:creationId xmlns:a16="http://schemas.microsoft.com/office/drawing/2014/main" id="{C4385BD0-A71D-C2EA-41B2-DC5C082E42A1}"/>
              </a:ext>
            </a:extLst>
          </p:cNvPr>
          <p:cNvSpPr txBox="1"/>
          <p:nvPr/>
        </p:nvSpPr>
        <p:spPr>
          <a:xfrm>
            <a:off x="799940" y="3540913"/>
            <a:ext cx="11037329" cy="1538883"/>
          </a:xfrm>
          <a:prstGeom prst="rect">
            <a:avLst/>
          </a:prstGeom>
          <a:noFill/>
        </p:spPr>
        <p:txBody>
          <a:bodyPr wrap="square" rtlCol="0">
            <a:spAutoFit/>
          </a:bodyPr>
          <a:lstStyle/>
          <a:p>
            <a:pPr marL="285750" indent="-285750">
              <a:lnSpc>
                <a:spcPct val="150000"/>
              </a:lnSpc>
              <a:buFontTx/>
              <a:buChar char="-"/>
            </a:pPr>
            <a:r>
              <a:rPr lang="en-US" altLang="ko-KR" sz="1600">
                <a:solidFill>
                  <a:srgbClr val="000000"/>
                </a:solidFill>
                <a:latin typeface="AppleSDGothicNeoL00" panose="02000503000000000000" pitchFamily="2" charset="-127"/>
                <a:ea typeface="AppleSDGothicNeoL00" panose="02000503000000000000" pitchFamily="2" charset="-127"/>
              </a:rPr>
              <a:t>Simplicial homology</a:t>
            </a:r>
            <a:r>
              <a:rPr lang="ko-KR" altLang="en-US" sz="1600">
                <a:solidFill>
                  <a:srgbClr val="000000"/>
                </a:solidFill>
                <a:latin typeface="AppleSDGothicNeoL00" panose="02000503000000000000" pitchFamily="2" charset="-127"/>
                <a:ea typeface="AppleSDGothicNeoL00" panose="02000503000000000000" pitchFamily="2" charset="-127"/>
              </a:rPr>
              <a:t>와는 </a:t>
            </a:r>
            <a:r>
              <a:rPr lang="ko-KR" altLang="en-US" sz="1600" b="0" i="0">
                <a:solidFill>
                  <a:srgbClr val="000000"/>
                </a:solidFill>
                <a:effectLst/>
                <a:latin typeface="AppleSDGothicNeoL00" panose="02000503000000000000" pitchFamily="2" charset="-127"/>
                <a:ea typeface="AppleSDGothicNeoL00" panose="02000503000000000000" pitchFamily="2" charset="-127"/>
              </a:rPr>
              <a:t>대조적으로</a:t>
            </a:r>
            <a:r>
              <a:rPr lang="en-US" altLang="ko-KR" sz="1600" b="0" i="0">
                <a:solidFill>
                  <a:srgbClr val="000000"/>
                </a:solidFill>
                <a:effectLst/>
                <a:latin typeface="AppleSDGothicNeoL00" panose="02000503000000000000" pitchFamily="2" charset="-127"/>
                <a:ea typeface="AppleSDGothicNeoL00" panose="02000503000000000000" pitchFamily="2" charset="-127"/>
              </a:rPr>
              <a:t>, </a:t>
            </a:r>
            <a:r>
              <a:rPr lang="en-US" altLang="ko-KR" sz="1600">
                <a:solidFill>
                  <a:srgbClr val="000000"/>
                </a:solidFill>
                <a:latin typeface="AppleSDGothicNeoL00" panose="02000503000000000000" pitchFamily="2" charset="-127"/>
                <a:ea typeface="AppleSDGothicNeoL00" panose="02000503000000000000" pitchFamily="2" charset="-127"/>
              </a:rPr>
              <a:t>filtration</a:t>
            </a:r>
            <a:r>
              <a:rPr lang="ko-KR" altLang="en-US" sz="1600" b="0" i="0">
                <a:solidFill>
                  <a:srgbClr val="000000"/>
                </a:solidFill>
                <a:effectLst/>
                <a:latin typeface="AppleSDGothicNeoL00" panose="02000503000000000000" pitchFamily="2" charset="-127"/>
                <a:ea typeface="AppleSDGothicNeoL00" panose="02000503000000000000" pitchFamily="2" charset="-127"/>
              </a:rPr>
              <a:t>은 변화를 추적할 수 있기 때문에 잠재적으로 더 많은 정보를 보유</a:t>
            </a:r>
            <a:r>
              <a:rPr lang="en-US" altLang="ko-KR" sz="1600" b="0" i="0">
                <a:solidFill>
                  <a:srgbClr val="000000"/>
                </a:solidFill>
                <a:effectLst/>
                <a:latin typeface="AppleSDGothicNeoL00" panose="02000503000000000000" pitchFamily="2" charset="-127"/>
                <a:ea typeface="AppleSDGothicNeoL00" panose="02000503000000000000" pitchFamily="2" charset="-127"/>
              </a:rPr>
              <a:t>!</a:t>
            </a:r>
          </a:p>
          <a:p>
            <a:pPr marL="285750" indent="-285750">
              <a:lnSpc>
                <a:spcPct val="150000"/>
              </a:lnSpc>
              <a:buFontTx/>
              <a:buChar char="-"/>
            </a:pPr>
            <a:r>
              <a:rPr lang="en-US" altLang="ko-KR" sz="1600">
                <a:latin typeface="AppleSDGothicNeoL00" panose="02000503000000000000" pitchFamily="2" charset="-127"/>
                <a:ea typeface="AppleSDGothicNeoL00" panose="02000503000000000000" pitchFamily="2" charset="-127"/>
              </a:rPr>
              <a:t>At its core, persistent homology is ‘just’ a way of tracking topological features, representing each one by a creation and destruction value (f(i) , f(j) ) ∈ R^2 , with i ≤ j.</a:t>
            </a:r>
          </a:p>
          <a:p>
            <a:pPr marL="285750" indent="-285750">
              <a:lnSpc>
                <a:spcPct val="150000"/>
              </a:lnSpc>
              <a:buFontTx/>
              <a:buChar char="-"/>
            </a:pPr>
            <a:r>
              <a:rPr lang="ko-KR" altLang="en-US" sz="1600">
                <a:latin typeface="AppleSDGothicNeoL00" panose="02000503000000000000" pitchFamily="2" charset="-127"/>
                <a:ea typeface="AppleSDGothicNeoL00" panose="02000503000000000000" pitchFamily="2" charset="-127"/>
              </a:rPr>
              <a:t>이를 </a:t>
            </a:r>
            <a:r>
              <a:rPr lang="en-US" altLang="ko-KR" sz="1600">
                <a:latin typeface="AppleSDGothicNeoL00" panose="02000503000000000000" pitchFamily="2" charset="-127"/>
                <a:ea typeface="AppleSDGothicNeoL00" panose="02000503000000000000" pitchFamily="2" charset="-127"/>
              </a:rPr>
              <a:t>tuple</a:t>
            </a:r>
            <a:r>
              <a:rPr lang="ko-KR" altLang="en-US" sz="1600">
                <a:latin typeface="AppleSDGothicNeoL00" panose="02000503000000000000" pitchFamily="2" charset="-127"/>
                <a:ea typeface="AppleSDGothicNeoL00" panose="02000503000000000000" pitchFamily="2" charset="-127"/>
              </a:rPr>
              <a:t>로 표현을 함</a:t>
            </a:r>
            <a:endParaRPr lang="en-US" altLang="ko-KR" sz="1600">
              <a:latin typeface="AppleSDGothicNeoL00" panose="02000503000000000000" pitchFamily="2" charset="-127"/>
              <a:ea typeface="AppleSDGothicNeoL00" panose="02000503000000000000" pitchFamily="2" charset="-127"/>
            </a:endParaRPr>
          </a:p>
        </p:txBody>
      </p:sp>
    </p:spTree>
    <p:extLst>
      <p:ext uri="{BB962C8B-B14F-4D97-AF65-F5344CB8AC3E}">
        <p14:creationId xmlns:p14="http://schemas.microsoft.com/office/powerpoint/2010/main" val="2661848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직선 연결선 5">
            <a:extLst>
              <a:ext uri="{FF2B5EF4-FFF2-40B4-BE49-F238E27FC236}">
                <a16:creationId xmlns:a16="http://schemas.microsoft.com/office/drawing/2014/main" id="{C9805BEC-CF55-4E42-904B-DF65E5F1778B}"/>
              </a:ext>
            </a:extLst>
          </p:cNvPr>
          <p:cNvCxnSpPr>
            <a:cxnSpLocks/>
          </p:cNvCxnSpPr>
          <p:nvPr/>
        </p:nvCxnSpPr>
        <p:spPr>
          <a:xfrm>
            <a:off x="1068883" y="780713"/>
            <a:ext cx="6044611" cy="0"/>
          </a:xfrm>
          <a:prstGeom prst="line">
            <a:avLst/>
          </a:prstGeom>
          <a:ln w="317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F513D6D-4C62-4881-ABFE-0CB94D543734}"/>
              </a:ext>
            </a:extLst>
          </p:cNvPr>
          <p:cNvSpPr txBox="1"/>
          <p:nvPr/>
        </p:nvSpPr>
        <p:spPr>
          <a:xfrm>
            <a:off x="597474" y="377404"/>
            <a:ext cx="6663937" cy="707886"/>
          </a:xfrm>
          <a:prstGeom prst="rect">
            <a:avLst/>
          </a:prstGeom>
          <a:noFill/>
        </p:spPr>
        <p:txBody>
          <a:bodyPr wrap="square" rtlCol="0">
            <a:spAutoFit/>
          </a:bodyPr>
          <a:lstStyle/>
          <a:p>
            <a:r>
              <a:rPr lang="en-US" altLang="ko-KR" sz="2000">
                <a:solidFill>
                  <a:schemeClr val="tx2">
                    <a:lumMod val="50000"/>
                  </a:schemeClr>
                </a:solidFill>
                <a:latin typeface="AppleSDGothicNeoB00" panose="02000503000000000000" pitchFamily="2" charset="-127"/>
                <a:ea typeface="AppleSDGothicNeoB00" panose="02000503000000000000" pitchFamily="2" charset="-127"/>
              </a:rPr>
              <a:t>02 </a:t>
            </a:r>
            <a:r>
              <a:rPr lang="en-US" altLang="ko-KR" sz="2000">
                <a:latin typeface="AppleSDGothicNeoB00" panose="02000503000000000000" pitchFamily="2" charset="-127"/>
                <a:ea typeface="AppleSDGothicNeoB00" panose="02000503000000000000" pitchFamily="2" charset="-127"/>
              </a:rPr>
              <a:t>Background : computational topology &amp; Related work</a:t>
            </a:r>
            <a:endParaRPr lang="ko-KR" altLang="en-US" sz="2000">
              <a:latin typeface="AppleSDGothicNeoB00" panose="02000503000000000000" pitchFamily="2" charset="-127"/>
              <a:ea typeface="AppleSDGothicNeoB00" panose="02000503000000000000" pitchFamily="2" charset="-127"/>
            </a:endParaRPr>
          </a:p>
          <a:p>
            <a:endParaRPr lang="ko-KR" altLang="en-US" sz="2000">
              <a:latin typeface="AppleSDGothicNeoB00" panose="02000503000000000000" pitchFamily="2" charset="-127"/>
              <a:ea typeface="AppleSDGothicNeoB00" panose="02000503000000000000" pitchFamily="2" charset="-127"/>
            </a:endParaRPr>
          </a:p>
        </p:txBody>
      </p:sp>
      <p:sp>
        <p:nvSpPr>
          <p:cNvPr id="12" name="이등변 삼각형 11">
            <a:extLst>
              <a:ext uri="{FF2B5EF4-FFF2-40B4-BE49-F238E27FC236}">
                <a16:creationId xmlns:a16="http://schemas.microsoft.com/office/drawing/2014/main" id="{69151ADE-1C02-4CDB-B11F-0C34647C1B4E}"/>
              </a:ext>
            </a:extLst>
          </p:cNvPr>
          <p:cNvSpPr/>
          <p:nvPr/>
        </p:nvSpPr>
        <p:spPr>
          <a:xfrm rot="18900000">
            <a:off x="-480308" y="-99421"/>
            <a:ext cx="1505913" cy="746177"/>
          </a:xfrm>
          <a:prstGeom prst="triangle">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ppleSDGothicNeoB00" panose="02000503000000000000" pitchFamily="2" charset="-127"/>
              <a:ea typeface="AppleSDGothicNeoB00" panose="02000503000000000000" pitchFamily="2" charset="-127"/>
            </a:endParaRPr>
          </a:p>
        </p:txBody>
      </p:sp>
      <p:sp>
        <p:nvSpPr>
          <p:cNvPr id="13" name="이등변 삼각형 12">
            <a:extLst>
              <a:ext uri="{FF2B5EF4-FFF2-40B4-BE49-F238E27FC236}">
                <a16:creationId xmlns:a16="http://schemas.microsoft.com/office/drawing/2014/main" id="{95512BAF-8362-49DA-997C-CF5084FF73E7}"/>
              </a:ext>
            </a:extLst>
          </p:cNvPr>
          <p:cNvSpPr/>
          <p:nvPr/>
        </p:nvSpPr>
        <p:spPr>
          <a:xfrm rot="8100000">
            <a:off x="11157099" y="6205876"/>
            <a:ext cx="1535624" cy="751024"/>
          </a:xfrm>
          <a:prstGeom prst="triangle">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ppleSDGothicNeoB00" panose="02000503000000000000" pitchFamily="2" charset="-127"/>
              <a:ea typeface="AppleSDGothicNeoB00" panose="02000503000000000000" pitchFamily="2" charset="-127"/>
            </a:endParaRPr>
          </a:p>
        </p:txBody>
      </p:sp>
      <p:sp>
        <p:nvSpPr>
          <p:cNvPr id="15" name="TextBox 14">
            <a:extLst>
              <a:ext uri="{FF2B5EF4-FFF2-40B4-BE49-F238E27FC236}">
                <a16:creationId xmlns:a16="http://schemas.microsoft.com/office/drawing/2014/main" id="{BEF000F4-9439-1C2E-AE3F-ED34DC55A796}"/>
              </a:ext>
            </a:extLst>
          </p:cNvPr>
          <p:cNvSpPr txBox="1"/>
          <p:nvPr/>
        </p:nvSpPr>
        <p:spPr>
          <a:xfrm>
            <a:off x="594249" y="949596"/>
            <a:ext cx="5260451" cy="473206"/>
          </a:xfrm>
          <a:prstGeom prst="rect">
            <a:avLst/>
          </a:prstGeom>
          <a:noFill/>
        </p:spPr>
        <p:txBody>
          <a:bodyPr wrap="square">
            <a:spAutoFit/>
          </a:bodyPr>
          <a:lstStyle/>
          <a:p>
            <a:pPr marL="285750" indent="-285750">
              <a:lnSpc>
                <a:spcPct val="150000"/>
              </a:lnSpc>
              <a:buFont typeface="Wingdings" panose="05000000000000000000" pitchFamily="2" charset="2"/>
              <a:buChar char="§"/>
            </a:pPr>
            <a:r>
              <a:rPr lang="en-US" altLang="ko-KR">
                <a:latin typeface="AppleSDGothicNeoM00" panose="02000503000000000000" pitchFamily="2" charset="-127"/>
                <a:ea typeface="AppleSDGothicNeoM00" panose="02000503000000000000" pitchFamily="2" charset="-127"/>
              </a:rPr>
              <a:t>Background</a:t>
            </a:r>
          </a:p>
        </p:txBody>
      </p:sp>
      <p:pic>
        <p:nvPicPr>
          <p:cNvPr id="10" name="그림 9">
            <a:extLst>
              <a:ext uri="{FF2B5EF4-FFF2-40B4-BE49-F238E27FC236}">
                <a16:creationId xmlns:a16="http://schemas.microsoft.com/office/drawing/2014/main" id="{B9E78B5A-8AC4-E18F-F747-D689F189007A}"/>
              </a:ext>
            </a:extLst>
          </p:cNvPr>
          <p:cNvPicPr>
            <a:picLocks noChangeAspect="1"/>
          </p:cNvPicPr>
          <p:nvPr/>
        </p:nvPicPr>
        <p:blipFill>
          <a:blip r:embed="rId3"/>
          <a:stretch>
            <a:fillRect/>
          </a:stretch>
        </p:blipFill>
        <p:spPr>
          <a:xfrm>
            <a:off x="923550" y="1546706"/>
            <a:ext cx="1362265" cy="381053"/>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6A718F7-A214-A107-36C6-FC8C5B4514D5}"/>
                  </a:ext>
                </a:extLst>
              </p:cNvPr>
              <p:cNvSpPr txBox="1"/>
              <p:nvPr/>
            </p:nvSpPr>
            <p:spPr>
              <a:xfrm>
                <a:off x="799940" y="1969873"/>
                <a:ext cx="11037329" cy="4305922"/>
              </a:xfrm>
              <a:prstGeom prst="rect">
                <a:avLst/>
              </a:prstGeom>
              <a:noFill/>
            </p:spPr>
            <p:txBody>
              <a:bodyPr wrap="square" rtlCol="0">
                <a:spAutoFit/>
              </a:bodyPr>
              <a:lstStyle/>
              <a:p>
                <a:pPr>
                  <a:lnSpc>
                    <a:spcPct val="150000"/>
                  </a:lnSpc>
                </a:pPr>
                <a:r>
                  <a:rPr lang="en-US" altLang="ko-KR" sz="1400" i="1">
                    <a:latin typeface="Cambria Math" panose="02040503050406030204" pitchFamily="18" charset="0"/>
                  </a:rPr>
                  <a:t>- Basic topological features of Graph ‘G’</a:t>
                </a:r>
              </a:p>
              <a:p>
                <a:pPr>
                  <a:lnSpc>
                    <a:spcPct val="150000"/>
                  </a:lnSpc>
                </a:pPr>
                <a14:m>
                  <m:oMath xmlns:m="http://schemas.openxmlformats.org/officeDocument/2006/math">
                    <m:sSub>
                      <m:sSubPr>
                        <m:ctrlPr>
                          <a:rPr lang="en-US" altLang="ko-KR" sz="1400" b="0" i="1" smtClean="0">
                            <a:latin typeface="Cambria Math" panose="02040503050406030204" pitchFamily="18" charset="0"/>
                          </a:rPr>
                        </m:ctrlPr>
                      </m:sSubPr>
                      <m:e>
                        <m:r>
                          <a:rPr lang="ko-KR" altLang="en-US" sz="1400" i="1" smtClean="0">
                            <a:latin typeface="Cambria Math" panose="02040503050406030204" pitchFamily="18" charset="0"/>
                          </a:rPr>
                          <m:t>𝛽</m:t>
                        </m:r>
                      </m:e>
                      <m:sub>
                        <m:r>
                          <a:rPr lang="en-US" altLang="ko-KR" sz="1400" b="0" i="1" smtClean="0">
                            <a:latin typeface="Cambria Math" panose="02040503050406030204" pitchFamily="18" charset="0"/>
                          </a:rPr>
                          <m:t>0</m:t>
                        </m:r>
                      </m:sub>
                    </m:sSub>
                  </m:oMath>
                </a14:m>
                <a:r>
                  <a:rPr lang="en-US" altLang="ko-KR" sz="1400" b="0" i="1">
                    <a:latin typeface="Cambria Math" panose="02040503050406030204" pitchFamily="18" charset="0"/>
                  </a:rPr>
                  <a:t> : the number of connected components [0-dimensional Betti number]</a:t>
                </a:r>
              </a:p>
              <a:p>
                <a:pPr>
                  <a:lnSpc>
                    <a:spcPct val="150000"/>
                  </a:lnSpc>
                </a:pPr>
                <a14:m>
                  <m:oMath xmlns:m="http://schemas.openxmlformats.org/officeDocument/2006/math">
                    <m:sSub>
                      <m:sSubPr>
                        <m:ctrlPr>
                          <a:rPr lang="en-US" altLang="ko-KR" sz="1400" b="0" i="1" smtClean="0">
                            <a:latin typeface="Cambria Math" panose="02040503050406030204" pitchFamily="18" charset="0"/>
                          </a:rPr>
                        </m:ctrlPr>
                      </m:sSubPr>
                      <m:e>
                        <m:r>
                          <a:rPr lang="ko-KR" altLang="en-US" sz="1400" i="1">
                            <a:latin typeface="Cambria Math" panose="02040503050406030204" pitchFamily="18" charset="0"/>
                          </a:rPr>
                          <m:t>𝛽</m:t>
                        </m:r>
                      </m:e>
                      <m:sub>
                        <m:r>
                          <a:rPr lang="en-US" altLang="ko-KR" sz="1400" b="0" i="1" smtClean="0">
                            <a:latin typeface="Cambria Math" panose="02040503050406030204" pitchFamily="18" charset="0"/>
                          </a:rPr>
                          <m:t>1</m:t>
                        </m:r>
                      </m:sub>
                    </m:sSub>
                    <m:r>
                      <a:rPr lang="en-US" altLang="ko-KR" sz="1400" b="0" i="1" smtClean="0">
                        <a:latin typeface="Cambria Math" panose="02040503050406030204" pitchFamily="18" charset="0"/>
                      </a:rPr>
                      <m:t>:</m:t>
                    </m:r>
                    <m:r>
                      <a:rPr lang="en-US" altLang="ko-KR" sz="1400" b="0" i="1" smtClean="0">
                        <a:latin typeface="Cambria Math" panose="02040503050406030204" pitchFamily="18" charset="0"/>
                      </a:rPr>
                      <m:t>𝑡h𝑒</m:t>
                    </m:r>
                    <m:r>
                      <a:rPr lang="en-US" altLang="ko-KR" sz="1400" b="0" i="1" smtClean="0">
                        <a:latin typeface="Cambria Math" panose="02040503050406030204" pitchFamily="18" charset="0"/>
                      </a:rPr>
                      <m:t> </m:t>
                    </m:r>
                    <m:r>
                      <a:rPr lang="en-US" altLang="ko-KR" sz="1400" b="0" i="1" smtClean="0">
                        <a:latin typeface="Cambria Math" panose="02040503050406030204" pitchFamily="18" charset="0"/>
                      </a:rPr>
                      <m:t>𝑛𝑢𝑚𝑏𝑒𝑟</m:t>
                    </m:r>
                    <m:r>
                      <a:rPr lang="en-US" altLang="ko-KR" sz="1400" b="0" i="1" smtClean="0">
                        <a:latin typeface="Cambria Math" panose="02040503050406030204" pitchFamily="18" charset="0"/>
                      </a:rPr>
                      <m:t> </m:t>
                    </m:r>
                    <m:r>
                      <a:rPr lang="en-US" altLang="ko-KR" sz="1400" b="0" i="1" smtClean="0">
                        <a:latin typeface="Cambria Math" panose="02040503050406030204" pitchFamily="18" charset="0"/>
                      </a:rPr>
                      <m:t>𝑜𝑓</m:t>
                    </m:r>
                    <m:r>
                      <a:rPr lang="en-US" altLang="ko-KR" sz="1400" b="0" i="1" smtClean="0">
                        <a:latin typeface="Cambria Math" panose="02040503050406030204" pitchFamily="18" charset="0"/>
                      </a:rPr>
                      <m:t> </m:t>
                    </m:r>
                    <m:r>
                      <a:rPr lang="en-US" altLang="ko-KR" sz="1400" b="0" i="1" smtClean="0">
                        <a:latin typeface="Cambria Math" panose="02040503050406030204" pitchFamily="18" charset="0"/>
                      </a:rPr>
                      <m:t>𝑐𝑦𝑐𝑙𝑒𝑠</m:t>
                    </m:r>
                    <m:r>
                      <a:rPr lang="en-US" altLang="ko-KR" sz="1400" b="0" i="1" smtClean="0">
                        <a:latin typeface="Cambria Math" panose="02040503050406030204" pitchFamily="18" charset="0"/>
                      </a:rPr>
                      <m:t> [1−</m:t>
                    </m:r>
                    <m:r>
                      <a:rPr lang="en-US" altLang="ko-KR" sz="1400" b="0" i="1" smtClean="0">
                        <a:latin typeface="Cambria Math" panose="02040503050406030204" pitchFamily="18" charset="0"/>
                      </a:rPr>
                      <m:t>𝑑𝑖𝑚𝑒𝑛𝑠𝑖𝑜𝑛𝑎𝑙</m:t>
                    </m:r>
                    <m:r>
                      <a:rPr lang="en-US" altLang="ko-KR" sz="1400" b="0" i="1" smtClean="0">
                        <a:latin typeface="Cambria Math" panose="02040503050406030204" pitchFamily="18" charset="0"/>
                      </a:rPr>
                      <m:t> </m:t>
                    </m:r>
                    <m:r>
                      <a:rPr lang="en-US" altLang="ko-KR" sz="1400" b="0" i="1" smtClean="0">
                        <a:latin typeface="Cambria Math" panose="02040503050406030204" pitchFamily="18" charset="0"/>
                      </a:rPr>
                      <m:t>𝐵𝑒𝑡𝑡𝑖</m:t>
                    </m:r>
                    <m:r>
                      <a:rPr lang="en-US" altLang="ko-KR" sz="1400" b="0" i="1" smtClean="0">
                        <a:latin typeface="Cambria Math" panose="02040503050406030204" pitchFamily="18" charset="0"/>
                      </a:rPr>
                      <m:t> </m:t>
                    </m:r>
                    <m:r>
                      <a:rPr lang="en-US" altLang="ko-KR" sz="1400" b="0" i="1" smtClean="0">
                        <a:latin typeface="Cambria Math" panose="02040503050406030204" pitchFamily="18" charset="0"/>
                      </a:rPr>
                      <m:t>𝑛𝑢𝑚𝑏𝑒𝑟</m:t>
                    </m:r>
                    <m:r>
                      <a:rPr lang="en-US" altLang="ko-KR" sz="1400" b="0" i="1" smtClean="0">
                        <a:latin typeface="Cambria Math" panose="02040503050406030204" pitchFamily="18" charset="0"/>
                      </a:rPr>
                      <m:t>]</m:t>
                    </m:r>
                  </m:oMath>
                </a14:m>
                <a:r>
                  <a:rPr lang="ko-KR" altLang="en-US" sz="1400"/>
                  <a:t> </a:t>
                </a:r>
                <a:endParaRPr lang="en-US" altLang="ko-KR" sz="1400"/>
              </a:p>
              <a:p>
                <a:pPr marL="285750" indent="-285750">
                  <a:lnSpc>
                    <a:spcPct val="150000"/>
                  </a:lnSpc>
                  <a:buFontTx/>
                  <a:buChar char="-"/>
                </a:pPr>
                <a:r>
                  <a:rPr lang="en-US" altLang="ko-KR" sz="1400">
                    <a:latin typeface="AppleSDGothicNeoL00" panose="02000503000000000000" pitchFamily="2" charset="-127"/>
                    <a:ea typeface="AppleSDGothicNeoL00" panose="02000503000000000000" pitchFamily="2" charset="-127"/>
                  </a:rPr>
                  <a:t>Betti number</a:t>
                </a:r>
                <a:r>
                  <a:rPr lang="ko-KR" altLang="en-US" sz="1400">
                    <a:latin typeface="AppleSDGothicNeoL00" panose="02000503000000000000" pitchFamily="2" charset="-127"/>
                    <a:ea typeface="AppleSDGothicNeoL00" panose="02000503000000000000" pitchFamily="2" charset="-127"/>
                  </a:rPr>
                  <a:t>는 </a:t>
                </a:r>
                <a:r>
                  <a:rPr lang="en-US" altLang="ko-KR" sz="1400">
                    <a:latin typeface="AppleSDGothicNeoL00" panose="02000503000000000000" pitchFamily="2" charset="-127"/>
                    <a:ea typeface="AppleSDGothicNeoL00" panose="02000503000000000000" pitchFamily="2" charset="-127"/>
                  </a:rPr>
                  <a:t>graph isomorphism</a:t>
                </a:r>
                <a:r>
                  <a:rPr lang="ko-KR" altLang="en-US" sz="1400">
                    <a:latin typeface="AppleSDGothicNeoL00" panose="02000503000000000000" pitchFamily="2" charset="-127"/>
                    <a:ea typeface="AppleSDGothicNeoL00" panose="02000503000000000000" pitchFamily="2" charset="-127"/>
                  </a:rPr>
                  <a:t>에서 </a:t>
                </a:r>
                <a:r>
                  <a:rPr lang="en-US" altLang="ko-KR" sz="1400">
                    <a:latin typeface="AppleSDGothicNeoL00" panose="02000503000000000000" pitchFamily="2" charset="-127"/>
                    <a:ea typeface="AppleSDGothicNeoL00" panose="02000503000000000000" pitchFamily="2" charset="-127"/>
                  </a:rPr>
                  <a:t>invariant</a:t>
                </a:r>
                <a:r>
                  <a:rPr lang="ko-KR" altLang="en-US" sz="1400">
                    <a:latin typeface="AppleSDGothicNeoL00" panose="02000503000000000000" pitchFamily="2" charset="-127"/>
                    <a:ea typeface="AppleSDGothicNeoL00" panose="02000503000000000000" pitchFamily="2" charset="-127"/>
                  </a:rPr>
                  <a:t>하다 </a:t>
                </a:r>
                <a:r>
                  <a:rPr lang="en-US" altLang="ko-KR" sz="1400">
                    <a:latin typeface="AppleSDGothicNeoL00" panose="02000503000000000000" pitchFamily="2" charset="-127"/>
                    <a:ea typeface="AppleSDGothicNeoL00" panose="02000503000000000000" pitchFamily="2" charset="-127"/>
                  </a:rPr>
                  <a:t>[</a:t>
                </a:r>
                <a:r>
                  <a:rPr lang="ko-KR" altLang="en-US" sz="1400">
                    <a:latin typeface="AppleSDGothicNeoL00" panose="02000503000000000000" pitchFamily="2" charset="-127"/>
                    <a:ea typeface="AppleSDGothicNeoL00" panose="02000503000000000000" pitchFamily="2" charset="-127"/>
                  </a:rPr>
                  <a:t>중요 </a:t>
                </a:r>
                <a:r>
                  <a:rPr lang="en-US" altLang="ko-KR" sz="1400">
                    <a:latin typeface="AppleSDGothicNeoL00" panose="02000503000000000000" pitchFamily="2" charset="-127"/>
                    <a:ea typeface="AppleSDGothicNeoL00" panose="02000503000000000000" pitchFamily="2" charset="-127"/>
                  </a:rPr>
                  <a:t>-&gt; 1-WL test</a:t>
                </a:r>
                <a:r>
                  <a:rPr lang="ko-KR" altLang="en-US" sz="1400">
                    <a:latin typeface="AppleSDGothicNeoL00" panose="02000503000000000000" pitchFamily="2" charset="-127"/>
                    <a:ea typeface="AppleSDGothicNeoL00" panose="02000503000000000000" pitchFamily="2" charset="-127"/>
                  </a:rPr>
                  <a:t>이 분류 못하는 걸 해낸다</a:t>
                </a:r>
                <a:r>
                  <a:rPr lang="en-US" altLang="ko-KR" sz="1400">
                    <a:latin typeface="AppleSDGothicNeoL00" panose="02000503000000000000" pitchFamily="2" charset="-127"/>
                    <a:ea typeface="AppleSDGothicNeoL00" panose="02000503000000000000" pitchFamily="2" charset="-127"/>
                  </a:rPr>
                  <a:t>.]</a:t>
                </a:r>
              </a:p>
              <a:p>
                <a:pPr marL="285750" indent="-285750">
                  <a:lnSpc>
                    <a:spcPct val="150000"/>
                  </a:lnSpc>
                  <a:buFontTx/>
                  <a:buChar char="-"/>
                </a:pPr>
                <a:r>
                  <a:rPr lang="en-US" altLang="ko-KR" sz="1400">
                    <a:latin typeface="AppleSDGothicNeoL00" panose="02000503000000000000" pitchFamily="2" charset="-127"/>
                    <a:ea typeface="AppleSDGothicNeoL00" panose="02000503000000000000" pitchFamily="2" charset="-127"/>
                  </a:rPr>
                  <a:t>Betti number</a:t>
                </a:r>
                <a:r>
                  <a:rPr lang="ko-KR" altLang="en-US" sz="1400">
                    <a:latin typeface="AppleSDGothicNeoL00" panose="02000503000000000000" pitchFamily="2" charset="-127"/>
                    <a:ea typeface="AppleSDGothicNeoL00" panose="02000503000000000000" pitchFamily="2" charset="-127"/>
                  </a:rPr>
                  <a:t>의 </a:t>
                </a:r>
                <a:r>
                  <a:rPr lang="en-US" altLang="ko-KR" sz="1400">
                    <a:latin typeface="AppleSDGothicNeoL00" panose="02000503000000000000" pitchFamily="2" charset="-127"/>
                    <a:ea typeface="AppleSDGothicNeoL00" panose="02000503000000000000" pitchFamily="2" charset="-127"/>
                  </a:rPr>
                  <a:t>expressivity</a:t>
                </a:r>
                <a:r>
                  <a:rPr lang="ko-KR" altLang="en-US" sz="1400">
                    <a:latin typeface="AppleSDGothicNeoL00" panose="02000503000000000000" pitchFamily="2" charset="-127"/>
                    <a:ea typeface="AppleSDGothicNeoL00" panose="02000503000000000000" pitchFamily="2" charset="-127"/>
                  </a:rPr>
                  <a:t>는 </a:t>
                </a:r>
                <a:r>
                  <a:rPr lang="en-US" altLang="ko-KR" sz="1400">
                    <a:latin typeface="AppleSDGothicNeoL00" panose="02000503000000000000" pitchFamily="2" charset="-127"/>
                    <a:ea typeface="AppleSDGothicNeoL00" panose="02000503000000000000" pitchFamily="2" charset="-127"/>
                  </a:rPr>
                  <a:t>graph filtration</a:t>
                </a:r>
                <a:r>
                  <a:rPr lang="ko-KR" altLang="en-US" sz="1400">
                    <a:latin typeface="AppleSDGothicNeoL00" panose="02000503000000000000" pitchFamily="2" charset="-127"/>
                    <a:ea typeface="AppleSDGothicNeoL00" panose="02000503000000000000" pitchFamily="2" charset="-127"/>
                  </a:rPr>
                  <a:t>을 사용함면서 커질 수 있다</a:t>
                </a:r>
                <a:r>
                  <a:rPr lang="en-US" altLang="ko-KR" sz="1400">
                    <a:latin typeface="AppleSDGothicNeoL00" panose="02000503000000000000" pitchFamily="2" charset="-127"/>
                    <a:ea typeface="AppleSDGothicNeoL00" panose="02000503000000000000" pitchFamily="2" charset="-127"/>
                  </a:rPr>
                  <a:t>.</a:t>
                </a:r>
              </a:p>
              <a:p>
                <a:pPr marL="285750" indent="-285750">
                  <a:lnSpc>
                    <a:spcPct val="150000"/>
                  </a:lnSpc>
                  <a:buFontTx/>
                  <a:buChar char="-"/>
                </a:pPr>
                <a:r>
                  <a:rPr lang="en-US" altLang="ko-KR" sz="1400">
                    <a:latin typeface="AppleSDGothicNeoL00" panose="02000503000000000000" pitchFamily="2" charset="-127"/>
                    <a:ea typeface="AppleSDGothicNeoL00" panose="02000503000000000000" pitchFamily="2" charset="-127"/>
                  </a:rPr>
                  <a:t>Filtraction</a:t>
                </a:r>
                <a:r>
                  <a:rPr lang="ko-KR" altLang="en-US" sz="1400">
                    <a:latin typeface="AppleSDGothicNeoL00" panose="02000503000000000000" pitchFamily="2" charset="-127"/>
                    <a:ea typeface="AppleSDGothicNeoL00" panose="02000503000000000000" pitchFamily="2" charset="-127"/>
                  </a:rPr>
                  <a:t>은 </a:t>
                </a:r>
                <a:r>
                  <a:rPr lang="en-US" altLang="ko-KR" sz="1400">
                    <a:latin typeface="AppleSDGothicNeoL00" panose="02000503000000000000" pitchFamily="2" charset="-127"/>
                    <a:ea typeface="AppleSDGothicNeoL00" panose="02000503000000000000" pitchFamily="2" charset="-127"/>
                  </a:rPr>
                  <a:t>persistence</a:t>
                </a:r>
                <a:r>
                  <a:rPr lang="ko-KR" altLang="en-US" sz="1400">
                    <a:latin typeface="AppleSDGothicNeoL00" panose="02000503000000000000" pitchFamily="2" charset="-127"/>
                    <a:ea typeface="AppleSDGothicNeoL00" panose="02000503000000000000" pitchFamily="2" charset="-127"/>
                  </a:rPr>
                  <a:t>와 관련이 깊다</a:t>
                </a:r>
                <a:endParaRPr lang="en-US" altLang="ko-KR" sz="1400">
                  <a:latin typeface="AppleSDGothicNeoL00" panose="02000503000000000000" pitchFamily="2" charset="-127"/>
                  <a:ea typeface="AppleSDGothicNeoL00" panose="02000503000000000000" pitchFamily="2" charset="-127"/>
                </a:endParaRPr>
              </a:p>
              <a:p>
                <a:pPr marL="285750" indent="-285750">
                  <a:lnSpc>
                    <a:spcPct val="150000"/>
                  </a:lnSpc>
                  <a:buFontTx/>
                  <a:buChar char="-"/>
                </a:pPr>
                <a:endParaRPr lang="en-US" altLang="ko-KR" sz="1400">
                  <a:latin typeface="AppleSDGothicNeoL00" panose="02000503000000000000" pitchFamily="2" charset="-127"/>
                  <a:ea typeface="AppleSDGothicNeoL00" panose="02000503000000000000" pitchFamily="2" charset="-127"/>
                </a:endParaRPr>
              </a:p>
              <a:p>
                <a:pPr marL="285750" indent="-285750">
                  <a:lnSpc>
                    <a:spcPct val="150000"/>
                  </a:lnSpc>
                  <a:buFontTx/>
                  <a:buChar char="-"/>
                </a:pPr>
                <a:r>
                  <a:rPr lang="en-US" altLang="ko-KR" sz="1400" b="1">
                    <a:solidFill>
                      <a:srgbClr val="C00000"/>
                    </a:solidFill>
                    <a:latin typeface="AppleSDGothicNeoL00" panose="02000503000000000000" pitchFamily="2" charset="-127"/>
                    <a:ea typeface="AppleSDGothicNeoL00" panose="02000503000000000000" pitchFamily="2" charset="-127"/>
                  </a:rPr>
                  <a:t>Topological</a:t>
                </a:r>
                <a:r>
                  <a:rPr lang="ko-KR" altLang="en-US" sz="1400" b="1">
                    <a:solidFill>
                      <a:srgbClr val="C00000"/>
                    </a:solidFill>
                    <a:latin typeface="AppleSDGothicNeoL00" panose="02000503000000000000" pitchFamily="2" charset="-127"/>
                    <a:ea typeface="AppleSDGothicNeoL00" panose="02000503000000000000" pitchFamily="2" charset="-127"/>
                  </a:rPr>
                  <a:t> </a:t>
                </a:r>
                <a:r>
                  <a:rPr lang="en-US" altLang="ko-KR" sz="1400" b="1">
                    <a:solidFill>
                      <a:srgbClr val="C00000"/>
                    </a:solidFill>
                    <a:latin typeface="AppleSDGothicNeoL00" panose="02000503000000000000" pitchFamily="2" charset="-127"/>
                    <a:ea typeface="AppleSDGothicNeoL00" panose="02000503000000000000" pitchFamily="2" charset="-127"/>
                  </a:rPr>
                  <a:t>feature</a:t>
                </a:r>
                <a:r>
                  <a:rPr lang="ko-KR" altLang="en-US" sz="1400" b="1">
                    <a:solidFill>
                      <a:srgbClr val="C00000"/>
                    </a:solidFill>
                    <a:latin typeface="AppleSDGothicNeoL00" panose="02000503000000000000" pitchFamily="2" charset="-127"/>
                    <a:ea typeface="AppleSDGothicNeoL00" panose="02000503000000000000" pitchFamily="2" charset="-127"/>
                  </a:rPr>
                  <a:t>는 </a:t>
                </a:r>
                <a:r>
                  <a:rPr lang="en-US" altLang="ko-KR" sz="1400" b="1">
                    <a:solidFill>
                      <a:srgbClr val="C00000"/>
                    </a:solidFill>
                    <a:latin typeface="AppleSDGothicNeoL00" panose="02000503000000000000" pitchFamily="2" charset="-127"/>
                    <a:ea typeface="AppleSDGothicNeoL00" panose="02000503000000000000" pitchFamily="2" charset="-127"/>
                  </a:rPr>
                  <a:t>tuple(i, j)</a:t>
                </a:r>
                <a:r>
                  <a:rPr lang="ko-KR" altLang="en-US" sz="1400" b="1">
                    <a:solidFill>
                      <a:srgbClr val="C00000"/>
                    </a:solidFill>
                    <a:latin typeface="AppleSDGothicNeoL00" panose="02000503000000000000" pitchFamily="2" charset="-127"/>
                    <a:ea typeface="AppleSDGothicNeoL00" panose="02000503000000000000" pitchFamily="2" charset="-127"/>
                  </a:rPr>
                  <a:t>로 표현되며</a:t>
                </a:r>
                <a:r>
                  <a:rPr lang="en-US" altLang="ko-KR" sz="1400" b="1">
                    <a:solidFill>
                      <a:srgbClr val="C00000"/>
                    </a:solidFill>
                    <a:latin typeface="AppleSDGothicNeoL00" panose="02000503000000000000" pitchFamily="2" charset="-127"/>
                    <a:ea typeface="AppleSDGothicNeoL00" panose="02000503000000000000" pitchFamily="2" charset="-127"/>
                  </a:rPr>
                  <a:t>, persistent diagram D</a:t>
                </a:r>
                <a:r>
                  <a:rPr lang="ko-KR" altLang="en-US" sz="1400" b="1">
                    <a:solidFill>
                      <a:srgbClr val="C00000"/>
                    </a:solidFill>
                    <a:latin typeface="AppleSDGothicNeoL00" panose="02000503000000000000" pitchFamily="2" charset="-127"/>
                    <a:ea typeface="AppleSDGothicNeoL00" panose="02000503000000000000" pitchFamily="2" charset="-127"/>
                  </a:rPr>
                  <a:t>에서 </a:t>
                </a:r>
                <a:r>
                  <a:rPr lang="en-US" altLang="ko-KR" sz="1400" b="1">
                    <a:solidFill>
                      <a:srgbClr val="C00000"/>
                    </a:solidFill>
                    <a:latin typeface="AppleSDGothicNeoL00" panose="02000503000000000000" pitchFamily="2" charset="-127"/>
                    <a:ea typeface="AppleSDGothicNeoL00" panose="02000503000000000000" pitchFamily="2" charset="-127"/>
                  </a:rPr>
                  <a:t>collecting</a:t>
                </a:r>
              </a:p>
              <a:p>
                <a:pPr marL="285750" indent="-285750">
                  <a:lnSpc>
                    <a:spcPct val="150000"/>
                  </a:lnSpc>
                  <a:buFontTx/>
                  <a:buChar char="-"/>
                </a:pPr>
                <a:r>
                  <a:rPr lang="en-US" altLang="ko-KR" sz="1400">
                    <a:latin typeface="AppleSDGothicNeoL00" panose="02000503000000000000" pitchFamily="2" charset="-127"/>
                    <a:ea typeface="AppleSDGothicNeoL00" panose="02000503000000000000" pitchFamily="2" charset="-127"/>
                  </a:rPr>
                  <a:t>first time : </a:t>
                </a:r>
                <a14:m>
                  <m:oMath xmlns:m="http://schemas.openxmlformats.org/officeDocument/2006/math">
                    <m:sSup>
                      <m:sSupPr>
                        <m:ctrlPr>
                          <a:rPr lang="en-US" altLang="ko-KR" sz="1400" i="1" smtClean="0">
                            <a:latin typeface="Cambria Math" panose="02040503050406030204" pitchFamily="18" charset="0"/>
                            <a:ea typeface="AppleSDGothicNeoL00" panose="02000503000000000000" pitchFamily="2" charset="-127"/>
                          </a:rPr>
                        </m:ctrlPr>
                      </m:sSupPr>
                      <m:e>
                        <m:r>
                          <a:rPr lang="en-US" altLang="ko-KR" sz="1400" i="1" smtClean="0">
                            <a:latin typeface="Cambria Math" panose="02040503050406030204" pitchFamily="18" charset="0"/>
                            <a:ea typeface="AppleSDGothicNeoL00" panose="02000503000000000000" pitchFamily="2" charset="-127"/>
                          </a:rPr>
                          <m:t>𝐺</m:t>
                        </m:r>
                      </m:e>
                      <m:sup>
                        <m:r>
                          <a:rPr lang="en-US" altLang="ko-KR" sz="1400" b="0" i="1" smtClean="0">
                            <a:latin typeface="Cambria Math" panose="02040503050406030204" pitchFamily="18" charset="0"/>
                            <a:ea typeface="AppleSDGothicNeoL00" panose="02000503000000000000" pitchFamily="2" charset="-127"/>
                          </a:rPr>
                          <m:t>(</m:t>
                        </m:r>
                        <m:r>
                          <a:rPr lang="en-US" altLang="ko-KR" sz="1400" i="1" smtClean="0">
                            <a:latin typeface="Cambria Math" panose="02040503050406030204" pitchFamily="18" charset="0"/>
                            <a:ea typeface="AppleSDGothicNeoL00" panose="02000503000000000000" pitchFamily="2" charset="-127"/>
                          </a:rPr>
                          <m:t>𝑖</m:t>
                        </m:r>
                        <m:r>
                          <a:rPr lang="en-US" altLang="ko-KR" sz="1400" b="0" i="1" smtClean="0">
                            <a:latin typeface="Cambria Math" panose="02040503050406030204" pitchFamily="18" charset="0"/>
                            <a:ea typeface="AppleSDGothicNeoL00" panose="02000503000000000000" pitchFamily="2" charset="-127"/>
                          </a:rPr>
                          <m:t>)</m:t>
                        </m:r>
                      </m:sup>
                    </m:sSup>
                  </m:oMath>
                </a14:m>
                <a:r>
                  <a:rPr lang="en-US" altLang="ko-KR" sz="1400">
                    <a:latin typeface="AppleSDGothicNeoL00" panose="02000503000000000000" pitchFamily="2" charset="-127"/>
                    <a:ea typeface="AppleSDGothicNeoL00" panose="02000503000000000000" pitchFamily="2" charset="-127"/>
                  </a:rPr>
                  <a:t>, second time : </a:t>
                </a:r>
                <a14:m>
                  <m:oMath xmlns:m="http://schemas.openxmlformats.org/officeDocument/2006/math">
                    <m:sSup>
                      <m:sSupPr>
                        <m:ctrlPr>
                          <a:rPr lang="en-US" altLang="ko-KR" sz="1400" i="1" smtClean="0">
                            <a:latin typeface="Cambria Math" panose="02040503050406030204" pitchFamily="18" charset="0"/>
                            <a:ea typeface="AppleSDGothicNeoL00" panose="02000503000000000000" pitchFamily="2" charset="-127"/>
                          </a:rPr>
                        </m:ctrlPr>
                      </m:sSupPr>
                      <m:e>
                        <m:r>
                          <a:rPr lang="en-US" altLang="ko-KR" sz="1400" i="1" smtClean="0">
                            <a:latin typeface="Cambria Math" panose="02040503050406030204" pitchFamily="18" charset="0"/>
                            <a:ea typeface="AppleSDGothicNeoL00" panose="02000503000000000000" pitchFamily="2" charset="-127"/>
                          </a:rPr>
                          <m:t>𝐺</m:t>
                        </m:r>
                      </m:e>
                      <m:sup>
                        <m:r>
                          <a:rPr lang="en-US" altLang="ko-KR" sz="1400" i="1" smtClean="0">
                            <a:latin typeface="Cambria Math" panose="02040503050406030204" pitchFamily="18" charset="0"/>
                            <a:ea typeface="AppleSDGothicNeoL00" panose="02000503000000000000" pitchFamily="2" charset="-127"/>
                          </a:rPr>
                          <m:t>𝑗</m:t>
                        </m:r>
                      </m:sup>
                    </m:sSup>
                  </m:oMath>
                </a14:m>
                <a:r>
                  <a:rPr lang="en-US" altLang="ko-KR" sz="1400">
                    <a:latin typeface="AppleSDGothicNeoL00" panose="02000503000000000000" pitchFamily="2" charset="-127"/>
                    <a:ea typeface="AppleSDGothicNeoL00" panose="02000503000000000000" pitchFamily="2" charset="-127"/>
                  </a:rPr>
                  <a:t>, topology feature</a:t>
                </a:r>
                <a:r>
                  <a:rPr lang="ko-KR" altLang="en-US" sz="1400">
                    <a:latin typeface="AppleSDGothicNeoL00" panose="02000503000000000000" pitchFamily="2" charset="-127"/>
                    <a:ea typeface="AppleSDGothicNeoL00" panose="02000503000000000000" pitchFamily="2" charset="-127"/>
                  </a:rPr>
                  <a:t>가 </a:t>
                </a:r>
                <a14:m>
                  <m:oMath xmlns:m="http://schemas.openxmlformats.org/officeDocument/2006/math">
                    <m:sSup>
                      <m:sSupPr>
                        <m:ctrlPr>
                          <a:rPr lang="en-US" altLang="ko-KR" sz="1400" i="1">
                            <a:latin typeface="Cambria Math" panose="02040503050406030204" pitchFamily="18" charset="0"/>
                            <a:ea typeface="AppleSDGothicNeoL00" panose="02000503000000000000" pitchFamily="2" charset="-127"/>
                          </a:rPr>
                        </m:ctrlPr>
                      </m:sSupPr>
                      <m:e>
                        <m:r>
                          <a:rPr lang="en-US" altLang="ko-KR" sz="1400" i="1">
                            <a:latin typeface="Cambria Math" panose="02040503050406030204" pitchFamily="18" charset="0"/>
                            <a:ea typeface="AppleSDGothicNeoL00" panose="02000503000000000000" pitchFamily="2" charset="-127"/>
                          </a:rPr>
                          <m:t>𝐺</m:t>
                        </m:r>
                      </m:e>
                      <m:sup>
                        <m:r>
                          <a:rPr lang="en-US" altLang="ko-KR" sz="1400" i="1">
                            <a:latin typeface="Cambria Math" panose="02040503050406030204" pitchFamily="18" charset="0"/>
                            <a:ea typeface="AppleSDGothicNeoL00" panose="02000503000000000000" pitchFamily="2" charset="-127"/>
                          </a:rPr>
                          <m:t>𝑗</m:t>
                        </m:r>
                      </m:sup>
                    </m:sSup>
                    <m:r>
                      <a:rPr lang="en-US" altLang="ko-KR" sz="1400" i="1">
                        <a:latin typeface="Cambria Math" panose="02040503050406030204" pitchFamily="18" charset="0"/>
                        <a:ea typeface="AppleSDGothicNeoL00" panose="02000503000000000000" pitchFamily="2" charset="-127"/>
                      </a:rPr>
                      <m:t> </m:t>
                    </m:r>
                  </m:oMath>
                </a14:m>
                <a:r>
                  <a:rPr lang="ko-KR" altLang="en-US" sz="1400">
                    <a:latin typeface="AppleSDGothicNeoL00" panose="02000503000000000000" pitchFamily="2" charset="-127"/>
                    <a:ea typeface="AppleSDGothicNeoL00" panose="02000503000000000000" pitchFamily="2" charset="-127"/>
                  </a:rPr>
                  <a:t>에서는 사라지는 경우 </a:t>
                </a:r>
                <a:r>
                  <a:rPr lang="en-US" altLang="ko-KR" sz="1400">
                    <a:latin typeface="AppleSDGothicNeoL00" panose="02000503000000000000" pitchFamily="2" charset="-127"/>
                    <a:ea typeface="AppleSDGothicNeoL00" panose="02000503000000000000" pitchFamily="2" charset="-127"/>
                    <a:sym typeface="Wingdings" panose="05000000000000000000" pitchFamily="2" charset="2"/>
                  </a:rPr>
                  <a:t></a:t>
                </a:r>
                <a:r>
                  <a:rPr lang="ko-KR" altLang="en-US" sz="1400">
                    <a:latin typeface="AppleSDGothicNeoL00" panose="02000503000000000000" pitchFamily="2" charset="-127"/>
                    <a:ea typeface="AppleSDGothicNeoL00" panose="02000503000000000000" pitchFamily="2" charset="-127"/>
                    <a:sym typeface="Wingdings" panose="05000000000000000000" pitchFamily="2" charset="2"/>
                  </a:rPr>
                  <a:t>이 </a:t>
                </a:r>
                <a:r>
                  <a:rPr lang="en-US" altLang="ko-KR" sz="1400">
                    <a:latin typeface="AppleSDGothicNeoL00" panose="02000503000000000000" pitchFamily="2" charset="-127"/>
                    <a:ea typeface="AppleSDGothicNeoL00" panose="02000503000000000000" pitchFamily="2" charset="-127"/>
                    <a:sym typeface="Wingdings" panose="05000000000000000000" pitchFamily="2" charset="2"/>
                  </a:rPr>
                  <a:t>feature</a:t>
                </a:r>
                <a:r>
                  <a:rPr lang="ko-KR" altLang="en-US" sz="1400">
                    <a:latin typeface="AppleSDGothicNeoL00" panose="02000503000000000000" pitchFamily="2" charset="-127"/>
                    <a:ea typeface="AppleSDGothicNeoL00" panose="02000503000000000000" pitchFamily="2" charset="-127"/>
                    <a:sym typeface="Wingdings" panose="05000000000000000000" pitchFamily="2" charset="2"/>
                  </a:rPr>
                  <a:t>를 </a:t>
                </a:r>
                <a:r>
                  <a:rPr lang="en-US" altLang="ko-KR" sz="1400">
                    <a:latin typeface="AppleSDGothicNeoL00" panose="02000503000000000000" pitchFamily="2" charset="-127"/>
                    <a:ea typeface="AppleSDGothicNeoL00" panose="02000503000000000000" pitchFamily="2" charset="-127"/>
                    <a:sym typeface="Wingdings" panose="05000000000000000000" pitchFamily="2" charset="2"/>
                  </a:rPr>
                  <a:t>j-i</a:t>
                </a:r>
                <a:r>
                  <a:rPr lang="ko-KR" altLang="en-US" sz="1400">
                    <a:latin typeface="AppleSDGothicNeoL00" panose="02000503000000000000" pitchFamily="2" charset="-127"/>
                    <a:ea typeface="AppleSDGothicNeoL00" panose="02000503000000000000" pitchFamily="2" charset="-127"/>
                    <a:sym typeface="Wingdings" panose="05000000000000000000" pitchFamily="2" charset="2"/>
                  </a:rPr>
                  <a:t>의 </a:t>
                </a:r>
                <a:r>
                  <a:rPr lang="en-US" altLang="ko-KR" sz="1400">
                    <a:latin typeface="AppleSDGothicNeoL00" panose="02000503000000000000" pitchFamily="2" charset="-127"/>
                    <a:ea typeface="AppleSDGothicNeoL00" panose="02000503000000000000" pitchFamily="2" charset="-127"/>
                    <a:sym typeface="Wingdings" panose="05000000000000000000" pitchFamily="2" charset="2"/>
                  </a:rPr>
                  <a:t>persistent</a:t>
                </a:r>
                <a:r>
                  <a:rPr lang="ko-KR" altLang="en-US" sz="1400">
                    <a:latin typeface="AppleSDGothicNeoL00" panose="02000503000000000000" pitchFamily="2" charset="-127"/>
                    <a:ea typeface="AppleSDGothicNeoL00" panose="02000503000000000000" pitchFamily="2" charset="-127"/>
                    <a:sym typeface="Wingdings" panose="05000000000000000000" pitchFamily="2" charset="2"/>
                  </a:rPr>
                  <a:t>로 </a:t>
                </a:r>
                <a:r>
                  <a:rPr lang="en-US" altLang="ko-KR" sz="1400">
                    <a:latin typeface="AppleSDGothicNeoL00" panose="02000503000000000000" pitchFamily="2" charset="-127"/>
                    <a:ea typeface="AppleSDGothicNeoL00" panose="02000503000000000000" pitchFamily="2" charset="-127"/>
                    <a:sym typeface="Wingdings" panose="05000000000000000000" pitchFamily="2" charset="2"/>
                  </a:rPr>
                  <a:t>assign</a:t>
                </a:r>
                <a:r>
                  <a:rPr lang="ko-KR" altLang="en-US" sz="1400">
                    <a:latin typeface="AppleSDGothicNeoL00" panose="02000503000000000000" pitchFamily="2" charset="-127"/>
                    <a:ea typeface="AppleSDGothicNeoL00" panose="02000503000000000000" pitchFamily="2" charset="-127"/>
                    <a:sym typeface="Wingdings" panose="05000000000000000000" pitchFamily="2" charset="2"/>
                  </a:rPr>
                  <a:t>한다</a:t>
                </a:r>
                <a:r>
                  <a:rPr lang="en-US" altLang="ko-KR" sz="1400">
                    <a:latin typeface="AppleSDGothicNeoL00" panose="02000503000000000000" pitchFamily="2" charset="-127"/>
                    <a:ea typeface="AppleSDGothicNeoL00" panose="02000503000000000000" pitchFamily="2" charset="-127"/>
                    <a:sym typeface="Wingdings" panose="05000000000000000000" pitchFamily="2" charset="2"/>
                  </a:rPr>
                  <a:t>.</a:t>
                </a:r>
              </a:p>
              <a:p>
                <a:pPr marL="285750" indent="-285750">
                  <a:lnSpc>
                    <a:spcPct val="150000"/>
                  </a:lnSpc>
                  <a:buFontTx/>
                  <a:buChar char="-"/>
                </a:pPr>
                <a:r>
                  <a:rPr lang="ko-KR" altLang="en-US" sz="1400">
                    <a:latin typeface="AppleSDGothicNeoL00" panose="02000503000000000000" pitchFamily="2" charset="-127"/>
                    <a:ea typeface="AppleSDGothicNeoL00" panose="02000503000000000000" pitchFamily="2" charset="-127"/>
                    <a:sym typeface="Wingdings" panose="05000000000000000000" pitchFamily="2" charset="2"/>
                  </a:rPr>
                  <a:t>그래서 </a:t>
                </a:r>
                <a:r>
                  <a:rPr lang="en-US" altLang="ko-KR" sz="1400">
                    <a:latin typeface="AppleSDGothicNeoL00" panose="02000503000000000000" pitchFamily="2" charset="-127"/>
                    <a:ea typeface="AppleSDGothicNeoL00" panose="02000503000000000000" pitchFamily="2" charset="-127"/>
                    <a:sym typeface="Wingdings" panose="05000000000000000000" pitchFamily="2" charset="2"/>
                  </a:rPr>
                  <a:t>0~n</a:t>
                </a:r>
                <a:r>
                  <a:rPr lang="ko-KR" altLang="en-US" sz="1400">
                    <a:latin typeface="AppleSDGothicNeoL00" panose="02000503000000000000" pitchFamily="2" charset="-127"/>
                    <a:ea typeface="AppleSDGothicNeoL00" panose="02000503000000000000" pitchFamily="2" charset="-127"/>
                    <a:sym typeface="Wingdings" panose="05000000000000000000" pitchFamily="2" charset="2"/>
                  </a:rPr>
                  <a:t>까지 </a:t>
                </a:r>
                <a:r>
                  <a:rPr lang="en-US" altLang="ko-KR" sz="1400">
                    <a:latin typeface="AppleSDGothicNeoL00" panose="02000503000000000000" pitchFamily="2" charset="-127"/>
                    <a:ea typeface="AppleSDGothicNeoL00" panose="02000503000000000000" pitchFamily="2" charset="-127"/>
                    <a:sym typeface="Wingdings" panose="05000000000000000000" pitchFamily="2" charset="2"/>
                  </a:rPr>
                  <a:t>topology</a:t>
                </a:r>
                <a:r>
                  <a:rPr lang="ko-KR" altLang="en-US" sz="1400">
                    <a:latin typeface="AppleSDGothicNeoL00" panose="02000503000000000000" pitchFamily="2" charset="-127"/>
                    <a:ea typeface="AppleSDGothicNeoL00" panose="02000503000000000000" pitchFamily="2" charset="-127"/>
                    <a:sym typeface="Wingdings" panose="05000000000000000000" pitchFamily="2" charset="2"/>
                  </a:rPr>
                  <a:t>가 </a:t>
                </a:r>
                <a:r>
                  <a:rPr lang="en-US" altLang="ko-KR" sz="1400">
                    <a:latin typeface="AppleSDGothicNeoL00" panose="02000503000000000000" pitchFamily="2" charset="-127"/>
                    <a:ea typeface="AppleSDGothicNeoL00" panose="02000503000000000000" pitchFamily="2" charset="-127"/>
                    <a:sym typeface="Wingdings" panose="05000000000000000000" pitchFamily="2" charset="2"/>
                  </a:rPr>
                  <a:t>persistent</a:t>
                </a:r>
                <a:r>
                  <a:rPr lang="ko-KR" altLang="en-US" sz="1400">
                    <a:latin typeface="AppleSDGothicNeoL00" panose="02000503000000000000" pitchFamily="2" charset="-127"/>
                    <a:ea typeface="AppleSDGothicNeoL00" panose="02000503000000000000" pitchFamily="2" charset="-127"/>
                    <a:sym typeface="Wingdings" panose="05000000000000000000" pitchFamily="2" charset="2"/>
                  </a:rPr>
                  <a:t>한지 분석을 할 수 있는데</a:t>
                </a:r>
                <a:r>
                  <a:rPr lang="en-US" altLang="ko-KR" sz="1400">
                    <a:latin typeface="AppleSDGothicNeoL00" panose="02000503000000000000" pitchFamily="2" charset="-127"/>
                    <a:ea typeface="AppleSDGothicNeoL00" panose="02000503000000000000" pitchFamily="2" charset="-127"/>
                    <a:sym typeface="Wingdings" panose="05000000000000000000" pitchFamily="2" charset="2"/>
                  </a:rPr>
                  <a:t>, </a:t>
                </a:r>
                <a:r>
                  <a:rPr lang="ko-KR" altLang="en-US" sz="1400">
                    <a:latin typeface="AppleSDGothicNeoL00" panose="02000503000000000000" pitchFamily="2" charset="-127"/>
                    <a:ea typeface="AppleSDGothicNeoL00" panose="02000503000000000000" pitchFamily="2" charset="-127"/>
                    <a:sym typeface="Wingdings" panose="05000000000000000000" pitchFamily="2" charset="2"/>
                  </a:rPr>
                  <a:t>이 </a:t>
                </a:r>
                <a:r>
                  <a:rPr lang="ko-KR" altLang="en-US" sz="1400" b="1">
                    <a:latin typeface="AppleSDGothicNeoL00" panose="02000503000000000000" pitchFamily="2" charset="-127"/>
                    <a:ea typeface="AppleSDGothicNeoL00" panose="02000503000000000000" pitchFamily="2" charset="-127"/>
                    <a:sym typeface="Wingdings" panose="05000000000000000000" pitchFamily="2" charset="2"/>
                  </a:rPr>
                  <a:t>전체 과정이 </a:t>
                </a:r>
                <a:r>
                  <a:rPr lang="en-US" altLang="ko-KR" sz="1400" b="1">
                    <a:latin typeface="AppleSDGothicNeoL00" panose="02000503000000000000" pitchFamily="2" charset="-127"/>
                    <a:ea typeface="AppleSDGothicNeoL00" panose="02000503000000000000" pitchFamily="2" charset="-127"/>
                    <a:sym typeface="Wingdings" panose="05000000000000000000" pitchFamily="2" charset="2"/>
                  </a:rPr>
                  <a:t>persistent homolgy</a:t>
                </a:r>
                <a:r>
                  <a:rPr lang="ko-KR" altLang="en-US" sz="1400">
                    <a:latin typeface="AppleSDGothicNeoL00" panose="02000503000000000000" pitchFamily="2" charset="-127"/>
                    <a:ea typeface="AppleSDGothicNeoL00" panose="02000503000000000000" pitchFamily="2" charset="-127"/>
                    <a:sym typeface="Wingdings" panose="05000000000000000000" pitchFamily="2" charset="2"/>
                  </a:rPr>
                  <a:t>인 것이고</a:t>
                </a:r>
                <a:r>
                  <a:rPr lang="en-US" altLang="ko-KR" sz="1400">
                    <a:latin typeface="AppleSDGothicNeoL00" panose="02000503000000000000" pitchFamily="2" charset="-127"/>
                    <a:ea typeface="AppleSDGothicNeoL00" panose="02000503000000000000" pitchFamily="2" charset="-127"/>
                    <a:sym typeface="Wingdings" panose="05000000000000000000" pitchFamily="2" charset="2"/>
                  </a:rPr>
                  <a:t>, </a:t>
                </a:r>
                <a:r>
                  <a:rPr lang="ko-KR" altLang="en-US" sz="1400">
                    <a:latin typeface="AppleSDGothicNeoL00" panose="02000503000000000000" pitchFamily="2" charset="-127"/>
                    <a:ea typeface="AppleSDGothicNeoL00" panose="02000503000000000000" pitchFamily="2" charset="-127"/>
                    <a:sym typeface="Wingdings" panose="05000000000000000000" pitchFamily="2" charset="2"/>
                  </a:rPr>
                  <a:t>이 논문에서는 </a:t>
                </a:r>
                <a:r>
                  <a:rPr lang="en-US" altLang="ko-KR" sz="1400">
                    <a:latin typeface="AppleSDGothicNeoL00" panose="02000503000000000000" pitchFamily="2" charset="-127"/>
                    <a:ea typeface="AppleSDGothicNeoL00" panose="02000503000000000000" pitchFamily="2" charset="-127"/>
                    <a:sym typeface="Wingdings" panose="05000000000000000000" pitchFamily="2" charset="2"/>
                  </a:rPr>
                  <a:t>k view</a:t>
                </a:r>
                <a:r>
                  <a:rPr lang="ko-KR" altLang="en-US" sz="1400">
                    <a:latin typeface="AppleSDGothicNeoL00" panose="02000503000000000000" pitchFamily="2" charset="-127"/>
                    <a:ea typeface="AppleSDGothicNeoL00" panose="02000503000000000000" pitchFamily="2" charset="-127"/>
                    <a:sym typeface="Wingdings" panose="05000000000000000000" pitchFamily="2" charset="2"/>
                  </a:rPr>
                  <a:t>로 표현하는 것 같음</a:t>
                </a:r>
                <a:r>
                  <a:rPr lang="en-US" altLang="ko-KR" sz="1400">
                    <a:latin typeface="AppleSDGothicNeoL00" panose="02000503000000000000" pitchFamily="2" charset="-127"/>
                    <a:ea typeface="AppleSDGothicNeoL00" panose="02000503000000000000" pitchFamily="2" charset="-127"/>
                    <a:sym typeface="Wingdings" panose="05000000000000000000" pitchFamily="2" charset="2"/>
                  </a:rPr>
                  <a:t>.</a:t>
                </a:r>
              </a:p>
              <a:p>
                <a:pPr marL="285750" indent="-285750">
                  <a:lnSpc>
                    <a:spcPct val="150000"/>
                  </a:lnSpc>
                  <a:buFontTx/>
                  <a:buChar char="-"/>
                </a:pPr>
                <a:r>
                  <a:rPr lang="en-US" altLang="ko-KR" sz="1400">
                    <a:latin typeface="AppleSDGothicNeoL00" panose="02000503000000000000" pitchFamily="2" charset="-127"/>
                    <a:ea typeface="AppleSDGothicNeoL00" panose="02000503000000000000" pitchFamily="2" charset="-127"/>
                    <a:sym typeface="Wingdings" panose="05000000000000000000" pitchFamily="2" charset="2"/>
                  </a:rPr>
                  <a:t>Core concept</a:t>
                </a:r>
                <a:r>
                  <a:rPr lang="ko-KR" altLang="en-US" sz="1400">
                    <a:latin typeface="AppleSDGothicNeoL00" panose="02000503000000000000" pitchFamily="2" charset="-127"/>
                    <a:ea typeface="AppleSDGothicNeoL00" panose="02000503000000000000" pitchFamily="2" charset="-127"/>
                    <a:sym typeface="Wingdings" panose="05000000000000000000" pitchFamily="2" charset="2"/>
                  </a:rPr>
                  <a:t>중 하나가 </a:t>
                </a:r>
                <a:r>
                  <a:rPr lang="en-US" altLang="ko-KR" sz="1400">
                    <a:latin typeface="AppleSDGothicNeoL00" panose="02000503000000000000" pitchFamily="2" charset="-127"/>
                    <a:ea typeface="AppleSDGothicNeoL00" panose="02000503000000000000" pitchFamily="2" charset="-127"/>
                    <a:sym typeface="Wingdings" panose="05000000000000000000" pitchFamily="2" charset="2"/>
                  </a:rPr>
                  <a:t>filtration function </a:t>
                </a:r>
                <a14:m>
                  <m:oMath xmlns:m="http://schemas.openxmlformats.org/officeDocument/2006/math">
                    <m:r>
                      <a:rPr lang="en-US" altLang="ko-KR" sz="1400" i="1" smtClean="0">
                        <a:latin typeface="Cambria Math" panose="02040503050406030204" pitchFamily="18" charset="0"/>
                        <a:ea typeface="AppleSDGothicNeoL00" panose="02000503000000000000" pitchFamily="2" charset="-127"/>
                        <a:sym typeface="Wingdings" panose="05000000000000000000" pitchFamily="2" charset="2"/>
                      </a:rPr>
                      <m:t>𝑓</m:t>
                    </m:r>
                    <m:r>
                      <a:rPr lang="en-US" altLang="ko-KR" sz="1400" i="1" smtClean="0">
                        <a:latin typeface="Cambria Math" panose="02040503050406030204" pitchFamily="18" charset="0"/>
                        <a:ea typeface="AppleSDGothicNeoL00" panose="02000503000000000000" pitchFamily="2" charset="-127"/>
                        <a:sym typeface="Wingdings" panose="05000000000000000000" pitchFamily="2" charset="2"/>
                      </a:rPr>
                      <m:t> : </m:t>
                    </m:r>
                    <m:r>
                      <a:rPr lang="en-US" altLang="ko-KR" sz="1400" i="1" smtClean="0">
                        <a:latin typeface="Cambria Math" panose="02040503050406030204" pitchFamily="18" charset="0"/>
                        <a:ea typeface="AppleSDGothicNeoL00" panose="02000503000000000000" pitchFamily="2" charset="-127"/>
                        <a:sym typeface="Wingdings" panose="05000000000000000000" pitchFamily="2" charset="2"/>
                      </a:rPr>
                      <m:t>𝑉</m:t>
                    </m:r>
                    <m:r>
                      <a:rPr lang="en-US" altLang="ko-KR" sz="1400" i="1" smtClean="0">
                        <a:latin typeface="Cambria Math" panose="02040503050406030204" pitchFamily="18" charset="0"/>
                        <a:ea typeface="AppleSDGothicNeoL00" panose="02000503000000000000" pitchFamily="2" charset="-127"/>
                        <a:sym typeface="Wingdings" panose="05000000000000000000" pitchFamily="2" charset="2"/>
                      </a:rPr>
                      <m:t>−&gt;</m:t>
                    </m:r>
                    <m:sSup>
                      <m:sSupPr>
                        <m:ctrlPr>
                          <a:rPr lang="en-US" altLang="ko-KR" sz="1400" i="1" smtClean="0">
                            <a:latin typeface="Cambria Math" panose="02040503050406030204" pitchFamily="18" charset="0"/>
                            <a:ea typeface="AppleSDGothicNeoL00" panose="02000503000000000000" pitchFamily="2" charset="-127"/>
                            <a:sym typeface="Wingdings" panose="05000000000000000000" pitchFamily="2" charset="2"/>
                          </a:rPr>
                        </m:ctrlPr>
                      </m:sSupPr>
                      <m:e>
                        <m:r>
                          <a:rPr lang="en-US" altLang="ko-KR" sz="1400" i="1" smtClean="0">
                            <a:latin typeface="Cambria Math" panose="02040503050406030204" pitchFamily="18" charset="0"/>
                            <a:ea typeface="AppleSDGothicNeoL00" panose="02000503000000000000" pitchFamily="2" charset="-127"/>
                            <a:sym typeface="Wingdings" panose="05000000000000000000" pitchFamily="2" charset="2"/>
                          </a:rPr>
                          <m:t>𝑅</m:t>
                        </m:r>
                      </m:e>
                      <m:sup>
                        <m:r>
                          <a:rPr lang="en-US" altLang="ko-KR" sz="1400" i="1" smtClean="0">
                            <a:latin typeface="Cambria Math" panose="02040503050406030204" pitchFamily="18" charset="0"/>
                            <a:ea typeface="AppleSDGothicNeoL00" panose="02000503000000000000" pitchFamily="2" charset="-127"/>
                            <a:sym typeface="Wingdings" panose="05000000000000000000" pitchFamily="2" charset="2"/>
                          </a:rPr>
                          <m:t>𝑑</m:t>
                        </m:r>
                      </m:sup>
                    </m:sSup>
                  </m:oMath>
                </a14:m>
                <a:r>
                  <a:rPr lang="en-US" altLang="ko-KR" sz="1400">
                    <a:latin typeface="AppleSDGothicNeoL00" panose="02000503000000000000" pitchFamily="2" charset="-127"/>
                    <a:ea typeface="AppleSDGothicNeoL00" panose="02000503000000000000" pitchFamily="2" charset="-127"/>
                    <a:sym typeface="Wingdings" panose="05000000000000000000" pitchFamily="2" charset="2"/>
                  </a:rPr>
                  <a:t> </a:t>
                </a:r>
                <a:r>
                  <a:rPr lang="ko-KR" altLang="en-US" sz="1400">
                    <a:latin typeface="AppleSDGothicNeoL00" panose="02000503000000000000" pitchFamily="2" charset="-127"/>
                    <a:ea typeface="AppleSDGothicNeoL00" panose="02000503000000000000" pitchFamily="2" charset="-127"/>
                    <a:sym typeface="Wingdings" panose="05000000000000000000" pitchFamily="2" charset="2"/>
                  </a:rPr>
                  <a:t>인데</a:t>
                </a:r>
                <a:r>
                  <a:rPr lang="en-US" altLang="ko-KR" sz="1400">
                    <a:latin typeface="AppleSDGothicNeoL00" panose="02000503000000000000" pitchFamily="2" charset="-127"/>
                    <a:ea typeface="AppleSDGothicNeoL00" panose="02000503000000000000" pitchFamily="2" charset="-127"/>
                    <a:sym typeface="Wingdings" panose="05000000000000000000" pitchFamily="2" charset="2"/>
                  </a:rPr>
                  <a:t>, </a:t>
                </a:r>
                <a:r>
                  <a:rPr lang="ko-KR" altLang="en-US" sz="1400">
                    <a:latin typeface="AppleSDGothicNeoL00" panose="02000503000000000000" pitchFamily="2" charset="-127"/>
                    <a:ea typeface="AppleSDGothicNeoL00" panose="02000503000000000000" pitchFamily="2" charset="-127"/>
                    <a:sym typeface="Wingdings" panose="05000000000000000000" pitchFamily="2" charset="2"/>
                  </a:rPr>
                  <a:t>이는 </a:t>
                </a:r>
                <a:r>
                  <a:rPr lang="en-US" altLang="ko-KR" sz="1400">
                    <a:latin typeface="AppleSDGothicNeoL00" panose="02000503000000000000" pitchFamily="2" charset="-127"/>
                    <a:ea typeface="AppleSDGothicNeoL00" panose="02000503000000000000" pitchFamily="2" charset="-127"/>
                    <a:sym typeface="Wingdings" panose="05000000000000000000" pitchFamily="2" charset="2"/>
                  </a:rPr>
                  <a:t>tuple (i, j)</a:t>
                </a:r>
                <a:r>
                  <a:rPr lang="ko-KR" altLang="en-US" sz="1400">
                    <a:latin typeface="AppleSDGothicNeoL00" panose="02000503000000000000" pitchFamily="2" charset="-127"/>
                    <a:ea typeface="AppleSDGothicNeoL00" panose="02000503000000000000" pitchFamily="2" charset="-127"/>
                    <a:sym typeface="Wingdings" panose="05000000000000000000" pitchFamily="2" charset="2"/>
                  </a:rPr>
                  <a:t>를 </a:t>
                </a:r>
                <a:r>
                  <a:rPr lang="en-US" altLang="ko-KR" sz="1400">
                    <a:latin typeface="AppleSDGothicNeoL00" panose="02000503000000000000" pitchFamily="2" charset="-127"/>
                    <a:ea typeface="AppleSDGothicNeoL00" panose="02000503000000000000" pitchFamily="2" charset="-127"/>
                    <a:sym typeface="Wingdings" panose="05000000000000000000" pitchFamily="2" charset="2"/>
                  </a:rPr>
                  <a:t>tuple(</a:t>
                </a:r>
                <a14:m>
                  <m:oMath xmlns:m="http://schemas.openxmlformats.org/officeDocument/2006/math">
                    <m:sSub>
                      <m:sSubPr>
                        <m:ctrlPr>
                          <a:rPr lang="en-US" altLang="ko-KR" sz="1400" i="1" smtClean="0">
                            <a:latin typeface="Cambria Math" panose="02040503050406030204" pitchFamily="18" charset="0"/>
                            <a:ea typeface="AppleSDGothicNeoL00" panose="02000503000000000000" pitchFamily="2" charset="-127"/>
                            <a:sym typeface="Wingdings" panose="05000000000000000000" pitchFamily="2" charset="2"/>
                          </a:rPr>
                        </m:ctrlPr>
                      </m:sSubPr>
                      <m:e>
                        <m:r>
                          <a:rPr lang="en-US" altLang="ko-KR" sz="1400" i="1" smtClean="0">
                            <a:latin typeface="Cambria Math" panose="02040503050406030204" pitchFamily="18" charset="0"/>
                            <a:ea typeface="AppleSDGothicNeoL00" panose="02000503000000000000" pitchFamily="2" charset="-127"/>
                            <a:sym typeface="Wingdings" panose="05000000000000000000" pitchFamily="2" charset="2"/>
                          </a:rPr>
                          <m:t>𝑓</m:t>
                        </m:r>
                      </m:e>
                      <m:sub>
                        <m:r>
                          <a:rPr lang="en-US" altLang="ko-KR" sz="1400" i="1" smtClean="0">
                            <a:latin typeface="Cambria Math" panose="02040503050406030204" pitchFamily="18" charset="0"/>
                            <a:ea typeface="AppleSDGothicNeoL00" panose="02000503000000000000" pitchFamily="2" charset="-127"/>
                            <a:sym typeface="Wingdings" panose="05000000000000000000" pitchFamily="2" charset="2"/>
                          </a:rPr>
                          <m:t>𝑖</m:t>
                        </m:r>
                      </m:sub>
                    </m:sSub>
                    <m:r>
                      <a:rPr lang="en-US" altLang="ko-KR" sz="1400" i="1" smtClean="0">
                        <a:latin typeface="Cambria Math" panose="02040503050406030204" pitchFamily="18" charset="0"/>
                        <a:ea typeface="AppleSDGothicNeoL00" panose="02000503000000000000" pitchFamily="2" charset="-127"/>
                        <a:sym typeface="Wingdings" panose="05000000000000000000" pitchFamily="2" charset="2"/>
                      </a:rPr>
                      <m:t>, </m:t>
                    </m:r>
                    <m:sSub>
                      <m:sSubPr>
                        <m:ctrlPr>
                          <a:rPr lang="en-US" altLang="ko-KR" sz="1400" i="1" smtClean="0">
                            <a:latin typeface="Cambria Math" panose="02040503050406030204" pitchFamily="18" charset="0"/>
                            <a:ea typeface="AppleSDGothicNeoL00" panose="02000503000000000000" pitchFamily="2" charset="-127"/>
                            <a:sym typeface="Wingdings" panose="05000000000000000000" pitchFamily="2" charset="2"/>
                          </a:rPr>
                        </m:ctrlPr>
                      </m:sSubPr>
                      <m:e>
                        <m:r>
                          <a:rPr lang="en-US" altLang="ko-KR" sz="1400" i="1" smtClean="0">
                            <a:latin typeface="Cambria Math" panose="02040503050406030204" pitchFamily="18" charset="0"/>
                            <a:ea typeface="AppleSDGothicNeoL00" panose="02000503000000000000" pitchFamily="2" charset="-127"/>
                            <a:sym typeface="Wingdings" panose="05000000000000000000" pitchFamily="2" charset="2"/>
                          </a:rPr>
                          <m:t>𝑓</m:t>
                        </m:r>
                      </m:e>
                      <m:sub>
                        <m:r>
                          <a:rPr lang="en-US" altLang="ko-KR" sz="1400" i="1" smtClean="0">
                            <a:latin typeface="Cambria Math" panose="02040503050406030204" pitchFamily="18" charset="0"/>
                            <a:ea typeface="AppleSDGothicNeoL00" panose="02000503000000000000" pitchFamily="2" charset="-127"/>
                            <a:sym typeface="Wingdings" panose="05000000000000000000" pitchFamily="2" charset="2"/>
                          </a:rPr>
                          <m:t>𝑗</m:t>
                        </m:r>
                      </m:sub>
                    </m:sSub>
                  </m:oMath>
                </a14:m>
                <a:r>
                  <a:rPr lang="en-US" altLang="ko-KR" sz="1400">
                    <a:latin typeface="AppleSDGothicNeoL00" panose="02000503000000000000" pitchFamily="2" charset="-127"/>
                    <a:ea typeface="AppleSDGothicNeoL00" panose="02000503000000000000" pitchFamily="2" charset="-127"/>
                    <a:sym typeface="Wingdings" panose="05000000000000000000" pitchFamily="2" charset="2"/>
                  </a:rPr>
                  <a:t>)</a:t>
                </a:r>
                <a:r>
                  <a:rPr lang="ko-KR" altLang="en-US" sz="1400">
                    <a:latin typeface="AppleSDGothicNeoL00" panose="02000503000000000000" pitchFamily="2" charset="-127"/>
                    <a:ea typeface="AppleSDGothicNeoL00" panose="02000503000000000000" pitchFamily="2" charset="-127"/>
                    <a:sym typeface="Wingdings" panose="05000000000000000000" pitchFamily="2" charset="2"/>
                  </a:rPr>
                  <a:t>로 </a:t>
                </a:r>
                <a:r>
                  <a:rPr lang="en-US" altLang="ko-KR" sz="1400">
                    <a:latin typeface="AppleSDGothicNeoL00" panose="02000503000000000000" pitchFamily="2" charset="-127"/>
                    <a:ea typeface="AppleSDGothicNeoL00" panose="02000503000000000000" pitchFamily="2" charset="-127"/>
                    <a:sym typeface="Wingdings" panose="05000000000000000000" pitchFamily="2" charset="2"/>
                  </a:rPr>
                  <a:t>replace</a:t>
                </a:r>
                <a:r>
                  <a:rPr lang="ko-KR" altLang="en-US" sz="1400">
                    <a:latin typeface="AppleSDGothicNeoL00" panose="02000503000000000000" pitchFamily="2" charset="-127"/>
                    <a:ea typeface="AppleSDGothicNeoL00" panose="02000503000000000000" pitchFamily="2" charset="-127"/>
                    <a:sym typeface="Wingdings" panose="05000000000000000000" pitchFamily="2" charset="2"/>
                  </a:rPr>
                  <a:t>를 해준다</a:t>
                </a:r>
                <a:r>
                  <a:rPr lang="en-US" altLang="ko-KR" sz="1400">
                    <a:latin typeface="AppleSDGothicNeoL00" panose="02000503000000000000" pitchFamily="2" charset="-127"/>
                    <a:ea typeface="AppleSDGothicNeoL00" panose="02000503000000000000" pitchFamily="2" charset="-127"/>
                    <a:sym typeface="Wingdings" panose="05000000000000000000" pitchFamily="2" charset="2"/>
                  </a:rPr>
                  <a:t>.</a:t>
                </a:r>
              </a:p>
              <a:p>
                <a:pPr marL="285750" indent="-285750">
                  <a:lnSpc>
                    <a:spcPct val="150000"/>
                  </a:lnSpc>
                  <a:buFontTx/>
                  <a:buChar char="-"/>
                </a:pPr>
                <a:r>
                  <a:rPr lang="ko-KR" altLang="en-US" sz="1400">
                    <a:latin typeface="AppleSDGothicNeoL00" panose="02000503000000000000" pitchFamily="2" charset="-127"/>
                    <a:ea typeface="AppleSDGothicNeoL00" panose="02000503000000000000" pitchFamily="2" charset="-127"/>
                    <a:sym typeface="Wingdings" panose="05000000000000000000" pitchFamily="2" charset="2"/>
                  </a:rPr>
                  <a:t>따라서 적절한 </a:t>
                </a:r>
                <a:r>
                  <a:rPr lang="en-US" altLang="ko-KR" sz="1400">
                    <a:latin typeface="AppleSDGothicNeoL00" panose="02000503000000000000" pitchFamily="2" charset="-127"/>
                    <a:ea typeface="AppleSDGothicNeoL00" panose="02000503000000000000" pitchFamily="2" charset="-127"/>
                    <a:sym typeface="Wingdings" panose="05000000000000000000" pitchFamily="2" charset="2"/>
                  </a:rPr>
                  <a:t>filtration function</a:t>
                </a:r>
                <a:r>
                  <a:rPr lang="ko-KR" altLang="en-US" sz="1400">
                    <a:latin typeface="AppleSDGothicNeoL00" panose="02000503000000000000" pitchFamily="2" charset="-127"/>
                    <a:ea typeface="AppleSDGothicNeoL00" panose="02000503000000000000" pitchFamily="2" charset="-127"/>
                    <a:sym typeface="Wingdings" panose="05000000000000000000" pitchFamily="2" charset="2"/>
                  </a:rPr>
                  <a:t> 선택이 중요하다고</a:t>
                </a:r>
                <a:r>
                  <a:rPr lang="en-US" altLang="ko-KR" sz="1400">
                    <a:latin typeface="AppleSDGothicNeoL00" panose="02000503000000000000" pitchFamily="2" charset="-127"/>
                    <a:ea typeface="AppleSDGothicNeoL00" panose="02000503000000000000" pitchFamily="2" charset="-127"/>
                    <a:sym typeface="Wingdings" panose="05000000000000000000" pitchFamily="2" charset="2"/>
                  </a:rPr>
                  <a:t>, </a:t>
                </a:r>
                <a:r>
                  <a:rPr lang="ko-KR" altLang="en-US" sz="1400">
                    <a:latin typeface="AppleSDGothicNeoL00" panose="02000503000000000000" pitchFamily="2" charset="-127"/>
                    <a:ea typeface="AppleSDGothicNeoL00" panose="02000503000000000000" pitchFamily="2" charset="-127"/>
                    <a:sym typeface="Wingdings" panose="05000000000000000000" pitchFamily="2" charset="2"/>
                  </a:rPr>
                  <a:t>다른 </a:t>
                </a:r>
                <a:r>
                  <a:rPr lang="en-US" altLang="ko-KR" sz="1400">
                    <a:latin typeface="AppleSDGothicNeoL00" panose="02000503000000000000" pitchFamily="2" charset="-127"/>
                    <a:ea typeface="AppleSDGothicNeoL00" panose="02000503000000000000" pitchFamily="2" charset="-127"/>
                    <a:sym typeface="Wingdings" panose="05000000000000000000" pitchFamily="2" charset="2"/>
                  </a:rPr>
                  <a:t>field</a:t>
                </a:r>
                <a:r>
                  <a:rPr lang="ko-KR" altLang="en-US" sz="1400">
                    <a:latin typeface="AppleSDGothicNeoL00" panose="02000503000000000000" pitchFamily="2" charset="-127"/>
                    <a:ea typeface="AppleSDGothicNeoL00" panose="02000503000000000000" pitchFamily="2" charset="-127"/>
                    <a:sym typeface="Wingdings" panose="05000000000000000000" pitchFamily="2" charset="2"/>
                  </a:rPr>
                  <a:t>에서 언급하고 있음 </a:t>
                </a:r>
                <a:endParaRPr lang="en-US" altLang="ko-KR" sz="1400">
                  <a:latin typeface="AppleSDGothicNeoL00" panose="02000503000000000000" pitchFamily="2" charset="-127"/>
                  <a:ea typeface="AppleSDGothicNeoL00" panose="02000503000000000000" pitchFamily="2" charset="-127"/>
                  <a:sym typeface="Wingdings" panose="05000000000000000000" pitchFamily="2" charset="2"/>
                </a:endParaRPr>
              </a:p>
            </p:txBody>
          </p:sp>
        </mc:Choice>
        <mc:Fallback xmlns="">
          <p:sp>
            <p:nvSpPr>
              <p:cNvPr id="11" name="TextBox 10">
                <a:extLst>
                  <a:ext uri="{FF2B5EF4-FFF2-40B4-BE49-F238E27FC236}">
                    <a16:creationId xmlns:a16="http://schemas.microsoft.com/office/drawing/2014/main" id="{36A718F7-A214-A107-36C6-FC8C5B4514D5}"/>
                  </a:ext>
                </a:extLst>
              </p:cNvPr>
              <p:cNvSpPr txBox="1">
                <a:spLocks noRot="1" noChangeAspect="1" noMove="1" noResize="1" noEditPoints="1" noAdjustHandles="1" noChangeArrowheads="1" noChangeShapeType="1" noTextEdit="1"/>
              </p:cNvSpPr>
              <p:nvPr/>
            </p:nvSpPr>
            <p:spPr>
              <a:xfrm>
                <a:off x="799940" y="1969873"/>
                <a:ext cx="11037329" cy="4305922"/>
              </a:xfrm>
              <a:prstGeom prst="rect">
                <a:avLst/>
              </a:prstGeom>
              <a:blipFill>
                <a:blip r:embed="rId4"/>
                <a:stretch>
                  <a:fillRect l="-166" b="-708"/>
                </a:stretch>
              </a:blipFill>
            </p:spPr>
            <p:txBody>
              <a:bodyPr/>
              <a:lstStyle/>
              <a:p>
                <a:r>
                  <a:rPr lang="ko-KR" altLang="en-US">
                    <a:noFill/>
                  </a:rPr>
                  <a:t> </a:t>
                </a:r>
              </a:p>
            </p:txBody>
          </p:sp>
        </mc:Fallback>
      </mc:AlternateContent>
      <p:pic>
        <p:nvPicPr>
          <p:cNvPr id="16" name="그림 15">
            <a:extLst>
              <a:ext uri="{FF2B5EF4-FFF2-40B4-BE49-F238E27FC236}">
                <a16:creationId xmlns:a16="http://schemas.microsoft.com/office/drawing/2014/main" id="{FC71EF64-7BA5-3030-6B53-2EF674A5509D}"/>
              </a:ext>
            </a:extLst>
          </p:cNvPr>
          <p:cNvPicPr>
            <a:picLocks noChangeAspect="1"/>
          </p:cNvPicPr>
          <p:nvPr/>
        </p:nvPicPr>
        <p:blipFill>
          <a:blip r:embed="rId5"/>
          <a:stretch>
            <a:fillRect/>
          </a:stretch>
        </p:blipFill>
        <p:spPr>
          <a:xfrm>
            <a:off x="1197999" y="4011420"/>
            <a:ext cx="935601" cy="265320"/>
          </a:xfrm>
          <a:prstGeom prst="rect">
            <a:avLst/>
          </a:prstGeom>
        </p:spPr>
      </p:pic>
      <p:pic>
        <p:nvPicPr>
          <p:cNvPr id="24" name="그림 23">
            <a:extLst>
              <a:ext uri="{FF2B5EF4-FFF2-40B4-BE49-F238E27FC236}">
                <a16:creationId xmlns:a16="http://schemas.microsoft.com/office/drawing/2014/main" id="{F758BB7F-4B09-F380-9041-F1E21F631A90}"/>
              </a:ext>
            </a:extLst>
          </p:cNvPr>
          <p:cNvPicPr>
            <a:picLocks noChangeAspect="1"/>
          </p:cNvPicPr>
          <p:nvPr/>
        </p:nvPicPr>
        <p:blipFill>
          <a:blip r:embed="rId6"/>
          <a:stretch>
            <a:fillRect/>
          </a:stretch>
        </p:blipFill>
        <p:spPr>
          <a:xfrm>
            <a:off x="2164222" y="3992925"/>
            <a:ext cx="3435190" cy="272302"/>
          </a:xfrm>
          <a:prstGeom prst="rect">
            <a:avLst/>
          </a:prstGeom>
        </p:spPr>
      </p:pic>
      <p:sp>
        <p:nvSpPr>
          <p:cNvPr id="34" name="사각형: 둥근 모서리 33">
            <a:extLst>
              <a:ext uri="{FF2B5EF4-FFF2-40B4-BE49-F238E27FC236}">
                <a16:creationId xmlns:a16="http://schemas.microsoft.com/office/drawing/2014/main" id="{B1514D69-BB3A-928E-B194-677332A88F61}"/>
              </a:ext>
            </a:extLst>
          </p:cNvPr>
          <p:cNvSpPr/>
          <p:nvPr/>
        </p:nvSpPr>
        <p:spPr>
          <a:xfrm>
            <a:off x="10866575" y="125688"/>
            <a:ext cx="256802" cy="45719"/>
          </a:xfrm>
          <a:prstGeom prst="roundRect">
            <a:avLst/>
          </a:prstGeom>
          <a:solidFill>
            <a:schemeClr val="accent5">
              <a:lumMod val="60000"/>
              <a:lumOff val="40000"/>
            </a:schemeClr>
          </a:solidFill>
          <a:ln>
            <a:solidFill>
              <a:schemeClr val="accent5">
                <a:lumMod val="60000"/>
                <a:lumOff val="4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bg2"/>
                </a:solidFill>
              </a:ln>
              <a:solidFill>
                <a:schemeClr val="bg2">
                  <a:lumMod val="90000"/>
                </a:schemeClr>
              </a:solidFill>
              <a:latin typeface="AppleSDGothicNeoB00" panose="02000503000000000000" pitchFamily="2" charset="-127"/>
              <a:ea typeface="AppleSDGothicNeoB00" panose="02000503000000000000" pitchFamily="2" charset="-127"/>
            </a:endParaRPr>
          </a:p>
        </p:txBody>
      </p:sp>
      <p:sp>
        <p:nvSpPr>
          <p:cNvPr id="35" name="사각형: 둥근 모서리 34">
            <a:extLst>
              <a:ext uri="{FF2B5EF4-FFF2-40B4-BE49-F238E27FC236}">
                <a16:creationId xmlns:a16="http://schemas.microsoft.com/office/drawing/2014/main" id="{8E3D6169-10C6-C154-7DC7-51EEA440B31F}"/>
              </a:ext>
            </a:extLst>
          </p:cNvPr>
          <p:cNvSpPr/>
          <p:nvPr/>
        </p:nvSpPr>
        <p:spPr>
          <a:xfrm>
            <a:off x="11204428" y="125688"/>
            <a:ext cx="256802" cy="45719"/>
          </a:xfrm>
          <a:prstGeom prst="roundRect">
            <a:avLst/>
          </a:prstGeom>
          <a:solidFill>
            <a:schemeClr val="bg1">
              <a:lumMod val="85000"/>
            </a:schemeClr>
          </a:solidFill>
          <a:ln>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bg2"/>
                </a:solidFill>
              </a:ln>
              <a:solidFill>
                <a:schemeClr val="bg2">
                  <a:lumMod val="90000"/>
                </a:schemeClr>
              </a:solidFill>
              <a:latin typeface="AppleSDGothicNeoB00" panose="02000503000000000000" pitchFamily="2" charset="-127"/>
              <a:ea typeface="AppleSDGothicNeoB00" panose="02000503000000000000" pitchFamily="2" charset="-127"/>
            </a:endParaRPr>
          </a:p>
        </p:txBody>
      </p:sp>
      <p:sp>
        <p:nvSpPr>
          <p:cNvPr id="36" name="사각형: 둥근 모서리 35">
            <a:extLst>
              <a:ext uri="{FF2B5EF4-FFF2-40B4-BE49-F238E27FC236}">
                <a16:creationId xmlns:a16="http://schemas.microsoft.com/office/drawing/2014/main" id="{87B96ED1-BFC7-3A02-6082-5551D3058BE3}"/>
              </a:ext>
            </a:extLst>
          </p:cNvPr>
          <p:cNvSpPr/>
          <p:nvPr/>
        </p:nvSpPr>
        <p:spPr>
          <a:xfrm>
            <a:off x="11513705" y="125688"/>
            <a:ext cx="256802" cy="45719"/>
          </a:xfrm>
          <a:prstGeom prst="roundRect">
            <a:avLst/>
          </a:prstGeom>
          <a:solidFill>
            <a:schemeClr val="bg1">
              <a:lumMod val="85000"/>
            </a:schemeClr>
          </a:solidFill>
          <a:ln>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bg2"/>
                </a:solidFill>
              </a:ln>
              <a:solidFill>
                <a:schemeClr val="bg2">
                  <a:lumMod val="90000"/>
                </a:schemeClr>
              </a:solidFill>
              <a:latin typeface="AppleSDGothicNeoB00" panose="02000503000000000000" pitchFamily="2" charset="-127"/>
              <a:ea typeface="AppleSDGothicNeoB00" panose="02000503000000000000" pitchFamily="2" charset="-127"/>
            </a:endParaRPr>
          </a:p>
        </p:txBody>
      </p:sp>
      <p:sp>
        <p:nvSpPr>
          <p:cNvPr id="37" name="사각형: 둥근 모서리 36">
            <a:extLst>
              <a:ext uri="{FF2B5EF4-FFF2-40B4-BE49-F238E27FC236}">
                <a16:creationId xmlns:a16="http://schemas.microsoft.com/office/drawing/2014/main" id="{5008D524-D995-8EFA-9281-73E7888568EA}"/>
              </a:ext>
            </a:extLst>
          </p:cNvPr>
          <p:cNvSpPr/>
          <p:nvPr/>
        </p:nvSpPr>
        <p:spPr>
          <a:xfrm>
            <a:off x="11837270" y="125688"/>
            <a:ext cx="256802" cy="45719"/>
          </a:xfrm>
          <a:prstGeom prst="roundRect">
            <a:avLst/>
          </a:prstGeom>
          <a:solidFill>
            <a:schemeClr val="bg1">
              <a:lumMod val="85000"/>
            </a:schemeClr>
          </a:solidFill>
          <a:ln>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bg2"/>
                </a:solidFill>
              </a:ln>
              <a:solidFill>
                <a:schemeClr val="bg2">
                  <a:lumMod val="90000"/>
                </a:schemeClr>
              </a:solidFill>
              <a:latin typeface="AppleSDGothicNeoB00" panose="02000503000000000000" pitchFamily="2" charset="-127"/>
              <a:ea typeface="AppleSDGothicNeoB00" panose="02000503000000000000" pitchFamily="2" charset="-127"/>
            </a:endParaRPr>
          </a:p>
        </p:txBody>
      </p:sp>
      <p:sp>
        <p:nvSpPr>
          <p:cNvPr id="38" name="사각형: 둥근 모서리 37">
            <a:extLst>
              <a:ext uri="{FF2B5EF4-FFF2-40B4-BE49-F238E27FC236}">
                <a16:creationId xmlns:a16="http://schemas.microsoft.com/office/drawing/2014/main" id="{1EB81700-D06E-C513-1351-0CB7C3C43839}"/>
              </a:ext>
            </a:extLst>
          </p:cNvPr>
          <p:cNvSpPr/>
          <p:nvPr/>
        </p:nvSpPr>
        <p:spPr>
          <a:xfrm>
            <a:off x="10543010" y="125688"/>
            <a:ext cx="256802" cy="45719"/>
          </a:xfrm>
          <a:prstGeom prst="roundRect">
            <a:avLst/>
          </a:prstGeom>
          <a:solidFill>
            <a:schemeClr val="bg1">
              <a:lumMod val="85000"/>
            </a:schemeClr>
          </a:solidFill>
          <a:ln>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ppleSDGothicNeoB00" panose="02000503000000000000" pitchFamily="2" charset="-127"/>
              <a:ea typeface="AppleSDGothicNeoB00" panose="02000503000000000000" pitchFamily="2" charset="-127"/>
            </a:endParaRPr>
          </a:p>
        </p:txBody>
      </p:sp>
    </p:spTree>
    <p:extLst>
      <p:ext uri="{BB962C8B-B14F-4D97-AF65-F5344CB8AC3E}">
        <p14:creationId xmlns:p14="http://schemas.microsoft.com/office/powerpoint/2010/main" val="4194762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0058DAD6-FAF6-AB67-B3EA-F0162D5C465F}"/>
              </a:ext>
            </a:extLst>
          </p:cNvPr>
          <p:cNvPicPr>
            <a:picLocks noChangeAspect="1"/>
          </p:cNvPicPr>
          <p:nvPr/>
        </p:nvPicPr>
        <p:blipFill>
          <a:blip r:embed="rId3"/>
          <a:stretch>
            <a:fillRect/>
          </a:stretch>
        </p:blipFill>
        <p:spPr>
          <a:xfrm>
            <a:off x="5024219" y="4847158"/>
            <a:ext cx="4648849" cy="1047896"/>
          </a:xfrm>
          <a:prstGeom prst="rect">
            <a:avLst/>
          </a:prstGeom>
        </p:spPr>
      </p:pic>
      <p:cxnSp>
        <p:nvCxnSpPr>
          <p:cNvPr id="6" name="직선 연결선 5">
            <a:extLst>
              <a:ext uri="{FF2B5EF4-FFF2-40B4-BE49-F238E27FC236}">
                <a16:creationId xmlns:a16="http://schemas.microsoft.com/office/drawing/2014/main" id="{C9805BEC-CF55-4E42-904B-DF65E5F1778B}"/>
              </a:ext>
            </a:extLst>
          </p:cNvPr>
          <p:cNvCxnSpPr>
            <a:cxnSpLocks/>
          </p:cNvCxnSpPr>
          <p:nvPr/>
        </p:nvCxnSpPr>
        <p:spPr>
          <a:xfrm>
            <a:off x="1068883" y="780713"/>
            <a:ext cx="6044611" cy="0"/>
          </a:xfrm>
          <a:prstGeom prst="line">
            <a:avLst/>
          </a:prstGeom>
          <a:ln w="317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F513D6D-4C62-4881-ABFE-0CB94D543734}"/>
              </a:ext>
            </a:extLst>
          </p:cNvPr>
          <p:cNvSpPr txBox="1"/>
          <p:nvPr/>
        </p:nvSpPr>
        <p:spPr>
          <a:xfrm>
            <a:off x="597474" y="377404"/>
            <a:ext cx="6663937" cy="707886"/>
          </a:xfrm>
          <a:prstGeom prst="rect">
            <a:avLst/>
          </a:prstGeom>
          <a:noFill/>
        </p:spPr>
        <p:txBody>
          <a:bodyPr wrap="square" rtlCol="0">
            <a:spAutoFit/>
          </a:bodyPr>
          <a:lstStyle/>
          <a:p>
            <a:r>
              <a:rPr lang="en-US" altLang="ko-KR" sz="2000">
                <a:solidFill>
                  <a:schemeClr val="tx2">
                    <a:lumMod val="50000"/>
                  </a:schemeClr>
                </a:solidFill>
                <a:latin typeface="AppleSDGothicNeoB00" panose="02000503000000000000" pitchFamily="2" charset="-127"/>
                <a:ea typeface="AppleSDGothicNeoB00" panose="02000503000000000000" pitchFamily="2" charset="-127"/>
              </a:rPr>
              <a:t>02 </a:t>
            </a:r>
            <a:r>
              <a:rPr lang="en-US" altLang="ko-KR" sz="2000">
                <a:latin typeface="AppleSDGothicNeoB00" panose="02000503000000000000" pitchFamily="2" charset="-127"/>
                <a:ea typeface="AppleSDGothicNeoB00" panose="02000503000000000000" pitchFamily="2" charset="-127"/>
              </a:rPr>
              <a:t>Background : computational topology &amp; Related work</a:t>
            </a:r>
            <a:endParaRPr lang="ko-KR" altLang="en-US" sz="2000">
              <a:latin typeface="AppleSDGothicNeoB00" panose="02000503000000000000" pitchFamily="2" charset="-127"/>
              <a:ea typeface="AppleSDGothicNeoB00" panose="02000503000000000000" pitchFamily="2" charset="-127"/>
            </a:endParaRPr>
          </a:p>
          <a:p>
            <a:endParaRPr lang="ko-KR" altLang="en-US" sz="2000">
              <a:latin typeface="AppleSDGothicNeoB00" panose="02000503000000000000" pitchFamily="2" charset="-127"/>
              <a:ea typeface="AppleSDGothicNeoB00" panose="02000503000000000000" pitchFamily="2" charset="-127"/>
            </a:endParaRPr>
          </a:p>
        </p:txBody>
      </p:sp>
      <p:sp>
        <p:nvSpPr>
          <p:cNvPr id="12" name="이등변 삼각형 11">
            <a:extLst>
              <a:ext uri="{FF2B5EF4-FFF2-40B4-BE49-F238E27FC236}">
                <a16:creationId xmlns:a16="http://schemas.microsoft.com/office/drawing/2014/main" id="{69151ADE-1C02-4CDB-B11F-0C34647C1B4E}"/>
              </a:ext>
            </a:extLst>
          </p:cNvPr>
          <p:cNvSpPr/>
          <p:nvPr/>
        </p:nvSpPr>
        <p:spPr>
          <a:xfrm rot="18900000">
            <a:off x="-480308" y="-99421"/>
            <a:ext cx="1505913" cy="746177"/>
          </a:xfrm>
          <a:prstGeom prst="triangle">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ppleSDGothicNeoB00" panose="02000503000000000000" pitchFamily="2" charset="-127"/>
              <a:ea typeface="AppleSDGothicNeoB00" panose="02000503000000000000" pitchFamily="2" charset="-127"/>
            </a:endParaRPr>
          </a:p>
        </p:txBody>
      </p:sp>
      <p:sp>
        <p:nvSpPr>
          <p:cNvPr id="13" name="이등변 삼각형 12">
            <a:extLst>
              <a:ext uri="{FF2B5EF4-FFF2-40B4-BE49-F238E27FC236}">
                <a16:creationId xmlns:a16="http://schemas.microsoft.com/office/drawing/2014/main" id="{95512BAF-8362-49DA-997C-CF5084FF73E7}"/>
              </a:ext>
            </a:extLst>
          </p:cNvPr>
          <p:cNvSpPr/>
          <p:nvPr/>
        </p:nvSpPr>
        <p:spPr>
          <a:xfrm rot="8100000">
            <a:off x="11157099" y="6205876"/>
            <a:ext cx="1535624" cy="751024"/>
          </a:xfrm>
          <a:prstGeom prst="triangle">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ppleSDGothicNeoB00" panose="02000503000000000000" pitchFamily="2" charset="-127"/>
              <a:ea typeface="AppleSDGothicNeoB00" panose="02000503000000000000" pitchFamily="2" charset="-127"/>
            </a:endParaRPr>
          </a:p>
        </p:txBody>
      </p:sp>
      <p:sp>
        <p:nvSpPr>
          <p:cNvPr id="15" name="TextBox 14">
            <a:extLst>
              <a:ext uri="{FF2B5EF4-FFF2-40B4-BE49-F238E27FC236}">
                <a16:creationId xmlns:a16="http://schemas.microsoft.com/office/drawing/2014/main" id="{BEF000F4-9439-1C2E-AE3F-ED34DC55A796}"/>
              </a:ext>
            </a:extLst>
          </p:cNvPr>
          <p:cNvSpPr txBox="1"/>
          <p:nvPr/>
        </p:nvSpPr>
        <p:spPr>
          <a:xfrm>
            <a:off x="594249" y="949596"/>
            <a:ext cx="5260451" cy="473206"/>
          </a:xfrm>
          <a:prstGeom prst="rect">
            <a:avLst/>
          </a:prstGeom>
          <a:noFill/>
        </p:spPr>
        <p:txBody>
          <a:bodyPr wrap="square">
            <a:spAutoFit/>
          </a:bodyPr>
          <a:lstStyle/>
          <a:p>
            <a:pPr marL="285750" indent="-285750">
              <a:lnSpc>
                <a:spcPct val="150000"/>
              </a:lnSpc>
              <a:buFont typeface="Wingdings" panose="05000000000000000000" pitchFamily="2" charset="2"/>
              <a:buChar char="§"/>
            </a:pPr>
            <a:r>
              <a:rPr lang="en-US" altLang="ko-KR">
                <a:latin typeface="AppleSDGothicNeoM00" panose="02000503000000000000" pitchFamily="2" charset="-127"/>
                <a:ea typeface="AppleSDGothicNeoM00" panose="02000503000000000000" pitchFamily="2" charset="-127"/>
              </a:rPr>
              <a:t>Background : notation</a:t>
            </a:r>
          </a:p>
        </p:txBody>
      </p:sp>
      <p:pic>
        <p:nvPicPr>
          <p:cNvPr id="10" name="그림 9">
            <a:extLst>
              <a:ext uri="{FF2B5EF4-FFF2-40B4-BE49-F238E27FC236}">
                <a16:creationId xmlns:a16="http://schemas.microsoft.com/office/drawing/2014/main" id="{B9E78B5A-8AC4-E18F-F747-D689F189007A}"/>
              </a:ext>
            </a:extLst>
          </p:cNvPr>
          <p:cNvPicPr>
            <a:picLocks noChangeAspect="1"/>
          </p:cNvPicPr>
          <p:nvPr/>
        </p:nvPicPr>
        <p:blipFill>
          <a:blip r:embed="rId4"/>
          <a:stretch>
            <a:fillRect/>
          </a:stretch>
        </p:blipFill>
        <p:spPr>
          <a:xfrm>
            <a:off x="923550" y="1546706"/>
            <a:ext cx="1362265" cy="381053"/>
          </a:xfrm>
          <a:prstGeom prst="rect">
            <a:avLst/>
          </a:prstGeom>
        </p:spPr>
      </p:pic>
      <p:sp>
        <p:nvSpPr>
          <p:cNvPr id="34" name="사각형: 둥근 모서리 33">
            <a:extLst>
              <a:ext uri="{FF2B5EF4-FFF2-40B4-BE49-F238E27FC236}">
                <a16:creationId xmlns:a16="http://schemas.microsoft.com/office/drawing/2014/main" id="{B1514D69-BB3A-928E-B194-677332A88F61}"/>
              </a:ext>
            </a:extLst>
          </p:cNvPr>
          <p:cNvSpPr/>
          <p:nvPr/>
        </p:nvSpPr>
        <p:spPr>
          <a:xfrm>
            <a:off x="10866575" y="125688"/>
            <a:ext cx="256802" cy="45719"/>
          </a:xfrm>
          <a:prstGeom prst="roundRect">
            <a:avLst/>
          </a:prstGeom>
          <a:solidFill>
            <a:schemeClr val="accent5">
              <a:lumMod val="60000"/>
              <a:lumOff val="40000"/>
            </a:schemeClr>
          </a:solidFill>
          <a:ln>
            <a:solidFill>
              <a:schemeClr val="accent5">
                <a:lumMod val="60000"/>
                <a:lumOff val="4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bg2"/>
                </a:solidFill>
              </a:ln>
              <a:solidFill>
                <a:schemeClr val="bg2">
                  <a:lumMod val="90000"/>
                </a:schemeClr>
              </a:solidFill>
              <a:latin typeface="AppleSDGothicNeoB00" panose="02000503000000000000" pitchFamily="2" charset="-127"/>
              <a:ea typeface="AppleSDGothicNeoB00" panose="02000503000000000000" pitchFamily="2" charset="-127"/>
            </a:endParaRPr>
          </a:p>
        </p:txBody>
      </p:sp>
      <p:sp>
        <p:nvSpPr>
          <p:cNvPr id="35" name="사각형: 둥근 모서리 34">
            <a:extLst>
              <a:ext uri="{FF2B5EF4-FFF2-40B4-BE49-F238E27FC236}">
                <a16:creationId xmlns:a16="http://schemas.microsoft.com/office/drawing/2014/main" id="{8E3D6169-10C6-C154-7DC7-51EEA440B31F}"/>
              </a:ext>
            </a:extLst>
          </p:cNvPr>
          <p:cNvSpPr/>
          <p:nvPr/>
        </p:nvSpPr>
        <p:spPr>
          <a:xfrm>
            <a:off x="11204428" y="125688"/>
            <a:ext cx="256802" cy="45719"/>
          </a:xfrm>
          <a:prstGeom prst="roundRect">
            <a:avLst/>
          </a:prstGeom>
          <a:solidFill>
            <a:schemeClr val="bg1">
              <a:lumMod val="85000"/>
            </a:schemeClr>
          </a:solidFill>
          <a:ln>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bg2"/>
                </a:solidFill>
              </a:ln>
              <a:solidFill>
                <a:schemeClr val="bg2">
                  <a:lumMod val="90000"/>
                </a:schemeClr>
              </a:solidFill>
              <a:latin typeface="AppleSDGothicNeoB00" panose="02000503000000000000" pitchFamily="2" charset="-127"/>
              <a:ea typeface="AppleSDGothicNeoB00" panose="02000503000000000000" pitchFamily="2" charset="-127"/>
            </a:endParaRPr>
          </a:p>
        </p:txBody>
      </p:sp>
      <p:sp>
        <p:nvSpPr>
          <p:cNvPr id="36" name="사각형: 둥근 모서리 35">
            <a:extLst>
              <a:ext uri="{FF2B5EF4-FFF2-40B4-BE49-F238E27FC236}">
                <a16:creationId xmlns:a16="http://schemas.microsoft.com/office/drawing/2014/main" id="{87B96ED1-BFC7-3A02-6082-5551D3058BE3}"/>
              </a:ext>
            </a:extLst>
          </p:cNvPr>
          <p:cNvSpPr/>
          <p:nvPr/>
        </p:nvSpPr>
        <p:spPr>
          <a:xfrm>
            <a:off x="11513705" y="125688"/>
            <a:ext cx="256802" cy="45719"/>
          </a:xfrm>
          <a:prstGeom prst="roundRect">
            <a:avLst/>
          </a:prstGeom>
          <a:solidFill>
            <a:schemeClr val="bg1">
              <a:lumMod val="85000"/>
            </a:schemeClr>
          </a:solidFill>
          <a:ln>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bg2"/>
                </a:solidFill>
              </a:ln>
              <a:solidFill>
                <a:schemeClr val="bg2">
                  <a:lumMod val="90000"/>
                </a:schemeClr>
              </a:solidFill>
              <a:latin typeface="AppleSDGothicNeoB00" panose="02000503000000000000" pitchFamily="2" charset="-127"/>
              <a:ea typeface="AppleSDGothicNeoB00" panose="02000503000000000000" pitchFamily="2" charset="-127"/>
            </a:endParaRPr>
          </a:p>
        </p:txBody>
      </p:sp>
      <p:sp>
        <p:nvSpPr>
          <p:cNvPr id="37" name="사각형: 둥근 모서리 36">
            <a:extLst>
              <a:ext uri="{FF2B5EF4-FFF2-40B4-BE49-F238E27FC236}">
                <a16:creationId xmlns:a16="http://schemas.microsoft.com/office/drawing/2014/main" id="{5008D524-D995-8EFA-9281-73E7888568EA}"/>
              </a:ext>
            </a:extLst>
          </p:cNvPr>
          <p:cNvSpPr/>
          <p:nvPr/>
        </p:nvSpPr>
        <p:spPr>
          <a:xfrm>
            <a:off x="11837270" y="125688"/>
            <a:ext cx="256802" cy="45719"/>
          </a:xfrm>
          <a:prstGeom prst="roundRect">
            <a:avLst/>
          </a:prstGeom>
          <a:solidFill>
            <a:schemeClr val="bg1">
              <a:lumMod val="85000"/>
            </a:schemeClr>
          </a:solidFill>
          <a:ln>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bg2"/>
                </a:solidFill>
              </a:ln>
              <a:solidFill>
                <a:schemeClr val="bg2">
                  <a:lumMod val="90000"/>
                </a:schemeClr>
              </a:solidFill>
              <a:latin typeface="AppleSDGothicNeoB00" panose="02000503000000000000" pitchFamily="2" charset="-127"/>
              <a:ea typeface="AppleSDGothicNeoB00" panose="02000503000000000000" pitchFamily="2" charset="-127"/>
            </a:endParaRPr>
          </a:p>
        </p:txBody>
      </p:sp>
      <p:sp>
        <p:nvSpPr>
          <p:cNvPr id="38" name="사각형: 둥근 모서리 37">
            <a:extLst>
              <a:ext uri="{FF2B5EF4-FFF2-40B4-BE49-F238E27FC236}">
                <a16:creationId xmlns:a16="http://schemas.microsoft.com/office/drawing/2014/main" id="{1EB81700-D06E-C513-1351-0CB7C3C43839}"/>
              </a:ext>
            </a:extLst>
          </p:cNvPr>
          <p:cNvSpPr/>
          <p:nvPr/>
        </p:nvSpPr>
        <p:spPr>
          <a:xfrm>
            <a:off x="10543010" y="125688"/>
            <a:ext cx="256802" cy="45719"/>
          </a:xfrm>
          <a:prstGeom prst="roundRect">
            <a:avLst/>
          </a:prstGeom>
          <a:solidFill>
            <a:schemeClr val="bg1">
              <a:lumMod val="85000"/>
            </a:schemeClr>
          </a:solidFill>
          <a:ln>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ppleSDGothicNeoB00" panose="02000503000000000000" pitchFamily="2" charset="-127"/>
              <a:ea typeface="AppleSDGothicNeoB00" panose="02000503000000000000" pitchFamily="2" charset="-127"/>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23B8311-EE59-8282-07EE-671DE54DBF61}"/>
                  </a:ext>
                </a:extLst>
              </p:cNvPr>
              <p:cNvSpPr txBox="1"/>
              <p:nvPr/>
            </p:nvSpPr>
            <p:spPr>
              <a:xfrm>
                <a:off x="799940" y="1906628"/>
                <a:ext cx="11037329" cy="1194751"/>
              </a:xfrm>
              <a:prstGeom prst="rect">
                <a:avLst/>
              </a:prstGeom>
              <a:noFill/>
            </p:spPr>
            <p:txBody>
              <a:bodyPr wrap="square" rtlCol="0">
                <a:spAutoFit/>
              </a:bodyPr>
              <a:lstStyle/>
              <a:p>
                <a:pPr marL="285750" indent="-285750">
                  <a:lnSpc>
                    <a:spcPct val="150000"/>
                  </a:lnSpc>
                  <a:buFontTx/>
                  <a:buChar char="-"/>
                </a:pPr>
                <a:r>
                  <a:rPr lang="en-US" altLang="ko-KR" sz="1200">
                    <a:latin typeface="AppleSDGothicNeoL00" panose="02000503000000000000" pitchFamily="2" charset="-127"/>
                    <a:ea typeface="AppleSDGothicNeoL00" panose="02000503000000000000" pitchFamily="2" charset="-127"/>
                  </a:rPr>
                  <a:t>Persistent diagrams </a:t>
                </a:r>
                <a:r>
                  <a:rPr lang="ko-KR" altLang="en-US" sz="1200">
                    <a:latin typeface="AppleSDGothicNeoL00" panose="02000503000000000000" pitchFamily="2" charset="-127"/>
                    <a:ea typeface="AppleSDGothicNeoL00" panose="02000503000000000000" pitchFamily="2" charset="-127"/>
                  </a:rPr>
                  <a:t>계산 </a:t>
                </a:r>
                <a:r>
                  <a:rPr lang="en-US" altLang="ko-KR" sz="1200">
                    <a:latin typeface="AppleSDGothicNeoL00" panose="02000503000000000000" pitchFamily="2" charset="-127"/>
                    <a:ea typeface="AppleSDGothicNeoL00" panose="02000503000000000000" pitchFamily="2" charset="-127"/>
                  </a:rPr>
                  <a:t>: </a:t>
                </a:r>
                <a14:m>
                  <m:oMath xmlns:m="http://schemas.openxmlformats.org/officeDocument/2006/math">
                    <m:r>
                      <a:rPr lang="en-US" altLang="ko-KR" sz="1200" i="1" smtClean="0">
                        <a:latin typeface="Cambria Math" panose="02040503050406030204" pitchFamily="18" charset="0"/>
                        <a:ea typeface="AppleSDGothicNeoL00" panose="02000503000000000000" pitchFamily="2" charset="-127"/>
                      </a:rPr>
                      <m:t>𝑝h</m:t>
                    </m:r>
                    <m:r>
                      <a:rPr lang="en-US" altLang="ko-KR" sz="1200" i="1" smtClean="0">
                        <a:latin typeface="Cambria Math" panose="02040503050406030204" pitchFamily="18" charset="0"/>
                        <a:ea typeface="AppleSDGothicNeoL00" panose="02000503000000000000" pitchFamily="2" charset="-127"/>
                      </a:rPr>
                      <m:t>(</m:t>
                    </m:r>
                    <m:r>
                      <a:rPr lang="en-US" altLang="ko-KR" sz="1200" i="1" smtClean="0">
                        <a:latin typeface="Cambria Math" panose="02040503050406030204" pitchFamily="18" charset="0"/>
                        <a:ea typeface="AppleSDGothicNeoL00" panose="02000503000000000000" pitchFamily="2" charset="-127"/>
                      </a:rPr>
                      <m:t>𝐺</m:t>
                    </m:r>
                    <m:r>
                      <a:rPr lang="en-US" altLang="ko-KR" sz="1200" i="1" smtClean="0">
                        <a:latin typeface="Cambria Math" panose="02040503050406030204" pitchFamily="18" charset="0"/>
                        <a:ea typeface="AppleSDGothicNeoL00" panose="02000503000000000000" pitchFamily="2" charset="-127"/>
                      </a:rPr>
                      <m:t>, </m:t>
                    </m:r>
                    <m:r>
                      <a:rPr lang="en-US" altLang="ko-KR" sz="1200" i="1" smtClean="0">
                        <a:latin typeface="Cambria Math" panose="02040503050406030204" pitchFamily="18" charset="0"/>
                        <a:ea typeface="AppleSDGothicNeoL00" panose="02000503000000000000" pitchFamily="2" charset="-127"/>
                      </a:rPr>
                      <m:t>𝑓</m:t>
                    </m:r>
                    <m:r>
                      <a:rPr lang="en-US" altLang="ko-KR" sz="1200" i="1" smtClean="0">
                        <a:latin typeface="Cambria Math" panose="02040503050406030204" pitchFamily="18" charset="0"/>
                        <a:ea typeface="AppleSDGothicNeoL00" panose="02000503000000000000" pitchFamily="2" charset="-127"/>
                      </a:rPr>
                      <m:t>)</m:t>
                    </m:r>
                  </m:oMath>
                </a14:m>
                <a:r>
                  <a:rPr lang="en-US" altLang="ko-KR" sz="1200">
                    <a:latin typeface="AppleSDGothicNeoL00" panose="02000503000000000000" pitchFamily="2" charset="-127"/>
                    <a:ea typeface="AppleSDGothicNeoL00" panose="02000503000000000000" pitchFamily="2" charset="-127"/>
                  </a:rPr>
                  <a:t> [</a:t>
                </a:r>
                <a14:m>
                  <m:oMath xmlns:m="http://schemas.openxmlformats.org/officeDocument/2006/math">
                    <m:r>
                      <a:rPr lang="en-US" altLang="ko-KR" sz="1200" i="1" smtClean="0">
                        <a:latin typeface="Cambria Math" panose="02040503050406030204" pitchFamily="18" charset="0"/>
                        <a:ea typeface="AppleSDGothicNeoL00" panose="02000503000000000000" pitchFamily="2" charset="-127"/>
                      </a:rPr>
                      <m:t>𝐺</m:t>
                    </m:r>
                  </m:oMath>
                </a14:m>
                <a:r>
                  <a:rPr lang="en-US" altLang="ko-KR" sz="1200">
                    <a:latin typeface="AppleSDGothicNeoL00" panose="02000503000000000000" pitchFamily="2" charset="-127"/>
                    <a:ea typeface="AppleSDGothicNeoL00" panose="02000503000000000000" pitchFamily="2" charset="-127"/>
                  </a:rPr>
                  <a:t> : graph, </a:t>
                </a:r>
                <a14:m>
                  <m:oMath xmlns:m="http://schemas.openxmlformats.org/officeDocument/2006/math">
                    <m:r>
                      <a:rPr lang="en-US" altLang="ko-KR" sz="1200" i="1" smtClean="0">
                        <a:latin typeface="Cambria Math" panose="02040503050406030204" pitchFamily="18" charset="0"/>
                        <a:ea typeface="AppleSDGothicNeoL00" panose="02000503000000000000" pitchFamily="2" charset="-127"/>
                      </a:rPr>
                      <m:t>𝑓</m:t>
                    </m:r>
                  </m:oMath>
                </a14:m>
                <a:r>
                  <a:rPr lang="en-US" altLang="ko-KR" sz="1200">
                    <a:latin typeface="AppleSDGothicNeoL00" panose="02000503000000000000" pitchFamily="2" charset="-127"/>
                    <a:ea typeface="AppleSDGothicNeoL00" panose="02000503000000000000" pitchFamily="2" charset="-127"/>
                  </a:rPr>
                  <a:t> : some filtration function]</a:t>
                </a:r>
                <a:br>
                  <a:rPr lang="en-US" altLang="ko-KR" sz="1200">
                    <a:latin typeface="AppleSDGothicNeoL00" panose="02000503000000000000" pitchFamily="2" charset="-127"/>
                    <a:ea typeface="AppleSDGothicNeoL00" panose="02000503000000000000" pitchFamily="2" charset="-127"/>
                  </a:rPr>
                </a:br>
                <a:r>
                  <a:rPr lang="en-US" altLang="ko-KR" sz="1200">
                    <a:latin typeface="AppleSDGothicNeoL00" panose="02000503000000000000" pitchFamily="2" charset="-127"/>
                    <a:ea typeface="AppleSDGothicNeoL00" panose="02000503000000000000" pitchFamily="2" charset="-127"/>
                    <a:sym typeface="Wingdings" panose="05000000000000000000" pitchFamily="2" charset="2"/>
                  </a:rPr>
                  <a:t> </a:t>
                </a:r>
                <a:r>
                  <a:rPr lang="ko-KR" altLang="en-US" sz="1200">
                    <a:latin typeface="AppleSDGothicNeoL00" panose="02000503000000000000" pitchFamily="2" charset="-127"/>
                    <a:ea typeface="AppleSDGothicNeoL00" panose="02000503000000000000" pitchFamily="2" charset="-127"/>
                    <a:sym typeface="Wingdings" panose="05000000000000000000" pitchFamily="2" charset="2"/>
                  </a:rPr>
                  <a:t>특정 핵심 구조를 강조</a:t>
                </a:r>
                <a:endParaRPr lang="en-US" altLang="ko-KR" sz="1200">
                  <a:latin typeface="AppleSDGothicNeoL00" panose="02000503000000000000" pitchFamily="2" charset="-127"/>
                  <a:ea typeface="AppleSDGothicNeoL00" panose="02000503000000000000" pitchFamily="2" charset="-127"/>
                </a:endParaRPr>
              </a:p>
              <a:p>
                <a:pPr marL="285750" indent="-285750">
                  <a:lnSpc>
                    <a:spcPct val="150000"/>
                  </a:lnSpc>
                  <a:buFontTx/>
                  <a:buChar char="-"/>
                </a:pPr>
                <a:r>
                  <a:rPr lang="ko-KR" altLang="en-US" sz="1200">
                    <a:latin typeface="AppleSDGothicNeoL00" panose="02000503000000000000" pitchFamily="2" charset="-127"/>
                    <a:ea typeface="AppleSDGothicNeoL00" panose="02000503000000000000" pitchFamily="2" charset="-127"/>
                  </a:rPr>
                  <a:t>두 개의 </a:t>
                </a:r>
                <a:r>
                  <a:rPr lang="en-US" altLang="ko-KR" sz="1200">
                    <a:latin typeface="AppleSDGothicNeoL00" panose="02000503000000000000" pitchFamily="2" charset="-127"/>
                    <a:ea typeface="AppleSDGothicNeoL00" panose="02000503000000000000" pitchFamily="2" charset="-127"/>
                  </a:rPr>
                  <a:t>persistence diagrams</a:t>
                </a:r>
                <a:r>
                  <a:rPr lang="ko-KR" altLang="en-US" sz="1200">
                    <a:latin typeface="AppleSDGothicNeoL00" panose="02000503000000000000" pitchFamily="2" charset="-127"/>
                    <a:ea typeface="AppleSDGothicNeoL00" panose="02000503000000000000" pitchFamily="2" charset="-127"/>
                  </a:rPr>
                  <a:t>이 나오게 됨 </a:t>
                </a:r>
                <a:r>
                  <a:rPr lang="en-US" altLang="ko-KR" sz="1200">
                    <a:latin typeface="AppleSDGothicNeoL00" panose="02000503000000000000" pitchFamily="2" charset="-127"/>
                    <a:ea typeface="AppleSDGothicNeoL00" panose="02000503000000000000" pitchFamily="2" charset="-127"/>
                  </a:rPr>
                  <a:t>: </a:t>
                </a:r>
                <a14:m>
                  <m:oMath xmlns:m="http://schemas.openxmlformats.org/officeDocument/2006/math">
                    <m:sSup>
                      <m:sSupPr>
                        <m:ctrlPr>
                          <a:rPr lang="en-US" altLang="ko-KR" sz="1200" i="1" smtClean="0">
                            <a:latin typeface="Cambria Math" panose="02040503050406030204" pitchFamily="18" charset="0"/>
                            <a:ea typeface="AppleSDGothicNeoL00" panose="02000503000000000000" pitchFamily="2" charset="-127"/>
                          </a:rPr>
                        </m:ctrlPr>
                      </m:sSupPr>
                      <m:e>
                        <m:r>
                          <a:rPr lang="en-US" altLang="ko-KR" sz="1200" i="1" smtClean="0">
                            <a:latin typeface="Cambria Math" panose="02040503050406030204" pitchFamily="18" charset="0"/>
                            <a:ea typeface="AppleSDGothicNeoL00" panose="02000503000000000000" pitchFamily="2" charset="-127"/>
                          </a:rPr>
                          <m:t>𝐷</m:t>
                        </m:r>
                      </m:e>
                      <m:sup>
                        <m:r>
                          <a:rPr lang="en-US" altLang="ko-KR" sz="1200" b="0" i="1" smtClean="0">
                            <a:latin typeface="Cambria Math" panose="02040503050406030204" pitchFamily="18" charset="0"/>
                            <a:ea typeface="AppleSDGothicNeoL00" panose="02000503000000000000" pitchFamily="2" charset="-127"/>
                          </a:rPr>
                          <m:t>(</m:t>
                        </m:r>
                        <m:r>
                          <a:rPr lang="en-US" altLang="ko-KR" sz="1200" i="1" smtClean="0">
                            <a:latin typeface="Cambria Math" panose="02040503050406030204" pitchFamily="18" charset="0"/>
                            <a:ea typeface="AppleSDGothicNeoL00" panose="02000503000000000000" pitchFamily="2" charset="-127"/>
                          </a:rPr>
                          <m:t>0</m:t>
                        </m:r>
                        <m:r>
                          <a:rPr lang="en-US" altLang="ko-KR" sz="1200" b="0" i="1" smtClean="0">
                            <a:latin typeface="Cambria Math" panose="02040503050406030204" pitchFamily="18" charset="0"/>
                            <a:ea typeface="AppleSDGothicNeoL00" panose="02000503000000000000" pitchFamily="2" charset="-127"/>
                          </a:rPr>
                          <m:t>)</m:t>
                        </m:r>
                      </m:sup>
                    </m:sSup>
                    <m:r>
                      <a:rPr lang="en-US" altLang="ko-KR" sz="1200" i="1" smtClean="0">
                        <a:latin typeface="Cambria Math" panose="02040503050406030204" pitchFamily="18" charset="0"/>
                        <a:ea typeface="AppleSDGothicNeoL00" panose="02000503000000000000" pitchFamily="2" charset="-127"/>
                      </a:rPr>
                      <m:t>, </m:t>
                    </m:r>
                    <m:sSup>
                      <m:sSupPr>
                        <m:ctrlPr>
                          <a:rPr lang="en-US" altLang="ko-KR" sz="1200" i="1" smtClean="0">
                            <a:latin typeface="Cambria Math" panose="02040503050406030204" pitchFamily="18" charset="0"/>
                            <a:ea typeface="AppleSDGothicNeoL00" panose="02000503000000000000" pitchFamily="2" charset="-127"/>
                          </a:rPr>
                        </m:ctrlPr>
                      </m:sSupPr>
                      <m:e>
                        <m:r>
                          <a:rPr lang="en-US" altLang="ko-KR" sz="1200" i="1" smtClean="0">
                            <a:latin typeface="Cambria Math" panose="02040503050406030204" pitchFamily="18" charset="0"/>
                            <a:ea typeface="AppleSDGothicNeoL00" panose="02000503000000000000" pitchFamily="2" charset="-127"/>
                          </a:rPr>
                          <m:t>𝐷</m:t>
                        </m:r>
                      </m:e>
                      <m:sup>
                        <m:r>
                          <a:rPr lang="en-US" altLang="ko-KR" sz="1200" b="0" i="1" smtClean="0">
                            <a:latin typeface="Cambria Math" panose="02040503050406030204" pitchFamily="18" charset="0"/>
                            <a:ea typeface="AppleSDGothicNeoL00" panose="02000503000000000000" pitchFamily="2" charset="-127"/>
                          </a:rPr>
                          <m:t>(</m:t>
                        </m:r>
                        <m:r>
                          <a:rPr lang="en-US" altLang="ko-KR" sz="1200" i="1" smtClean="0">
                            <a:latin typeface="Cambria Math" panose="02040503050406030204" pitchFamily="18" charset="0"/>
                            <a:ea typeface="AppleSDGothicNeoL00" panose="02000503000000000000" pitchFamily="2" charset="-127"/>
                          </a:rPr>
                          <m:t>1</m:t>
                        </m:r>
                        <m:r>
                          <a:rPr lang="en-US" altLang="ko-KR" sz="1200" b="0" i="1" smtClean="0">
                            <a:latin typeface="Cambria Math" panose="02040503050406030204" pitchFamily="18" charset="0"/>
                            <a:ea typeface="AppleSDGothicNeoL00" panose="02000503000000000000" pitchFamily="2" charset="-127"/>
                          </a:rPr>
                          <m:t>)</m:t>
                        </m:r>
                      </m:sup>
                    </m:sSup>
                  </m:oMath>
                </a14:m>
                <a:endParaRPr lang="en-US" altLang="ko-KR" sz="1200">
                  <a:latin typeface="AppleSDGothicNeoL00" panose="02000503000000000000" pitchFamily="2" charset="-127"/>
                  <a:ea typeface="AppleSDGothicNeoL00" panose="02000503000000000000" pitchFamily="2" charset="-127"/>
                </a:endParaRPr>
              </a:p>
              <a:p>
                <a:pPr marL="285750" indent="-285750">
                  <a:lnSpc>
                    <a:spcPct val="150000"/>
                  </a:lnSpc>
                  <a:buFontTx/>
                  <a:buChar char="-"/>
                </a:pPr>
                <a14:m>
                  <m:oMath xmlns:m="http://schemas.openxmlformats.org/officeDocument/2006/math">
                    <m:sSup>
                      <m:sSupPr>
                        <m:ctrlPr>
                          <a:rPr lang="en-US" altLang="ko-KR" sz="1200" i="1" smtClean="0">
                            <a:latin typeface="Cambria Math" panose="02040503050406030204" pitchFamily="18" charset="0"/>
                            <a:ea typeface="AppleSDGothicNeoL00" panose="02000503000000000000" pitchFamily="2" charset="-127"/>
                          </a:rPr>
                        </m:ctrlPr>
                      </m:sSupPr>
                      <m:e>
                        <m:r>
                          <a:rPr lang="en-US" altLang="ko-KR" sz="1200" i="1" smtClean="0">
                            <a:latin typeface="Cambria Math" panose="02040503050406030204" pitchFamily="18" charset="0"/>
                            <a:ea typeface="AppleSDGothicNeoL00" panose="02000503000000000000" pitchFamily="2" charset="-127"/>
                          </a:rPr>
                          <m:t>𝐷</m:t>
                        </m:r>
                      </m:e>
                      <m:sup>
                        <m:r>
                          <a:rPr lang="en-US" altLang="ko-KR" sz="1200" b="0" i="1" smtClean="0">
                            <a:latin typeface="Cambria Math" panose="02040503050406030204" pitchFamily="18" charset="0"/>
                            <a:ea typeface="AppleSDGothicNeoL00" panose="02000503000000000000" pitchFamily="2" charset="-127"/>
                          </a:rPr>
                          <m:t>(</m:t>
                        </m:r>
                        <m:r>
                          <a:rPr lang="en-US" altLang="ko-KR" sz="1200" i="1" smtClean="0">
                            <a:latin typeface="Cambria Math" panose="02040503050406030204" pitchFamily="18" charset="0"/>
                            <a:ea typeface="AppleSDGothicNeoL00" panose="02000503000000000000" pitchFamily="2" charset="-127"/>
                          </a:rPr>
                          <m:t>0</m:t>
                        </m:r>
                        <m:r>
                          <a:rPr lang="en-US" altLang="ko-KR" sz="1200" b="0" i="1" smtClean="0">
                            <a:latin typeface="Cambria Math" panose="02040503050406030204" pitchFamily="18" charset="0"/>
                            <a:ea typeface="AppleSDGothicNeoL00" panose="02000503000000000000" pitchFamily="2" charset="-127"/>
                          </a:rPr>
                          <m:t>)</m:t>
                        </m:r>
                      </m:sup>
                    </m:sSup>
                    <m:r>
                      <a:rPr lang="en-US" altLang="ko-KR" sz="1200" b="0" i="1" smtClean="0">
                        <a:latin typeface="Cambria Math" panose="02040503050406030204" pitchFamily="18" charset="0"/>
                        <a:ea typeface="AppleSDGothicNeoL00" panose="02000503000000000000" pitchFamily="2" charset="-127"/>
                      </a:rPr>
                      <m:t> </m:t>
                    </m:r>
                  </m:oMath>
                </a14:m>
                <a:r>
                  <a:rPr lang="en-US" altLang="ko-KR" sz="1200">
                    <a:latin typeface="AppleSDGothicNeoL00" panose="02000503000000000000" pitchFamily="2" charset="-127"/>
                    <a:ea typeface="AppleSDGothicNeoL00" panose="02000503000000000000" pitchFamily="2" charset="-127"/>
                  </a:rPr>
                  <a:t>: dimension-0 (connected components) </a:t>
                </a:r>
                <a14:m>
                  <m:oMath xmlns:m="http://schemas.openxmlformats.org/officeDocument/2006/math">
                    <m:sSup>
                      <m:sSupPr>
                        <m:ctrlPr>
                          <a:rPr lang="en-US" altLang="ko-KR" sz="1200" i="1">
                            <a:latin typeface="Cambria Math" panose="02040503050406030204" pitchFamily="18" charset="0"/>
                            <a:ea typeface="AppleSDGothicNeoL00" panose="02000503000000000000" pitchFamily="2" charset="-127"/>
                          </a:rPr>
                        </m:ctrlPr>
                      </m:sSupPr>
                      <m:e>
                        <m:r>
                          <a:rPr lang="en-US" altLang="ko-KR" sz="1200" i="1">
                            <a:latin typeface="Cambria Math" panose="02040503050406030204" pitchFamily="18" charset="0"/>
                            <a:ea typeface="AppleSDGothicNeoL00" panose="02000503000000000000" pitchFamily="2" charset="-127"/>
                          </a:rPr>
                          <m:t>𝐷</m:t>
                        </m:r>
                      </m:e>
                      <m:sup>
                        <m:r>
                          <a:rPr lang="en-US" altLang="ko-KR" sz="1200" i="1">
                            <a:latin typeface="Cambria Math" panose="02040503050406030204" pitchFamily="18" charset="0"/>
                            <a:ea typeface="AppleSDGothicNeoL00" panose="02000503000000000000" pitchFamily="2" charset="-127"/>
                          </a:rPr>
                          <m:t>(1)</m:t>
                        </m:r>
                      </m:sup>
                    </m:sSup>
                  </m:oMath>
                </a14:m>
                <a:r>
                  <a:rPr lang="en-US" altLang="ko-KR" sz="1200">
                    <a:latin typeface="AppleSDGothicNeoL00" panose="02000503000000000000" pitchFamily="2" charset="-127"/>
                    <a:ea typeface="AppleSDGothicNeoL00" panose="02000503000000000000" pitchFamily="2" charset="-127"/>
                  </a:rPr>
                  <a:t> : dimension-1 (cycles)</a:t>
                </a:r>
              </a:p>
            </p:txBody>
          </p:sp>
        </mc:Choice>
        <mc:Fallback xmlns="">
          <p:sp>
            <p:nvSpPr>
              <p:cNvPr id="17" name="TextBox 16">
                <a:extLst>
                  <a:ext uri="{FF2B5EF4-FFF2-40B4-BE49-F238E27FC236}">
                    <a16:creationId xmlns:a16="http://schemas.microsoft.com/office/drawing/2014/main" id="{623B8311-EE59-8282-07EE-671DE54DBF61}"/>
                  </a:ext>
                </a:extLst>
              </p:cNvPr>
              <p:cNvSpPr txBox="1">
                <a:spLocks noRot="1" noChangeAspect="1" noMove="1" noResize="1" noEditPoints="1" noAdjustHandles="1" noChangeArrowheads="1" noChangeShapeType="1" noTextEdit="1"/>
              </p:cNvSpPr>
              <p:nvPr/>
            </p:nvSpPr>
            <p:spPr>
              <a:xfrm>
                <a:off x="799940" y="1906628"/>
                <a:ext cx="11037329" cy="1194751"/>
              </a:xfrm>
              <a:prstGeom prst="rect">
                <a:avLst/>
              </a:prstGeom>
              <a:blipFill>
                <a:blip r:embed="rId5"/>
                <a:stretch>
                  <a:fillRect l="-55" b="-3571"/>
                </a:stretch>
              </a:blipFill>
            </p:spPr>
            <p:txBody>
              <a:bodyPr/>
              <a:lstStyle/>
              <a:p>
                <a:r>
                  <a:rPr lang="ko-KR" altLang="en-US">
                    <a:noFill/>
                  </a:rPr>
                  <a:t> </a:t>
                </a:r>
              </a:p>
            </p:txBody>
          </p:sp>
        </mc:Fallback>
      </mc:AlternateContent>
      <p:sp>
        <p:nvSpPr>
          <p:cNvPr id="19" name="TextBox 18">
            <a:extLst>
              <a:ext uri="{FF2B5EF4-FFF2-40B4-BE49-F238E27FC236}">
                <a16:creationId xmlns:a16="http://schemas.microsoft.com/office/drawing/2014/main" id="{D27AB2AF-B0A2-D6ED-1795-7F4FDBC2D282}"/>
              </a:ext>
            </a:extLst>
          </p:cNvPr>
          <p:cNvSpPr txBox="1"/>
          <p:nvPr/>
        </p:nvSpPr>
        <p:spPr>
          <a:xfrm>
            <a:off x="594249" y="3224698"/>
            <a:ext cx="7816326" cy="346249"/>
          </a:xfrm>
          <a:prstGeom prst="rect">
            <a:avLst/>
          </a:prstGeom>
          <a:noFill/>
        </p:spPr>
        <p:txBody>
          <a:bodyPr wrap="square">
            <a:spAutoFit/>
          </a:bodyPr>
          <a:lstStyle/>
          <a:p>
            <a:pPr marL="285750" indent="-285750">
              <a:lnSpc>
                <a:spcPct val="150000"/>
              </a:lnSpc>
              <a:buFont typeface="Wingdings" panose="05000000000000000000" pitchFamily="2" charset="2"/>
              <a:buChar char="v"/>
            </a:pPr>
            <a:r>
              <a:rPr lang="en-US" altLang="ko-KR" sz="1200">
                <a:latin typeface="AppleSDGothicNeoM00" panose="02000503000000000000" pitchFamily="2" charset="-127"/>
                <a:ea typeface="AppleSDGothicNeoM00" panose="02000503000000000000" pitchFamily="2" charset="-127"/>
              </a:rPr>
              <a:t>Examples of graph filtrations (</a:t>
            </a:r>
            <a:r>
              <a:rPr lang="ko-KR" altLang="en-US" sz="1200">
                <a:latin typeface="AppleSDGothicNeoM00" panose="02000503000000000000" pitchFamily="2" charset="-127"/>
                <a:ea typeface="AppleSDGothicNeoM00" panose="02000503000000000000" pitchFamily="2" charset="-127"/>
              </a:rPr>
              <a:t>그래서 </a:t>
            </a:r>
            <a:r>
              <a:rPr lang="en-US" altLang="ko-KR" sz="1200">
                <a:latin typeface="AppleSDGothicNeoM00" panose="02000503000000000000" pitchFamily="2" charset="-127"/>
                <a:ea typeface="AppleSDGothicNeoM00" panose="02000503000000000000" pitchFamily="2" charset="-127"/>
              </a:rPr>
              <a:t>filtration function</a:t>
            </a:r>
            <a:r>
              <a:rPr lang="ko-KR" altLang="en-US" sz="1200">
                <a:latin typeface="AppleSDGothicNeoM00" panose="02000503000000000000" pitchFamily="2" charset="-127"/>
                <a:ea typeface="AppleSDGothicNeoM00" panose="02000503000000000000" pitchFamily="2" charset="-127"/>
              </a:rPr>
              <a:t>이 대체 뭐고</a:t>
            </a:r>
            <a:r>
              <a:rPr lang="en-US" altLang="ko-KR" sz="1200">
                <a:latin typeface="AppleSDGothicNeoM00" panose="02000503000000000000" pitchFamily="2" charset="-127"/>
                <a:ea typeface="AppleSDGothicNeoM00" panose="02000503000000000000" pitchFamily="2" charset="-127"/>
              </a:rPr>
              <a:t>, </a:t>
            </a:r>
            <a:r>
              <a:rPr lang="ko-KR" altLang="en-US" sz="1200">
                <a:latin typeface="AppleSDGothicNeoM00" panose="02000503000000000000" pitchFamily="2" charset="-127"/>
                <a:ea typeface="AppleSDGothicNeoM00" panose="02000503000000000000" pitchFamily="2" charset="-127"/>
              </a:rPr>
              <a:t>왜 중요한가</a:t>
            </a:r>
            <a:r>
              <a:rPr lang="en-US" altLang="ko-KR" sz="1200">
                <a:latin typeface="AppleSDGothicNeoM00" panose="02000503000000000000" pitchFamily="2" charset="-127"/>
                <a:ea typeface="AppleSDGothicNeoM00" panose="02000503000000000000" pitchFamily="2" charset="-127"/>
              </a:rPr>
              <a:t>?)</a:t>
            </a:r>
          </a:p>
        </p:txBody>
      </p:sp>
      <p:pic>
        <p:nvPicPr>
          <p:cNvPr id="3" name="그림 2">
            <a:extLst>
              <a:ext uri="{FF2B5EF4-FFF2-40B4-BE49-F238E27FC236}">
                <a16:creationId xmlns:a16="http://schemas.microsoft.com/office/drawing/2014/main" id="{264F33AD-3F65-B64A-6C6E-60B16F90D240}"/>
              </a:ext>
            </a:extLst>
          </p:cNvPr>
          <p:cNvPicPr>
            <a:picLocks noChangeAspect="1"/>
          </p:cNvPicPr>
          <p:nvPr/>
        </p:nvPicPr>
        <p:blipFill>
          <a:blip r:embed="rId6"/>
          <a:stretch>
            <a:fillRect/>
          </a:stretch>
        </p:blipFill>
        <p:spPr>
          <a:xfrm>
            <a:off x="723740" y="4897654"/>
            <a:ext cx="3343742" cy="1000265"/>
          </a:xfrm>
          <a:prstGeom prst="rect">
            <a:avLst/>
          </a:prstGeom>
        </p:spPr>
      </p:pic>
      <p:sp>
        <p:nvSpPr>
          <p:cNvPr id="25" name="TextBox 24">
            <a:extLst>
              <a:ext uri="{FF2B5EF4-FFF2-40B4-BE49-F238E27FC236}">
                <a16:creationId xmlns:a16="http://schemas.microsoft.com/office/drawing/2014/main" id="{FF0B27A3-A5F1-DFB5-4E27-7026339B043B}"/>
              </a:ext>
            </a:extLst>
          </p:cNvPr>
          <p:cNvSpPr txBox="1"/>
          <p:nvPr/>
        </p:nvSpPr>
        <p:spPr>
          <a:xfrm>
            <a:off x="836305" y="4551892"/>
            <a:ext cx="3069431" cy="261610"/>
          </a:xfrm>
          <a:prstGeom prst="rect">
            <a:avLst/>
          </a:prstGeom>
          <a:noFill/>
        </p:spPr>
        <p:txBody>
          <a:bodyPr wrap="square">
            <a:spAutoFit/>
          </a:bodyPr>
          <a:lstStyle/>
          <a:p>
            <a:pPr marL="171450" indent="-171450">
              <a:buFont typeface="Wingdings" panose="05000000000000000000" pitchFamily="2" charset="2"/>
              <a:buChar char="§"/>
            </a:pPr>
            <a:r>
              <a:rPr lang="en-US" altLang="ko-KR" sz="1050"/>
              <a:t>a degree-based filtration of a simple graph</a:t>
            </a:r>
            <a:endParaRPr lang="ko-KR" altLang="en-US" sz="1050"/>
          </a:p>
        </p:txBody>
      </p:sp>
      <p:sp>
        <p:nvSpPr>
          <p:cNvPr id="26" name="TextBox 25">
            <a:extLst>
              <a:ext uri="{FF2B5EF4-FFF2-40B4-BE49-F238E27FC236}">
                <a16:creationId xmlns:a16="http://schemas.microsoft.com/office/drawing/2014/main" id="{27868FEA-C9FB-B6D4-70DF-80F6E7F4CD12}"/>
              </a:ext>
            </a:extLst>
          </p:cNvPr>
          <p:cNvSpPr txBox="1"/>
          <p:nvPr/>
        </p:nvSpPr>
        <p:spPr>
          <a:xfrm>
            <a:off x="5169423" y="4551892"/>
            <a:ext cx="3069431" cy="261610"/>
          </a:xfrm>
          <a:prstGeom prst="rect">
            <a:avLst/>
          </a:prstGeom>
          <a:noFill/>
        </p:spPr>
        <p:txBody>
          <a:bodyPr wrap="square">
            <a:spAutoFit/>
          </a:bodyPr>
          <a:lstStyle/>
          <a:p>
            <a:pPr marL="171450" indent="-171450">
              <a:buFont typeface="Wingdings" panose="05000000000000000000" pitchFamily="2" charset="2"/>
              <a:buChar char="§"/>
            </a:pPr>
            <a:r>
              <a:rPr lang="en-US" altLang="ko-KR" sz="1050"/>
              <a:t>a structural role in terms of a heat kernel</a:t>
            </a:r>
            <a:endParaRPr lang="ko-KR" altLang="en-US" sz="1050"/>
          </a:p>
        </p:txBody>
      </p:sp>
      <p:sp>
        <p:nvSpPr>
          <p:cNvPr id="27" name="TextBox 26">
            <a:extLst>
              <a:ext uri="{FF2B5EF4-FFF2-40B4-BE49-F238E27FC236}">
                <a16:creationId xmlns:a16="http://schemas.microsoft.com/office/drawing/2014/main" id="{BD490BB5-0E16-FBE7-2B18-8D4AFA3FE759}"/>
              </a:ext>
            </a:extLst>
          </p:cNvPr>
          <p:cNvSpPr txBox="1"/>
          <p:nvPr/>
        </p:nvSpPr>
        <p:spPr>
          <a:xfrm>
            <a:off x="860010" y="3585205"/>
            <a:ext cx="10344417" cy="900246"/>
          </a:xfrm>
          <a:prstGeom prst="rect">
            <a:avLst/>
          </a:prstGeom>
          <a:noFill/>
        </p:spPr>
        <p:txBody>
          <a:bodyPr wrap="square">
            <a:spAutoFit/>
          </a:bodyPr>
          <a:lstStyle/>
          <a:p>
            <a:pPr marL="171450" indent="-171450">
              <a:lnSpc>
                <a:spcPct val="150000"/>
              </a:lnSpc>
              <a:buFontTx/>
              <a:buChar char="-"/>
            </a:pPr>
            <a:r>
              <a:rPr lang="ko-KR" altLang="en-US" sz="1200">
                <a:latin typeface="AppleSDGothicNeoL00" panose="02000503000000000000" pitchFamily="2" charset="-127"/>
                <a:ea typeface="AppleSDGothicNeoL00" panose="02000503000000000000" pitchFamily="2" charset="-127"/>
              </a:rPr>
              <a:t>Filtrations are most conveniently thought of as arising from a function f : G → R, which assigns a scalar-valued function value to each node and edge of the graph by means of setting f(u, v) := max{f(u), f(v)} for an edge (u, v).</a:t>
            </a:r>
            <a:endParaRPr lang="en-US" altLang="ko-KR" sz="1200">
              <a:latin typeface="AppleSDGothicNeoL00" panose="02000503000000000000" pitchFamily="2" charset="-127"/>
              <a:ea typeface="AppleSDGothicNeoL00" panose="02000503000000000000" pitchFamily="2" charset="-127"/>
            </a:endParaRPr>
          </a:p>
          <a:p>
            <a:pPr marL="171450" indent="-171450">
              <a:lnSpc>
                <a:spcPct val="150000"/>
              </a:lnSpc>
              <a:buFontTx/>
              <a:buChar char="-"/>
            </a:pPr>
            <a:r>
              <a:rPr lang="en-US" altLang="ko-KR" sz="1200" b="1">
                <a:solidFill>
                  <a:srgbClr val="FF0000"/>
                </a:solidFill>
                <a:latin typeface="AppleSDGothicNeoL00" panose="02000503000000000000" pitchFamily="2" charset="-127"/>
                <a:ea typeface="AppleSDGothicNeoL00" panose="02000503000000000000" pitchFamily="2" charset="-127"/>
              </a:rPr>
              <a:t>Red</a:t>
            </a:r>
            <a:r>
              <a:rPr lang="en-US" altLang="ko-KR" sz="1200">
                <a:latin typeface="AppleSDGothicNeoL00" panose="02000503000000000000" pitchFamily="2" charset="-127"/>
                <a:ea typeface="AppleSDGothicNeoL00" panose="02000503000000000000" pitchFamily="2" charset="-127"/>
              </a:rPr>
              <a:t> : added node and edges   |   </a:t>
            </a:r>
            <a:r>
              <a:rPr lang="en-US" altLang="ko-KR" sz="1200" b="1">
                <a:latin typeface="AppleSDGothicNeoL00" panose="02000503000000000000" pitchFamily="2" charset="-127"/>
                <a:ea typeface="AppleSDGothicNeoL00" panose="02000503000000000000" pitchFamily="2" charset="-127"/>
              </a:rPr>
              <a:t>black</a:t>
            </a:r>
            <a:r>
              <a:rPr lang="en-US" altLang="ko-KR" sz="1200">
                <a:latin typeface="AppleSDGothicNeoL00" panose="02000503000000000000" pitchFamily="2" charset="-127"/>
                <a:ea typeface="AppleSDGothicNeoL00" panose="02000503000000000000" pitchFamily="2" charset="-127"/>
              </a:rPr>
              <a:t> : already exists at this step</a:t>
            </a:r>
          </a:p>
        </p:txBody>
      </p:sp>
      <p:pic>
        <p:nvPicPr>
          <p:cNvPr id="21" name="그림 20">
            <a:extLst>
              <a:ext uri="{FF2B5EF4-FFF2-40B4-BE49-F238E27FC236}">
                <a16:creationId xmlns:a16="http://schemas.microsoft.com/office/drawing/2014/main" id="{D4812578-F87E-FC59-512E-ECDCFAE3F8E9}"/>
              </a:ext>
            </a:extLst>
          </p:cNvPr>
          <p:cNvPicPr>
            <a:picLocks noChangeAspect="1"/>
          </p:cNvPicPr>
          <p:nvPr/>
        </p:nvPicPr>
        <p:blipFill>
          <a:blip r:embed="rId7"/>
          <a:stretch>
            <a:fillRect/>
          </a:stretch>
        </p:blipFill>
        <p:spPr>
          <a:xfrm>
            <a:off x="923550" y="5941011"/>
            <a:ext cx="2824530" cy="199198"/>
          </a:xfrm>
          <a:prstGeom prst="rect">
            <a:avLst/>
          </a:prstGeom>
        </p:spPr>
      </p:pic>
      <p:pic>
        <p:nvPicPr>
          <p:cNvPr id="23" name="그림 22">
            <a:extLst>
              <a:ext uri="{FF2B5EF4-FFF2-40B4-BE49-F238E27FC236}">
                <a16:creationId xmlns:a16="http://schemas.microsoft.com/office/drawing/2014/main" id="{5FF7CEBB-84DF-81C2-2717-F297F32C0373}"/>
              </a:ext>
            </a:extLst>
          </p:cNvPr>
          <p:cNvPicPr>
            <a:picLocks noChangeAspect="1"/>
          </p:cNvPicPr>
          <p:nvPr/>
        </p:nvPicPr>
        <p:blipFill>
          <a:blip r:embed="rId8"/>
          <a:stretch>
            <a:fillRect/>
          </a:stretch>
        </p:blipFill>
        <p:spPr>
          <a:xfrm>
            <a:off x="923550" y="6202158"/>
            <a:ext cx="1133615" cy="215927"/>
          </a:xfrm>
          <a:prstGeom prst="rect">
            <a:avLst/>
          </a:prstGeom>
        </p:spPr>
      </p:pic>
      <p:pic>
        <p:nvPicPr>
          <p:cNvPr id="30" name="그림 29">
            <a:extLst>
              <a:ext uri="{FF2B5EF4-FFF2-40B4-BE49-F238E27FC236}">
                <a16:creationId xmlns:a16="http://schemas.microsoft.com/office/drawing/2014/main" id="{370D5F17-5636-36B7-EEE1-BBE3863E6EB8}"/>
              </a:ext>
            </a:extLst>
          </p:cNvPr>
          <p:cNvPicPr>
            <a:picLocks noChangeAspect="1"/>
          </p:cNvPicPr>
          <p:nvPr/>
        </p:nvPicPr>
        <p:blipFill>
          <a:blip r:embed="rId9"/>
          <a:stretch>
            <a:fillRect/>
          </a:stretch>
        </p:blipFill>
        <p:spPr>
          <a:xfrm>
            <a:off x="5583195" y="5941011"/>
            <a:ext cx="2513838" cy="223217"/>
          </a:xfrm>
          <a:prstGeom prst="rect">
            <a:avLst/>
          </a:prstGeom>
        </p:spPr>
      </p:pic>
      <p:pic>
        <p:nvPicPr>
          <p:cNvPr id="32" name="그림 31">
            <a:extLst>
              <a:ext uri="{FF2B5EF4-FFF2-40B4-BE49-F238E27FC236}">
                <a16:creationId xmlns:a16="http://schemas.microsoft.com/office/drawing/2014/main" id="{6286F3CA-7EC1-7A3C-2912-AC4382209249}"/>
              </a:ext>
            </a:extLst>
          </p:cNvPr>
          <p:cNvPicPr>
            <a:picLocks noChangeAspect="1"/>
          </p:cNvPicPr>
          <p:nvPr/>
        </p:nvPicPr>
        <p:blipFill>
          <a:blip r:embed="rId10"/>
          <a:stretch>
            <a:fillRect/>
          </a:stretch>
        </p:blipFill>
        <p:spPr>
          <a:xfrm>
            <a:off x="5159898" y="5965030"/>
            <a:ext cx="423297" cy="199198"/>
          </a:xfrm>
          <a:prstGeom prst="rect">
            <a:avLst/>
          </a:prstGeom>
        </p:spPr>
      </p:pic>
      <p:pic>
        <p:nvPicPr>
          <p:cNvPr id="39" name="그림 38">
            <a:extLst>
              <a:ext uri="{FF2B5EF4-FFF2-40B4-BE49-F238E27FC236}">
                <a16:creationId xmlns:a16="http://schemas.microsoft.com/office/drawing/2014/main" id="{C366EAE3-9A3B-6B03-AB34-92FF1B043A6F}"/>
              </a:ext>
            </a:extLst>
          </p:cNvPr>
          <p:cNvPicPr>
            <a:picLocks noChangeAspect="1"/>
          </p:cNvPicPr>
          <p:nvPr/>
        </p:nvPicPr>
        <p:blipFill>
          <a:blip r:embed="rId11"/>
          <a:stretch>
            <a:fillRect/>
          </a:stretch>
        </p:blipFill>
        <p:spPr>
          <a:xfrm>
            <a:off x="5169423" y="6236106"/>
            <a:ext cx="1133616" cy="222486"/>
          </a:xfrm>
          <a:prstGeom prst="rect">
            <a:avLst/>
          </a:prstGeom>
        </p:spPr>
      </p:pic>
      <p:sp>
        <p:nvSpPr>
          <p:cNvPr id="29" name="사각형: 둥근 모서리 28">
            <a:extLst>
              <a:ext uri="{FF2B5EF4-FFF2-40B4-BE49-F238E27FC236}">
                <a16:creationId xmlns:a16="http://schemas.microsoft.com/office/drawing/2014/main" id="{F96B8799-A813-D44F-3DA6-901B0BDF25F0}"/>
              </a:ext>
            </a:extLst>
          </p:cNvPr>
          <p:cNvSpPr/>
          <p:nvPr/>
        </p:nvSpPr>
        <p:spPr>
          <a:xfrm>
            <a:off x="8620480" y="5895054"/>
            <a:ext cx="3387867" cy="837130"/>
          </a:xfrm>
          <a:prstGeom prst="roundRect">
            <a:avLst/>
          </a:prstGeom>
          <a:solidFill>
            <a:schemeClr val="accent2">
              <a:lumMod val="20000"/>
              <a:lumOff val="80000"/>
            </a:scheme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endParaRPr lang="ko-KR" altLang="en-US">
              <a:solidFill>
                <a:schemeClr val="tx1"/>
              </a:solidFill>
              <a:latin typeface="AppleSDGothicNeoL00" panose="02000503000000000000" pitchFamily="2" charset="-127"/>
              <a:ea typeface="AppleSDGothicNeoL00" panose="02000503000000000000" pitchFamily="2" charset="-127"/>
            </a:endParaRPr>
          </a:p>
        </p:txBody>
      </p:sp>
      <p:sp>
        <p:nvSpPr>
          <p:cNvPr id="14" name="TextBox 13">
            <a:extLst>
              <a:ext uri="{FF2B5EF4-FFF2-40B4-BE49-F238E27FC236}">
                <a16:creationId xmlns:a16="http://schemas.microsoft.com/office/drawing/2014/main" id="{69097132-57EE-EAC5-3749-E739A5389F6F}"/>
              </a:ext>
            </a:extLst>
          </p:cNvPr>
          <p:cNvSpPr txBox="1"/>
          <p:nvPr/>
        </p:nvSpPr>
        <p:spPr>
          <a:xfrm>
            <a:off x="8759463" y="6025079"/>
            <a:ext cx="3109902" cy="577081"/>
          </a:xfrm>
          <a:prstGeom prst="rect">
            <a:avLst/>
          </a:prstGeom>
          <a:noFill/>
        </p:spPr>
        <p:txBody>
          <a:bodyPr wrap="square" rtlCol="0">
            <a:spAutoFit/>
          </a:bodyPr>
          <a:lstStyle/>
          <a:p>
            <a:r>
              <a:rPr lang="en-US" altLang="ko-KR" sz="1050">
                <a:latin typeface="AppleSDGothicNeoL00" panose="02000503000000000000" pitchFamily="2" charset="-127"/>
                <a:ea typeface="AppleSDGothicNeoL00" panose="02000503000000000000" pitchFamily="2" charset="-127"/>
                <a:sym typeface="Wingdings" panose="05000000000000000000" pitchFamily="2" charset="2"/>
              </a:rPr>
              <a:t> </a:t>
            </a:r>
            <a:r>
              <a:rPr lang="ko-KR" altLang="en-US" sz="1050">
                <a:latin typeface="AppleSDGothicNeoL00" panose="02000503000000000000" pitchFamily="2" charset="-127"/>
                <a:ea typeface="AppleSDGothicNeoL00" panose="02000503000000000000" pitchFamily="2" charset="-127"/>
                <a:sym typeface="Wingdings" panose="05000000000000000000" pitchFamily="2" charset="2"/>
              </a:rPr>
              <a:t>새롭게 생성되면</a:t>
            </a:r>
            <a:r>
              <a:rPr lang="en-US" altLang="ko-KR" sz="1050">
                <a:latin typeface="AppleSDGothicNeoL00" panose="02000503000000000000" pitchFamily="2" charset="-127"/>
                <a:ea typeface="AppleSDGothicNeoL00" panose="02000503000000000000" pitchFamily="2" charset="-127"/>
                <a:sym typeface="Wingdings" panose="05000000000000000000" pitchFamily="2" charset="2"/>
              </a:rPr>
              <a:t>,</a:t>
            </a:r>
            <a:r>
              <a:rPr lang="ko-KR" altLang="en-US" sz="1050">
                <a:latin typeface="AppleSDGothicNeoL00" panose="02000503000000000000" pitchFamily="2" charset="-127"/>
                <a:ea typeface="AppleSDGothicNeoL00" panose="02000503000000000000" pitchFamily="2" charset="-127"/>
                <a:sym typeface="Wingdings" panose="05000000000000000000" pitchFamily="2" charset="2"/>
              </a:rPr>
              <a:t> 빨간색</a:t>
            </a:r>
            <a:r>
              <a:rPr lang="en-US" altLang="ko-KR" sz="1050">
                <a:latin typeface="AppleSDGothicNeoL00" panose="02000503000000000000" pitchFamily="2" charset="-127"/>
                <a:ea typeface="AppleSDGothicNeoL00" panose="02000503000000000000" pitchFamily="2" charset="-127"/>
                <a:sym typeface="Wingdings" panose="05000000000000000000" pitchFamily="2" charset="2"/>
              </a:rPr>
              <a:t>, </a:t>
            </a:r>
            <a:r>
              <a:rPr lang="ko-KR" altLang="en-US" sz="1050">
                <a:latin typeface="AppleSDGothicNeoL00" panose="02000503000000000000" pitchFamily="2" charset="-127"/>
                <a:ea typeface="AppleSDGothicNeoL00" panose="02000503000000000000" pitchFamily="2" charset="-127"/>
                <a:sym typeface="Wingdings" panose="05000000000000000000" pitchFamily="2" charset="2"/>
              </a:rPr>
              <a:t>그리고 기존에 존재하는 </a:t>
            </a:r>
            <a:r>
              <a:rPr lang="en-US" altLang="ko-KR" sz="1050">
                <a:latin typeface="AppleSDGothicNeoL00" panose="02000503000000000000" pitchFamily="2" charset="-127"/>
                <a:ea typeface="AppleSDGothicNeoL00" panose="02000503000000000000" pitchFamily="2" charset="-127"/>
                <a:sym typeface="Wingdings" panose="05000000000000000000" pitchFamily="2" charset="2"/>
              </a:rPr>
              <a:t>node, edge</a:t>
            </a:r>
            <a:r>
              <a:rPr lang="ko-KR" altLang="en-US" sz="1050">
                <a:latin typeface="AppleSDGothicNeoL00" panose="02000503000000000000" pitchFamily="2" charset="-127"/>
                <a:ea typeface="AppleSDGothicNeoL00" panose="02000503000000000000" pitchFamily="2" charset="-127"/>
                <a:sym typeface="Wingdings" panose="05000000000000000000" pitchFamily="2" charset="2"/>
              </a:rPr>
              <a:t>는 검은색이며</a:t>
            </a:r>
            <a:r>
              <a:rPr lang="en-US" altLang="ko-KR" sz="1050">
                <a:latin typeface="AppleSDGothicNeoL00" panose="02000503000000000000" pitchFamily="2" charset="-127"/>
                <a:ea typeface="AppleSDGothicNeoL00" panose="02000503000000000000" pitchFamily="2" charset="-127"/>
                <a:sym typeface="Wingdings" panose="05000000000000000000" pitchFamily="2" charset="2"/>
              </a:rPr>
              <a:t>, </a:t>
            </a:r>
            <a:r>
              <a:rPr lang="ko-KR" altLang="en-US" sz="1050">
                <a:latin typeface="AppleSDGothicNeoL00" panose="02000503000000000000" pitchFamily="2" charset="-127"/>
                <a:ea typeface="AppleSDGothicNeoL00" panose="02000503000000000000" pitchFamily="2" charset="-127"/>
                <a:sym typeface="Wingdings" panose="05000000000000000000" pitchFamily="2" charset="2"/>
              </a:rPr>
              <a:t>만약 기존에 존재하는 </a:t>
            </a:r>
            <a:r>
              <a:rPr lang="en-US" altLang="ko-KR" sz="1050">
                <a:latin typeface="AppleSDGothicNeoL00" panose="02000503000000000000" pitchFamily="2" charset="-127"/>
                <a:ea typeface="AppleSDGothicNeoL00" panose="02000503000000000000" pitchFamily="2" charset="-127"/>
                <a:sym typeface="Wingdings" panose="05000000000000000000" pitchFamily="2" charset="2"/>
              </a:rPr>
              <a:t>node</a:t>
            </a:r>
            <a:r>
              <a:rPr lang="ko-KR" altLang="en-US" sz="1050">
                <a:latin typeface="AppleSDGothicNeoL00" panose="02000503000000000000" pitchFamily="2" charset="-127"/>
                <a:ea typeface="AppleSDGothicNeoL00" panose="02000503000000000000" pitchFamily="2" charset="-127"/>
                <a:sym typeface="Wingdings" panose="05000000000000000000" pitchFamily="2" charset="2"/>
              </a:rPr>
              <a:t>와 </a:t>
            </a:r>
            <a:r>
              <a:rPr lang="en-US" altLang="ko-KR" sz="1050">
                <a:latin typeface="AppleSDGothicNeoL00" panose="02000503000000000000" pitchFamily="2" charset="-127"/>
                <a:ea typeface="AppleSDGothicNeoL00" panose="02000503000000000000" pitchFamily="2" charset="-127"/>
                <a:sym typeface="Wingdings" panose="05000000000000000000" pitchFamily="2" charset="2"/>
              </a:rPr>
              <a:t>edge</a:t>
            </a:r>
            <a:r>
              <a:rPr lang="ko-KR" altLang="en-US" sz="1050">
                <a:latin typeface="AppleSDGothicNeoL00" panose="02000503000000000000" pitchFamily="2" charset="-127"/>
                <a:ea typeface="AppleSDGothicNeoL00" panose="02000503000000000000" pitchFamily="2" charset="-127"/>
                <a:sym typeface="Wingdings" panose="05000000000000000000" pitchFamily="2" charset="2"/>
              </a:rPr>
              <a:t>연결이 있었다면</a:t>
            </a:r>
            <a:r>
              <a:rPr lang="en-US" altLang="ko-KR" sz="1050">
                <a:latin typeface="AppleSDGothicNeoL00" panose="02000503000000000000" pitchFamily="2" charset="-127"/>
                <a:ea typeface="AppleSDGothicNeoL00" panose="02000503000000000000" pitchFamily="2" charset="-127"/>
                <a:sym typeface="Wingdings" panose="05000000000000000000" pitchFamily="2" charset="2"/>
              </a:rPr>
              <a:t>, </a:t>
            </a:r>
            <a:r>
              <a:rPr lang="ko-KR" altLang="en-US" sz="1050">
                <a:latin typeface="AppleSDGothicNeoL00" panose="02000503000000000000" pitchFamily="2" charset="-127"/>
                <a:ea typeface="AppleSDGothicNeoL00" panose="02000503000000000000" pitchFamily="2" charset="-127"/>
                <a:sym typeface="Wingdings" panose="05000000000000000000" pitchFamily="2" charset="2"/>
              </a:rPr>
              <a:t>빨간색으로 연결됨</a:t>
            </a:r>
            <a:endParaRPr lang="ko-KR" altLang="en-US" sz="1050">
              <a:latin typeface="AppleSDGothicNeoL00" panose="02000503000000000000" pitchFamily="2" charset="-127"/>
              <a:ea typeface="AppleSDGothicNeoL00" panose="02000503000000000000" pitchFamily="2" charset="-127"/>
            </a:endParaRPr>
          </a:p>
        </p:txBody>
      </p:sp>
    </p:spTree>
    <p:extLst>
      <p:ext uri="{BB962C8B-B14F-4D97-AF65-F5344CB8AC3E}">
        <p14:creationId xmlns:p14="http://schemas.microsoft.com/office/powerpoint/2010/main" val="4166356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직선 연결선 5">
            <a:extLst>
              <a:ext uri="{FF2B5EF4-FFF2-40B4-BE49-F238E27FC236}">
                <a16:creationId xmlns:a16="http://schemas.microsoft.com/office/drawing/2014/main" id="{C9805BEC-CF55-4E42-904B-DF65E5F1778B}"/>
              </a:ext>
            </a:extLst>
          </p:cNvPr>
          <p:cNvCxnSpPr>
            <a:cxnSpLocks/>
          </p:cNvCxnSpPr>
          <p:nvPr/>
        </p:nvCxnSpPr>
        <p:spPr>
          <a:xfrm>
            <a:off x="1068883" y="780713"/>
            <a:ext cx="6044611" cy="0"/>
          </a:xfrm>
          <a:prstGeom prst="line">
            <a:avLst/>
          </a:prstGeom>
          <a:ln w="317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F513D6D-4C62-4881-ABFE-0CB94D543734}"/>
              </a:ext>
            </a:extLst>
          </p:cNvPr>
          <p:cNvSpPr txBox="1"/>
          <p:nvPr/>
        </p:nvSpPr>
        <p:spPr>
          <a:xfrm>
            <a:off x="597474" y="377404"/>
            <a:ext cx="6663937" cy="707886"/>
          </a:xfrm>
          <a:prstGeom prst="rect">
            <a:avLst/>
          </a:prstGeom>
          <a:noFill/>
        </p:spPr>
        <p:txBody>
          <a:bodyPr wrap="square" rtlCol="0">
            <a:spAutoFit/>
          </a:bodyPr>
          <a:lstStyle/>
          <a:p>
            <a:r>
              <a:rPr lang="en-US" altLang="ko-KR" sz="2000">
                <a:solidFill>
                  <a:schemeClr val="tx2">
                    <a:lumMod val="50000"/>
                  </a:schemeClr>
                </a:solidFill>
                <a:latin typeface="AppleSDGothicNeoB00" panose="02000503000000000000" pitchFamily="2" charset="-127"/>
                <a:ea typeface="AppleSDGothicNeoB00" panose="02000503000000000000" pitchFamily="2" charset="-127"/>
              </a:rPr>
              <a:t>02 </a:t>
            </a:r>
            <a:r>
              <a:rPr lang="en-US" altLang="ko-KR" sz="2000">
                <a:latin typeface="AppleSDGothicNeoB00" panose="02000503000000000000" pitchFamily="2" charset="-127"/>
                <a:ea typeface="AppleSDGothicNeoB00" panose="02000503000000000000" pitchFamily="2" charset="-127"/>
              </a:rPr>
              <a:t>Background : computational topology &amp; Related work</a:t>
            </a:r>
            <a:endParaRPr lang="ko-KR" altLang="en-US" sz="2000">
              <a:latin typeface="AppleSDGothicNeoB00" panose="02000503000000000000" pitchFamily="2" charset="-127"/>
              <a:ea typeface="AppleSDGothicNeoB00" panose="02000503000000000000" pitchFamily="2" charset="-127"/>
            </a:endParaRPr>
          </a:p>
          <a:p>
            <a:endParaRPr lang="ko-KR" altLang="en-US" sz="2000">
              <a:latin typeface="AppleSDGothicNeoB00" panose="02000503000000000000" pitchFamily="2" charset="-127"/>
              <a:ea typeface="AppleSDGothicNeoB00" panose="02000503000000000000" pitchFamily="2" charset="-127"/>
            </a:endParaRPr>
          </a:p>
        </p:txBody>
      </p:sp>
      <p:sp>
        <p:nvSpPr>
          <p:cNvPr id="20" name="사각형: 둥근 모서리 19">
            <a:extLst>
              <a:ext uri="{FF2B5EF4-FFF2-40B4-BE49-F238E27FC236}">
                <a16:creationId xmlns:a16="http://schemas.microsoft.com/office/drawing/2014/main" id="{FCAFD855-DCE1-4C13-8FF9-A29A74B0CD59}"/>
              </a:ext>
            </a:extLst>
          </p:cNvPr>
          <p:cNvSpPr/>
          <p:nvPr/>
        </p:nvSpPr>
        <p:spPr>
          <a:xfrm>
            <a:off x="10866575" y="125688"/>
            <a:ext cx="256802" cy="45719"/>
          </a:xfrm>
          <a:prstGeom prst="roundRect">
            <a:avLst/>
          </a:prstGeom>
          <a:solidFill>
            <a:schemeClr val="accent5">
              <a:lumMod val="60000"/>
              <a:lumOff val="40000"/>
            </a:schemeClr>
          </a:solidFill>
          <a:ln>
            <a:solidFill>
              <a:schemeClr val="accent5">
                <a:lumMod val="60000"/>
                <a:lumOff val="4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bg2"/>
                </a:solidFill>
              </a:ln>
              <a:solidFill>
                <a:schemeClr val="bg2">
                  <a:lumMod val="90000"/>
                </a:schemeClr>
              </a:solidFill>
              <a:latin typeface="AppleSDGothicNeoB00" panose="02000503000000000000" pitchFamily="2" charset="-127"/>
              <a:ea typeface="AppleSDGothicNeoB00" panose="02000503000000000000" pitchFamily="2" charset="-127"/>
            </a:endParaRPr>
          </a:p>
        </p:txBody>
      </p:sp>
      <p:sp>
        <p:nvSpPr>
          <p:cNvPr id="21" name="사각형: 둥근 모서리 20">
            <a:extLst>
              <a:ext uri="{FF2B5EF4-FFF2-40B4-BE49-F238E27FC236}">
                <a16:creationId xmlns:a16="http://schemas.microsoft.com/office/drawing/2014/main" id="{5DAC1D49-A20E-48B2-8A3F-B80BDCB392CD}"/>
              </a:ext>
            </a:extLst>
          </p:cNvPr>
          <p:cNvSpPr/>
          <p:nvPr/>
        </p:nvSpPr>
        <p:spPr>
          <a:xfrm>
            <a:off x="11204428" y="125688"/>
            <a:ext cx="256802" cy="45719"/>
          </a:xfrm>
          <a:prstGeom prst="roundRect">
            <a:avLst/>
          </a:prstGeom>
          <a:solidFill>
            <a:schemeClr val="bg1">
              <a:lumMod val="85000"/>
            </a:schemeClr>
          </a:solidFill>
          <a:ln>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bg2"/>
                </a:solidFill>
              </a:ln>
              <a:solidFill>
                <a:schemeClr val="bg2">
                  <a:lumMod val="90000"/>
                </a:schemeClr>
              </a:solidFill>
              <a:latin typeface="AppleSDGothicNeoB00" panose="02000503000000000000" pitchFamily="2" charset="-127"/>
              <a:ea typeface="AppleSDGothicNeoB00" panose="02000503000000000000" pitchFamily="2" charset="-127"/>
            </a:endParaRPr>
          </a:p>
        </p:txBody>
      </p:sp>
      <p:sp>
        <p:nvSpPr>
          <p:cNvPr id="22" name="사각형: 둥근 모서리 21">
            <a:extLst>
              <a:ext uri="{FF2B5EF4-FFF2-40B4-BE49-F238E27FC236}">
                <a16:creationId xmlns:a16="http://schemas.microsoft.com/office/drawing/2014/main" id="{5431880E-825C-4B83-A151-50FE6A90A4D2}"/>
              </a:ext>
            </a:extLst>
          </p:cNvPr>
          <p:cNvSpPr/>
          <p:nvPr/>
        </p:nvSpPr>
        <p:spPr>
          <a:xfrm>
            <a:off x="11513705" y="125688"/>
            <a:ext cx="256802" cy="45719"/>
          </a:xfrm>
          <a:prstGeom prst="roundRect">
            <a:avLst/>
          </a:prstGeom>
          <a:solidFill>
            <a:schemeClr val="bg1">
              <a:lumMod val="85000"/>
            </a:schemeClr>
          </a:solidFill>
          <a:ln>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bg2"/>
                </a:solidFill>
              </a:ln>
              <a:solidFill>
                <a:schemeClr val="bg2">
                  <a:lumMod val="90000"/>
                </a:schemeClr>
              </a:solidFill>
              <a:latin typeface="AppleSDGothicNeoB00" panose="02000503000000000000" pitchFamily="2" charset="-127"/>
              <a:ea typeface="AppleSDGothicNeoB00" panose="02000503000000000000" pitchFamily="2" charset="-127"/>
            </a:endParaRPr>
          </a:p>
        </p:txBody>
      </p:sp>
      <p:sp>
        <p:nvSpPr>
          <p:cNvPr id="23" name="사각형: 둥근 모서리 22">
            <a:extLst>
              <a:ext uri="{FF2B5EF4-FFF2-40B4-BE49-F238E27FC236}">
                <a16:creationId xmlns:a16="http://schemas.microsoft.com/office/drawing/2014/main" id="{07179260-E2AB-4B69-BE6A-D7BAA7609A17}"/>
              </a:ext>
            </a:extLst>
          </p:cNvPr>
          <p:cNvSpPr/>
          <p:nvPr/>
        </p:nvSpPr>
        <p:spPr>
          <a:xfrm>
            <a:off x="11837270" y="125688"/>
            <a:ext cx="256802" cy="45719"/>
          </a:xfrm>
          <a:prstGeom prst="roundRect">
            <a:avLst/>
          </a:prstGeom>
          <a:solidFill>
            <a:schemeClr val="bg1">
              <a:lumMod val="85000"/>
            </a:schemeClr>
          </a:solidFill>
          <a:ln>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bg2"/>
                </a:solidFill>
              </a:ln>
              <a:solidFill>
                <a:schemeClr val="bg2">
                  <a:lumMod val="90000"/>
                </a:schemeClr>
              </a:solidFill>
              <a:latin typeface="AppleSDGothicNeoB00" panose="02000503000000000000" pitchFamily="2" charset="-127"/>
              <a:ea typeface="AppleSDGothicNeoB00" panose="02000503000000000000" pitchFamily="2" charset="-127"/>
            </a:endParaRPr>
          </a:p>
        </p:txBody>
      </p:sp>
      <p:sp>
        <p:nvSpPr>
          <p:cNvPr id="33" name="사각형: 둥근 모서리 32">
            <a:extLst>
              <a:ext uri="{FF2B5EF4-FFF2-40B4-BE49-F238E27FC236}">
                <a16:creationId xmlns:a16="http://schemas.microsoft.com/office/drawing/2014/main" id="{90D81BB1-54C7-48B6-8EF2-1055CC2E1F6C}"/>
              </a:ext>
            </a:extLst>
          </p:cNvPr>
          <p:cNvSpPr/>
          <p:nvPr/>
        </p:nvSpPr>
        <p:spPr>
          <a:xfrm>
            <a:off x="10543010" y="125688"/>
            <a:ext cx="256802" cy="45719"/>
          </a:xfrm>
          <a:prstGeom prst="roundRect">
            <a:avLst/>
          </a:prstGeom>
          <a:solidFill>
            <a:schemeClr val="bg1">
              <a:lumMod val="85000"/>
            </a:schemeClr>
          </a:solidFill>
          <a:ln>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ppleSDGothicNeoB00" panose="02000503000000000000" pitchFamily="2" charset="-127"/>
              <a:ea typeface="AppleSDGothicNeoB00" panose="02000503000000000000" pitchFamily="2" charset="-127"/>
            </a:endParaRPr>
          </a:p>
        </p:txBody>
      </p:sp>
      <p:sp>
        <p:nvSpPr>
          <p:cNvPr id="12" name="이등변 삼각형 11">
            <a:extLst>
              <a:ext uri="{FF2B5EF4-FFF2-40B4-BE49-F238E27FC236}">
                <a16:creationId xmlns:a16="http://schemas.microsoft.com/office/drawing/2014/main" id="{69151ADE-1C02-4CDB-B11F-0C34647C1B4E}"/>
              </a:ext>
            </a:extLst>
          </p:cNvPr>
          <p:cNvSpPr/>
          <p:nvPr/>
        </p:nvSpPr>
        <p:spPr>
          <a:xfrm rot="18900000">
            <a:off x="-480308" y="-99421"/>
            <a:ext cx="1505913" cy="746177"/>
          </a:xfrm>
          <a:prstGeom prst="triangle">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ppleSDGothicNeoB00" panose="02000503000000000000" pitchFamily="2" charset="-127"/>
              <a:ea typeface="AppleSDGothicNeoB00" panose="02000503000000000000" pitchFamily="2" charset="-127"/>
            </a:endParaRPr>
          </a:p>
        </p:txBody>
      </p:sp>
      <p:sp>
        <p:nvSpPr>
          <p:cNvPr id="13" name="이등변 삼각형 12">
            <a:extLst>
              <a:ext uri="{FF2B5EF4-FFF2-40B4-BE49-F238E27FC236}">
                <a16:creationId xmlns:a16="http://schemas.microsoft.com/office/drawing/2014/main" id="{95512BAF-8362-49DA-997C-CF5084FF73E7}"/>
              </a:ext>
            </a:extLst>
          </p:cNvPr>
          <p:cNvSpPr/>
          <p:nvPr/>
        </p:nvSpPr>
        <p:spPr>
          <a:xfrm rot="8100000">
            <a:off x="11157099" y="6205876"/>
            <a:ext cx="1535624" cy="751024"/>
          </a:xfrm>
          <a:prstGeom prst="triangle">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ppleSDGothicNeoB00" panose="02000503000000000000" pitchFamily="2" charset="-127"/>
              <a:ea typeface="AppleSDGothicNeoB00" panose="02000503000000000000" pitchFamily="2" charset="-127"/>
            </a:endParaRPr>
          </a:p>
        </p:txBody>
      </p:sp>
      <p:sp>
        <p:nvSpPr>
          <p:cNvPr id="15" name="TextBox 14">
            <a:extLst>
              <a:ext uri="{FF2B5EF4-FFF2-40B4-BE49-F238E27FC236}">
                <a16:creationId xmlns:a16="http://schemas.microsoft.com/office/drawing/2014/main" id="{BEF000F4-9439-1C2E-AE3F-ED34DC55A796}"/>
              </a:ext>
            </a:extLst>
          </p:cNvPr>
          <p:cNvSpPr txBox="1"/>
          <p:nvPr/>
        </p:nvSpPr>
        <p:spPr>
          <a:xfrm>
            <a:off x="594249" y="949596"/>
            <a:ext cx="5260451" cy="473206"/>
          </a:xfrm>
          <a:prstGeom prst="rect">
            <a:avLst/>
          </a:prstGeom>
          <a:noFill/>
        </p:spPr>
        <p:txBody>
          <a:bodyPr wrap="square">
            <a:spAutoFit/>
          </a:bodyPr>
          <a:lstStyle/>
          <a:p>
            <a:pPr marL="285750" indent="-285750">
              <a:lnSpc>
                <a:spcPct val="150000"/>
              </a:lnSpc>
              <a:buFont typeface="Wingdings" panose="05000000000000000000" pitchFamily="2" charset="2"/>
              <a:buChar char="§"/>
            </a:pPr>
            <a:r>
              <a:rPr lang="en-US" altLang="ko-KR">
                <a:latin typeface="AppleSDGothicNeoM00" panose="02000503000000000000" pitchFamily="2" charset="-127"/>
                <a:ea typeface="AppleSDGothicNeoM00" panose="02000503000000000000" pitchFamily="2" charset="-127"/>
              </a:rPr>
              <a:t>Related work</a:t>
            </a:r>
          </a:p>
        </p:txBody>
      </p:sp>
      <p:sp>
        <p:nvSpPr>
          <p:cNvPr id="25" name="TextBox 24">
            <a:extLst>
              <a:ext uri="{FF2B5EF4-FFF2-40B4-BE49-F238E27FC236}">
                <a16:creationId xmlns:a16="http://schemas.microsoft.com/office/drawing/2014/main" id="{1CC06E42-491A-BC50-13E4-32C2742774A0}"/>
              </a:ext>
            </a:extLst>
          </p:cNvPr>
          <p:cNvSpPr txBox="1"/>
          <p:nvPr/>
        </p:nvSpPr>
        <p:spPr>
          <a:xfrm>
            <a:off x="998444" y="1481837"/>
            <a:ext cx="11095628" cy="1719702"/>
          </a:xfrm>
          <a:prstGeom prst="rect">
            <a:avLst/>
          </a:prstGeom>
          <a:noFill/>
        </p:spPr>
        <p:txBody>
          <a:bodyPr wrap="square">
            <a:spAutoFit/>
          </a:bodyPr>
          <a:lstStyle/>
          <a:p>
            <a:pPr marL="285750" indent="-285750">
              <a:lnSpc>
                <a:spcPct val="150000"/>
              </a:lnSpc>
              <a:buFontTx/>
              <a:buChar char="-"/>
            </a:pPr>
            <a:r>
              <a:rPr lang="en-US" altLang="ko-KR">
                <a:latin typeface="AppleSDGothicNeoL00" panose="02000503000000000000" pitchFamily="2" charset="-127"/>
                <a:ea typeface="AppleSDGothicNeoL00" panose="02000503000000000000" pitchFamily="2" charset="-127"/>
              </a:rPr>
              <a:t>Graph representation learning has received a large amount of attention by the machine learning community</a:t>
            </a:r>
          </a:p>
          <a:p>
            <a:pPr>
              <a:lnSpc>
                <a:spcPct val="150000"/>
              </a:lnSpc>
            </a:pPr>
            <a:r>
              <a:rPr lang="en-US" altLang="ko-KR">
                <a:latin typeface="AppleSDGothicNeoL00" panose="02000503000000000000" pitchFamily="2" charset="-127"/>
                <a:ea typeface="AppleSDGothicNeoL00" panose="02000503000000000000" pitchFamily="2" charset="-127"/>
              </a:rPr>
              <a:t>1) ‘Graph kernel method’ : embedding in RKHS</a:t>
            </a:r>
            <a:br>
              <a:rPr lang="en-US" altLang="ko-KR">
                <a:latin typeface="AppleSDGothicNeoL00" panose="02000503000000000000" pitchFamily="2" charset="-127"/>
                <a:ea typeface="AppleSDGothicNeoL00" panose="02000503000000000000" pitchFamily="2" charset="-127"/>
              </a:rPr>
            </a:br>
            <a:r>
              <a:rPr lang="en-US" altLang="ko-KR">
                <a:latin typeface="AppleSDGothicNeoL00" panose="02000503000000000000" pitchFamily="2" charset="-127"/>
                <a:ea typeface="AppleSDGothicNeoL00" panose="02000503000000000000" pitchFamily="2" charset="-127"/>
                <a:sym typeface="Wingdings" panose="05000000000000000000" pitchFamily="2" charset="2"/>
              </a:rPr>
              <a:t> powerful</a:t>
            </a:r>
            <a:r>
              <a:rPr lang="ko-KR" altLang="en-US">
                <a:latin typeface="AppleSDGothicNeoL00" panose="02000503000000000000" pitchFamily="2" charset="-127"/>
                <a:ea typeface="AppleSDGothicNeoL00" panose="02000503000000000000" pitchFamily="2" charset="-127"/>
                <a:sym typeface="Wingdings" panose="05000000000000000000" pitchFamily="2" charset="2"/>
              </a:rPr>
              <a:t>하지만</a:t>
            </a:r>
            <a:r>
              <a:rPr lang="en-US" altLang="ko-KR">
                <a:latin typeface="AppleSDGothicNeoL00" panose="02000503000000000000" pitchFamily="2" charset="-127"/>
                <a:ea typeface="AppleSDGothicNeoL00" panose="02000503000000000000" pitchFamily="2" charset="-127"/>
                <a:sym typeface="Wingdings" panose="05000000000000000000" pitchFamily="2" charset="2"/>
              </a:rPr>
              <a:t>, </a:t>
            </a:r>
            <a:r>
              <a:rPr lang="ko-KR" altLang="en-US">
                <a:latin typeface="AppleSDGothicNeoL00" panose="02000503000000000000" pitchFamily="2" charset="-127"/>
                <a:ea typeface="AppleSDGothicNeoL00" panose="02000503000000000000" pitchFamily="2" charset="-127"/>
                <a:sym typeface="Wingdings" panose="05000000000000000000" pitchFamily="2" charset="2"/>
              </a:rPr>
              <a:t>이웃간 </a:t>
            </a:r>
            <a:r>
              <a:rPr lang="en-US" altLang="ko-KR">
                <a:latin typeface="AppleSDGothicNeoL00" panose="02000503000000000000" pitchFamily="2" charset="-127"/>
                <a:ea typeface="AppleSDGothicNeoL00" panose="02000503000000000000" pitchFamily="2" charset="-127"/>
                <a:sym typeface="Wingdings" panose="05000000000000000000" pitchFamily="2" charset="2"/>
              </a:rPr>
              <a:t>partial </a:t>
            </a:r>
            <a:r>
              <a:rPr lang="ko-KR" altLang="en-US">
                <a:latin typeface="AppleSDGothicNeoL00" panose="02000503000000000000" pitchFamily="2" charset="-127"/>
                <a:ea typeface="AppleSDGothicNeoL00" panose="02000503000000000000" pitchFamily="2" charset="-127"/>
                <a:sym typeface="Wingdings" panose="05000000000000000000" pitchFamily="2" charset="2"/>
              </a:rPr>
              <a:t>유사성 </a:t>
            </a:r>
            <a:r>
              <a:rPr lang="en-US" altLang="ko-KR">
                <a:latin typeface="AppleSDGothicNeoL00" panose="02000503000000000000" pitchFamily="2" charset="-127"/>
                <a:ea typeface="AppleSDGothicNeoL00" panose="02000503000000000000" pitchFamily="2" charset="-127"/>
                <a:sym typeface="Wingdings" panose="05000000000000000000" pitchFamily="2" charset="2"/>
              </a:rPr>
              <a:t>capture</a:t>
            </a:r>
            <a:r>
              <a:rPr lang="ko-KR" altLang="en-US">
                <a:latin typeface="AppleSDGothicNeoL00" panose="02000503000000000000" pitchFamily="2" charset="-127"/>
                <a:ea typeface="AppleSDGothicNeoL00" panose="02000503000000000000" pitchFamily="2" charset="-127"/>
                <a:sym typeface="Wingdings" panose="05000000000000000000" pitchFamily="2" charset="2"/>
              </a:rPr>
              <a:t>를 하지 못함 </a:t>
            </a:r>
            <a:r>
              <a:rPr lang="en-US" altLang="ko-KR">
                <a:latin typeface="AppleSDGothicNeoL00" panose="02000503000000000000" pitchFamily="2" charset="-127"/>
                <a:ea typeface="AppleSDGothicNeoL00" panose="02000503000000000000" pitchFamily="2" charset="-127"/>
                <a:sym typeface="Wingdings" panose="05000000000000000000" pitchFamily="2" charset="2"/>
              </a:rPr>
              <a:t>: GNN</a:t>
            </a:r>
            <a:r>
              <a:rPr lang="ko-KR" altLang="en-US">
                <a:latin typeface="AppleSDGothicNeoL00" panose="02000503000000000000" pitchFamily="2" charset="-127"/>
                <a:ea typeface="AppleSDGothicNeoL00" panose="02000503000000000000" pitchFamily="2" charset="-127"/>
                <a:sym typeface="Wingdings" panose="05000000000000000000" pitchFamily="2" charset="2"/>
              </a:rPr>
              <a:t>은 가능하다</a:t>
            </a:r>
            <a:endParaRPr lang="en-US" altLang="ko-KR">
              <a:latin typeface="AppleSDGothicNeoL00" panose="02000503000000000000" pitchFamily="2" charset="-127"/>
              <a:ea typeface="AppleSDGothicNeoL00" panose="02000503000000000000" pitchFamily="2" charset="-127"/>
              <a:sym typeface="Wingdings" panose="05000000000000000000" pitchFamily="2" charset="2"/>
            </a:endParaRPr>
          </a:p>
          <a:p>
            <a:pPr>
              <a:lnSpc>
                <a:spcPct val="150000"/>
              </a:lnSpc>
            </a:pPr>
            <a:r>
              <a:rPr lang="en-US" altLang="ko-KR">
                <a:latin typeface="AppleSDGothicNeoL00" panose="02000503000000000000" pitchFamily="2" charset="-127"/>
                <a:ea typeface="AppleSDGothicNeoL00" panose="02000503000000000000" pitchFamily="2" charset="-127"/>
                <a:sym typeface="Wingdings" panose="05000000000000000000" pitchFamily="2" charset="2"/>
              </a:rPr>
              <a:t>2) Recent GNN : additional substructures, higher-order message passing schemes </a:t>
            </a:r>
            <a:r>
              <a:rPr lang="ko-KR" altLang="en-US">
                <a:latin typeface="AppleSDGothicNeoL00" panose="02000503000000000000" pitchFamily="2" charset="-127"/>
                <a:ea typeface="AppleSDGothicNeoL00" panose="02000503000000000000" pitchFamily="2" charset="-127"/>
                <a:sym typeface="Wingdings" panose="05000000000000000000" pitchFamily="2" charset="2"/>
              </a:rPr>
              <a:t>정의</a:t>
            </a:r>
            <a:r>
              <a:rPr lang="en-US" altLang="ko-KR">
                <a:latin typeface="AppleSDGothicNeoL00" panose="02000503000000000000" pitchFamily="2" charset="-127"/>
                <a:ea typeface="AppleSDGothicNeoL00" panose="02000503000000000000" pitchFamily="2" charset="-127"/>
                <a:sym typeface="Wingdings" panose="05000000000000000000" pitchFamily="2" charset="2"/>
              </a:rPr>
              <a:t>,</a:t>
            </a:r>
          </a:p>
        </p:txBody>
      </p:sp>
      <p:sp>
        <p:nvSpPr>
          <p:cNvPr id="26" name="TextBox 25">
            <a:extLst>
              <a:ext uri="{FF2B5EF4-FFF2-40B4-BE49-F238E27FC236}">
                <a16:creationId xmlns:a16="http://schemas.microsoft.com/office/drawing/2014/main" id="{727233E7-0FBA-30D6-537B-CE70340688BB}"/>
              </a:ext>
            </a:extLst>
          </p:cNvPr>
          <p:cNvSpPr txBox="1"/>
          <p:nvPr/>
        </p:nvSpPr>
        <p:spPr>
          <a:xfrm>
            <a:off x="998444" y="3818637"/>
            <a:ext cx="11095628" cy="2135200"/>
          </a:xfrm>
          <a:prstGeom prst="rect">
            <a:avLst/>
          </a:prstGeom>
          <a:noFill/>
        </p:spPr>
        <p:txBody>
          <a:bodyPr wrap="square">
            <a:spAutoFit/>
          </a:bodyPr>
          <a:lstStyle/>
          <a:p>
            <a:pPr marL="285750" indent="-285750">
              <a:lnSpc>
                <a:spcPct val="150000"/>
              </a:lnSpc>
              <a:buFontTx/>
              <a:buChar char="-"/>
            </a:pPr>
            <a:r>
              <a:rPr lang="en-US" altLang="ko-KR">
                <a:latin typeface="AppleSDGothicNeoL00" panose="02000503000000000000" pitchFamily="2" charset="-127"/>
                <a:ea typeface="AppleSDGothicNeoL00" panose="02000503000000000000" pitchFamily="2" charset="-127"/>
                <a:sym typeface="Wingdings" panose="05000000000000000000" pitchFamily="2" charset="2"/>
              </a:rPr>
              <a:t>Our method : </a:t>
            </a:r>
            <a:r>
              <a:rPr lang="en-US" altLang="ko-KR" b="1">
                <a:latin typeface="AppleSDGothicNeoL00" panose="02000503000000000000" pitchFamily="2" charset="-127"/>
                <a:ea typeface="AppleSDGothicNeoL00" panose="02000503000000000000" pitchFamily="2" charset="-127"/>
                <a:sym typeface="Wingdings" panose="05000000000000000000" pitchFamily="2" charset="2"/>
              </a:rPr>
              <a:t>TDA</a:t>
            </a:r>
            <a:r>
              <a:rPr lang="ko-KR" altLang="en-US" b="1">
                <a:latin typeface="AppleSDGothicNeoL00" panose="02000503000000000000" pitchFamily="2" charset="-127"/>
                <a:ea typeface="AppleSDGothicNeoL00" panose="02000503000000000000" pitchFamily="2" charset="-127"/>
                <a:sym typeface="Wingdings" panose="05000000000000000000" pitchFamily="2" charset="2"/>
              </a:rPr>
              <a:t>에 근거하며</a:t>
            </a:r>
            <a:r>
              <a:rPr lang="en-US" altLang="ko-KR" b="1">
                <a:latin typeface="AppleSDGothicNeoL00" panose="02000503000000000000" pitchFamily="2" charset="-127"/>
                <a:ea typeface="AppleSDGothicNeoL00" panose="02000503000000000000" pitchFamily="2" charset="-127"/>
                <a:sym typeface="Wingdings" panose="05000000000000000000" pitchFamily="2" charset="2"/>
              </a:rPr>
              <a:t>, persistent homology</a:t>
            </a:r>
            <a:r>
              <a:rPr lang="ko-KR" altLang="en-US" b="1">
                <a:latin typeface="AppleSDGothicNeoL00" panose="02000503000000000000" pitchFamily="2" charset="-127"/>
                <a:ea typeface="AppleSDGothicNeoL00" panose="02000503000000000000" pitchFamily="2" charset="-127"/>
                <a:sym typeface="Wingdings" panose="05000000000000000000" pitchFamily="2" charset="2"/>
              </a:rPr>
              <a:t>를 </a:t>
            </a:r>
            <a:r>
              <a:rPr lang="en-US" altLang="ko-KR" b="1">
                <a:latin typeface="AppleSDGothicNeoL00" panose="02000503000000000000" pitchFamily="2" charset="-127"/>
                <a:ea typeface="AppleSDGothicNeoL00" panose="02000503000000000000" pitchFamily="2" charset="-127"/>
                <a:sym typeface="Wingdings" panose="05000000000000000000" pitchFamily="2" charset="2"/>
              </a:rPr>
              <a:t>employ</a:t>
            </a:r>
            <a:r>
              <a:rPr lang="ko-KR" altLang="en-US" b="1">
                <a:latin typeface="AppleSDGothicNeoL00" panose="02000503000000000000" pitchFamily="2" charset="-127"/>
                <a:ea typeface="AppleSDGothicNeoL00" panose="02000503000000000000" pitchFamily="2" charset="-127"/>
                <a:sym typeface="Wingdings" panose="05000000000000000000" pitchFamily="2" charset="2"/>
              </a:rPr>
              <a:t>해서</a:t>
            </a:r>
            <a:r>
              <a:rPr lang="en-US" altLang="ko-KR" b="1">
                <a:latin typeface="AppleSDGothicNeoL00" panose="02000503000000000000" pitchFamily="2" charset="-127"/>
                <a:ea typeface="AppleSDGothicNeoL00" panose="02000503000000000000" pitchFamily="2" charset="-127"/>
                <a:sym typeface="Wingdings" panose="05000000000000000000" pitchFamily="2" charset="2"/>
              </a:rPr>
              <a:t> topological feature</a:t>
            </a:r>
            <a:r>
              <a:rPr lang="ko-KR" altLang="en-US" b="1">
                <a:latin typeface="AppleSDGothicNeoL00" panose="02000503000000000000" pitchFamily="2" charset="-127"/>
                <a:ea typeface="AppleSDGothicNeoL00" panose="02000503000000000000" pitchFamily="2" charset="-127"/>
                <a:sym typeface="Wingdings" panose="05000000000000000000" pitchFamily="2" charset="2"/>
              </a:rPr>
              <a:t>를 계산한다</a:t>
            </a:r>
            <a:r>
              <a:rPr lang="en-US" altLang="ko-KR" b="1">
                <a:latin typeface="AppleSDGothicNeoL00" panose="02000503000000000000" pitchFamily="2" charset="-127"/>
                <a:ea typeface="AppleSDGothicNeoL00" panose="02000503000000000000" pitchFamily="2" charset="-127"/>
                <a:sym typeface="Wingdings" panose="05000000000000000000" pitchFamily="2" charset="2"/>
              </a:rPr>
              <a:t>.</a:t>
            </a:r>
            <a:br>
              <a:rPr lang="en-US" altLang="ko-KR" b="1">
                <a:latin typeface="AppleSDGothicNeoL00" panose="02000503000000000000" pitchFamily="2" charset="-127"/>
                <a:ea typeface="AppleSDGothicNeoL00" panose="02000503000000000000" pitchFamily="2" charset="-127"/>
                <a:sym typeface="Wingdings" panose="05000000000000000000" pitchFamily="2" charset="2"/>
              </a:rPr>
            </a:br>
            <a:r>
              <a:rPr lang="en-US" altLang="ko-KR">
                <a:latin typeface="AppleSDGothicNeoL00" panose="02000503000000000000" pitchFamily="2" charset="-127"/>
                <a:ea typeface="AppleSDGothicNeoL00" panose="02000503000000000000" pitchFamily="2" charset="-127"/>
                <a:sym typeface="Wingdings" panose="05000000000000000000" pitchFamily="2" charset="2"/>
              </a:rPr>
              <a:t> persistent homology</a:t>
            </a:r>
            <a:r>
              <a:rPr lang="ko-KR" altLang="en-US">
                <a:latin typeface="AppleSDGothicNeoL00" panose="02000503000000000000" pitchFamily="2" charset="-127"/>
                <a:ea typeface="AppleSDGothicNeoL00" panose="02000503000000000000" pitchFamily="2" charset="-127"/>
                <a:sym typeface="Wingdings" panose="05000000000000000000" pitchFamily="2" charset="2"/>
              </a:rPr>
              <a:t>는 본질적으로 </a:t>
            </a:r>
            <a:r>
              <a:rPr lang="en-US" altLang="ko-KR">
                <a:latin typeface="AppleSDGothicNeoL00" panose="02000503000000000000" pitchFamily="2" charset="-127"/>
                <a:ea typeface="AppleSDGothicNeoL00" panose="02000503000000000000" pitchFamily="2" charset="-127"/>
                <a:sym typeface="Wingdings" panose="05000000000000000000" pitchFamily="2" charset="2"/>
              </a:rPr>
              <a:t>discrete</a:t>
            </a:r>
            <a:r>
              <a:rPr lang="ko-KR" altLang="en-US">
                <a:latin typeface="AppleSDGothicNeoL00" panose="02000503000000000000" pitchFamily="2" charset="-127"/>
                <a:ea typeface="AppleSDGothicNeoL00" panose="02000503000000000000" pitchFamily="2" charset="-127"/>
                <a:sym typeface="Wingdings" panose="05000000000000000000" pitchFamily="2" charset="2"/>
              </a:rPr>
              <a:t>하기 때문에 미분가능하게 </a:t>
            </a:r>
            <a:r>
              <a:rPr lang="en-US" altLang="ko-KR">
                <a:latin typeface="AppleSDGothicNeoL00" panose="02000503000000000000" pitchFamily="2" charset="-127"/>
                <a:ea typeface="AppleSDGothicNeoL00" panose="02000503000000000000" pitchFamily="2" charset="-127"/>
                <a:sym typeface="Wingdings" panose="05000000000000000000" pitchFamily="2" charset="2"/>
              </a:rPr>
              <a:t>modeling</a:t>
            </a:r>
            <a:r>
              <a:rPr lang="ko-KR" altLang="en-US">
                <a:latin typeface="AppleSDGothicNeoL00" panose="02000503000000000000" pitchFamily="2" charset="-127"/>
                <a:ea typeface="AppleSDGothicNeoL00" panose="02000503000000000000" pitchFamily="2" charset="-127"/>
                <a:sym typeface="Wingdings" panose="05000000000000000000" pitchFamily="2" charset="2"/>
              </a:rPr>
              <a:t>해야하고 저자들은 </a:t>
            </a:r>
            <a:r>
              <a:rPr lang="en-US" altLang="ko-KR">
                <a:latin typeface="AppleSDGothicNeoL00" panose="02000503000000000000" pitchFamily="2" charset="-127"/>
                <a:ea typeface="AppleSDGothicNeoL00" panose="02000503000000000000" pitchFamily="2" charset="-127"/>
                <a:sym typeface="Wingdings" panose="05000000000000000000" pitchFamily="2" charset="2"/>
              </a:rPr>
              <a:t>end-to-end</a:t>
            </a:r>
            <a:r>
              <a:rPr lang="ko-KR" altLang="en-US">
                <a:latin typeface="AppleSDGothicNeoL00" panose="02000503000000000000" pitchFamily="2" charset="-127"/>
                <a:ea typeface="AppleSDGothicNeoL00" panose="02000503000000000000" pitchFamily="2" charset="-127"/>
                <a:sym typeface="Wingdings" panose="05000000000000000000" pitchFamily="2" charset="2"/>
              </a:rPr>
              <a:t>로 </a:t>
            </a:r>
            <a:r>
              <a:rPr lang="en-US" altLang="ko-KR">
                <a:latin typeface="AppleSDGothicNeoL00" panose="02000503000000000000" pitchFamily="2" charset="-127"/>
                <a:ea typeface="AppleSDGothicNeoL00" panose="02000503000000000000" pitchFamily="2" charset="-127"/>
                <a:sym typeface="Wingdings" panose="05000000000000000000" pitchFamily="2" charset="2"/>
              </a:rPr>
              <a:t>topological feature</a:t>
            </a:r>
            <a:r>
              <a:rPr lang="ko-KR" altLang="en-US">
                <a:latin typeface="AppleSDGothicNeoL00" panose="02000503000000000000" pitchFamily="2" charset="-127"/>
                <a:ea typeface="AppleSDGothicNeoL00" panose="02000503000000000000" pitchFamily="2" charset="-127"/>
                <a:sym typeface="Wingdings" panose="05000000000000000000" pitchFamily="2" charset="2"/>
              </a:rPr>
              <a:t>의 </a:t>
            </a:r>
            <a:r>
              <a:rPr lang="en-US" altLang="ko-KR">
                <a:latin typeface="AppleSDGothicNeoL00" panose="02000503000000000000" pitchFamily="2" charset="-127"/>
                <a:ea typeface="AppleSDGothicNeoL00" panose="02000503000000000000" pitchFamily="2" charset="-127"/>
                <a:sym typeface="Wingdings" panose="05000000000000000000" pitchFamily="2" charset="2"/>
              </a:rPr>
              <a:t>complementary view</a:t>
            </a:r>
            <a:r>
              <a:rPr lang="ko-KR" altLang="en-US">
                <a:latin typeface="AppleSDGothicNeoL00" panose="02000503000000000000" pitchFamily="2" charset="-127"/>
                <a:ea typeface="AppleSDGothicNeoL00" panose="02000503000000000000" pitchFamily="2" charset="-127"/>
                <a:sym typeface="Wingdings" panose="05000000000000000000" pitchFamily="2" charset="2"/>
              </a:rPr>
              <a:t>를 통합하여 표현력을 높였다고 함</a:t>
            </a:r>
            <a:endParaRPr lang="en-US" altLang="ko-KR">
              <a:latin typeface="AppleSDGothicNeoL00" panose="02000503000000000000" pitchFamily="2" charset="-127"/>
              <a:ea typeface="AppleSDGothicNeoL00" panose="02000503000000000000" pitchFamily="2" charset="-127"/>
              <a:sym typeface="Wingdings" panose="05000000000000000000" pitchFamily="2" charset="2"/>
            </a:endParaRPr>
          </a:p>
          <a:p>
            <a:pPr marL="285750" indent="-285750">
              <a:lnSpc>
                <a:spcPct val="150000"/>
              </a:lnSpc>
              <a:buFontTx/>
              <a:buChar char="-"/>
            </a:pPr>
            <a:r>
              <a:rPr lang="ko-KR" altLang="en-US">
                <a:latin typeface="AppleSDGothicNeoL00" panose="02000503000000000000" pitchFamily="2" charset="-127"/>
                <a:ea typeface="AppleSDGothicNeoL00" panose="02000503000000000000" pitchFamily="2" charset="-127"/>
                <a:sym typeface="Wingdings" panose="05000000000000000000" pitchFamily="2" charset="2"/>
              </a:rPr>
              <a:t>우리 </a:t>
            </a:r>
            <a:r>
              <a:rPr lang="en-US" altLang="ko-KR">
                <a:latin typeface="AppleSDGothicNeoL00" panose="02000503000000000000" pitchFamily="2" charset="-127"/>
                <a:ea typeface="AppleSDGothicNeoL00" panose="02000503000000000000" pitchFamily="2" charset="-127"/>
                <a:sym typeface="Wingdings" panose="05000000000000000000" pitchFamily="2" charset="2"/>
              </a:rPr>
              <a:t>model</a:t>
            </a:r>
            <a:r>
              <a:rPr lang="ko-KR" altLang="en-US">
                <a:latin typeface="AppleSDGothicNeoL00" panose="02000503000000000000" pitchFamily="2" charset="-127"/>
                <a:ea typeface="AppleSDGothicNeoL00" panose="02000503000000000000" pitchFamily="2" charset="-127"/>
                <a:sym typeface="Wingdings" panose="05000000000000000000" pitchFamily="2" charset="2"/>
              </a:rPr>
              <a:t>의 </a:t>
            </a:r>
            <a:r>
              <a:rPr lang="en-US" altLang="ko-KR">
                <a:latin typeface="AppleSDGothicNeoL00" panose="02000503000000000000" pitchFamily="2" charset="-127"/>
                <a:ea typeface="AppleSDGothicNeoL00" panose="02000503000000000000" pitchFamily="2" charset="-127"/>
                <a:sym typeface="Wingdings" panose="05000000000000000000" pitchFamily="2" charset="2"/>
              </a:rPr>
              <a:t>theoretical framework</a:t>
            </a:r>
            <a:r>
              <a:rPr lang="ko-KR" altLang="en-US">
                <a:latin typeface="AppleSDGothicNeoL00" panose="02000503000000000000" pitchFamily="2" charset="-127"/>
                <a:ea typeface="AppleSDGothicNeoL00" panose="02000503000000000000" pitchFamily="2" charset="-127"/>
                <a:sym typeface="Wingdings" panose="05000000000000000000" pitchFamily="2" charset="2"/>
              </a:rPr>
              <a:t>는</a:t>
            </a:r>
            <a:r>
              <a:rPr lang="ko-KR" altLang="en-US" b="1" i="1" u="sng">
                <a:latin typeface="AppleSDGothicNeoL00" panose="02000503000000000000" pitchFamily="2" charset="-127"/>
                <a:ea typeface="AppleSDGothicNeoL00" panose="02000503000000000000" pitchFamily="2" charset="-127"/>
                <a:sym typeface="Wingdings" panose="05000000000000000000" pitchFamily="2" charset="2"/>
              </a:rPr>
              <a:t> </a:t>
            </a:r>
            <a:r>
              <a:rPr lang="en-US" altLang="ko-KR" b="1" i="1" u="sng">
                <a:latin typeface="AppleSDGothicNeoL00" panose="02000503000000000000" pitchFamily="2" charset="-127"/>
                <a:ea typeface="AppleSDGothicNeoL00" panose="02000503000000000000" pitchFamily="2" charset="-127"/>
                <a:sym typeface="Wingdings" panose="05000000000000000000" pitchFamily="2" charset="2"/>
              </a:rPr>
              <a:t>‘Hofer(2020)’</a:t>
            </a:r>
            <a:r>
              <a:rPr lang="en-US" altLang="ko-KR">
                <a:latin typeface="AppleSDGothicNeoL00" panose="02000503000000000000" pitchFamily="2" charset="-127"/>
                <a:ea typeface="AppleSDGothicNeoL00" panose="02000503000000000000" pitchFamily="2" charset="-127"/>
                <a:sym typeface="Wingdings" panose="05000000000000000000" pitchFamily="2" charset="2"/>
              </a:rPr>
              <a:t> </a:t>
            </a:r>
            <a:r>
              <a:rPr lang="ko-KR" altLang="en-US">
                <a:latin typeface="AppleSDGothicNeoL00" panose="02000503000000000000" pitchFamily="2" charset="-127"/>
                <a:ea typeface="AppleSDGothicNeoL00" panose="02000503000000000000" pitchFamily="2" charset="-127"/>
                <a:sym typeface="Wingdings" panose="05000000000000000000" pitchFamily="2" charset="2"/>
              </a:rPr>
              <a:t>를 따른다고 함</a:t>
            </a:r>
            <a:br>
              <a:rPr lang="en-US" altLang="ko-KR">
                <a:latin typeface="AppleSDGothicNeoL00" panose="02000503000000000000" pitchFamily="2" charset="-127"/>
                <a:ea typeface="AppleSDGothicNeoL00" panose="02000503000000000000" pitchFamily="2" charset="-127"/>
                <a:sym typeface="Wingdings" panose="05000000000000000000" pitchFamily="2" charset="2"/>
              </a:rPr>
            </a:br>
            <a:r>
              <a:rPr lang="en-US" altLang="ko-KR">
                <a:latin typeface="AppleSDGothicNeoL00" panose="02000503000000000000" pitchFamily="2" charset="-127"/>
                <a:ea typeface="AppleSDGothicNeoL00" panose="02000503000000000000" pitchFamily="2" charset="-127"/>
                <a:sym typeface="Wingdings" panose="05000000000000000000" pitchFamily="2" charset="2"/>
              </a:rPr>
              <a:t>1) GNN output</a:t>
            </a:r>
            <a:r>
              <a:rPr lang="ko-KR" altLang="en-US">
                <a:latin typeface="AppleSDGothicNeoL00" panose="02000503000000000000" pitchFamily="2" charset="-127"/>
                <a:ea typeface="AppleSDGothicNeoL00" panose="02000503000000000000" pitchFamily="2" charset="-127"/>
                <a:sym typeface="Wingdings" panose="05000000000000000000" pitchFamily="2" charset="2"/>
              </a:rPr>
              <a:t>값으로 </a:t>
            </a:r>
            <a:r>
              <a:rPr lang="en-US" altLang="ko-KR">
                <a:latin typeface="AppleSDGothicNeoL00" panose="02000503000000000000" pitchFamily="2" charset="-127"/>
                <a:ea typeface="AppleSDGothicNeoL00" panose="02000503000000000000" pitchFamily="2" charset="-127"/>
                <a:sym typeface="Wingdings" panose="05000000000000000000" pitchFamily="2" charset="2"/>
              </a:rPr>
              <a:t>filtration function</a:t>
            </a:r>
            <a:r>
              <a:rPr lang="ko-KR" altLang="en-US">
                <a:latin typeface="AppleSDGothicNeoL00" panose="02000503000000000000" pitchFamily="2" charset="-127"/>
                <a:ea typeface="AppleSDGothicNeoL00" panose="02000503000000000000" pitchFamily="2" charset="-127"/>
                <a:sym typeface="Wingdings" panose="05000000000000000000" pitchFamily="2" charset="2"/>
              </a:rPr>
              <a:t>학습 가능     </a:t>
            </a:r>
            <a:r>
              <a:rPr lang="en-US" altLang="ko-KR">
                <a:latin typeface="AppleSDGothicNeoL00" panose="02000503000000000000" pitchFamily="2" charset="-127"/>
                <a:ea typeface="AppleSDGothicNeoL00" panose="02000503000000000000" pitchFamily="2" charset="-127"/>
                <a:sym typeface="Wingdings" panose="05000000000000000000" pitchFamily="2" charset="2"/>
              </a:rPr>
              <a:t>2) filtration function</a:t>
            </a:r>
            <a:r>
              <a:rPr lang="ko-KR" altLang="en-US">
                <a:latin typeface="AppleSDGothicNeoL00" panose="02000503000000000000" pitchFamily="2" charset="-127"/>
                <a:ea typeface="AppleSDGothicNeoL00" panose="02000503000000000000" pitchFamily="2" charset="-127"/>
                <a:sym typeface="Wingdings" panose="05000000000000000000" pitchFamily="2" charset="2"/>
              </a:rPr>
              <a:t>은 미분가능</a:t>
            </a:r>
            <a:endParaRPr lang="en-US" altLang="ko-KR">
              <a:latin typeface="AppleSDGothicNeoL00" panose="02000503000000000000" pitchFamily="2" charset="-127"/>
              <a:ea typeface="AppleSDGothicNeoL00" panose="02000503000000000000" pitchFamily="2" charset="-127"/>
              <a:sym typeface="Wingdings" panose="05000000000000000000" pitchFamily="2" charset="2"/>
            </a:endParaRPr>
          </a:p>
        </p:txBody>
      </p:sp>
      <p:sp>
        <p:nvSpPr>
          <p:cNvPr id="27" name="TextBox 26">
            <a:extLst>
              <a:ext uri="{FF2B5EF4-FFF2-40B4-BE49-F238E27FC236}">
                <a16:creationId xmlns:a16="http://schemas.microsoft.com/office/drawing/2014/main" id="{16EBA3F5-DE92-E838-0F9D-691872DBDC2B}"/>
              </a:ext>
            </a:extLst>
          </p:cNvPr>
          <p:cNvSpPr txBox="1"/>
          <p:nvPr/>
        </p:nvSpPr>
        <p:spPr>
          <a:xfrm>
            <a:off x="594249" y="3345431"/>
            <a:ext cx="5260451" cy="473206"/>
          </a:xfrm>
          <a:prstGeom prst="rect">
            <a:avLst/>
          </a:prstGeom>
          <a:noFill/>
        </p:spPr>
        <p:txBody>
          <a:bodyPr wrap="square">
            <a:spAutoFit/>
          </a:bodyPr>
          <a:lstStyle/>
          <a:p>
            <a:pPr marL="285750" indent="-285750">
              <a:lnSpc>
                <a:spcPct val="150000"/>
              </a:lnSpc>
              <a:buFont typeface="Wingdings" panose="05000000000000000000" pitchFamily="2" charset="2"/>
              <a:buChar char="§"/>
            </a:pPr>
            <a:r>
              <a:rPr lang="en-US" altLang="ko-KR">
                <a:latin typeface="AppleSDGothicNeoM00" panose="02000503000000000000" pitchFamily="2" charset="-127"/>
                <a:ea typeface="AppleSDGothicNeoM00" panose="02000503000000000000" pitchFamily="2" charset="-127"/>
              </a:rPr>
              <a:t>Related work : Topological</a:t>
            </a:r>
            <a:r>
              <a:rPr lang="ko-KR" altLang="en-US">
                <a:latin typeface="AppleSDGothicNeoM00" panose="02000503000000000000" pitchFamily="2" charset="-127"/>
                <a:ea typeface="AppleSDGothicNeoM00" panose="02000503000000000000" pitchFamily="2" charset="-127"/>
              </a:rPr>
              <a:t> </a:t>
            </a:r>
            <a:r>
              <a:rPr lang="en-US" altLang="ko-KR">
                <a:latin typeface="AppleSDGothicNeoM00" panose="02000503000000000000" pitchFamily="2" charset="-127"/>
                <a:ea typeface="AppleSDGothicNeoM00" panose="02000503000000000000" pitchFamily="2" charset="-127"/>
              </a:rPr>
              <a:t>feature</a:t>
            </a:r>
            <a:r>
              <a:rPr lang="ko-KR" altLang="en-US">
                <a:latin typeface="AppleSDGothicNeoM00" panose="02000503000000000000" pitchFamily="2" charset="-127"/>
                <a:ea typeface="AppleSDGothicNeoM00" panose="02000503000000000000" pitchFamily="2" charset="-127"/>
              </a:rPr>
              <a:t> </a:t>
            </a:r>
            <a:r>
              <a:rPr lang="en-US" altLang="ko-KR">
                <a:latin typeface="AppleSDGothicNeoM00" panose="02000503000000000000" pitchFamily="2" charset="-127"/>
                <a:ea typeface="AppleSDGothicNeoM00" panose="02000503000000000000" pitchFamily="2" charset="-127"/>
              </a:rPr>
              <a:t>learning</a:t>
            </a:r>
          </a:p>
        </p:txBody>
      </p:sp>
    </p:spTree>
    <p:extLst>
      <p:ext uri="{BB962C8B-B14F-4D97-AF65-F5344CB8AC3E}">
        <p14:creationId xmlns:p14="http://schemas.microsoft.com/office/powerpoint/2010/main" val="2987878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직선 연결선 5">
            <a:extLst>
              <a:ext uri="{FF2B5EF4-FFF2-40B4-BE49-F238E27FC236}">
                <a16:creationId xmlns:a16="http://schemas.microsoft.com/office/drawing/2014/main" id="{C9805BEC-CF55-4E42-904B-DF65E5F1778B}"/>
              </a:ext>
            </a:extLst>
          </p:cNvPr>
          <p:cNvCxnSpPr>
            <a:cxnSpLocks/>
          </p:cNvCxnSpPr>
          <p:nvPr/>
        </p:nvCxnSpPr>
        <p:spPr>
          <a:xfrm>
            <a:off x="1068883" y="780713"/>
            <a:ext cx="6044611" cy="0"/>
          </a:xfrm>
          <a:prstGeom prst="line">
            <a:avLst/>
          </a:prstGeom>
          <a:ln w="317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F513D6D-4C62-4881-ABFE-0CB94D543734}"/>
              </a:ext>
            </a:extLst>
          </p:cNvPr>
          <p:cNvSpPr txBox="1"/>
          <p:nvPr/>
        </p:nvSpPr>
        <p:spPr>
          <a:xfrm>
            <a:off x="597474" y="377404"/>
            <a:ext cx="6663937" cy="707886"/>
          </a:xfrm>
          <a:prstGeom prst="rect">
            <a:avLst/>
          </a:prstGeom>
          <a:noFill/>
        </p:spPr>
        <p:txBody>
          <a:bodyPr wrap="square" rtlCol="0">
            <a:spAutoFit/>
          </a:bodyPr>
          <a:lstStyle/>
          <a:p>
            <a:r>
              <a:rPr lang="en-US" altLang="ko-KR" sz="2000">
                <a:solidFill>
                  <a:schemeClr val="tx2">
                    <a:lumMod val="50000"/>
                  </a:schemeClr>
                </a:solidFill>
                <a:latin typeface="AppleSDGothicNeoB00" panose="02000503000000000000" pitchFamily="2" charset="-127"/>
                <a:ea typeface="AppleSDGothicNeoB00" panose="02000503000000000000" pitchFamily="2" charset="-127"/>
              </a:rPr>
              <a:t>02 </a:t>
            </a:r>
            <a:r>
              <a:rPr lang="en-US" altLang="ko-KR" sz="2000">
                <a:latin typeface="AppleSDGothicNeoB00" panose="02000503000000000000" pitchFamily="2" charset="-127"/>
                <a:ea typeface="AppleSDGothicNeoB00" panose="02000503000000000000" pitchFamily="2" charset="-127"/>
              </a:rPr>
              <a:t>Background : computational topology &amp; Related work</a:t>
            </a:r>
            <a:endParaRPr lang="ko-KR" altLang="en-US" sz="2000">
              <a:latin typeface="AppleSDGothicNeoB00" panose="02000503000000000000" pitchFamily="2" charset="-127"/>
              <a:ea typeface="AppleSDGothicNeoB00" panose="02000503000000000000" pitchFamily="2" charset="-127"/>
            </a:endParaRPr>
          </a:p>
          <a:p>
            <a:endParaRPr lang="ko-KR" altLang="en-US" sz="2000">
              <a:latin typeface="AppleSDGothicNeoB00" panose="02000503000000000000" pitchFamily="2" charset="-127"/>
              <a:ea typeface="AppleSDGothicNeoB00" panose="02000503000000000000" pitchFamily="2" charset="-127"/>
            </a:endParaRPr>
          </a:p>
        </p:txBody>
      </p:sp>
      <p:sp>
        <p:nvSpPr>
          <p:cNvPr id="20" name="사각형: 둥근 모서리 19">
            <a:extLst>
              <a:ext uri="{FF2B5EF4-FFF2-40B4-BE49-F238E27FC236}">
                <a16:creationId xmlns:a16="http://schemas.microsoft.com/office/drawing/2014/main" id="{FCAFD855-DCE1-4C13-8FF9-A29A74B0CD59}"/>
              </a:ext>
            </a:extLst>
          </p:cNvPr>
          <p:cNvSpPr/>
          <p:nvPr/>
        </p:nvSpPr>
        <p:spPr>
          <a:xfrm>
            <a:off x="10866575" y="125688"/>
            <a:ext cx="256802" cy="45719"/>
          </a:xfrm>
          <a:prstGeom prst="roundRect">
            <a:avLst/>
          </a:prstGeom>
          <a:solidFill>
            <a:schemeClr val="accent5">
              <a:lumMod val="60000"/>
              <a:lumOff val="40000"/>
            </a:schemeClr>
          </a:solidFill>
          <a:ln>
            <a:solidFill>
              <a:schemeClr val="accent5">
                <a:lumMod val="60000"/>
                <a:lumOff val="4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bg2"/>
                </a:solidFill>
              </a:ln>
              <a:solidFill>
                <a:schemeClr val="bg2">
                  <a:lumMod val="90000"/>
                </a:schemeClr>
              </a:solidFill>
              <a:latin typeface="AppleSDGothicNeoB00" panose="02000503000000000000" pitchFamily="2" charset="-127"/>
              <a:ea typeface="AppleSDGothicNeoB00" panose="02000503000000000000" pitchFamily="2" charset="-127"/>
            </a:endParaRPr>
          </a:p>
        </p:txBody>
      </p:sp>
      <p:sp>
        <p:nvSpPr>
          <p:cNvPr id="21" name="사각형: 둥근 모서리 20">
            <a:extLst>
              <a:ext uri="{FF2B5EF4-FFF2-40B4-BE49-F238E27FC236}">
                <a16:creationId xmlns:a16="http://schemas.microsoft.com/office/drawing/2014/main" id="{5DAC1D49-A20E-48B2-8A3F-B80BDCB392CD}"/>
              </a:ext>
            </a:extLst>
          </p:cNvPr>
          <p:cNvSpPr/>
          <p:nvPr/>
        </p:nvSpPr>
        <p:spPr>
          <a:xfrm>
            <a:off x="11204428" y="125688"/>
            <a:ext cx="256802" cy="45719"/>
          </a:xfrm>
          <a:prstGeom prst="roundRect">
            <a:avLst/>
          </a:prstGeom>
          <a:solidFill>
            <a:schemeClr val="bg1">
              <a:lumMod val="85000"/>
            </a:schemeClr>
          </a:solidFill>
          <a:ln>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bg2"/>
                </a:solidFill>
              </a:ln>
              <a:solidFill>
                <a:schemeClr val="bg2">
                  <a:lumMod val="90000"/>
                </a:schemeClr>
              </a:solidFill>
              <a:latin typeface="AppleSDGothicNeoB00" panose="02000503000000000000" pitchFamily="2" charset="-127"/>
              <a:ea typeface="AppleSDGothicNeoB00" panose="02000503000000000000" pitchFamily="2" charset="-127"/>
            </a:endParaRPr>
          </a:p>
        </p:txBody>
      </p:sp>
      <p:sp>
        <p:nvSpPr>
          <p:cNvPr id="22" name="사각형: 둥근 모서리 21">
            <a:extLst>
              <a:ext uri="{FF2B5EF4-FFF2-40B4-BE49-F238E27FC236}">
                <a16:creationId xmlns:a16="http://schemas.microsoft.com/office/drawing/2014/main" id="{5431880E-825C-4B83-A151-50FE6A90A4D2}"/>
              </a:ext>
            </a:extLst>
          </p:cNvPr>
          <p:cNvSpPr/>
          <p:nvPr/>
        </p:nvSpPr>
        <p:spPr>
          <a:xfrm>
            <a:off x="11513705" y="125688"/>
            <a:ext cx="256802" cy="45719"/>
          </a:xfrm>
          <a:prstGeom prst="roundRect">
            <a:avLst/>
          </a:prstGeom>
          <a:solidFill>
            <a:schemeClr val="bg1">
              <a:lumMod val="85000"/>
            </a:schemeClr>
          </a:solidFill>
          <a:ln>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bg2"/>
                </a:solidFill>
              </a:ln>
              <a:solidFill>
                <a:schemeClr val="bg2">
                  <a:lumMod val="90000"/>
                </a:schemeClr>
              </a:solidFill>
              <a:latin typeface="AppleSDGothicNeoB00" panose="02000503000000000000" pitchFamily="2" charset="-127"/>
              <a:ea typeface="AppleSDGothicNeoB00" panose="02000503000000000000" pitchFamily="2" charset="-127"/>
            </a:endParaRPr>
          </a:p>
        </p:txBody>
      </p:sp>
      <p:sp>
        <p:nvSpPr>
          <p:cNvPr id="23" name="사각형: 둥근 모서리 22">
            <a:extLst>
              <a:ext uri="{FF2B5EF4-FFF2-40B4-BE49-F238E27FC236}">
                <a16:creationId xmlns:a16="http://schemas.microsoft.com/office/drawing/2014/main" id="{07179260-E2AB-4B69-BE6A-D7BAA7609A17}"/>
              </a:ext>
            </a:extLst>
          </p:cNvPr>
          <p:cNvSpPr/>
          <p:nvPr/>
        </p:nvSpPr>
        <p:spPr>
          <a:xfrm>
            <a:off x="11837270" y="125688"/>
            <a:ext cx="256802" cy="45719"/>
          </a:xfrm>
          <a:prstGeom prst="roundRect">
            <a:avLst/>
          </a:prstGeom>
          <a:solidFill>
            <a:schemeClr val="bg1">
              <a:lumMod val="85000"/>
            </a:schemeClr>
          </a:solidFill>
          <a:ln>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bg2"/>
                </a:solidFill>
              </a:ln>
              <a:solidFill>
                <a:schemeClr val="bg2">
                  <a:lumMod val="90000"/>
                </a:schemeClr>
              </a:solidFill>
              <a:latin typeface="AppleSDGothicNeoB00" panose="02000503000000000000" pitchFamily="2" charset="-127"/>
              <a:ea typeface="AppleSDGothicNeoB00" panose="02000503000000000000" pitchFamily="2" charset="-127"/>
            </a:endParaRPr>
          </a:p>
        </p:txBody>
      </p:sp>
      <p:sp>
        <p:nvSpPr>
          <p:cNvPr id="33" name="사각형: 둥근 모서리 32">
            <a:extLst>
              <a:ext uri="{FF2B5EF4-FFF2-40B4-BE49-F238E27FC236}">
                <a16:creationId xmlns:a16="http://schemas.microsoft.com/office/drawing/2014/main" id="{90D81BB1-54C7-48B6-8EF2-1055CC2E1F6C}"/>
              </a:ext>
            </a:extLst>
          </p:cNvPr>
          <p:cNvSpPr/>
          <p:nvPr/>
        </p:nvSpPr>
        <p:spPr>
          <a:xfrm>
            <a:off x="10543010" y="125688"/>
            <a:ext cx="256802" cy="45719"/>
          </a:xfrm>
          <a:prstGeom prst="roundRect">
            <a:avLst/>
          </a:prstGeom>
          <a:solidFill>
            <a:schemeClr val="bg1">
              <a:lumMod val="85000"/>
            </a:schemeClr>
          </a:solidFill>
          <a:ln>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ppleSDGothicNeoB00" panose="02000503000000000000" pitchFamily="2" charset="-127"/>
              <a:ea typeface="AppleSDGothicNeoB00" panose="02000503000000000000" pitchFamily="2" charset="-127"/>
            </a:endParaRPr>
          </a:p>
        </p:txBody>
      </p:sp>
      <p:sp>
        <p:nvSpPr>
          <p:cNvPr id="12" name="이등변 삼각형 11">
            <a:extLst>
              <a:ext uri="{FF2B5EF4-FFF2-40B4-BE49-F238E27FC236}">
                <a16:creationId xmlns:a16="http://schemas.microsoft.com/office/drawing/2014/main" id="{69151ADE-1C02-4CDB-B11F-0C34647C1B4E}"/>
              </a:ext>
            </a:extLst>
          </p:cNvPr>
          <p:cNvSpPr/>
          <p:nvPr/>
        </p:nvSpPr>
        <p:spPr>
          <a:xfrm rot="18900000">
            <a:off x="-480308" y="-99421"/>
            <a:ext cx="1505913" cy="746177"/>
          </a:xfrm>
          <a:prstGeom prst="triangle">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ppleSDGothicNeoB00" panose="02000503000000000000" pitchFamily="2" charset="-127"/>
              <a:ea typeface="AppleSDGothicNeoB00" panose="02000503000000000000" pitchFamily="2" charset="-127"/>
            </a:endParaRPr>
          </a:p>
        </p:txBody>
      </p:sp>
      <p:sp>
        <p:nvSpPr>
          <p:cNvPr id="13" name="이등변 삼각형 12">
            <a:extLst>
              <a:ext uri="{FF2B5EF4-FFF2-40B4-BE49-F238E27FC236}">
                <a16:creationId xmlns:a16="http://schemas.microsoft.com/office/drawing/2014/main" id="{95512BAF-8362-49DA-997C-CF5084FF73E7}"/>
              </a:ext>
            </a:extLst>
          </p:cNvPr>
          <p:cNvSpPr/>
          <p:nvPr/>
        </p:nvSpPr>
        <p:spPr>
          <a:xfrm rot="8100000">
            <a:off x="11157099" y="6205876"/>
            <a:ext cx="1535624" cy="751024"/>
          </a:xfrm>
          <a:prstGeom prst="triangle">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ppleSDGothicNeoB00" panose="02000503000000000000" pitchFamily="2" charset="-127"/>
              <a:ea typeface="AppleSDGothicNeoB00" panose="02000503000000000000" pitchFamily="2" charset="-127"/>
            </a:endParaRPr>
          </a:p>
        </p:txBody>
      </p:sp>
      <p:sp>
        <p:nvSpPr>
          <p:cNvPr id="26" name="TextBox 25">
            <a:extLst>
              <a:ext uri="{FF2B5EF4-FFF2-40B4-BE49-F238E27FC236}">
                <a16:creationId xmlns:a16="http://schemas.microsoft.com/office/drawing/2014/main" id="{727233E7-0FBA-30D6-537B-CE70340688BB}"/>
              </a:ext>
            </a:extLst>
          </p:cNvPr>
          <p:cNvSpPr txBox="1"/>
          <p:nvPr/>
        </p:nvSpPr>
        <p:spPr>
          <a:xfrm>
            <a:off x="998444" y="1543108"/>
            <a:ext cx="11095628" cy="1304203"/>
          </a:xfrm>
          <a:prstGeom prst="rect">
            <a:avLst/>
          </a:prstGeom>
          <a:noFill/>
        </p:spPr>
        <p:txBody>
          <a:bodyPr wrap="square">
            <a:spAutoFit/>
          </a:bodyPr>
          <a:lstStyle/>
          <a:p>
            <a:pPr marL="285750" indent="-285750">
              <a:lnSpc>
                <a:spcPct val="150000"/>
              </a:lnSpc>
              <a:buFontTx/>
              <a:buChar char="-"/>
            </a:pPr>
            <a:r>
              <a:rPr lang="en-US" altLang="ko-KR">
                <a:latin typeface="AppleSDGothicNeoL00" panose="02000503000000000000" pitchFamily="2" charset="-127"/>
                <a:ea typeface="AppleSDGothicNeoL00" panose="02000503000000000000" pitchFamily="2" charset="-127"/>
                <a:sym typeface="Wingdings" panose="05000000000000000000" pitchFamily="2" charset="2"/>
              </a:rPr>
              <a:t>GFL</a:t>
            </a:r>
            <a:r>
              <a:rPr lang="ko-KR" altLang="en-US">
                <a:latin typeface="AppleSDGothicNeoL00" panose="02000503000000000000" pitchFamily="2" charset="-127"/>
                <a:ea typeface="AppleSDGothicNeoL00" panose="02000503000000000000" pitchFamily="2" charset="-127"/>
                <a:sym typeface="Wingdings" panose="05000000000000000000" pitchFamily="2" charset="2"/>
              </a:rPr>
              <a:t> </a:t>
            </a:r>
            <a:r>
              <a:rPr lang="en-US" altLang="ko-KR">
                <a:latin typeface="AppleSDGothicNeoL00" panose="02000503000000000000" pitchFamily="2" charset="-127"/>
                <a:ea typeface="AppleSDGothicNeoL00" panose="02000503000000000000" pitchFamily="2" charset="-127"/>
                <a:sym typeface="Wingdings" panose="05000000000000000000" pitchFamily="2" charset="2"/>
              </a:rPr>
              <a:t>(topological readout function) : GNN output</a:t>
            </a:r>
            <a:r>
              <a:rPr lang="ko-KR" altLang="en-US">
                <a:latin typeface="AppleSDGothicNeoL00" panose="02000503000000000000" pitchFamily="2" charset="-127"/>
                <a:ea typeface="AppleSDGothicNeoL00" panose="02000503000000000000" pitchFamily="2" charset="-127"/>
                <a:sym typeface="Wingdings" panose="05000000000000000000" pitchFamily="2" charset="2"/>
              </a:rPr>
              <a:t>만을 이용해 </a:t>
            </a:r>
            <a:r>
              <a:rPr lang="en-US" altLang="ko-KR">
                <a:latin typeface="AppleSDGothicNeoL00" panose="02000503000000000000" pitchFamily="2" charset="-127"/>
                <a:ea typeface="AppleSDGothicNeoL00" panose="02000503000000000000" pitchFamily="2" charset="-127"/>
                <a:sym typeface="Wingdings" panose="05000000000000000000" pitchFamily="2" charset="2"/>
              </a:rPr>
              <a:t>single filtration</a:t>
            </a:r>
            <a:r>
              <a:rPr lang="ko-KR" altLang="en-US">
                <a:latin typeface="AppleSDGothicNeoL00" panose="02000503000000000000" pitchFamily="2" charset="-127"/>
                <a:ea typeface="AppleSDGothicNeoL00" panose="02000503000000000000" pitchFamily="2" charset="-127"/>
                <a:sym typeface="Wingdings" panose="05000000000000000000" pitchFamily="2" charset="2"/>
              </a:rPr>
              <a:t>을 사용함 </a:t>
            </a:r>
            <a:r>
              <a:rPr lang="en-US" altLang="ko-KR">
                <a:latin typeface="AppleSDGothicNeoL00" panose="02000503000000000000" pitchFamily="2" charset="-127"/>
                <a:ea typeface="AppleSDGothicNeoL00" panose="02000503000000000000" pitchFamily="2" charset="-127"/>
                <a:sym typeface="Wingdings" panose="05000000000000000000" pitchFamily="2" charset="2"/>
              </a:rPr>
              <a:t>-&gt; </a:t>
            </a:r>
            <a:r>
              <a:rPr lang="ko-KR" altLang="en-US">
                <a:latin typeface="AppleSDGothicNeoL00" panose="02000503000000000000" pitchFamily="2" charset="-127"/>
                <a:ea typeface="AppleSDGothicNeoL00" panose="02000503000000000000" pitchFamily="2" charset="-127"/>
                <a:sym typeface="Wingdings" panose="05000000000000000000" pitchFamily="2" charset="2"/>
              </a:rPr>
              <a:t>말 그대로 </a:t>
            </a:r>
            <a:r>
              <a:rPr lang="en-US" altLang="ko-KR">
                <a:latin typeface="AppleSDGothicNeoL00" panose="02000503000000000000" pitchFamily="2" charset="-127"/>
                <a:ea typeface="AppleSDGothicNeoL00" panose="02000503000000000000" pitchFamily="2" charset="-127"/>
                <a:sym typeface="Wingdings" panose="05000000000000000000" pitchFamily="2" charset="2"/>
              </a:rPr>
              <a:t>readout</a:t>
            </a:r>
          </a:p>
          <a:p>
            <a:pPr marL="285750" indent="-285750">
              <a:lnSpc>
                <a:spcPct val="150000"/>
              </a:lnSpc>
              <a:buFontTx/>
              <a:buChar char="-"/>
            </a:pPr>
            <a:r>
              <a:rPr lang="en-US" altLang="ko-KR">
                <a:latin typeface="AppleSDGothicNeoL00" panose="02000503000000000000" pitchFamily="2" charset="-127"/>
                <a:ea typeface="AppleSDGothicNeoL00" panose="02000503000000000000" pitchFamily="2" charset="-127"/>
                <a:sym typeface="Wingdings" panose="05000000000000000000" pitchFamily="2" charset="2"/>
              </a:rPr>
              <a:t>TOGL (our method) : multiple filtration</a:t>
            </a:r>
            <a:r>
              <a:rPr lang="ko-KR" altLang="en-US">
                <a:latin typeface="AppleSDGothicNeoL00" panose="02000503000000000000" pitchFamily="2" charset="-127"/>
                <a:ea typeface="AppleSDGothicNeoL00" panose="02000503000000000000" pitchFamily="2" charset="-127"/>
                <a:sym typeface="Wingdings" panose="05000000000000000000" pitchFamily="2" charset="2"/>
              </a:rPr>
              <a:t>을 사용하고</a:t>
            </a:r>
            <a:r>
              <a:rPr lang="en-US" altLang="ko-KR">
                <a:latin typeface="AppleSDGothicNeoL00" panose="02000503000000000000" pitchFamily="2" charset="-127"/>
                <a:ea typeface="AppleSDGothicNeoL00" panose="02000503000000000000" pitchFamily="2" charset="-127"/>
                <a:sym typeface="Wingdings" panose="05000000000000000000" pitchFamily="2" charset="2"/>
              </a:rPr>
              <a:t>, node feature</a:t>
            </a:r>
            <a:r>
              <a:rPr lang="ko-KR" altLang="en-US">
                <a:latin typeface="AppleSDGothicNeoL00" panose="02000503000000000000" pitchFamily="2" charset="-127"/>
                <a:ea typeface="AppleSDGothicNeoL00" panose="02000503000000000000" pitchFamily="2" charset="-127"/>
                <a:sym typeface="Wingdings" panose="05000000000000000000" pitchFamily="2" charset="2"/>
              </a:rPr>
              <a:t> </a:t>
            </a:r>
            <a:r>
              <a:rPr lang="en-US" altLang="ko-KR">
                <a:latin typeface="AppleSDGothicNeoL00" panose="02000503000000000000" pitchFamily="2" charset="-127"/>
                <a:ea typeface="AppleSDGothicNeoL00" panose="02000503000000000000" pitchFamily="2" charset="-127"/>
                <a:sym typeface="Wingdings" panose="05000000000000000000" pitchFamily="2" charset="2"/>
              </a:rPr>
              <a:t>hidden representation</a:t>
            </a:r>
            <a:r>
              <a:rPr lang="ko-KR" altLang="en-US">
                <a:latin typeface="AppleSDGothicNeoL00" panose="02000503000000000000" pitchFamily="2" charset="-127"/>
                <a:ea typeface="AppleSDGothicNeoL00" panose="02000503000000000000" pitchFamily="2" charset="-127"/>
                <a:sym typeface="Wingdings" panose="05000000000000000000" pitchFamily="2" charset="2"/>
              </a:rPr>
              <a:t>에 </a:t>
            </a:r>
            <a:r>
              <a:rPr lang="en-US" altLang="ko-KR">
                <a:latin typeface="AppleSDGothicNeoL00" panose="02000503000000000000" pitchFamily="2" charset="-127"/>
                <a:ea typeface="AppleSDGothicNeoL00" panose="02000503000000000000" pitchFamily="2" charset="-127"/>
                <a:sym typeface="Wingdings" panose="05000000000000000000" pitchFamily="2" charset="2"/>
              </a:rPr>
              <a:t>topological information</a:t>
            </a:r>
            <a:r>
              <a:rPr lang="ko-KR" altLang="en-US">
                <a:latin typeface="AppleSDGothicNeoL00" panose="02000503000000000000" pitchFamily="2" charset="-127"/>
                <a:ea typeface="AppleSDGothicNeoL00" panose="02000503000000000000" pitchFamily="2" charset="-127"/>
                <a:sym typeface="Wingdings" panose="05000000000000000000" pitchFamily="2" charset="2"/>
              </a:rPr>
              <a:t>을 포함시켜서 </a:t>
            </a:r>
            <a:r>
              <a:rPr lang="en-US" altLang="ko-KR">
                <a:latin typeface="AppleSDGothicNeoL00" panose="02000503000000000000" pitchFamily="2" charset="-127"/>
                <a:ea typeface="AppleSDGothicNeoL00" panose="02000503000000000000" pitchFamily="2" charset="-127"/>
                <a:sym typeface="Wingdings" panose="05000000000000000000" pitchFamily="2" charset="2"/>
              </a:rPr>
              <a:t>topological signal</a:t>
            </a:r>
            <a:r>
              <a:rPr lang="ko-KR" altLang="en-US">
                <a:latin typeface="AppleSDGothicNeoL00" panose="02000503000000000000" pitchFamily="2" charset="-127"/>
                <a:ea typeface="AppleSDGothicNeoL00" panose="02000503000000000000" pitchFamily="2" charset="-127"/>
                <a:sym typeface="Wingdings" panose="05000000000000000000" pitchFamily="2" charset="2"/>
              </a:rPr>
              <a:t>의 중요도를 </a:t>
            </a:r>
            <a:r>
              <a:rPr lang="en-US" altLang="ko-KR">
                <a:latin typeface="AppleSDGothicNeoL00" panose="02000503000000000000" pitchFamily="2" charset="-127"/>
                <a:ea typeface="AppleSDGothicNeoL00" panose="02000503000000000000" pitchFamily="2" charset="-127"/>
                <a:sym typeface="Wingdings" panose="05000000000000000000" pitchFamily="2" charset="2"/>
              </a:rPr>
              <a:t>network</a:t>
            </a:r>
            <a:r>
              <a:rPr lang="ko-KR" altLang="en-US">
                <a:latin typeface="AppleSDGothicNeoL00" panose="02000503000000000000" pitchFamily="2" charset="-127"/>
                <a:ea typeface="AppleSDGothicNeoL00" panose="02000503000000000000" pitchFamily="2" charset="-127"/>
                <a:sym typeface="Wingdings" panose="05000000000000000000" pitchFamily="2" charset="2"/>
              </a:rPr>
              <a:t>가 학습을 통해 변경할 수 있다</a:t>
            </a:r>
            <a:r>
              <a:rPr lang="en-US" altLang="ko-KR">
                <a:latin typeface="AppleSDGothicNeoL00" panose="02000503000000000000" pitchFamily="2" charset="-127"/>
                <a:ea typeface="AppleSDGothicNeoL00" panose="02000503000000000000" pitchFamily="2" charset="-127"/>
                <a:sym typeface="Wingdings" panose="05000000000000000000" pitchFamily="2" charset="2"/>
              </a:rPr>
              <a:t>.</a:t>
            </a:r>
          </a:p>
        </p:txBody>
      </p:sp>
      <p:sp>
        <p:nvSpPr>
          <p:cNvPr id="27" name="TextBox 26">
            <a:extLst>
              <a:ext uri="{FF2B5EF4-FFF2-40B4-BE49-F238E27FC236}">
                <a16:creationId xmlns:a16="http://schemas.microsoft.com/office/drawing/2014/main" id="{16EBA3F5-DE92-E838-0F9D-691872DBDC2B}"/>
              </a:ext>
            </a:extLst>
          </p:cNvPr>
          <p:cNvSpPr txBox="1"/>
          <p:nvPr/>
        </p:nvSpPr>
        <p:spPr>
          <a:xfrm>
            <a:off x="594249" y="1069902"/>
            <a:ext cx="5260451" cy="473206"/>
          </a:xfrm>
          <a:prstGeom prst="rect">
            <a:avLst/>
          </a:prstGeom>
          <a:noFill/>
        </p:spPr>
        <p:txBody>
          <a:bodyPr wrap="square">
            <a:spAutoFit/>
          </a:bodyPr>
          <a:lstStyle/>
          <a:p>
            <a:pPr marL="285750" indent="-285750">
              <a:lnSpc>
                <a:spcPct val="150000"/>
              </a:lnSpc>
              <a:buFont typeface="Wingdings" panose="05000000000000000000" pitchFamily="2" charset="2"/>
              <a:buChar char="§"/>
            </a:pPr>
            <a:r>
              <a:rPr lang="en-US" altLang="ko-KR">
                <a:latin typeface="AppleSDGothicNeoM00" panose="02000503000000000000" pitchFamily="2" charset="-127"/>
                <a:ea typeface="AppleSDGothicNeoM00" panose="02000503000000000000" pitchFamily="2" charset="-127"/>
              </a:rPr>
              <a:t>Related work : Topological</a:t>
            </a:r>
            <a:r>
              <a:rPr lang="ko-KR" altLang="en-US">
                <a:latin typeface="AppleSDGothicNeoM00" panose="02000503000000000000" pitchFamily="2" charset="-127"/>
                <a:ea typeface="AppleSDGothicNeoM00" panose="02000503000000000000" pitchFamily="2" charset="-127"/>
              </a:rPr>
              <a:t> </a:t>
            </a:r>
            <a:r>
              <a:rPr lang="en-US" altLang="ko-KR">
                <a:latin typeface="AppleSDGothicNeoM00" panose="02000503000000000000" pitchFamily="2" charset="-127"/>
                <a:ea typeface="AppleSDGothicNeoM00" panose="02000503000000000000" pitchFamily="2" charset="-127"/>
              </a:rPr>
              <a:t>feature</a:t>
            </a:r>
            <a:r>
              <a:rPr lang="ko-KR" altLang="en-US">
                <a:latin typeface="AppleSDGothicNeoM00" panose="02000503000000000000" pitchFamily="2" charset="-127"/>
                <a:ea typeface="AppleSDGothicNeoM00" panose="02000503000000000000" pitchFamily="2" charset="-127"/>
              </a:rPr>
              <a:t> </a:t>
            </a:r>
            <a:r>
              <a:rPr lang="en-US" altLang="ko-KR">
                <a:latin typeface="AppleSDGothicNeoM00" panose="02000503000000000000" pitchFamily="2" charset="-127"/>
                <a:ea typeface="AppleSDGothicNeoM00" panose="02000503000000000000" pitchFamily="2" charset="-127"/>
              </a:rPr>
              <a:t>learning</a:t>
            </a:r>
          </a:p>
        </p:txBody>
      </p:sp>
      <p:sp>
        <p:nvSpPr>
          <p:cNvPr id="16" name="TextBox 15">
            <a:extLst>
              <a:ext uri="{FF2B5EF4-FFF2-40B4-BE49-F238E27FC236}">
                <a16:creationId xmlns:a16="http://schemas.microsoft.com/office/drawing/2014/main" id="{F86771FC-53B7-D95D-4AD2-7F85B5E1E208}"/>
              </a:ext>
            </a:extLst>
          </p:cNvPr>
          <p:cNvSpPr txBox="1"/>
          <p:nvPr/>
        </p:nvSpPr>
        <p:spPr>
          <a:xfrm>
            <a:off x="594249" y="3305129"/>
            <a:ext cx="11356451" cy="2412199"/>
          </a:xfrm>
          <a:prstGeom prst="rect">
            <a:avLst/>
          </a:prstGeom>
          <a:noFill/>
        </p:spPr>
        <p:txBody>
          <a:bodyPr wrap="square">
            <a:spAutoFit/>
          </a:bodyPr>
          <a:lstStyle/>
          <a:p>
            <a:pPr marL="285750" indent="-285750">
              <a:lnSpc>
                <a:spcPct val="150000"/>
              </a:lnSpc>
              <a:buFont typeface="Wingdings" panose="05000000000000000000" pitchFamily="2" charset="2"/>
              <a:buChar char="v"/>
            </a:pPr>
            <a:r>
              <a:rPr lang="en-US" altLang="ko-KR">
                <a:latin typeface="AppleSDGothicNeoM00" panose="02000503000000000000" pitchFamily="2" charset="-127"/>
                <a:ea typeface="AppleSDGothicNeoM00" panose="02000503000000000000" pitchFamily="2" charset="-127"/>
              </a:rPr>
              <a:t>Closest to the scope of TOGL</a:t>
            </a:r>
          </a:p>
          <a:p>
            <a:pPr marL="342900" indent="-342900">
              <a:lnSpc>
                <a:spcPct val="150000"/>
              </a:lnSpc>
              <a:buAutoNum type="alphaUcParenR"/>
            </a:pPr>
            <a:r>
              <a:rPr lang="en-US" altLang="ko-KR" sz="1600">
                <a:latin typeface="AppleSDGothicNeoM00" panose="02000503000000000000" pitchFamily="2" charset="-127"/>
                <a:ea typeface="AppleSDGothicNeoM00" panose="02000503000000000000" pitchFamily="2" charset="-127"/>
              </a:rPr>
              <a:t>Zhao (2020) : TOGL</a:t>
            </a:r>
            <a:r>
              <a:rPr lang="ko-KR" altLang="en-US" sz="1600">
                <a:latin typeface="AppleSDGothicNeoM00" panose="02000503000000000000" pitchFamily="2" charset="-127"/>
                <a:ea typeface="AppleSDGothicNeoM00" panose="02000503000000000000" pitchFamily="2" charset="-127"/>
              </a:rPr>
              <a:t>과 유사</a:t>
            </a:r>
            <a:r>
              <a:rPr lang="en-US" altLang="ko-KR" sz="1600">
                <a:latin typeface="AppleSDGothicNeoM00" panose="02000503000000000000" pitchFamily="2" charset="-127"/>
                <a:ea typeface="AppleSDGothicNeoM00" panose="02000503000000000000" pitchFamily="2" charset="-127"/>
              </a:rPr>
              <a:t>, </a:t>
            </a:r>
            <a:r>
              <a:rPr lang="ko-KR" altLang="en-US" sz="1600">
                <a:latin typeface="AppleSDGothicNeoM00" panose="02000503000000000000" pitchFamily="2" charset="-127"/>
                <a:ea typeface="AppleSDGothicNeoM00" panose="02000503000000000000" pitchFamily="2" charset="-127"/>
              </a:rPr>
              <a:t>하지만 단순히 </a:t>
            </a:r>
            <a:r>
              <a:rPr lang="en-US" altLang="ko-KR" sz="1600">
                <a:latin typeface="AppleSDGothicNeoM00" panose="02000503000000000000" pitchFamily="2" charset="-127"/>
                <a:ea typeface="AppleSDGothicNeoM00" panose="02000503000000000000" pitchFamily="2" charset="-127"/>
              </a:rPr>
              <a:t>MP</a:t>
            </a:r>
            <a:r>
              <a:rPr lang="ko-KR" altLang="en-US" sz="1600">
                <a:latin typeface="AppleSDGothicNeoM00" panose="02000503000000000000" pitchFamily="2" charset="-127"/>
                <a:ea typeface="AppleSDGothicNeoM00" panose="02000503000000000000" pitchFamily="2" charset="-127"/>
              </a:rPr>
              <a:t>과정에서 </a:t>
            </a:r>
            <a:r>
              <a:rPr lang="en-US" altLang="ko-KR" sz="1600">
                <a:latin typeface="AppleSDGothicNeoM00" panose="02000503000000000000" pitchFamily="2" charset="-127"/>
                <a:ea typeface="AppleSDGothicNeoM00" panose="02000503000000000000" pitchFamily="2" charset="-127"/>
              </a:rPr>
              <a:t>scalar weigh</a:t>
            </a:r>
            <a:r>
              <a:rPr lang="ko-KR" altLang="en-US" sz="1600">
                <a:latin typeface="AppleSDGothicNeoM00" panose="02000503000000000000" pitchFamily="2" charset="-127"/>
                <a:ea typeface="AppleSDGothicNeoM00" panose="02000503000000000000" pitchFamily="2" charset="-127"/>
              </a:rPr>
              <a:t>로 제공되며</a:t>
            </a:r>
            <a:r>
              <a:rPr lang="en-US" altLang="ko-KR" sz="1600">
                <a:latin typeface="AppleSDGothicNeoM00" panose="02000503000000000000" pitchFamily="2" charset="-127"/>
                <a:ea typeface="AppleSDGothicNeoM00" panose="02000503000000000000" pitchFamily="2" charset="-127"/>
              </a:rPr>
              <a:t>, static vertorization eechique</a:t>
            </a:r>
            <a:r>
              <a:rPr lang="ko-KR" altLang="en-US" sz="1600">
                <a:latin typeface="AppleSDGothicNeoM00" panose="02000503000000000000" pitchFamily="2" charset="-127"/>
                <a:ea typeface="AppleSDGothicNeoM00" panose="02000503000000000000" pitchFamily="2" charset="-127"/>
              </a:rPr>
              <a:t>사용해 </a:t>
            </a:r>
            <a:r>
              <a:rPr lang="en-US" altLang="ko-KR" sz="1600">
                <a:latin typeface="AppleSDGothicNeoM00" panose="02000503000000000000" pitchFamily="2" charset="-127"/>
                <a:ea typeface="AppleSDGothicNeoM00" panose="02000503000000000000" pitchFamily="2" charset="-127"/>
              </a:rPr>
              <a:t>small neighbourhoods</a:t>
            </a:r>
            <a:r>
              <a:rPr lang="ko-KR" altLang="en-US" sz="1600">
                <a:latin typeface="AppleSDGothicNeoM00" panose="02000503000000000000" pitchFamily="2" charset="-127"/>
                <a:ea typeface="AppleSDGothicNeoM00" panose="02000503000000000000" pitchFamily="2" charset="-127"/>
              </a:rPr>
              <a:t>에서만 계산됨</a:t>
            </a:r>
            <a:endParaRPr lang="en-US" altLang="ko-KR" sz="1600">
              <a:latin typeface="AppleSDGothicNeoM00" panose="02000503000000000000" pitchFamily="2" charset="-127"/>
              <a:ea typeface="AppleSDGothicNeoM00" panose="02000503000000000000" pitchFamily="2" charset="-127"/>
            </a:endParaRPr>
          </a:p>
          <a:p>
            <a:pPr marL="342900" indent="-342900">
              <a:lnSpc>
                <a:spcPct val="150000"/>
              </a:lnSpc>
              <a:buAutoNum type="alphaUcParenR"/>
            </a:pPr>
            <a:r>
              <a:rPr lang="en-US" altLang="ko-KR" sz="1600">
                <a:latin typeface="AppleSDGothicNeoM00" panose="02000503000000000000" pitchFamily="2" charset="-127"/>
                <a:ea typeface="AppleSDGothicNeoM00" panose="02000503000000000000" pitchFamily="2" charset="-127"/>
              </a:rPr>
              <a:t>Wong and Vong (2021) : 3D shape segmentation</a:t>
            </a:r>
            <a:r>
              <a:rPr lang="ko-KR" altLang="en-US" sz="1600">
                <a:latin typeface="AppleSDGothicNeoM00" panose="02000503000000000000" pitchFamily="2" charset="-127"/>
                <a:ea typeface="AppleSDGothicNeoM00" panose="02000503000000000000" pitchFamily="2" charset="-127"/>
              </a:rPr>
              <a:t>위한</a:t>
            </a:r>
            <a:r>
              <a:rPr lang="en-US" altLang="ko-KR" sz="1600">
                <a:latin typeface="AppleSDGothicNeoM00" panose="02000503000000000000" pitchFamily="2" charset="-127"/>
                <a:ea typeface="AppleSDGothicNeoM00" panose="02000503000000000000" pitchFamily="2" charset="-127"/>
              </a:rPr>
              <a:t> </a:t>
            </a:r>
            <a:r>
              <a:rPr lang="ko-KR" altLang="en-US" sz="1600">
                <a:latin typeface="AppleSDGothicNeoM00" panose="02000503000000000000" pitchFamily="2" charset="-127"/>
                <a:ea typeface="AppleSDGothicNeoM00" panose="02000503000000000000" pitchFamily="2" charset="-127"/>
              </a:rPr>
              <a:t>모델로</a:t>
            </a:r>
            <a:r>
              <a:rPr lang="en-US" altLang="ko-KR" sz="1600">
                <a:latin typeface="AppleSDGothicNeoM00" panose="02000503000000000000" pitchFamily="2" charset="-127"/>
                <a:ea typeface="AppleSDGothicNeoM00" panose="02000503000000000000" pitchFamily="2" charset="-127"/>
              </a:rPr>
              <a:t>, non-learnable topological featur</a:t>
            </a:r>
            <a:r>
              <a:rPr lang="ko-KR" altLang="en-US" sz="1600">
                <a:latin typeface="AppleSDGothicNeoM00" panose="02000503000000000000" pitchFamily="2" charset="-127"/>
                <a:ea typeface="AppleSDGothicNeoM00" panose="02000503000000000000" pitchFamily="2" charset="-127"/>
              </a:rPr>
              <a:t>를 사용</a:t>
            </a:r>
            <a:endParaRPr lang="en-US" altLang="ko-KR" sz="1600">
              <a:latin typeface="AppleSDGothicNeoM00" panose="02000503000000000000" pitchFamily="2" charset="-127"/>
              <a:ea typeface="AppleSDGothicNeoM00" panose="02000503000000000000" pitchFamily="2" charset="-127"/>
            </a:endParaRPr>
          </a:p>
          <a:p>
            <a:pPr marL="342900" indent="-342900">
              <a:lnSpc>
                <a:spcPct val="150000"/>
              </a:lnSpc>
              <a:buAutoNum type="alphaUcParenR"/>
            </a:pPr>
            <a:r>
              <a:rPr lang="en-US" altLang="ko-KR" sz="1600">
                <a:solidFill>
                  <a:srgbClr val="C00000"/>
                </a:solidFill>
                <a:latin typeface="AppleSDGothicNeoM00" panose="02000503000000000000" pitchFamily="2" charset="-127"/>
                <a:ea typeface="AppleSDGothicNeoM00" panose="02000503000000000000" pitchFamily="2" charset="-127"/>
              </a:rPr>
              <a:t>TOGL (ours*) </a:t>
            </a:r>
            <a:r>
              <a:rPr lang="en-US" altLang="ko-KR" sz="1600">
                <a:latin typeface="AppleSDGothicNeoM00" panose="02000503000000000000" pitchFamily="2" charset="-127"/>
                <a:ea typeface="AppleSDGothicNeoM00" panose="02000503000000000000" pitchFamily="2" charset="-127"/>
              </a:rPr>
              <a:t>: end-to-end</a:t>
            </a:r>
            <a:r>
              <a:rPr lang="ko-KR" altLang="en-US" sz="1600">
                <a:latin typeface="AppleSDGothicNeoM00" panose="02000503000000000000" pitchFamily="2" charset="-127"/>
                <a:ea typeface="AppleSDGothicNeoM00" panose="02000503000000000000" pitchFamily="2" charset="-127"/>
              </a:rPr>
              <a:t>로 미분가능하기 때문에</a:t>
            </a:r>
            <a:r>
              <a:rPr lang="en-US" altLang="ko-KR" sz="1600">
                <a:latin typeface="AppleSDGothicNeoM00" panose="02000503000000000000" pitchFamily="2" charset="-127"/>
                <a:ea typeface="AppleSDGothicNeoM00" panose="02000503000000000000" pitchFamily="2" charset="-127"/>
              </a:rPr>
              <a:t>, general</a:t>
            </a:r>
            <a:r>
              <a:rPr lang="ko-KR" altLang="en-US" sz="1600">
                <a:latin typeface="AppleSDGothicNeoM00" panose="02000503000000000000" pitchFamily="2" charset="-127"/>
                <a:ea typeface="AppleSDGothicNeoM00" panose="02000503000000000000" pitchFamily="2" charset="-127"/>
              </a:rPr>
              <a:t> 하며</a:t>
            </a:r>
            <a:r>
              <a:rPr lang="en-US" altLang="ko-KR" sz="1600">
                <a:latin typeface="AppleSDGothicNeoM00" panose="02000503000000000000" pitchFamily="2" charset="-127"/>
                <a:ea typeface="AppleSDGothicNeoM00" panose="02000503000000000000" pitchFamily="2" charset="-127"/>
              </a:rPr>
              <a:t>, graph-level feature</a:t>
            </a:r>
            <a:r>
              <a:rPr lang="ko-KR" altLang="en-US" sz="1600">
                <a:latin typeface="AppleSDGothicNeoM00" panose="02000503000000000000" pitchFamily="2" charset="-127"/>
                <a:ea typeface="AppleSDGothicNeoM00" panose="02000503000000000000" pitchFamily="2" charset="-127"/>
              </a:rPr>
              <a:t>를 포함한 모든 </a:t>
            </a:r>
            <a:r>
              <a:rPr lang="en-US" altLang="ko-KR" sz="1600">
                <a:latin typeface="AppleSDGothicNeoM00" panose="02000503000000000000" pitchFamily="2" charset="-127"/>
                <a:ea typeface="AppleSDGothicNeoM00" panose="02000503000000000000" pitchFamily="2" charset="-127"/>
              </a:rPr>
              <a:t>scale</a:t>
            </a:r>
            <a:r>
              <a:rPr lang="ko-KR" altLang="en-US" sz="1600">
                <a:latin typeface="AppleSDGothicNeoM00" panose="02000503000000000000" pitchFamily="2" charset="-127"/>
                <a:ea typeface="AppleSDGothicNeoM00" panose="02000503000000000000" pitchFamily="2" charset="-127"/>
              </a:rPr>
              <a:t>에서 </a:t>
            </a:r>
            <a:r>
              <a:rPr lang="en-US" altLang="ko-KR" sz="1600">
                <a:latin typeface="AppleSDGothicNeoM00" panose="02000503000000000000" pitchFamily="2" charset="-127"/>
                <a:ea typeface="AppleSDGothicNeoM00" panose="02000503000000000000" pitchFamily="2" charset="-127"/>
              </a:rPr>
              <a:t>topological features</a:t>
            </a:r>
            <a:r>
              <a:rPr lang="ko-KR" altLang="en-US" sz="1600">
                <a:latin typeface="AppleSDGothicNeoM00" panose="02000503000000000000" pitchFamily="2" charset="-127"/>
                <a:ea typeface="AppleSDGothicNeoM00" panose="02000503000000000000" pitchFamily="2" charset="-127"/>
              </a:rPr>
              <a:t>계산 가능하고</a:t>
            </a:r>
            <a:r>
              <a:rPr lang="en-US" altLang="ko-KR" sz="1600">
                <a:latin typeface="AppleSDGothicNeoM00" panose="02000503000000000000" pitchFamily="2" charset="-127"/>
                <a:ea typeface="AppleSDGothicNeoM00" panose="02000503000000000000" pitchFamily="2" charset="-127"/>
              </a:rPr>
              <a:t>, </a:t>
            </a:r>
            <a:r>
              <a:rPr lang="ko-KR" altLang="en-US" sz="1600">
                <a:latin typeface="AppleSDGothicNeoM00" panose="02000503000000000000" pitchFamily="2" charset="-127"/>
                <a:ea typeface="AppleSDGothicNeoM00" panose="02000503000000000000" pitchFamily="2" charset="-127"/>
              </a:rPr>
              <a:t>임의의 </a:t>
            </a:r>
            <a:r>
              <a:rPr lang="en-US" altLang="ko-KR" sz="1600">
                <a:latin typeface="AppleSDGothicNeoM00" panose="02000503000000000000" pitchFamily="2" charset="-127"/>
                <a:ea typeface="AppleSDGothicNeoM00" panose="02000503000000000000" pitchFamily="2" charset="-127"/>
              </a:rPr>
              <a:t>GNN</a:t>
            </a:r>
            <a:r>
              <a:rPr lang="ko-KR" altLang="en-US" sz="1600">
                <a:latin typeface="AppleSDGothicNeoM00" panose="02000503000000000000" pitchFamily="2" charset="-127"/>
                <a:ea typeface="AppleSDGothicNeoM00" panose="02000503000000000000" pitchFamily="2" charset="-127"/>
              </a:rPr>
              <a:t>과 통합이 가능하다</a:t>
            </a:r>
            <a:r>
              <a:rPr lang="en-US" altLang="ko-KR" sz="1600">
                <a:latin typeface="AppleSDGothicNeoM00" panose="02000503000000000000" pitchFamily="2" charset="-127"/>
                <a:ea typeface="AppleSDGothicNeoM00" panose="02000503000000000000" pitchFamily="2" charset="-127"/>
              </a:rPr>
              <a:t>.</a:t>
            </a:r>
          </a:p>
        </p:txBody>
      </p:sp>
    </p:spTree>
    <p:extLst>
      <p:ext uri="{BB962C8B-B14F-4D97-AF65-F5344CB8AC3E}">
        <p14:creationId xmlns:p14="http://schemas.microsoft.com/office/powerpoint/2010/main" val="31744758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F513D6D-4C62-4881-ABFE-0CB94D543734}"/>
              </a:ext>
            </a:extLst>
          </p:cNvPr>
          <p:cNvSpPr txBox="1"/>
          <p:nvPr/>
        </p:nvSpPr>
        <p:spPr>
          <a:xfrm>
            <a:off x="3886200" y="2644171"/>
            <a:ext cx="676522" cy="523220"/>
          </a:xfrm>
          <a:prstGeom prst="rect">
            <a:avLst/>
          </a:prstGeom>
          <a:noFill/>
        </p:spPr>
        <p:txBody>
          <a:bodyPr wrap="square" rtlCol="0">
            <a:spAutoFit/>
          </a:bodyPr>
          <a:lstStyle/>
          <a:p>
            <a:r>
              <a:rPr lang="en-US" altLang="ko-KR" sz="2800" dirty="0">
                <a:solidFill>
                  <a:schemeClr val="tx2">
                    <a:lumMod val="50000"/>
                  </a:schemeClr>
                </a:solidFill>
                <a:latin typeface="나눔스퀘어_ac ExtraBold" panose="020B0600000101010101" pitchFamily="50" charset="-127"/>
                <a:ea typeface="나눔스퀘어_ac ExtraBold" panose="020B0600000101010101" pitchFamily="50" charset="-127"/>
              </a:rPr>
              <a:t>03</a:t>
            </a:r>
            <a:endParaRPr lang="ko-KR" altLang="en-US" sz="2800" dirty="0">
              <a:latin typeface="나눔스퀘어_ac ExtraBold" panose="020B0600000101010101" pitchFamily="50" charset="-127"/>
              <a:ea typeface="나눔스퀘어_ac ExtraBold" panose="020B0600000101010101" pitchFamily="50" charset="-127"/>
            </a:endParaRPr>
          </a:p>
        </p:txBody>
      </p:sp>
      <p:sp>
        <p:nvSpPr>
          <p:cNvPr id="4" name="직사각형 3">
            <a:extLst>
              <a:ext uri="{FF2B5EF4-FFF2-40B4-BE49-F238E27FC236}">
                <a16:creationId xmlns:a16="http://schemas.microsoft.com/office/drawing/2014/main" id="{36B3A180-559D-4BEF-AC45-D65A84DD08CC}"/>
              </a:ext>
            </a:extLst>
          </p:cNvPr>
          <p:cNvSpPr/>
          <p:nvPr/>
        </p:nvSpPr>
        <p:spPr>
          <a:xfrm>
            <a:off x="3886200" y="3167391"/>
            <a:ext cx="4257216" cy="52322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a:latin typeface="AppleSDGothicNeoB00" panose="02000503000000000000" pitchFamily="2" charset="-127"/>
                <a:ea typeface="AppleSDGothicNeoB00" panose="02000503000000000000" pitchFamily="2" charset="-127"/>
              </a:rPr>
              <a:t>TOGL : A Topological Graph Layer</a:t>
            </a:r>
            <a:endParaRPr lang="ko-KR" altLang="en-US" sz="1600" dirty="0">
              <a:latin typeface="AppleSDGothicNeoB00" panose="02000503000000000000" pitchFamily="2" charset="-127"/>
              <a:ea typeface="AppleSDGothicNeoB00" panose="02000503000000000000" pitchFamily="2" charset="-127"/>
            </a:endParaRPr>
          </a:p>
        </p:txBody>
      </p:sp>
      <p:sp>
        <p:nvSpPr>
          <p:cNvPr id="6" name="이등변 삼각형 5">
            <a:extLst>
              <a:ext uri="{FF2B5EF4-FFF2-40B4-BE49-F238E27FC236}">
                <a16:creationId xmlns:a16="http://schemas.microsoft.com/office/drawing/2014/main" id="{5E4FE1BD-FE6F-40CD-A981-B8C8D14984D1}"/>
              </a:ext>
            </a:extLst>
          </p:cNvPr>
          <p:cNvSpPr/>
          <p:nvPr/>
        </p:nvSpPr>
        <p:spPr>
          <a:xfrm rot="18900000">
            <a:off x="-480308" y="-99421"/>
            <a:ext cx="1505913" cy="746177"/>
          </a:xfrm>
          <a:prstGeom prst="triangle">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이등변 삼각형 6">
            <a:extLst>
              <a:ext uri="{FF2B5EF4-FFF2-40B4-BE49-F238E27FC236}">
                <a16:creationId xmlns:a16="http://schemas.microsoft.com/office/drawing/2014/main" id="{C43A3527-405B-4EF4-AB18-EC5E68B532A4}"/>
              </a:ext>
            </a:extLst>
          </p:cNvPr>
          <p:cNvSpPr/>
          <p:nvPr/>
        </p:nvSpPr>
        <p:spPr>
          <a:xfrm rot="8100000">
            <a:off x="11157099" y="6205876"/>
            <a:ext cx="1535624" cy="751024"/>
          </a:xfrm>
          <a:prstGeom prst="triangle">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456121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이등변 삼각형 1">
            <a:extLst>
              <a:ext uri="{FF2B5EF4-FFF2-40B4-BE49-F238E27FC236}">
                <a16:creationId xmlns:a16="http://schemas.microsoft.com/office/drawing/2014/main" id="{820D26F1-2C01-4C5B-9BEF-CDDA42EC9F51}"/>
              </a:ext>
            </a:extLst>
          </p:cNvPr>
          <p:cNvSpPr/>
          <p:nvPr/>
        </p:nvSpPr>
        <p:spPr>
          <a:xfrm rot="18900000">
            <a:off x="-480308" y="-99421"/>
            <a:ext cx="1505913" cy="746177"/>
          </a:xfrm>
          <a:prstGeom prst="triangle">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ppleSDGothicNeoB00" panose="02000503000000000000" pitchFamily="2" charset="-127"/>
              <a:ea typeface="AppleSDGothicNeoB00" panose="02000503000000000000" pitchFamily="2" charset="-127"/>
            </a:endParaRPr>
          </a:p>
        </p:txBody>
      </p:sp>
      <p:sp>
        <p:nvSpPr>
          <p:cNvPr id="3" name="이등변 삼각형 2">
            <a:extLst>
              <a:ext uri="{FF2B5EF4-FFF2-40B4-BE49-F238E27FC236}">
                <a16:creationId xmlns:a16="http://schemas.microsoft.com/office/drawing/2014/main" id="{BBA45C8C-B5E3-4A39-8025-4B350239910C}"/>
              </a:ext>
            </a:extLst>
          </p:cNvPr>
          <p:cNvSpPr/>
          <p:nvPr/>
        </p:nvSpPr>
        <p:spPr>
          <a:xfrm rot="8100000">
            <a:off x="11157099" y="6205876"/>
            <a:ext cx="1535624" cy="751024"/>
          </a:xfrm>
          <a:prstGeom prst="triangle">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ppleSDGothicNeoB00" panose="02000503000000000000" pitchFamily="2" charset="-127"/>
              <a:ea typeface="AppleSDGothicNeoB00" panose="02000503000000000000" pitchFamily="2" charset="-127"/>
            </a:endParaRPr>
          </a:p>
        </p:txBody>
      </p:sp>
      <p:sp>
        <p:nvSpPr>
          <p:cNvPr id="4" name="TextBox 3">
            <a:extLst>
              <a:ext uri="{FF2B5EF4-FFF2-40B4-BE49-F238E27FC236}">
                <a16:creationId xmlns:a16="http://schemas.microsoft.com/office/drawing/2014/main" id="{4C725F0B-6A56-4A44-8233-F6D6BBE77E08}"/>
              </a:ext>
            </a:extLst>
          </p:cNvPr>
          <p:cNvSpPr txBox="1"/>
          <p:nvPr/>
        </p:nvSpPr>
        <p:spPr>
          <a:xfrm>
            <a:off x="5635375" y="485127"/>
            <a:ext cx="921249" cy="584775"/>
          </a:xfrm>
          <a:prstGeom prst="rect">
            <a:avLst/>
          </a:prstGeom>
          <a:noFill/>
        </p:spPr>
        <p:txBody>
          <a:bodyPr wrap="square" rtlCol="0">
            <a:spAutoFit/>
          </a:bodyPr>
          <a:lstStyle/>
          <a:p>
            <a:r>
              <a:rPr lang="ko-KR" altLang="en-US" sz="3200" dirty="0">
                <a:latin typeface="AppleSDGothicNeoB00" panose="02000503000000000000" pitchFamily="2" charset="-127"/>
                <a:ea typeface="AppleSDGothicNeoB00" panose="02000503000000000000" pitchFamily="2" charset="-127"/>
              </a:rPr>
              <a:t>목차 </a:t>
            </a:r>
          </a:p>
        </p:txBody>
      </p:sp>
      <p:cxnSp>
        <p:nvCxnSpPr>
          <p:cNvPr id="6" name="직선 연결선 5">
            <a:extLst>
              <a:ext uri="{FF2B5EF4-FFF2-40B4-BE49-F238E27FC236}">
                <a16:creationId xmlns:a16="http://schemas.microsoft.com/office/drawing/2014/main" id="{C9805BEC-CF55-4E42-904B-DF65E5F1778B}"/>
              </a:ext>
            </a:extLst>
          </p:cNvPr>
          <p:cNvCxnSpPr>
            <a:cxnSpLocks/>
          </p:cNvCxnSpPr>
          <p:nvPr/>
        </p:nvCxnSpPr>
        <p:spPr>
          <a:xfrm>
            <a:off x="5140501" y="1105455"/>
            <a:ext cx="1910994" cy="0"/>
          </a:xfrm>
          <a:prstGeom prst="line">
            <a:avLst/>
          </a:prstGeom>
          <a:ln w="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F513D6D-4C62-4881-ABFE-0CB94D543734}"/>
              </a:ext>
            </a:extLst>
          </p:cNvPr>
          <p:cNvSpPr txBox="1"/>
          <p:nvPr/>
        </p:nvSpPr>
        <p:spPr>
          <a:xfrm>
            <a:off x="1536430" y="2000721"/>
            <a:ext cx="760288" cy="584775"/>
          </a:xfrm>
          <a:prstGeom prst="rect">
            <a:avLst/>
          </a:prstGeom>
          <a:noFill/>
        </p:spPr>
        <p:txBody>
          <a:bodyPr wrap="square" rtlCol="0">
            <a:spAutoFit/>
          </a:bodyPr>
          <a:lstStyle/>
          <a:p>
            <a:r>
              <a:rPr lang="en-US" altLang="ko-KR" sz="3200" dirty="0">
                <a:solidFill>
                  <a:schemeClr val="tx2">
                    <a:lumMod val="50000"/>
                  </a:schemeClr>
                </a:solidFill>
                <a:latin typeface="AppleSDGothicNeoB00" panose="02000503000000000000" pitchFamily="2" charset="-127"/>
                <a:ea typeface="AppleSDGothicNeoB00" panose="02000503000000000000" pitchFamily="2" charset="-127"/>
              </a:rPr>
              <a:t>01</a:t>
            </a:r>
            <a:endParaRPr lang="ko-KR" altLang="en-US" sz="3200" dirty="0">
              <a:solidFill>
                <a:schemeClr val="tx2">
                  <a:lumMod val="50000"/>
                </a:schemeClr>
              </a:solidFill>
              <a:latin typeface="AppleSDGothicNeoB00" panose="02000503000000000000" pitchFamily="2" charset="-127"/>
              <a:ea typeface="AppleSDGothicNeoB00" panose="02000503000000000000" pitchFamily="2" charset="-127"/>
            </a:endParaRPr>
          </a:p>
        </p:txBody>
      </p:sp>
      <p:sp>
        <p:nvSpPr>
          <p:cNvPr id="9" name="TextBox 8">
            <a:extLst>
              <a:ext uri="{FF2B5EF4-FFF2-40B4-BE49-F238E27FC236}">
                <a16:creationId xmlns:a16="http://schemas.microsoft.com/office/drawing/2014/main" id="{37E37DBD-FB01-4CFF-BB0F-856FF993CECE}"/>
              </a:ext>
            </a:extLst>
          </p:cNvPr>
          <p:cNvSpPr txBox="1"/>
          <p:nvPr/>
        </p:nvSpPr>
        <p:spPr>
          <a:xfrm>
            <a:off x="1536430" y="2548608"/>
            <a:ext cx="760288" cy="584775"/>
          </a:xfrm>
          <a:prstGeom prst="rect">
            <a:avLst/>
          </a:prstGeom>
          <a:noFill/>
        </p:spPr>
        <p:txBody>
          <a:bodyPr wrap="square" rtlCol="0">
            <a:spAutoFit/>
          </a:bodyPr>
          <a:lstStyle/>
          <a:p>
            <a:r>
              <a:rPr lang="en-US" altLang="ko-KR" sz="3200" dirty="0">
                <a:solidFill>
                  <a:schemeClr val="tx2">
                    <a:lumMod val="50000"/>
                  </a:schemeClr>
                </a:solidFill>
                <a:latin typeface="AppleSDGothicNeoB00" panose="02000503000000000000" pitchFamily="2" charset="-127"/>
                <a:ea typeface="AppleSDGothicNeoB00" panose="02000503000000000000" pitchFamily="2" charset="-127"/>
              </a:rPr>
              <a:t>02</a:t>
            </a:r>
            <a:endParaRPr lang="ko-KR" altLang="en-US" sz="3200" dirty="0">
              <a:solidFill>
                <a:schemeClr val="tx2">
                  <a:lumMod val="50000"/>
                </a:schemeClr>
              </a:solidFill>
              <a:latin typeface="AppleSDGothicNeoB00" panose="02000503000000000000" pitchFamily="2" charset="-127"/>
              <a:ea typeface="AppleSDGothicNeoB00" panose="02000503000000000000" pitchFamily="2" charset="-127"/>
            </a:endParaRPr>
          </a:p>
        </p:txBody>
      </p:sp>
      <p:sp>
        <p:nvSpPr>
          <p:cNvPr id="10" name="TextBox 9">
            <a:extLst>
              <a:ext uri="{FF2B5EF4-FFF2-40B4-BE49-F238E27FC236}">
                <a16:creationId xmlns:a16="http://schemas.microsoft.com/office/drawing/2014/main" id="{2C7CC694-4213-4D8F-AEDE-1FC8C3A8F313}"/>
              </a:ext>
            </a:extLst>
          </p:cNvPr>
          <p:cNvSpPr txBox="1"/>
          <p:nvPr/>
        </p:nvSpPr>
        <p:spPr>
          <a:xfrm>
            <a:off x="1536430" y="3096495"/>
            <a:ext cx="760288" cy="584775"/>
          </a:xfrm>
          <a:prstGeom prst="rect">
            <a:avLst/>
          </a:prstGeom>
          <a:noFill/>
        </p:spPr>
        <p:txBody>
          <a:bodyPr wrap="square" rtlCol="0">
            <a:spAutoFit/>
          </a:bodyPr>
          <a:lstStyle/>
          <a:p>
            <a:r>
              <a:rPr lang="en-US" altLang="ko-KR" sz="3200" dirty="0">
                <a:solidFill>
                  <a:schemeClr val="tx2">
                    <a:lumMod val="50000"/>
                  </a:schemeClr>
                </a:solidFill>
                <a:latin typeface="AppleSDGothicNeoB00" panose="02000503000000000000" pitchFamily="2" charset="-127"/>
                <a:ea typeface="AppleSDGothicNeoB00" panose="02000503000000000000" pitchFamily="2" charset="-127"/>
              </a:rPr>
              <a:t>03</a:t>
            </a:r>
            <a:endParaRPr lang="ko-KR" altLang="en-US" sz="3200" dirty="0">
              <a:solidFill>
                <a:schemeClr val="tx2">
                  <a:lumMod val="50000"/>
                </a:schemeClr>
              </a:solidFill>
              <a:latin typeface="AppleSDGothicNeoB00" panose="02000503000000000000" pitchFamily="2" charset="-127"/>
              <a:ea typeface="AppleSDGothicNeoB00" panose="02000503000000000000" pitchFamily="2" charset="-127"/>
            </a:endParaRPr>
          </a:p>
        </p:txBody>
      </p:sp>
      <p:sp>
        <p:nvSpPr>
          <p:cNvPr id="11" name="TextBox 10">
            <a:extLst>
              <a:ext uri="{FF2B5EF4-FFF2-40B4-BE49-F238E27FC236}">
                <a16:creationId xmlns:a16="http://schemas.microsoft.com/office/drawing/2014/main" id="{7E857D48-4D97-4C2A-B786-7A589B57D677}"/>
              </a:ext>
            </a:extLst>
          </p:cNvPr>
          <p:cNvSpPr txBox="1"/>
          <p:nvPr/>
        </p:nvSpPr>
        <p:spPr>
          <a:xfrm>
            <a:off x="1536430" y="3644382"/>
            <a:ext cx="760288" cy="584775"/>
          </a:xfrm>
          <a:prstGeom prst="rect">
            <a:avLst/>
          </a:prstGeom>
          <a:noFill/>
        </p:spPr>
        <p:txBody>
          <a:bodyPr wrap="square" rtlCol="0">
            <a:spAutoFit/>
          </a:bodyPr>
          <a:lstStyle/>
          <a:p>
            <a:r>
              <a:rPr lang="en-US" altLang="ko-KR" sz="3200" dirty="0">
                <a:solidFill>
                  <a:schemeClr val="tx2">
                    <a:lumMod val="50000"/>
                  </a:schemeClr>
                </a:solidFill>
                <a:latin typeface="AppleSDGothicNeoB00" panose="02000503000000000000" pitchFamily="2" charset="-127"/>
                <a:ea typeface="AppleSDGothicNeoB00" panose="02000503000000000000" pitchFamily="2" charset="-127"/>
              </a:rPr>
              <a:t>04</a:t>
            </a:r>
            <a:endParaRPr lang="ko-KR" altLang="en-US" sz="3200" dirty="0">
              <a:solidFill>
                <a:schemeClr val="tx2">
                  <a:lumMod val="50000"/>
                </a:schemeClr>
              </a:solidFill>
              <a:latin typeface="AppleSDGothicNeoB00" panose="02000503000000000000" pitchFamily="2" charset="-127"/>
              <a:ea typeface="AppleSDGothicNeoB00" panose="02000503000000000000" pitchFamily="2" charset="-127"/>
            </a:endParaRPr>
          </a:p>
        </p:txBody>
      </p:sp>
      <p:sp>
        <p:nvSpPr>
          <p:cNvPr id="12" name="TextBox 11">
            <a:extLst>
              <a:ext uri="{FF2B5EF4-FFF2-40B4-BE49-F238E27FC236}">
                <a16:creationId xmlns:a16="http://schemas.microsoft.com/office/drawing/2014/main" id="{70C36F6B-CAF2-483A-A78F-3A2BA8414501}"/>
              </a:ext>
            </a:extLst>
          </p:cNvPr>
          <p:cNvSpPr txBox="1"/>
          <p:nvPr/>
        </p:nvSpPr>
        <p:spPr>
          <a:xfrm>
            <a:off x="2296718" y="2108442"/>
            <a:ext cx="2661007" cy="400110"/>
          </a:xfrm>
          <a:prstGeom prst="rect">
            <a:avLst/>
          </a:prstGeom>
          <a:noFill/>
        </p:spPr>
        <p:txBody>
          <a:bodyPr wrap="square" rtlCol="0">
            <a:spAutoFit/>
          </a:bodyPr>
          <a:lstStyle/>
          <a:p>
            <a:r>
              <a:rPr lang="en-US" altLang="ko-KR" sz="2000" dirty="0">
                <a:latin typeface="AppleSDGothicNeoB00" panose="02000503000000000000" pitchFamily="2" charset="-127"/>
                <a:ea typeface="AppleSDGothicNeoB00" panose="02000503000000000000" pitchFamily="2" charset="-127"/>
              </a:rPr>
              <a:t>Introduction</a:t>
            </a:r>
            <a:endParaRPr lang="ko-KR" altLang="en-US" sz="2000" dirty="0">
              <a:latin typeface="AppleSDGothicNeoB00" panose="02000503000000000000" pitchFamily="2" charset="-127"/>
              <a:ea typeface="AppleSDGothicNeoB00" panose="02000503000000000000" pitchFamily="2" charset="-127"/>
            </a:endParaRPr>
          </a:p>
        </p:txBody>
      </p:sp>
      <p:sp>
        <p:nvSpPr>
          <p:cNvPr id="13" name="TextBox 12">
            <a:extLst>
              <a:ext uri="{FF2B5EF4-FFF2-40B4-BE49-F238E27FC236}">
                <a16:creationId xmlns:a16="http://schemas.microsoft.com/office/drawing/2014/main" id="{125F3C28-5279-4B08-94D8-3A047C098B3C}"/>
              </a:ext>
            </a:extLst>
          </p:cNvPr>
          <p:cNvSpPr txBox="1"/>
          <p:nvPr/>
        </p:nvSpPr>
        <p:spPr>
          <a:xfrm>
            <a:off x="2296717" y="2656329"/>
            <a:ext cx="6272974" cy="400110"/>
          </a:xfrm>
          <a:prstGeom prst="rect">
            <a:avLst/>
          </a:prstGeom>
          <a:noFill/>
        </p:spPr>
        <p:txBody>
          <a:bodyPr wrap="square" rtlCol="0">
            <a:spAutoFit/>
          </a:bodyPr>
          <a:lstStyle/>
          <a:p>
            <a:r>
              <a:rPr lang="en-US" altLang="ko-KR" sz="2000">
                <a:latin typeface="AppleSDGothicNeoB00" panose="02000503000000000000" pitchFamily="2" charset="-127"/>
                <a:ea typeface="AppleSDGothicNeoB00" panose="02000503000000000000" pitchFamily="2" charset="-127"/>
              </a:rPr>
              <a:t>Background : computational topology &amp; Related work</a:t>
            </a:r>
            <a:endParaRPr lang="ko-KR" altLang="en-US" sz="2000" dirty="0">
              <a:latin typeface="AppleSDGothicNeoB00" panose="02000503000000000000" pitchFamily="2" charset="-127"/>
              <a:ea typeface="AppleSDGothicNeoB00" panose="02000503000000000000" pitchFamily="2" charset="-127"/>
            </a:endParaRPr>
          </a:p>
        </p:txBody>
      </p:sp>
      <p:sp>
        <p:nvSpPr>
          <p:cNvPr id="14" name="TextBox 13">
            <a:extLst>
              <a:ext uri="{FF2B5EF4-FFF2-40B4-BE49-F238E27FC236}">
                <a16:creationId xmlns:a16="http://schemas.microsoft.com/office/drawing/2014/main" id="{ACB91061-1585-4349-BB75-FE693A1B9C2A}"/>
              </a:ext>
            </a:extLst>
          </p:cNvPr>
          <p:cNvSpPr txBox="1"/>
          <p:nvPr/>
        </p:nvSpPr>
        <p:spPr>
          <a:xfrm>
            <a:off x="2296717" y="3204216"/>
            <a:ext cx="8078194" cy="400110"/>
          </a:xfrm>
          <a:prstGeom prst="rect">
            <a:avLst/>
          </a:prstGeom>
          <a:noFill/>
        </p:spPr>
        <p:txBody>
          <a:bodyPr wrap="square" rtlCol="0">
            <a:spAutoFit/>
          </a:bodyPr>
          <a:lstStyle/>
          <a:p>
            <a:r>
              <a:rPr lang="en-US" altLang="ko-KR" sz="2000">
                <a:latin typeface="AppleSDGothicNeoB00" panose="02000503000000000000" pitchFamily="2" charset="-127"/>
                <a:ea typeface="AppleSDGothicNeoB00" panose="02000503000000000000" pitchFamily="2" charset="-127"/>
              </a:rPr>
              <a:t>TOGL : A Topological Graph Layer</a:t>
            </a:r>
            <a:endParaRPr lang="ko-KR" altLang="en-US" sz="2000" dirty="0">
              <a:latin typeface="AppleSDGothicNeoB00" panose="02000503000000000000" pitchFamily="2" charset="-127"/>
              <a:ea typeface="AppleSDGothicNeoB00" panose="02000503000000000000" pitchFamily="2" charset="-127"/>
            </a:endParaRPr>
          </a:p>
        </p:txBody>
      </p:sp>
      <p:sp>
        <p:nvSpPr>
          <p:cNvPr id="15" name="TextBox 14">
            <a:extLst>
              <a:ext uri="{FF2B5EF4-FFF2-40B4-BE49-F238E27FC236}">
                <a16:creationId xmlns:a16="http://schemas.microsoft.com/office/drawing/2014/main" id="{4B8E1BB9-EDDF-4196-95F9-6BAB5B6F9830}"/>
              </a:ext>
            </a:extLst>
          </p:cNvPr>
          <p:cNvSpPr txBox="1"/>
          <p:nvPr/>
        </p:nvSpPr>
        <p:spPr>
          <a:xfrm>
            <a:off x="2296717" y="3752103"/>
            <a:ext cx="5766198" cy="400110"/>
          </a:xfrm>
          <a:prstGeom prst="rect">
            <a:avLst/>
          </a:prstGeom>
          <a:noFill/>
        </p:spPr>
        <p:txBody>
          <a:bodyPr wrap="square" rtlCol="0">
            <a:spAutoFit/>
          </a:bodyPr>
          <a:lstStyle/>
          <a:p>
            <a:r>
              <a:rPr lang="en-US" altLang="ko-KR" sz="2000">
                <a:latin typeface="AppleSDGothicNeoB00" panose="02000503000000000000" pitchFamily="2" charset="-127"/>
                <a:ea typeface="AppleSDGothicNeoB00" panose="02000503000000000000" pitchFamily="2" charset="-127"/>
              </a:rPr>
              <a:t>Experiments</a:t>
            </a:r>
            <a:endParaRPr lang="ko-KR" altLang="en-US" sz="2000" dirty="0">
              <a:latin typeface="AppleSDGothicNeoB00" panose="02000503000000000000" pitchFamily="2" charset="-127"/>
              <a:ea typeface="AppleSDGothicNeoB00" panose="02000503000000000000" pitchFamily="2" charset="-127"/>
            </a:endParaRPr>
          </a:p>
        </p:txBody>
      </p:sp>
      <p:sp>
        <p:nvSpPr>
          <p:cNvPr id="16" name="TextBox 15">
            <a:extLst>
              <a:ext uri="{FF2B5EF4-FFF2-40B4-BE49-F238E27FC236}">
                <a16:creationId xmlns:a16="http://schemas.microsoft.com/office/drawing/2014/main" id="{F1216E63-3EBD-4C39-A583-DACA96CDBD56}"/>
              </a:ext>
            </a:extLst>
          </p:cNvPr>
          <p:cNvSpPr txBox="1"/>
          <p:nvPr/>
        </p:nvSpPr>
        <p:spPr>
          <a:xfrm>
            <a:off x="1536430" y="4202779"/>
            <a:ext cx="760288" cy="584775"/>
          </a:xfrm>
          <a:prstGeom prst="rect">
            <a:avLst/>
          </a:prstGeom>
          <a:noFill/>
        </p:spPr>
        <p:txBody>
          <a:bodyPr wrap="square" rtlCol="0">
            <a:spAutoFit/>
          </a:bodyPr>
          <a:lstStyle/>
          <a:p>
            <a:r>
              <a:rPr lang="en-US" altLang="ko-KR" sz="3200" dirty="0">
                <a:solidFill>
                  <a:schemeClr val="tx2">
                    <a:lumMod val="50000"/>
                  </a:schemeClr>
                </a:solidFill>
                <a:latin typeface="AppleSDGothicNeoB00" panose="02000503000000000000" pitchFamily="2" charset="-127"/>
                <a:ea typeface="AppleSDGothicNeoB00" panose="02000503000000000000" pitchFamily="2" charset="-127"/>
              </a:rPr>
              <a:t>05</a:t>
            </a:r>
            <a:endParaRPr lang="ko-KR" altLang="en-US" sz="3200" dirty="0">
              <a:solidFill>
                <a:schemeClr val="tx2">
                  <a:lumMod val="50000"/>
                </a:schemeClr>
              </a:solidFill>
              <a:latin typeface="AppleSDGothicNeoB00" panose="02000503000000000000" pitchFamily="2" charset="-127"/>
              <a:ea typeface="AppleSDGothicNeoB00" panose="02000503000000000000" pitchFamily="2" charset="-127"/>
            </a:endParaRPr>
          </a:p>
        </p:txBody>
      </p:sp>
      <p:sp>
        <p:nvSpPr>
          <p:cNvPr id="17" name="TextBox 16">
            <a:extLst>
              <a:ext uri="{FF2B5EF4-FFF2-40B4-BE49-F238E27FC236}">
                <a16:creationId xmlns:a16="http://schemas.microsoft.com/office/drawing/2014/main" id="{061E3BF7-876A-4FA2-854A-3CB61574C1B7}"/>
              </a:ext>
            </a:extLst>
          </p:cNvPr>
          <p:cNvSpPr txBox="1"/>
          <p:nvPr/>
        </p:nvSpPr>
        <p:spPr>
          <a:xfrm>
            <a:off x="2296717" y="4310500"/>
            <a:ext cx="5314507" cy="400110"/>
          </a:xfrm>
          <a:prstGeom prst="rect">
            <a:avLst/>
          </a:prstGeom>
          <a:noFill/>
        </p:spPr>
        <p:txBody>
          <a:bodyPr wrap="square" rtlCol="0">
            <a:spAutoFit/>
          </a:bodyPr>
          <a:lstStyle/>
          <a:p>
            <a:r>
              <a:rPr lang="en-US" altLang="ko-KR" sz="2000">
                <a:latin typeface="AppleSDGothicNeoB00" panose="02000503000000000000" pitchFamily="2" charset="-127"/>
                <a:ea typeface="AppleSDGothicNeoB00" panose="02000503000000000000" pitchFamily="2" charset="-127"/>
              </a:rPr>
              <a:t>Conclusion</a:t>
            </a:r>
            <a:endParaRPr lang="ko-KR" altLang="en-US" sz="2000" dirty="0">
              <a:latin typeface="AppleSDGothicNeoB00" panose="02000503000000000000" pitchFamily="2" charset="-127"/>
              <a:ea typeface="AppleSDGothicNeoB00" panose="02000503000000000000" pitchFamily="2" charset="-127"/>
            </a:endParaRPr>
          </a:p>
        </p:txBody>
      </p:sp>
    </p:spTree>
    <p:extLst>
      <p:ext uri="{BB962C8B-B14F-4D97-AF65-F5344CB8AC3E}">
        <p14:creationId xmlns:p14="http://schemas.microsoft.com/office/powerpoint/2010/main" val="24223218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사각형: 둥근 모서리 18">
            <a:extLst>
              <a:ext uri="{FF2B5EF4-FFF2-40B4-BE49-F238E27FC236}">
                <a16:creationId xmlns:a16="http://schemas.microsoft.com/office/drawing/2014/main" id="{A89A30CE-6DBF-4249-96E7-9C3B6749591F}"/>
              </a:ext>
            </a:extLst>
          </p:cNvPr>
          <p:cNvSpPr/>
          <p:nvPr/>
        </p:nvSpPr>
        <p:spPr>
          <a:xfrm>
            <a:off x="10866575" y="125688"/>
            <a:ext cx="256802" cy="45719"/>
          </a:xfrm>
          <a:prstGeom prst="roundRect">
            <a:avLst/>
          </a:prstGeom>
          <a:solidFill>
            <a:schemeClr val="bg1">
              <a:lumMod val="85000"/>
            </a:schemeClr>
          </a:solidFill>
          <a:ln>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bg2"/>
                </a:solidFill>
              </a:ln>
              <a:solidFill>
                <a:schemeClr val="bg2">
                  <a:lumMod val="90000"/>
                </a:schemeClr>
              </a:solidFill>
              <a:latin typeface="AppleSDGothicNeoB00" panose="02000503000000000000" pitchFamily="2" charset="-127"/>
              <a:ea typeface="AppleSDGothicNeoB00" panose="02000503000000000000" pitchFamily="2" charset="-127"/>
            </a:endParaRPr>
          </a:p>
        </p:txBody>
      </p:sp>
      <p:sp>
        <p:nvSpPr>
          <p:cNvPr id="20" name="사각형: 둥근 모서리 19">
            <a:extLst>
              <a:ext uri="{FF2B5EF4-FFF2-40B4-BE49-F238E27FC236}">
                <a16:creationId xmlns:a16="http://schemas.microsoft.com/office/drawing/2014/main" id="{C8731AE6-C707-40B0-86E4-9925DB93DD91}"/>
              </a:ext>
            </a:extLst>
          </p:cNvPr>
          <p:cNvSpPr/>
          <p:nvPr/>
        </p:nvSpPr>
        <p:spPr>
          <a:xfrm>
            <a:off x="11190140" y="125688"/>
            <a:ext cx="256802" cy="45719"/>
          </a:xfrm>
          <a:prstGeom prst="roundRect">
            <a:avLst/>
          </a:prstGeom>
          <a:solidFill>
            <a:schemeClr val="accent5">
              <a:lumMod val="60000"/>
              <a:lumOff val="40000"/>
            </a:schemeClr>
          </a:solidFill>
          <a:ln>
            <a:solidFill>
              <a:schemeClr val="accent5">
                <a:lumMod val="60000"/>
                <a:lumOff val="4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bg2"/>
                </a:solidFill>
              </a:ln>
              <a:solidFill>
                <a:schemeClr val="bg2">
                  <a:lumMod val="90000"/>
                </a:schemeClr>
              </a:solidFill>
              <a:latin typeface="AppleSDGothicNeoB00" panose="02000503000000000000" pitchFamily="2" charset="-127"/>
              <a:ea typeface="AppleSDGothicNeoB00" panose="02000503000000000000" pitchFamily="2" charset="-127"/>
            </a:endParaRPr>
          </a:p>
        </p:txBody>
      </p:sp>
      <p:sp>
        <p:nvSpPr>
          <p:cNvPr id="21" name="사각형: 둥근 모서리 20">
            <a:extLst>
              <a:ext uri="{FF2B5EF4-FFF2-40B4-BE49-F238E27FC236}">
                <a16:creationId xmlns:a16="http://schemas.microsoft.com/office/drawing/2014/main" id="{92EE6F9D-77A0-44E1-8DA5-85E9B2D27E2D}"/>
              </a:ext>
            </a:extLst>
          </p:cNvPr>
          <p:cNvSpPr/>
          <p:nvPr/>
        </p:nvSpPr>
        <p:spPr>
          <a:xfrm>
            <a:off x="11513705" y="125688"/>
            <a:ext cx="256802" cy="45719"/>
          </a:xfrm>
          <a:prstGeom prst="roundRect">
            <a:avLst/>
          </a:prstGeom>
          <a:solidFill>
            <a:schemeClr val="bg1">
              <a:lumMod val="85000"/>
            </a:schemeClr>
          </a:solidFill>
          <a:ln>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bg2"/>
                </a:solidFill>
              </a:ln>
              <a:solidFill>
                <a:schemeClr val="bg2">
                  <a:lumMod val="90000"/>
                </a:schemeClr>
              </a:solidFill>
              <a:latin typeface="AppleSDGothicNeoB00" panose="02000503000000000000" pitchFamily="2" charset="-127"/>
              <a:ea typeface="AppleSDGothicNeoB00" panose="02000503000000000000" pitchFamily="2" charset="-127"/>
            </a:endParaRPr>
          </a:p>
        </p:txBody>
      </p:sp>
      <p:sp>
        <p:nvSpPr>
          <p:cNvPr id="22" name="사각형: 둥근 모서리 21">
            <a:extLst>
              <a:ext uri="{FF2B5EF4-FFF2-40B4-BE49-F238E27FC236}">
                <a16:creationId xmlns:a16="http://schemas.microsoft.com/office/drawing/2014/main" id="{331DC1B0-BDAF-4B5E-B933-861B62EADD71}"/>
              </a:ext>
            </a:extLst>
          </p:cNvPr>
          <p:cNvSpPr/>
          <p:nvPr/>
        </p:nvSpPr>
        <p:spPr>
          <a:xfrm>
            <a:off x="11837270" y="125688"/>
            <a:ext cx="256802" cy="45719"/>
          </a:xfrm>
          <a:prstGeom prst="roundRect">
            <a:avLst/>
          </a:prstGeom>
          <a:solidFill>
            <a:schemeClr val="bg1">
              <a:lumMod val="85000"/>
            </a:schemeClr>
          </a:solidFill>
          <a:ln>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bg2"/>
                </a:solidFill>
              </a:ln>
              <a:solidFill>
                <a:schemeClr val="bg2">
                  <a:lumMod val="90000"/>
                </a:schemeClr>
              </a:solidFill>
              <a:latin typeface="AppleSDGothicNeoB00" panose="02000503000000000000" pitchFamily="2" charset="-127"/>
              <a:ea typeface="AppleSDGothicNeoB00" panose="02000503000000000000" pitchFamily="2" charset="-127"/>
            </a:endParaRPr>
          </a:p>
        </p:txBody>
      </p:sp>
      <p:sp>
        <p:nvSpPr>
          <p:cNvPr id="23" name="사각형: 둥근 모서리 22">
            <a:extLst>
              <a:ext uri="{FF2B5EF4-FFF2-40B4-BE49-F238E27FC236}">
                <a16:creationId xmlns:a16="http://schemas.microsoft.com/office/drawing/2014/main" id="{67107954-E744-4099-BB89-EEED5A7C455B}"/>
              </a:ext>
            </a:extLst>
          </p:cNvPr>
          <p:cNvSpPr/>
          <p:nvPr/>
        </p:nvSpPr>
        <p:spPr>
          <a:xfrm>
            <a:off x="10543010" y="125688"/>
            <a:ext cx="256802" cy="45719"/>
          </a:xfrm>
          <a:prstGeom prst="roundRect">
            <a:avLst/>
          </a:prstGeom>
          <a:solidFill>
            <a:schemeClr val="bg1">
              <a:lumMod val="85000"/>
            </a:schemeClr>
          </a:solidFill>
          <a:ln>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ppleSDGothicNeoB00" panose="02000503000000000000" pitchFamily="2" charset="-127"/>
              <a:ea typeface="AppleSDGothicNeoB00" panose="02000503000000000000" pitchFamily="2" charset="-127"/>
            </a:endParaRPr>
          </a:p>
        </p:txBody>
      </p:sp>
      <p:cxnSp>
        <p:nvCxnSpPr>
          <p:cNvPr id="32" name="직선 연결선 31">
            <a:extLst>
              <a:ext uri="{FF2B5EF4-FFF2-40B4-BE49-F238E27FC236}">
                <a16:creationId xmlns:a16="http://schemas.microsoft.com/office/drawing/2014/main" id="{7EF192A3-50E8-41BB-9062-31A2AB1FCE4B}"/>
              </a:ext>
            </a:extLst>
          </p:cNvPr>
          <p:cNvCxnSpPr>
            <a:cxnSpLocks/>
          </p:cNvCxnSpPr>
          <p:nvPr/>
        </p:nvCxnSpPr>
        <p:spPr>
          <a:xfrm>
            <a:off x="1068883" y="780713"/>
            <a:ext cx="3785505" cy="0"/>
          </a:xfrm>
          <a:prstGeom prst="line">
            <a:avLst/>
          </a:prstGeom>
          <a:ln w="317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BCF7496C-648A-4CAE-B6EC-789B92D490C4}"/>
              </a:ext>
            </a:extLst>
          </p:cNvPr>
          <p:cNvSpPr txBox="1"/>
          <p:nvPr/>
        </p:nvSpPr>
        <p:spPr>
          <a:xfrm>
            <a:off x="597475" y="377404"/>
            <a:ext cx="4579643" cy="400110"/>
          </a:xfrm>
          <a:prstGeom prst="rect">
            <a:avLst/>
          </a:prstGeom>
          <a:noFill/>
        </p:spPr>
        <p:txBody>
          <a:bodyPr wrap="square" rtlCol="0">
            <a:spAutoFit/>
          </a:bodyPr>
          <a:lstStyle/>
          <a:p>
            <a:r>
              <a:rPr lang="en-US" altLang="ko-KR" sz="2000">
                <a:solidFill>
                  <a:schemeClr val="tx2">
                    <a:lumMod val="50000"/>
                  </a:schemeClr>
                </a:solidFill>
                <a:latin typeface="AppleSDGothicNeoB00" panose="02000503000000000000" pitchFamily="2" charset="-127"/>
                <a:ea typeface="AppleSDGothicNeoB00" panose="02000503000000000000" pitchFamily="2" charset="-127"/>
              </a:rPr>
              <a:t>03 </a:t>
            </a:r>
            <a:r>
              <a:rPr lang="en-US" altLang="ko-KR" sz="2000">
                <a:latin typeface="AppleSDGothicNeoB00" panose="02000503000000000000" pitchFamily="2" charset="-127"/>
                <a:ea typeface="AppleSDGothicNeoB00" panose="02000503000000000000" pitchFamily="2" charset="-127"/>
              </a:rPr>
              <a:t>TOGL : A Topological Graph Layer</a:t>
            </a:r>
            <a:endParaRPr lang="ko-KR" altLang="en-US" sz="2000">
              <a:latin typeface="AppleSDGothicNeoB00" panose="02000503000000000000" pitchFamily="2" charset="-127"/>
              <a:ea typeface="AppleSDGothicNeoB00" panose="02000503000000000000" pitchFamily="2" charset="-127"/>
            </a:endParaRPr>
          </a:p>
        </p:txBody>
      </p:sp>
      <p:sp>
        <p:nvSpPr>
          <p:cNvPr id="12" name="이등변 삼각형 11">
            <a:extLst>
              <a:ext uri="{FF2B5EF4-FFF2-40B4-BE49-F238E27FC236}">
                <a16:creationId xmlns:a16="http://schemas.microsoft.com/office/drawing/2014/main" id="{8D4C1E4C-4448-41FF-AABD-236894C5648C}"/>
              </a:ext>
            </a:extLst>
          </p:cNvPr>
          <p:cNvSpPr/>
          <p:nvPr/>
        </p:nvSpPr>
        <p:spPr>
          <a:xfrm rot="18900000">
            <a:off x="-480308" y="-99421"/>
            <a:ext cx="1505913" cy="746177"/>
          </a:xfrm>
          <a:prstGeom prst="triangle">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ppleSDGothicNeoB00" panose="02000503000000000000" pitchFamily="2" charset="-127"/>
              <a:ea typeface="AppleSDGothicNeoB00" panose="02000503000000000000" pitchFamily="2" charset="-127"/>
            </a:endParaRPr>
          </a:p>
        </p:txBody>
      </p:sp>
      <p:sp>
        <p:nvSpPr>
          <p:cNvPr id="13" name="이등변 삼각형 12">
            <a:extLst>
              <a:ext uri="{FF2B5EF4-FFF2-40B4-BE49-F238E27FC236}">
                <a16:creationId xmlns:a16="http://schemas.microsoft.com/office/drawing/2014/main" id="{D4D2CD4A-170F-4036-9410-DB2BA10B1116}"/>
              </a:ext>
            </a:extLst>
          </p:cNvPr>
          <p:cNvSpPr/>
          <p:nvPr/>
        </p:nvSpPr>
        <p:spPr>
          <a:xfrm rot="8100000">
            <a:off x="11157099" y="6205876"/>
            <a:ext cx="1535624" cy="751024"/>
          </a:xfrm>
          <a:prstGeom prst="triangle">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ppleSDGothicNeoB00" panose="02000503000000000000" pitchFamily="2" charset="-127"/>
              <a:ea typeface="AppleSDGothicNeoB00" panose="02000503000000000000" pitchFamily="2" charset="-127"/>
            </a:endParaRPr>
          </a:p>
        </p:txBody>
      </p:sp>
      <p:sp>
        <p:nvSpPr>
          <p:cNvPr id="29" name="사각형: 둥근 모서리 28">
            <a:extLst>
              <a:ext uri="{FF2B5EF4-FFF2-40B4-BE49-F238E27FC236}">
                <a16:creationId xmlns:a16="http://schemas.microsoft.com/office/drawing/2014/main" id="{7D958868-7E78-CEE3-EBF5-0487D9ABCD05}"/>
              </a:ext>
            </a:extLst>
          </p:cNvPr>
          <p:cNvSpPr/>
          <p:nvPr/>
        </p:nvSpPr>
        <p:spPr>
          <a:xfrm>
            <a:off x="708372" y="1782244"/>
            <a:ext cx="9233154" cy="985340"/>
          </a:xfrm>
          <a:prstGeom prst="roundRect">
            <a:avLst/>
          </a:prstGeom>
          <a:solidFill>
            <a:schemeClr val="accent2">
              <a:lumMod val="20000"/>
              <a:lumOff val="80000"/>
            </a:scheme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endParaRPr lang="ko-KR" altLang="en-US">
              <a:solidFill>
                <a:schemeClr val="tx1"/>
              </a:solidFill>
              <a:latin typeface="AppleSDGothicNeoL00" panose="02000503000000000000" pitchFamily="2" charset="-127"/>
              <a:ea typeface="AppleSDGothicNeoL00" panose="02000503000000000000" pitchFamily="2" charset="-127"/>
            </a:endParaRPr>
          </a:p>
        </p:txBody>
      </p:sp>
      <p:sp>
        <p:nvSpPr>
          <p:cNvPr id="30" name="TextBox 29">
            <a:extLst>
              <a:ext uri="{FF2B5EF4-FFF2-40B4-BE49-F238E27FC236}">
                <a16:creationId xmlns:a16="http://schemas.microsoft.com/office/drawing/2014/main" id="{204693F1-79B4-DEE3-E422-E00EC758F7DA}"/>
              </a:ext>
            </a:extLst>
          </p:cNvPr>
          <p:cNvSpPr txBox="1"/>
          <p:nvPr/>
        </p:nvSpPr>
        <p:spPr>
          <a:xfrm>
            <a:off x="837550" y="1912269"/>
            <a:ext cx="9001393" cy="584775"/>
          </a:xfrm>
          <a:prstGeom prst="rect">
            <a:avLst/>
          </a:prstGeom>
          <a:noFill/>
        </p:spPr>
        <p:txBody>
          <a:bodyPr wrap="square" rtlCol="0">
            <a:spAutoFit/>
          </a:bodyPr>
          <a:lstStyle/>
          <a:p>
            <a:r>
              <a:rPr lang="en-US" altLang="ko-KR" sz="1600" b="1" u="sng">
                <a:latin typeface="AppleSDGothicNeoL00" panose="02000503000000000000" pitchFamily="2" charset="-127"/>
                <a:ea typeface="AppleSDGothicNeoL00" panose="02000503000000000000" pitchFamily="2" charset="-127"/>
                <a:sym typeface="Wingdings" panose="05000000000000000000" pitchFamily="2" charset="2"/>
              </a:rPr>
              <a:t>TOGL</a:t>
            </a:r>
            <a:r>
              <a:rPr lang="ko-KR" altLang="en-US" sz="1600" b="1" u="sng">
                <a:latin typeface="AppleSDGothicNeoL00" panose="02000503000000000000" pitchFamily="2" charset="-127"/>
                <a:ea typeface="AppleSDGothicNeoL00" panose="02000503000000000000" pitchFamily="2" charset="-127"/>
                <a:sym typeface="Wingdings" panose="05000000000000000000" pitchFamily="2" charset="2"/>
              </a:rPr>
              <a:t> </a:t>
            </a:r>
            <a:br>
              <a:rPr lang="en-US" altLang="ko-KR" sz="1600" b="1" u="sng">
                <a:latin typeface="AppleSDGothicNeoL00" panose="02000503000000000000" pitchFamily="2" charset="-127"/>
                <a:ea typeface="AppleSDGothicNeoL00" panose="02000503000000000000" pitchFamily="2" charset="-127"/>
                <a:sym typeface="Wingdings" panose="05000000000000000000" pitchFamily="2" charset="2"/>
              </a:rPr>
            </a:br>
            <a:r>
              <a:rPr lang="en-US" altLang="ko-KR" sz="1600" b="1" u="sng">
                <a:latin typeface="AppleSDGothicNeoL00" panose="02000503000000000000" pitchFamily="2" charset="-127"/>
                <a:ea typeface="AppleSDGothicNeoL00" panose="02000503000000000000" pitchFamily="2" charset="-127"/>
                <a:sym typeface="Wingdings" panose="05000000000000000000" pitchFamily="2" charset="2"/>
              </a:rPr>
              <a:t>:</a:t>
            </a:r>
            <a:r>
              <a:rPr lang="ko-KR" altLang="en-US" sz="1600" b="1" u="sng">
                <a:latin typeface="AppleSDGothicNeoL00" panose="02000503000000000000" pitchFamily="2" charset="-127"/>
                <a:ea typeface="AppleSDGothicNeoL00" panose="02000503000000000000" pitchFamily="2" charset="-127"/>
                <a:sym typeface="Wingdings" panose="05000000000000000000" pitchFamily="2" charset="2"/>
              </a:rPr>
              <a:t> </a:t>
            </a:r>
            <a:r>
              <a:rPr lang="en-US" altLang="ko-KR" sz="1600" b="1" u="sng">
                <a:latin typeface="AppleSDGothicNeoL00" panose="02000503000000000000" pitchFamily="2" charset="-127"/>
                <a:ea typeface="AppleSDGothicNeoL00" panose="02000503000000000000" pitchFamily="2" charset="-127"/>
                <a:sym typeface="Wingdings" panose="05000000000000000000" pitchFamily="2" charset="2"/>
              </a:rPr>
              <a:t>input</a:t>
            </a:r>
            <a:r>
              <a:rPr lang="ko-KR" altLang="en-US" sz="1600" b="1" u="sng">
                <a:latin typeface="AppleSDGothicNeoL00" panose="02000503000000000000" pitchFamily="2" charset="-127"/>
                <a:ea typeface="AppleSDGothicNeoL00" panose="02000503000000000000" pitchFamily="2" charset="-127"/>
                <a:sym typeface="Wingdings" panose="05000000000000000000" pitchFamily="2" charset="2"/>
              </a:rPr>
              <a:t> </a:t>
            </a:r>
            <a:r>
              <a:rPr lang="en-US" altLang="ko-KR" sz="1600" b="1" u="sng">
                <a:latin typeface="AppleSDGothicNeoL00" panose="02000503000000000000" pitchFamily="2" charset="-127"/>
                <a:ea typeface="AppleSDGothicNeoL00" panose="02000503000000000000" pitchFamily="2" charset="-127"/>
                <a:sym typeface="Wingdings" panose="05000000000000000000" pitchFamily="2" charset="2"/>
              </a:rPr>
              <a:t>graph</a:t>
            </a:r>
            <a:r>
              <a:rPr lang="ko-KR" altLang="en-US" sz="1600" b="1" u="sng">
                <a:latin typeface="AppleSDGothicNeoL00" panose="02000503000000000000" pitchFamily="2" charset="-127"/>
                <a:ea typeface="AppleSDGothicNeoL00" panose="02000503000000000000" pitchFamily="2" charset="-127"/>
                <a:sym typeface="Wingdings" panose="05000000000000000000" pitchFamily="2" charset="2"/>
              </a:rPr>
              <a:t>에서 </a:t>
            </a:r>
            <a:r>
              <a:rPr lang="en-US" altLang="ko-KR" sz="1600" b="1" u="sng">
                <a:latin typeface="AppleSDGothicNeoL00" panose="02000503000000000000" pitchFamily="2" charset="-127"/>
                <a:ea typeface="AppleSDGothicNeoL00" panose="02000503000000000000" pitchFamily="2" charset="-127"/>
                <a:sym typeface="Wingdings" panose="05000000000000000000" pitchFamily="2" charset="2"/>
              </a:rPr>
              <a:t>multi scale topological information</a:t>
            </a:r>
            <a:r>
              <a:rPr lang="ko-KR" altLang="en-US" sz="1600" b="1" u="sng">
                <a:latin typeface="AppleSDGothicNeoL00" panose="02000503000000000000" pitchFamily="2" charset="-127"/>
                <a:ea typeface="AppleSDGothicNeoL00" panose="02000503000000000000" pitchFamily="2" charset="-127"/>
                <a:sym typeface="Wingdings" panose="05000000000000000000" pitchFamily="2" charset="2"/>
              </a:rPr>
              <a:t>을 활용할 수 있는 새로운 </a:t>
            </a:r>
            <a:r>
              <a:rPr lang="en-US" altLang="ko-KR" sz="1600" b="1" u="sng">
                <a:latin typeface="AppleSDGothicNeoL00" panose="02000503000000000000" pitchFamily="2" charset="-127"/>
                <a:ea typeface="AppleSDGothicNeoL00" panose="02000503000000000000" pitchFamily="2" charset="-127"/>
                <a:sym typeface="Wingdings" panose="05000000000000000000" pitchFamily="2" charset="2"/>
              </a:rPr>
              <a:t>novel layer</a:t>
            </a:r>
            <a:endParaRPr lang="ko-KR" altLang="en-US" sz="1600" b="1" u="sng">
              <a:latin typeface="AppleSDGothicNeoL00" panose="02000503000000000000" pitchFamily="2" charset="-127"/>
              <a:ea typeface="AppleSDGothicNeoL00" panose="02000503000000000000" pitchFamily="2" charset="-127"/>
            </a:endParaRPr>
          </a:p>
        </p:txBody>
      </p:sp>
      <p:sp>
        <p:nvSpPr>
          <p:cNvPr id="31" name="TextBox 30">
            <a:extLst>
              <a:ext uri="{FF2B5EF4-FFF2-40B4-BE49-F238E27FC236}">
                <a16:creationId xmlns:a16="http://schemas.microsoft.com/office/drawing/2014/main" id="{9374B711-2208-8D4C-6553-B4739598F1A6}"/>
              </a:ext>
            </a:extLst>
          </p:cNvPr>
          <p:cNvSpPr txBox="1"/>
          <p:nvPr/>
        </p:nvSpPr>
        <p:spPr>
          <a:xfrm>
            <a:off x="594249" y="1069902"/>
            <a:ext cx="5260451" cy="473206"/>
          </a:xfrm>
          <a:prstGeom prst="rect">
            <a:avLst/>
          </a:prstGeom>
          <a:noFill/>
        </p:spPr>
        <p:txBody>
          <a:bodyPr wrap="square">
            <a:spAutoFit/>
          </a:bodyPr>
          <a:lstStyle/>
          <a:p>
            <a:pPr marL="285750" indent="-285750">
              <a:lnSpc>
                <a:spcPct val="150000"/>
              </a:lnSpc>
              <a:buFont typeface="Wingdings" panose="05000000000000000000" pitchFamily="2" charset="2"/>
              <a:buChar char="§"/>
            </a:pPr>
            <a:r>
              <a:rPr lang="en-US" altLang="ko-KR">
                <a:latin typeface="AppleSDGothicNeoM00" panose="02000503000000000000" pitchFamily="2" charset="-127"/>
                <a:ea typeface="AppleSDGothicNeoM00" panose="02000503000000000000" pitchFamily="2" charset="-127"/>
              </a:rPr>
              <a:t>Algorithmic details</a:t>
            </a:r>
          </a:p>
        </p:txBody>
      </p:sp>
      <p:pic>
        <p:nvPicPr>
          <p:cNvPr id="8" name="그림 7">
            <a:extLst>
              <a:ext uri="{FF2B5EF4-FFF2-40B4-BE49-F238E27FC236}">
                <a16:creationId xmlns:a16="http://schemas.microsoft.com/office/drawing/2014/main" id="{5C8A14C9-C96B-C680-082C-00CCF977A5AB}"/>
              </a:ext>
            </a:extLst>
          </p:cNvPr>
          <p:cNvPicPr>
            <a:picLocks noChangeAspect="1"/>
          </p:cNvPicPr>
          <p:nvPr/>
        </p:nvPicPr>
        <p:blipFill>
          <a:blip r:embed="rId3"/>
          <a:stretch>
            <a:fillRect/>
          </a:stretch>
        </p:blipFill>
        <p:spPr>
          <a:xfrm>
            <a:off x="935086" y="3405241"/>
            <a:ext cx="906573" cy="255489"/>
          </a:xfrm>
          <a:prstGeom prst="rect">
            <a:avLst/>
          </a:prstGeom>
        </p:spPr>
      </p:pic>
      <p:pic>
        <p:nvPicPr>
          <p:cNvPr id="10" name="그림 9">
            <a:extLst>
              <a:ext uri="{FF2B5EF4-FFF2-40B4-BE49-F238E27FC236}">
                <a16:creationId xmlns:a16="http://schemas.microsoft.com/office/drawing/2014/main" id="{CE2E46CA-C822-93BA-DD76-0B76862AB585}"/>
              </a:ext>
            </a:extLst>
          </p:cNvPr>
          <p:cNvPicPr>
            <a:picLocks noChangeAspect="1"/>
          </p:cNvPicPr>
          <p:nvPr/>
        </p:nvPicPr>
        <p:blipFill>
          <a:blip r:embed="rId4"/>
          <a:stretch>
            <a:fillRect/>
          </a:stretch>
        </p:blipFill>
        <p:spPr>
          <a:xfrm>
            <a:off x="1898908" y="3384371"/>
            <a:ext cx="6980615" cy="304938"/>
          </a:xfrm>
          <a:prstGeom prst="rect">
            <a:avLst/>
          </a:prstGeom>
        </p:spPr>
      </p:pic>
      <p:pic>
        <p:nvPicPr>
          <p:cNvPr id="14" name="그림 13">
            <a:extLst>
              <a:ext uri="{FF2B5EF4-FFF2-40B4-BE49-F238E27FC236}">
                <a16:creationId xmlns:a16="http://schemas.microsoft.com/office/drawing/2014/main" id="{07FDE2AF-2897-3595-2FD2-C38502A58EF7}"/>
              </a:ext>
            </a:extLst>
          </p:cNvPr>
          <p:cNvPicPr>
            <a:picLocks noChangeAspect="1"/>
          </p:cNvPicPr>
          <p:nvPr/>
        </p:nvPicPr>
        <p:blipFill>
          <a:blip r:embed="rId5"/>
          <a:stretch>
            <a:fillRect/>
          </a:stretch>
        </p:blipFill>
        <p:spPr>
          <a:xfrm>
            <a:off x="935087" y="3778284"/>
            <a:ext cx="4384518" cy="346146"/>
          </a:xfrm>
          <a:prstGeom prst="rect">
            <a:avLst/>
          </a:prstGeom>
        </p:spPr>
      </p:pic>
      <p:pic>
        <p:nvPicPr>
          <p:cNvPr id="38" name="그림 37">
            <a:extLst>
              <a:ext uri="{FF2B5EF4-FFF2-40B4-BE49-F238E27FC236}">
                <a16:creationId xmlns:a16="http://schemas.microsoft.com/office/drawing/2014/main" id="{19EC7FD0-CF9A-D18D-19CC-3F6B609831A3}"/>
              </a:ext>
            </a:extLst>
          </p:cNvPr>
          <p:cNvPicPr>
            <a:picLocks noChangeAspect="1"/>
          </p:cNvPicPr>
          <p:nvPr/>
        </p:nvPicPr>
        <p:blipFill>
          <a:blip r:embed="rId6"/>
          <a:stretch>
            <a:fillRect/>
          </a:stretch>
        </p:blipFill>
        <p:spPr>
          <a:xfrm>
            <a:off x="935086" y="4548855"/>
            <a:ext cx="2600688" cy="362001"/>
          </a:xfrm>
          <a:prstGeom prst="rect">
            <a:avLst/>
          </a:prstGeom>
        </p:spPr>
      </p:pic>
      <p:sp>
        <p:nvSpPr>
          <p:cNvPr id="40" name="TextBox 39">
            <a:extLst>
              <a:ext uri="{FF2B5EF4-FFF2-40B4-BE49-F238E27FC236}">
                <a16:creationId xmlns:a16="http://schemas.microsoft.com/office/drawing/2014/main" id="{39BDD203-D22B-064F-D1FE-E604BA19A109}"/>
              </a:ext>
            </a:extLst>
          </p:cNvPr>
          <p:cNvSpPr txBox="1"/>
          <p:nvPr/>
        </p:nvSpPr>
        <p:spPr>
          <a:xfrm>
            <a:off x="708372" y="4124430"/>
            <a:ext cx="11593356" cy="385555"/>
          </a:xfrm>
          <a:prstGeom prst="rect">
            <a:avLst/>
          </a:prstGeom>
          <a:noFill/>
        </p:spPr>
        <p:txBody>
          <a:bodyPr wrap="square">
            <a:spAutoFit/>
          </a:bodyPr>
          <a:lstStyle/>
          <a:p>
            <a:pPr>
              <a:lnSpc>
                <a:spcPct val="150000"/>
              </a:lnSpc>
            </a:pPr>
            <a:r>
              <a:rPr lang="en-US" altLang="ko-KR" sz="1400">
                <a:latin typeface="AppleSDGothicNeoL00" panose="02000503000000000000" pitchFamily="2" charset="-127"/>
                <a:ea typeface="AppleSDGothicNeoL00" panose="02000503000000000000" pitchFamily="2" charset="-127"/>
              </a:rPr>
              <a:t>- Given this filtration, we</a:t>
            </a:r>
            <a:r>
              <a:rPr lang="ko-KR" altLang="en-US" sz="1400">
                <a:latin typeface="AppleSDGothicNeoL00" panose="02000503000000000000" pitchFamily="2" charset="-127"/>
                <a:ea typeface="AppleSDGothicNeoL00" panose="02000503000000000000" pitchFamily="2" charset="-127"/>
              </a:rPr>
              <a:t> </a:t>
            </a:r>
            <a:r>
              <a:rPr lang="en-US" altLang="ko-KR" sz="1400">
                <a:latin typeface="AppleSDGothicNeoL00" panose="02000503000000000000" pitchFamily="2" charset="-127"/>
                <a:ea typeface="AppleSDGothicNeoL00" panose="02000503000000000000" pitchFamily="2" charset="-127"/>
              </a:rPr>
              <a:t>calculate</a:t>
            </a:r>
            <a:r>
              <a:rPr lang="ko-KR" altLang="en-US" sz="1400">
                <a:latin typeface="AppleSDGothicNeoL00" panose="02000503000000000000" pitchFamily="2" charset="-127"/>
                <a:ea typeface="AppleSDGothicNeoL00" panose="02000503000000000000" pitchFamily="2" charset="-127"/>
              </a:rPr>
              <a:t> </a:t>
            </a:r>
            <a:r>
              <a:rPr lang="en-US" altLang="ko-KR" sz="1400">
                <a:latin typeface="AppleSDGothicNeoL00" panose="02000503000000000000" pitchFamily="2" charset="-127"/>
                <a:ea typeface="AppleSDGothicNeoL00" panose="02000503000000000000" pitchFamily="2" charset="-127"/>
              </a:rPr>
              <a:t>a</a:t>
            </a:r>
            <a:r>
              <a:rPr lang="ko-KR" altLang="en-US" sz="1400">
                <a:latin typeface="AppleSDGothicNeoL00" panose="02000503000000000000" pitchFamily="2" charset="-127"/>
                <a:ea typeface="AppleSDGothicNeoL00" panose="02000503000000000000" pitchFamily="2" charset="-127"/>
              </a:rPr>
              <a:t> </a:t>
            </a:r>
            <a:r>
              <a:rPr lang="en-US" altLang="ko-KR" sz="1400">
                <a:latin typeface="AppleSDGothicNeoL00" panose="02000503000000000000" pitchFamily="2" charset="-127"/>
                <a:ea typeface="AppleSDGothicNeoL00" panose="02000503000000000000" pitchFamily="2" charset="-127"/>
              </a:rPr>
              <a:t>set</a:t>
            </a:r>
            <a:r>
              <a:rPr lang="ko-KR" altLang="en-US" sz="1400">
                <a:latin typeface="AppleSDGothicNeoL00" panose="02000503000000000000" pitchFamily="2" charset="-127"/>
                <a:ea typeface="AppleSDGothicNeoL00" panose="02000503000000000000" pitchFamily="2" charset="-127"/>
              </a:rPr>
              <a:t> </a:t>
            </a:r>
            <a:r>
              <a:rPr lang="en-US" altLang="ko-KR" sz="1400">
                <a:latin typeface="AppleSDGothicNeoL00" panose="02000503000000000000" pitchFamily="2" charset="-127"/>
                <a:ea typeface="AppleSDGothicNeoL00" panose="02000503000000000000" pitchFamily="2" charset="-127"/>
              </a:rPr>
              <a:t>of</a:t>
            </a:r>
            <a:r>
              <a:rPr lang="ko-KR" altLang="en-US" sz="1400">
                <a:latin typeface="AppleSDGothicNeoL00" panose="02000503000000000000" pitchFamily="2" charset="-127"/>
                <a:ea typeface="AppleSDGothicNeoL00" panose="02000503000000000000" pitchFamily="2" charset="-127"/>
              </a:rPr>
              <a:t> </a:t>
            </a:r>
            <a:r>
              <a:rPr lang="en-US" altLang="ko-KR" sz="1400">
                <a:latin typeface="AppleSDGothicNeoL00" panose="02000503000000000000" pitchFamily="2" charset="-127"/>
                <a:ea typeface="AppleSDGothicNeoL00" panose="02000503000000000000" pitchFamily="2" charset="-127"/>
              </a:rPr>
              <a:t>persistence diagrams [fix l = 1 : connected components and cycles </a:t>
            </a:r>
            <a:r>
              <a:rPr lang="en-US" altLang="ko-KR" sz="1400">
                <a:latin typeface="AppleSDGothicNeoL00" panose="02000503000000000000" pitchFamily="2" charset="-127"/>
                <a:ea typeface="AppleSDGothicNeoL00" panose="02000503000000000000" pitchFamily="2" charset="-127"/>
                <a:sym typeface="Wingdings" panose="05000000000000000000" pitchFamily="2" charset="2"/>
              </a:rPr>
              <a:t> computational issue and performance</a:t>
            </a:r>
            <a:r>
              <a:rPr lang="en-US" altLang="ko-KR" sz="1400">
                <a:latin typeface="AppleSDGothicNeoL00" panose="02000503000000000000" pitchFamily="2" charset="-127"/>
                <a:ea typeface="AppleSDGothicNeoL00" panose="02000503000000000000" pitchFamily="2" charset="-127"/>
              </a:rPr>
              <a:t>]</a:t>
            </a:r>
            <a:endParaRPr lang="ko-KR" altLang="en-US" sz="1400">
              <a:latin typeface="AppleSDGothicNeoL00" panose="02000503000000000000" pitchFamily="2" charset="-127"/>
              <a:ea typeface="AppleSDGothicNeoL00" panose="02000503000000000000" pitchFamily="2" charset="-127"/>
            </a:endParaRPr>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A99A27E4-EF65-9F37-3526-9035FA3FD274}"/>
                  </a:ext>
                </a:extLst>
              </p:cNvPr>
              <p:cNvSpPr txBox="1"/>
              <p:nvPr/>
            </p:nvSpPr>
            <p:spPr>
              <a:xfrm>
                <a:off x="708372" y="2995803"/>
                <a:ext cx="11593356" cy="388568"/>
              </a:xfrm>
              <a:prstGeom prst="rect">
                <a:avLst/>
              </a:prstGeom>
              <a:noFill/>
            </p:spPr>
            <p:txBody>
              <a:bodyPr wrap="square">
                <a:spAutoFit/>
              </a:bodyPr>
              <a:lstStyle/>
              <a:p>
                <a:pPr>
                  <a:lnSpc>
                    <a:spcPct val="150000"/>
                  </a:lnSpc>
                </a:pPr>
                <a:r>
                  <a:rPr lang="en-US" altLang="ko-KR" sz="1400">
                    <a:latin typeface="AppleSDGothicNeoL00" panose="02000503000000000000" pitchFamily="2" charset="-127"/>
                    <a:ea typeface="AppleSDGothicNeoL00" panose="02000503000000000000" pitchFamily="2" charset="-127"/>
                  </a:rPr>
                  <a:t>- The image of </a:t>
                </a:r>
                <a14:m>
                  <m:oMath xmlns:m="http://schemas.openxmlformats.org/officeDocument/2006/math">
                    <m:sSub>
                      <m:sSubPr>
                        <m:ctrlPr>
                          <a:rPr lang="en-US" altLang="ko-KR" sz="1400" i="1" smtClean="0">
                            <a:latin typeface="Cambria Math" panose="02040503050406030204" pitchFamily="18" charset="0"/>
                            <a:ea typeface="AppleSDGothicNeoL00" panose="02000503000000000000" pitchFamily="2" charset="-127"/>
                          </a:rPr>
                        </m:ctrlPr>
                      </m:sSubPr>
                      <m:e>
                        <m:r>
                          <a:rPr lang="en-US" altLang="ko-KR" sz="1400" i="1" smtClean="0">
                            <a:latin typeface="Cambria Math" panose="02040503050406030204" pitchFamily="18" charset="0"/>
                            <a:ea typeface="AppleSDGothicNeoL00" panose="02000503000000000000" pitchFamily="2" charset="-127"/>
                          </a:rPr>
                          <m:t>𝑓</m:t>
                        </m:r>
                      </m:e>
                      <m:sub>
                        <m:r>
                          <a:rPr lang="en-US" altLang="ko-KR" sz="1400" i="1" smtClean="0">
                            <a:latin typeface="Cambria Math" panose="02040503050406030204" pitchFamily="18" charset="0"/>
                            <a:ea typeface="AppleSDGothicNeoL00" panose="02000503000000000000" pitchFamily="2" charset="-127"/>
                          </a:rPr>
                          <m:t>𝑖</m:t>
                        </m:r>
                      </m:sub>
                    </m:sSub>
                  </m:oMath>
                </a14:m>
                <a:r>
                  <a:rPr lang="en-US" altLang="ko-KR" sz="1400">
                    <a:latin typeface="AppleSDGothicNeoL00" panose="02000503000000000000" pitchFamily="2" charset="-127"/>
                    <a:ea typeface="AppleSDGothicNeoL00" panose="02000503000000000000" pitchFamily="2" charset="-127"/>
                  </a:rPr>
                  <a:t> is finite and results in a set of node values                                     such that the graph G is filtered according to</a:t>
                </a:r>
                <a:endParaRPr lang="ko-KR" altLang="en-US" sz="1400">
                  <a:latin typeface="AppleSDGothicNeoL00" panose="02000503000000000000" pitchFamily="2" charset="-127"/>
                  <a:ea typeface="AppleSDGothicNeoL00" panose="02000503000000000000" pitchFamily="2" charset="-127"/>
                </a:endParaRPr>
              </a:p>
            </p:txBody>
          </p:sp>
        </mc:Choice>
        <mc:Fallback xmlns="">
          <p:sp>
            <p:nvSpPr>
              <p:cNvPr id="42" name="TextBox 41">
                <a:extLst>
                  <a:ext uri="{FF2B5EF4-FFF2-40B4-BE49-F238E27FC236}">
                    <a16:creationId xmlns:a16="http://schemas.microsoft.com/office/drawing/2014/main" id="{A99A27E4-EF65-9F37-3526-9035FA3FD274}"/>
                  </a:ext>
                </a:extLst>
              </p:cNvPr>
              <p:cNvSpPr txBox="1">
                <a:spLocks noRot="1" noChangeAspect="1" noMove="1" noResize="1" noEditPoints="1" noAdjustHandles="1" noChangeArrowheads="1" noChangeShapeType="1" noTextEdit="1"/>
              </p:cNvSpPr>
              <p:nvPr/>
            </p:nvSpPr>
            <p:spPr>
              <a:xfrm>
                <a:off x="708372" y="2995803"/>
                <a:ext cx="11593356" cy="388568"/>
              </a:xfrm>
              <a:prstGeom prst="rect">
                <a:avLst/>
              </a:prstGeom>
              <a:blipFill>
                <a:blip r:embed="rId7"/>
                <a:stretch>
                  <a:fillRect l="-158" b="-15625"/>
                </a:stretch>
              </a:blipFill>
            </p:spPr>
            <p:txBody>
              <a:bodyPr/>
              <a:lstStyle/>
              <a:p>
                <a:r>
                  <a:rPr lang="ko-KR" altLang="en-US">
                    <a:noFill/>
                  </a:rPr>
                  <a:t> </a:t>
                </a:r>
              </a:p>
            </p:txBody>
          </p:sp>
        </mc:Fallback>
      </mc:AlternateContent>
      <p:pic>
        <p:nvPicPr>
          <p:cNvPr id="43" name="그림 42">
            <a:extLst>
              <a:ext uri="{FF2B5EF4-FFF2-40B4-BE49-F238E27FC236}">
                <a16:creationId xmlns:a16="http://schemas.microsoft.com/office/drawing/2014/main" id="{A5A642F3-D0D2-5659-7DC1-793A0229F905}"/>
              </a:ext>
            </a:extLst>
          </p:cNvPr>
          <p:cNvPicPr>
            <a:picLocks noChangeAspect="1"/>
          </p:cNvPicPr>
          <p:nvPr/>
        </p:nvPicPr>
        <p:blipFill>
          <a:blip r:embed="rId8"/>
          <a:stretch>
            <a:fillRect/>
          </a:stretch>
        </p:blipFill>
        <p:spPr>
          <a:xfrm>
            <a:off x="5319604" y="3022804"/>
            <a:ext cx="1552792" cy="314369"/>
          </a:xfrm>
          <a:prstGeom prst="rect">
            <a:avLst/>
          </a:prstGeom>
        </p:spPr>
      </p:pic>
      <p:sp>
        <p:nvSpPr>
          <p:cNvPr id="45" name="TextBox 44">
            <a:extLst>
              <a:ext uri="{FF2B5EF4-FFF2-40B4-BE49-F238E27FC236}">
                <a16:creationId xmlns:a16="http://schemas.microsoft.com/office/drawing/2014/main" id="{C3AD4BFA-A2AB-174F-0977-6AC349E024A9}"/>
              </a:ext>
            </a:extLst>
          </p:cNvPr>
          <p:cNvSpPr txBox="1"/>
          <p:nvPr/>
        </p:nvSpPr>
        <p:spPr>
          <a:xfrm>
            <a:off x="708372" y="4943224"/>
            <a:ext cx="6082953" cy="388568"/>
          </a:xfrm>
          <a:prstGeom prst="rect">
            <a:avLst/>
          </a:prstGeom>
          <a:noFill/>
        </p:spPr>
        <p:txBody>
          <a:bodyPr wrap="square">
            <a:spAutoFit/>
          </a:bodyPr>
          <a:lstStyle/>
          <a:p>
            <a:pPr>
              <a:lnSpc>
                <a:spcPct val="150000"/>
              </a:lnSpc>
            </a:pPr>
            <a:r>
              <a:rPr lang="en-US" altLang="ko-KR" sz="1400">
                <a:latin typeface="AppleSDGothicNeoL00" panose="02000503000000000000" pitchFamily="2" charset="-127"/>
                <a:ea typeface="AppleSDGothicNeoL00" panose="02000503000000000000" pitchFamily="2" charset="-127"/>
              </a:rPr>
              <a:t>- Trainable</a:t>
            </a:r>
            <a:r>
              <a:rPr lang="ko-KR" altLang="en-US" sz="1400">
                <a:latin typeface="AppleSDGothicNeoL00" panose="02000503000000000000" pitchFamily="2" charset="-127"/>
                <a:ea typeface="AppleSDGothicNeoL00" panose="02000503000000000000" pitchFamily="2" charset="-127"/>
              </a:rPr>
              <a:t> </a:t>
            </a:r>
            <a:r>
              <a:rPr lang="en-US" altLang="ko-KR" sz="1400">
                <a:latin typeface="AppleSDGothicNeoL00" panose="02000503000000000000" pitchFamily="2" charset="-127"/>
                <a:ea typeface="AppleSDGothicNeoL00" panose="02000503000000000000" pitchFamily="2" charset="-127"/>
              </a:rPr>
              <a:t>end-to-end</a:t>
            </a:r>
            <a:r>
              <a:rPr lang="ko-KR" altLang="en-US" sz="1400">
                <a:latin typeface="AppleSDGothicNeoL00" panose="02000503000000000000" pitchFamily="2" charset="-127"/>
                <a:ea typeface="AppleSDGothicNeoL00" panose="02000503000000000000" pitchFamily="2" charset="-127"/>
              </a:rPr>
              <a:t>의 </a:t>
            </a:r>
            <a:r>
              <a:rPr lang="en-US" altLang="ko-KR" sz="1400">
                <a:latin typeface="AppleSDGothicNeoL00" panose="02000503000000000000" pitchFamily="2" charset="-127"/>
                <a:ea typeface="AppleSDGothicNeoL00" panose="02000503000000000000" pitchFamily="2" charset="-127"/>
              </a:rPr>
              <a:t>representation</a:t>
            </a:r>
            <a:r>
              <a:rPr lang="ko-KR" altLang="en-US" sz="1400">
                <a:latin typeface="AppleSDGothicNeoL00" panose="02000503000000000000" pitchFamily="2" charset="-127"/>
                <a:ea typeface="AppleSDGothicNeoL00" panose="02000503000000000000" pitchFamily="2" charset="-127"/>
              </a:rPr>
              <a:t>의 </a:t>
            </a:r>
            <a:r>
              <a:rPr lang="en-US" altLang="ko-KR" sz="1400">
                <a:latin typeface="AppleSDGothicNeoL00" panose="02000503000000000000" pitchFamily="2" charset="-127"/>
                <a:ea typeface="AppleSDGothicNeoL00" panose="02000503000000000000" pitchFamily="2" charset="-127"/>
              </a:rPr>
              <a:t>benefit</a:t>
            </a:r>
            <a:r>
              <a:rPr lang="ko-KR" altLang="en-US" sz="1400">
                <a:latin typeface="AppleSDGothicNeoL00" panose="02000503000000000000" pitchFamily="2" charset="-127"/>
                <a:ea typeface="AppleSDGothicNeoL00" panose="02000503000000000000" pitchFamily="2" charset="-127"/>
              </a:rPr>
              <a:t>을 위해 </a:t>
            </a:r>
            <a:r>
              <a:rPr lang="en-US" altLang="ko-KR" sz="1400">
                <a:latin typeface="AppleSDGothicNeoL00" panose="02000503000000000000" pitchFamily="2" charset="-127"/>
                <a:ea typeface="AppleSDGothicNeoL00" panose="02000503000000000000" pitchFamily="2" charset="-127"/>
              </a:rPr>
              <a:t>embedding function</a:t>
            </a:r>
            <a:endParaRPr lang="ko-KR" altLang="en-US" sz="1400">
              <a:latin typeface="AppleSDGothicNeoL00" panose="02000503000000000000" pitchFamily="2" charset="-127"/>
              <a:ea typeface="AppleSDGothicNeoL00" panose="02000503000000000000" pitchFamily="2" charset="-127"/>
            </a:endParaRPr>
          </a:p>
        </p:txBody>
      </p:sp>
      <p:pic>
        <p:nvPicPr>
          <p:cNvPr id="46" name="그림 45">
            <a:extLst>
              <a:ext uri="{FF2B5EF4-FFF2-40B4-BE49-F238E27FC236}">
                <a16:creationId xmlns:a16="http://schemas.microsoft.com/office/drawing/2014/main" id="{E237DEB7-F170-6EAA-0C98-611B50128434}"/>
              </a:ext>
            </a:extLst>
          </p:cNvPr>
          <p:cNvPicPr>
            <a:picLocks noChangeAspect="1"/>
          </p:cNvPicPr>
          <p:nvPr/>
        </p:nvPicPr>
        <p:blipFill>
          <a:blip r:embed="rId9"/>
          <a:stretch>
            <a:fillRect/>
          </a:stretch>
        </p:blipFill>
        <p:spPr>
          <a:xfrm>
            <a:off x="6582251" y="4989620"/>
            <a:ext cx="2810267" cy="371527"/>
          </a:xfrm>
          <a:prstGeom prst="rect">
            <a:avLst/>
          </a:prstGeom>
        </p:spPr>
      </p:pic>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51FF5D78-CB28-6192-1AC9-AD92A5950127}"/>
                  </a:ext>
                </a:extLst>
              </p:cNvPr>
              <p:cNvSpPr txBox="1"/>
              <p:nvPr/>
            </p:nvSpPr>
            <p:spPr>
              <a:xfrm>
                <a:off x="708372" y="5431736"/>
                <a:ext cx="9426228" cy="711733"/>
              </a:xfrm>
              <a:prstGeom prst="rect">
                <a:avLst/>
              </a:prstGeom>
              <a:noFill/>
            </p:spPr>
            <p:txBody>
              <a:bodyPr wrap="square">
                <a:spAutoFit/>
              </a:bodyPr>
              <a:lstStyle/>
              <a:p>
                <a:pPr>
                  <a:lnSpc>
                    <a:spcPct val="150000"/>
                  </a:lnSpc>
                </a:pPr>
                <a:r>
                  <a:rPr lang="en-US" altLang="ko-KR" sz="1400">
                    <a:latin typeface="AppleSDGothicNeoL00" panose="02000503000000000000" pitchFamily="2" charset="-127"/>
                    <a:ea typeface="AppleSDGothicNeoL00" panose="02000503000000000000" pitchFamily="2" charset="-127"/>
                  </a:rPr>
                  <a:t>- Finally, output </a:t>
                </a:r>
                <a14:m>
                  <m:oMath xmlns:m="http://schemas.openxmlformats.org/officeDocument/2006/math">
                    <m:sSup>
                      <m:sSupPr>
                        <m:ctrlPr>
                          <a:rPr lang="en-US" altLang="ko-KR" sz="1400" b="0" i="1" smtClean="0">
                            <a:latin typeface="Cambria Math" panose="02040503050406030204" pitchFamily="18" charset="0"/>
                            <a:ea typeface="AppleSDGothicNeoL00" panose="02000503000000000000" pitchFamily="2" charset="-127"/>
                          </a:rPr>
                        </m:ctrlPr>
                      </m:sSupPr>
                      <m:e>
                        <m:acc>
                          <m:accPr>
                            <m:chr m:val="̃"/>
                            <m:ctrlPr>
                              <a:rPr lang="en-US" altLang="ko-KR" sz="1400" i="1" smtClean="0">
                                <a:latin typeface="Cambria Math" panose="02040503050406030204" pitchFamily="18" charset="0"/>
                                <a:ea typeface="AppleSDGothicNeoL00" panose="02000503000000000000" pitchFamily="2" charset="-127"/>
                              </a:rPr>
                            </m:ctrlPr>
                          </m:accPr>
                          <m:e>
                            <m:r>
                              <a:rPr lang="en-US" altLang="ko-KR" sz="1400" b="0" i="1" smtClean="0">
                                <a:latin typeface="Cambria Math" panose="02040503050406030204" pitchFamily="18" charset="0"/>
                                <a:ea typeface="AppleSDGothicNeoL00" panose="02000503000000000000" pitchFamily="2" charset="-127"/>
                              </a:rPr>
                              <m:t>𝑥</m:t>
                            </m:r>
                          </m:e>
                        </m:acc>
                      </m:e>
                      <m:sup>
                        <m:r>
                          <a:rPr lang="en-US" altLang="ko-KR" sz="1400" b="0" i="1" smtClean="0">
                            <a:latin typeface="Cambria Math" panose="02040503050406030204" pitchFamily="18" charset="0"/>
                            <a:ea typeface="AppleSDGothicNeoL00" panose="02000503000000000000" pitchFamily="2" charset="-127"/>
                          </a:rPr>
                          <m:t>𝑣</m:t>
                        </m:r>
                      </m:sup>
                    </m:sSup>
                  </m:oMath>
                </a14:m>
                <a:r>
                  <a:rPr lang="ko-KR" altLang="en-US" sz="1400">
                    <a:latin typeface="AppleSDGothicNeoL00" panose="02000503000000000000" pitchFamily="2" charset="-127"/>
                    <a:ea typeface="AppleSDGothicNeoL00" panose="02000503000000000000" pitchFamily="2" charset="-127"/>
                  </a:rPr>
                  <a:t>라는 </a:t>
                </a:r>
                <a:r>
                  <a:rPr lang="en-US" altLang="ko-KR" sz="1400">
                    <a:latin typeface="AppleSDGothicNeoL00" panose="02000503000000000000" pitchFamily="2" charset="-127"/>
                    <a:ea typeface="AppleSDGothicNeoL00" panose="02000503000000000000" pitchFamily="2" charset="-127"/>
                  </a:rPr>
                  <a:t>new node representation augmented with multi-scale topological information</a:t>
                </a:r>
                <a:r>
                  <a:rPr lang="ko-KR" altLang="en-US" sz="1400">
                    <a:latin typeface="AppleSDGothicNeoL00" panose="02000503000000000000" pitchFamily="2" charset="-127"/>
                    <a:ea typeface="AppleSDGothicNeoL00" panose="02000503000000000000" pitchFamily="2" charset="-127"/>
                  </a:rPr>
                  <a:t>을 얻게 됨</a:t>
                </a:r>
                <a:endParaRPr lang="en-US" altLang="ko-KR" sz="1400">
                  <a:latin typeface="AppleSDGothicNeoL00" panose="02000503000000000000" pitchFamily="2" charset="-127"/>
                  <a:ea typeface="AppleSDGothicNeoL00" panose="02000503000000000000" pitchFamily="2" charset="-127"/>
                </a:endParaRPr>
              </a:p>
              <a:p>
                <a:pPr>
                  <a:lnSpc>
                    <a:spcPct val="150000"/>
                  </a:lnSpc>
                </a:pPr>
                <a:r>
                  <a:rPr lang="en-US" altLang="ko-KR" sz="1400">
                    <a:latin typeface="AppleSDGothicNeoL00" panose="02000503000000000000" pitchFamily="2" charset="-127"/>
                    <a:ea typeface="AppleSDGothicNeoL00" panose="02000503000000000000" pitchFamily="2" charset="-127"/>
                  </a:rPr>
                  <a:t>- </a:t>
                </a:r>
                <a:r>
                  <a:rPr lang="ko-KR" altLang="en-US" sz="1400">
                    <a:latin typeface="AppleSDGothicNeoL00" panose="02000503000000000000" pitchFamily="2" charset="-127"/>
                    <a:ea typeface="AppleSDGothicNeoL00" panose="02000503000000000000" pitchFamily="2" charset="-127"/>
                  </a:rPr>
                  <a:t>이러한 과정을 통해 </a:t>
                </a:r>
                <a:r>
                  <a:rPr lang="en-US" altLang="ko-KR" sz="1400">
                    <a:latin typeface="AppleSDGothicNeoL00" panose="02000503000000000000" pitchFamily="2" charset="-127"/>
                    <a:ea typeface="AppleSDGothicNeoL00" panose="02000503000000000000" pitchFamily="2" charset="-127"/>
                  </a:rPr>
                  <a:t>topological feature</a:t>
                </a:r>
                <a:r>
                  <a:rPr lang="ko-KR" altLang="en-US" sz="1400">
                    <a:latin typeface="AppleSDGothicNeoL00" panose="02000503000000000000" pitchFamily="2" charset="-127"/>
                    <a:ea typeface="AppleSDGothicNeoL00" panose="02000503000000000000" pitchFamily="2" charset="-127"/>
                  </a:rPr>
                  <a:t>를 </a:t>
                </a:r>
                <a:r>
                  <a:rPr lang="en-US" altLang="ko-KR" sz="1400">
                    <a:latin typeface="AppleSDGothicNeoL00" panose="02000503000000000000" pitchFamily="2" charset="-127"/>
                    <a:ea typeface="AppleSDGothicNeoL00" panose="02000503000000000000" pitchFamily="2" charset="-127"/>
                  </a:rPr>
                  <a:t>node feature</a:t>
                </a:r>
                <a:r>
                  <a:rPr lang="ko-KR" altLang="en-US" sz="1400">
                    <a:latin typeface="AppleSDGothicNeoL00" panose="02000503000000000000" pitchFamily="2" charset="-127"/>
                    <a:ea typeface="AppleSDGothicNeoL00" panose="02000503000000000000" pitchFamily="2" charset="-127"/>
                  </a:rPr>
                  <a:t>로 활용하면서</a:t>
                </a:r>
                <a:r>
                  <a:rPr lang="en-US" altLang="ko-KR" sz="1400">
                    <a:latin typeface="AppleSDGothicNeoL00" panose="02000503000000000000" pitchFamily="2" charset="-127"/>
                    <a:ea typeface="AppleSDGothicNeoL00" panose="02000503000000000000" pitchFamily="2" charset="-127"/>
                  </a:rPr>
                  <a:t>, TOGL</a:t>
                </a:r>
                <a:r>
                  <a:rPr lang="ko-KR" altLang="en-US" sz="1400">
                    <a:latin typeface="AppleSDGothicNeoL00" panose="02000503000000000000" pitchFamily="2" charset="-127"/>
                    <a:ea typeface="AppleSDGothicNeoL00" panose="02000503000000000000" pitchFamily="2" charset="-127"/>
                  </a:rPr>
                  <a:t>을 어떤 임의의 </a:t>
                </a:r>
                <a:r>
                  <a:rPr lang="en-US" altLang="ko-KR" sz="1400">
                    <a:latin typeface="AppleSDGothicNeoL00" panose="02000503000000000000" pitchFamily="2" charset="-127"/>
                    <a:ea typeface="AppleSDGothicNeoL00" panose="02000503000000000000" pitchFamily="2" charset="-127"/>
                  </a:rPr>
                  <a:t>GNN</a:t>
                </a:r>
                <a:r>
                  <a:rPr lang="ko-KR" altLang="en-US" sz="1400">
                    <a:latin typeface="AppleSDGothicNeoL00" panose="02000503000000000000" pitchFamily="2" charset="-127"/>
                    <a:ea typeface="AppleSDGothicNeoL00" panose="02000503000000000000" pitchFamily="2" charset="-127"/>
                  </a:rPr>
                  <a:t>과도 통합시킬 수 있게 됨</a:t>
                </a:r>
              </a:p>
            </p:txBody>
          </p:sp>
        </mc:Choice>
        <mc:Fallback xmlns="">
          <p:sp>
            <p:nvSpPr>
              <p:cNvPr id="48" name="TextBox 47">
                <a:extLst>
                  <a:ext uri="{FF2B5EF4-FFF2-40B4-BE49-F238E27FC236}">
                    <a16:creationId xmlns:a16="http://schemas.microsoft.com/office/drawing/2014/main" id="{51FF5D78-CB28-6192-1AC9-AD92A5950127}"/>
                  </a:ext>
                </a:extLst>
              </p:cNvPr>
              <p:cNvSpPr txBox="1">
                <a:spLocks noRot="1" noChangeAspect="1" noMove="1" noResize="1" noEditPoints="1" noAdjustHandles="1" noChangeArrowheads="1" noChangeShapeType="1" noTextEdit="1"/>
              </p:cNvSpPr>
              <p:nvPr/>
            </p:nvSpPr>
            <p:spPr>
              <a:xfrm>
                <a:off x="708372" y="5431736"/>
                <a:ext cx="9426228" cy="711733"/>
              </a:xfrm>
              <a:prstGeom prst="rect">
                <a:avLst/>
              </a:prstGeom>
              <a:blipFill>
                <a:blip r:embed="rId10"/>
                <a:stretch>
                  <a:fillRect l="-194" b="-8547"/>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4487429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사각형: 둥근 모서리 18">
            <a:extLst>
              <a:ext uri="{FF2B5EF4-FFF2-40B4-BE49-F238E27FC236}">
                <a16:creationId xmlns:a16="http://schemas.microsoft.com/office/drawing/2014/main" id="{A89A30CE-6DBF-4249-96E7-9C3B6749591F}"/>
              </a:ext>
            </a:extLst>
          </p:cNvPr>
          <p:cNvSpPr/>
          <p:nvPr/>
        </p:nvSpPr>
        <p:spPr>
          <a:xfrm>
            <a:off x="10866575" y="125688"/>
            <a:ext cx="256802" cy="45719"/>
          </a:xfrm>
          <a:prstGeom prst="roundRect">
            <a:avLst/>
          </a:prstGeom>
          <a:solidFill>
            <a:schemeClr val="bg1">
              <a:lumMod val="85000"/>
            </a:schemeClr>
          </a:solidFill>
          <a:ln>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bg2"/>
                </a:solidFill>
              </a:ln>
              <a:solidFill>
                <a:schemeClr val="bg2">
                  <a:lumMod val="90000"/>
                </a:schemeClr>
              </a:solidFill>
              <a:latin typeface="AppleSDGothicNeoB00" panose="02000503000000000000" pitchFamily="2" charset="-127"/>
              <a:ea typeface="AppleSDGothicNeoB00" panose="02000503000000000000" pitchFamily="2" charset="-127"/>
            </a:endParaRPr>
          </a:p>
        </p:txBody>
      </p:sp>
      <p:sp>
        <p:nvSpPr>
          <p:cNvPr id="20" name="사각형: 둥근 모서리 19">
            <a:extLst>
              <a:ext uri="{FF2B5EF4-FFF2-40B4-BE49-F238E27FC236}">
                <a16:creationId xmlns:a16="http://schemas.microsoft.com/office/drawing/2014/main" id="{C8731AE6-C707-40B0-86E4-9925DB93DD91}"/>
              </a:ext>
            </a:extLst>
          </p:cNvPr>
          <p:cNvSpPr/>
          <p:nvPr/>
        </p:nvSpPr>
        <p:spPr>
          <a:xfrm>
            <a:off x="11190140" y="125688"/>
            <a:ext cx="256802" cy="45719"/>
          </a:xfrm>
          <a:prstGeom prst="roundRect">
            <a:avLst/>
          </a:prstGeom>
          <a:solidFill>
            <a:schemeClr val="accent5">
              <a:lumMod val="60000"/>
              <a:lumOff val="40000"/>
            </a:schemeClr>
          </a:solidFill>
          <a:ln>
            <a:solidFill>
              <a:schemeClr val="accent5">
                <a:lumMod val="60000"/>
                <a:lumOff val="4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bg2"/>
                </a:solidFill>
              </a:ln>
              <a:solidFill>
                <a:schemeClr val="bg2">
                  <a:lumMod val="90000"/>
                </a:schemeClr>
              </a:solidFill>
              <a:latin typeface="AppleSDGothicNeoB00" panose="02000503000000000000" pitchFamily="2" charset="-127"/>
              <a:ea typeface="AppleSDGothicNeoB00" panose="02000503000000000000" pitchFamily="2" charset="-127"/>
            </a:endParaRPr>
          </a:p>
        </p:txBody>
      </p:sp>
      <p:sp>
        <p:nvSpPr>
          <p:cNvPr id="21" name="사각형: 둥근 모서리 20">
            <a:extLst>
              <a:ext uri="{FF2B5EF4-FFF2-40B4-BE49-F238E27FC236}">
                <a16:creationId xmlns:a16="http://schemas.microsoft.com/office/drawing/2014/main" id="{92EE6F9D-77A0-44E1-8DA5-85E9B2D27E2D}"/>
              </a:ext>
            </a:extLst>
          </p:cNvPr>
          <p:cNvSpPr/>
          <p:nvPr/>
        </p:nvSpPr>
        <p:spPr>
          <a:xfrm>
            <a:off x="11513705" y="125688"/>
            <a:ext cx="256802" cy="45719"/>
          </a:xfrm>
          <a:prstGeom prst="roundRect">
            <a:avLst/>
          </a:prstGeom>
          <a:solidFill>
            <a:schemeClr val="bg1">
              <a:lumMod val="85000"/>
            </a:schemeClr>
          </a:solidFill>
          <a:ln>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bg2"/>
                </a:solidFill>
              </a:ln>
              <a:solidFill>
                <a:schemeClr val="bg2">
                  <a:lumMod val="90000"/>
                </a:schemeClr>
              </a:solidFill>
              <a:latin typeface="AppleSDGothicNeoB00" panose="02000503000000000000" pitchFamily="2" charset="-127"/>
              <a:ea typeface="AppleSDGothicNeoB00" panose="02000503000000000000" pitchFamily="2" charset="-127"/>
            </a:endParaRPr>
          </a:p>
        </p:txBody>
      </p:sp>
      <p:sp>
        <p:nvSpPr>
          <p:cNvPr id="22" name="사각형: 둥근 모서리 21">
            <a:extLst>
              <a:ext uri="{FF2B5EF4-FFF2-40B4-BE49-F238E27FC236}">
                <a16:creationId xmlns:a16="http://schemas.microsoft.com/office/drawing/2014/main" id="{331DC1B0-BDAF-4B5E-B933-861B62EADD71}"/>
              </a:ext>
            </a:extLst>
          </p:cNvPr>
          <p:cNvSpPr/>
          <p:nvPr/>
        </p:nvSpPr>
        <p:spPr>
          <a:xfrm>
            <a:off x="11837270" y="125688"/>
            <a:ext cx="256802" cy="45719"/>
          </a:xfrm>
          <a:prstGeom prst="roundRect">
            <a:avLst/>
          </a:prstGeom>
          <a:solidFill>
            <a:schemeClr val="bg1">
              <a:lumMod val="85000"/>
            </a:schemeClr>
          </a:solidFill>
          <a:ln>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bg2"/>
                </a:solidFill>
              </a:ln>
              <a:solidFill>
                <a:schemeClr val="bg2">
                  <a:lumMod val="90000"/>
                </a:schemeClr>
              </a:solidFill>
              <a:latin typeface="AppleSDGothicNeoB00" panose="02000503000000000000" pitchFamily="2" charset="-127"/>
              <a:ea typeface="AppleSDGothicNeoB00" panose="02000503000000000000" pitchFamily="2" charset="-127"/>
            </a:endParaRPr>
          </a:p>
        </p:txBody>
      </p:sp>
      <p:sp>
        <p:nvSpPr>
          <p:cNvPr id="23" name="사각형: 둥근 모서리 22">
            <a:extLst>
              <a:ext uri="{FF2B5EF4-FFF2-40B4-BE49-F238E27FC236}">
                <a16:creationId xmlns:a16="http://schemas.microsoft.com/office/drawing/2014/main" id="{67107954-E744-4099-BB89-EEED5A7C455B}"/>
              </a:ext>
            </a:extLst>
          </p:cNvPr>
          <p:cNvSpPr/>
          <p:nvPr/>
        </p:nvSpPr>
        <p:spPr>
          <a:xfrm>
            <a:off x="10543010" y="125688"/>
            <a:ext cx="256802" cy="45719"/>
          </a:xfrm>
          <a:prstGeom prst="roundRect">
            <a:avLst/>
          </a:prstGeom>
          <a:solidFill>
            <a:schemeClr val="bg1">
              <a:lumMod val="85000"/>
            </a:schemeClr>
          </a:solidFill>
          <a:ln>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ppleSDGothicNeoB00" panose="02000503000000000000" pitchFamily="2" charset="-127"/>
              <a:ea typeface="AppleSDGothicNeoB00" panose="02000503000000000000" pitchFamily="2" charset="-127"/>
            </a:endParaRPr>
          </a:p>
        </p:txBody>
      </p:sp>
      <p:cxnSp>
        <p:nvCxnSpPr>
          <p:cNvPr id="32" name="직선 연결선 31">
            <a:extLst>
              <a:ext uri="{FF2B5EF4-FFF2-40B4-BE49-F238E27FC236}">
                <a16:creationId xmlns:a16="http://schemas.microsoft.com/office/drawing/2014/main" id="{7EF192A3-50E8-41BB-9062-31A2AB1FCE4B}"/>
              </a:ext>
            </a:extLst>
          </p:cNvPr>
          <p:cNvCxnSpPr>
            <a:cxnSpLocks/>
          </p:cNvCxnSpPr>
          <p:nvPr/>
        </p:nvCxnSpPr>
        <p:spPr>
          <a:xfrm>
            <a:off x="1068883" y="780713"/>
            <a:ext cx="3785505" cy="0"/>
          </a:xfrm>
          <a:prstGeom prst="line">
            <a:avLst/>
          </a:prstGeom>
          <a:ln w="317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BCF7496C-648A-4CAE-B6EC-789B92D490C4}"/>
              </a:ext>
            </a:extLst>
          </p:cNvPr>
          <p:cNvSpPr txBox="1"/>
          <p:nvPr/>
        </p:nvSpPr>
        <p:spPr>
          <a:xfrm>
            <a:off x="597475" y="377404"/>
            <a:ext cx="4579643" cy="400110"/>
          </a:xfrm>
          <a:prstGeom prst="rect">
            <a:avLst/>
          </a:prstGeom>
          <a:noFill/>
        </p:spPr>
        <p:txBody>
          <a:bodyPr wrap="square" rtlCol="0">
            <a:spAutoFit/>
          </a:bodyPr>
          <a:lstStyle/>
          <a:p>
            <a:r>
              <a:rPr lang="en-US" altLang="ko-KR" sz="2000">
                <a:solidFill>
                  <a:schemeClr val="tx2">
                    <a:lumMod val="50000"/>
                  </a:schemeClr>
                </a:solidFill>
                <a:latin typeface="AppleSDGothicNeoB00" panose="02000503000000000000" pitchFamily="2" charset="-127"/>
                <a:ea typeface="AppleSDGothicNeoB00" panose="02000503000000000000" pitchFamily="2" charset="-127"/>
              </a:rPr>
              <a:t>03 </a:t>
            </a:r>
            <a:r>
              <a:rPr lang="en-US" altLang="ko-KR" sz="2000">
                <a:latin typeface="AppleSDGothicNeoB00" panose="02000503000000000000" pitchFamily="2" charset="-127"/>
                <a:ea typeface="AppleSDGothicNeoB00" panose="02000503000000000000" pitchFamily="2" charset="-127"/>
              </a:rPr>
              <a:t>TOGL : A Topological Graph Layer</a:t>
            </a:r>
            <a:endParaRPr lang="ko-KR" altLang="en-US" sz="2000">
              <a:latin typeface="AppleSDGothicNeoB00" panose="02000503000000000000" pitchFamily="2" charset="-127"/>
              <a:ea typeface="AppleSDGothicNeoB00" panose="02000503000000000000" pitchFamily="2" charset="-127"/>
            </a:endParaRPr>
          </a:p>
        </p:txBody>
      </p:sp>
      <p:sp>
        <p:nvSpPr>
          <p:cNvPr id="12" name="이등변 삼각형 11">
            <a:extLst>
              <a:ext uri="{FF2B5EF4-FFF2-40B4-BE49-F238E27FC236}">
                <a16:creationId xmlns:a16="http://schemas.microsoft.com/office/drawing/2014/main" id="{8D4C1E4C-4448-41FF-AABD-236894C5648C}"/>
              </a:ext>
            </a:extLst>
          </p:cNvPr>
          <p:cNvSpPr/>
          <p:nvPr/>
        </p:nvSpPr>
        <p:spPr>
          <a:xfrm rot="18900000">
            <a:off x="-480308" y="-99421"/>
            <a:ext cx="1505913" cy="746177"/>
          </a:xfrm>
          <a:prstGeom prst="triangle">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ppleSDGothicNeoB00" panose="02000503000000000000" pitchFamily="2" charset="-127"/>
              <a:ea typeface="AppleSDGothicNeoB00" panose="02000503000000000000" pitchFamily="2" charset="-127"/>
            </a:endParaRPr>
          </a:p>
        </p:txBody>
      </p:sp>
      <p:sp>
        <p:nvSpPr>
          <p:cNvPr id="13" name="이등변 삼각형 12">
            <a:extLst>
              <a:ext uri="{FF2B5EF4-FFF2-40B4-BE49-F238E27FC236}">
                <a16:creationId xmlns:a16="http://schemas.microsoft.com/office/drawing/2014/main" id="{D4D2CD4A-170F-4036-9410-DB2BA10B1116}"/>
              </a:ext>
            </a:extLst>
          </p:cNvPr>
          <p:cNvSpPr/>
          <p:nvPr/>
        </p:nvSpPr>
        <p:spPr>
          <a:xfrm rot="8100000">
            <a:off x="11157099" y="6205876"/>
            <a:ext cx="1535624" cy="751024"/>
          </a:xfrm>
          <a:prstGeom prst="triangle">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ppleSDGothicNeoB00" panose="02000503000000000000" pitchFamily="2" charset="-127"/>
              <a:ea typeface="AppleSDGothicNeoB00" panose="02000503000000000000" pitchFamily="2" charset="-127"/>
            </a:endParaRP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E6F83F0-EA21-2CC5-B4A6-5E11AF4F0601}"/>
                  </a:ext>
                </a:extLst>
              </p:cNvPr>
              <p:cNvSpPr txBox="1"/>
              <p:nvPr/>
            </p:nvSpPr>
            <p:spPr>
              <a:xfrm>
                <a:off x="597474" y="1705202"/>
                <a:ext cx="11496597" cy="369332"/>
              </a:xfrm>
              <a:prstGeom prst="rect">
                <a:avLst/>
              </a:prstGeom>
              <a:noFill/>
            </p:spPr>
            <p:txBody>
              <a:bodyPr wrap="square">
                <a:spAutoFit/>
              </a:bodyPr>
              <a:lstStyle/>
              <a:p>
                <a:pPr marL="285750" indent="-285750">
                  <a:buFont typeface="Wingdings" panose="05000000000000000000" pitchFamily="2" charset="2"/>
                  <a:buChar char="v"/>
                </a:pPr>
                <a:r>
                  <a:rPr lang="en-US" altLang="ko-KR" b="1">
                    <a:latin typeface="AppleSDGothicNeoL00" panose="02000503000000000000" pitchFamily="2" charset="-127"/>
                    <a:ea typeface="AppleSDGothicNeoL00" panose="02000503000000000000" pitchFamily="2" charset="-127"/>
                  </a:rPr>
                  <a:t>Filtration</a:t>
                </a:r>
                <a:r>
                  <a:rPr lang="en-US" altLang="ko-KR">
                    <a:latin typeface="AppleSDGothicNeoL00" panose="02000503000000000000" pitchFamily="2" charset="-127"/>
                    <a:ea typeface="AppleSDGothicNeoL00" panose="02000503000000000000" pitchFamily="2" charset="-127"/>
                  </a:rPr>
                  <a:t> : each filtration function </a:t>
                </a:r>
                <a14:m>
                  <m:oMath xmlns:m="http://schemas.openxmlformats.org/officeDocument/2006/math">
                    <m:sSub>
                      <m:sSubPr>
                        <m:ctrlPr>
                          <a:rPr lang="en-US" altLang="ko-KR" i="1" smtClean="0">
                            <a:latin typeface="Cambria Math" panose="02040503050406030204" pitchFamily="18" charset="0"/>
                            <a:ea typeface="AppleSDGothicNeoL00" panose="02000503000000000000" pitchFamily="2" charset="-127"/>
                          </a:rPr>
                        </m:ctrlPr>
                      </m:sSubPr>
                      <m:e>
                        <m:r>
                          <a:rPr lang="en-US" altLang="ko-KR" i="1" smtClean="0">
                            <a:latin typeface="Cambria Math" panose="02040503050406030204" pitchFamily="18" charset="0"/>
                            <a:ea typeface="AppleSDGothicNeoL00" panose="02000503000000000000" pitchFamily="2" charset="-127"/>
                          </a:rPr>
                          <m:t>𝑓</m:t>
                        </m:r>
                      </m:e>
                      <m:sub>
                        <m:r>
                          <a:rPr lang="en-US" altLang="ko-KR" i="1" smtClean="0">
                            <a:latin typeface="Cambria Math" panose="02040503050406030204" pitchFamily="18" charset="0"/>
                            <a:ea typeface="AppleSDGothicNeoL00" panose="02000503000000000000" pitchFamily="2" charset="-127"/>
                          </a:rPr>
                          <m:t>𝑖</m:t>
                        </m:r>
                      </m:sub>
                    </m:sSub>
                  </m:oMath>
                </a14:m>
                <a:r>
                  <a:rPr lang="en-US" altLang="ko-KR">
                    <a:latin typeface="AppleSDGothicNeoL00" panose="02000503000000000000" pitchFamily="2" charset="-127"/>
                    <a:ea typeface="AppleSDGothicNeoL00" panose="02000503000000000000" pitchFamily="2" charset="-127"/>
                  </a:rPr>
                  <a:t> can focus on </a:t>
                </a:r>
                <a:r>
                  <a:rPr lang="en-US" altLang="ko-KR" b="1">
                    <a:latin typeface="AppleSDGothicNeoL00" panose="02000503000000000000" pitchFamily="2" charset="-127"/>
                    <a:ea typeface="AppleSDGothicNeoL00" panose="02000503000000000000" pitchFamily="2" charset="-127"/>
                  </a:rPr>
                  <a:t>different properties </a:t>
                </a:r>
                <a:r>
                  <a:rPr lang="en-US" altLang="ko-KR">
                    <a:latin typeface="AppleSDGothicNeoL00" panose="02000503000000000000" pitchFamily="2" charset="-127"/>
                    <a:ea typeface="AppleSDGothicNeoL00" panose="02000503000000000000" pitchFamily="2" charset="-127"/>
                  </a:rPr>
                  <a:t>of the graph</a:t>
                </a:r>
                <a:endParaRPr lang="ko-KR" altLang="en-US">
                  <a:latin typeface="AppleSDGothicNeoL00" panose="02000503000000000000" pitchFamily="2" charset="-127"/>
                  <a:ea typeface="AppleSDGothicNeoL00" panose="02000503000000000000" pitchFamily="2" charset="-127"/>
                </a:endParaRPr>
              </a:p>
            </p:txBody>
          </p:sp>
        </mc:Choice>
        <mc:Fallback xmlns="">
          <p:sp>
            <p:nvSpPr>
              <p:cNvPr id="15" name="TextBox 14">
                <a:extLst>
                  <a:ext uri="{FF2B5EF4-FFF2-40B4-BE49-F238E27FC236}">
                    <a16:creationId xmlns:a16="http://schemas.microsoft.com/office/drawing/2014/main" id="{4E6F83F0-EA21-2CC5-B4A6-5E11AF4F0601}"/>
                  </a:ext>
                </a:extLst>
              </p:cNvPr>
              <p:cNvSpPr txBox="1">
                <a:spLocks noRot="1" noChangeAspect="1" noMove="1" noResize="1" noEditPoints="1" noAdjustHandles="1" noChangeArrowheads="1" noChangeShapeType="1" noTextEdit="1"/>
              </p:cNvSpPr>
              <p:nvPr/>
            </p:nvSpPr>
            <p:spPr>
              <a:xfrm>
                <a:off x="597474" y="1705202"/>
                <a:ext cx="11496597" cy="369332"/>
              </a:xfrm>
              <a:prstGeom prst="rect">
                <a:avLst/>
              </a:prstGeom>
              <a:blipFill>
                <a:blip r:embed="rId3"/>
                <a:stretch>
                  <a:fillRect l="-318" t="-10000" b="-26667"/>
                </a:stretch>
              </a:blipFill>
            </p:spPr>
            <p:txBody>
              <a:bodyPr/>
              <a:lstStyle/>
              <a:p>
                <a:r>
                  <a:rPr lang="ko-KR" altLang="en-US">
                    <a:noFill/>
                  </a:rPr>
                  <a:t> </a:t>
                </a:r>
              </a:p>
            </p:txBody>
          </p:sp>
        </mc:Fallback>
      </mc:AlternateContent>
      <p:pic>
        <p:nvPicPr>
          <p:cNvPr id="16" name="그림 15">
            <a:extLst>
              <a:ext uri="{FF2B5EF4-FFF2-40B4-BE49-F238E27FC236}">
                <a16:creationId xmlns:a16="http://schemas.microsoft.com/office/drawing/2014/main" id="{052715E3-E179-9FA1-4F3C-C5C74A61F9EA}"/>
              </a:ext>
            </a:extLst>
          </p:cNvPr>
          <p:cNvPicPr>
            <a:picLocks noChangeAspect="1"/>
          </p:cNvPicPr>
          <p:nvPr/>
        </p:nvPicPr>
        <p:blipFill>
          <a:blip r:embed="rId4"/>
          <a:stretch>
            <a:fillRect/>
          </a:stretch>
        </p:blipFill>
        <p:spPr>
          <a:xfrm>
            <a:off x="33825" y="2123899"/>
            <a:ext cx="11931846" cy="3105102"/>
          </a:xfrm>
          <a:prstGeom prst="rect">
            <a:avLst/>
          </a:prstGeom>
        </p:spPr>
      </p:pic>
      <p:sp>
        <p:nvSpPr>
          <p:cNvPr id="4" name="직사각형 3">
            <a:extLst>
              <a:ext uri="{FF2B5EF4-FFF2-40B4-BE49-F238E27FC236}">
                <a16:creationId xmlns:a16="http://schemas.microsoft.com/office/drawing/2014/main" id="{635BBFDD-693A-08AD-701C-1A00DC8C8455}"/>
              </a:ext>
            </a:extLst>
          </p:cNvPr>
          <p:cNvSpPr/>
          <p:nvPr/>
        </p:nvSpPr>
        <p:spPr>
          <a:xfrm>
            <a:off x="127000" y="2263420"/>
            <a:ext cx="6495733" cy="2805615"/>
          </a:xfrm>
          <a:prstGeom prst="rect">
            <a:avLst/>
          </a:prstGeom>
          <a:noFill/>
          <a:ln w="3810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TextBox 30">
            <a:extLst>
              <a:ext uri="{FF2B5EF4-FFF2-40B4-BE49-F238E27FC236}">
                <a16:creationId xmlns:a16="http://schemas.microsoft.com/office/drawing/2014/main" id="{9374B711-2208-8D4C-6553-B4739598F1A6}"/>
              </a:ext>
            </a:extLst>
          </p:cNvPr>
          <p:cNvSpPr txBox="1"/>
          <p:nvPr/>
        </p:nvSpPr>
        <p:spPr>
          <a:xfrm>
            <a:off x="594249" y="1069902"/>
            <a:ext cx="5260451" cy="473206"/>
          </a:xfrm>
          <a:prstGeom prst="rect">
            <a:avLst/>
          </a:prstGeom>
          <a:noFill/>
        </p:spPr>
        <p:txBody>
          <a:bodyPr wrap="square">
            <a:spAutoFit/>
          </a:bodyPr>
          <a:lstStyle/>
          <a:p>
            <a:pPr marL="285750" indent="-285750">
              <a:lnSpc>
                <a:spcPct val="150000"/>
              </a:lnSpc>
              <a:buFont typeface="Wingdings" panose="05000000000000000000" pitchFamily="2" charset="2"/>
              <a:buChar char="§"/>
            </a:pPr>
            <a:r>
              <a:rPr lang="en-US" altLang="ko-KR">
                <a:latin typeface="AppleSDGothicNeoM00" panose="02000503000000000000" pitchFamily="2" charset="-127"/>
                <a:ea typeface="AppleSDGothicNeoM00" panose="02000503000000000000" pitchFamily="2" charset="-127"/>
              </a:rPr>
              <a:t>Algorithmic details</a:t>
            </a:r>
          </a:p>
        </p:txBody>
      </p:sp>
      <p:pic>
        <p:nvPicPr>
          <p:cNvPr id="3" name="그림 2">
            <a:extLst>
              <a:ext uri="{FF2B5EF4-FFF2-40B4-BE49-F238E27FC236}">
                <a16:creationId xmlns:a16="http://schemas.microsoft.com/office/drawing/2014/main" id="{0A8140B4-1367-BC22-34C3-CC3D1CE01523}"/>
              </a:ext>
            </a:extLst>
          </p:cNvPr>
          <p:cNvPicPr>
            <a:picLocks noChangeAspect="1"/>
          </p:cNvPicPr>
          <p:nvPr/>
        </p:nvPicPr>
        <p:blipFill>
          <a:blip r:embed="rId5"/>
          <a:stretch>
            <a:fillRect/>
          </a:stretch>
        </p:blipFill>
        <p:spPr>
          <a:xfrm>
            <a:off x="127000" y="5278366"/>
            <a:ext cx="3891352" cy="1356984"/>
          </a:xfrm>
          <a:prstGeom prst="rect">
            <a:avLst/>
          </a:prstGeom>
        </p:spPr>
      </p:pic>
      <p:pic>
        <p:nvPicPr>
          <p:cNvPr id="7" name="그림 6">
            <a:extLst>
              <a:ext uri="{FF2B5EF4-FFF2-40B4-BE49-F238E27FC236}">
                <a16:creationId xmlns:a16="http://schemas.microsoft.com/office/drawing/2014/main" id="{25CEAC4D-6643-56F7-B012-27B2321EBB59}"/>
              </a:ext>
            </a:extLst>
          </p:cNvPr>
          <p:cNvPicPr>
            <a:picLocks noChangeAspect="1"/>
          </p:cNvPicPr>
          <p:nvPr/>
        </p:nvPicPr>
        <p:blipFill>
          <a:blip r:embed="rId6"/>
          <a:stretch>
            <a:fillRect/>
          </a:stretch>
        </p:blipFill>
        <p:spPr>
          <a:xfrm>
            <a:off x="4138190" y="5319968"/>
            <a:ext cx="6049219" cy="181000"/>
          </a:xfrm>
          <a:prstGeom prst="rect">
            <a:avLst/>
          </a:prstGeom>
        </p:spPr>
      </p:pic>
      <p:sp>
        <p:nvSpPr>
          <p:cNvPr id="9" name="TextBox 8">
            <a:extLst>
              <a:ext uri="{FF2B5EF4-FFF2-40B4-BE49-F238E27FC236}">
                <a16:creationId xmlns:a16="http://schemas.microsoft.com/office/drawing/2014/main" id="{B49A53F1-55E7-23CD-DE42-BC993D977E55}"/>
              </a:ext>
            </a:extLst>
          </p:cNvPr>
          <p:cNvSpPr txBox="1"/>
          <p:nvPr/>
        </p:nvSpPr>
        <p:spPr>
          <a:xfrm>
            <a:off x="4138190" y="5663842"/>
            <a:ext cx="6519912" cy="369332"/>
          </a:xfrm>
          <a:prstGeom prst="rect">
            <a:avLst/>
          </a:prstGeom>
          <a:noFill/>
        </p:spPr>
        <p:txBody>
          <a:bodyPr wrap="square" rtlCol="0">
            <a:spAutoFit/>
          </a:bodyPr>
          <a:lstStyle/>
          <a:p>
            <a:r>
              <a:rPr lang="en-US" altLang="ko-KR">
                <a:latin typeface="AppleSDGothicNeoL00" panose="02000503000000000000" pitchFamily="2" charset="-127"/>
                <a:ea typeface="AppleSDGothicNeoL00" panose="02000503000000000000" pitchFamily="2" charset="-127"/>
              </a:rPr>
              <a:t>- K view : multi scale as a differently properties of graph </a:t>
            </a:r>
            <a:endParaRPr lang="ko-KR" altLang="en-US">
              <a:latin typeface="AppleSDGothicNeoL00" panose="02000503000000000000" pitchFamily="2" charset="-127"/>
              <a:ea typeface="AppleSDGothicNeoL00" panose="02000503000000000000" pitchFamily="2" charset="-127"/>
            </a:endParaRPr>
          </a:p>
        </p:txBody>
      </p:sp>
    </p:spTree>
    <p:extLst>
      <p:ext uri="{BB962C8B-B14F-4D97-AF65-F5344CB8AC3E}">
        <p14:creationId xmlns:p14="http://schemas.microsoft.com/office/powerpoint/2010/main" val="29252860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사각형: 둥근 모서리 25">
            <a:extLst>
              <a:ext uri="{FF2B5EF4-FFF2-40B4-BE49-F238E27FC236}">
                <a16:creationId xmlns:a16="http://schemas.microsoft.com/office/drawing/2014/main" id="{F8E135AE-15FE-091A-D068-B6B0B152DE7C}"/>
              </a:ext>
            </a:extLst>
          </p:cNvPr>
          <p:cNvSpPr>
            <a:spLocks/>
          </p:cNvSpPr>
          <p:nvPr/>
        </p:nvSpPr>
        <p:spPr>
          <a:xfrm>
            <a:off x="5310936" y="463120"/>
            <a:ext cx="6654735" cy="1221360"/>
          </a:xfrm>
          <a:prstGeom prst="roundRect">
            <a:avLst/>
          </a:prstGeom>
          <a:solidFill>
            <a:schemeClr val="accent2">
              <a:lumMod val="20000"/>
              <a:lumOff val="80000"/>
            </a:scheme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endParaRPr lang="ko-KR" altLang="en-US">
              <a:solidFill>
                <a:schemeClr val="tx1"/>
              </a:solidFill>
              <a:latin typeface="AppleSDGothicNeoL00" panose="02000503000000000000" pitchFamily="2" charset="-127"/>
              <a:ea typeface="AppleSDGothicNeoL00" panose="02000503000000000000" pitchFamily="2" charset="-127"/>
            </a:endParaRPr>
          </a:p>
        </p:txBody>
      </p:sp>
      <p:sp>
        <p:nvSpPr>
          <p:cNvPr id="19" name="사각형: 둥근 모서리 18">
            <a:extLst>
              <a:ext uri="{FF2B5EF4-FFF2-40B4-BE49-F238E27FC236}">
                <a16:creationId xmlns:a16="http://schemas.microsoft.com/office/drawing/2014/main" id="{A89A30CE-6DBF-4249-96E7-9C3B6749591F}"/>
              </a:ext>
            </a:extLst>
          </p:cNvPr>
          <p:cNvSpPr/>
          <p:nvPr/>
        </p:nvSpPr>
        <p:spPr>
          <a:xfrm>
            <a:off x="10866575" y="125688"/>
            <a:ext cx="256802" cy="45719"/>
          </a:xfrm>
          <a:prstGeom prst="roundRect">
            <a:avLst/>
          </a:prstGeom>
          <a:solidFill>
            <a:schemeClr val="bg1">
              <a:lumMod val="85000"/>
            </a:schemeClr>
          </a:solidFill>
          <a:ln>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bg2"/>
                </a:solidFill>
              </a:ln>
              <a:solidFill>
                <a:schemeClr val="bg2">
                  <a:lumMod val="90000"/>
                </a:schemeClr>
              </a:solidFill>
              <a:latin typeface="AppleSDGothicNeoB00" panose="02000503000000000000" pitchFamily="2" charset="-127"/>
              <a:ea typeface="AppleSDGothicNeoB00" panose="02000503000000000000" pitchFamily="2" charset="-127"/>
            </a:endParaRPr>
          </a:p>
        </p:txBody>
      </p:sp>
      <p:sp>
        <p:nvSpPr>
          <p:cNvPr id="20" name="사각형: 둥근 모서리 19">
            <a:extLst>
              <a:ext uri="{FF2B5EF4-FFF2-40B4-BE49-F238E27FC236}">
                <a16:creationId xmlns:a16="http://schemas.microsoft.com/office/drawing/2014/main" id="{C8731AE6-C707-40B0-86E4-9925DB93DD91}"/>
              </a:ext>
            </a:extLst>
          </p:cNvPr>
          <p:cNvSpPr/>
          <p:nvPr/>
        </p:nvSpPr>
        <p:spPr>
          <a:xfrm>
            <a:off x="11190140" y="125688"/>
            <a:ext cx="256802" cy="45719"/>
          </a:xfrm>
          <a:prstGeom prst="roundRect">
            <a:avLst/>
          </a:prstGeom>
          <a:solidFill>
            <a:schemeClr val="accent5">
              <a:lumMod val="60000"/>
              <a:lumOff val="40000"/>
            </a:schemeClr>
          </a:solidFill>
          <a:ln>
            <a:solidFill>
              <a:schemeClr val="accent5">
                <a:lumMod val="60000"/>
                <a:lumOff val="4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bg2"/>
                </a:solidFill>
              </a:ln>
              <a:solidFill>
                <a:schemeClr val="bg2">
                  <a:lumMod val="90000"/>
                </a:schemeClr>
              </a:solidFill>
              <a:latin typeface="AppleSDGothicNeoB00" panose="02000503000000000000" pitchFamily="2" charset="-127"/>
              <a:ea typeface="AppleSDGothicNeoB00" panose="02000503000000000000" pitchFamily="2" charset="-127"/>
            </a:endParaRPr>
          </a:p>
        </p:txBody>
      </p:sp>
      <p:sp>
        <p:nvSpPr>
          <p:cNvPr id="21" name="사각형: 둥근 모서리 20">
            <a:extLst>
              <a:ext uri="{FF2B5EF4-FFF2-40B4-BE49-F238E27FC236}">
                <a16:creationId xmlns:a16="http://schemas.microsoft.com/office/drawing/2014/main" id="{92EE6F9D-77A0-44E1-8DA5-85E9B2D27E2D}"/>
              </a:ext>
            </a:extLst>
          </p:cNvPr>
          <p:cNvSpPr/>
          <p:nvPr/>
        </p:nvSpPr>
        <p:spPr>
          <a:xfrm>
            <a:off x="11513705" y="125688"/>
            <a:ext cx="256802" cy="45719"/>
          </a:xfrm>
          <a:prstGeom prst="roundRect">
            <a:avLst/>
          </a:prstGeom>
          <a:solidFill>
            <a:schemeClr val="bg1">
              <a:lumMod val="85000"/>
            </a:schemeClr>
          </a:solidFill>
          <a:ln>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bg2"/>
                </a:solidFill>
              </a:ln>
              <a:solidFill>
                <a:schemeClr val="bg2">
                  <a:lumMod val="90000"/>
                </a:schemeClr>
              </a:solidFill>
              <a:latin typeface="AppleSDGothicNeoB00" panose="02000503000000000000" pitchFamily="2" charset="-127"/>
              <a:ea typeface="AppleSDGothicNeoB00" panose="02000503000000000000" pitchFamily="2" charset="-127"/>
            </a:endParaRPr>
          </a:p>
        </p:txBody>
      </p:sp>
      <p:sp>
        <p:nvSpPr>
          <p:cNvPr id="22" name="사각형: 둥근 모서리 21">
            <a:extLst>
              <a:ext uri="{FF2B5EF4-FFF2-40B4-BE49-F238E27FC236}">
                <a16:creationId xmlns:a16="http://schemas.microsoft.com/office/drawing/2014/main" id="{331DC1B0-BDAF-4B5E-B933-861B62EADD71}"/>
              </a:ext>
            </a:extLst>
          </p:cNvPr>
          <p:cNvSpPr/>
          <p:nvPr/>
        </p:nvSpPr>
        <p:spPr>
          <a:xfrm>
            <a:off x="11837270" y="125688"/>
            <a:ext cx="256802" cy="45719"/>
          </a:xfrm>
          <a:prstGeom prst="roundRect">
            <a:avLst/>
          </a:prstGeom>
          <a:solidFill>
            <a:schemeClr val="bg1">
              <a:lumMod val="85000"/>
            </a:schemeClr>
          </a:solidFill>
          <a:ln>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bg2"/>
                </a:solidFill>
              </a:ln>
              <a:solidFill>
                <a:schemeClr val="bg2">
                  <a:lumMod val="90000"/>
                </a:schemeClr>
              </a:solidFill>
              <a:latin typeface="AppleSDGothicNeoB00" panose="02000503000000000000" pitchFamily="2" charset="-127"/>
              <a:ea typeface="AppleSDGothicNeoB00" panose="02000503000000000000" pitchFamily="2" charset="-127"/>
            </a:endParaRPr>
          </a:p>
        </p:txBody>
      </p:sp>
      <p:sp>
        <p:nvSpPr>
          <p:cNvPr id="23" name="사각형: 둥근 모서리 22">
            <a:extLst>
              <a:ext uri="{FF2B5EF4-FFF2-40B4-BE49-F238E27FC236}">
                <a16:creationId xmlns:a16="http://schemas.microsoft.com/office/drawing/2014/main" id="{67107954-E744-4099-BB89-EEED5A7C455B}"/>
              </a:ext>
            </a:extLst>
          </p:cNvPr>
          <p:cNvSpPr/>
          <p:nvPr/>
        </p:nvSpPr>
        <p:spPr>
          <a:xfrm>
            <a:off x="10543010" y="125688"/>
            <a:ext cx="256802" cy="45719"/>
          </a:xfrm>
          <a:prstGeom prst="roundRect">
            <a:avLst/>
          </a:prstGeom>
          <a:solidFill>
            <a:schemeClr val="bg1">
              <a:lumMod val="85000"/>
            </a:schemeClr>
          </a:solidFill>
          <a:ln>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ppleSDGothicNeoB00" panose="02000503000000000000" pitchFamily="2" charset="-127"/>
              <a:ea typeface="AppleSDGothicNeoB00" panose="02000503000000000000" pitchFamily="2" charset="-127"/>
            </a:endParaRPr>
          </a:p>
        </p:txBody>
      </p:sp>
      <p:cxnSp>
        <p:nvCxnSpPr>
          <p:cNvPr id="32" name="직선 연결선 31">
            <a:extLst>
              <a:ext uri="{FF2B5EF4-FFF2-40B4-BE49-F238E27FC236}">
                <a16:creationId xmlns:a16="http://schemas.microsoft.com/office/drawing/2014/main" id="{7EF192A3-50E8-41BB-9062-31A2AB1FCE4B}"/>
              </a:ext>
            </a:extLst>
          </p:cNvPr>
          <p:cNvCxnSpPr>
            <a:cxnSpLocks/>
          </p:cNvCxnSpPr>
          <p:nvPr/>
        </p:nvCxnSpPr>
        <p:spPr>
          <a:xfrm>
            <a:off x="1068883" y="780713"/>
            <a:ext cx="3785505" cy="0"/>
          </a:xfrm>
          <a:prstGeom prst="line">
            <a:avLst/>
          </a:prstGeom>
          <a:ln w="317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BCF7496C-648A-4CAE-B6EC-789B92D490C4}"/>
              </a:ext>
            </a:extLst>
          </p:cNvPr>
          <p:cNvSpPr txBox="1"/>
          <p:nvPr/>
        </p:nvSpPr>
        <p:spPr>
          <a:xfrm>
            <a:off x="597475" y="377404"/>
            <a:ext cx="4579643" cy="400110"/>
          </a:xfrm>
          <a:prstGeom prst="rect">
            <a:avLst/>
          </a:prstGeom>
          <a:noFill/>
        </p:spPr>
        <p:txBody>
          <a:bodyPr wrap="square" rtlCol="0">
            <a:spAutoFit/>
          </a:bodyPr>
          <a:lstStyle/>
          <a:p>
            <a:r>
              <a:rPr lang="en-US" altLang="ko-KR" sz="2000">
                <a:solidFill>
                  <a:schemeClr val="tx2">
                    <a:lumMod val="50000"/>
                  </a:schemeClr>
                </a:solidFill>
                <a:latin typeface="AppleSDGothicNeoB00" panose="02000503000000000000" pitchFamily="2" charset="-127"/>
                <a:ea typeface="AppleSDGothicNeoB00" panose="02000503000000000000" pitchFamily="2" charset="-127"/>
              </a:rPr>
              <a:t>03 </a:t>
            </a:r>
            <a:r>
              <a:rPr lang="en-US" altLang="ko-KR" sz="2000">
                <a:latin typeface="AppleSDGothicNeoB00" panose="02000503000000000000" pitchFamily="2" charset="-127"/>
                <a:ea typeface="AppleSDGothicNeoB00" panose="02000503000000000000" pitchFamily="2" charset="-127"/>
              </a:rPr>
              <a:t>TOGL : A Topological Graph Layer</a:t>
            </a:r>
            <a:endParaRPr lang="ko-KR" altLang="en-US" sz="2000">
              <a:latin typeface="AppleSDGothicNeoB00" panose="02000503000000000000" pitchFamily="2" charset="-127"/>
              <a:ea typeface="AppleSDGothicNeoB00" panose="02000503000000000000" pitchFamily="2" charset="-127"/>
            </a:endParaRPr>
          </a:p>
        </p:txBody>
      </p:sp>
      <p:sp>
        <p:nvSpPr>
          <p:cNvPr id="12" name="이등변 삼각형 11">
            <a:extLst>
              <a:ext uri="{FF2B5EF4-FFF2-40B4-BE49-F238E27FC236}">
                <a16:creationId xmlns:a16="http://schemas.microsoft.com/office/drawing/2014/main" id="{8D4C1E4C-4448-41FF-AABD-236894C5648C}"/>
              </a:ext>
            </a:extLst>
          </p:cNvPr>
          <p:cNvSpPr/>
          <p:nvPr/>
        </p:nvSpPr>
        <p:spPr>
          <a:xfrm rot="18900000">
            <a:off x="-480308" y="-99421"/>
            <a:ext cx="1505913" cy="746177"/>
          </a:xfrm>
          <a:prstGeom prst="triangle">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ppleSDGothicNeoB00" panose="02000503000000000000" pitchFamily="2" charset="-127"/>
              <a:ea typeface="AppleSDGothicNeoB00" panose="02000503000000000000" pitchFamily="2" charset="-127"/>
            </a:endParaRPr>
          </a:p>
        </p:txBody>
      </p:sp>
      <p:sp>
        <p:nvSpPr>
          <p:cNvPr id="13" name="이등변 삼각형 12">
            <a:extLst>
              <a:ext uri="{FF2B5EF4-FFF2-40B4-BE49-F238E27FC236}">
                <a16:creationId xmlns:a16="http://schemas.microsoft.com/office/drawing/2014/main" id="{D4D2CD4A-170F-4036-9410-DB2BA10B1116}"/>
              </a:ext>
            </a:extLst>
          </p:cNvPr>
          <p:cNvSpPr/>
          <p:nvPr/>
        </p:nvSpPr>
        <p:spPr>
          <a:xfrm rot="8100000">
            <a:off x="11157099" y="6205876"/>
            <a:ext cx="1535624" cy="751024"/>
          </a:xfrm>
          <a:prstGeom prst="triangle">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ppleSDGothicNeoB00" panose="02000503000000000000" pitchFamily="2" charset="-127"/>
              <a:ea typeface="AppleSDGothicNeoB00" panose="02000503000000000000" pitchFamily="2" charset="-127"/>
            </a:endParaRPr>
          </a:p>
        </p:txBody>
      </p:sp>
      <p:sp>
        <p:nvSpPr>
          <p:cNvPr id="15" name="TextBox 14">
            <a:extLst>
              <a:ext uri="{FF2B5EF4-FFF2-40B4-BE49-F238E27FC236}">
                <a16:creationId xmlns:a16="http://schemas.microsoft.com/office/drawing/2014/main" id="{4E6F83F0-EA21-2CC5-B4A6-5E11AF4F0601}"/>
              </a:ext>
            </a:extLst>
          </p:cNvPr>
          <p:cNvSpPr txBox="1"/>
          <p:nvPr/>
        </p:nvSpPr>
        <p:spPr>
          <a:xfrm>
            <a:off x="597475" y="1690069"/>
            <a:ext cx="6110286" cy="369332"/>
          </a:xfrm>
          <a:prstGeom prst="rect">
            <a:avLst/>
          </a:prstGeom>
          <a:noFill/>
        </p:spPr>
        <p:txBody>
          <a:bodyPr wrap="square">
            <a:spAutoFit/>
          </a:bodyPr>
          <a:lstStyle/>
          <a:p>
            <a:pPr marL="285750" indent="-285750">
              <a:buFont typeface="Wingdings" panose="05000000000000000000" pitchFamily="2" charset="2"/>
              <a:buChar char="v"/>
            </a:pPr>
            <a:r>
              <a:rPr lang="en-US" altLang="ko-KR">
                <a:latin typeface="AppleSDGothicNeoM00" panose="02000503000000000000" pitchFamily="2" charset="-127"/>
                <a:ea typeface="AppleSDGothicNeoM00" panose="02000503000000000000" pitchFamily="2" charset="-127"/>
              </a:rPr>
              <a:t>Output generation</a:t>
            </a:r>
            <a:endParaRPr lang="ko-KR" altLang="en-US">
              <a:latin typeface="AppleSDGothicNeoM00" panose="02000503000000000000" pitchFamily="2" charset="-127"/>
              <a:ea typeface="AppleSDGothicNeoM00" panose="02000503000000000000" pitchFamily="2" charset="-127"/>
            </a:endParaRPr>
          </a:p>
        </p:txBody>
      </p:sp>
      <p:pic>
        <p:nvPicPr>
          <p:cNvPr id="16" name="그림 15">
            <a:extLst>
              <a:ext uri="{FF2B5EF4-FFF2-40B4-BE49-F238E27FC236}">
                <a16:creationId xmlns:a16="http://schemas.microsoft.com/office/drawing/2014/main" id="{052715E3-E179-9FA1-4F3C-C5C74A61F9EA}"/>
              </a:ext>
            </a:extLst>
          </p:cNvPr>
          <p:cNvPicPr>
            <a:picLocks noChangeAspect="1"/>
          </p:cNvPicPr>
          <p:nvPr/>
        </p:nvPicPr>
        <p:blipFill>
          <a:blip r:embed="rId3"/>
          <a:stretch>
            <a:fillRect/>
          </a:stretch>
        </p:blipFill>
        <p:spPr>
          <a:xfrm>
            <a:off x="33825" y="2108766"/>
            <a:ext cx="11931846" cy="3105102"/>
          </a:xfrm>
          <a:prstGeom prst="rect">
            <a:avLst/>
          </a:prstGeom>
        </p:spPr>
      </p:pic>
      <p:sp>
        <p:nvSpPr>
          <p:cNvPr id="14" name="직사각형 13">
            <a:extLst>
              <a:ext uri="{FF2B5EF4-FFF2-40B4-BE49-F238E27FC236}">
                <a16:creationId xmlns:a16="http://schemas.microsoft.com/office/drawing/2014/main" id="{1E655E86-8A47-8235-F347-D5186823A937}"/>
              </a:ext>
            </a:extLst>
          </p:cNvPr>
          <p:cNvSpPr/>
          <p:nvPr/>
        </p:nvSpPr>
        <p:spPr>
          <a:xfrm>
            <a:off x="6707761" y="2248287"/>
            <a:ext cx="5129509" cy="2805615"/>
          </a:xfrm>
          <a:prstGeom prst="rect">
            <a:avLst/>
          </a:prstGeom>
          <a:noFill/>
          <a:ln w="3810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extBox 16">
            <a:extLst>
              <a:ext uri="{FF2B5EF4-FFF2-40B4-BE49-F238E27FC236}">
                <a16:creationId xmlns:a16="http://schemas.microsoft.com/office/drawing/2014/main" id="{7F3DA88D-BF8B-2445-8F7F-1768E9574304}"/>
              </a:ext>
            </a:extLst>
          </p:cNvPr>
          <p:cNvSpPr txBox="1"/>
          <p:nvPr/>
        </p:nvSpPr>
        <p:spPr>
          <a:xfrm>
            <a:off x="594249" y="1069902"/>
            <a:ext cx="5260451" cy="473206"/>
          </a:xfrm>
          <a:prstGeom prst="rect">
            <a:avLst/>
          </a:prstGeom>
          <a:noFill/>
        </p:spPr>
        <p:txBody>
          <a:bodyPr wrap="square">
            <a:spAutoFit/>
          </a:bodyPr>
          <a:lstStyle/>
          <a:p>
            <a:pPr marL="285750" indent="-285750">
              <a:lnSpc>
                <a:spcPct val="150000"/>
              </a:lnSpc>
              <a:buFont typeface="Wingdings" panose="05000000000000000000" pitchFamily="2" charset="2"/>
              <a:buChar char="§"/>
            </a:pPr>
            <a:r>
              <a:rPr lang="en-US" altLang="ko-KR">
                <a:latin typeface="AppleSDGothicNeoM00" panose="02000503000000000000" pitchFamily="2" charset="-127"/>
                <a:ea typeface="AppleSDGothicNeoM00" panose="02000503000000000000" pitchFamily="2" charset="-127"/>
              </a:rPr>
              <a:t>Algorithmic details</a:t>
            </a:r>
          </a:p>
        </p:txBody>
      </p:sp>
      <p:pic>
        <p:nvPicPr>
          <p:cNvPr id="3" name="그림 2">
            <a:extLst>
              <a:ext uri="{FF2B5EF4-FFF2-40B4-BE49-F238E27FC236}">
                <a16:creationId xmlns:a16="http://schemas.microsoft.com/office/drawing/2014/main" id="{AE82DD1A-6297-61E9-E05F-99D69B6A1DC4}"/>
              </a:ext>
            </a:extLst>
          </p:cNvPr>
          <p:cNvPicPr>
            <a:picLocks noChangeAspect="1"/>
          </p:cNvPicPr>
          <p:nvPr/>
        </p:nvPicPr>
        <p:blipFill>
          <a:blip r:embed="rId4"/>
          <a:stretch>
            <a:fillRect/>
          </a:stretch>
        </p:blipFill>
        <p:spPr>
          <a:xfrm>
            <a:off x="6984775" y="6154832"/>
            <a:ext cx="3305636" cy="325764"/>
          </a:xfrm>
          <a:prstGeom prst="rect">
            <a:avLst/>
          </a:prstGeom>
        </p:spPr>
      </p:pic>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F33358B-BE0A-7401-FF6F-658372D9DAF3}"/>
                  </a:ext>
                </a:extLst>
              </p:cNvPr>
              <p:cNvSpPr txBox="1"/>
              <p:nvPr/>
            </p:nvSpPr>
            <p:spPr>
              <a:xfrm>
                <a:off x="327372" y="6008507"/>
                <a:ext cx="6606828" cy="438838"/>
              </a:xfrm>
              <a:prstGeom prst="rect">
                <a:avLst/>
              </a:prstGeom>
              <a:noFill/>
            </p:spPr>
            <p:txBody>
              <a:bodyPr wrap="square">
                <a:spAutoFit/>
              </a:bodyPr>
              <a:lstStyle/>
              <a:p>
                <a:pPr>
                  <a:lnSpc>
                    <a:spcPct val="150000"/>
                  </a:lnSpc>
                </a:pPr>
                <a:r>
                  <a:rPr lang="en-US" altLang="ko-KR" sz="1600">
                    <a:latin typeface="AppleSDGothicNeoL00" panose="02000503000000000000" pitchFamily="2" charset="-127"/>
                    <a:ea typeface="AppleSDGothicNeoL00" panose="02000503000000000000" pitchFamily="2" charset="-127"/>
                  </a:rPr>
                  <a:t>- Residual fashion : aggregation with the original node attribute vector </a:t>
                </a:r>
                <a14:m>
                  <m:oMath xmlns:m="http://schemas.openxmlformats.org/officeDocument/2006/math">
                    <m:sSup>
                      <m:sSupPr>
                        <m:ctrlPr>
                          <a:rPr lang="en-US" altLang="ko-KR" sz="1600" i="1" smtClean="0">
                            <a:latin typeface="Cambria Math" panose="02040503050406030204" pitchFamily="18" charset="0"/>
                            <a:ea typeface="AppleSDGothicNeoL00" panose="02000503000000000000" pitchFamily="2" charset="-127"/>
                          </a:rPr>
                        </m:ctrlPr>
                      </m:sSupPr>
                      <m:e>
                        <m:r>
                          <a:rPr lang="en-US" altLang="ko-KR" sz="1600" i="1" smtClean="0">
                            <a:latin typeface="Cambria Math" panose="02040503050406030204" pitchFamily="18" charset="0"/>
                            <a:ea typeface="AppleSDGothicNeoL00" panose="02000503000000000000" pitchFamily="2" charset="-127"/>
                          </a:rPr>
                          <m:t>𝑥</m:t>
                        </m:r>
                      </m:e>
                      <m:sup>
                        <m:r>
                          <a:rPr lang="en-US" altLang="ko-KR" sz="1600" b="0" i="1" smtClean="0">
                            <a:latin typeface="Cambria Math" panose="02040503050406030204" pitchFamily="18" charset="0"/>
                            <a:ea typeface="AppleSDGothicNeoL00" panose="02000503000000000000" pitchFamily="2" charset="-127"/>
                          </a:rPr>
                          <m:t>(</m:t>
                        </m:r>
                        <m:r>
                          <a:rPr lang="en-US" altLang="ko-KR" sz="1600" i="1" smtClean="0">
                            <a:latin typeface="Cambria Math" panose="02040503050406030204" pitchFamily="18" charset="0"/>
                            <a:ea typeface="AppleSDGothicNeoL00" panose="02000503000000000000" pitchFamily="2" charset="-127"/>
                          </a:rPr>
                          <m:t>𝑣</m:t>
                        </m:r>
                        <m:r>
                          <a:rPr lang="en-US" altLang="ko-KR" sz="1600" b="0" i="1" smtClean="0">
                            <a:latin typeface="Cambria Math" panose="02040503050406030204" pitchFamily="18" charset="0"/>
                            <a:ea typeface="AppleSDGothicNeoL00" panose="02000503000000000000" pitchFamily="2" charset="-127"/>
                          </a:rPr>
                          <m:t>)</m:t>
                        </m:r>
                      </m:sup>
                    </m:sSup>
                  </m:oMath>
                </a14:m>
                <a:endParaRPr lang="ko-KR" altLang="en-US" sz="1600">
                  <a:latin typeface="AppleSDGothicNeoL00" panose="02000503000000000000" pitchFamily="2" charset="-127"/>
                  <a:ea typeface="AppleSDGothicNeoL00" panose="02000503000000000000" pitchFamily="2" charset="-127"/>
                </a:endParaRPr>
              </a:p>
            </p:txBody>
          </p:sp>
        </mc:Choice>
        <mc:Fallback xmlns="">
          <p:sp>
            <p:nvSpPr>
              <p:cNvPr id="18" name="TextBox 17">
                <a:extLst>
                  <a:ext uri="{FF2B5EF4-FFF2-40B4-BE49-F238E27FC236}">
                    <a16:creationId xmlns:a16="http://schemas.microsoft.com/office/drawing/2014/main" id="{0F33358B-BE0A-7401-FF6F-658372D9DAF3}"/>
                  </a:ext>
                </a:extLst>
              </p:cNvPr>
              <p:cNvSpPr txBox="1">
                <a:spLocks noRot="1" noChangeAspect="1" noMove="1" noResize="1" noEditPoints="1" noAdjustHandles="1" noChangeArrowheads="1" noChangeShapeType="1" noTextEdit="1"/>
              </p:cNvSpPr>
              <p:nvPr/>
            </p:nvSpPr>
            <p:spPr>
              <a:xfrm>
                <a:off x="327372" y="6008507"/>
                <a:ext cx="6606828" cy="438838"/>
              </a:xfrm>
              <a:prstGeom prst="rect">
                <a:avLst/>
              </a:prstGeom>
              <a:blipFill>
                <a:blip r:embed="rId5"/>
                <a:stretch>
                  <a:fillRect l="-554" b="-18056"/>
                </a:stretch>
              </a:blipFill>
            </p:spPr>
            <p:txBody>
              <a:bodyPr/>
              <a:lstStyle/>
              <a:p>
                <a:r>
                  <a:rPr lang="ko-KR" altLang="en-US">
                    <a:noFill/>
                  </a:rPr>
                  <a:t> </a:t>
                </a:r>
              </a:p>
            </p:txBody>
          </p:sp>
        </mc:Fallback>
      </mc:AlternateContent>
      <p:pic>
        <p:nvPicPr>
          <p:cNvPr id="5" name="그림 4">
            <a:extLst>
              <a:ext uri="{FF2B5EF4-FFF2-40B4-BE49-F238E27FC236}">
                <a16:creationId xmlns:a16="http://schemas.microsoft.com/office/drawing/2014/main" id="{36EBD7A3-DADD-7526-098B-D59D616C90B4}"/>
              </a:ext>
            </a:extLst>
          </p:cNvPr>
          <p:cNvPicPr>
            <a:picLocks noChangeAspect="1"/>
          </p:cNvPicPr>
          <p:nvPr/>
        </p:nvPicPr>
        <p:blipFill>
          <a:blip r:embed="rId6"/>
          <a:stretch>
            <a:fillRect/>
          </a:stretch>
        </p:blipFill>
        <p:spPr>
          <a:xfrm>
            <a:off x="594249" y="5651475"/>
            <a:ext cx="3743847" cy="228632"/>
          </a:xfrm>
          <a:prstGeom prst="rect">
            <a:avLst/>
          </a:prstGeom>
        </p:spPr>
      </p:pic>
      <p:pic>
        <p:nvPicPr>
          <p:cNvPr id="7" name="그림 6">
            <a:extLst>
              <a:ext uri="{FF2B5EF4-FFF2-40B4-BE49-F238E27FC236}">
                <a16:creationId xmlns:a16="http://schemas.microsoft.com/office/drawing/2014/main" id="{67FF4160-9BD9-1C2A-9743-99F473C97B44}"/>
              </a:ext>
            </a:extLst>
          </p:cNvPr>
          <p:cNvPicPr>
            <a:picLocks noChangeAspect="1"/>
          </p:cNvPicPr>
          <p:nvPr/>
        </p:nvPicPr>
        <p:blipFill>
          <a:blip r:embed="rId7"/>
          <a:stretch>
            <a:fillRect/>
          </a:stretch>
        </p:blipFill>
        <p:spPr>
          <a:xfrm>
            <a:off x="594249" y="5263900"/>
            <a:ext cx="4010585" cy="257211"/>
          </a:xfrm>
          <a:prstGeom prst="rect">
            <a:avLst/>
          </a:prstGeom>
        </p:spPr>
      </p:pic>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8DFD3F2A-2ED6-E892-36F5-5E889E893F5E}"/>
                  </a:ext>
                </a:extLst>
              </p:cNvPr>
              <p:cNvSpPr txBox="1"/>
              <p:nvPr/>
            </p:nvSpPr>
            <p:spPr>
              <a:xfrm>
                <a:off x="5479475" y="610106"/>
                <a:ext cx="6115050" cy="934808"/>
              </a:xfrm>
              <a:prstGeom prst="rect">
                <a:avLst/>
              </a:prstGeom>
              <a:noFill/>
            </p:spPr>
            <p:txBody>
              <a:bodyPr wrap="square">
                <a:spAutoFit/>
              </a:bodyPr>
              <a:lstStyle/>
              <a:p>
                <a:r>
                  <a:rPr lang="en-US" altLang="ko-KR">
                    <a:latin typeface="AppleSDGothicNeoL00" panose="02000503000000000000" pitchFamily="2" charset="-127"/>
                    <a:ea typeface="AppleSDGothicNeoL00" panose="02000503000000000000" pitchFamily="2" charset="-127"/>
                  </a:rPr>
                  <a:t>For dimension 0(</a:t>
                </a:r>
                <a14:m>
                  <m:oMath xmlns:m="http://schemas.openxmlformats.org/officeDocument/2006/math">
                    <m:sSup>
                      <m:sSupPr>
                        <m:ctrlPr>
                          <a:rPr lang="en-US" altLang="ko-KR" i="1" smtClean="0">
                            <a:latin typeface="Cambria Math" panose="02040503050406030204" pitchFamily="18" charset="0"/>
                            <a:ea typeface="AppleSDGothicNeoL00" panose="02000503000000000000" pitchFamily="2" charset="-127"/>
                          </a:rPr>
                        </m:ctrlPr>
                      </m:sSupPr>
                      <m:e>
                        <m:r>
                          <a:rPr lang="en-US" altLang="ko-KR" i="1" smtClean="0">
                            <a:latin typeface="Cambria Math" panose="02040503050406030204" pitchFamily="18" charset="0"/>
                            <a:ea typeface="AppleSDGothicNeoL00" panose="02000503000000000000" pitchFamily="2" charset="-127"/>
                          </a:rPr>
                          <m:t>𝐷</m:t>
                        </m:r>
                      </m:e>
                      <m:sup>
                        <m:r>
                          <a:rPr lang="en-US" altLang="ko-KR" b="0" i="1" smtClean="0">
                            <a:latin typeface="Cambria Math" panose="02040503050406030204" pitchFamily="18" charset="0"/>
                            <a:ea typeface="AppleSDGothicNeoL00" panose="02000503000000000000" pitchFamily="2" charset="-127"/>
                          </a:rPr>
                          <m:t>(</m:t>
                        </m:r>
                        <m:r>
                          <a:rPr lang="en-US" altLang="ko-KR" i="1" smtClean="0">
                            <a:latin typeface="Cambria Math" panose="02040503050406030204" pitchFamily="18" charset="0"/>
                            <a:ea typeface="AppleSDGothicNeoL00" panose="02000503000000000000" pitchFamily="2" charset="-127"/>
                          </a:rPr>
                          <m:t>0</m:t>
                        </m:r>
                        <m:r>
                          <a:rPr lang="en-US" altLang="ko-KR" b="0" i="1" smtClean="0">
                            <a:latin typeface="Cambria Math" panose="02040503050406030204" pitchFamily="18" charset="0"/>
                            <a:ea typeface="AppleSDGothicNeoL00" panose="02000503000000000000" pitchFamily="2" charset="-127"/>
                          </a:rPr>
                          <m:t>)</m:t>
                        </m:r>
                      </m:sup>
                    </m:sSup>
                  </m:oMath>
                </a14:m>
                <a:r>
                  <a:rPr lang="en-US" altLang="ko-KR">
                    <a:latin typeface="AppleSDGothicNeoL00" panose="02000503000000000000" pitchFamily="2" charset="-127"/>
                    <a:ea typeface="AppleSDGothicNeoL00" panose="02000503000000000000" pitchFamily="2" charset="-127"/>
                  </a:rPr>
                  <a:t>), we have a </a:t>
                </a:r>
                <a:r>
                  <a:rPr lang="en-US" altLang="ko-KR">
                    <a:solidFill>
                      <a:srgbClr val="C00000"/>
                    </a:solidFill>
                    <a:latin typeface="AppleSDGothicNeoL00" panose="02000503000000000000" pitchFamily="2" charset="-127"/>
                    <a:ea typeface="AppleSDGothicNeoL00" panose="02000503000000000000" pitchFamily="2" charset="-127"/>
                  </a:rPr>
                  <a:t>bijective mapping of tuples in the persistence diagram</a:t>
                </a:r>
                <a:r>
                  <a:rPr lang="en-US" altLang="ko-KR">
                    <a:latin typeface="AppleSDGothicNeoL00" panose="02000503000000000000" pitchFamily="2" charset="-127"/>
                    <a:ea typeface="AppleSDGothicNeoL00" panose="02000503000000000000" pitchFamily="2" charset="-127"/>
                  </a:rPr>
                  <a:t> to the vertices of the graph, which was previously exploited in topological representation learning</a:t>
                </a:r>
                <a:endParaRPr lang="ko-KR" altLang="en-US">
                  <a:latin typeface="AppleSDGothicNeoL00" panose="02000503000000000000" pitchFamily="2" charset="-127"/>
                  <a:ea typeface="AppleSDGothicNeoL00" panose="02000503000000000000" pitchFamily="2" charset="-127"/>
                </a:endParaRPr>
              </a:p>
            </p:txBody>
          </p:sp>
        </mc:Choice>
        <mc:Fallback xmlns="">
          <p:sp>
            <p:nvSpPr>
              <p:cNvPr id="25" name="TextBox 24">
                <a:extLst>
                  <a:ext uri="{FF2B5EF4-FFF2-40B4-BE49-F238E27FC236}">
                    <a16:creationId xmlns:a16="http://schemas.microsoft.com/office/drawing/2014/main" id="{8DFD3F2A-2ED6-E892-36F5-5E889E893F5E}"/>
                  </a:ext>
                </a:extLst>
              </p:cNvPr>
              <p:cNvSpPr txBox="1">
                <a:spLocks noRot="1" noChangeAspect="1" noMove="1" noResize="1" noEditPoints="1" noAdjustHandles="1" noChangeArrowheads="1" noChangeShapeType="1" noTextEdit="1"/>
              </p:cNvSpPr>
              <p:nvPr/>
            </p:nvSpPr>
            <p:spPr>
              <a:xfrm>
                <a:off x="5479475" y="610106"/>
                <a:ext cx="6115050" cy="934808"/>
              </a:xfrm>
              <a:prstGeom prst="rect">
                <a:avLst/>
              </a:prstGeom>
              <a:blipFill>
                <a:blip r:embed="rId8"/>
                <a:stretch>
                  <a:fillRect l="-897" t="-1961" r="-399" b="-9804"/>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573557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사각형: 둥근 모서리 79">
            <a:extLst>
              <a:ext uri="{FF2B5EF4-FFF2-40B4-BE49-F238E27FC236}">
                <a16:creationId xmlns:a16="http://schemas.microsoft.com/office/drawing/2014/main" id="{28FD1C25-459F-2210-C5B6-9A3C11D24891}"/>
              </a:ext>
            </a:extLst>
          </p:cNvPr>
          <p:cNvSpPr>
            <a:spLocks/>
          </p:cNvSpPr>
          <p:nvPr/>
        </p:nvSpPr>
        <p:spPr>
          <a:xfrm>
            <a:off x="5648526" y="339362"/>
            <a:ext cx="6325851" cy="963188"/>
          </a:xfrm>
          <a:prstGeom prst="roundRect">
            <a:avLst/>
          </a:prstGeom>
          <a:solidFill>
            <a:schemeClr val="accent2">
              <a:lumMod val="20000"/>
              <a:lumOff val="80000"/>
            </a:scheme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endParaRPr lang="ko-KR" altLang="en-US">
              <a:solidFill>
                <a:schemeClr val="tx1"/>
              </a:solidFill>
              <a:latin typeface="AppleSDGothicNeoL00" panose="02000503000000000000" pitchFamily="2" charset="-127"/>
              <a:ea typeface="AppleSDGothicNeoL00" panose="02000503000000000000" pitchFamily="2" charset="-127"/>
            </a:endParaRPr>
          </a:p>
        </p:txBody>
      </p:sp>
      <p:sp>
        <p:nvSpPr>
          <p:cNvPr id="19" name="사각형: 둥근 모서리 18">
            <a:extLst>
              <a:ext uri="{FF2B5EF4-FFF2-40B4-BE49-F238E27FC236}">
                <a16:creationId xmlns:a16="http://schemas.microsoft.com/office/drawing/2014/main" id="{A89A30CE-6DBF-4249-96E7-9C3B6749591F}"/>
              </a:ext>
            </a:extLst>
          </p:cNvPr>
          <p:cNvSpPr/>
          <p:nvPr/>
        </p:nvSpPr>
        <p:spPr>
          <a:xfrm>
            <a:off x="10866575" y="125688"/>
            <a:ext cx="256802" cy="45719"/>
          </a:xfrm>
          <a:prstGeom prst="roundRect">
            <a:avLst/>
          </a:prstGeom>
          <a:solidFill>
            <a:schemeClr val="bg1">
              <a:lumMod val="85000"/>
            </a:schemeClr>
          </a:solidFill>
          <a:ln>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bg2"/>
                </a:solidFill>
              </a:ln>
              <a:solidFill>
                <a:schemeClr val="bg2">
                  <a:lumMod val="90000"/>
                </a:schemeClr>
              </a:solidFill>
              <a:latin typeface="AppleSDGothicNeoB00" panose="02000503000000000000" pitchFamily="2" charset="-127"/>
              <a:ea typeface="AppleSDGothicNeoB00" panose="02000503000000000000" pitchFamily="2" charset="-127"/>
            </a:endParaRPr>
          </a:p>
        </p:txBody>
      </p:sp>
      <p:sp>
        <p:nvSpPr>
          <p:cNvPr id="20" name="사각형: 둥근 모서리 19">
            <a:extLst>
              <a:ext uri="{FF2B5EF4-FFF2-40B4-BE49-F238E27FC236}">
                <a16:creationId xmlns:a16="http://schemas.microsoft.com/office/drawing/2014/main" id="{C8731AE6-C707-40B0-86E4-9925DB93DD91}"/>
              </a:ext>
            </a:extLst>
          </p:cNvPr>
          <p:cNvSpPr/>
          <p:nvPr/>
        </p:nvSpPr>
        <p:spPr>
          <a:xfrm>
            <a:off x="11190140" y="125688"/>
            <a:ext cx="256802" cy="45719"/>
          </a:xfrm>
          <a:prstGeom prst="roundRect">
            <a:avLst/>
          </a:prstGeom>
          <a:solidFill>
            <a:schemeClr val="accent5">
              <a:lumMod val="60000"/>
              <a:lumOff val="40000"/>
            </a:schemeClr>
          </a:solidFill>
          <a:ln>
            <a:solidFill>
              <a:schemeClr val="accent5">
                <a:lumMod val="60000"/>
                <a:lumOff val="4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bg2"/>
                </a:solidFill>
              </a:ln>
              <a:solidFill>
                <a:schemeClr val="bg2">
                  <a:lumMod val="90000"/>
                </a:schemeClr>
              </a:solidFill>
              <a:latin typeface="AppleSDGothicNeoB00" panose="02000503000000000000" pitchFamily="2" charset="-127"/>
              <a:ea typeface="AppleSDGothicNeoB00" panose="02000503000000000000" pitchFamily="2" charset="-127"/>
            </a:endParaRPr>
          </a:p>
        </p:txBody>
      </p:sp>
      <p:sp>
        <p:nvSpPr>
          <p:cNvPr id="21" name="사각형: 둥근 모서리 20">
            <a:extLst>
              <a:ext uri="{FF2B5EF4-FFF2-40B4-BE49-F238E27FC236}">
                <a16:creationId xmlns:a16="http://schemas.microsoft.com/office/drawing/2014/main" id="{92EE6F9D-77A0-44E1-8DA5-85E9B2D27E2D}"/>
              </a:ext>
            </a:extLst>
          </p:cNvPr>
          <p:cNvSpPr/>
          <p:nvPr/>
        </p:nvSpPr>
        <p:spPr>
          <a:xfrm>
            <a:off x="11513705" y="125688"/>
            <a:ext cx="256802" cy="45719"/>
          </a:xfrm>
          <a:prstGeom prst="roundRect">
            <a:avLst/>
          </a:prstGeom>
          <a:solidFill>
            <a:schemeClr val="bg1">
              <a:lumMod val="85000"/>
            </a:schemeClr>
          </a:solidFill>
          <a:ln>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bg2"/>
                </a:solidFill>
              </a:ln>
              <a:solidFill>
                <a:schemeClr val="bg2">
                  <a:lumMod val="90000"/>
                </a:schemeClr>
              </a:solidFill>
              <a:latin typeface="AppleSDGothicNeoB00" panose="02000503000000000000" pitchFamily="2" charset="-127"/>
              <a:ea typeface="AppleSDGothicNeoB00" panose="02000503000000000000" pitchFamily="2" charset="-127"/>
            </a:endParaRPr>
          </a:p>
        </p:txBody>
      </p:sp>
      <p:sp>
        <p:nvSpPr>
          <p:cNvPr id="22" name="사각형: 둥근 모서리 21">
            <a:extLst>
              <a:ext uri="{FF2B5EF4-FFF2-40B4-BE49-F238E27FC236}">
                <a16:creationId xmlns:a16="http://schemas.microsoft.com/office/drawing/2014/main" id="{331DC1B0-BDAF-4B5E-B933-861B62EADD71}"/>
              </a:ext>
            </a:extLst>
          </p:cNvPr>
          <p:cNvSpPr/>
          <p:nvPr/>
        </p:nvSpPr>
        <p:spPr>
          <a:xfrm>
            <a:off x="11837270" y="125688"/>
            <a:ext cx="256802" cy="45719"/>
          </a:xfrm>
          <a:prstGeom prst="roundRect">
            <a:avLst/>
          </a:prstGeom>
          <a:solidFill>
            <a:schemeClr val="bg1">
              <a:lumMod val="85000"/>
            </a:schemeClr>
          </a:solidFill>
          <a:ln>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bg2"/>
                </a:solidFill>
              </a:ln>
              <a:solidFill>
                <a:schemeClr val="bg2">
                  <a:lumMod val="90000"/>
                </a:schemeClr>
              </a:solidFill>
              <a:latin typeface="AppleSDGothicNeoB00" panose="02000503000000000000" pitchFamily="2" charset="-127"/>
              <a:ea typeface="AppleSDGothicNeoB00" panose="02000503000000000000" pitchFamily="2" charset="-127"/>
            </a:endParaRPr>
          </a:p>
        </p:txBody>
      </p:sp>
      <p:sp>
        <p:nvSpPr>
          <p:cNvPr id="23" name="사각형: 둥근 모서리 22">
            <a:extLst>
              <a:ext uri="{FF2B5EF4-FFF2-40B4-BE49-F238E27FC236}">
                <a16:creationId xmlns:a16="http://schemas.microsoft.com/office/drawing/2014/main" id="{67107954-E744-4099-BB89-EEED5A7C455B}"/>
              </a:ext>
            </a:extLst>
          </p:cNvPr>
          <p:cNvSpPr/>
          <p:nvPr/>
        </p:nvSpPr>
        <p:spPr>
          <a:xfrm>
            <a:off x="10543010" y="125688"/>
            <a:ext cx="256802" cy="45719"/>
          </a:xfrm>
          <a:prstGeom prst="roundRect">
            <a:avLst/>
          </a:prstGeom>
          <a:solidFill>
            <a:schemeClr val="bg1">
              <a:lumMod val="85000"/>
            </a:schemeClr>
          </a:solidFill>
          <a:ln>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ppleSDGothicNeoB00" panose="02000503000000000000" pitchFamily="2" charset="-127"/>
              <a:ea typeface="AppleSDGothicNeoB00" panose="02000503000000000000" pitchFamily="2" charset="-127"/>
            </a:endParaRPr>
          </a:p>
        </p:txBody>
      </p:sp>
      <p:cxnSp>
        <p:nvCxnSpPr>
          <p:cNvPr id="32" name="직선 연결선 31">
            <a:extLst>
              <a:ext uri="{FF2B5EF4-FFF2-40B4-BE49-F238E27FC236}">
                <a16:creationId xmlns:a16="http://schemas.microsoft.com/office/drawing/2014/main" id="{7EF192A3-50E8-41BB-9062-31A2AB1FCE4B}"/>
              </a:ext>
            </a:extLst>
          </p:cNvPr>
          <p:cNvCxnSpPr>
            <a:cxnSpLocks/>
          </p:cNvCxnSpPr>
          <p:nvPr/>
        </p:nvCxnSpPr>
        <p:spPr>
          <a:xfrm>
            <a:off x="1068883" y="780713"/>
            <a:ext cx="3785505" cy="0"/>
          </a:xfrm>
          <a:prstGeom prst="line">
            <a:avLst/>
          </a:prstGeom>
          <a:ln w="317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BCF7496C-648A-4CAE-B6EC-789B92D490C4}"/>
              </a:ext>
            </a:extLst>
          </p:cNvPr>
          <p:cNvSpPr txBox="1"/>
          <p:nvPr/>
        </p:nvSpPr>
        <p:spPr>
          <a:xfrm>
            <a:off x="597475" y="377404"/>
            <a:ext cx="4579643" cy="400110"/>
          </a:xfrm>
          <a:prstGeom prst="rect">
            <a:avLst/>
          </a:prstGeom>
          <a:noFill/>
        </p:spPr>
        <p:txBody>
          <a:bodyPr wrap="square" rtlCol="0">
            <a:spAutoFit/>
          </a:bodyPr>
          <a:lstStyle/>
          <a:p>
            <a:r>
              <a:rPr lang="en-US" altLang="ko-KR" sz="2000">
                <a:solidFill>
                  <a:schemeClr val="tx2">
                    <a:lumMod val="50000"/>
                  </a:schemeClr>
                </a:solidFill>
                <a:latin typeface="AppleSDGothicNeoB00" panose="02000503000000000000" pitchFamily="2" charset="-127"/>
                <a:ea typeface="AppleSDGothicNeoB00" panose="02000503000000000000" pitchFamily="2" charset="-127"/>
              </a:rPr>
              <a:t>03 </a:t>
            </a:r>
            <a:r>
              <a:rPr lang="en-US" altLang="ko-KR" sz="2000">
                <a:latin typeface="AppleSDGothicNeoB00" panose="02000503000000000000" pitchFamily="2" charset="-127"/>
                <a:ea typeface="AppleSDGothicNeoB00" panose="02000503000000000000" pitchFamily="2" charset="-127"/>
              </a:rPr>
              <a:t>TOGL : A Topological Graph Layer</a:t>
            </a:r>
            <a:endParaRPr lang="ko-KR" altLang="en-US" sz="2000">
              <a:latin typeface="AppleSDGothicNeoB00" panose="02000503000000000000" pitchFamily="2" charset="-127"/>
              <a:ea typeface="AppleSDGothicNeoB00" panose="02000503000000000000" pitchFamily="2" charset="-127"/>
            </a:endParaRPr>
          </a:p>
        </p:txBody>
      </p:sp>
      <p:sp>
        <p:nvSpPr>
          <p:cNvPr id="12" name="이등변 삼각형 11">
            <a:extLst>
              <a:ext uri="{FF2B5EF4-FFF2-40B4-BE49-F238E27FC236}">
                <a16:creationId xmlns:a16="http://schemas.microsoft.com/office/drawing/2014/main" id="{8D4C1E4C-4448-41FF-AABD-236894C5648C}"/>
              </a:ext>
            </a:extLst>
          </p:cNvPr>
          <p:cNvSpPr/>
          <p:nvPr/>
        </p:nvSpPr>
        <p:spPr>
          <a:xfrm rot="18900000">
            <a:off x="-480308" y="-99421"/>
            <a:ext cx="1505913" cy="746177"/>
          </a:xfrm>
          <a:prstGeom prst="triangle">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ppleSDGothicNeoB00" panose="02000503000000000000" pitchFamily="2" charset="-127"/>
              <a:ea typeface="AppleSDGothicNeoB00" panose="02000503000000000000" pitchFamily="2" charset="-127"/>
            </a:endParaRPr>
          </a:p>
        </p:txBody>
      </p:sp>
      <p:sp>
        <p:nvSpPr>
          <p:cNvPr id="13" name="이등변 삼각형 12">
            <a:extLst>
              <a:ext uri="{FF2B5EF4-FFF2-40B4-BE49-F238E27FC236}">
                <a16:creationId xmlns:a16="http://schemas.microsoft.com/office/drawing/2014/main" id="{D4D2CD4A-170F-4036-9410-DB2BA10B1116}"/>
              </a:ext>
            </a:extLst>
          </p:cNvPr>
          <p:cNvSpPr/>
          <p:nvPr/>
        </p:nvSpPr>
        <p:spPr>
          <a:xfrm rot="8100000">
            <a:off x="11157099" y="6205876"/>
            <a:ext cx="1535624" cy="751024"/>
          </a:xfrm>
          <a:prstGeom prst="triangle">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ppleSDGothicNeoB00" panose="02000503000000000000" pitchFamily="2" charset="-127"/>
              <a:ea typeface="AppleSDGothicNeoB00" panose="02000503000000000000" pitchFamily="2" charset="-127"/>
            </a:endParaRPr>
          </a:p>
        </p:txBody>
      </p:sp>
      <p:sp>
        <p:nvSpPr>
          <p:cNvPr id="15" name="TextBox 14">
            <a:extLst>
              <a:ext uri="{FF2B5EF4-FFF2-40B4-BE49-F238E27FC236}">
                <a16:creationId xmlns:a16="http://schemas.microsoft.com/office/drawing/2014/main" id="{4E6F83F0-EA21-2CC5-B4A6-5E11AF4F0601}"/>
              </a:ext>
            </a:extLst>
          </p:cNvPr>
          <p:cNvSpPr txBox="1"/>
          <p:nvPr/>
        </p:nvSpPr>
        <p:spPr>
          <a:xfrm>
            <a:off x="597475" y="1119267"/>
            <a:ext cx="6110286" cy="369332"/>
          </a:xfrm>
          <a:prstGeom prst="rect">
            <a:avLst/>
          </a:prstGeom>
          <a:noFill/>
        </p:spPr>
        <p:txBody>
          <a:bodyPr wrap="square">
            <a:spAutoFit/>
          </a:bodyPr>
          <a:lstStyle/>
          <a:p>
            <a:pPr marL="285750" indent="-285750">
              <a:buFont typeface="Wingdings" panose="05000000000000000000" pitchFamily="2" charset="2"/>
              <a:buChar char="v"/>
            </a:pPr>
            <a:r>
              <a:rPr lang="en-US" altLang="ko-KR" b="1" i="1">
                <a:effectLst/>
                <a:latin typeface="AppleSDGothicNeoM00" panose="02000503000000000000" pitchFamily="2" charset="-127"/>
                <a:ea typeface="AppleSDGothicNeoM00" panose="02000503000000000000" pitchFamily="2" charset="-127"/>
              </a:rPr>
              <a:t>Differentiability &amp; Expressive Power</a:t>
            </a:r>
            <a:endParaRPr lang="ko-KR" altLang="en-US">
              <a:latin typeface="AppleSDGothicNeoM00" panose="02000503000000000000" pitchFamily="2" charset="-127"/>
              <a:ea typeface="AppleSDGothicNeoM00" panose="02000503000000000000" pitchFamily="2" charset="-127"/>
            </a:endParaRPr>
          </a:p>
        </p:txBody>
      </p:sp>
      <p:pic>
        <p:nvPicPr>
          <p:cNvPr id="3" name="그림 2">
            <a:extLst>
              <a:ext uri="{FF2B5EF4-FFF2-40B4-BE49-F238E27FC236}">
                <a16:creationId xmlns:a16="http://schemas.microsoft.com/office/drawing/2014/main" id="{7BBD4CC2-96F4-3DD8-795B-FBE8F6D43F34}"/>
              </a:ext>
            </a:extLst>
          </p:cNvPr>
          <p:cNvPicPr>
            <a:picLocks noChangeAspect="1"/>
          </p:cNvPicPr>
          <p:nvPr/>
        </p:nvPicPr>
        <p:blipFill>
          <a:blip r:embed="rId3"/>
          <a:stretch>
            <a:fillRect/>
          </a:stretch>
        </p:blipFill>
        <p:spPr>
          <a:xfrm>
            <a:off x="958862" y="1537964"/>
            <a:ext cx="10231278" cy="1200318"/>
          </a:xfrm>
          <a:prstGeom prst="rect">
            <a:avLst/>
          </a:prstGeom>
        </p:spPr>
      </p:pic>
      <p:pic>
        <p:nvPicPr>
          <p:cNvPr id="5" name="그림 4">
            <a:extLst>
              <a:ext uri="{FF2B5EF4-FFF2-40B4-BE49-F238E27FC236}">
                <a16:creationId xmlns:a16="http://schemas.microsoft.com/office/drawing/2014/main" id="{92F6EE44-063D-6EDE-3D5A-D36A8A27EC4A}"/>
              </a:ext>
            </a:extLst>
          </p:cNvPr>
          <p:cNvPicPr>
            <a:picLocks noChangeAspect="1"/>
          </p:cNvPicPr>
          <p:nvPr/>
        </p:nvPicPr>
        <p:blipFill>
          <a:blip r:embed="rId4"/>
          <a:stretch>
            <a:fillRect/>
          </a:stretch>
        </p:blipFill>
        <p:spPr>
          <a:xfrm>
            <a:off x="973151" y="3511591"/>
            <a:ext cx="10202699" cy="905001"/>
          </a:xfrm>
          <a:prstGeom prst="rect">
            <a:avLst/>
          </a:prstGeom>
        </p:spPr>
      </p:pic>
      <p:sp>
        <p:nvSpPr>
          <p:cNvPr id="28" name="TextBox 27">
            <a:extLst>
              <a:ext uri="{FF2B5EF4-FFF2-40B4-BE49-F238E27FC236}">
                <a16:creationId xmlns:a16="http://schemas.microsoft.com/office/drawing/2014/main" id="{E47447B7-2BEE-A85B-91E8-D7658AADBD7C}"/>
              </a:ext>
            </a:extLst>
          </p:cNvPr>
          <p:cNvSpPr txBox="1"/>
          <p:nvPr/>
        </p:nvSpPr>
        <p:spPr>
          <a:xfrm>
            <a:off x="695671" y="2827635"/>
            <a:ext cx="10427705" cy="430887"/>
          </a:xfrm>
          <a:prstGeom prst="rect">
            <a:avLst/>
          </a:prstGeom>
          <a:noFill/>
        </p:spPr>
        <p:txBody>
          <a:bodyPr wrap="square">
            <a:spAutoFit/>
          </a:bodyPr>
          <a:lstStyle/>
          <a:p>
            <a:pPr marL="285750" indent="-285750">
              <a:lnSpc>
                <a:spcPct val="150000"/>
              </a:lnSpc>
              <a:buFontTx/>
              <a:buChar char="-"/>
            </a:pPr>
            <a:r>
              <a:rPr lang="en-US" altLang="ko-KR" sz="1600">
                <a:latin typeface="AppleSDGothicNeoL00" panose="02000503000000000000" pitchFamily="2" charset="-127"/>
                <a:ea typeface="AppleSDGothicNeoL00" panose="02000503000000000000" pitchFamily="2" charset="-127"/>
              </a:rPr>
              <a:t>Embedding function</a:t>
            </a:r>
            <a:r>
              <a:rPr lang="ko-KR" altLang="en-US" sz="1600">
                <a:latin typeface="AppleSDGothicNeoL00" panose="02000503000000000000" pitchFamily="2" charset="-127"/>
                <a:ea typeface="AppleSDGothicNeoL00" panose="02000503000000000000" pitchFamily="2" charset="-127"/>
              </a:rPr>
              <a:t>과 </a:t>
            </a:r>
            <a:r>
              <a:rPr lang="en-US" altLang="ko-KR" sz="1600">
                <a:latin typeface="AppleSDGothicNeoL00" panose="02000503000000000000" pitchFamily="2" charset="-127"/>
                <a:ea typeface="AppleSDGothicNeoL00" panose="02000503000000000000" pitchFamily="2" charset="-127"/>
              </a:rPr>
              <a:t>persistent diagram</a:t>
            </a:r>
            <a:r>
              <a:rPr lang="ko-KR" altLang="en-US" sz="1600">
                <a:latin typeface="AppleSDGothicNeoL00" panose="02000503000000000000" pitchFamily="2" charset="-127"/>
                <a:ea typeface="AppleSDGothicNeoL00" panose="02000503000000000000" pitchFamily="2" charset="-127"/>
              </a:rPr>
              <a:t>은 미분 가능하다 </a:t>
            </a:r>
            <a:r>
              <a:rPr lang="en-US" altLang="ko-KR" sz="1600">
                <a:latin typeface="AppleSDGothicNeoL00" panose="02000503000000000000" pitchFamily="2" charset="-127"/>
                <a:ea typeface="AppleSDGothicNeoL00" panose="02000503000000000000" pitchFamily="2" charset="-127"/>
              </a:rPr>
              <a:t>[</a:t>
            </a:r>
            <a:r>
              <a:rPr lang="ko-KR" altLang="en-US" sz="1600">
                <a:latin typeface="AppleSDGothicNeoL00" panose="02000503000000000000" pitchFamily="2" charset="-127"/>
                <a:ea typeface="AppleSDGothicNeoL00" panose="02000503000000000000" pitchFamily="2" charset="-127"/>
              </a:rPr>
              <a:t>자세한 증명 과정은 </a:t>
            </a:r>
            <a:r>
              <a:rPr lang="en-US" altLang="ko-KR" sz="1600">
                <a:latin typeface="AppleSDGothicNeoL00" panose="02000503000000000000" pitchFamily="2" charset="-127"/>
                <a:ea typeface="AppleSDGothicNeoL00" panose="02000503000000000000" pitchFamily="2" charset="-127"/>
              </a:rPr>
              <a:t>Hofer </a:t>
            </a:r>
            <a:r>
              <a:rPr lang="ko-KR" altLang="en-US" sz="1600">
                <a:latin typeface="AppleSDGothicNeoL00" panose="02000503000000000000" pitchFamily="2" charset="-127"/>
                <a:ea typeface="AppleSDGothicNeoL00" panose="02000503000000000000" pitchFamily="2" charset="-127"/>
              </a:rPr>
              <a:t>논문과 </a:t>
            </a:r>
            <a:r>
              <a:rPr lang="en-US" altLang="ko-KR" sz="1600">
                <a:latin typeface="AppleSDGothicNeoL00" panose="02000503000000000000" pitchFamily="2" charset="-127"/>
                <a:ea typeface="AppleSDGothicNeoL00" panose="02000503000000000000" pitchFamily="2" charset="-127"/>
              </a:rPr>
              <a:t>appendix</a:t>
            </a:r>
            <a:r>
              <a:rPr lang="ko-KR" altLang="en-US" sz="1600">
                <a:latin typeface="AppleSDGothicNeoL00" panose="02000503000000000000" pitchFamily="2" charset="-127"/>
                <a:ea typeface="AppleSDGothicNeoL00" panose="02000503000000000000" pitchFamily="2" charset="-127"/>
              </a:rPr>
              <a:t>참고</a:t>
            </a:r>
            <a:r>
              <a:rPr lang="en-US" altLang="ko-KR" sz="1600">
                <a:latin typeface="AppleSDGothicNeoL00" panose="02000503000000000000" pitchFamily="2" charset="-127"/>
                <a:ea typeface="AppleSDGothicNeoL00" panose="02000503000000000000" pitchFamily="2" charset="-127"/>
              </a:rPr>
              <a:t>]</a:t>
            </a:r>
            <a:r>
              <a:rPr lang="ko-KR" altLang="en-US" sz="1600">
                <a:latin typeface="AppleSDGothicNeoL00" panose="02000503000000000000" pitchFamily="2" charset="-127"/>
                <a:ea typeface="AppleSDGothicNeoL00" panose="02000503000000000000" pitchFamily="2" charset="-127"/>
              </a:rPr>
              <a:t> </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9AE08848-C13F-127A-6763-88AB0A4BD937}"/>
                  </a:ext>
                </a:extLst>
              </p:cNvPr>
              <p:cNvSpPr txBox="1"/>
              <p:nvPr/>
            </p:nvSpPr>
            <p:spPr>
              <a:xfrm>
                <a:off x="695672" y="4484332"/>
                <a:ext cx="10818032" cy="1177887"/>
              </a:xfrm>
              <a:prstGeom prst="rect">
                <a:avLst/>
              </a:prstGeom>
              <a:noFill/>
            </p:spPr>
            <p:txBody>
              <a:bodyPr wrap="square">
                <a:spAutoFit/>
              </a:bodyPr>
              <a:lstStyle/>
              <a:p>
                <a:pPr marL="285750" indent="-285750">
                  <a:lnSpc>
                    <a:spcPct val="150000"/>
                  </a:lnSpc>
                  <a:buFontTx/>
                  <a:buChar char="-"/>
                </a:pPr>
                <a:r>
                  <a:rPr lang="en-US" altLang="ko-KR" sz="1600">
                    <a:latin typeface="AppleSDGothicNeoL00" panose="02000503000000000000" pitchFamily="2" charset="-127"/>
                    <a:ea typeface="AppleSDGothicNeoL00" panose="02000503000000000000" pitchFamily="2" charset="-127"/>
                  </a:rPr>
                  <a:t>TOGL</a:t>
                </a:r>
                <a:r>
                  <a:rPr lang="ko-KR" altLang="en-US" sz="1600">
                    <a:latin typeface="AppleSDGothicNeoL00" panose="02000503000000000000" pitchFamily="2" charset="-127"/>
                    <a:ea typeface="AppleSDGothicNeoL00" panose="02000503000000000000" pitchFamily="2" charset="-127"/>
                  </a:rPr>
                  <a:t>은 최소 </a:t>
                </a:r>
                <a:r>
                  <a:rPr lang="en-US" altLang="ko-KR" sz="1600">
                    <a:latin typeface="AppleSDGothicNeoL00" panose="02000503000000000000" pitchFamily="2" charset="-127"/>
                    <a:ea typeface="AppleSDGothicNeoL00" panose="02000503000000000000" pitchFamily="2" charset="-127"/>
                  </a:rPr>
                  <a:t>1-WL test</a:t>
                </a:r>
                <a:r>
                  <a:rPr lang="ko-KR" altLang="en-US" sz="1600">
                    <a:latin typeface="AppleSDGothicNeoL00" panose="02000503000000000000" pitchFamily="2" charset="-127"/>
                    <a:ea typeface="AppleSDGothicNeoL00" panose="02000503000000000000" pitchFamily="2" charset="-127"/>
                  </a:rPr>
                  <a:t>의 성능을 </a:t>
                </a:r>
                <a:r>
                  <a:rPr lang="en-US" altLang="ko-KR" sz="1600">
                    <a:latin typeface="AppleSDGothicNeoL00" panose="02000503000000000000" pitchFamily="2" charset="-127"/>
                    <a:ea typeface="AppleSDGothicNeoL00" panose="02000503000000000000" pitchFamily="2" charset="-127"/>
                  </a:rPr>
                  <a:t>boundar</a:t>
                </a:r>
                <a:r>
                  <a:rPr lang="ko-KR" altLang="en-US" sz="1600">
                    <a:latin typeface="AppleSDGothicNeoL00" panose="02000503000000000000" pitchFamily="2" charset="-127"/>
                    <a:ea typeface="AppleSDGothicNeoL00" panose="02000503000000000000" pitchFamily="2" charset="-127"/>
                  </a:rPr>
                  <a:t>로 가지고 있으며</a:t>
                </a:r>
                <a:r>
                  <a:rPr lang="en-US" altLang="ko-KR" sz="1600">
                    <a:latin typeface="AppleSDGothicNeoL00" panose="02000503000000000000" pitchFamily="2" charset="-127"/>
                    <a:ea typeface="AppleSDGothicNeoL00" panose="02000503000000000000" pitchFamily="2" charset="-127"/>
                  </a:rPr>
                  <a:t>, 1-WL test</a:t>
                </a:r>
                <a:r>
                  <a:rPr lang="ko-KR" altLang="en-US" sz="1600">
                    <a:latin typeface="AppleSDGothicNeoL00" panose="02000503000000000000" pitchFamily="2" charset="-127"/>
                    <a:ea typeface="AppleSDGothicNeoL00" panose="02000503000000000000" pitchFamily="2" charset="-127"/>
                  </a:rPr>
                  <a:t>가 구별하는 </a:t>
                </a:r>
                <a:r>
                  <a:rPr lang="en-US" altLang="ko-KR" sz="1600">
                    <a:latin typeface="AppleSDGothicNeoL00" panose="02000503000000000000" pitchFamily="2" charset="-127"/>
                    <a:ea typeface="AppleSDGothicNeoL00" panose="02000503000000000000" pitchFamily="2" charset="-127"/>
                  </a:rPr>
                  <a:t>graph</a:t>
                </a:r>
                <a:r>
                  <a:rPr lang="ko-KR" altLang="en-US" sz="1600">
                    <a:latin typeface="AppleSDGothicNeoL00" panose="02000503000000000000" pitchFamily="2" charset="-127"/>
                    <a:ea typeface="AppleSDGothicNeoL00" panose="02000503000000000000" pitchFamily="2" charset="-127"/>
                  </a:rPr>
                  <a:t>는 다 구별 가능하고</a:t>
                </a:r>
                <a:r>
                  <a:rPr lang="en-US" altLang="ko-KR" sz="1600">
                    <a:latin typeface="AppleSDGothicNeoL00" panose="02000503000000000000" pitchFamily="2" charset="-127"/>
                    <a:ea typeface="AppleSDGothicNeoL00" panose="02000503000000000000" pitchFamily="2" charset="-127"/>
                  </a:rPr>
                  <a:t>, 1-WL test</a:t>
                </a:r>
                <a:r>
                  <a:rPr lang="ko-KR" altLang="en-US" sz="1600">
                    <a:latin typeface="AppleSDGothicNeoL00" panose="02000503000000000000" pitchFamily="2" charset="-127"/>
                    <a:ea typeface="AppleSDGothicNeoL00" panose="02000503000000000000" pitchFamily="2" charset="-127"/>
                  </a:rPr>
                  <a:t>가 구별 못하는 </a:t>
                </a:r>
                <a:r>
                  <a:rPr lang="en-US" altLang="ko-KR" sz="1600">
                    <a:latin typeface="AppleSDGothicNeoL00" panose="02000503000000000000" pitchFamily="2" charset="-127"/>
                    <a:ea typeface="AppleSDGothicNeoL00" panose="02000503000000000000" pitchFamily="2" charset="-127"/>
                  </a:rPr>
                  <a:t>non-isomorphism graph</a:t>
                </a:r>
                <a:r>
                  <a:rPr lang="ko-KR" altLang="en-US" sz="1600">
                    <a:latin typeface="AppleSDGothicNeoL00" panose="02000503000000000000" pitchFamily="2" charset="-127"/>
                    <a:ea typeface="AppleSDGothicNeoL00" panose="02000503000000000000" pitchFamily="2" charset="-127"/>
                  </a:rPr>
                  <a:t>도 구별 가능하다</a:t>
                </a:r>
                <a:r>
                  <a:rPr lang="en-US" altLang="ko-KR" sz="1600">
                    <a:latin typeface="AppleSDGothicNeoL00" panose="02000503000000000000" pitchFamily="2" charset="-127"/>
                    <a:ea typeface="AppleSDGothicNeoL00" panose="02000503000000000000" pitchFamily="2" charset="-127"/>
                  </a:rPr>
                  <a:t>.</a:t>
                </a:r>
              </a:p>
              <a:p>
                <a:pPr marL="285750" indent="-285750">
                  <a:lnSpc>
                    <a:spcPct val="150000"/>
                  </a:lnSpc>
                  <a:buFontTx/>
                  <a:buChar char="-"/>
                </a:pPr>
                <a:r>
                  <a:rPr lang="en-US" altLang="ko-KR" sz="1600">
                    <a:latin typeface="AppleSDGothicNeoL00" panose="02000503000000000000" pitchFamily="2" charset="-127"/>
                    <a:ea typeface="AppleSDGothicNeoL00" panose="02000503000000000000" pitchFamily="2" charset="-127"/>
                  </a:rPr>
                  <a:t>Filtration function</a:t>
                </a:r>
                <a:r>
                  <a:rPr lang="ko-KR" altLang="en-US" sz="1600">
                    <a:latin typeface="AppleSDGothicNeoL00" panose="02000503000000000000" pitchFamily="2" charset="-127"/>
                    <a:ea typeface="AppleSDGothicNeoL00" panose="02000503000000000000" pitchFamily="2" charset="-127"/>
                  </a:rPr>
                  <a:t>이 </a:t>
                </a:r>
                <a:r>
                  <a:rPr lang="en-US" altLang="ko-KR" sz="1600">
                    <a:latin typeface="AppleSDGothicNeoL00" panose="02000503000000000000" pitchFamily="2" charset="-127"/>
                    <a:ea typeface="AppleSDGothicNeoL00" panose="02000503000000000000" pitchFamily="2" charset="-127"/>
                  </a:rPr>
                  <a:t>injective</a:t>
                </a:r>
                <a:r>
                  <a:rPr lang="ko-KR" altLang="en-US" sz="1600">
                    <a:latin typeface="AppleSDGothicNeoL00" panose="02000503000000000000" pitchFamily="2" charset="-127"/>
                    <a:ea typeface="AppleSDGothicNeoL00" panose="02000503000000000000" pitchFamily="2" charset="-127"/>
                  </a:rPr>
                  <a:t>를 반드시 만족하는 건 아니여서 </a:t>
                </a:r>
                <a14:m>
                  <m:oMath xmlns:m="http://schemas.openxmlformats.org/officeDocument/2006/math">
                    <m:acc>
                      <m:accPr>
                        <m:chr m:val="̃"/>
                        <m:ctrlPr>
                          <a:rPr lang="en-US" altLang="ko-KR" sz="1600" i="1" smtClean="0">
                            <a:latin typeface="Cambria Math" panose="02040503050406030204" pitchFamily="18" charset="0"/>
                            <a:ea typeface="AppleSDGothicNeoL00" panose="02000503000000000000" pitchFamily="2" charset="-127"/>
                          </a:rPr>
                        </m:ctrlPr>
                      </m:accPr>
                      <m:e>
                        <m:r>
                          <a:rPr lang="en-US" altLang="ko-KR" sz="1600" b="0" i="1" smtClean="0">
                            <a:latin typeface="Cambria Math" panose="02040503050406030204" pitchFamily="18" charset="0"/>
                            <a:ea typeface="AppleSDGothicNeoL00" panose="02000503000000000000" pitchFamily="2" charset="-127"/>
                          </a:rPr>
                          <m:t>𝑓</m:t>
                        </m:r>
                      </m:e>
                    </m:acc>
                  </m:oMath>
                </a14:m>
                <a:r>
                  <a:rPr lang="ko-KR" altLang="en-US" sz="1600">
                    <a:latin typeface="AppleSDGothicNeoL00" panose="02000503000000000000" pitchFamily="2" charset="-127"/>
                    <a:ea typeface="AppleSDGothicNeoL00" panose="02000503000000000000" pitchFamily="2" charset="-127"/>
                  </a:rPr>
                  <a:t>를 </a:t>
                </a:r>
                <a14:m>
                  <m:oMath xmlns:m="http://schemas.openxmlformats.org/officeDocument/2006/math">
                    <m:r>
                      <a:rPr lang="en-US" altLang="ko-KR" sz="1600" i="1" smtClean="0">
                        <a:latin typeface="Cambria Math" panose="02040503050406030204" pitchFamily="18" charset="0"/>
                        <a:ea typeface="AppleSDGothicNeoL00" panose="02000503000000000000" pitchFamily="2" charset="-127"/>
                      </a:rPr>
                      <m:t>𝑓</m:t>
                    </m:r>
                  </m:oMath>
                </a14:m>
                <a:r>
                  <a:rPr lang="ko-KR" altLang="en-US" sz="1600">
                    <a:latin typeface="AppleSDGothicNeoL00" panose="02000503000000000000" pitchFamily="2" charset="-127"/>
                    <a:ea typeface="AppleSDGothicNeoL00" panose="02000503000000000000" pitchFamily="2" charset="-127"/>
                  </a:rPr>
                  <a:t>로 근사 하는 걸 보인다고 함 </a:t>
                </a:r>
                <a:r>
                  <a:rPr lang="en-US" altLang="ko-KR" sz="1600">
                    <a:latin typeface="AppleSDGothicNeoL00" panose="02000503000000000000" pitchFamily="2" charset="-127"/>
                    <a:ea typeface="AppleSDGothicNeoL00" panose="02000503000000000000" pitchFamily="2" charset="-127"/>
                  </a:rPr>
                  <a:t>[Appendix B]</a:t>
                </a:r>
              </a:p>
            </p:txBody>
          </p:sp>
        </mc:Choice>
        <mc:Fallback xmlns="">
          <p:sp>
            <p:nvSpPr>
              <p:cNvPr id="29" name="TextBox 28">
                <a:extLst>
                  <a:ext uri="{FF2B5EF4-FFF2-40B4-BE49-F238E27FC236}">
                    <a16:creationId xmlns:a16="http://schemas.microsoft.com/office/drawing/2014/main" id="{9AE08848-C13F-127A-6763-88AB0A4BD937}"/>
                  </a:ext>
                </a:extLst>
              </p:cNvPr>
              <p:cNvSpPr txBox="1">
                <a:spLocks noRot="1" noChangeAspect="1" noMove="1" noResize="1" noEditPoints="1" noAdjustHandles="1" noChangeArrowheads="1" noChangeShapeType="1" noTextEdit="1"/>
              </p:cNvSpPr>
              <p:nvPr/>
            </p:nvSpPr>
            <p:spPr>
              <a:xfrm>
                <a:off x="695672" y="4484332"/>
                <a:ext cx="10818032" cy="1177887"/>
              </a:xfrm>
              <a:prstGeom prst="rect">
                <a:avLst/>
              </a:prstGeom>
              <a:blipFill>
                <a:blip r:embed="rId5"/>
                <a:stretch>
                  <a:fillRect l="-282" b="-6218"/>
                </a:stretch>
              </a:blipFill>
            </p:spPr>
            <p:txBody>
              <a:bodyPr/>
              <a:lstStyle/>
              <a:p>
                <a:r>
                  <a:rPr lang="ko-KR" altLang="en-US">
                    <a:noFill/>
                  </a:rPr>
                  <a:t> </a:t>
                </a:r>
              </a:p>
            </p:txBody>
          </p:sp>
        </mc:Fallback>
      </mc:AlternateContent>
      <p:sp>
        <p:nvSpPr>
          <p:cNvPr id="6" name="타원 5">
            <a:extLst>
              <a:ext uri="{FF2B5EF4-FFF2-40B4-BE49-F238E27FC236}">
                <a16:creationId xmlns:a16="http://schemas.microsoft.com/office/drawing/2014/main" id="{52B7E005-0BFB-5260-44E2-47BF84958BD3}"/>
              </a:ext>
            </a:extLst>
          </p:cNvPr>
          <p:cNvSpPr/>
          <p:nvPr/>
        </p:nvSpPr>
        <p:spPr>
          <a:xfrm>
            <a:off x="2233901" y="5922583"/>
            <a:ext cx="133350" cy="13335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타원 30">
            <a:extLst>
              <a:ext uri="{FF2B5EF4-FFF2-40B4-BE49-F238E27FC236}">
                <a16:creationId xmlns:a16="http://schemas.microsoft.com/office/drawing/2014/main" id="{4FD578EB-E033-53CA-F624-EDEFEA061C90}"/>
              </a:ext>
            </a:extLst>
          </p:cNvPr>
          <p:cNvSpPr/>
          <p:nvPr/>
        </p:nvSpPr>
        <p:spPr>
          <a:xfrm>
            <a:off x="1985140" y="6158655"/>
            <a:ext cx="133350" cy="13335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타원 33">
            <a:extLst>
              <a:ext uri="{FF2B5EF4-FFF2-40B4-BE49-F238E27FC236}">
                <a16:creationId xmlns:a16="http://schemas.microsoft.com/office/drawing/2014/main" id="{C7DE1B04-D36A-4E33-445F-3A94A274251A}"/>
              </a:ext>
            </a:extLst>
          </p:cNvPr>
          <p:cNvSpPr/>
          <p:nvPr/>
        </p:nvSpPr>
        <p:spPr>
          <a:xfrm>
            <a:off x="2233901" y="6413968"/>
            <a:ext cx="133350" cy="13335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타원 34">
            <a:extLst>
              <a:ext uri="{FF2B5EF4-FFF2-40B4-BE49-F238E27FC236}">
                <a16:creationId xmlns:a16="http://schemas.microsoft.com/office/drawing/2014/main" id="{6EF77195-DF5B-9282-419D-C49CC3604007}"/>
              </a:ext>
            </a:extLst>
          </p:cNvPr>
          <p:cNvSpPr/>
          <p:nvPr/>
        </p:nvSpPr>
        <p:spPr>
          <a:xfrm>
            <a:off x="2525208" y="5922583"/>
            <a:ext cx="133350" cy="13335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타원 35">
            <a:extLst>
              <a:ext uri="{FF2B5EF4-FFF2-40B4-BE49-F238E27FC236}">
                <a16:creationId xmlns:a16="http://schemas.microsoft.com/office/drawing/2014/main" id="{C3281B50-27B9-8643-76FA-43429D4C6D10}"/>
              </a:ext>
            </a:extLst>
          </p:cNvPr>
          <p:cNvSpPr/>
          <p:nvPr/>
        </p:nvSpPr>
        <p:spPr>
          <a:xfrm>
            <a:off x="2776034" y="6158655"/>
            <a:ext cx="133350" cy="13335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타원 36">
            <a:extLst>
              <a:ext uri="{FF2B5EF4-FFF2-40B4-BE49-F238E27FC236}">
                <a16:creationId xmlns:a16="http://schemas.microsoft.com/office/drawing/2014/main" id="{06E5A914-B83B-53CA-AD1B-293F341B956D}"/>
              </a:ext>
            </a:extLst>
          </p:cNvPr>
          <p:cNvSpPr/>
          <p:nvPr/>
        </p:nvSpPr>
        <p:spPr>
          <a:xfrm>
            <a:off x="2525208" y="6413968"/>
            <a:ext cx="133350" cy="13335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 name="직선 연결선 7">
            <a:extLst>
              <a:ext uri="{FF2B5EF4-FFF2-40B4-BE49-F238E27FC236}">
                <a16:creationId xmlns:a16="http://schemas.microsoft.com/office/drawing/2014/main" id="{0312790E-952C-E187-98C2-EA177747B559}"/>
              </a:ext>
            </a:extLst>
          </p:cNvPr>
          <p:cNvCxnSpPr>
            <a:cxnSpLocks/>
            <a:stCxn id="35" idx="5"/>
            <a:endCxn id="36" idx="1"/>
          </p:cNvCxnSpPr>
          <p:nvPr/>
        </p:nvCxnSpPr>
        <p:spPr>
          <a:xfrm>
            <a:off x="2639029" y="6036404"/>
            <a:ext cx="156534" cy="1417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직선 연결선 37">
            <a:extLst>
              <a:ext uri="{FF2B5EF4-FFF2-40B4-BE49-F238E27FC236}">
                <a16:creationId xmlns:a16="http://schemas.microsoft.com/office/drawing/2014/main" id="{1508AA94-3869-7CD0-CC20-4428C3FCDDDB}"/>
              </a:ext>
            </a:extLst>
          </p:cNvPr>
          <p:cNvCxnSpPr>
            <a:cxnSpLocks/>
            <a:stCxn id="35" idx="4"/>
            <a:endCxn id="37" idx="0"/>
          </p:cNvCxnSpPr>
          <p:nvPr/>
        </p:nvCxnSpPr>
        <p:spPr>
          <a:xfrm>
            <a:off x="2591883" y="6055933"/>
            <a:ext cx="0" cy="3580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직선 연결선 39">
            <a:extLst>
              <a:ext uri="{FF2B5EF4-FFF2-40B4-BE49-F238E27FC236}">
                <a16:creationId xmlns:a16="http://schemas.microsoft.com/office/drawing/2014/main" id="{8212EA62-C647-FAF9-2CEB-71B6C84FCD08}"/>
              </a:ext>
            </a:extLst>
          </p:cNvPr>
          <p:cNvCxnSpPr>
            <a:cxnSpLocks/>
            <a:stCxn id="36" idx="3"/>
            <a:endCxn id="37" idx="7"/>
          </p:cNvCxnSpPr>
          <p:nvPr/>
        </p:nvCxnSpPr>
        <p:spPr>
          <a:xfrm flipH="1">
            <a:off x="2639029" y="6272476"/>
            <a:ext cx="156534" cy="1610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직선 연결선 42">
            <a:extLst>
              <a:ext uri="{FF2B5EF4-FFF2-40B4-BE49-F238E27FC236}">
                <a16:creationId xmlns:a16="http://schemas.microsoft.com/office/drawing/2014/main" id="{2CBD8B6A-6111-6F8A-1E41-DBD697ED113D}"/>
              </a:ext>
            </a:extLst>
          </p:cNvPr>
          <p:cNvCxnSpPr>
            <a:cxnSpLocks/>
            <a:stCxn id="31" idx="7"/>
            <a:endCxn id="6" idx="3"/>
          </p:cNvCxnSpPr>
          <p:nvPr/>
        </p:nvCxnSpPr>
        <p:spPr>
          <a:xfrm flipV="1">
            <a:off x="2098961" y="6036404"/>
            <a:ext cx="154469" cy="1417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직선 연결선 43">
            <a:extLst>
              <a:ext uri="{FF2B5EF4-FFF2-40B4-BE49-F238E27FC236}">
                <a16:creationId xmlns:a16="http://schemas.microsoft.com/office/drawing/2014/main" id="{F5432671-4D78-0AF0-03AE-3300EC25E8E2}"/>
              </a:ext>
            </a:extLst>
          </p:cNvPr>
          <p:cNvCxnSpPr>
            <a:cxnSpLocks/>
            <a:stCxn id="34" idx="1"/>
            <a:endCxn id="31" idx="5"/>
          </p:cNvCxnSpPr>
          <p:nvPr/>
        </p:nvCxnSpPr>
        <p:spPr>
          <a:xfrm flipH="1" flipV="1">
            <a:off x="2098961" y="6272476"/>
            <a:ext cx="154469" cy="1610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직선 연결선 54">
            <a:extLst>
              <a:ext uri="{FF2B5EF4-FFF2-40B4-BE49-F238E27FC236}">
                <a16:creationId xmlns:a16="http://schemas.microsoft.com/office/drawing/2014/main" id="{D1E1DF83-2661-37C9-EC36-BDD92C52AC72}"/>
              </a:ext>
            </a:extLst>
          </p:cNvPr>
          <p:cNvCxnSpPr>
            <a:cxnSpLocks/>
          </p:cNvCxnSpPr>
          <p:nvPr/>
        </p:nvCxnSpPr>
        <p:spPr>
          <a:xfrm>
            <a:off x="2310577" y="6055933"/>
            <a:ext cx="0" cy="3580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타원 59">
            <a:extLst>
              <a:ext uri="{FF2B5EF4-FFF2-40B4-BE49-F238E27FC236}">
                <a16:creationId xmlns:a16="http://schemas.microsoft.com/office/drawing/2014/main" id="{64CB0FEC-01AA-2D0C-82FD-4F38E3533250}"/>
              </a:ext>
            </a:extLst>
          </p:cNvPr>
          <p:cNvSpPr/>
          <p:nvPr/>
        </p:nvSpPr>
        <p:spPr>
          <a:xfrm>
            <a:off x="4013669" y="5922583"/>
            <a:ext cx="133350" cy="13335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1" name="타원 60">
            <a:extLst>
              <a:ext uri="{FF2B5EF4-FFF2-40B4-BE49-F238E27FC236}">
                <a16:creationId xmlns:a16="http://schemas.microsoft.com/office/drawing/2014/main" id="{EA81B79C-95A3-A36E-88EB-536DDE5C3DFA}"/>
              </a:ext>
            </a:extLst>
          </p:cNvPr>
          <p:cNvSpPr/>
          <p:nvPr/>
        </p:nvSpPr>
        <p:spPr>
          <a:xfrm>
            <a:off x="3764908" y="6158655"/>
            <a:ext cx="133350" cy="13335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타원 61">
            <a:extLst>
              <a:ext uri="{FF2B5EF4-FFF2-40B4-BE49-F238E27FC236}">
                <a16:creationId xmlns:a16="http://schemas.microsoft.com/office/drawing/2014/main" id="{E219A998-DE14-8514-0080-5FD1601458D3}"/>
              </a:ext>
            </a:extLst>
          </p:cNvPr>
          <p:cNvSpPr/>
          <p:nvPr/>
        </p:nvSpPr>
        <p:spPr>
          <a:xfrm>
            <a:off x="4013669" y="6413968"/>
            <a:ext cx="133350" cy="13335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타원 62">
            <a:extLst>
              <a:ext uri="{FF2B5EF4-FFF2-40B4-BE49-F238E27FC236}">
                <a16:creationId xmlns:a16="http://schemas.microsoft.com/office/drawing/2014/main" id="{A1ECD975-951B-DE46-A317-0E0FF43892B7}"/>
              </a:ext>
            </a:extLst>
          </p:cNvPr>
          <p:cNvSpPr/>
          <p:nvPr/>
        </p:nvSpPr>
        <p:spPr>
          <a:xfrm>
            <a:off x="4304976" y="5922583"/>
            <a:ext cx="133350" cy="13335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타원 63">
            <a:extLst>
              <a:ext uri="{FF2B5EF4-FFF2-40B4-BE49-F238E27FC236}">
                <a16:creationId xmlns:a16="http://schemas.microsoft.com/office/drawing/2014/main" id="{D705D296-6399-90D7-6425-20E71E7D23C2}"/>
              </a:ext>
            </a:extLst>
          </p:cNvPr>
          <p:cNvSpPr/>
          <p:nvPr/>
        </p:nvSpPr>
        <p:spPr>
          <a:xfrm>
            <a:off x="4555802" y="6158655"/>
            <a:ext cx="133350" cy="13335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타원 64">
            <a:extLst>
              <a:ext uri="{FF2B5EF4-FFF2-40B4-BE49-F238E27FC236}">
                <a16:creationId xmlns:a16="http://schemas.microsoft.com/office/drawing/2014/main" id="{75561018-1155-AEAF-E7C4-630E987388EC}"/>
              </a:ext>
            </a:extLst>
          </p:cNvPr>
          <p:cNvSpPr/>
          <p:nvPr/>
        </p:nvSpPr>
        <p:spPr>
          <a:xfrm>
            <a:off x="4304976" y="6413968"/>
            <a:ext cx="133350" cy="13335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66" name="직선 연결선 65">
            <a:extLst>
              <a:ext uri="{FF2B5EF4-FFF2-40B4-BE49-F238E27FC236}">
                <a16:creationId xmlns:a16="http://schemas.microsoft.com/office/drawing/2014/main" id="{A477A7A5-9945-982F-0F33-34739804BB95}"/>
              </a:ext>
            </a:extLst>
          </p:cNvPr>
          <p:cNvCxnSpPr>
            <a:cxnSpLocks/>
            <a:stCxn id="63" idx="5"/>
            <a:endCxn id="64" idx="1"/>
          </p:cNvCxnSpPr>
          <p:nvPr/>
        </p:nvCxnSpPr>
        <p:spPr>
          <a:xfrm>
            <a:off x="4418797" y="6036404"/>
            <a:ext cx="156534" cy="1417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직선 연결선 66">
            <a:extLst>
              <a:ext uri="{FF2B5EF4-FFF2-40B4-BE49-F238E27FC236}">
                <a16:creationId xmlns:a16="http://schemas.microsoft.com/office/drawing/2014/main" id="{47C582E1-355D-7F03-DA92-FF83EF711C8C}"/>
              </a:ext>
            </a:extLst>
          </p:cNvPr>
          <p:cNvCxnSpPr>
            <a:cxnSpLocks/>
            <a:stCxn id="62" idx="6"/>
            <a:endCxn id="65" idx="2"/>
          </p:cNvCxnSpPr>
          <p:nvPr/>
        </p:nvCxnSpPr>
        <p:spPr>
          <a:xfrm>
            <a:off x="4147019" y="6480643"/>
            <a:ext cx="1579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직선 연결선 67">
            <a:extLst>
              <a:ext uri="{FF2B5EF4-FFF2-40B4-BE49-F238E27FC236}">
                <a16:creationId xmlns:a16="http://schemas.microsoft.com/office/drawing/2014/main" id="{8948B44D-AF35-4E63-CA2B-573EA29EFB3B}"/>
              </a:ext>
            </a:extLst>
          </p:cNvPr>
          <p:cNvCxnSpPr>
            <a:cxnSpLocks/>
            <a:stCxn id="64" idx="3"/>
            <a:endCxn id="65" idx="7"/>
          </p:cNvCxnSpPr>
          <p:nvPr/>
        </p:nvCxnSpPr>
        <p:spPr>
          <a:xfrm flipH="1">
            <a:off x="4418797" y="6272476"/>
            <a:ext cx="156534" cy="1610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직선 연결선 68">
            <a:extLst>
              <a:ext uri="{FF2B5EF4-FFF2-40B4-BE49-F238E27FC236}">
                <a16:creationId xmlns:a16="http://schemas.microsoft.com/office/drawing/2014/main" id="{AA6E049C-4F49-D3BC-BAC2-D1CA9A3B6B96}"/>
              </a:ext>
            </a:extLst>
          </p:cNvPr>
          <p:cNvCxnSpPr>
            <a:cxnSpLocks/>
            <a:stCxn id="61" idx="7"/>
            <a:endCxn id="60" idx="3"/>
          </p:cNvCxnSpPr>
          <p:nvPr/>
        </p:nvCxnSpPr>
        <p:spPr>
          <a:xfrm flipV="1">
            <a:off x="3878729" y="6036404"/>
            <a:ext cx="154469" cy="1417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직선 연결선 69">
            <a:extLst>
              <a:ext uri="{FF2B5EF4-FFF2-40B4-BE49-F238E27FC236}">
                <a16:creationId xmlns:a16="http://schemas.microsoft.com/office/drawing/2014/main" id="{28190200-6B39-5F58-A6C4-87A150093AE6}"/>
              </a:ext>
            </a:extLst>
          </p:cNvPr>
          <p:cNvCxnSpPr>
            <a:cxnSpLocks/>
            <a:stCxn id="62" idx="1"/>
            <a:endCxn id="61" idx="5"/>
          </p:cNvCxnSpPr>
          <p:nvPr/>
        </p:nvCxnSpPr>
        <p:spPr>
          <a:xfrm flipH="1" flipV="1">
            <a:off x="3878729" y="6272476"/>
            <a:ext cx="154469" cy="1610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직선 연결선 70">
            <a:extLst>
              <a:ext uri="{FF2B5EF4-FFF2-40B4-BE49-F238E27FC236}">
                <a16:creationId xmlns:a16="http://schemas.microsoft.com/office/drawing/2014/main" id="{A03EFA61-693B-B487-9CE6-4DEEBDF9BEA3}"/>
              </a:ext>
            </a:extLst>
          </p:cNvPr>
          <p:cNvCxnSpPr>
            <a:cxnSpLocks/>
            <a:stCxn id="60" idx="6"/>
            <a:endCxn id="63" idx="2"/>
          </p:cNvCxnSpPr>
          <p:nvPr/>
        </p:nvCxnSpPr>
        <p:spPr>
          <a:xfrm>
            <a:off x="4147019" y="5989258"/>
            <a:ext cx="1579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43E6119C-EE63-E44D-CAF1-1A1FDF647A3E}"/>
              </a:ext>
            </a:extLst>
          </p:cNvPr>
          <p:cNvSpPr txBox="1"/>
          <p:nvPr/>
        </p:nvSpPr>
        <p:spPr>
          <a:xfrm>
            <a:off x="1518616" y="6040664"/>
            <a:ext cx="663389" cy="369332"/>
          </a:xfrm>
          <a:prstGeom prst="rect">
            <a:avLst/>
          </a:prstGeom>
          <a:noFill/>
        </p:spPr>
        <p:txBody>
          <a:bodyPr wrap="square" rtlCol="0">
            <a:spAutoFit/>
          </a:bodyPr>
          <a:lstStyle/>
          <a:p>
            <a:r>
              <a:rPr lang="en-US" altLang="ko-KR"/>
              <a:t>G </a:t>
            </a:r>
            <a:endParaRPr lang="ko-KR" altLang="en-US"/>
          </a:p>
        </p:txBody>
      </p:sp>
      <p:sp>
        <p:nvSpPr>
          <p:cNvPr id="77" name="TextBox 76">
            <a:extLst>
              <a:ext uri="{FF2B5EF4-FFF2-40B4-BE49-F238E27FC236}">
                <a16:creationId xmlns:a16="http://schemas.microsoft.com/office/drawing/2014/main" id="{99BABFE7-4B13-96F0-2E6E-7FCA99A33E3B}"/>
              </a:ext>
            </a:extLst>
          </p:cNvPr>
          <p:cNvSpPr txBox="1"/>
          <p:nvPr/>
        </p:nvSpPr>
        <p:spPr>
          <a:xfrm>
            <a:off x="3312834" y="6040664"/>
            <a:ext cx="663389" cy="369332"/>
          </a:xfrm>
          <a:prstGeom prst="rect">
            <a:avLst/>
          </a:prstGeom>
          <a:noFill/>
        </p:spPr>
        <p:txBody>
          <a:bodyPr wrap="square" rtlCol="0">
            <a:spAutoFit/>
          </a:bodyPr>
          <a:lstStyle/>
          <a:p>
            <a:r>
              <a:rPr lang="en-US" altLang="ko-KR"/>
              <a:t>G` </a:t>
            </a:r>
            <a:endParaRPr lang="ko-KR" altLang="en-US"/>
          </a:p>
        </p:txBody>
      </p:sp>
      <p:sp>
        <p:nvSpPr>
          <p:cNvPr id="79" name="TextBox 78">
            <a:extLst>
              <a:ext uri="{FF2B5EF4-FFF2-40B4-BE49-F238E27FC236}">
                <a16:creationId xmlns:a16="http://schemas.microsoft.com/office/drawing/2014/main" id="{5420BE58-DB97-E2E0-8B8C-BCBBC34C3A14}"/>
              </a:ext>
            </a:extLst>
          </p:cNvPr>
          <p:cNvSpPr txBox="1"/>
          <p:nvPr/>
        </p:nvSpPr>
        <p:spPr>
          <a:xfrm>
            <a:off x="5807049" y="524245"/>
            <a:ext cx="6477030" cy="584775"/>
          </a:xfrm>
          <a:prstGeom prst="rect">
            <a:avLst/>
          </a:prstGeom>
          <a:noFill/>
        </p:spPr>
        <p:txBody>
          <a:bodyPr wrap="square">
            <a:spAutoFit/>
          </a:bodyPr>
          <a:lstStyle/>
          <a:p>
            <a:r>
              <a:rPr lang="en-US" altLang="ko-KR" sz="1600">
                <a:latin typeface="AppleSDGothicNeoL00" panose="02000503000000000000" pitchFamily="2" charset="-127"/>
                <a:ea typeface="AppleSDGothicNeoL00" panose="02000503000000000000" pitchFamily="2" charset="-127"/>
              </a:rPr>
              <a:t>The expressive power of TOGL hinges on the </a:t>
            </a:r>
            <a:r>
              <a:rPr lang="en-US" altLang="ko-KR" sz="1600">
                <a:solidFill>
                  <a:srgbClr val="C00000"/>
                </a:solidFill>
                <a:latin typeface="AppleSDGothicNeoL00" panose="02000503000000000000" pitchFamily="2" charset="-127"/>
                <a:ea typeface="AppleSDGothicNeoL00" panose="02000503000000000000" pitchFamily="2" charset="-127"/>
              </a:rPr>
              <a:t>expressive power of the filtration</a:t>
            </a:r>
            <a:r>
              <a:rPr lang="en-US" altLang="ko-KR" sz="1600">
                <a:latin typeface="AppleSDGothicNeoL00" panose="02000503000000000000" pitchFamily="2" charset="-127"/>
                <a:ea typeface="AppleSDGothicNeoL00" panose="02000503000000000000" pitchFamily="2" charset="-127"/>
              </a:rPr>
              <a:t>—making it crucial that we can learn it…</a:t>
            </a:r>
            <a:endParaRPr lang="ko-KR" altLang="en-US" sz="1600">
              <a:latin typeface="AppleSDGothicNeoL00" panose="02000503000000000000" pitchFamily="2" charset="-127"/>
              <a:ea typeface="AppleSDGothicNeoL00" panose="02000503000000000000" pitchFamily="2" charset="-127"/>
            </a:endParaRPr>
          </a:p>
        </p:txBody>
      </p:sp>
    </p:spTree>
    <p:extLst>
      <p:ext uri="{BB962C8B-B14F-4D97-AF65-F5344CB8AC3E}">
        <p14:creationId xmlns:p14="http://schemas.microsoft.com/office/powerpoint/2010/main" val="34261426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F513D6D-4C62-4881-ABFE-0CB94D543734}"/>
              </a:ext>
            </a:extLst>
          </p:cNvPr>
          <p:cNvSpPr txBox="1"/>
          <p:nvPr/>
        </p:nvSpPr>
        <p:spPr>
          <a:xfrm>
            <a:off x="4417568" y="2644171"/>
            <a:ext cx="676522" cy="523220"/>
          </a:xfrm>
          <a:prstGeom prst="rect">
            <a:avLst/>
          </a:prstGeom>
          <a:noFill/>
        </p:spPr>
        <p:txBody>
          <a:bodyPr wrap="square" rtlCol="0">
            <a:spAutoFit/>
          </a:bodyPr>
          <a:lstStyle/>
          <a:p>
            <a:r>
              <a:rPr lang="en-US" altLang="ko-KR" sz="2800" dirty="0">
                <a:solidFill>
                  <a:schemeClr val="tx2">
                    <a:lumMod val="50000"/>
                  </a:schemeClr>
                </a:solidFill>
                <a:latin typeface="나눔스퀘어_ac ExtraBold" panose="020B0600000101010101" pitchFamily="50" charset="-127"/>
                <a:ea typeface="나눔스퀘어_ac ExtraBold" panose="020B0600000101010101" pitchFamily="50" charset="-127"/>
              </a:rPr>
              <a:t>04</a:t>
            </a:r>
            <a:endParaRPr lang="ko-KR" altLang="en-US" sz="2800" dirty="0">
              <a:latin typeface="나눔스퀘어_ac ExtraBold" panose="020B0600000101010101" pitchFamily="50" charset="-127"/>
              <a:ea typeface="나눔스퀘어_ac ExtraBold" panose="020B0600000101010101" pitchFamily="50" charset="-127"/>
            </a:endParaRPr>
          </a:p>
        </p:txBody>
      </p:sp>
      <p:sp>
        <p:nvSpPr>
          <p:cNvPr id="4" name="직사각형 3">
            <a:extLst>
              <a:ext uri="{FF2B5EF4-FFF2-40B4-BE49-F238E27FC236}">
                <a16:creationId xmlns:a16="http://schemas.microsoft.com/office/drawing/2014/main" id="{36B3A180-559D-4BEF-AC45-D65A84DD08CC}"/>
              </a:ext>
            </a:extLst>
          </p:cNvPr>
          <p:cNvSpPr/>
          <p:nvPr/>
        </p:nvSpPr>
        <p:spPr>
          <a:xfrm>
            <a:off x="4519168" y="3167391"/>
            <a:ext cx="3153664" cy="523219"/>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a:latin typeface="AppleSDGothicNeoB00" panose="02000503000000000000" pitchFamily="2" charset="-127"/>
                <a:ea typeface="AppleSDGothicNeoB00" panose="02000503000000000000" pitchFamily="2" charset="-127"/>
              </a:rPr>
              <a:t>Experiments</a:t>
            </a:r>
            <a:endParaRPr lang="ko-KR" altLang="en-US" sz="1600" dirty="0">
              <a:latin typeface="AppleSDGothicNeoB00" panose="02000503000000000000" pitchFamily="2" charset="-127"/>
              <a:ea typeface="AppleSDGothicNeoB00" panose="02000503000000000000" pitchFamily="2" charset="-127"/>
            </a:endParaRPr>
          </a:p>
        </p:txBody>
      </p:sp>
      <p:sp>
        <p:nvSpPr>
          <p:cNvPr id="6" name="이등변 삼각형 5">
            <a:extLst>
              <a:ext uri="{FF2B5EF4-FFF2-40B4-BE49-F238E27FC236}">
                <a16:creationId xmlns:a16="http://schemas.microsoft.com/office/drawing/2014/main" id="{42C55441-B264-4FA2-B659-9BEA7CA2C575}"/>
              </a:ext>
            </a:extLst>
          </p:cNvPr>
          <p:cNvSpPr/>
          <p:nvPr/>
        </p:nvSpPr>
        <p:spPr>
          <a:xfrm rot="18900000">
            <a:off x="-480308" y="-99421"/>
            <a:ext cx="1505913" cy="746177"/>
          </a:xfrm>
          <a:prstGeom prst="triangle">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이등변 삼각형 6">
            <a:extLst>
              <a:ext uri="{FF2B5EF4-FFF2-40B4-BE49-F238E27FC236}">
                <a16:creationId xmlns:a16="http://schemas.microsoft.com/office/drawing/2014/main" id="{2A3ABA49-E3A6-4129-AFEF-86470A21E371}"/>
              </a:ext>
            </a:extLst>
          </p:cNvPr>
          <p:cNvSpPr/>
          <p:nvPr/>
        </p:nvSpPr>
        <p:spPr>
          <a:xfrm rot="8100000">
            <a:off x="11157099" y="6205876"/>
            <a:ext cx="1535624" cy="751024"/>
          </a:xfrm>
          <a:prstGeom prst="triangle">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686809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직선 연결선 5">
            <a:extLst>
              <a:ext uri="{FF2B5EF4-FFF2-40B4-BE49-F238E27FC236}">
                <a16:creationId xmlns:a16="http://schemas.microsoft.com/office/drawing/2014/main" id="{C9805BEC-CF55-4E42-904B-DF65E5F1778B}"/>
              </a:ext>
            </a:extLst>
          </p:cNvPr>
          <p:cNvCxnSpPr>
            <a:cxnSpLocks/>
          </p:cNvCxnSpPr>
          <p:nvPr/>
        </p:nvCxnSpPr>
        <p:spPr>
          <a:xfrm>
            <a:off x="1068883" y="777514"/>
            <a:ext cx="1407617" cy="0"/>
          </a:xfrm>
          <a:prstGeom prst="line">
            <a:avLst/>
          </a:prstGeom>
          <a:ln w="317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F513D6D-4C62-4881-ABFE-0CB94D543734}"/>
              </a:ext>
            </a:extLst>
          </p:cNvPr>
          <p:cNvSpPr txBox="1"/>
          <p:nvPr/>
        </p:nvSpPr>
        <p:spPr>
          <a:xfrm>
            <a:off x="597474" y="377404"/>
            <a:ext cx="2063878" cy="400110"/>
          </a:xfrm>
          <a:prstGeom prst="rect">
            <a:avLst/>
          </a:prstGeom>
          <a:noFill/>
        </p:spPr>
        <p:txBody>
          <a:bodyPr wrap="square" rtlCol="0">
            <a:spAutoFit/>
          </a:bodyPr>
          <a:lstStyle/>
          <a:p>
            <a:r>
              <a:rPr lang="en-US" altLang="ko-KR" sz="2000">
                <a:solidFill>
                  <a:schemeClr val="tx2">
                    <a:lumMod val="50000"/>
                  </a:schemeClr>
                </a:solidFill>
                <a:latin typeface="AppleSDGothicNeoB00" panose="02000503000000000000" pitchFamily="2" charset="-127"/>
                <a:ea typeface="AppleSDGothicNeoB00" panose="02000503000000000000" pitchFamily="2" charset="-127"/>
              </a:rPr>
              <a:t>04 E</a:t>
            </a:r>
            <a:r>
              <a:rPr lang="en-US" altLang="ko-KR" sz="2000">
                <a:latin typeface="AppleSDGothicNeoB00" panose="02000503000000000000" pitchFamily="2" charset="-127"/>
                <a:ea typeface="AppleSDGothicNeoB00" panose="02000503000000000000" pitchFamily="2" charset="-127"/>
              </a:rPr>
              <a:t>xperiments</a:t>
            </a:r>
            <a:endParaRPr lang="ko-KR" altLang="en-US" sz="2000" dirty="0">
              <a:latin typeface="AppleSDGothicNeoB00" panose="02000503000000000000" pitchFamily="2" charset="-127"/>
              <a:ea typeface="AppleSDGothicNeoB00" panose="02000503000000000000" pitchFamily="2" charset="-127"/>
            </a:endParaRPr>
          </a:p>
        </p:txBody>
      </p:sp>
      <p:sp>
        <p:nvSpPr>
          <p:cNvPr id="16" name="사각형: 둥근 모서리 15">
            <a:extLst>
              <a:ext uri="{FF2B5EF4-FFF2-40B4-BE49-F238E27FC236}">
                <a16:creationId xmlns:a16="http://schemas.microsoft.com/office/drawing/2014/main" id="{E0C1707C-9393-4E88-AAEB-56D1F0A5653C}"/>
              </a:ext>
            </a:extLst>
          </p:cNvPr>
          <p:cNvSpPr/>
          <p:nvPr/>
        </p:nvSpPr>
        <p:spPr>
          <a:xfrm>
            <a:off x="10866575" y="125688"/>
            <a:ext cx="256802" cy="45719"/>
          </a:xfrm>
          <a:prstGeom prst="roundRect">
            <a:avLst/>
          </a:prstGeom>
          <a:solidFill>
            <a:schemeClr val="bg1">
              <a:lumMod val="85000"/>
            </a:schemeClr>
          </a:solidFill>
          <a:ln>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bg2"/>
                </a:solidFill>
              </a:ln>
              <a:solidFill>
                <a:schemeClr val="bg2">
                  <a:lumMod val="90000"/>
                </a:schemeClr>
              </a:solidFill>
              <a:latin typeface="AppleSDGothicNeoB00" panose="02000503000000000000" pitchFamily="2" charset="-127"/>
              <a:ea typeface="AppleSDGothicNeoB00" panose="02000503000000000000" pitchFamily="2" charset="-127"/>
            </a:endParaRPr>
          </a:p>
        </p:txBody>
      </p:sp>
      <p:sp>
        <p:nvSpPr>
          <p:cNvPr id="20" name="사각형: 둥근 모서리 19">
            <a:extLst>
              <a:ext uri="{FF2B5EF4-FFF2-40B4-BE49-F238E27FC236}">
                <a16:creationId xmlns:a16="http://schemas.microsoft.com/office/drawing/2014/main" id="{D5E562A8-580C-4614-948A-D8F8739D6E14}"/>
              </a:ext>
            </a:extLst>
          </p:cNvPr>
          <p:cNvSpPr/>
          <p:nvPr/>
        </p:nvSpPr>
        <p:spPr>
          <a:xfrm>
            <a:off x="11190140" y="125688"/>
            <a:ext cx="256802" cy="45719"/>
          </a:xfrm>
          <a:prstGeom prst="roundRect">
            <a:avLst/>
          </a:prstGeom>
          <a:solidFill>
            <a:schemeClr val="bg1">
              <a:lumMod val="85000"/>
            </a:schemeClr>
          </a:solidFill>
          <a:ln>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bg2"/>
                </a:solidFill>
              </a:ln>
              <a:solidFill>
                <a:schemeClr val="bg2">
                  <a:lumMod val="90000"/>
                </a:schemeClr>
              </a:solidFill>
              <a:latin typeface="AppleSDGothicNeoB00" panose="02000503000000000000" pitchFamily="2" charset="-127"/>
              <a:ea typeface="AppleSDGothicNeoB00" panose="02000503000000000000" pitchFamily="2" charset="-127"/>
            </a:endParaRPr>
          </a:p>
        </p:txBody>
      </p:sp>
      <p:sp>
        <p:nvSpPr>
          <p:cNvPr id="21" name="사각형: 둥근 모서리 20">
            <a:extLst>
              <a:ext uri="{FF2B5EF4-FFF2-40B4-BE49-F238E27FC236}">
                <a16:creationId xmlns:a16="http://schemas.microsoft.com/office/drawing/2014/main" id="{528CD196-9651-426E-9082-660C8D7F765A}"/>
              </a:ext>
            </a:extLst>
          </p:cNvPr>
          <p:cNvSpPr/>
          <p:nvPr/>
        </p:nvSpPr>
        <p:spPr>
          <a:xfrm>
            <a:off x="11513705" y="125688"/>
            <a:ext cx="256802" cy="45719"/>
          </a:xfrm>
          <a:prstGeom prst="roundRect">
            <a:avLst/>
          </a:prstGeom>
          <a:solidFill>
            <a:srgbClr val="9DC3E6"/>
          </a:solidFill>
          <a:ln>
            <a:solidFill>
              <a:srgbClr val="9DC3E6"/>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bg2"/>
                </a:solidFill>
              </a:ln>
              <a:solidFill>
                <a:schemeClr val="bg2">
                  <a:lumMod val="90000"/>
                </a:schemeClr>
              </a:solidFill>
              <a:latin typeface="AppleSDGothicNeoB00" panose="02000503000000000000" pitchFamily="2" charset="-127"/>
              <a:ea typeface="AppleSDGothicNeoB00" panose="02000503000000000000" pitchFamily="2" charset="-127"/>
            </a:endParaRPr>
          </a:p>
        </p:txBody>
      </p:sp>
      <p:sp>
        <p:nvSpPr>
          <p:cNvPr id="22" name="사각형: 둥근 모서리 21">
            <a:extLst>
              <a:ext uri="{FF2B5EF4-FFF2-40B4-BE49-F238E27FC236}">
                <a16:creationId xmlns:a16="http://schemas.microsoft.com/office/drawing/2014/main" id="{6502DBEA-686C-4962-8D58-54DA28A30A8B}"/>
              </a:ext>
            </a:extLst>
          </p:cNvPr>
          <p:cNvSpPr/>
          <p:nvPr/>
        </p:nvSpPr>
        <p:spPr>
          <a:xfrm>
            <a:off x="11837270" y="125688"/>
            <a:ext cx="256802" cy="45719"/>
          </a:xfrm>
          <a:prstGeom prst="roundRect">
            <a:avLst/>
          </a:prstGeom>
          <a:solidFill>
            <a:srgbClr val="D9D9D9"/>
          </a:solidFill>
          <a:ln>
            <a:solidFill>
              <a:srgbClr val="D9D9D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bg2"/>
                </a:solidFill>
              </a:ln>
              <a:solidFill>
                <a:schemeClr val="bg2">
                  <a:lumMod val="90000"/>
                </a:schemeClr>
              </a:solidFill>
              <a:latin typeface="AppleSDGothicNeoB00" panose="02000503000000000000" pitchFamily="2" charset="-127"/>
              <a:ea typeface="AppleSDGothicNeoB00" panose="02000503000000000000" pitchFamily="2" charset="-127"/>
            </a:endParaRPr>
          </a:p>
        </p:txBody>
      </p:sp>
      <p:sp>
        <p:nvSpPr>
          <p:cNvPr id="23" name="사각형: 둥근 모서리 22">
            <a:extLst>
              <a:ext uri="{FF2B5EF4-FFF2-40B4-BE49-F238E27FC236}">
                <a16:creationId xmlns:a16="http://schemas.microsoft.com/office/drawing/2014/main" id="{DEE6B59E-4C4B-4771-A992-38BB5779F5DB}"/>
              </a:ext>
            </a:extLst>
          </p:cNvPr>
          <p:cNvSpPr/>
          <p:nvPr/>
        </p:nvSpPr>
        <p:spPr>
          <a:xfrm>
            <a:off x="10543010" y="125688"/>
            <a:ext cx="256802" cy="45719"/>
          </a:xfrm>
          <a:prstGeom prst="roundRect">
            <a:avLst/>
          </a:prstGeom>
          <a:solidFill>
            <a:schemeClr val="bg1">
              <a:lumMod val="85000"/>
            </a:schemeClr>
          </a:solidFill>
          <a:ln>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ppleSDGothicNeoB00" panose="02000503000000000000" pitchFamily="2" charset="-127"/>
              <a:ea typeface="AppleSDGothicNeoB00" panose="02000503000000000000" pitchFamily="2" charset="-127"/>
            </a:endParaRPr>
          </a:p>
        </p:txBody>
      </p:sp>
      <p:sp>
        <p:nvSpPr>
          <p:cNvPr id="12" name="이등변 삼각형 11">
            <a:extLst>
              <a:ext uri="{FF2B5EF4-FFF2-40B4-BE49-F238E27FC236}">
                <a16:creationId xmlns:a16="http://schemas.microsoft.com/office/drawing/2014/main" id="{4B61F7DE-0F61-431C-A5AE-DFB99161A754}"/>
              </a:ext>
            </a:extLst>
          </p:cNvPr>
          <p:cNvSpPr/>
          <p:nvPr/>
        </p:nvSpPr>
        <p:spPr>
          <a:xfrm rot="18900000">
            <a:off x="-480308" y="-99421"/>
            <a:ext cx="1505913" cy="746177"/>
          </a:xfrm>
          <a:prstGeom prst="triangle">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ppleSDGothicNeoB00" panose="02000503000000000000" pitchFamily="2" charset="-127"/>
              <a:ea typeface="AppleSDGothicNeoB00" panose="02000503000000000000" pitchFamily="2" charset="-127"/>
            </a:endParaRPr>
          </a:p>
        </p:txBody>
      </p:sp>
      <p:sp>
        <p:nvSpPr>
          <p:cNvPr id="13" name="이등변 삼각형 12">
            <a:extLst>
              <a:ext uri="{FF2B5EF4-FFF2-40B4-BE49-F238E27FC236}">
                <a16:creationId xmlns:a16="http://schemas.microsoft.com/office/drawing/2014/main" id="{B173A105-09D1-4126-888B-30A075CA80B4}"/>
              </a:ext>
            </a:extLst>
          </p:cNvPr>
          <p:cNvSpPr/>
          <p:nvPr/>
        </p:nvSpPr>
        <p:spPr>
          <a:xfrm rot="8100000">
            <a:off x="11157099" y="6205876"/>
            <a:ext cx="1535624" cy="751024"/>
          </a:xfrm>
          <a:prstGeom prst="triangle">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ppleSDGothicNeoB00" panose="02000503000000000000" pitchFamily="2" charset="-127"/>
              <a:ea typeface="AppleSDGothicNeoB00" panose="02000503000000000000" pitchFamily="2" charset="-127"/>
            </a:endParaRPr>
          </a:p>
        </p:txBody>
      </p:sp>
      <p:sp>
        <p:nvSpPr>
          <p:cNvPr id="2" name="TextBox 1">
            <a:extLst>
              <a:ext uri="{FF2B5EF4-FFF2-40B4-BE49-F238E27FC236}">
                <a16:creationId xmlns:a16="http://schemas.microsoft.com/office/drawing/2014/main" id="{0F9BFAE8-C71A-2099-6792-15FC87004002}"/>
              </a:ext>
            </a:extLst>
          </p:cNvPr>
          <p:cNvSpPr txBox="1"/>
          <p:nvPr/>
        </p:nvSpPr>
        <p:spPr>
          <a:xfrm>
            <a:off x="706933" y="992958"/>
            <a:ext cx="2522042" cy="307777"/>
          </a:xfrm>
          <a:prstGeom prst="rect">
            <a:avLst/>
          </a:prstGeom>
          <a:noFill/>
        </p:spPr>
        <p:txBody>
          <a:bodyPr wrap="square" rtlCol="0">
            <a:spAutoFit/>
          </a:bodyPr>
          <a:lstStyle/>
          <a:p>
            <a:pPr marL="285750" indent="-285750">
              <a:buFont typeface="Wingdings" panose="05000000000000000000" pitchFamily="2" charset="2"/>
              <a:buChar char="v"/>
            </a:pPr>
            <a:r>
              <a:rPr lang="en-US" altLang="ko-KR" sz="1400">
                <a:latin typeface="AppleSDGothicNeoB00" panose="02000503000000000000" pitchFamily="2" charset="-127"/>
                <a:ea typeface="AppleSDGothicNeoB00" panose="02000503000000000000" pitchFamily="2" charset="-127"/>
              </a:rPr>
              <a:t>Experimental</a:t>
            </a:r>
            <a:r>
              <a:rPr lang="ko-KR" altLang="en-US" sz="1400">
                <a:latin typeface="AppleSDGothicNeoB00" panose="02000503000000000000" pitchFamily="2" charset="-127"/>
                <a:ea typeface="AppleSDGothicNeoB00" panose="02000503000000000000" pitchFamily="2" charset="-127"/>
              </a:rPr>
              <a:t> </a:t>
            </a:r>
            <a:r>
              <a:rPr lang="en-US" altLang="ko-KR" sz="1400">
                <a:latin typeface="AppleSDGothicNeoB00" panose="02000503000000000000" pitchFamily="2" charset="-127"/>
                <a:ea typeface="AppleSDGothicNeoB00" panose="02000503000000000000" pitchFamily="2" charset="-127"/>
              </a:rPr>
              <a:t>setup</a:t>
            </a:r>
            <a:endParaRPr lang="ko-KR" altLang="en-US" sz="1400">
              <a:latin typeface="AppleSDGothicNeoB00" panose="02000503000000000000" pitchFamily="2" charset="-127"/>
              <a:ea typeface="AppleSDGothicNeoB00" panose="02000503000000000000" pitchFamily="2" charset="-127"/>
            </a:endParaRPr>
          </a:p>
        </p:txBody>
      </p:sp>
      <p:sp>
        <p:nvSpPr>
          <p:cNvPr id="15" name="TextBox 14">
            <a:extLst>
              <a:ext uri="{FF2B5EF4-FFF2-40B4-BE49-F238E27FC236}">
                <a16:creationId xmlns:a16="http://schemas.microsoft.com/office/drawing/2014/main" id="{4FDDEA65-05C7-E90D-A8DD-54BA40C1C350}"/>
              </a:ext>
            </a:extLst>
          </p:cNvPr>
          <p:cNvSpPr txBox="1"/>
          <p:nvPr/>
        </p:nvSpPr>
        <p:spPr>
          <a:xfrm>
            <a:off x="977353" y="1249442"/>
            <a:ext cx="11367047" cy="1177245"/>
          </a:xfrm>
          <a:prstGeom prst="rect">
            <a:avLst/>
          </a:prstGeom>
          <a:noFill/>
        </p:spPr>
        <p:txBody>
          <a:bodyPr wrap="square" rtlCol="0">
            <a:spAutoFit/>
          </a:bodyPr>
          <a:lstStyle/>
          <a:p>
            <a:pPr>
              <a:lnSpc>
                <a:spcPct val="150000"/>
              </a:lnSpc>
            </a:pPr>
            <a:r>
              <a:rPr lang="en-US" altLang="ko-KR" sz="1200">
                <a:latin typeface="AppleSDGothicNeoL00" panose="02000503000000000000" pitchFamily="2" charset="-127"/>
                <a:ea typeface="AppleSDGothicNeoL00" panose="02000503000000000000" pitchFamily="2" charset="-127"/>
              </a:rPr>
              <a:t>Baseline : GCN, GAT, Gated-GCN, GIN, WL WL-OA</a:t>
            </a:r>
          </a:p>
          <a:p>
            <a:pPr>
              <a:lnSpc>
                <a:spcPct val="150000"/>
              </a:lnSpc>
            </a:pPr>
            <a:r>
              <a:rPr lang="en-US" altLang="ko-KR" sz="1200">
                <a:latin typeface="AppleSDGothicNeoL00" panose="02000503000000000000" pitchFamily="2" charset="-127"/>
                <a:ea typeface="AppleSDGothicNeoL00" panose="02000503000000000000" pitchFamily="2" charset="-127"/>
              </a:rPr>
              <a:t>TOGL setup : </a:t>
            </a:r>
            <a:r>
              <a:rPr lang="ko-KR" altLang="en-US" sz="1200">
                <a:latin typeface="AppleSDGothicNeoL00" panose="02000503000000000000" pitchFamily="2" charset="-127"/>
                <a:ea typeface="AppleSDGothicNeoL00" panose="02000503000000000000" pitchFamily="2" charset="-127"/>
              </a:rPr>
              <a:t>기존 존재하는 </a:t>
            </a:r>
            <a:r>
              <a:rPr lang="en-US" altLang="ko-KR" sz="1200">
                <a:latin typeface="AppleSDGothicNeoL00" panose="02000503000000000000" pitchFamily="2" charset="-127"/>
                <a:ea typeface="AppleSDGothicNeoL00" panose="02000503000000000000" pitchFamily="2" charset="-127"/>
              </a:rPr>
              <a:t>GNN </a:t>
            </a:r>
            <a:r>
              <a:rPr lang="ko-KR" altLang="en-US" sz="1200">
                <a:latin typeface="AppleSDGothicNeoL00" panose="02000503000000000000" pitchFamily="2" charset="-127"/>
                <a:ea typeface="AppleSDGothicNeoL00" panose="02000503000000000000" pitchFamily="2" charset="-127"/>
              </a:rPr>
              <a:t>구조에 적용가능하고 </a:t>
            </a:r>
            <a:r>
              <a:rPr lang="en-US" altLang="ko-KR" sz="1200">
                <a:latin typeface="AppleSDGothicNeoL00" panose="02000503000000000000" pitchFamily="2" charset="-127"/>
                <a:ea typeface="AppleSDGothicNeoL00" panose="02000503000000000000" pitchFamily="2" charset="-127"/>
              </a:rPr>
              <a:t>second layer</a:t>
            </a:r>
            <a:r>
              <a:rPr lang="ko-KR" altLang="en-US" sz="1200">
                <a:latin typeface="AppleSDGothicNeoL00" panose="02000503000000000000" pitchFamily="2" charset="-127"/>
                <a:ea typeface="AppleSDGothicNeoL00" panose="02000503000000000000" pitchFamily="2" charset="-127"/>
              </a:rPr>
              <a:t>를 </a:t>
            </a:r>
            <a:r>
              <a:rPr lang="en-US" altLang="ko-KR" sz="1200">
                <a:latin typeface="AppleSDGothicNeoL00" panose="02000503000000000000" pitchFamily="2" charset="-127"/>
                <a:ea typeface="AppleSDGothicNeoL00" panose="02000503000000000000" pitchFamily="2" charset="-127"/>
              </a:rPr>
              <a:t>TOGL</a:t>
            </a:r>
            <a:r>
              <a:rPr lang="ko-KR" altLang="en-US" sz="1200">
                <a:latin typeface="AppleSDGothicNeoL00" panose="02000503000000000000" pitchFamily="2" charset="-127"/>
                <a:ea typeface="AppleSDGothicNeoL00" panose="02000503000000000000" pitchFamily="2" charset="-127"/>
              </a:rPr>
              <a:t>로 대체 </a:t>
            </a:r>
            <a:r>
              <a:rPr lang="en-US" altLang="ko-KR" sz="1200">
                <a:latin typeface="AppleSDGothicNeoL00" panose="02000503000000000000" pitchFamily="2" charset="-127"/>
                <a:ea typeface="AppleSDGothicNeoL00" panose="02000503000000000000" pitchFamily="2" charset="-127"/>
              </a:rPr>
              <a:t>[replace layer</a:t>
            </a:r>
            <a:r>
              <a:rPr lang="ko-KR" altLang="en-US" sz="1200">
                <a:latin typeface="AppleSDGothicNeoL00" panose="02000503000000000000" pitchFamily="2" charset="-127"/>
                <a:ea typeface="AppleSDGothicNeoL00" panose="02000503000000000000" pitchFamily="2" charset="-127"/>
              </a:rPr>
              <a:t>는 </a:t>
            </a:r>
            <a:r>
              <a:rPr lang="en-US" altLang="ko-KR" sz="1200">
                <a:latin typeface="AppleSDGothicNeoL00" panose="02000503000000000000" pitchFamily="2" charset="-127"/>
                <a:ea typeface="AppleSDGothicNeoL00" panose="02000503000000000000" pitchFamily="2" charset="-127"/>
              </a:rPr>
              <a:t>dataset</a:t>
            </a:r>
            <a:r>
              <a:rPr lang="ko-KR" altLang="en-US" sz="1200">
                <a:latin typeface="AppleSDGothicNeoL00" panose="02000503000000000000" pitchFamily="2" charset="-127"/>
                <a:ea typeface="AppleSDGothicNeoL00" panose="02000503000000000000" pitchFamily="2" charset="-127"/>
              </a:rPr>
              <a:t>에 따라 다름</a:t>
            </a:r>
            <a:r>
              <a:rPr lang="en-US" altLang="ko-KR" sz="1200">
                <a:latin typeface="AppleSDGothicNeoL00" panose="02000503000000000000" pitchFamily="2" charset="-127"/>
                <a:ea typeface="AppleSDGothicNeoL00" panose="02000503000000000000" pitchFamily="2" charset="-127"/>
              </a:rPr>
              <a:t>]</a:t>
            </a:r>
          </a:p>
          <a:p>
            <a:pPr>
              <a:lnSpc>
                <a:spcPct val="150000"/>
              </a:lnSpc>
            </a:pPr>
            <a:r>
              <a:rPr lang="en-US" altLang="ko-KR" sz="1200">
                <a:latin typeface="AppleSDGothicNeoL00" panose="02000503000000000000" pitchFamily="2" charset="-127"/>
                <a:ea typeface="AppleSDGothicNeoL00" panose="02000503000000000000" pitchFamily="2" charset="-127"/>
                <a:sym typeface="Wingdings" panose="05000000000000000000" pitchFamily="2" charset="2"/>
              </a:rPr>
              <a:t> </a:t>
            </a:r>
            <a:r>
              <a:rPr lang="ko-KR" altLang="en-US" sz="1200">
                <a:latin typeface="AppleSDGothicNeoL00" panose="02000503000000000000" pitchFamily="2" charset="-127"/>
                <a:ea typeface="AppleSDGothicNeoL00" panose="02000503000000000000" pitchFamily="2" charset="-127"/>
                <a:sym typeface="Wingdings" panose="05000000000000000000" pitchFamily="2" charset="2"/>
              </a:rPr>
              <a:t>이 </a:t>
            </a:r>
            <a:r>
              <a:rPr lang="en-US" altLang="ko-KR" sz="1200">
                <a:latin typeface="AppleSDGothicNeoL00" panose="02000503000000000000" pitchFamily="2" charset="-127"/>
                <a:ea typeface="AppleSDGothicNeoL00" panose="02000503000000000000" pitchFamily="2" charset="-127"/>
                <a:sym typeface="Wingdings" panose="05000000000000000000" pitchFamily="2" charset="2"/>
              </a:rPr>
              <a:t>setup</a:t>
            </a:r>
            <a:r>
              <a:rPr lang="ko-KR" altLang="en-US" sz="1200">
                <a:latin typeface="AppleSDGothicNeoL00" panose="02000503000000000000" pitchFamily="2" charset="-127"/>
                <a:ea typeface="AppleSDGothicNeoL00" panose="02000503000000000000" pitchFamily="2" charset="-127"/>
                <a:sym typeface="Wingdings" panose="05000000000000000000" pitchFamily="2" charset="2"/>
              </a:rPr>
              <a:t>은 </a:t>
            </a:r>
            <a:r>
              <a:rPr lang="en-US" altLang="ko-KR" sz="1200">
                <a:latin typeface="AppleSDGothicNeoL00" panose="02000503000000000000" pitchFamily="2" charset="-127"/>
                <a:ea typeface="AppleSDGothicNeoL00" panose="02000503000000000000" pitchFamily="2" charset="-127"/>
                <a:sym typeface="Wingdings" panose="05000000000000000000" pitchFamily="2" charset="2"/>
              </a:rPr>
              <a:t>original, modified architectrue</a:t>
            </a:r>
            <a:r>
              <a:rPr lang="ko-KR" altLang="en-US" sz="1200">
                <a:latin typeface="AppleSDGothicNeoL00" panose="02000503000000000000" pitchFamily="2" charset="-127"/>
                <a:ea typeface="AppleSDGothicNeoL00" panose="02000503000000000000" pitchFamily="2" charset="-127"/>
                <a:sym typeface="Wingdings" panose="05000000000000000000" pitchFamily="2" charset="2"/>
              </a:rPr>
              <a:t>를 </a:t>
            </a:r>
            <a:r>
              <a:rPr lang="en-US" altLang="ko-KR" sz="1200">
                <a:latin typeface="AppleSDGothicNeoL00" panose="02000503000000000000" pitchFamily="2" charset="-127"/>
                <a:ea typeface="AppleSDGothicNeoL00" panose="02000503000000000000" pitchFamily="2" charset="-127"/>
                <a:sym typeface="Wingdings" panose="05000000000000000000" pitchFamily="2" charset="2"/>
              </a:rPr>
              <a:t>same parameter </a:t>
            </a:r>
            <a:r>
              <a:rPr lang="ko-KR" altLang="en-US" sz="1200">
                <a:latin typeface="AppleSDGothicNeoL00" panose="02000503000000000000" pitchFamily="2" charset="-127"/>
                <a:ea typeface="AppleSDGothicNeoL00" panose="02000503000000000000" pitchFamily="2" charset="-127"/>
                <a:sym typeface="Wingdings" panose="05000000000000000000" pitchFamily="2" charset="2"/>
              </a:rPr>
              <a:t>수에 근사되게 같이 보장할 수 있음</a:t>
            </a:r>
            <a:endParaRPr lang="en-US" altLang="ko-KR" sz="1200">
              <a:latin typeface="AppleSDGothicNeoL00" panose="02000503000000000000" pitchFamily="2" charset="-127"/>
              <a:ea typeface="AppleSDGothicNeoL00" panose="02000503000000000000" pitchFamily="2" charset="-127"/>
            </a:endParaRPr>
          </a:p>
          <a:p>
            <a:pPr marL="285750" indent="-285750">
              <a:lnSpc>
                <a:spcPct val="150000"/>
              </a:lnSpc>
              <a:buFontTx/>
              <a:buChar char="-"/>
            </a:pPr>
            <a:endParaRPr lang="ko-KR" altLang="en-US" sz="1200">
              <a:latin typeface="AppleSDGothicNeoL00" panose="02000503000000000000" pitchFamily="2" charset="-127"/>
              <a:ea typeface="AppleSDGothicNeoL00" panose="02000503000000000000" pitchFamily="2" charset="-127"/>
            </a:endParaRPr>
          </a:p>
        </p:txBody>
      </p:sp>
      <p:pic>
        <p:nvPicPr>
          <p:cNvPr id="25" name="그림 24">
            <a:extLst>
              <a:ext uri="{FF2B5EF4-FFF2-40B4-BE49-F238E27FC236}">
                <a16:creationId xmlns:a16="http://schemas.microsoft.com/office/drawing/2014/main" id="{88E0C1F4-7538-FD2B-606F-8CA01B15E60D}"/>
              </a:ext>
            </a:extLst>
          </p:cNvPr>
          <p:cNvPicPr>
            <a:picLocks noChangeAspect="1"/>
          </p:cNvPicPr>
          <p:nvPr/>
        </p:nvPicPr>
        <p:blipFill>
          <a:blip r:embed="rId3"/>
          <a:stretch>
            <a:fillRect/>
          </a:stretch>
        </p:blipFill>
        <p:spPr>
          <a:xfrm>
            <a:off x="3020953" y="2286663"/>
            <a:ext cx="7279845" cy="3486272"/>
          </a:xfrm>
          <a:prstGeom prst="rect">
            <a:avLst/>
          </a:prstGeom>
        </p:spPr>
      </p:pic>
    </p:spTree>
    <p:extLst>
      <p:ext uri="{BB962C8B-B14F-4D97-AF65-F5344CB8AC3E}">
        <p14:creationId xmlns:p14="http://schemas.microsoft.com/office/powerpoint/2010/main" val="32798901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직선 연결선 5">
            <a:extLst>
              <a:ext uri="{FF2B5EF4-FFF2-40B4-BE49-F238E27FC236}">
                <a16:creationId xmlns:a16="http://schemas.microsoft.com/office/drawing/2014/main" id="{C9805BEC-CF55-4E42-904B-DF65E5F1778B}"/>
              </a:ext>
            </a:extLst>
          </p:cNvPr>
          <p:cNvCxnSpPr>
            <a:cxnSpLocks/>
          </p:cNvCxnSpPr>
          <p:nvPr/>
        </p:nvCxnSpPr>
        <p:spPr>
          <a:xfrm>
            <a:off x="1068883" y="777514"/>
            <a:ext cx="1407617" cy="0"/>
          </a:xfrm>
          <a:prstGeom prst="line">
            <a:avLst/>
          </a:prstGeom>
          <a:ln w="317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F513D6D-4C62-4881-ABFE-0CB94D543734}"/>
              </a:ext>
            </a:extLst>
          </p:cNvPr>
          <p:cNvSpPr txBox="1"/>
          <p:nvPr/>
        </p:nvSpPr>
        <p:spPr>
          <a:xfrm>
            <a:off x="597474" y="377404"/>
            <a:ext cx="2063878" cy="400110"/>
          </a:xfrm>
          <a:prstGeom prst="rect">
            <a:avLst/>
          </a:prstGeom>
          <a:noFill/>
        </p:spPr>
        <p:txBody>
          <a:bodyPr wrap="square" rtlCol="0">
            <a:spAutoFit/>
          </a:bodyPr>
          <a:lstStyle/>
          <a:p>
            <a:r>
              <a:rPr lang="en-US" altLang="ko-KR" sz="2000">
                <a:solidFill>
                  <a:schemeClr val="tx2">
                    <a:lumMod val="50000"/>
                  </a:schemeClr>
                </a:solidFill>
                <a:latin typeface="AppleSDGothicNeoB00" panose="02000503000000000000" pitchFamily="2" charset="-127"/>
                <a:ea typeface="AppleSDGothicNeoB00" panose="02000503000000000000" pitchFamily="2" charset="-127"/>
              </a:rPr>
              <a:t>04 E</a:t>
            </a:r>
            <a:r>
              <a:rPr lang="en-US" altLang="ko-KR" sz="2000">
                <a:latin typeface="AppleSDGothicNeoB00" panose="02000503000000000000" pitchFamily="2" charset="-127"/>
                <a:ea typeface="AppleSDGothicNeoB00" panose="02000503000000000000" pitchFamily="2" charset="-127"/>
              </a:rPr>
              <a:t>xperiments</a:t>
            </a:r>
            <a:endParaRPr lang="ko-KR" altLang="en-US" sz="2000" dirty="0">
              <a:latin typeface="AppleSDGothicNeoB00" panose="02000503000000000000" pitchFamily="2" charset="-127"/>
              <a:ea typeface="AppleSDGothicNeoB00" panose="02000503000000000000" pitchFamily="2" charset="-127"/>
            </a:endParaRPr>
          </a:p>
        </p:txBody>
      </p:sp>
      <p:sp>
        <p:nvSpPr>
          <p:cNvPr id="16" name="사각형: 둥근 모서리 15">
            <a:extLst>
              <a:ext uri="{FF2B5EF4-FFF2-40B4-BE49-F238E27FC236}">
                <a16:creationId xmlns:a16="http://schemas.microsoft.com/office/drawing/2014/main" id="{E0C1707C-9393-4E88-AAEB-56D1F0A5653C}"/>
              </a:ext>
            </a:extLst>
          </p:cNvPr>
          <p:cNvSpPr/>
          <p:nvPr/>
        </p:nvSpPr>
        <p:spPr>
          <a:xfrm>
            <a:off x="10866575" y="125688"/>
            <a:ext cx="256802" cy="45719"/>
          </a:xfrm>
          <a:prstGeom prst="roundRect">
            <a:avLst/>
          </a:prstGeom>
          <a:solidFill>
            <a:schemeClr val="bg1">
              <a:lumMod val="85000"/>
            </a:schemeClr>
          </a:solidFill>
          <a:ln>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bg2"/>
                </a:solidFill>
              </a:ln>
              <a:solidFill>
                <a:schemeClr val="bg2">
                  <a:lumMod val="90000"/>
                </a:schemeClr>
              </a:solidFill>
              <a:latin typeface="AppleSDGothicNeoB00" panose="02000503000000000000" pitchFamily="2" charset="-127"/>
              <a:ea typeface="AppleSDGothicNeoB00" panose="02000503000000000000" pitchFamily="2" charset="-127"/>
            </a:endParaRPr>
          </a:p>
        </p:txBody>
      </p:sp>
      <p:sp>
        <p:nvSpPr>
          <p:cNvPr id="20" name="사각형: 둥근 모서리 19">
            <a:extLst>
              <a:ext uri="{FF2B5EF4-FFF2-40B4-BE49-F238E27FC236}">
                <a16:creationId xmlns:a16="http://schemas.microsoft.com/office/drawing/2014/main" id="{D5E562A8-580C-4614-948A-D8F8739D6E14}"/>
              </a:ext>
            </a:extLst>
          </p:cNvPr>
          <p:cNvSpPr/>
          <p:nvPr/>
        </p:nvSpPr>
        <p:spPr>
          <a:xfrm>
            <a:off x="11190140" y="125688"/>
            <a:ext cx="256802" cy="45719"/>
          </a:xfrm>
          <a:prstGeom prst="roundRect">
            <a:avLst/>
          </a:prstGeom>
          <a:solidFill>
            <a:schemeClr val="bg1">
              <a:lumMod val="85000"/>
            </a:schemeClr>
          </a:solidFill>
          <a:ln>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bg2"/>
                </a:solidFill>
              </a:ln>
              <a:solidFill>
                <a:schemeClr val="bg2">
                  <a:lumMod val="90000"/>
                </a:schemeClr>
              </a:solidFill>
              <a:latin typeface="AppleSDGothicNeoB00" panose="02000503000000000000" pitchFamily="2" charset="-127"/>
              <a:ea typeface="AppleSDGothicNeoB00" panose="02000503000000000000" pitchFamily="2" charset="-127"/>
            </a:endParaRPr>
          </a:p>
        </p:txBody>
      </p:sp>
      <p:sp>
        <p:nvSpPr>
          <p:cNvPr id="21" name="사각형: 둥근 모서리 20">
            <a:extLst>
              <a:ext uri="{FF2B5EF4-FFF2-40B4-BE49-F238E27FC236}">
                <a16:creationId xmlns:a16="http://schemas.microsoft.com/office/drawing/2014/main" id="{528CD196-9651-426E-9082-660C8D7F765A}"/>
              </a:ext>
            </a:extLst>
          </p:cNvPr>
          <p:cNvSpPr/>
          <p:nvPr/>
        </p:nvSpPr>
        <p:spPr>
          <a:xfrm>
            <a:off x="11513705" y="125688"/>
            <a:ext cx="256802" cy="45719"/>
          </a:xfrm>
          <a:prstGeom prst="roundRect">
            <a:avLst/>
          </a:prstGeom>
          <a:solidFill>
            <a:srgbClr val="9DC3E6"/>
          </a:solidFill>
          <a:ln>
            <a:solidFill>
              <a:srgbClr val="9DC3E6"/>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bg2"/>
                </a:solidFill>
              </a:ln>
              <a:solidFill>
                <a:schemeClr val="bg2">
                  <a:lumMod val="90000"/>
                </a:schemeClr>
              </a:solidFill>
              <a:latin typeface="AppleSDGothicNeoB00" panose="02000503000000000000" pitchFamily="2" charset="-127"/>
              <a:ea typeface="AppleSDGothicNeoB00" panose="02000503000000000000" pitchFamily="2" charset="-127"/>
            </a:endParaRPr>
          </a:p>
        </p:txBody>
      </p:sp>
      <p:sp>
        <p:nvSpPr>
          <p:cNvPr id="22" name="사각형: 둥근 모서리 21">
            <a:extLst>
              <a:ext uri="{FF2B5EF4-FFF2-40B4-BE49-F238E27FC236}">
                <a16:creationId xmlns:a16="http://schemas.microsoft.com/office/drawing/2014/main" id="{6502DBEA-686C-4962-8D58-54DA28A30A8B}"/>
              </a:ext>
            </a:extLst>
          </p:cNvPr>
          <p:cNvSpPr/>
          <p:nvPr/>
        </p:nvSpPr>
        <p:spPr>
          <a:xfrm>
            <a:off x="11837270" y="125688"/>
            <a:ext cx="256802" cy="45719"/>
          </a:xfrm>
          <a:prstGeom prst="roundRect">
            <a:avLst/>
          </a:prstGeom>
          <a:solidFill>
            <a:srgbClr val="D9D9D9"/>
          </a:solidFill>
          <a:ln>
            <a:solidFill>
              <a:srgbClr val="D9D9D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bg2"/>
                </a:solidFill>
              </a:ln>
              <a:solidFill>
                <a:schemeClr val="bg2">
                  <a:lumMod val="90000"/>
                </a:schemeClr>
              </a:solidFill>
              <a:latin typeface="AppleSDGothicNeoB00" panose="02000503000000000000" pitchFamily="2" charset="-127"/>
              <a:ea typeface="AppleSDGothicNeoB00" panose="02000503000000000000" pitchFamily="2" charset="-127"/>
            </a:endParaRPr>
          </a:p>
        </p:txBody>
      </p:sp>
      <p:sp>
        <p:nvSpPr>
          <p:cNvPr id="23" name="사각형: 둥근 모서리 22">
            <a:extLst>
              <a:ext uri="{FF2B5EF4-FFF2-40B4-BE49-F238E27FC236}">
                <a16:creationId xmlns:a16="http://schemas.microsoft.com/office/drawing/2014/main" id="{DEE6B59E-4C4B-4771-A992-38BB5779F5DB}"/>
              </a:ext>
            </a:extLst>
          </p:cNvPr>
          <p:cNvSpPr/>
          <p:nvPr/>
        </p:nvSpPr>
        <p:spPr>
          <a:xfrm>
            <a:off x="10543010" y="125688"/>
            <a:ext cx="256802" cy="45719"/>
          </a:xfrm>
          <a:prstGeom prst="roundRect">
            <a:avLst/>
          </a:prstGeom>
          <a:solidFill>
            <a:schemeClr val="bg1">
              <a:lumMod val="85000"/>
            </a:schemeClr>
          </a:solidFill>
          <a:ln>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ppleSDGothicNeoB00" panose="02000503000000000000" pitchFamily="2" charset="-127"/>
              <a:ea typeface="AppleSDGothicNeoB00" panose="02000503000000000000" pitchFamily="2" charset="-127"/>
            </a:endParaRPr>
          </a:p>
        </p:txBody>
      </p:sp>
      <p:sp>
        <p:nvSpPr>
          <p:cNvPr id="12" name="이등변 삼각형 11">
            <a:extLst>
              <a:ext uri="{FF2B5EF4-FFF2-40B4-BE49-F238E27FC236}">
                <a16:creationId xmlns:a16="http://schemas.microsoft.com/office/drawing/2014/main" id="{4B61F7DE-0F61-431C-A5AE-DFB99161A754}"/>
              </a:ext>
            </a:extLst>
          </p:cNvPr>
          <p:cNvSpPr/>
          <p:nvPr/>
        </p:nvSpPr>
        <p:spPr>
          <a:xfrm rot="18900000">
            <a:off x="-480308" y="-99421"/>
            <a:ext cx="1505913" cy="746177"/>
          </a:xfrm>
          <a:prstGeom prst="triangle">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ppleSDGothicNeoB00" panose="02000503000000000000" pitchFamily="2" charset="-127"/>
              <a:ea typeface="AppleSDGothicNeoB00" panose="02000503000000000000" pitchFamily="2" charset="-127"/>
            </a:endParaRPr>
          </a:p>
        </p:txBody>
      </p:sp>
      <p:sp>
        <p:nvSpPr>
          <p:cNvPr id="13" name="이등변 삼각형 12">
            <a:extLst>
              <a:ext uri="{FF2B5EF4-FFF2-40B4-BE49-F238E27FC236}">
                <a16:creationId xmlns:a16="http://schemas.microsoft.com/office/drawing/2014/main" id="{B173A105-09D1-4126-888B-30A075CA80B4}"/>
              </a:ext>
            </a:extLst>
          </p:cNvPr>
          <p:cNvSpPr/>
          <p:nvPr/>
        </p:nvSpPr>
        <p:spPr>
          <a:xfrm rot="8100000">
            <a:off x="11157099" y="6205876"/>
            <a:ext cx="1535624" cy="751024"/>
          </a:xfrm>
          <a:prstGeom prst="triangle">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ppleSDGothicNeoB00" panose="02000503000000000000" pitchFamily="2" charset="-127"/>
              <a:ea typeface="AppleSDGothicNeoB00" panose="02000503000000000000" pitchFamily="2" charset="-127"/>
            </a:endParaRPr>
          </a:p>
        </p:txBody>
      </p:sp>
      <p:sp>
        <p:nvSpPr>
          <p:cNvPr id="2" name="TextBox 1">
            <a:extLst>
              <a:ext uri="{FF2B5EF4-FFF2-40B4-BE49-F238E27FC236}">
                <a16:creationId xmlns:a16="http://schemas.microsoft.com/office/drawing/2014/main" id="{0F9BFAE8-C71A-2099-6792-15FC87004002}"/>
              </a:ext>
            </a:extLst>
          </p:cNvPr>
          <p:cNvSpPr txBox="1"/>
          <p:nvPr/>
        </p:nvSpPr>
        <p:spPr>
          <a:xfrm>
            <a:off x="706932" y="992958"/>
            <a:ext cx="3884117" cy="307777"/>
          </a:xfrm>
          <a:prstGeom prst="rect">
            <a:avLst/>
          </a:prstGeom>
          <a:noFill/>
        </p:spPr>
        <p:txBody>
          <a:bodyPr wrap="square" rtlCol="0">
            <a:spAutoFit/>
          </a:bodyPr>
          <a:lstStyle/>
          <a:p>
            <a:r>
              <a:rPr lang="en-US" altLang="ko-KR" sz="1400">
                <a:latin typeface="AppleSDGothicNeoB00" panose="02000503000000000000" pitchFamily="2" charset="-127"/>
                <a:ea typeface="AppleSDGothicNeoB00" panose="02000503000000000000" pitchFamily="2" charset="-127"/>
              </a:rPr>
              <a:t>1. Performance on synthetic data sets</a:t>
            </a:r>
            <a:endParaRPr lang="ko-KR" altLang="en-US" sz="1400">
              <a:latin typeface="AppleSDGothicNeoB00" panose="02000503000000000000" pitchFamily="2" charset="-127"/>
              <a:ea typeface="AppleSDGothicNeoB00" panose="02000503000000000000" pitchFamily="2" charset="-127"/>
            </a:endParaRPr>
          </a:p>
        </p:txBody>
      </p:sp>
      <p:sp>
        <p:nvSpPr>
          <p:cNvPr id="15" name="TextBox 14">
            <a:extLst>
              <a:ext uri="{FF2B5EF4-FFF2-40B4-BE49-F238E27FC236}">
                <a16:creationId xmlns:a16="http://schemas.microsoft.com/office/drawing/2014/main" id="{4FDDEA65-05C7-E90D-A8DD-54BA40C1C350}"/>
              </a:ext>
            </a:extLst>
          </p:cNvPr>
          <p:cNvSpPr txBox="1"/>
          <p:nvPr/>
        </p:nvSpPr>
        <p:spPr>
          <a:xfrm>
            <a:off x="977353" y="1249442"/>
            <a:ext cx="11367047" cy="1731243"/>
          </a:xfrm>
          <a:prstGeom prst="rect">
            <a:avLst/>
          </a:prstGeom>
          <a:noFill/>
        </p:spPr>
        <p:txBody>
          <a:bodyPr wrap="square" rtlCol="0">
            <a:spAutoFit/>
          </a:bodyPr>
          <a:lstStyle/>
          <a:p>
            <a:pPr marL="171450" indent="-171450">
              <a:lnSpc>
                <a:spcPct val="150000"/>
              </a:lnSpc>
              <a:buFontTx/>
              <a:buChar char="-"/>
            </a:pPr>
            <a:r>
              <a:rPr lang="en-US" altLang="ko-KR" sz="1200">
                <a:latin typeface="AppleSDGothicNeoL00" panose="02000503000000000000" pitchFamily="2" charset="-127"/>
                <a:ea typeface="AppleSDGothicNeoL00" panose="02000503000000000000" pitchFamily="2" charset="-127"/>
              </a:rPr>
              <a:t>Two synthetic balanced 2-class data set of 1000 graphs :</a:t>
            </a:r>
            <a:r>
              <a:rPr lang="en-US" altLang="ko-KR" sz="1200" b="1">
                <a:latin typeface="AppleSDGothicNeoL00" panose="02000503000000000000" pitchFamily="2" charset="-127"/>
                <a:ea typeface="AppleSDGothicNeoL00" panose="02000503000000000000" pitchFamily="2" charset="-127"/>
              </a:rPr>
              <a:t> CYCLES</a:t>
            </a:r>
            <a:r>
              <a:rPr lang="ko-KR" altLang="en-US" sz="1200">
                <a:latin typeface="AppleSDGothicNeoL00" panose="02000503000000000000" pitchFamily="2" charset="-127"/>
                <a:ea typeface="AppleSDGothicNeoL00" panose="02000503000000000000" pitchFamily="2" charset="-127"/>
              </a:rPr>
              <a:t> </a:t>
            </a:r>
            <a:r>
              <a:rPr lang="en-US" altLang="ko-KR" sz="1200">
                <a:latin typeface="AppleSDGothicNeoL00" panose="02000503000000000000" pitchFamily="2" charset="-127"/>
                <a:ea typeface="AppleSDGothicNeoL00" panose="02000503000000000000" pitchFamily="2" charset="-127"/>
              </a:rPr>
              <a:t>data</a:t>
            </a:r>
            <a:r>
              <a:rPr lang="ko-KR" altLang="en-US" sz="1200">
                <a:latin typeface="AppleSDGothicNeoL00" panose="02000503000000000000" pitchFamily="2" charset="-127"/>
                <a:ea typeface="AppleSDGothicNeoL00" panose="02000503000000000000" pitchFamily="2" charset="-127"/>
              </a:rPr>
              <a:t> </a:t>
            </a:r>
            <a:r>
              <a:rPr lang="en-US" altLang="ko-KR" sz="1200">
                <a:latin typeface="AppleSDGothicNeoL00" panose="02000503000000000000" pitchFamily="2" charset="-127"/>
                <a:ea typeface="AppleSDGothicNeoL00" panose="02000503000000000000" pitchFamily="2" charset="-127"/>
              </a:rPr>
              <a:t>set, </a:t>
            </a:r>
            <a:r>
              <a:rPr lang="en-US" altLang="ko-KR" sz="1200" b="1">
                <a:latin typeface="AppleSDGothicNeoL00" panose="02000503000000000000" pitchFamily="2" charset="-127"/>
                <a:ea typeface="AppleSDGothicNeoL00" panose="02000503000000000000" pitchFamily="2" charset="-127"/>
              </a:rPr>
              <a:t>NECKLACES</a:t>
            </a:r>
            <a:r>
              <a:rPr lang="ko-KR" altLang="en-US" sz="1200">
                <a:latin typeface="AppleSDGothicNeoL00" panose="02000503000000000000" pitchFamily="2" charset="-127"/>
                <a:ea typeface="AppleSDGothicNeoL00" panose="02000503000000000000" pitchFamily="2" charset="-127"/>
              </a:rPr>
              <a:t> </a:t>
            </a:r>
            <a:r>
              <a:rPr lang="en-US" altLang="ko-KR" sz="1200">
                <a:latin typeface="AppleSDGothicNeoL00" panose="02000503000000000000" pitchFamily="2" charset="-127"/>
                <a:ea typeface="AppleSDGothicNeoL00" panose="02000503000000000000" pitchFamily="2" charset="-127"/>
              </a:rPr>
              <a:t>data set</a:t>
            </a:r>
          </a:p>
          <a:p>
            <a:pPr marL="171450" indent="-171450">
              <a:lnSpc>
                <a:spcPct val="150000"/>
              </a:lnSpc>
              <a:buFontTx/>
              <a:buChar char="-"/>
            </a:pPr>
            <a:r>
              <a:rPr lang="en-US" altLang="ko-KR" sz="1200">
                <a:latin typeface="AppleSDGothicNeoL00" panose="02000503000000000000" pitchFamily="2" charset="-127"/>
                <a:ea typeface="AppleSDGothicNeoL00" panose="02000503000000000000" pitchFamily="2" charset="-127"/>
              </a:rPr>
              <a:t>CYCLES dataset</a:t>
            </a:r>
            <a:r>
              <a:rPr lang="ko-KR" altLang="en-US" sz="1200">
                <a:latin typeface="AppleSDGothicNeoL00" panose="02000503000000000000" pitchFamily="2" charset="-127"/>
                <a:ea typeface="AppleSDGothicNeoL00" panose="02000503000000000000" pitchFamily="2" charset="-127"/>
              </a:rPr>
              <a:t>은 </a:t>
            </a:r>
            <a:r>
              <a:rPr lang="en-US" altLang="ko-KR" sz="1200">
                <a:latin typeface="AppleSDGothicNeoL00" panose="02000503000000000000" pitchFamily="2" charset="-127"/>
                <a:ea typeface="AppleSDGothicNeoL00" panose="02000503000000000000" pitchFamily="2" charset="-127"/>
              </a:rPr>
              <a:t>connected component</a:t>
            </a:r>
            <a:r>
              <a:rPr lang="ko-KR" altLang="en-US" sz="1200">
                <a:latin typeface="AppleSDGothicNeoL00" panose="02000503000000000000" pitchFamily="2" charset="-127"/>
                <a:ea typeface="AppleSDGothicNeoL00" panose="02000503000000000000" pitchFamily="2" charset="-127"/>
              </a:rPr>
              <a:t>나 </a:t>
            </a:r>
            <a:r>
              <a:rPr lang="en-US" altLang="ko-KR" sz="1200">
                <a:latin typeface="AppleSDGothicNeoL00" panose="02000503000000000000" pitchFamily="2" charset="-127"/>
                <a:ea typeface="AppleSDGothicNeoL00" panose="02000503000000000000" pitchFamily="2" charset="-127"/>
              </a:rPr>
              <a:t>cycle</a:t>
            </a:r>
            <a:r>
              <a:rPr lang="ko-KR" altLang="en-US" sz="1200">
                <a:latin typeface="AppleSDGothicNeoL00" panose="02000503000000000000" pitchFamily="2" charset="-127"/>
                <a:ea typeface="AppleSDGothicNeoL00" panose="02000503000000000000" pitchFamily="2" charset="-127"/>
              </a:rPr>
              <a:t>수가 다르기 때매 어떤 </a:t>
            </a:r>
            <a:r>
              <a:rPr lang="en-US" altLang="ko-KR" sz="1200">
                <a:latin typeface="AppleSDGothicNeoL00" panose="02000503000000000000" pitchFamily="2" charset="-127"/>
                <a:ea typeface="AppleSDGothicNeoL00" panose="02000503000000000000" pitchFamily="2" charset="-127"/>
              </a:rPr>
              <a:t>topological </a:t>
            </a:r>
            <a:r>
              <a:rPr lang="ko-KR" altLang="en-US" sz="1200">
                <a:latin typeface="AppleSDGothicNeoL00" panose="02000503000000000000" pitchFamily="2" charset="-127"/>
                <a:ea typeface="AppleSDGothicNeoL00" panose="02000503000000000000" pitchFamily="2" charset="-127"/>
              </a:rPr>
              <a:t>방법으로도 쉽게 구별</a:t>
            </a:r>
            <a:endParaRPr lang="en-US" altLang="ko-KR" sz="1200">
              <a:latin typeface="AppleSDGothicNeoL00" panose="02000503000000000000" pitchFamily="2" charset="-127"/>
              <a:ea typeface="AppleSDGothicNeoL00" panose="02000503000000000000" pitchFamily="2" charset="-127"/>
            </a:endParaRPr>
          </a:p>
          <a:p>
            <a:pPr marL="171450" indent="-171450">
              <a:lnSpc>
                <a:spcPct val="150000"/>
              </a:lnSpc>
              <a:buFontTx/>
              <a:buChar char="-"/>
            </a:pPr>
            <a:r>
              <a:rPr lang="ko-KR" altLang="en-US" sz="1200">
                <a:latin typeface="AppleSDGothicNeoL00" panose="02000503000000000000" pitchFamily="2" charset="-127"/>
                <a:ea typeface="AppleSDGothicNeoL00" panose="02000503000000000000" pitchFamily="2" charset="-127"/>
              </a:rPr>
              <a:t>하지만 </a:t>
            </a:r>
            <a:r>
              <a:rPr lang="en-US" altLang="ko-KR" sz="1200">
                <a:latin typeface="AppleSDGothicNeoL00" panose="02000503000000000000" pitchFamily="2" charset="-127"/>
                <a:ea typeface="AppleSDGothicNeoL00" panose="02000503000000000000" pitchFamily="2" charset="-127"/>
              </a:rPr>
              <a:t>CYCLES</a:t>
            </a:r>
            <a:r>
              <a:rPr lang="ko-KR" altLang="en-US" sz="1200">
                <a:latin typeface="AppleSDGothicNeoL00" panose="02000503000000000000" pitchFamily="2" charset="-127"/>
                <a:ea typeface="AppleSDGothicNeoL00" panose="02000503000000000000" pitchFamily="2" charset="-127"/>
              </a:rPr>
              <a:t>의 경우 </a:t>
            </a:r>
            <a:r>
              <a:rPr lang="en-US" altLang="ko-KR" sz="1200">
                <a:latin typeface="AppleSDGothicNeoL00" panose="02000503000000000000" pitchFamily="2" charset="-127"/>
                <a:ea typeface="AppleSDGothicNeoL00" panose="02000503000000000000" pitchFamily="2" charset="-127"/>
              </a:rPr>
              <a:t>GCN</a:t>
            </a:r>
            <a:r>
              <a:rPr lang="ko-KR" altLang="en-US" sz="1200">
                <a:latin typeface="AppleSDGothicNeoL00" panose="02000503000000000000" pitchFamily="2" charset="-127"/>
                <a:ea typeface="AppleSDGothicNeoL00" panose="02000503000000000000" pitchFamily="2" charset="-127"/>
              </a:rPr>
              <a:t>은 최소 </a:t>
            </a:r>
            <a:r>
              <a:rPr lang="en-US" altLang="ko-KR" sz="1200">
                <a:latin typeface="AppleSDGothicNeoL00" panose="02000503000000000000" pitchFamily="2" charset="-127"/>
                <a:ea typeface="AppleSDGothicNeoL00" panose="02000503000000000000" pitchFamily="2" charset="-127"/>
              </a:rPr>
              <a:t>4</a:t>
            </a:r>
            <a:r>
              <a:rPr lang="ko-KR" altLang="en-US" sz="1200">
                <a:latin typeface="AppleSDGothicNeoL00" panose="02000503000000000000" pitchFamily="2" charset="-127"/>
                <a:ea typeface="AppleSDGothicNeoL00" panose="02000503000000000000" pitchFamily="2" charset="-127"/>
              </a:rPr>
              <a:t>개의 </a:t>
            </a:r>
            <a:r>
              <a:rPr lang="en-US" altLang="ko-KR" sz="1200">
                <a:latin typeface="AppleSDGothicNeoL00" panose="02000503000000000000" pitchFamily="2" charset="-127"/>
                <a:ea typeface="AppleSDGothicNeoL00" panose="02000503000000000000" pitchFamily="2" charset="-127"/>
              </a:rPr>
              <a:t>layer</a:t>
            </a:r>
            <a:r>
              <a:rPr lang="ko-KR" altLang="en-US" sz="1200">
                <a:latin typeface="AppleSDGothicNeoL00" panose="02000503000000000000" pitchFamily="2" charset="-127"/>
                <a:ea typeface="AppleSDGothicNeoL00" panose="02000503000000000000" pitchFamily="2" charset="-127"/>
              </a:rPr>
              <a:t>필요하고</a:t>
            </a:r>
            <a:r>
              <a:rPr lang="en-US" altLang="ko-KR" sz="1200">
                <a:latin typeface="AppleSDGothicNeoL00" panose="02000503000000000000" pitchFamily="2" charset="-127"/>
                <a:ea typeface="AppleSDGothicNeoL00" panose="02000503000000000000" pitchFamily="2" charset="-127"/>
              </a:rPr>
              <a:t>, NECKLACES</a:t>
            </a:r>
            <a:r>
              <a:rPr lang="ko-KR" altLang="en-US" sz="1200">
                <a:latin typeface="AppleSDGothicNeoL00" panose="02000503000000000000" pitchFamily="2" charset="-127"/>
                <a:ea typeface="AppleSDGothicNeoL00" panose="02000503000000000000" pitchFamily="2" charset="-127"/>
              </a:rPr>
              <a:t>는 더 많은 </a:t>
            </a:r>
            <a:r>
              <a:rPr lang="en-US" altLang="ko-KR" sz="1200">
                <a:latin typeface="AppleSDGothicNeoL00" panose="02000503000000000000" pitchFamily="2" charset="-127"/>
                <a:ea typeface="AppleSDGothicNeoL00" panose="02000503000000000000" pitchFamily="2" charset="-127"/>
              </a:rPr>
              <a:t>layer</a:t>
            </a:r>
            <a:r>
              <a:rPr lang="ko-KR" altLang="en-US" sz="1200">
                <a:latin typeface="AppleSDGothicNeoL00" panose="02000503000000000000" pitchFamily="2" charset="-127"/>
                <a:ea typeface="AppleSDGothicNeoL00" panose="02000503000000000000" pitchFamily="2" charset="-127"/>
              </a:rPr>
              <a:t>를 요구한다</a:t>
            </a:r>
            <a:r>
              <a:rPr lang="en-US" altLang="ko-KR" sz="1200">
                <a:latin typeface="AppleSDGothicNeoL00" panose="02000503000000000000" pitchFamily="2" charset="-127"/>
                <a:ea typeface="AppleSDGothicNeoL00" panose="02000503000000000000" pitchFamily="2" charset="-127"/>
              </a:rPr>
              <a:t>.</a:t>
            </a:r>
          </a:p>
          <a:p>
            <a:pPr marL="171450" indent="-171450">
              <a:lnSpc>
                <a:spcPct val="150000"/>
              </a:lnSpc>
              <a:buFontTx/>
              <a:buChar char="-"/>
            </a:pPr>
            <a:r>
              <a:rPr lang="en-US" altLang="ko-KR" sz="1200">
                <a:latin typeface="AppleSDGothicNeoL00" panose="02000503000000000000" pitchFamily="2" charset="-127"/>
                <a:ea typeface="AppleSDGothicNeoL00" panose="02000503000000000000" pitchFamily="2" charset="-127"/>
              </a:rPr>
              <a:t>WL</a:t>
            </a:r>
            <a:r>
              <a:rPr lang="ko-KR" altLang="en-US" sz="1200">
                <a:latin typeface="AppleSDGothicNeoL00" panose="02000503000000000000" pitchFamily="2" charset="-127"/>
                <a:ea typeface="AppleSDGothicNeoL00" panose="02000503000000000000" pitchFamily="2" charset="-127"/>
              </a:rPr>
              <a:t>은 애초에 실패하는 경우가 많음</a:t>
            </a:r>
            <a:endParaRPr lang="en-US" altLang="ko-KR" sz="1200">
              <a:latin typeface="AppleSDGothicNeoL00" panose="02000503000000000000" pitchFamily="2" charset="-127"/>
              <a:ea typeface="AppleSDGothicNeoL00" panose="02000503000000000000" pitchFamily="2" charset="-127"/>
            </a:endParaRPr>
          </a:p>
          <a:p>
            <a:pPr marL="171450" indent="-171450">
              <a:lnSpc>
                <a:spcPct val="150000"/>
              </a:lnSpc>
              <a:buFontTx/>
              <a:buChar char="-"/>
            </a:pPr>
            <a:r>
              <a:rPr lang="en-US" altLang="ko-KR" sz="1200">
                <a:latin typeface="AppleSDGothicNeoL00" panose="02000503000000000000" pitchFamily="2" charset="-127"/>
                <a:ea typeface="AppleSDGothicNeoL00" panose="02000503000000000000" pitchFamily="2" charset="-127"/>
              </a:rPr>
              <a:t>Cycle, connected component </a:t>
            </a:r>
            <a:r>
              <a:rPr lang="ko-KR" altLang="en-US" sz="1200">
                <a:latin typeface="AppleSDGothicNeoL00" panose="02000503000000000000" pitchFamily="2" charset="-127"/>
                <a:ea typeface="AppleSDGothicNeoL00" panose="02000503000000000000" pitchFamily="2" charset="-127"/>
              </a:rPr>
              <a:t>둘다 중요하다 </a:t>
            </a:r>
          </a:p>
          <a:p>
            <a:pPr marL="171450" indent="-171450">
              <a:lnSpc>
                <a:spcPct val="150000"/>
              </a:lnSpc>
              <a:buFontTx/>
              <a:buChar char="-"/>
            </a:pPr>
            <a:endParaRPr lang="ko-KR" altLang="en-US" sz="1200">
              <a:latin typeface="AppleSDGothicNeoL00" panose="02000503000000000000" pitchFamily="2" charset="-127"/>
              <a:ea typeface="AppleSDGothicNeoL00" panose="02000503000000000000" pitchFamily="2" charset="-127"/>
            </a:endParaRPr>
          </a:p>
        </p:txBody>
      </p:sp>
      <p:pic>
        <p:nvPicPr>
          <p:cNvPr id="19" name="그림 18">
            <a:extLst>
              <a:ext uri="{FF2B5EF4-FFF2-40B4-BE49-F238E27FC236}">
                <a16:creationId xmlns:a16="http://schemas.microsoft.com/office/drawing/2014/main" id="{20845900-7606-EA43-0917-8DF1F71977B9}"/>
              </a:ext>
            </a:extLst>
          </p:cNvPr>
          <p:cNvPicPr>
            <a:picLocks noChangeAspect="1"/>
          </p:cNvPicPr>
          <p:nvPr/>
        </p:nvPicPr>
        <p:blipFill>
          <a:blip r:embed="rId3"/>
          <a:stretch>
            <a:fillRect/>
          </a:stretch>
        </p:blipFill>
        <p:spPr>
          <a:xfrm>
            <a:off x="3220900" y="2656822"/>
            <a:ext cx="6879952" cy="3439976"/>
          </a:xfrm>
          <a:prstGeom prst="rect">
            <a:avLst/>
          </a:prstGeom>
        </p:spPr>
      </p:pic>
    </p:spTree>
    <p:extLst>
      <p:ext uri="{BB962C8B-B14F-4D97-AF65-F5344CB8AC3E}">
        <p14:creationId xmlns:p14="http://schemas.microsoft.com/office/powerpoint/2010/main" val="10465230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직선 연결선 5">
            <a:extLst>
              <a:ext uri="{FF2B5EF4-FFF2-40B4-BE49-F238E27FC236}">
                <a16:creationId xmlns:a16="http://schemas.microsoft.com/office/drawing/2014/main" id="{C9805BEC-CF55-4E42-904B-DF65E5F1778B}"/>
              </a:ext>
            </a:extLst>
          </p:cNvPr>
          <p:cNvCxnSpPr>
            <a:cxnSpLocks/>
          </p:cNvCxnSpPr>
          <p:nvPr/>
        </p:nvCxnSpPr>
        <p:spPr>
          <a:xfrm>
            <a:off x="1068883" y="777514"/>
            <a:ext cx="1407617" cy="0"/>
          </a:xfrm>
          <a:prstGeom prst="line">
            <a:avLst/>
          </a:prstGeom>
          <a:ln w="317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F513D6D-4C62-4881-ABFE-0CB94D543734}"/>
              </a:ext>
            </a:extLst>
          </p:cNvPr>
          <p:cNvSpPr txBox="1"/>
          <p:nvPr/>
        </p:nvSpPr>
        <p:spPr>
          <a:xfrm>
            <a:off x="597474" y="377404"/>
            <a:ext cx="2063878" cy="400110"/>
          </a:xfrm>
          <a:prstGeom prst="rect">
            <a:avLst/>
          </a:prstGeom>
          <a:noFill/>
        </p:spPr>
        <p:txBody>
          <a:bodyPr wrap="square" rtlCol="0">
            <a:spAutoFit/>
          </a:bodyPr>
          <a:lstStyle/>
          <a:p>
            <a:r>
              <a:rPr lang="en-US" altLang="ko-KR" sz="2000">
                <a:solidFill>
                  <a:schemeClr val="tx2">
                    <a:lumMod val="50000"/>
                  </a:schemeClr>
                </a:solidFill>
                <a:latin typeface="AppleSDGothicNeoB00" panose="02000503000000000000" pitchFamily="2" charset="-127"/>
                <a:ea typeface="AppleSDGothicNeoB00" panose="02000503000000000000" pitchFamily="2" charset="-127"/>
              </a:rPr>
              <a:t>04 E</a:t>
            </a:r>
            <a:r>
              <a:rPr lang="en-US" altLang="ko-KR" sz="2000">
                <a:latin typeface="AppleSDGothicNeoB00" panose="02000503000000000000" pitchFamily="2" charset="-127"/>
                <a:ea typeface="AppleSDGothicNeoB00" panose="02000503000000000000" pitchFamily="2" charset="-127"/>
              </a:rPr>
              <a:t>xperiments</a:t>
            </a:r>
            <a:endParaRPr lang="ko-KR" altLang="en-US" sz="2000" dirty="0">
              <a:latin typeface="AppleSDGothicNeoB00" panose="02000503000000000000" pitchFamily="2" charset="-127"/>
              <a:ea typeface="AppleSDGothicNeoB00" panose="02000503000000000000" pitchFamily="2" charset="-127"/>
            </a:endParaRPr>
          </a:p>
        </p:txBody>
      </p:sp>
      <p:sp>
        <p:nvSpPr>
          <p:cNvPr id="16" name="사각형: 둥근 모서리 15">
            <a:extLst>
              <a:ext uri="{FF2B5EF4-FFF2-40B4-BE49-F238E27FC236}">
                <a16:creationId xmlns:a16="http://schemas.microsoft.com/office/drawing/2014/main" id="{E0C1707C-9393-4E88-AAEB-56D1F0A5653C}"/>
              </a:ext>
            </a:extLst>
          </p:cNvPr>
          <p:cNvSpPr/>
          <p:nvPr/>
        </p:nvSpPr>
        <p:spPr>
          <a:xfrm>
            <a:off x="10866575" y="125688"/>
            <a:ext cx="256802" cy="45719"/>
          </a:xfrm>
          <a:prstGeom prst="roundRect">
            <a:avLst/>
          </a:prstGeom>
          <a:solidFill>
            <a:schemeClr val="bg1">
              <a:lumMod val="85000"/>
            </a:schemeClr>
          </a:solidFill>
          <a:ln>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bg2"/>
                </a:solidFill>
              </a:ln>
              <a:solidFill>
                <a:schemeClr val="bg2">
                  <a:lumMod val="90000"/>
                </a:schemeClr>
              </a:solidFill>
              <a:latin typeface="AppleSDGothicNeoB00" panose="02000503000000000000" pitchFamily="2" charset="-127"/>
              <a:ea typeface="AppleSDGothicNeoB00" panose="02000503000000000000" pitchFamily="2" charset="-127"/>
            </a:endParaRPr>
          </a:p>
        </p:txBody>
      </p:sp>
      <p:sp>
        <p:nvSpPr>
          <p:cNvPr id="20" name="사각형: 둥근 모서리 19">
            <a:extLst>
              <a:ext uri="{FF2B5EF4-FFF2-40B4-BE49-F238E27FC236}">
                <a16:creationId xmlns:a16="http://schemas.microsoft.com/office/drawing/2014/main" id="{D5E562A8-580C-4614-948A-D8F8739D6E14}"/>
              </a:ext>
            </a:extLst>
          </p:cNvPr>
          <p:cNvSpPr/>
          <p:nvPr/>
        </p:nvSpPr>
        <p:spPr>
          <a:xfrm>
            <a:off x="11190140" y="125688"/>
            <a:ext cx="256802" cy="45719"/>
          </a:xfrm>
          <a:prstGeom prst="roundRect">
            <a:avLst/>
          </a:prstGeom>
          <a:solidFill>
            <a:schemeClr val="bg1">
              <a:lumMod val="85000"/>
            </a:schemeClr>
          </a:solidFill>
          <a:ln>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bg2"/>
                </a:solidFill>
              </a:ln>
              <a:solidFill>
                <a:schemeClr val="bg2">
                  <a:lumMod val="90000"/>
                </a:schemeClr>
              </a:solidFill>
              <a:latin typeface="AppleSDGothicNeoB00" panose="02000503000000000000" pitchFamily="2" charset="-127"/>
              <a:ea typeface="AppleSDGothicNeoB00" panose="02000503000000000000" pitchFamily="2" charset="-127"/>
            </a:endParaRPr>
          </a:p>
        </p:txBody>
      </p:sp>
      <p:sp>
        <p:nvSpPr>
          <p:cNvPr id="21" name="사각형: 둥근 모서리 20">
            <a:extLst>
              <a:ext uri="{FF2B5EF4-FFF2-40B4-BE49-F238E27FC236}">
                <a16:creationId xmlns:a16="http://schemas.microsoft.com/office/drawing/2014/main" id="{528CD196-9651-426E-9082-660C8D7F765A}"/>
              </a:ext>
            </a:extLst>
          </p:cNvPr>
          <p:cNvSpPr/>
          <p:nvPr/>
        </p:nvSpPr>
        <p:spPr>
          <a:xfrm>
            <a:off x="11513705" y="125688"/>
            <a:ext cx="256802" cy="45719"/>
          </a:xfrm>
          <a:prstGeom prst="roundRect">
            <a:avLst/>
          </a:prstGeom>
          <a:solidFill>
            <a:srgbClr val="9DC3E6"/>
          </a:solidFill>
          <a:ln>
            <a:solidFill>
              <a:srgbClr val="9DC3E6"/>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bg2"/>
                </a:solidFill>
              </a:ln>
              <a:solidFill>
                <a:schemeClr val="bg2">
                  <a:lumMod val="90000"/>
                </a:schemeClr>
              </a:solidFill>
              <a:latin typeface="AppleSDGothicNeoB00" panose="02000503000000000000" pitchFamily="2" charset="-127"/>
              <a:ea typeface="AppleSDGothicNeoB00" panose="02000503000000000000" pitchFamily="2" charset="-127"/>
            </a:endParaRPr>
          </a:p>
        </p:txBody>
      </p:sp>
      <p:sp>
        <p:nvSpPr>
          <p:cNvPr id="22" name="사각형: 둥근 모서리 21">
            <a:extLst>
              <a:ext uri="{FF2B5EF4-FFF2-40B4-BE49-F238E27FC236}">
                <a16:creationId xmlns:a16="http://schemas.microsoft.com/office/drawing/2014/main" id="{6502DBEA-686C-4962-8D58-54DA28A30A8B}"/>
              </a:ext>
            </a:extLst>
          </p:cNvPr>
          <p:cNvSpPr/>
          <p:nvPr/>
        </p:nvSpPr>
        <p:spPr>
          <a:xfrm>
            <a:off x="11837270" y="125688"/>
            <a:ext cx="256802" cy="45719"/>
          </a:xfrm>
          <a:prstGeom prst="roundRect">
            <a:avLst/>
          </a:prstGeom>
          <a:solidFill>
            <a:srgbClr val="D9D9D9"/>
          </a:solidFill>
          <a:ln>
            <a:solidFill>
              <a:srgbClr val="D9D9D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bg2"/>
                </a:solidFill>
              </a:ln>
              <a:solidFill>
                <a:schemeClr val="bg2">
                  <a:lumMod val="90000"/>
                </a:schemeClr>
              </a:solidFill>
              <a:latin typeface="AppleSDGothicNeoB00" panose="02000503000000000000" pitchFamily="2" charset="-127"/>
              <a:ea typeface="AppleSDGothicNeoB00" panose="02000503000000000000" pitchFamily="2" charset="-127"/>
            </a:endParaRPr>
          </a:p>
        </p:txBody>
      </p:sp>
      <p:sp>
        <p:nvSpPr>
          <p:cNvPr id="23" name="사각형: 둥근 모서리 22">
            <a:extLst>
              <a:ext uri="{FF2B5EF4-FFF2-40B4-BE49-F238E27FC236}">
                <a16:creationId xmlns:a16="http://schemas.microsoft.com/office/drawing/2014/main" id="{DEE6B59E-4C4B-4771-A992-38BB5779F5DB}"/>
              </a:ext>
            </a:extLst>
          </p:cNvPr>
          <p:cNvSpPr/>
          <p:nvPr/>
        </p:nvSpPr>
        <p:spPr>
          <a:xfrm>
            <a:off x="10543010" y="125688"/>
            <a:ext cx="256802" cy="45719"/>
          </a:xfrm>
          <a:prstGeom prst="roundRect">
            <a:avLst/>
          </a:prstGeom>
          <a:solidFill>
            <a:schemeClr val="bg1">
              <a:lumMod val="85000"/>
            </a:schemeClr>
          </a:solidFill>
          <a:ln>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ppleSDGothicNeoB00" panose="02000503000000000000" pitchFamily="2" charset="-127"/>
              <a:ea typeface="AppleSDGothicNeoB00" panose="02000503000000000000" pitchFamily="2" charset="-127"/>
            </a:endParaRPr>
          </a:p>
        </p:txBody>
      </p:sp>
      <p:sp>
        <p:nvSpPr>
          <p:cNvPr id="12" name="이등변 삼각형 11">
            <a:extLst>
              <a:ext uri="{FF2B5EF4-FFF2-40B4-BE49-F238E27FC236}">
                <a16:creationId xmlns:a16="http://schemas.microsoft.com/office/drawing/2014/main" id="{4B61F7DE-0F61-431C-A5AE-DFB99161A754}"/>
              </a:ext>
            </a:extLst>
          </p:cNvPr>
          <p:cNvSpPr/>
          <p:nvPr/>
        </p:nvSpPr>
        <p:spPr>
          <a:xfrm rot="18900000">
            <a:off x="-480308" y="-99421"/>
            <a:ext cx="1505913" cy="746177"/>
          </a:xfrm>
          <a:prstGeom prst="triangle">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ppleSDGothicNeoB00" panose="02000503000000000000" pitchFamily="2" charset="-127"/>
              <a:ea typeface="AppleSDGothicNeoB00" panose="02000503000000000000" pitchFamily="2" charset="-127"/>
            </a:endParaRPr>
          </a:p>
        </p:txBody>
      </p:sp>
      <p:sp>
        <p:nvSpPr>
          <p:cNvPr id="13" name="이등변 삼각형 12">
            <a:extLst>
              <a:ext uri="{FF2B5EF4-FFF2-40B4-BE49-F238E27FC236}">
                <a16:creationId xmlns:a16="http://schemas.microsoft.com/office/drawing/2014/main" id="{B173A105-09D1-4126-888B-30A075CA80B4}"/>
              </a:ext>
            </a:extLst>
          </p:cNvPr>
          <p:cNvSpPr/>
          <p:nvPr/>
        </p:nvSpPr>
        <p:spPr>
          <a:xfrm rot="8100000">
            <a:off x="11157099" y="6205876"/>
            <a:ext cx="1535624" cy="751024"/>
          </a:xfrm>
          <a:prstGeom prst="triangle">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ppleSDGothicNeoB00" panose="02000503000000000000" pitchFamily="2" charset="-127"/>
              <a:ea typeface="AppleSDGothicNeoB00" panose="02000503000000000000" pitchFamily="2" charset="-127"/>
            </a:endParaRPr>
          </a:p>
        </p:txBody>
      </p:sp>
      <p:sp>
        <p:nvSpPr>
          <p:cNvPr id="2" name="TextBox 1">
            <a:extLst>
              <a:ext uri="{FF2B5EF4-FFF2-40B4-BE49-F238E27FC236}">
                <a16:creationId xmlns:a16="http://schemas.microsoft.com/office/drawing/2014/main" id="{0F9BFAE8-C71A-2099-6792-15FC87004002}"/>
              </a:ext>
            </a:extLst>
          </p:cNvPr>
          <p:cNvSpPr txBox="1"/>
          <p:nvPr/>
        </p:nvSpPr>
        <p:spPr>
          <a:xfrm>
            <a:off x="706932" y="992958"/>
            <a:ext cx="5979617" cy="307777"/>
          </a:xfrm>
          <a:prstGeom prst="rect">
            <a:avLst/>
          </a:prstGeom>
          <a:noFill/>
        </p:spPr>
        <p:txBody>
          <a:bodyPr wrap="square" rtlCol="0">
            <a:spAutoFit/>
          </a:bodyPr>
          <a:lstStyle/>
          <a:p>
            <a:r>
              <a:rPr lang="en-US" altLang="ko-KR" sz="1400">
                <a:latin typeface="AppleSDGothicNeoB00" panose="02000503000000000000" pitchFamily="2" charset="-127"/>
                <a:ea typeface="AppleSDGothicNeoB00" panose="02000503000000000000" pitchFamily="2" charset="-127"/>
              </a:rPr>
              <a:t>2. Structure-based</a:t>
            </a:r>
            <a:r>
              <a:rPr lang="ko-KR" altLang="en-US" sz="1400">
                <a:latin typeface="AppleSDGothicNeoB00" panose="02000503000000000000" pitchFamily="2" charset="-127"/>
                <a:ea typeface="AppleSDGothicNeoB00" panose="02000503000000000000" pitchFamily="2" charset="-127"/>
              </a:rPr>
              <a:t> </a:t>
            </a:r>
            <a:r>
              <a:rPr lang="en-US" altLang="ko-KR" sz="1400">
                <a:latin typeface="AppleSDGothicNeoB00" panose="02000503000000000000" pitchFamily="2" charset="-127"/>
                <a:ea typeface="AppleSDGothicNeoB00" panose="02000503000000000000" pitchFamily="2" charset="-127"/>
              </a:rPr>
              <a:t>graph</a:t>
            </a:r>
            <a:r>
              <a:rPr lang="ko-KR" altLang="en-US" sz="1400">
                <a:latin typeface="AppleSDGothicNeoB00" panose="02000503000000000000" pitchFamily="2" charset="-127"/>
                <a:ea typeface="AppleSDGothicNeoB00" panose="02000503000000000000" pitchFamily="2" charset="-127"/>
              </a:rPr>
              <a:t> </a:t>
            </a:r>
            <a:r>
              <a:rPr lang="en-US" altLang="ko-KR" sz="1400">
                <a:latin typeface="AppleSDGothicNeoB00" panose="02000503000000000000" pitchFamily="2" charset="-127"/>
                <a:ea typeface="AppleSDGothicNeoB00" panose="02000503000000000000" pitchFamily="2" charset="-127"/>
              </a:rPr>
              <a:t>and</a:t>
            </a:r>
            <a:r>
              <a:rPr lang="ko-KR" altLang="en-US" sz="1400">
                <a:latin typeface="AppleSDGothicNeoB00" panose="02000503000000000000" pitchFamily="2" charset="-127"/>
                <a:ea typeface="AppleSDGothicNeoB00" panose="02000503000000000000" pitchFamily="2" charset="-127"/>
              </a:rPr>
              <a:t> </a:t>
            </a:r>
            <a:r>
              <a:rPr lang="en-US" altLang="ko-KR" sz="1400">
                <a:latin typeface="AppleSDGothicNeoB00" panose="02000503000000000000" pitchFamily="2" charset="-127"/>
                <a:ea typeface="AppleSDGothicNeoB00" panose="02000503000000000000" pitchFamily="2" charset="-127"/>
              </a:rPr>
              <a:t>node</a:t>
            </a:r>
            <a:r>
              <a:rPr lang="ko-KR" altLang="en-US" sz="1400">
                <a:latin typeface="AppleSDGothicNeoB00" panose="02000503000000000000" pitchFamily="2" charset="-127"/>
                <a:ea typeface="AppleSDGothicNeoB00" panose="02000503000000000000" pitchFamily="2" charset="-127"/>
              </a:rPr>
              <a:t> </a:t>
            </a:r>
            <a:r>
              <a:rPr lang="en-US" altLang="ko-KR" sz="1400">
                <a:latin typeface="AppleSDGothicNeoB00" panose="02000503000000000000" pitchFamily="2" charset="-127"/>
                <a:ea typeface="AppleSDGothicNeoB00" panose="02000503000000000000" pitchFamily="2" charset="-127"/>
              </a:rPr>
              <a:t>classification</a:t>
            </a:r>
            <a:r>
              <a:rPr lang="ko-KR" altLang="en-US" sz="1400">
                <a:latin typeface="AppleSDGothicNeoB00" panose="02000503000000000000" pitchFamily="2" charset="-127"/>
                <a:ea typeface="AppleSDGothicNeoB00" panose="02000503000000000000" pitchFamily="2" charset="-127"/>
              </a:rPr>
              <a:t> </a:t>
            </a:r>
            <a:r>
              <a:rPr lang="en-US" altLang="ko-KR" sz="1400">
                <a:latin typeface="AppleSDGothicNeoB00" panose="02000503000000000000" pitchFamily="2" charset="-127"/>
                <a:ea typeface="AppleSDGothicNeoB00" panose="02000503000000000000" pitchFamily="2" charset="-127"/>
              </a:rPr>
              <a:t>performance</a:t>
            </a:r>
          </a:p>
        </p:txBody>
      </p:sp>
      <p:sp>
        <p:nvSpPr>
          <p:cNvPr id="18" name="TextBox 17">
            <a:extLst>
              <a:ext uri="{FF2B5EF4-FFF2-40B4-BE49-F238E27FC236}">
                <a16:creationId xmlns:a16="http://schemas.microsoft.com/office/drawing/2014/main" id="{0EDED954-94D3-F007-6310-BABC6585BB99}"/>
              </a:ext>
            </a:extLst>
          </p:cNvPr>
          <p:cNvSpPr txBox="1"/>
          <p:nvPr/>
        </p:nvSpPr>
        <p:spPr>
          <a:xfrm>
            <a:off x="977354" y="1297347"/>
            <a:ext cx="11043196" cy="2008242"/>
          </a:xfrm>
          <a:prstGeom prst="rect">
            <a:avLst/>
          </a:prstGeom>
          <a:noFill/>
        </p:spPr>
        <p:txBody>
          <a:bodyPr wrap="square" rtlCol="0">
            <a:spAutoFit/>
          </a:bodyPr>
          <a:lstStyle/>
          <a:p>
            <a:pPr marL="171450" indent="-171450">
              <a:lnSpc>
                <a:spcPct val="150000"/>
              </a:lnSpc>
              <a:buFontTx/>
              <a:buChar char="-"/>
            </a:pPr>
            <a:r>
              <a:rPr lang="en-US" altLang="ko-KR" sz="1200">
                <a:latin typeface="AppleSDGothicNeoL00" panose="02000503000000000000" pitchFamily="2" charset="-127"/>
                <a:ea typeface="AppleSDGothicNeoL00" panose="02000503000000000000" pitchFamily="2" charset="-127"/>
              </a:rPr>
              <a:t>2020 survey</a:t>
            </a:r>
            <a:r>
              <a:rPr lang="ko-KR" altLang="en-US" sz="1200">
                <a:latin typeface="AppleSDGothicNeoL00" panose="02000503000000000000" pitchFamily="2" charset="-127"/>
                <a:ea typeface="AppleSDGothicNeoL00" panose="02000503000000000000" pitchFamily="2" charset="-127"/>
              </a:rPr>
              <a:t>논문을 보면 </a:t>
            </a:r>
            <a:r>
              <a:rPr lang="en-US" altLang="ko-KR" sz="1200">
                <a:latin typeface="AppleSDGothicNeoL00" panose="02000503000000000000" pitchFamily="2" charset="-127"/>
                <a:ea typeface="AppleSDGothicNeoL00" panose="02000503000000000000" pitchFamily="2" charset="-127"/>
              </a:rPr>
              <a:t>node feats</a:t>
            </a:r>
            <a:r>
              <a:rPr lang="ko-KR" altLang="en-US" sz="1200">
                <a:latin typeface="AppleSDGothicNeoL00" panose="02000503000000000000" pitchFamily="2" charset="-127"/>
                <a:ea typeface="AppleSDGothicNeoL00" panose="02000503000000000000" pitchFamily="2" charset="-127"/>
              </a:rPr>
              <a:t>가 </a:t>
            </a:r>
            <a:r>
              <a:rPr lang="en-US" altLang="ko-KR" sz="1200">
                <a:latin typeface="AppleSDGothicNeoL00" panose="02000503000000000000" pitchFamily="2" charset="-127"/>
                <a:ea typeface="AppleSDGothicNeoL00" panose="02000503000000000000" pitchFamily="2" charset="-127"/>
              </a:rPr>
              <a:t>substantial information</a:t>
            </a:r>
            <a:r>
              <a:rPr lang="ko-KR" altLang="en-US" sz="1200">
                <a:latin typeface="AppleSDGothicNeoL00" panose="02000503000000000000" pitchFamily="2" charset="-127"/>
                <a:ea typeface="AppleSDGothicNeoL00" panose="02000503000000000000" pitchFamily="2" charset="-127"/>
              </a:rPr>
              <a:t>을 가져다 준다고 얘기함 </a:t>
            </a:r>
            <a:r>
              <a:rPr lang="en-US" altLang="ko-KR" sz="1200">
                <a:latin typeface="AppleSDGothicNeoL00" panose="02000503000000000000" pitchFamily="2" charset="-127"/>
                <a:ea typeface="AppleSDGothicNeoL00" panose="02000503000000000000" pitchFamily="2" charset="-127"/>
              </a:rPr>
              <a:t>-&gt; </a:t>
            </a:r>
            <a:r>
              <a:rPr lang="ko-KR" altLang="en-US" sz="1200">
                <a:latin typeface="AppleSDGothicNeoL00" panose="02000503000000000000" pitchFamily="2" charset="-127"/>
                <a:ea typeface="AppleSDGothicNeoL00" panose="02000503000000000000" pitchFamily="2" charset="-127"/>
              </a:rPr>
              <a:t>하지만 </a:t>
            </a:r>
            <a:r>
              <a:rPr lang="en-US" altLang="ko-KR" sz="1200">
                <a:latin typeface="AppleSDGothicNeoL00" panose="02000503000000000000" pitchFamily="2" charset="-127"/>
                <a:ea typeface="AppleSDGothicNeoL00" panose="02000503000000000000" pitchFamily="2" charset="-127"/>
              </a:rPr>
              <a:t>graph structure</a:t>
            </a:r>
            <a:r>
              <a:rPr lang="ko-KR" altLang="en-US" sz="1200">
                <a:latin typeface="AppleSDGothicNeoL00" panose="02000503000000000000" pitchFamily="2" charset="-127"/>
                <a:ea typeface="AppleSDGothicNeoL00" panose="02000503000000000000" pitchFamily="2" charset="-127"/>
              </a:rPr>
              <a:t>자체에 의해 전달되는 신호를 어느정도 억제</a:t>
            </a:r>
            <a:r>
              <a:rPr lang="en-US" altLang="ko-KR" sz="1200">
                <a:latin typeface="AppleSDGothicNeoL00" panose="02000503000000000000" pitchFamily="2" charset="-127"/>
                <a:ea typeface="AppleSDGothicNeoL00" panose="02000503000000000000" pitchFamily="2" charset="-127"/>
              </a:rPr>
              <a:t>(?)</a:t>
            </a:r>
          </a:p>
          <a:p>
            <a:pPr marL="171450" indent="-171450">
              <a:lnSpc>
                <a:spcPct val="150000"/>
              </a:lnSpc>
              <a:buFontTx/>
              <a:buChar char="-"/>
            </a:pPr>
            <a:r>
              <a:rPr lang="ko-KR" altLang="en-US" sz="1200">
                <a:latin typeface="AppleSDGothicNeoL00" panose="02000503000000000000" pitchFamily="2" charset="-127"/>
                <a:ea typeface="AppleSDGothicNeoL00" panose="02000503000000000000" pitchFamily="2" charset="-127"/>
              </a:rPr>
              <a:t>그래서 </a:t>
            </a:r>
            <a:r>
              <a:rPr lang="en-US" altLang="ko-KR" sz="1200">
                <a:latin typeface="AppleSDGothicNeoL00" panose="02000503000000000000" pitchFamily="2" charset="-127"/>
                <a:ea typeface="AppleSDGothicNeoL00" panose="02000503000000000000" pitchFamily="2" charset="-127"/>
              </a:rPr>
              <a:t>node feats</a:t>
            </a:r>
            <a:r>
              <a:rPr lang="ko-KR" altLang="en-US" sz="1200">
                <a:latin typeface="AppleSDGothicNeoL00" panose="02000503000000000000" pitchFamily="2" charset="-127"/>
                <a:ea typeface="AppleSDGothicNeoL00" panose="02000503000000000000" pitchFamily="2" charset="-127"/>
              </a:rPr>
              <a:t>에 </a:t>
            </a:r>
            <a:r>
              <a:rPr lang="en-US" altLang="ko-KR" sz="1200">
                <a:latin typeface="AppleSDGothicNeoL00" panose="02000503000000000000" pitchFamily="2" charset="-127"/>
                <a:ea typeface="AppleSDGothicNeoL00" panose="02000503000000000000" pitchFamily="2" charset="-127"/>
              </a:rPr>
              <a:t>uninformative</a:t>
            </a:r>
            <a:r>
              <a:rPr lang="ko-KR" altLang="en-US" sz="1200">
                <a:latin typeface="AppleSDGothicNeoL00" panose="02000503000000000000" pitchFamily="2" charset="-127"/>
                <a:ea typeface="AppleSDGothicNeoL00" panose="02000503000000000000" pitchFamily="2" charset="-127"/>
              </a:rPr>
              <a:t>한 정보를 넣어서 </a:t>
            </a:r>
            <a:r>
              <a:rPr lang="en-US" altLang="ko-KR" sz="1200">
                <a:latin typeface="AppleSDGothicNeoL00" panose="02000503000000000000" pitchFamily="2" charset="-127"/>
                <a:ea typeface="AppleSDGothicNeoL00" panose="02000503000000000000" pitchFamily="2" charset="-127"/>
              </a:rPr>
              <a:t>topological </a:t>
            </a:r>
            <a:r>
              <a:rPr lang="ko-KR" altLang="en-US" sz="1200">
                <a:latin typeface="AppleSDGothicNeoL00" panose="02000503000000000000" pitchFamily="2" charset="-127"/>
                <a:ea typeface="AppleSDGothicNeoL00" panose="02000503000000000000" pitchFamily="2" charset="-127"/>
              </a:rPr>
              <a:t>정보만으로 잘 되는지 확인하고자 함 </a:t>
            </a:r>
            <a:r>
              <a:rPr lang="en-US" altLang="ko-KR" sz="1200">
                <a:latin typeface="AppleSDGothicNeoL00" panose="02000503000000000000" pitchFamily="2" charset="-127"/>
                <a:ea typeface="AppleSDGothicNeoL00" panose="02000503000000000000" pitchFamily="2" charset="-127"/>
              </a:rPr>
              <a:t>: TOGL</a:t>
            </a:r>
            <a:r>
              <a:rPr lang="ko-KR" altLang="en-US" sz="1200">
                <a:latin typeface="AppleSDGothicNeoL00" panose="02000503000000000000" pitchFamily="2" charset="-127"/>
                <a:ea typeface="AppleSDGothicNeoL00" panose="02000503000000000000" pitchFamily="2" charset="-127"/>
              </a:rPr>
              <a:t>의 장점을 보여줄 수 있다</a:t>
            </a:r>
            <a:r>
              <a:rPr lang="en-US" altLang="ko-KR" sz="1200">
                <a:latin typeface="AppleSDGothicNeoL00" panose="02000503000000000000" pitchFamily="2" charset="-127"/>
                <a:ea typeface="AppleSDGothicNeoL00" panose="02000503000000000000" pitchFamily="2" charset="-127"/>
              </a:rPr>
              <a:t>.</a:t>
            </a:r>
          </a:p>
          <a:p>
            <a:pPr marL="171450" indent="-171450">
              <a:lnSpc>
                <a:spcPct val="150000"/>
              </a:lnSpc>
              <a:buFontTx/>
              <a:buChar char="-"/>
            </a:pPr>
            <a:r>
              <a:rPr lang="ko-KR" altLang="en-US" sz="1200">
                <a:latin typeface="AppleSDGothicNeoL00" panose="02000503000000000000" pitchFamily="2" charset="-127"/>
                <a:ea typeface="AppleSDGothicNeoL00" panose="02000503000000000000" pitchFamily="2" charset="-127"/>
              </a:rPr>
              <a:t>하지만 </a:t>
            </a:r>
            <a:r>
              <a:rPr lang="en-US" altLang="ko-KR" sz="1200">
                <a:latin typeface="AppleSDGothicNeoL00" panose="02000503000000000000" pitchFamily="2" charset="-127"/>
                <a:ea typeface="AppleSDGothicNeoL00" panose="02000503000000000000" pitchFamily="2" charset="-127"/>
              </a:rPr>
              <a:t>Proteins, Pattern dataset</a:t>
            </a:r>
            <a:r>
              <a:rPr lang="ko-KR" altLang="en-US" sz="1200">
                <a:latin typeface="AppleSDGothicNeoL00" panose="02000503000000000000" pitchFamily="2" charset="-127"/>
                <a:ea typeface="AppleSDGothicNeoL00" panose="02000503000000000000" pitchFamily="2" charset="-127"/>
              </a:rPr>
              <a:t>은 </a:t>
            </a:r>
            <a:r>
              <a:rPr lang="en-US" altLang="ko-KR" sz="1200">
                <a:latin typeface="AppleSDGothicNeoL00" panose="02000503000000000000" pitchFamily="2" charset="-127"/>
                <a:ea typeface="AppleSDGothicNeoL00" panose="02000503000000000000" pitchFamily="2" charset="-127"/>
              </a:rPr>
              <a:t>TOGL</a:t>
            </a:r>
            <a:r>
              <a:rPr lang="ko-KR" altLang="en-US" sz="1200">
                <a:latin typeface="AppleSDGothicNeoL00" panose="02000503000000000000" pitchFamily="2" charset="-127"/>
                <a:ea typeface="AppleSDGothicNeoL00" panose="02000503000000000000" pitchFamily="2" charset="-127"/>
              </a:rPr>
              <a:t>활용시 성능은 떨어짐</a:t>
            </a:r>
            <a:r>
              <a:rPr lang="en-US" altLang="ko-KR" sz="1200">
                <a:latin typeface="AppleSDGothicNeoL00" panose="02000503000000000000" pitchFamily="2" charset="-127"/>
                <a:ea typeface="AppleSDGothicNeoL00" panose="02000503000000000000" pitchFamily="2" charset="-127"/>
              </a:rPr>
              <a:t>, </a:t>
            </a:r>
            <a:r>
              <a:rPr lang="ko-KR" altLang="en-US" sz="1200">
                <a:latin typeface="AppleSDGothicNeoL00" panose="02000503000000000000" pitchFamily="2" charset="-127"/>
                <a:ea typeface="AppleSDGothicNeoL00" panose="02000503000000000000" pitchFamily="2" charset="-127"/>
              </a:rPr>
              <a:t>특히 </a:t>
            </a:r>
            <a:r>
              <a:rPr lang="en-US" altLang="ko-KR" sz="1200">
                <a:latin typeface="AppleSDGothicNeoL00" panose="02000503000000000000" pitchFamily="2" charset="-127"/>
                <a:ea typeface="AppleSDGothicNeoL00" panose="02000503000000000000" pitchFamily="2" charset="-127"/>
              </a:rPr>
              <a:t>GAT</a:t>
            </a:r>
            <a:r>
              <a:rPr lang="ko-KR" altLang="en-US" sz="1200">
                <a:latin typeface="AppleSDGothicNeoL00" panose="02000503000000000000" pitchFamily="2" charset="-127"/>
                <a:ea typeface="AppleSDGothicNeoL00" panose="02000503000000000000" pitchFamily="2" charset="-127"/>
              </a:rPr>
              <a:t>에서 많이 떨어지는데 </a:t>
            </a:r>
            <a:r>
              <a:rPr lang="en-US" altLang="ko-KR" sz="1200">
                <a:latin typeface="AppleSDGothicNeoL00" panose="02000503000000000000" pitchFamily="2" charset="-127"/>
                <a:ea typeface="AppleSDGothicNeoL00" panose="02000503000000000000" pitchFamily="2" charset="-127"/>
              </a:rPr>
              <a:t>filteration </a:t>
            </a:r>
            <a:r>
              <a:rPr lang="ko-KR" altLang="en-US" sz="1200">
                <a:latin typeface="AppleSDGothicNeoL00" panose="02000503000000000000" pitchFamily="2" charset="-127"/>
                <a:ea typeface="AppleSDGothicNeoL00" panose="02000503000000000000" pitchFamily="2" charset="-127"/>
              </a:rPr>
              <a:t>구성이 </a:t>
            </a:r>
            <a:r>
              <a:rPr lang="en-US" altLang="ko-KR" sz="1200">
                <a:latin typeface="AppleSDGothicNeoL00" panose="02000503000000000000" pitchFamily="2" charset="-127"/>
                <a:ea typeface="AppleSDGothicNeoL00" panose="02000503000000000000" pitchFamily="2" charset="-127"/>
              </a:rPr>
              <a:t>backbon</a:t>
            </a:r>
            <a:r>
              <a:rPr lang="ko-KR" altLang="en-US" sz="1200">
                <a:latin typeface="AppleSDGothicNeoL00" panose="02000503000000000000" pitchFamily="2" charset="-127"/>
                <a:ea typeface="AppleSDGothicNeoL00" panose="02000503000000000000" pitchFamily="2" charset="-127"/>
              </a:rPr>
              <a:t>에 의존하기 때문에 놀라운 결과는 아님 </a:t>
            </a:r>
            <a:r>
              <a:rPr lang="en-US" altLang="ko-KR" sz="1200">
                <a:latin typeface="AppleSDGothicNeoL00" panose="02000503000000000000" pitchFamily="2" charset="-127"/>
                <a:ea typeface="AppleSDGothicNeoL00" panose="02000503000000000000" pitchFamily="2" charset="-127"/>
              </a:rPr>
              <a:t>[</a:t>
            </a:r>
            <a:r>
              <a:rPr lang="ko-KR" altLang="en-US" sz="1200">
                <a:latin typeface="AppleSDGothicNeoL00" panose="02000503000000000000" pitchFamily="2" charset="-127"/>
                <a:ea typeface="AppleSDGothicNeoL00" panose="02000503000000000000" pitchFamily="2" charset="-127"/>
              </a:rPr>
              <a:t>논문에서 </a:t>
            </a:r>
            <a:r>
              <a:rPr lang="en-US" altLang="ko-KR" sz="1200">
                <a:latin typeface="AppleSDGothicNeoL00" panose="02000503000000000000" pitchFamily="2" charset="-127"/>
                <a:ea typeface="AppleSDGothicNeoL00" panose="02000503000000000000" pitchFamily="2" charset="-127"/>
              </a:rPr>
              <a:t>GAT</a:t>
            </a:r>
            <a:r>
              <a:rPr lang="ko-KR" altLang="en-US" sz="1200">
                <a:latin typeface="AppleSDGothicNeoL00" panose="02000503000000000000" pitchFamily="2" charset="-127"/>
                <a:ea typeface="AppleSDGothicNeoL00" panose="02000503000000000000" pitchFamily="2" charset="-127"/>
              </a:rPr>
              <a:t>학습이 어려웠다고 말함</a:t>
            </a:r>
            <a:r>
              <a:rPr lang="en-US" altLang="ko-KR" sz="1200">
                <a:latin typeface="AppleSDGothicNeoL00" panose="02000503000000000000" pitchFamily="2" charset="-127"/>
                <a:ea typeface="AppleSDGothicNeoL00" panose="02000503000000000000" pitchFamily="2" charset="-127"/>
              </a:rPr>
              <a:t>...]</a:t>
            </a:r>
          </a:p>
          <a:p>
            <a:pPr marL="171450" indent="-171450">
              <a:lnSpc>
                <a:spcPct val="150000"/>
              </a:lnSpc>
              <a:buFontTx/>
              <a:buChar char="-"/>
            </a:pPr>
            <a:r>
              <a:rPr lang="ko-KR" altLang="en-US" sz="1200">
                <a:latin typeface="AppleSDGothicNeoL00" panose="02000503000000000000" pitchFamily="2" charset="-127"/>
                <a:ea typeface="AppleSDGothicNeoL00" panose="02000503000000000000" pitchFamily="2" charset="-127"/>
              </a:rPr>
              <a:t>분류 성능 향상을 위해 추가 구조정보를 사용하는데 있어 </a:t>
            </a:r>
            <a:r>
              <a:rPr lang="en-US" altLang="ko-KR" sz="1200">
                <a:latin typeface="AppleSDGothicNeoL00" panose="02000503000000000000" pitchFamily="2" charset="-127"/>
                <a:ea typeface="AppleSDGothicNeoL00" panose="02000503000000000000" pitchFamily="2" charset="-127"/>
              </a:rPr>
              <a:t>TOGL</a:t>
            </a:r>
            <a:r>
              <a:rPr lang="ko-KR" altLang="en-US" sz="1200">
                <a:latin typeface="AppleSDGothicNeoL00" panose="02000503000000000000" pitchFamily="2" charset="-127"/>
                <a:ea typeface="AppleSDGothicNeoL00" panose="02000503000000000000" pitchFamily="2" charset="-127"/>
              </a:rPr>
              <a:t>의 유용성 보여줌</a:t>
            </a:r>
          </a:p>
          <a:p>
            <a:pPr marL="171450" indent="-171450">
              <a:lnSpc>
                <a:spcPct val="150000"/>
              </a:lnSpc>
              <a:buFontTx/>
              <a:buChar char="-"/>
            </a:pPr>
            <a:endParaRPr lang="en-US" altLang="ko-KR" sz="1200">
              <a:latin typeface="AppleSDGothicNeoL00" panose="02000503000000000000" pitchFamily="2" charset="-127"/>
              <a:ea typeface="AppleSDGothicNeoL00" panose="02000503000000000000" pitchFamily="2" charset="-127"/>
            </a:endParaRPr>
          </a:p>
          <a:p>
            <a:pPr marL="171450" indent="-171450">
              <a:lnSpc>
                <a:spcPct val="150000"/>
              </a:lnSpc>
              <a:buFontTx/>
              <a:buChar char="-"/>
            </a:pPr>
            <a:endParaRPr lang="ko-KR" altLang="en-US" sz="1200">
              <a:latin typeface="AppleSDGothicNeoL00" panose="02000503000000000000" pitchFamily="2" charset="-127"/>
              <a:ea typeface="AppleSDGothicNeoL00" panose="02000503000000000000" pitchFamily="2" charset="-127"/>
            </a:endParaRPr>
          </a:p>
        </p:txBody>
      </p:sp>
      <p:pic>
        <p:nvPicPr>
          <p:cNvPr id="25" name="그림 24">
            <a:extLst>
              <a:ext uri="{FF2B5EF4-FFF2-40B4-BE49-F238E27FC236}">
                <a16:creationId xmlns:a16="http://schemas.microsoft.com/office/drawing/2014/main" id="{A7926728-62EF-BF20-14F9-EC6B264D83CB}"/>
              </a:ext>
            </a:extLst>
          </p:cNvPr>
          <p:cNvPicPr>
            <a:picLocks noChangeAspect="1"/>
          </p:cNvPicPr>
          <p:nvPr/>
        </p:nvPicPr>
        <p:blipFill>
          <a:blip r:embed="rId3"/>
          <a:stretch>
            <a:fillRect/>
          </a:stretch>
        </p:blipFill>
        <p:spPr>
          <a:xfrm>
            <a:off x="2476500" y="2911362"/>
            <a:ext cx="7871371" cy="3670026"/>
          </a:xfrm>
          <a:prstGeom prst="rect">
            <a:avLst/>
          </a:prstGeom>
        </p:spPr>
      </p:pic>
    </p:spTree>
    <p:extLst>
      <p:ext uri="{BB962C8B-B14F-4D97-AF65-F5344CB8AC3E}">
        <p14:creationId xmlns:p14="http://schemas.microsoft.com/office/powerpoint/2010/main" val="39190840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직선 연결선 5">
            <a:extLst>
              <a:ext uri="{FF2B5EF4-FFF2-40B4-BE49-F238E27FC236}">
                <a16:creationId xmlns:a16="http://schemas.microsoft.com/office/drawing/2014/main" id="{C9805BEC-CF55-4E42-904B-DF65E5F1778B}"/>
              </a:ext>
            </a:extLst>
          </p:cNvPr>
          <p:cNvCxnSpPr>
            <a:cxnSpLocks/>
          </p:cNvCxnSpPr>
          <p:nvPr/>
        </p:nvCxnSpPr>
        <p:spPr>
          <a:xfrm>
            <a:off x="1068883" y="777514"/>
            <a:ext cx="1407617" cy="0"/>
          </a:xfrm>
          <a:prstGeom prst="line">
            <a:avLst/>
          </a:prstGeom>
          <a:ln w="317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F513D6D-4C62-4881-ABFE-0CB94D543734}"/>
              </a:ext>
            </a:extLst>
          </p:cNvPr>
          <p:cNvSpPr txBox="1"/>
          <p:nvPr/>
        </p:nvSpPr>
        <p:spPr>
          <a:xfrm>
            <a:off x="597474" y="377404"/>
            <a:ext cx="2063878" cy="400110"/>
          </a:xfrm>
          <a:prstGeom prst="rect">
            <a:avLst/>
          </a:prstGeom>
          <a:noFill/>
        </p:spPr>
        <p:txBody>
          <a:bodyPr wrap="square" rtlCol="0">
            <a:spAutoFit/>
          </a:bodyPr>
          <a:lstStyle/>
          <a:p>
            <a:r>
              <a:rPr lang="en-US" altLang="ko-KR" sz="2000">
                <a:solidFill>
                  <a:schemeClr val="tx2">
                    <a:lumMod val="50000"/>
                  </a:schemeClr>
                </a:solidFill>
                <a:latin typeface="AppleSDGothicNeoB00" panose="02000503000000000000" pitchFamily="2" charset="-127"/>
                <a:ea typeface="AppleSDGothicNeoB00" panose="02000503000000000000" pitchFamily="2" charset="-127"/>
              </a:rPr>
              <a:t>04 E</a:t>
            </a:r>
            <a:r>
              <a:rPr lang="en-US" altLang="ko-KR" sz="2000">
                <a:latin typeface="AppleSDGothicNeoB00" panose="02000503000000000000" pitchFamily="2" charset="-127"/>
                <a:ea typeface="AppleSDGothicNeoB00" panose="02000503000000000000" pitchFamily="2" charset="-127"/>
              </a:rPr>
              <a:t>xperiments</a:t>
            </a:r>
            <a:endParaRPr lang="ko-KR" altLang="en-US" sz="2000" dirty="0">
              <a:latin typeface="AppleSDGothicNeoB00" panose="02000503000000000000" pitchFamily="2" charset="-127"/>
              <a:ea typeface="AppleSDGothicNeoB00" panose="02000503000000000000" pitchFamily="2" charset="-127"/>
            </a:endParaRPr>
          </a:p>
        </p:txBody>
      </p:sp>
      <p:sp>
        <p:nvSpPr>
          <p:cNvPr id="16" name="사각형: 둥근 모서리 15">
            <a:extLst>
              <a:ext uri="{FF2B5EF4-FFF2-40B4-BE49-F238E27FC236}">
                <a16:creationId xmlns:a16="http://schemas.microsoft.com/office/drawing/2014/main" id="{E0C1707C-9393-4E88-AAEB-56D1F0A5653C}"/>
              </a:ext>
            </a:extLst>
          </p:cNvPr>
          <p:cNvSpPr/>
          <p:nvPr/>
        </p:nvSpPr>
        <p:spPr>
          <a:xfrm>
            <a:off x="10866575" y="125688"/>
            <a:ext cx="256802" cy="45719"/>
          </a:xfrm>
          <a:prstGeom prst="roundRect">
            <a:avLst/>
          </a:prstGeom>
          <a:solidFill>
            <a:schemeClr val="bg1">
              <a:lumMod val="85000"/>
            </a:schemeClr>
          </a:solidFill>
          <a:ln>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bg2"/>
                </a:solidFill>
              </a:ln>
              <a:solidFill>
                <a:schemeClr val="bg2">
                  <a:lumMod val="90000"/>
                </a:schemeClr>
              </a:solidFill>
              <a:latin typeface="AppleSDGothicNeoB00" panose="02000503000000000000" pitchFamily="2" charset="-127"/>
              <a:ea typeface="AppleSDGothicNeoB00" panose="02000503000000000000" pitchFamily="2" charset="-127"/>
            </a:endParaRPr>
          </a:p>
        </p:txBody>
      </p:sp>
      <p:sp>
        <p:nvSpPr>
          <p:cNvPr id="20" name="사각형: 둥근 모서리 19">
            <a:extLst>
              <a:ext uri="{FF2B5EF4-FFF2-40B4-BE49-F238E27FC236}">
                <a16:creationId xmlns:a16="http://schemas.microsoft.com/office/drawing/2014/main" id="{D5E562A8-580C-4614-948A-D8F8739D6E14}"/>
              </a:ext>
            </a:extLst>
          </p:cNvPr>
          <p:cNvSpPr/>
          <p:nvPr/>
        </p:nvSpPr>
        <p:spPr>
          <a:xfrm>
            <a:off x="11190140" y="125688"/>
            <a:ext cx="256802" cy="45719"/>
          </a:xfrm>
          <a:prstGeom prst="roundRect">
            <a:avLst/>
          </a:prstGeom>
          <a:solidFill>
            <a:schemeClr val="bg1">
              <a:lumMod val="85000"/>
            </a:schemeClr>
          </a:solidFill>
          <a:ln>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bg2"/>
                </a:solidFill>
              </a:ln>
              <a:solidFill>
                <a:schemeClr val="bg2">
                  <a:lumMod val="90000"/>
                </a:schemeClr>
              </a:solidFill>
              <a:latin typeface="AppleSDGothicNeoB00" panose="02000503000000000000" pitchFamily="2" charset="-127"/>
              <a:ea typeface="AppleSDGothicNeoB00" panose="02000503000000000000" pitchFamily="2" charset="-127"/>
            </a:endParaRPr>
          </a:p>
        </p:txBody>
      </p:sp>
      <p:sp>
        <p:nvSpPr>
          <p:cNvPr id="21" name="사각형: 둥근 모서리 20">
            <a:extLst>
              <a:ext uri="{FF2B5EF4-FFF2-40B4-BE49-F238E27FC236}">
                <a16:creationId xmlns:a16="http://schemas.microsoft.com/office/drawing/2014/main" id="{528CD196-9651-426E-9082-660C8D7F765A}"/>
              </a:ext>
            </a:extLst>
          </p:cNvPr>
          <p:cNvSpPr/>
          <p:nvPr/>
        </p:nvSpPr>
        <p:spPr>
          <a:xfrm>
            <a:off x="11513705" y="125688"/>
            <a:ext cx="256802" cy="45719"/>
          </a:xfrm>
          <a:prstGeom prst="roundRect">
            <a:avLst/>
          </a:prstGeom>
          <a:solidFill>
            <a:srgbClr val="9DC3E6"/>
          </a:solidFill>
          <a:ln>
            <a:solidFill>
              <a:srgbClr val="9DC3E6"/>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bg2"/>
                </a:solidFill>
              </a:ln>
              <a:solidFill>
                <a:schemeClr val="bg2">
                  <a:lumMod val="90000"/>
                </a:schemeClr>
              </a:solidFill>
              <a:latin typeface="AppleSDGothicNeoB00" panose="02000503000000000000" pitchFamily="2" charset="-127"/>
              <a:ea typeface="AppleSDGothicNeoB00" panose="02000503000000000000" pitchFamily="2" charset="-127"/>
            </a:endParaRPr>
          </a:p>
        </p:txBody>
      </p:sp>
      <p:sp>
        <p:nvSpPr>
          <p:cNvPr id="22" name="사각형: 둥근 모서리 21">
            <a:extLst>
              <a:ext uri="{FF2B5EF4-FFF2-40B4-BE49-F238E27FC236}">
                <a16:creationId xmlns:a16="http://schemas.microsoft.com/office/drawing/2014/main" id="{6502DBEA-686C-4962-8D58-54DA28A30A8B}"/>
              </a:ext>
            </a:extLst>
          </p:cNvPr>
          <p:cNvSpPr/>
          <p:nvPr/>
        </p:nvSpPr>
        <p:spPr>
          <a:xfrm>
            <a:off x="11837270" y="125688"/>
            <a:ext cx="256802" cy="45719"/>
          </a:xfrm>
          <a:prstGeom prst="roundRect">
            <a:avLst/>
          </a:prstGeom>
          <a:solidFill>
            <a:srgbClr val="D9D9D9"/>
          </a:solidFill>
          <a:ln>
            <a:solidFill>
              <a:srgbClr val="D9D9D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bg2"/>
                </a:solidFill>
              </a:ln>
              <a:solidFill>
                <a:schemeClr val="bg2">
                  <a:lumMod val="90000"/>
                </a:schemeClr>
              </a:solidFill>
              <a:latin typeface="AppleSDGothicNeoB00" panose="02000503000000000000" pitchFamily="2" charset="-127"/>
              <a:ea typeface="AppleSDGothicNeoB00" panose="02000503000000000000" pitchFamily="2" charset="-127"/>
            </a:endParaRPr>
          </a:p>
        </p:txBody>
      </p:sp>
      <p:sp>
        <p:nvSpPr>
          <p:cNvPr id="23" name="사각형: 둥근 모서리 22">
            <a:extLst>
              <a:ext uri="{FF2B5EF4-FFF2-40B4-BE49-F238E27FC236}">
                <a16:creationId xmlns:a16="http://schemas.microsoft.com/office/drawing/2014/main" id="{DEE6B59E-4C4B-4771-A992-38BB5779F5DB}"/>
              </a:ext>
            </a:extLst>
          </p:cNvPr>
          <p:cNvSpPr/>
          <p:nvPr/>
        </p:nvSpPr>
        <p:spPr>
          <a:xfrm>
            <a:off x="10543010" y="125688"/>
            <a:ext cx="256802" cy="45719"/>
          </a:xfrm>
          <a:prstGeom prst="roundRect">
            <a:avLst/>
          </a:prstGeom>
          <a:solidFill>
            <a:schemeClr val="bg1">
              <a:lumMod val="85000"/>
            </a:schemeClr>
          </a:solidFill>
          <a:ln>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ppleSDGothicNeoB00" panose="02000503000000000000" pitchFamily="2" charset="-127"/>
              <a:ea typeface="AppleSDGothicNeoB00" panose="02000503000000000000" pitchFamily="2" charset="-127"/>
            </a:endParaRPr>
          </a:p>
        </p:txBody>
      </p:sp>
      <p:sp>
        <p:nvSpPr>
          <p:cNvPr id="12" name="이등변 삼각형 11">
            <a:extLst>
              <a:ext uri="{FF2B5EF4-FFF2-40B4-BE49-F238E27FC236}">
                <a16:creationId xmlns:a16="http://schemas.microsoft.com/office/drawing/2014/main" id="{4B61F7DE-0F61-431C-A5AE-DFB99161A754}"/>
              </a:ext>
            </a:extLst>
          </p:cNvPr>
          <p:cNvSpPr/>
          <p:nvPr/>
        </p:nvSpPr>
        <p:spPr>
          <a:xfrm rot="18900000">
            <a:off x="-480308" y="-99421"/>
            <a:ext cx="1505913" cy="746177"/>
          </a:xfrm>
          <a:prstGeom prst="triangle">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ppleSDGothicNeoB00" panose="02000503000000000000" pitchFamily="2" charset="-127"/>
              <a:ea typeface="AppleSDGothicNeoB00" panose="02000503000000000000" pitchFamily="2" charset="-127"/>
            </a:endParaRPr>
          </a:p>
        </p:txBody>
      </p:sp>
      <p:sp>
        <p:nvSpPr>
          <p:cNvPr id="13" name="이등변 삼각형 12">
            <a:extLst>
              <a:ext uri="{FF2B5EF4-FFF2-40B4-BE49-F238E27FC236}">
                <a16:creationId xmlns:a16="http://schemas.microsoft.com/office/drawing/2014/main" id="{B173A105-09D1-4126-888B-30A075CA80B4}"/>
              </a:ext>
            </a:extLst>
          </p:cNvPr>
          <p:cNvSpPr/>
          <p:nvPr/>
        </p:nvSpPr>
        <p:spPr>
          <a:xfrm rot="8100000">
            <a:off x="11157099" y="6205876"/>
            <a:ext cx="1535624" cy="751024"/>
          </a:xfrm>
          <a:prstGeom prst="triangle">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ppleSDGothicNeoB00" panose="02000503000000000000" pitchFamily="2" charset="-127"/>
              <a:ea typeface="AppleSDGothicNeoB00" panose="02000503000000000000" pitchFamily="2" charset="-127"/>
            </a:endParaRPr>
          </a:p>
        </p:txBody>
      </p:sp>
      <p:sp>
        <p:nvSpPr>
          <p:cNvPr id="14" name="TextBox 13">
            <a:extLst>
              <a:ext uri="{FF2B5EF4-FFF2-40B4-BE49-F238E27FC236}">
                <a16:creationId xmlns:a16="http://schemas.microsoft.com/office/drawing/2014/main" id="{926D1812-1E69-4040-02CF-221834B4A369}"/>
              </a:ext>
            </a:extLst>
          </p:cNvPr>
          <p:cNvSpPr txBox="1"/>
          <p:nvPr/>
        </p:nvSpPr>
        <p:spPr>
          <a:xfrm>
            <a:off x="706932" y="992958"/>
            <a:ext cx="5979617" cy="307777"/>
          </a:xfrm>
          <a:prstGeom prst="rect">
            <a:avLst/>
          </a:prstGeom>
          <a:noFill/>
        </p:spPr>
        <p:txBody>
          <a:bodyPr wrap="square" rtlCol="0">
            <a:spAutoFit/>
          </a:bodyPr>
          <a:lstStyle/>
          <a:p>
            <a:r>
              <a:rPr lang="en-US" altLang="ko-KR" sz="1400">
                <a:latin typeface="AppleSDGothicNeoB00" panose="02000503000000000000" pitchFamily="2" charset="-127"/>
                <a:ea typeface="AppleSDGothicNeoB00" panose="02000503000000000000" pitchFamily="2" charset="-127"/>
              </a:rPr>
              <a:t>2. Structure-based</a:t>
            </a:r>
            <a:r>
              <a:rPr lang="ko-KR" altLang="en-US" sz="1400">
                <a:latin typeface="AppleSDGothicNeoB00" panose="02000503000000000000" pitchFamily="2" charset="-127"/>
                <a:ea typeface="AppleSDGothicNeoB00" panose="02000503000000000000" pitchFamily="2" charset="-127"/>
              </a:rPr>
              <a:t> </a:t>
            </a:r>
            <a:r>
              <a:rPr lang="en-US" altLang="ko-KR" sz="1400">
                <a:latin typeface="AppleSDGothicNeoB00" panose="02000503000000000000" pitchFamily="2" charset="-127"/>
                <a:ea typeface="AppleSDGothicNeoB00" panose="02000503000000000000" pitchFamily="2" charset="-127"/>
              </a:rPr>
              <a:t>graph</a:t>
            </a:r>
            <a:r>
              <a:rPr lang="ko-KR" altLang="en-US" sz="1400">
                <a:latin typeface="AppleSDGothicNeoB00" panose="02000503000000000000" pitchFamily="2" charset="-127"/>
                <a:ea typeface="AppleSDGothicNeoB00" panose="02000503000000000000" pitchFamily="2" charset="-127"/>
              </a:rPr>
              <a:t> </a:t>
            </a:r>
            <a:r>
              <a:rPr lang="en-US" altLang="ko-KR" sz="1400">
                <a:latin typeface="AppleSDGothicNeoB00" panose="02000503000000000000" pitchFamily="2" charset="-127"/>
                <a:ea typeface="AppleSDGothicNeoB00" panose="02000503000000000000" pitchFamily="2" charset="-127"/>
              </a:rPr>
              <a:t>and</a:t>
            </a:r>
            <a:r>
              <a:rPr lang="ko-KR" altLang="en-US" sz="1400">
                <a:latin typeface="AppleSDGothicNeoB00" panose="02000503000000000000" pitchFamily="2" charset="-127"/>
                <a:ea typeface="AppleSDGothicNeoB00" panose="02000503000000000000" pitchFamily="2" charset="-127"/>
              </a:rPr>
              <a:t> </a:t>
            </a:r>
            <a:r>
              <a:rPr lang="en-US" altLang="ko-KR" sz="1400">
                <a:latin typeface="AppleSDGothicNeoB00" panose="02000503000000000000" pitchFamily="2" charset="-127"/>
                <a:ea typeface="AppleSDGothicNeoB00" panose="02000503000000000000" pitchFamily="2" charset="-127"/>
              </a:rPr>
              <a:t>node</a:t>
            </a:r>
            <a:r>
              <a:rPr lang="ko-KR" altLang="en-US" sz="1400">
                <a:latin typeface="AppleSDGothicNeoB00" panose="02000503000000000000" pitchFamily="2" charset="-127"/>
                <a:ea typeface="AppleSDGothicNeoB00" panose="02000503000000000000" pitchFamily="2" charset="-127"/>
              </a:rPr>
              <a:t> </a:t>
            </a:r>
            <a:r>
              <a:rPr lang="en-US" altLang="ko-KR" sz="1400">
                <a:latin typeface="AppleSDGothicNeoB00" panose="02000503000000000000" pitchFamily="2" charset="-127"/>
                <a:ea typeface="AppleSDGothicNeoB00" panose="02000503000000000000" pitchFamily="2" charset="-127"/>
              </a:rPr>
              <a:t>classification</a:t>
            </a:r>
            <a:r>
              <a:rPr lang="ko-KR" altLang="en-US" sz="1400">
                <a:latin typeface="AppleSDGothicNeoB00" panose="02000503000000000000" pitchFamily="2" charset="-127"/>
                <a:ea typeface="AppleSDGothicNeoB00" panose="02000503000000000000" pitchFamily="2" charset="-127"/>
              </a:rPr>
              <a:t> </a:t>
            </a:r>
            <a:r>
              <a:rPr lang="en-US" altLang="ko-KR" sz="1400">
                <a:latin typeface="AppleSDGothicNeoB00" panose="02000503000000000000" pitchFamily="2" charset="-127"/>
                <a:ea typeface="AppleSDGothicNeoB00" panose="02000503000000000000" pitchFamily="2" charset="-127"/>
              </a:rPr>
              <a:t>performance</a:t>
            </a:r>
          </a:p>
        </p:txBody>
      </p:sp>
      <p:pic>
        <p:nvPicPr>
          <p:cNvPr id="15" name="그림 14">
            <a:extLst>
              <a:ext uri="{FF2B5EF4-FFF2-40B4-BE49-F238E27FC236}">
                <a16:creationId xmlns:a16="http://schemas.microsoft.com/office/drawing/2014/main" id="{4F942B19-80A5-1F35-DF2D-268656623ABF}"/>
              </a:ext>
            </a:extLst>
          </p:cNvPr>
          <p:cNvPicPr>
            <a:picLocks noChangeAspect="1"/>
          </p:cNvPicPr>
          <p:nvPr/>
        </p:nvPicPr>
        <p:blipFill>
          <a:blip r:embed="rId3"/>
          <a:stretch>
            <a:fillRect/>
          </a:stretch>
        </p:blipFill>
        <p:spPr>
          <a:xfrm>
            <a:off x="830357" y="3600036"/>
            <a:ext cx="4665481" cy="2712274"/>
          </a:xfrm>
          <a:prstGeom prst="rect">
            <a:avLst/>
          </a:prstGeom>
        </p:spPr>
      </p:pic>
      <p:sp>
        <p:nvSpPr>
          <p:cNvPr id="18" name="TextBox 17">
            <a:extLst>
              <a:ext uri="{FF2B5EF4-FFF2-40B4-BE49-F238E27FC236}">
                <a16:creationId xmlns:a16="http://schemas.microsoft.com/office/drawing/2014/main" id="{7DAE35A1-C993-013B-C513-1DDB1DA972B7}"/>
              </a:ext>
            </a:extLst>
          </p:cNvPr>
          <p:cNvSpPr txBox="1"/>
          <p:nvPr/>
        </p:nvSpPr>
        <p:spPr>
          <a:xfrm>
            <a:off x="977354" y="1297347"/>
            <a:ext cx="4832896" cy="1177245"/>
          </a:xfrm>
          <a:prstGeom prst="rect">
            <a:avLst/>
          </a:prstGeom>
          <a:noFill/>
        </p:spPr>
        <p:txBody>
          <a:bodyPr wrap="square" rtlCol="0">
            <a:spAutoFit/>
          </a:bodyPr>
          <a:lstStyle/>
          <a:p>
            <a:pPr marL="171450" indent="-171450">
              <a:lnSpc>
                <a:spcPct val="150000"/>
              </a:lnSpc>
              <a:buFontTx/>
              <a:buChar char="-"/>
            </a:pPr>
            <a:r>
              <a:rPr lang="en-US" altLang="ko-KR" sz="1200">
                <a:latin typeface="AppleSDGothicNeoL00" panose="02000503000000000000" pitchFamily="2" charset="-127"/>
                <a:ea typeface="AppleSDGothicNeoL00" panose="02000503000000000000" pitchFamily="2" charset="-127"/>
              </a:rPr>
              <a:t>TOGL</a:t>
            </a:r>
            <a:r>
              <a:rPr lang="ko-KR" altLang="en-US" sz="1200">
                <a:latin typeface="AppleSDGothicNeoL00" panose="02000503000000000000" pitchFamily="2" charset="-127"/>
                <a:ea typeface="AppleSDGothicNeoL00" panose="02000503000000000000" pitchFamily="2" charset="-127"/>
              </a:rPr>
              <a:t>은 </a:t>
            </a:r>
            <a:r>
              <a:rPr lang="en-US" altLang="ko-KR" sz="1200">
                <a:latin typeface="AppleSDGothicNeoL00" panose="02000503000000000000" pitchFamily="2" charset="-127"/>
                <a:ea typeface="AppleSDGothicNeoL00" panose="02000503000000000000" pitchFamily="2" charset="-127"/>
              </a:rPr>
              <a:t>layer</a:t>
            </a:r>
            <a:r>
              <a:rPr lang="ko-KR" altLang="en-US" sz="1200">
                <a:latin typeface="AppleSDGothicNeoL00" panose="02000503000000000000" pitchFamily="2" charset="-127"/>
                <a:ea typeface="AppleSDGothicNeoL00" panose="02000503000000000000" pitchFamily="2" charset="-127"/>
              </a:rPr>
              <a:t>가 적어도 성능이 좋다 </a:t>
            </a:r>
            <a:r>
              <a:rPr lang="en-US" altLang="ko-KR" sz="1200">
                <a:latin typeface="AppleSDGothicNeoL00" panose="02000503000000000000" pitchFamily="2" charset="-127"/>
                <a:ea typeface="AppleSDGothicNeoL00" panose="02000503000000000000" pitchFamily="2" charset="-127"/>
              </a:rPr>
              <a:t>: layer </a:t>
            </a:r>
            <a:r>
              <a:rPr lang="ko-KR" altLang="en-US" sz="1200">
                <a:latin typeface="AppleSDGothicNeoL00" panose="02000503000000000000" pitchFamily="2" charset="-127"/>
                <a:ea typeface="AppleSDGothicNeoL00" panose="02000503000000000000" pitchFamily="2" charset="-127"/>
              </a:rPr>
              <a:t>적으니까 </a:t>
            </a:r>
            <a:r>
              <a:rPr lang="en-US" altLang="ko-KR" sz="1200">
                <a:latin typeface="AppleSDGothicNeoL00" panose="02000503000000000000" pitchFamily="2" charset="-127"/>
                <a:ea typeface="AppleSDGothicNeoL00" panose="02000503000000000000" pitchFamily="2" charset="-127"/>
              </a:rPr>
              <a:t>over smoothing risk</a:t>
            </a:r>
            <a:r>
              <a:rPr lang="ko-KR" altLang="en-US" sz="1200">
                <a:latin typeface="AppleSDGothicNeoL00" panose="02000503000000000000" pitchFamily="2" charset="-127"/>
                <a:ea typeface="AppleSDGothicNeoL00" panose="02000503000000000000" pitchFamily="2" charset="-127"/>
              </a:rPr>
              <a:t>가 줄어듦</a:t>
            </a:r>
            <a:endParaRPr lang="en-US" altLang="ko-KR" sz="1200">
              <a:latin typeface="AppleSDGothicNeoL00" panose="02000503000000000000" pitchFamily="2" charset="-127"/>
              <a:ea typeface="AppleSDGothicNeoL00" panose="02000503000000000000" pitchFamily="2" charset="-127"/>
            </a:endParaRPr>
          </a:p>
          <a:p>
            <a:pPr marL="171450" indent="-171450">
              <a:lnSpc>
                <a:spcPct val="150000"/>
              </a:lnSpc>
              <a:buFontTx/>
              <a:buChar char="-"/>
            </a:pPr>
            <a:r>
              <a:rPr lang="en-US" altLang="ko-KR" sz="1200">
                <a:latin typeface="AppleSDGothicNeoL00" panose="02000503000000000000" pitchFamily="2" charset="-127"/>
                <a:ea typeface="AppleSDGothicNeoL00" panose="02000503000000000000" pitchFamily="2" charset="-127"/>
              </a:rPr>
              <a:t>Appendix</a:t>
            </a:r>
            <a:r>
              <a:rPr lang="ko-KR" altLang="en-US" sz="1200">
                <a:latin typeface="AppleSDGothicNeoL00" panose="02000503000000000000" pitchFamily="2" charset="-127"/>
                <a:ea typeface="AppleSDGothicNeoL00" panose="02000503000000000000" pitchFamily="2" charset="-127"/>
              </a:rPr>
              <a:t> </a:t>
            </a:r>
            <a:r>
              <a:rPr lang="en-US" altLang="ko-KR" sz="1200">
                <a:latin typeface="AppleSDGothicNeoL00" panose="02000503000000000000" pitchFamily="2" charset="-127"/>
                <a:ea typeface="AppleSDGothicNeoL00" panose="02000503000000000000" pitchFamily="2" charset="-127"/>
              </a:rPr>
              <a:t>1</a:t>
            </a:r>
            <a:r>
              <a:rPr lang="ko-KR" altLang="en-US" sz="1200">
                <a:latin typeface="AppleSDGothicNeoL00" panose="02000503000000000000" pitchFamily="2" charset="-127"/>
                <a:ea typeface="AppleSDGothicNeoL00" panose="02000503000000000000" pitchFamily="2" charset="-127"/>
              </a:rPr>
              <a:t>에 </a:t>
            </a:r>
            <a:r>
              <a:rPr lang="en-US" altLang="ko-KR" sz="1200">
                <a:latin typeface="AppleSDGothicNeoL00" panose="02000503000000000000" pitchFamily="2" charset="-127"/>
                <a:ea typeface="AppleSDGothicNeoL00" panose="02000503000000000000" pitchFamily="2" charset="-127"/>
              </a:rPr>
              <a:t>persistence diagrams</a:t>
            </a:r>
            <a:r>
              <a:rPr lang="ko-KR" altLang="en-US" sz="1200">
                <a:latin typeface="AppleSDGothicNeoL00" panose="02000503000000000000" pitchFamily="2" charset="-127"/>
                <a:ea typeface="AppleSDGothicNeoL00" panose="02000503000000000000" pitchFamily="2" charset="-127"/>
              </a:rPr>
              <a:t>을 </a:t>
            </a:r>
            <a:r>
              <a:rPr lang="en-US" altLang="ko-KR" sz="1200">
                <a:latin typeface="AppleSDGothicNeoL00" panose="02000503000000000000" pitchFamily="2" charset="-127"/>
                <a:ea typeface="AppleSDGothicNeoL00" panose="02000503000000000000" pitchFamily="2" charset="-127"/>
              </a:rPr>
              <a:t>embedding</a:t>
            </a:r>
            <a:r>
              <a:rPr lang="ko-KR" altLang="en-US" sz="1200">
                <a:latin typeface="AppleSDGothicNeoL00" panose="02000503000000000000" pitchFamily="2" charset="-127"/>
                <a:ea typeface="AppleSDGothicNeoL00" panose="02000503000000000000" pitchFamily="2" charset="-127"/>
              </a:rPr>
              <a:t>하는 </a:t>
            </a:r>
            <a:r>
              <a:rPr lang="en-US" altLang="ko-KR" sz="1200">
                <a:latin typeface="AppleSDGothicNeoL00" panose="02000503000000000000" pitchFamily="2" charset="-127"/>
                <a:ea typeface="AppleSDGothicNeoL00" panose="02000503000000000000" pitchFamily="2" charset="-127"/>
              </a:rPr>
              <a:t>functio</a:t>
            </a:r>
            <a:r>
              <a:rPr lang="ko-KR" altLang="en-US" sz="1200">
                <a:latin typeface="AppleSDGothicNeoL00" panose="02000503000000000000" pitchFamily="2" charset="-127"/>
                <a:ea typeface="AppleSDGothicNeoL00" panose="02000503000000000000" pitchFamily="2" charset="-127"/>
              </a:rPr>
              <a:t>비교 분석을 했다고 함 </a:t>
            </a:r>
            <a:r>
              <a:rPr lang="en-US" altLang="ko-KR" sz="1200">
                <a:latin typeface="AppleSDGothicNeoL00" panose="02000503000000000000" pitchFamily="2" charset="-127"/>
                <a:ea typeface="AppleSDGothicNeoL00" panose="02000503000000000000" pitchFamily="2" charset="-127"/>
              </a:rPr>
              <a:t>: </a:t>
            </a:r>
            <a:r>
              <a:rPr lang="ko-KR" altLang="en-US" sz="1200">
                <a:latin typeface="AppleSDGothicNeoL00" panose="02000503000000000000" pitchFamily="2" charset="-127"/>
                <a:ea typeface="AppleSDGothicNeoL00" panose="02000503000000000000" pitchFamily="2" charset="-127"/>
              </a:rPr>
              <a:t>논문에서는 </a:t>
            </a:r>
            <a:r>
              <a:rPr lang="en-US" altLang="ko-KR" sz="1200">
                <a:latin typeface="AppleSDGothicNeoL00" panose="02000503000000000000" pitchFamily="2" charset="-127"/>
                <a:ea typeface="AppleSDGothicNeoL00" panose="02000503000000000000" pitchFamily="2" charset="-127"/>
              </a:rPr>
              <a:t>deepset </a:t>
            </a:r>
            <a:r>
              <a:rPr lang="ko-KR" altLang="en-US" sz="1200">
                <a:latin typeface="AppleSDGothicNeoL00" panose="02000503000000000000" pitchFamily="2" charset="-127"/>
                <a:ea typeface="AppleSDGothicNeoL00" panose="02000503000000000000" pitchFamily="2" charset="-127"/>
              </a:rPr>
              <a:t>사용</a:t>
            </a:r>
          </a:p>
        </p:txBody>
      </p:sp>
      <p:pic>
        <p:nvPicPr>
          <p:cNvPr id="3" name="그림 2">
            <a:extLst>
              <a:ext uri="{FF2B5EF4-FFF2-40B4-BE49-F238E27FC236}">
                <a16:creationId xmlns:a16="http://schemas.microsoft.com/office/drawing/2014/main" id="{12A40BFD-67CB-BAE1-F326-DAB7C727E8EE}"/>
              </a:ext>
            </a:extLst>
          </p:cNvPr>
          <p:cNvPicPr>
            <a:picLocks noChangeAspect="1"/>
          </p:cNvPicPr>
          <p:nvPr/>
        </p:nvPicPr>
        <p:blipFill>
          <a:blip r:embed="rId4"/>
          <a:stretch>
            <a:fillRect/>
          </a:stretch>
        </p:blipFill>
        <p:spPr>
          <a:xfrm>
            <a:off x="6109044" y="787039"/>
            <a:ext cx="6011114" cy="5525271"/>
          </a:xfrm>
          <a:prstGeom prst="rect">
            <a:avLst/>
          </a:prstGeom>
        </p:spPr>
      </p:pic>
    </p:spTree>
    <p:extLst>
      <p:ext uri="{BB962C8B-B14F-4D97-AF65-F5344CB8AC3E}">
        <p14:creationId xmlns:p14="http://schemas.microsoft.com/office/powerpoint/2010/main" val="11070028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직선 연결선 5">
            <a:extLst>
              <a:ext uri="{FF2B5EF4-FFF2-40B4-BE49-F238E27FC236}">
                <a16:creationId xmlns:a16="http://schemas.microsoft.com/office/drawing/2014/main" id="{C9805BEC-CF55-4E42-904B-DF65E5F1778B}"/>
              </a:ext>
            </a:extLst>
          </p:cNvPr>
          <p:cNvCxnSpPr>
            <a:cxnSpLocks/>
          </p:cNvCxnSpPr>
          <p:nvPr/>
        </p:nvCxnSpPr>
        <p:spPr>
          <a:xfrm>
            <a:off x="1068883" y="777514"/>
            <a:ext cx="1407617" cy="0"/>
          </a:xfrm>
          <a:prstGeom prst="line">
            <a:avLst/>
          </a:prstGeom>
          <a:ln w="317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F513D6D-4C62-4881-ABFE-0CB94D543734}"/>
              </a:ext>
            </a:extLst>
          </p:cNvPr>
          <p:cNvSpPr txBox="1"/>
          <p:nvPr/>
        </p:nvSpPr>
        <p:spPr>
          <a:xfrm>
            <a:off x="597474" y="377404"/>
            <a:ext cx="2063878" cy="400110"/>
          </a:xfrm>
          <a:prstGeom prst="rect">
            <a:avLst/>
          </a:prstGeom>
          <a:noFill/>
        </p:spPr>
        <p:txBody>
          <a:bodyPr wrap="square" rtlCol="0">
            <a:spAutoFit/>
          </a:bodyPr>
          <a:lstStyle/>
          <a:p>
            <a:r>
              <a:rPr lang="en-US" altLang="ko-KR" sz="2000">
                <a:solidFill>
                  <a:schemeClr val="tx2">
                    <a:lumMod val="50000"/>
                  </a:schemeClr>
                </a:solidFill>
                <a:latin typeface="AppleSDGothicNeoB00" panose="02000503000000000000" pitchFamily="2" charset="-127"/>
                <a:ea typeface="AppleSDGothicNeoB00" panose="02000503000000000000" pitchFamily="2" charset="-127"/>
              </a:rPr>
              <a:t>04 E</a:t>
            </a:r>
            <a:r>
              <a:rPr lang="en-US" altLang="ko-KR" sz="2000">
                <a:latin typeface="AppleSDGothicNeoB00" panose="02000503000000000000" pitchFamily="2" charset="-127"/>
                <a:ea typeface="AppleSDGothicNeoB00" panose="02000503000000000000" pitchFamily="2" charset="-127"/>
              </a:rPr>
              <a:t>xperiments</a:t>
            </a:r>
            <a:endParaRPr lang="ko-KR" altLang="en-US" sz="2000" dirty="0">
              <a:latin typeface="AppleSDGothicNeoB00" panose="02000503000000000000" pitchFamily="2" charset="-127"/>
              <a:ea typeface="AppleSDGothicNeoB00" panose="02000503000000000000" pitchFamily="2" charset="-127"/>
            </a:endParaRPr>
          </a:p>
        </p:txBody>
      </p:sp>
      <p:sp>
        <p:nvSpPr>
          <p:cNvPr id="16" name="사각형: 둥근 모서리 15">
            <a:extLst>
              <a:ext uri="{FF2B5EF4-FFF2-40B4-BE49-F238E27FC236}">
                <a16:creationId xmlns:a16="http://schemas.microsoft.com/office/drawing/2014/main" id="{E0C1707C-9393-4E88-AAEB-56D1F0A5653C}"/>
              </a:ext>
            </a:extLst>
          </p:cNvPr>
          <p:cNvSpPr/>
          <p:nvPr/>
        </p:nvSpPr>
        <p:spPr>
          <a:xfrm>
            <a:off x="10866575" y="125688"/>
            <a:ext cx="256802" cy="45719"/>
          </a:xfrm>
          <a:prstGeom prst="roundRect">
            <a:avLst/>
          </a:prstGeom>
          <a:solidFill>
            <a:schemeClr val="bg1">
              <a:lumMod val="85000"/>
            </a:schemeClr>
          </a:solidFill>
          <a:ln>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bg2"/>
                </a:solidFill>
              </a:ln>
              <a:solidFill>
                <a:schemeClr val="bg2">
                  <a:lumMod val="90000"/>
                </a:schemeClr>
              </a:solidFill>
              <a:latin typeface="AppleSDGothicNeoB00" panose="02000503000000000000" pitchFamily="2" charset="-127"/>
              <a:ea typeface="AppleSDGothicNeoB00" panose="02000503000000000000" pitchFamily="2" charset="-127"/>
            </a:endParaRPr>
          </a:p>
        </p:txBody>
      </p:sp>
      <p:sp>
        <p:nvSpPr>
          <p:cNvPr id="20" name="사각형: 둥근 모서리 19">
            <a:extLst>
              <a:ext uri="{FF2B5EF4-FFF2-40B4-BE49-F238E27FC236}">
                <a16:creationId xmlns:a16="http://schemas.microsoft.com/office/drawing/2014/main" id="{D5E562A8-580C-4614-948A-D8F8739D6E14}"/>
              </a:ext>
            </a:extLst>
          </p:cNvPr>
          <p:cNvSpPr/>
          <p:nvPr/>
        </p:nvSpPr>
        <p:spPr>
          <a:xfrm>
            <a:off x="11190140" y="125688"/>
            <a:ext cx="256802" cy="45719"/>
          </a:xfrm>
          <a:prstGeom prst="roundRect">
            <a:avLst/>
          </a:prstGeom>
          <a:solidFill>
            <a:schemeClr val="bg1">
              <a:lumMod val="85000"/>
            </a:schemeClr>
          </a:solidFill>
          <a:ln>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bg2"/>
                </a:solidFill>
              </a:ln>
              <a:solidFill>
                <a:schemeClr val="bg2">
                  <a:lumMod val="90000"/>
                </a:schemeClr>
              </a:solidFill>
              <a:latin typeface="AppleSDGothicNeoB00" panose="02000503000000000000" pitchFamily="2" charset="-127"/>
              <a:ea typeface="AppleSDGothicNeoB00" panose="02000503000000000000" pitchFamily="2" charset="-127"/>
            </a:endParaRPr>
          </a:p>
        </p:txBody>
      </p:sp>
      <p:sp>
        <p:nvSpPr>
          <p:cNvPr id="21" name="사각형: 둥근 모서리 20">
            <a:extLst>
              <a:ext uri="{FF2B5EF4-FFF2-40B4-BE49-F238E27FC236}">
                <a16:creationId xmlns:a16="http://schemas.microsoft.com/office/drawing/2014/main" id="{528CD196-9651-426E-9082-660C8D7F765A}"/>
              </a:ext>
            </a:extLst>
          </p:cNvPr>
          <p:cNvSpPr/>
          <p:nvPr/>
        </p:nvSpPr>
        <p:spPr>
          <a:xfrm>
            <a:off x="11513705" y="125688"/>
            <a:ext cx="256802" cy="45719"/>
          </a:xfrm>
          <a:prstGeom prst="roundRect">
            <a:avLst/>
          </a:prstGeom>
          <a:solidFill>
            <a:srgbClr val="9DC3E6"/>
          </a:solidFill>
          <a:ln>
            <a:solidFill>
              <a:srgbClr val="9DC3E6"/>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bg2"/>
                </a:solidFill>
              </a:ln>
              <a:solidFill>
                <a:schemeClr val="bg2">
                  <a:lumMod val="90000"/>
                </a:schemeClr>
              </a:solidFill>
              <a:latin typeface="AppleSDGothicNeoB00" panose="02000503000000000000" pitchFamily="2" charset="-127"/>
              <a:ea typeface="AppleSDGothicNeoB00" panose="02000503000000000000" pitchFamily="2" charset="-127"/>
            </a:endParaRPr>
          </a:p>
        </p:txBody>
      </p:sp>
      <p:sp>
        <p:nvSpPr>
          <p:cNvPr id="22" name="사각형: 둥근 모서리 21">
            <a:extLst>
              <a:ext uri="{FF2B5EF4-FFF2-40B4-BE49-F238E27FC236}">
                <a16:creationId xmlns:a16="http://schemas.microsoft.com/office/drawing/2014/main" id="{6502DBEA-686C-4962-8D58-54DA28A30A8B}"/>
              </a:ext>
            </a:extLst>
          </p:cNvPr>
          <p:cNvSpPr/>
          <p:nvPr/>
        </p:nvSpPr>
        <p:spPr>
          <a:xfrm>
            <a:off x="11837270" y="125688"/>
            <a:ext cx="256802" cy="45719"/>
          </a:xfrm>
          <a:prstGeom prst="roundRect">
            <a:avLst/>
          </a:prstGeom>
          <a:solidFill>
            <a:srgbClr val="D9D9D9"/>
          </a:solidFill>
          <a:ln>
            <a:solidFill>
              <a:srgbClr val="D9D9D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bg2"/>
                </a:solidFill>
              </a:ln>
              <a:solidFill>
                <a:schemeClr val="bg2">
                  <a:lumMod val="90000"/>
                </a:schemeClr>
              </a:solidFill>
              <a:latin typeface="AppleSDGothicNeoB00" panose="02000503000000000000" pitchFamily="2" charset="-127"/>
              <a:ea typeface="AppleSDGothicNeoB00" panose="02000503000000000000" pitchFamily="2" charset="-127"/>
            </a:endParaRPr>
          </a:p>
        </p:txBody>
      </p:sp>
      <p:sp>
        <p:nvSpPr>
          <p:cNvPr id="23" name="사각형: 둥근 모서리 22">
            <a:extLst>
              <a:ext uri="{FF2B5EF4-FFF2-40B4-BE49-F238E27FC236}">
                <a16:creationId xmlns:a16="http://schemas.microsoft.com/office/drawing/2014/main" id="{DEE6B59E-4C4B-4771-A992-38BB5779F5DB}"/>
              </a:ext>
            </a:extLst>
          </p:cNvPr>
          <p:cNvSpPr/>
          <p:nvPr/>
        </p:nvSpPr>
        <p:spPr>
          <a:xfrm>
            <a:off x="10543010" y="125688"/>
            <a:ext cx="256802" cy="45719"/>
          </a:xfrm>
          <a:prstGeom prst="roundRect">
            <a:avLst/>
          </a:prstGeom>
          <a:solidFill>
            <a:schemeClr val="bg1">
              <a:lumMod val="85000"/>
            </a:schemeClr>
          </a:solidFill>
          <a:ln>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ppleSDGothicNeoB00" panose="02000503000000000000" pitchFamily="2" charset="-127"/>
              <a:ea typeface="AppleSDGothicNeoB00" panose="02000503000000000000" pitchFamily="2" charset="-127"/>
            </a:endParaRPr>
          </a:p>
        </p:txBody>
      </p:sp>
      <p:sp>
        <p:nvSpPr>
          <p:cNvPr id="12" name="이등변 삼각형 11">
            <a:extLst>
              <a:ext uri="{FF2B5EF4-FFF2-40B4-BE49-F238E27FC236}">
                <a16:creationId xmlns:a16="http://schemas.microsoft.com/office/drawing/2014/main" id="{4B61F7DE-0F61-431C-A5AE-DFB99161A754}"/>
              </a:ext>
            </a:extLst>
          </p:cNvPr>
          <p:cNvSpPr/>
          <p:nvPr/>
        </p:nvSpPr>
        <p:spPr>
          <a:xfrm rot="18900000">
            <a:off x="-480308" y="-99421"/>
            <a:ext cx="1505913" cy="746177"/>
          </a:xfrm>
          <a:prstGeom prst="triangle">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ppleSDGothicNeoB00" panose="02000503000000000000" pitchFamily="2" charset="-127"/>
              <a:ea typeface="AppleSDGothicNeoB00" panose="02000503000000000000" pitchFamily="2" charset="-127"/>
            </a:endParaRPr>
          </a:p>
        </p:txBody>
      </p:sp>
      <p:sp>
        <p:nvSpPr>
          <p:cNvPr id="13" name="이등변 삼각형 12">
            <a:extLst>
              <a:ext uri="{FF2B5EF4-FFF2-40B4-BE49-F238E27FC236}">
                <a16:creationId xmlns:a16="http://schemas.microsoft.com/office/drawing/2014/main" id="{B173A105-09D1-4126-888B-30A075CA80B4}"/>
              </a:ext>
            </a:extLst>
          </p:cNvPr>
          <p:cNvSpPr/>
          <p:nvPr/>
        </p:nvSpPr>
        <p:spPr>
          <a:xfrm rot="8100000">
            <a:off x="11157099" y="6205876"/>
            <a:ext cx="1535624" cy="751024"/>
          </a:xfrm>
          <a:prstGeom prst="triangle">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ppleSDGothicNeoB00" panose="02000503000000000000" pitchFamily="2" charset="-127"/>
              <a:ea typeface="AppleSDGothicNeoB00" panose="02000503000000000000" pitchFamily="2" charset="-127"/>
            </a:endParaRPr>
          </a:p>
        </p:txBody>
      </p:sp>
      <p:pic>
        <p:nvPicPr>
          <p:cNvPr id="7" name="그림 6">
            <a:extLst>
              <a:ext uri="{FF2B5EF4-FFF2-40B4-BE49-F238E27FC236}">
                <a16:creationId xmlns:a16="http://schemas.microsoft.com/office/drawing/2014/main" id="{FC14BE1C-0C5E-8D7E-064B-FEAAF88299EE}"/>
              </a:ext>
            </a:extLst>
          </p:cNvPr>
          <p:cNvPicPr>
            <a:picLocks noChangeAspect="1"/>
          </p:cNvPicPr>
          <p:nvPr/>
        </p:nvPicPr>
        <p:blipFill>
          <a:blip r:embed="rId3"/>
          <a:stretch>
            <a:fillRect/>
          </a:stretch>
        </p:blipFill>
        <p:spPr>
          <a:xfrm>
            <a:off x="2476500" y="2531958"/>
            <a:ext cx="6971814" cy="3948638"/>
          </a:xfrm>
          <a:prstGeom prst="rect">
            <a:avLst/>
          </a:prstGeom>
        </p:spPr>
      </p:pic>
      <p:sp>
        <p:nvSpPr>
          <p:cNvPr id="14" name="TextBox 13">
            <a:extLst>
              <a:ext uri="{FF2B5EF4-FFF2-40B4-BE49-F238E27FC236}">
                <a16:creationId xmlns:a16="http://schemas.microsoft.com/office/drawing/2014/main" id="{2D38C9BA-5AD7-5F73-F59F-4089670C4837}"/>
              </a:ext>
            </a:extLst>
          </p:cNvPr>
          <p:cNvSpPr txBox="1"/>
          <p:nvPr/>
        </p:nvSpPr>
        <p:spPr>
          <a:xfrm>
            <a:off x="706932" y="992958"/>
            <a:ext cx="5979617" cy="307777"/>
          </a:xfrm>
          <a:prstGeom prst="rect">
            <a:avLst/>
          </a:prstGeom>
          <a:noFill/>
        </p:spPr>
        <p:txBody>
          <a:bodyPr wrap="square" rtlCol="0">
            <a:spAutoFit/>
          </a:bodyPr>
          <a:lstStyle/>
          <a:p>
            <a:r>
              <a:rPr lang="en-US" altLang="ko-KR" sz="1400">
                <a:latin typeface="AppleSDGothicNeoB00" panose="02000503000000000000" pitchFamily="2" charset="-127"/>
                <a:ea typeface="AppleSDGothicNeoB00" panose="02000503000000000000" pitchFamily="2" charset="-127"/>
              </a:rPr>
              <a:t>3. Performance on benchmark data sets</a:t>
            </a:r>
          </a:p>
        </p:txBody>
      </p:sp>
      <p:sp>
        <p:nvSpPr>
          <p:cNvPr id="15" name="TextBox 14">
            <a:extLst>
              <a:ext uri="{FF2B5EF4-FFF2-40B4-BE49-F238E27FC236}">
                <a16:creationId xmlns:a16="http://schemas.microsoft.com/office/drawing/2014/main" id="{0F4F2927-9224-2905-9D0E-D64AC39627CD}"/>
              </a:ext>
            </a:extLst>
          </p:cNvPr>
          <p:cNvSpPr txBox="1"/>
          <p:nvPr/>
        </p:nvSpPr>
        <p:spPr>
          <a:xfrm>
            <a:off x="977354" y="1293500"/>
            <a:ext cx="9100096" cy="1177245"/>
          </a:xfrm>
          <a:prstGeom prst="rect">
            <a:avLst/>
          </a:prstGeom>
          <a:noFill/>
        </p:spPr>
        <p:txBody>
          <a:bodyPr wrap="square" rtlCol="0">
            <a:spAutoFit/>
          </a:bodyPr>
          <a:lstStyle/>
          <a:p>
            <a:pPr marL="171450" indent="-171450">
              <a:lnSpc>
                <a:spcPct val="150000"/>
              </a:lnSpc>
              <a:buFontTx/>
              <a:buChar char="-"/>
            </a:pPr>
            <a:r>
              <a:rPr lang="en-US" altLang="ko-KR" sz="1200">
                <a:latin typeface="AppleSDGothicNeoL00" panose="02000503000000000000" pitchFamily="2" charset="-127"/>
                <a:ea typeface="AppleSDGothicNeoL00" panose="02000503000000000000" pitchFamily="2" charset="-127"/>
              </a:rPr>
              <a:t>Standard graph and node classification task</a:t>
            </a:r>
            <a:r>
              <a:rPr lang="ko-KR" altLang="en-US" sz="1200">
                <a:latin typeface="AppleSDGothicNeoL00" panose="02000503000000000000" pitchFamily="2" charset="-127"/>
                <a:ea typeface="AppleSDGothicNeoL00" panose="02000503000000000000" pitchFamily="2" charset="-127"/>
              </a:rPr>
              <a:t>결과 분석 </a:t>
            </a:r>
            <a:r>
              <a:rPr lang="en-US" altLang="ko-KR" sz="1200">
                <a:latin typeface="AppleSDGothicNeoL00" panose="02000503000000000000" pitchFamily="2" charset="-127"/>
                <a:ea typeface="AppleSDGothicNeoL00" panose="02000503000000000000" pitchFamily="2" charset="-127"/>
              </a:rPr>
              <a:t>[well-known benchmarks dataset]</a:t>
            </a:r>
          </a:p>
          <a:p>
            <a:pPr marL="171450" indent="-171450">
              <a:lnSpc>
                <a:spcPct val="150000"/>
              </a:lnSpc>
              <a:buFontTx/>
              <a:buChar char="-"/>
            </a:pPr>
            <a:r>
              <a:rPr lang="en-US" altLang="ko-KR" sz="1200">
                <a:latin typeface="AppleSDGothicNeoL00" panose="02000503000000000000" pitchFamily="2" charset="-127"/>
                <a:ea typeface="AppleSDGothicNeoL00" panose="02000503000000000000" pitchFamily="2" charset="-127"/>
              </a:rPr>
              <a:t>GCN-4, GIN-4, GAT-4</a:t>
            </a:r>
            <a:r>
              <a:rPr lang="ko-KR" altLang="en-US" sz="1200">
                <a:latin typeface="AppleSDGothicNeoL00" panose="02000503000000000000" pitchFamily="2" charset="-127"/>
                <a:ea typeface="AppleSDGothicNeoL00" panose="02000503000000000000" pitchFamily="2" charset="-127"/>
              </a:rPr>
              <a:t>보다 대부분 좋은 결과를 보여줌 </a:t>
            </a:r>
            <a:r>
              <a:rPr lang="en-US" altLang="ko-KR" sz="1200">
                <a:latin typeface="AppleSDGothicNeoL00" panose="02000503000000000000" pitchFamily="2" charset="-127"/>
                <a:ea typeface="AppleSDGothicNeoL00" panose="02000503000000000000" pitchFamily="2" charset="-127"/>
              </a:rPr>
              <a:t>: </a:t>
            </a:r>
            <a:r>
              <a:rPr lang="ko-KR" altLang="en-US" sz="1200">
                <a:latin typeface="AppleSDGothicNeoL00" panose="02000503000000000000" pitchFamily="2" charset="-127"/>
                <a:ea typeface="AppleSDGothicNeoL00" panose="02000503000000000000" pitchFamily="2" charset="-127"/>
              </a:rPr>
              <a:t>다만 </a:t>
            </a:r>
            <a:r>
              <a:rPr lang="en-US" altLang="ko-KR" sz="1200">
                <a:latin typeface="AppleSDGothicNeoL00" panose="02000503000000000000" pitchFamily="2" charset="-127"/>
                <a:ea typeface="AppleSDGothicNeoL00" panose="02000503000000000000" pitchFamily="2" charset="-127"/>
              </a:rPr>
              <a:t>ENZYMES</a:t>
            </a:r>
            <a:r>
              <a:rPr lang="ko-KR" altLang="en-US" sz="1200">
                <a:latin typeface="AppleSDGothicNeoL00" panose="02000503000000000000" pitchFamily="2" charset="-127"/>
                <a:ea typeface="AppleSDGothicNeoL00" panose="02000503000000000000" pitchFamily="2" charset="-127"/>
              </a:rPr>
              <a:t>성능에 대해서느 </a:t>
            </a:r>
            <a:r>
              <a:rPr lang="en-US" altLang="ko-KR" sz="1200">
                <a:latin typeface="AppleSDGothicNeoL00" panose="02000503000000000000" pitchFamily="2" charset="-127"/>
                <a:ea typeface="AppleSDGothicNeoL00" panose="02000503000000000000" pitchFamily="2" charset="-127"/>
              </a:rPr>
              <a:t>overfitting </a:t>
            </a:r>
            <a:r>
              <a:rPr lang="ko-KR" altLang="en-US" sz="1200">
                <a:latin typeface="AppleSDGothicNeoL00" panose="02000503000000000000" pitchFamily="2" charset="-127"/>
                <a:ea typeface="AppleSDGothicNeoL00" panose="02000503000000000000" pitchFamily="2" charset="-127"/>
              </a:rPr>
              <a:t>영향이 좀 있다고 함</a:t>
            </a:r>
            <a:r>
              <a:rPr lang="en-US" altLang="ko-KR" sz="1200">
                <a:latin typeface="AppleSDGothicNeoL00" panose="02000503000000000000" pitchFamily="2" charset="-127"/>
                <a:ea typeface="AppleSDGothicNeoL00" panose="02000503000000000000" pitchFamily="2" charset="-127"/>
              </a:rPr>
              <a:t>, </a:t>
            </a:r>
            <a:r>
              <a:rPr lang="ko-KR" altLang="en-US" sz="1200">
                <a:latin typeface="AppleSDGothicNeoL00" panose="02000503000000000000" pitchFamily="2" charset="-127"/>
                <a:ea typeface="AppleSDGothicNeoL00" panose="02000503000000000000" pitchFamily="2" charset="-127"/>
              </a:rPr>
              <a:t>떨어지는 결과도 있음</a:t>
            </a:r>
            <a:endParaRPr lang="en-US" altLang="ko-KR" sz="1200">
              <a:latin typeface="AppleSDGothicNeoL00" panose="02000503000000000000" pitchFamily="2" charset="-127"/>
              <a:ea typeface="AppleSDGothicNeoL00" panose="02000503000000000000" pitchFamily="2" charset="-127"/>
            </a:endParaRPr>
          </a:p>
          <a:p>
            <a:pPr marL="171450" indent="-171450">
              <a:lnSpc>
                <a:spcPct val="150000"/>
              </a:lnSpc>
              <a:buFontTx/>
              <a:buChar char="-"/>
            </a:pPr>
            <a:r>
              <a:rPr lang="en-US" altLang="ko-KR" sz="1200">
                <a:latin typeface="AppleSDGothicNeoL00" panose="02000503000000000000" pitchFamily="2" charset="-127"/>
                <a:ea typeface="AppleSDGothicNeoL00" panose="02000503000000000000" pitchFamily="2" charset="-127"/>
              </a:rPr>
              <a:t>GAT</a:t>
            </a:r>
            <a:r>
              <a:rPr lang="ko-KR" altLang="en-US" sz="1200">
                <a:latin typeface="AppleSDGothicNeoL00" panose="02000503000000000000" pitchFamily="2" charset="-127"/>
                <a:ea typeface="AppleSDGothicNeoL00" panose="02000503000000000000" pitchFamily="2" charset="-127"/>
              </a:rPr>
              <a:t>는 </a:t>
            </a:r>
            <a:r>
              <a:rPr lang="en-US" altLang="ko-KR" sz="1200">
                <a:latin typeface="AppleSDGothicNeoL00" panose="02000503000000000000" pitchFamily="2" charset="-127"/>
                <a:ea typeface="AppleSDGothicNeoL00" panose="02000503000000000000" pitchFamily="2" charset="-127"/>
              </a:rPr>
              <a:t>variance</a:t>
            </a:r>
            <a:r>
              <a:rPr lang="ko-KR" altLang="en-US" sz="1200">
                <a:latin typeface="AppleSDGothicNeoL00" panose="02000503000000000000" pitchFamily="2" charset="-127"/>
                <a:ea typeface="AppleSDGothicNeoL00" panose="02000503000000000000" pitchFamily="2" charset="-127"/>
              </a:rPr>
              <a:t>가 심하다</a:t>
            </a:r>
            <a:r>
              <a:rPr lang="en-US" altLang="ko-KR" sz="1200">
                <a:latin typeface="AppleSDGothicNeoL00" panose="02000503000000000000" pitchFamily="2" charset="-127"/>
                <a:ea typeface="AppleSDGothicNeoL00" panose="02000503000000000000" pitchFamily="2" charset="-127"/>
              </a:rPr>
              <a:t>. </a:t>
            </a:r>
            <a:r>
              <a:rPr lang="ko-KR" altLang="en-US" sz="1200">
                <a:latin typeface="AppleSDGothicNeoL00" panose="02000503000000000000" pitchFamily="2" charset="-127"/>
                <a:ea typeface="AppleSDGothicNeoL00" panose="02000503000000000000" pitchFamily="2" charset="-127"/>
              </a:rPr>
              <a:t>그래도 </a:t>
            </a:r>
            <a:r>
              <a:rPr lang="en-US" altLang="ko-KR" sz="1200">
                <a:latin typeface="AppleSDGothicNeoL00" panose="02000503000000000000" pitchFamily="2" charset="-127"/>
                <a:ea typeface="AppleSDGothicNeoL00" panose="02000503000000000000" pitchFamily="2" charset="-127"/>
              </a:rPr>
              <a:t>TOGL</a:t>
            </a:r>
            <a:r>
              <a:rPr lang="ko-KR" altLang="en-US" sz="1200">
                <a:latin typeface="AppleSDGothicNeoL00" panose="02000503000000000000" pitchFamily="2" charset="-127"/>
                <a:ea typeface="AppleSDGothicNeoL00" panose="02000503000000000000" pitchFamily="2" charset="-127"/>
              </a:rPr>
              <a:t>추가시 대부분 올르긴 함 </a:t>
            </a:r>
            <a:endParaRPr lang="en-US" altLang="ko-KR" sz="1200">
              <a:latin typeface="AppleSDGothicNeoL00" panose="02000503000000000000" pitchFamily="2" charset="-127"/>
              <a:ea typeface="AppleSDGothicNeoL00" panose="02000503000000000000" pitchFamily="2" charset="-127"/>
            </a:endParaRPr>
          </a:p>
          <a:p>
            <a:pPr marL="171450" indent="-171450">
              <a:lnSpc>
                <a:spcPct val="150000"/>
              </a:lnSpc>
              <a:buFontTx/>
              <a:buChar char="-"/>
            </a:pPr>
            <a:r>
              <a:rPr lang="en-US" altLang="ko-KR" sz="1200" b="1">
                <a:solidFill>
                  <a:schemeClr val="bg1">
                    <a:lumMod val="50000"/>
                  </a:schemeClr>
                </a:solidFill>
                <a:latin typeface="AppleSDGothicNeoL00" panose="02000503000000000000" pitchFamily="2" charset="-127"/>
                <a:ea typeface="AppleSDGothicNeoL00" panose="02000503000000000000" pitchFamily="2" charset="-127"/>
              </a:rPr>
              <a:t>Grey</a:t>
            </a:r>
            <a:r>
              <a:rPr lang="en-US" altLang="ko-KR" sz="1200">
                <a:latin typeface="AppleSDGothicNeoL00" panose="02000503000000000000" pitchFamily="2" charset="-127"/>
                <a:ea typeface="AppleSDGothicNeoL00" panose="02000503000000000000" pitchFamily="2" charset="-127"/>
              </a:rPr>
              <a:t> : cited</a:t>
            </a:r>
            <a:r>
              <a:rPr lang="ko-KR" altLang="en-US" sz="1200">
                <a:latin typeface="AppleSDGothicNeoL00" panose="02000503000000000000" pitchFamily="2" charset="-127"/>
                <a:ea typeface="AppleSDGothicNeoL00" panose="02000503000000000000" pitchFamily="2" charset="-127"/>
              </a:rPr>
              <a:t> </a:t>
            </a:r>
            <a:r>
              <a:rPr lang="en-US" altLang="ko-KR" sz="1200">
                <a:latin typeface="AppleSDGothicNeoL00" panose="02000503000000000000" pitchFamily="2" charset="-127"/>
                <a:ea typeface="AppleSDGothicNeoL00" panose="02000503000000000000" pitchFamily="2" charset="-127"/>
              </a:rPr>
              <a:t>from</a:t>
            </a:r>
            <a:r>
              <a:rPr lang="ko-KR" altLang="en-US" sz="1200">
                <a:latin typeface="AppleSDGothicNeoL00" panose="02000503000000000000" pitchFamily="2" charset="-127"/>
                <a:ea typeface="AppleSDGothicNeoL00" panose="02000503000000000000" pitchFamily="2" charset="-127"/>
              </a:rPr>
              <a:t> </a:t>
            </a:r>
            <a:r>
              <a:rPr lang="en-US" altLang="ko-KR" sz="1200">
                <a:latin typeface="AppleSDGothicNeoL00" panose="02000503000000000000" pitchFamily="2" charset="-127"/>
                <a:ea typeface="AppleSDGothicNeoL00" panose="02000503000000000000" pitchFamily="2" charset="-127"/>
              </a:rPr>
              <a:t>the</a:t>
            </a:r>
            <a:r>
              <a:rPr lang="ko-KR" altLang="en-US" sz="1200">
                <a:latin typeface="AppleSDGothicNeoL00" panose="02000503000000000000" pitchFamily="2" charset="-127"/>
                <a:ea typeface="AppleSDGothicNeoL00" panose="02000503000000000000" pitchFamily="2" charset="-127"/>
              </a:rPr>
              <a:t> </a:t>
            </a:r>
            <a:r>
              <a:rPr lang="en-US" altLang="ko-KR" sz="1200">
                <a:latin typeface="AppleSDGothicNeoL00" panose="02000503000000000000" pitchFamily="2" charset="-127"/>
                <a:ea typeface="AppleSDGothicNeoL00" panose="02000503000000000000" pitchFamily="2" charset="-127"/>
              </a:rPr>
              <a:t>literature, </a:t>
            </a:r>
            <a:r>
              <a:rPr lang="en-US" altLang="ko-KR" sz="1200" b="1">
                <a:latin typeface="AppleSDGothicNeoL00" panose="02000503000000000000" pitchFamily="2" charset="-127"/>
                <a:ea typeface="AppleSDGothicNeoL00" panose="02000503000000000000" pitchFamily="2" charset="-127"/>
              </a:rPr>
              <a:t>black</a:t>
            </a:r>
            <a:r>
              <a:rPr lang="en-US" altLang="ko-KR" sz="1200">
                <a:latin typeface="AppleSDGothicNeoL00" panose="02000503000000000000" pitchFamily="2" charset="-127"/>
                <a:ea typeface="AppleSDGothicNeoL00" panose="02000503000000000000" pitchFamily="2" charset="-127"/>
              </a:rPr>
              <a:t> : run in our setup</a:t>
            </a:r>
            <a:endParaRPr lang="ko-KR" altLang="en-US" sz="1200">
              <a:latin typeface="AppleSDGothicNeoL00" panose="02000503000000000000" pitchFamily="2" charset="-127"/>
              <a:ea typeface="AppleSDGothicNeoL00" panose="02000503000000000000" pitchFamily="2" charset="-127"/>
            </a:endParaRPr>
          </a:p>
        </p:txBody>
      </p:sp>
    </p:spTree>
    <p:extLst>
      <p:ext uri="{BB962C8B-B14F-4D97-AF65-F5344CB8AC3E}">
        <p14:creationId xmlns:p14="http://schemas.microsoft.com/office/powerpoint/2010/main" val="1258177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F513D6D-4C62-4881-ABFE-0CB94D543734}"/>
              </a:ext>
            </a:extLst>
          </p:cNvPr>
          <p:cNvSpPr txBox="1"/>
          <p:nvPr/>
        </p:nvSpPr>
        <p:spPr>
          <a:xfrm>
            <a:off x="4416961" y="2644171"/>
            <a:ext cx="676522" cy="523220"/>
          </a:xfrm>
          <a:prstGeom prst="rect">
            <a:avLst/>
          </a:prstGeom>
          <a:noFill/>
        </p:spPr>
        <p:txBody>
          <a:bodyPr wrap="square" rtlCol="0">
            <a:spAutoFit/>
          </a:bodyPr>
          <a:lstStyle/>
          <a:p>
            <a:r>
              <a:rPr lang="en-US" altLang="ko-KR" sz="2800" dirty="0">
                <a:solidFill>
                  <a:schemeClr val="tx2">
                    <a:lumMod val="50000"/>
                  </a:schemeClr>
                </a:solidFill>
                <a:latin typeface="AppleSDGothicNeoB00" panose="02000503000000000000" pitchFamily="2" charset="-127"/>
                <a:ea typeface="AppleSDGothicNeoB00" panose="02000503000000000000" pitchFamily="2" charset="-127"/>
              </a:rPr>
              <a:t>01</a:t>
            </a:r>
            <a:endParaRPr lang="ko-KR" altLang="en-US" sz="2800" dirty="0">
              <a:latin typeface="AppleSDGothicNeoB00" panose="02000503000000000000" pitchFamily="2" charset="-127"/>
              <a:ea typeface="AppleSDGothicNeoB00" panose="02000503000000000000" pitchFamily="2" charset="-127"/>
            </a:endParaRPr>
          </a:p>
        </p:txBody>
      </p:sp>
      <p:sp>
        <p:nvSpPr>
          <p:cNvPr id="4" name="직사각형 3">
            <a:extLst>
              <a:ext uri="{FF2B5EF4-FFF2-40B4-BE49-F238E27FC236}">
                <a16:creationId xmlns:a16="http://schemas.microsoft.com/office/drawing/2014/main" id="{36B3A180-559D-4BEF-AC45-D65A84DD08CC}"/>
              </a:ext>
            </a:extLst>
          </p:cNvPr>
          <p:cNvSpPr/>
          <p:nvPr/>
        </p:nvSpPr>
        <p:spPr>
          <a:xfrm>
            <a:off x="4416961" y="3167391"/>
            <a:ext cx="3358078" cy="52322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bg1"/>
                </a:solidFill>
                <a:latin typeface="AppleSDGothicNeoB00" panose="02000503000000000000" pitchFamily="2" charset="-127"/>
                <a:ea typeface="AppleSDGothicNeoB00" panose="02000503000000000000" pitchFamily="2" charset="-127"/>
              </a:rPr>
              <a:t>Introduction</a:t>
            </a:r>
            <a:endParaRPr lang="ko-KR" altLang="en-US" dirty="0">
              <a:solidFill>
                <a:schemeClr val="bg1"/>
              </a:solidFill>
              <a:latin typeface="AppleSDGothicNeoB00" panose="02000503000000000000" pitchFamily="2" charset="-127"/>
              <a:ea typeface="AppleSDGothicNeoB00" panose="02000503000000000000" pitchFamily="2" charset="-127"/>
            </a:endParaRPr>
          </a:p>
        </p:txBody>
      </p:sp>
      <p:sp>
        <p:nvSpPr>
          <p:cNvPr id="6" name="이등변 삼각형 5">
            <a:extLst>
              <a:ext uri="{FF2B5EF4-FFF2-40B4-BE49-F238E27FC236}">
                <a16:creationId xmlns:a16="http://schemas.microsoft.com/office/drawing/2014/main" id="{2E202357-96D7-44C5-8A09-9507507757EA}"/>
              </a:ext>
            </a:extLst>
          </p:cNvPr>
          <p:cNvSpPr/>
          <p:nvPr/>
        </p:nvSpPr>
        <p:spPr>
          <a:xfrm rot="18900000">
            <a:off x="-480308" y="-99421"/>
            <a:ext cx="1505913" cy="746177"/>
          </a:xfrm>
          <a:prstGeom prst="triangle">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ppleSDGothicNeoB00" panose="02000503000000000000" pitchFamily="2" charset="-127"/>
              <a:ea typeface="AppleSDGothicNeoB00" panose="02000503000000000000" pitchFamily="2" charset="-127"/>
            </a:endParaRPr>
          </a:p>
        </p:txBody>
      </p:sp>
      <p:sp>
        <p:nvSpPr>
          <p:cNvPr id="7" name="이등변 삼각형 6">
            <a:extLst>
              <a:ext uri="{FF2B5EF4-FFF2-40B4-BE49-F238E27FC236}">
                <a16:creationId xmlns:a16="http://schemas.microsoft.com/office/drawing/2014/main" id="{7A3448A8-BDC6-42D4-BA09-F64B17C0FA73}"/>
              </a:ext>
            </a:extLst>
          </p:cNvPr>
          <p:cNvSpPr/>
          <p:nvPr/>
        </p:nvSpPr>
        <p:spPr>
          <a:xfrm rot="8100000">
            <a:off x="11157099" y="6205876"/>
            <a:ext cx="1535624" cy="751024"/>
          </a:xfrm>
          <a:prstGeom prst="triangle">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ppleSDGothicNeoB00" panose="02000503000000000000" pitchFamily="2" charset="-127"/>
              <a:ea typeface="AppleSDGothicNeoB00" panose="02000503000000000000" pitchFamily="2" charset="-127"/>
            </a:endParaRPr>
          </a:p>
        </p:txBody>
      </p:sp>
    </p:spTree>
    <p:extLst>
      <p:ext uri="{BB962C8B-B14F-4D97-AF65-F5344CB8AC3E}">
        <p14:creationId xmlns:p14="http://schemas.microsoft.com/office/powerpoint/2010/main" val="2337395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직선 연결선 5">
            <a:extLst>
              <a:ext uri="{FF2B5EF4-FFF2-40B4-BE49-F238E27FC236}">
                <a16:creationId xmlns:a16="http://schemas.microsoft.com/office/drawing/2014/main" id="{C9805BEC-CF55-4E42-904B-DF65E5F1778B}"/>
              </a:ext>
            </a:extLst>
          </p:cNvPr>
          <p:cNvCxnSpPr>
            <a:cxnSpLocks/>
          </p:cNvCxnSpPr>
          <p:nvPr/>
        </p:nvCxnSpPr>
        <p:spPr>
          <a:xfrm>
            <a:off x="1068883" y="777514"/>
            <a:ext cx="1407617" cy="0"/>
          </a:xfrm>
          <a:prstGeom prst="line">
            <a:avLst/>
          </a:prstGeom>
          <a:ln w="317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F513D6D-4C62-4881-ABFE-0CB94D543734}"/>
              </a:ext>
            </a:extLst>
          </p:cNvPr>
          <p:cNvSpPr txBox="1"/>
          <p:nvPr/>
        </p:nvSpPr>
        <p:spPr>
          <a:xfrm>
            <a:off x="597474" y="377404"/>
            <a:ext cx="2063878" cy="400110"/>
          </a:xfrm>
          <a:prstGeom prst="rect">
            <a:avLst/>
          </a:prstGeom>
          <a:noFill/>
        </p:spPr>
        <p:txBody>
          <a:bodyPr wrap="square" rtlCol="0">
            <a:spAutoFit/>
          </a:bodyPr>
          <a:lstStyle/>
          <a:p>
            <a:r>
              <a:rPr lang="en-US" altLang="ko-KR" sz="2000">
                <a:solidFill>
                  <a:schemeClr val="tx2">
                    <a:lumMod val="50000"/>
                  </a:schemeClr>
                </a:solidFill>
                <a:latin typeface="AppleSDGothicNeoB00" panose="02000503000000000000" pitchFamily="2" charset="-127"/>
                <a:ea typeface="AppleSDGothicNeoB00" panose="02000503000000000000" pitchFamily="2" charset="-127"/>
              </a:rPr>
              <a:t>04 E</a:t>
            </a:r>
            <a:r>
              <a:rPr lang="en-US" altLang="ko-KR" sz="2000">
                <a:latin typeface="AppleSDGothicNeoB00" panose="02000503000000000000" pitchFamily="2" charset="-127"/>
                <a:ea typeface="AppleSDGothicNeoB00" panose="02000503000000000000" pitchFamily="2" charset="-127"/>
              </a:rPr>
              <a:t>xperiments</a:t>
            </a:r>
            <a:endParaRPr lang="ko-KR" altLang="en-US" sz="2000" dirty="0">
              <a:latin typeface="AppleSDGothicNeoB00" panose="02000503000000000000" pitchFamily="2" charset="-127"/>
              <a:ea typeface="AppleSDGothicNeoB00" panose="02000503000000000000" pitchFamily="2" charset="-127"/>
            </a:endParaRPr>
          </a:p>
        </p:txBody>
      </p:sp>
      <p:sp>
        <p:nvSpPr>
          <p:cNvPr id="16" name="사각형: 둥근 모서리 15">
            <a:extLst>
              <a:ext uri="{FF2B5EF4-FFF2-40B4-BE49-F238E27FC236}">
                <a16:creationId xmlns:a16="http://schemas.microsoft.com/office/drawing/2014/main" id="{E0C1707C-9393-4E88-AAEB-56D1F0A5653C}"/>
              </a:ext>
            </a:extLst>
          </p:cNvPr>
          <p:cNvSpPr/>
          <p:nvPr/>
        </p:nvSpPr>
        <p:spPr>
          <a:xfrm>
            <a:off x="10866575" y="125688"/>
            <a:ext cx="256802" cy="45719"/>
          </a:xfrm>
          <a:prstGeom prst="roundRect">
            <a:avLst/>
          </a:prstGeom>
          <a:solidFill>
            <a:schemeClr val="bg1">
              <a:lumMod val="85000"/>
            </a:schemeClr>
          </a:solidFill>
          <a:ln>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bg2"/>
                </a:solidFill>
              </a:ln>
              <a:solidFill>
                <a:schemeClr val="bg2">
                  <a:lumMod val="90000"/>
                </a:schemeClr>
              </a:solidFill>
              <a:latin typeface="AppleSDGothicNeoB00" panose="02000503000000000000" pitchFamily="2" charset="-127"/>
              <a:ea typeface="AppleSDGothicNeoB00" panose="02000503000000000000" pitchFamily="2" charset="-127"/>
            </a:endParaRPr>
          </a:p>
        </p:txBody>
      </p:sp>
      <p:sp>
        <p:nvSpPr>
          <p:cNvPr id="20" name="사각형: 둥근 모서리 19">
            <a:extLst>
              <a:ext uri="{FF2B5EF4-FFF2-40B4-BE49-F238E27FC236}">
                <a16:creationId xmlns:a16="http://schemas.microsoft.com/office/drawing/2014/main" id="{D5E562A8-580C-4614-948A-D8F8739D6E14}"/>
              </a:ext>
            </a:extLst>
          </p:cNvPr>
          <p:cNvSpPr/>
          <p:nvPr/>
        </p:nvSpPr>
        <p:spPr>
          <a:xfrm>
            <a:off x="11190140" y="125688"/>
            <a:ext cx="256802" cy="45719"/>
          </a:xfrm>
          <a:prstGeom prst="roundRect">
            <a:avLst/>
          </a:prstGeom>
          <a:solidFill>
            <a:schemeClr val="bg1">
              <a:lumMod val="85000"/>
            </a:schemeClr>
          </a:solidFill>
          <a:ln>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bg2"/>
                </a:solidFill>
              </a:ln>
              <a:solidFill>
                <a:schemeClr val="bg2">
                  <a:lumMod val="90000"/>
                </a:schemeClr>
              </a:solidFill>
              <a:latin typeface="AppleSDGothicNeoB00" panose="02000503000000000000" pitchFamily="2" charset="-127"/>
              <a:ea typeface="AppleSDGothicNeoB00" panose="02000503000000000000" pitchFamily="2" charset="-127"/>
            </a:endParaRPr>
          </a:p>
        </p:txBody>
      </p:sp>
      <p:sp>
        <p:nvSpPr>
          <p:cNvPr id="21" name="사각형: 둥근 모서리 20">
            <a:extLst>
              <a:ext uri="{FF2B5EF4-FFF2-40B4-BE49-F238E27FC236}">
                <a16:creationId xmlns:a16="http://schemas.microsoft.com/office/drawing/2014/main" id="{528CD196-9651-426E-9082-660C8D7F765A}"/>
              </a:ext>
            </a:extLst>
          </p:cNvPr>
          <p:cNvSpPr/>
          <p:nvPr/>
        </p:nvSpPr>
        <p:spPr>
          <a:xfrm>
            <a:off x="11513705" y="125688"/>
            <a:ext cx="256802" cy="45719"/>
          </a:xfrm>
          <a:prstGeom prst="roundRect">
            <a:avLst/>
          </a:prstGeom>
          <a:solidFill>
            <a:srgbClr val="9DC3E6"/>
          </a:solidFill>
          <a:ln>
            <a:solidFill>
              <a:srgbClr val="9DC3E6"/>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bg2"/>
                </a:solidFill>
              </a:ln>
              <a:solidFill>
                <a:schemeClr val="bg2">
                  <a:lumMod val="90000"/>
                </a:schemeClr>
              </a:solidFill>
              <a:latin typeface="AppleSDGothicNeoB00" panose="02000503000000000000" pitchFamily="2" charset="-127"/>
              <a:ea typeface="AppleSDGothicNeoB00" panose="02000503000000000000" pitchFamily="2" charset="-127"/>
            </a:endParaRPr>
          </a:p>
        </p:txBody>
      </p:sp>
      <p:sp>
        <p:nvSpPr>
          <p:cNvPr id="22" name="사각형: 둥근 모서리 21">
            <a:extLst>
              <a:ext uri="{FF2B5EF4-FFF2-40B4-BE49-F238E27FC236}">
                <a16:creationId xmlns:a16="http://schemas.microsoft.com/office/drawing/2014/main" id="{6502DBEA-686C-4962-8D58-54DA28A30A8B}"/>
              </a:ext>
            </a:extLst>
          </p:cNvPr>
          <p:cNvSpPr/>
          <p:nvPr/>
        </p:nvSpPr>
        <p:spPr>
          <a:xfrm>
            <a:off x="11837270" y="125688"/>
            <a:ext cx="256802" cy="45719"/>
          </a:xfrm>
          <a:prstGeom prst="roundRect">
            <a:avLst/>
          </a:prstGeom>
          <a:solidFill>
            <a:srgbClr val="D9D9D9"/>
          </a:solidFill>
          <a:ln>
            <a:solidFill>
              <a:srgbClr val="D9D9D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bg2"/>
                </a:solidFill>
              </a:ln>
              <a:solidFill>
                <a:schemeClr val="bg2">
                  <a:lumMod val="90000"/>
                </a:schemeClr>
              </a:solidFill>
              <a:latin typeface="AppleSDGothicNeoB00" panose="02000503000000000000" pitchFamily="2" charset="-127"/>
              <a:ea typeface="AppleSDGothicNeoB00" panose="02000503000000000000" pitchFamily="2" charset="-127"/>
            </a:endParaRPr>
          </a:p>
        </p:txBody>
      </p:sp>
      <p:sp>
        <p:nvSpPr>
          <p:cNvPr id="23" name="사각형: 둥근 모서리 22">
            <a:extLst>
              <a:ext uri="{FF2B5EF4-FFF2-40B4-BE49-F238E27FC236}">
                <a16:creationId xmlns:a16="http://schemas.microsoft.com/office/drawing/2014/main" id="{DEE6B59E-4C4B-4771-A992-38BB5779F5DB}"/>
              </a:ext>
            </a:extLst>
          </p:cNvPr>
          <p:cNvSpPr/>
          <p:nvPr/>
        </p:nvSpPr>
        <p:spPr>
          <a:xfrm>
            <a:off x="10543010" y="125688"/>
            <a:ext cx="256802" cy="45719"/>
          </a:xfrm>
          <a:prstGeom prst="roundRect">
            <a:avLst/>
          </a:prstGeom>
          <a:solidFill>
            <a:schemeClr val="bg1">
              <a:lumMod val="85000"/>
            </a:schemeClr>
          </a:solidFill>
          <a:ln>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ppleSDGothicNeoB00" panose="02000503000000000000" pitchFamily="2" charset="-127"/>
              <a:ea typeface="AppleSDGothicNeoB00" panose="02000503000000000000" pitchFamily="2" charset="-127"/>
            </a:endParaRPr>
          </a:p>
        </p:txBody>
      </p:sp>
      <p:sp>
        <p:nvSpPr>
          <p:cNvPr id="12" name="이등변 삼각형 11">
            <a:extLst>
              <a:ext uri="{FF2B5EF4-FFF2-40B4-BE49-F238E27FC236}">
                <a16:creationId xmlns:a16="http://schemas.microsoft.com/office/drawing/2014/main" id="{4B61F7DE-0F61-431C-A5AE-DFB99161A754}"/>
              </a:ext>
            </a:extLst>
          </p:cNvPr>
          <p:cNvSpPr/>
          <p:nvPr/>
        </p:nvSpPr>
        <p:spPr>
          <a:xfrm rot="18900000">
            <a:off x="-480308" y="-99421"/>
            <a:ext cx="1505913" cy="746177"/>
          </a:xfrm>
          <a:prstGeom prst="triangle">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ppleSDGothicNeoB00" panose="02000503000000000000" pitchFamily="2" charset="-127"/>
              <a:ea typeface="AppleSDGothicNeoB00" panose="02000503000000000000" pitchFamily="2" charset="-127"/>
            </a:endParaRPr>
          </a:p>
        </p:txBody>
      </p:sp>
      <p:sp>
        <p:nvSpPr>
          <p:cNvPr id="13" name="이등변 삼각형 12">
            <a:extLst>
              <a:ext uri="{FF2B5EF4-FFF2-40B4-BE49-F238E27FC236}">
                <a16:creationId xmlns:a16="http://schemas.microsoft.com/office/drawing/2014/main" id="{B173A105-09D1-4126-888B-30A075CA80B4}"/>
              </a:ext>
            </a:extLst>
          </p:cNvPr>
          <p:cNvSpPr/>
          <p:nvPr/>
        </p:nvSpPr>
        <p:spPr>
          <a:xfrm rot="8100000">
            <a:off x="11157099" y="6205876"/>
            <a:ext cx="1535624" cy="751024"/>
          </a:xfrm>
          <a:prstGeom prst="triangle">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ppleSDGothicNeoB00" panose="02000503000000000000" pitchFamily="2" charset="-127"/>
              <a:ea typeface="AppleSDGothicNeoB00" panose="02000503000000000000" pitchFamily="2" charset="-127"/>
            </a:endParaRPr>
          </a:p>
        </p:txBody>
      </p:sp>
      <p:pic>
        <p:nvPicPr>
          <p:cNvPr id="15" name="그림 14">
            <a:extLst>
              <a:ext uri="{FF2B5EF4-FFF2-40B4-BE49-F238E27FC236}">
                <a16:creationId xmlns:a16="http://schemas.microsoft.com/office/drawing/2014/main" id="{A6852230-909A-FEB8-CEA9-C38E1EAD84C7}"/>
              </a:ext>
            </a:extLst>
          </p:cNvPr>
          <p:cNvPicPr>
            <a:picLocks noChangeAspect="1"/>
          </p:cNvPicPr>
          <p:nvPr/>
        </p:nvPicPr>
        <p:blipFill>
          <a:blip r:embed="rId3"/>
          <a:stretch>
            <a:fillRect/>
          </a:stretch>
        </p:blipFill>
        <p:spPr>
          <a:xfrm>
            <a:off x="1772691" y="3180318"/>
            <a:ext cx="8559920" cy="2592617"/>
          </a:xfrm>
          <a:prstGeom prst="rect">
            <a:avLst/>
          </a:prstGeom>
        </p:spPr>
      </p:pic>
      <p:sp>
        <p:nvSpPr>
          <p:cNvPr id="14" name="TextBox 13">
            <a:extLst>
              <a:ext uri="{FF2B5EF4-FFF2-40B4-BE49-F238E27FC236}">
                <a16:creationId xmlns:a16="http://schemas.microsoft.com/office/drawing/2014/main" id="{64EB89FD-B316-C3E2-00ED-EE0FE99AD473}"/>
              </a:ext>
            </a:extLst>
          </p:cNvPr>
          <p:cNvSpPr txBox="1"/>
          <p:nvPr/>
        </p:nvSpPr>
        <p:spPr>
          <a:xfrm>
            <a:off x="706932" y="992958"/>
            <a:ext cx="5979617" cy="307777"/>
          </a:xfrm>
          <a:prstGeom prst="rect">
            <a:avLst/>
          </a:prstGeom>
          <a:noFill/>
        </p:spPr>
        <p:txBody>
          <a:bodyPr wrap="square" rtlCol="0">
            <a:spAutoFit/>
          </a:bodyPr>
          <a:lstStyle/>
          <a:p>
            <a:r>
              <a:rPr lang="en-US" altLang="ko-KR" sz="1400">
                <a:latin typeface="AppleSDGothicNeoB00" panose="02000503000000000000" pitchFamily="2" charset="-127"/>
                <a:ea typeface="AppleSDGothicNeoB00" panose="02000503000000000000" pitchFamily="2" charset="-127"/>
              </a:rPr>
              <a:t>4. Comparison</a:t>
            </a:r>
            <a:r>
              <a:rPr lang="ko-KR" altLang="en-US" sz="1400">
                <a:latin typeface="AppleSDGothicNeoB00" panose="02000503000000000000" pitchFamily="2" charset="-127"/>
                <a:ea typeface="AppleSDGothicNeoB00" panose="02000503000000000000" pitchFamily="2" charset="-127"/>
              </a:rPr>
              <a:t> </a:t>
            </a:r>
            <a:r>
              <a:rPr lang="en-US" altLang="ko-KR" sz="1400">
                <a:latin typeface="AppleSDGothicNeoB00" panose="02000503000000000000" pitchFamily="2" charset="-127"/>
                <a:ea typeface="AppleSDGothicNeoB00" panose="02000503000000000000" pitchFamily="2" charset="-127"/>
              </a:rPr>
              <a:t>to</a:t>
            </a:r>
            <a:r>
              <a:rPr lang="ko-KR" altLang="en-US" sz="1400">
                <a:latin typeface="AppleSDGothicNeoB00" panose="02000503000000000000" pitchFamily="2" charset="-127"/>
                <a:ea typeface="AppleSDGothicNeoB00" panose="02000503000000000000" pitchFamily="2" charset="-127"/>
              </a:rPr>
              <a:t> </a:t>
            </a:r>
            <a:r>
              <a:rPr lang="en-US" altLang="ko-KR" sz="1400">
                <a:latin typeface="AppleSDGothicNeoB00" panose="02000503000000000000" pitchFamily="2" charset="-127"/>
                <a:ea typeface="AppleSDGothicNeoB00" panose="02000503000000000000" pitchFamily="2" charset="-127"/>
              </a:rPr>
              <a:t>other</a:t>
            </a:r>
            <a:r>
              <a:rPr lang="ko-KR" altLang="en-US" sz="1400">
                <a:latin typeface="AppleSDGothicNeoB00" panose="02000503000000000000" pitchFamily="2" charset="-127"/>
                <a:ea typeface="AppleSDGothicNeoB00" panose="02000503000000000000" pitchFamily="2" charset="-127"/>
              </a:rPr>
              <a:t> </a:t>
            </a:r>
            <a:r>
              <a:rPr lang="en-US" altLang="ko-KR" sz="1400">
                <a:latin typeface="AppleSDGothicNeoB00" panose="02000503000000000000" pitchFamily="2" charset="-127"/>
                <a:ea typeface="AppleSDGothicNeoB00" panose="02000503000000000000" pitchFamily="2" charset="-127"/>
              </a:rPr>
              <a:t>topology-based</a:t>
            </a:r>
            <a:r>
              <a:rPr lang="ko-KR" altLang="en-US" sz="1400">
                <a:latin typeface="AppleSDGothicNeoB00" panose="02000503000000000000" pitchFamily="2" charset="-127"/>
                <a:ea typeface="AppleSDGothicNeoB00" panose="02000503000000000000" pitchFamily="2" charset="-127"/>
              </a:rPr>
              <a:t> </a:t>
            </a:r>
            <a:r>
              <a:rPr lang="en-US" altLang="ko-KR" sz="1400">
                <a:latin typeface="AppleSDGothicNeoB00" panose="02000503000000000000" pitchFamily="2" charset="-127"/>
                <a:ea typeface="AppleSDGothicNeoB00" panose="02000503000000000000" pitchFamily="2" charset="-127"/>
              </a:rPr>
              <a:t>algorithms</a:t>
            </a:r>
            <a:r>
              <a:rPr lang="ko-KR" altLang="en-US" sz="1400">
                <a:latin typeface="AppleSDGothicNeoB00" panose="02000503000000000000" pitchFamily="2" charset="-127"/>
                <a:ea typeface="AppleSDGothicNeoB00" panose="02000503000000000000" pitchFamily="2" charset="-127"/>
              </a:rPr>
              <a:t> </a:t>
            </a:r>
            <a:endParaRPr lang="en-US" altLang="ko-KR" sz="1400">
              <a:latin typeface="AppleSDGothicNeoB00" panose="02000503000000000000" pitchFamily="2" charset="-127"/>
              <a:ea typeface="AppleSDGothicNeoB00" panose="02000503000000000000" pitchFamily="2" charset="-127"/>
            </a:endParaRPr>
          </a:p>
        </p:txBody>
      </p:sp>
      <p:sp>
        <p:nvSpPr>
          <p:cNvPr id="17" name="TextBox 16">
            <a:extLst>
              <a:ext uri="{FF2B5EF4-FFF2-40B4-BE49-F238E27FC236}">
                <a16:creationId xmlns:a16="http://schemas.microsoft.com/office/drawing/2014/main" id="{D61993D9-B220-D053-EAD9-764761FEB5F1}"/>
              </a:ext>
            </a:extLst>
          </p:cNvPr>
          <p:cNvSpPr txBox="1"/>
          <p:nvPr/>
        </p:nvSpPr>
        <p:spPr>
          <a:xfrm>
            <a:off x="977354" y="1293500"/>
            <a:ext cx="11500396" cy="1454244"/>
          </a:xfrm>
          <a:prstGeom prst="rect">
            <a:avLst/>
          </a:prstGeom>
          <a:noFill/>
        </p:spPr>
        <p:txBody>
          <a:bodyPr wrap="square" rtlCol="0">
            <a:spAutoFit/>
          </a:bodyPr>
          <a:lstStyle/>
          <a:p>
            <a:pPr marL="171450" indent="-171450">
              <a:lnSpc>
                <a:spcPct val="150000"/>
              </a:lnSpc>
              <a:buFontTx/>
              <a:buChar char="-"/>
            </a:pPr>
            <a:r>
              <a:rPr lang="ko-KR" altLang="en-US" sz="1200">
                <a:latin typeface="AppleSDGothicNeoL00" panose="02000503000000000000" pitchFamily="2" charset="-127"/>
                <a:ea typeface="AppleSDGothicNeoL00" panose="02000503000000000000" pitchFamily="2" charset="-127"/>
              </a:rPr>
              <a:t>다른 </a:t>
            </a:r>
            <a:r>
              <a:rPr lang="en-US" altLang="ko-KR" sz="1200">
                <a:latin typeface="AppleSDGothicNeoL00" panose="02000503000000000000" pitchFamily="2" charset="-127"/>
                <a:ea typeface="AppleSDGothicNeoL00" panose="02000503000000000000" pitchFamily="2" charset="-127"/>
              </a:rPr>
              <a:t>topology-based</a:t>
            </a:r>
            <a:r>
              <a:rPr lang="ko-KR" altLang="en-US" sz="1200">
                <a:latin typeface="AppleSDGothicNeoL00" panose="02000503000000000000" pitchFamily="2" charset="-127"/>
                <a:ea typeface="AppleSDGothicNeoL00" panose="02000503000000000000" pitchFamily="2" charset="-127"/>
              </a:rPr>
              <a:t> 방법들과 비교</a:t>
            </a:r>
            <a:endParaRPr lang="en-US" altLang="ko-KR" sz="1200">
              <a:latin typeface="AppleSDGothicNeoL00" panose="02000503000000000000" pitchFamily="2" charset="-127"/>
              <a:ea typeface="AppleSDGothicNeoL00" panose="02000503000000000000" pitchFamily="2" charset="-127"/>
            </a:endParaRPr>
          </a:p>
          <a:p>
            <a:pPr marL="171450" indent="-171450">
              <a:lnSpc>
                <a:spcPct val="150000"/>
              </a:lnSpc>
              <a:buFontTx/>
              <a:buChar char="-"/>
            </a:pPr>
            <a:r>
              <a:rPr lang="en-US" altLang="ko-KR" sz="1200">
                <a:latin typeface="AppleSDGothicNeoL00" panose="02000503000000000000" pitchFamily="2" charset="-127"/>
                <a:ea typeface="AppleSDGothicNeoL00" panose="02000503000000000000" pitchFamily="2" charset="-127"/>
              </a:rPr>
              <a:t>Detail</a:t>
            </a:r>
            <a:r>
              <a:rPr lang="ko-KR" altLang="en-US" sz="1200">
                <a:latin typeface="AppleSDGothicNeoL00" panose="02000503000000000000" pitchFamily="2" charset="-127"/>
                <a:ea typeface="AppleSDGothicNeoL00" panose="02000503000000000000" pitchFamily="2" charset="-127"/>
              </a:rPr>
              <a:t>은 </a:t>
            </a:r>
            <a:r>
              <a:rPr lang="en-US" altLang="ko-KR" sz="1200">
                <a:latin typeface="AppleSDGothicNeoL00" panose="02000503000000000000" pitchFamily="2" charset="-127"/>
                <a:ea typeface="AppleSDGothicNeoL00" panose="02000503000000000000" pitchFamily="2" charset="-127"/>
              </a:rPr>
              <a:t>Appendix D</a:t>
            </a:r>
          </a:p>
          <a:p>
            <a:pPr marL="171450" indent="-171450">
              <a:lnSpc>
                <a:spcPct val="150000"/>
              </a:lnSpc>
              <a:buFontTx/>
              <a:buChar char="-"/>
            </a:pPr>
            <a:r>
              <a:rPr lang="en-US" altLang="ko-KR" sz="1200">
                <a:latin typeface="AppleSDGothicNeoL00" panose="02000503000000000000" pitchFamily="2" charset="-127"/>
                <a:ea typeface="AppleSDGothicNeoL00" panose="02000503000000000000" pitchFamily="2" charset="-127"/>
              </a:rPr>
              <a:t>Static : topological features</a:t>
            </a:r>
            <a:r>
              <a:rPr lang="ko-KR" altLang="en-US" sz="1200">
                <a:latin typeface="AppleSDGothicNeoL00" panose="02000503000000000000" pitchFamily="2" charset="-127"/>
                <a:ea typeface="AppleSDGothicNeoL00" panose="02000503000000000000" pitchFamily="2" charset="-127"/>
              </a:rPr>
              <a:t>를 고려하지 않고 </a:t>
            </a:r>
            <a:r>
              <a:rPr lang="en-US" altLang="ko-KR" sz="1200">
                <a:latin typeface="AppleSDGothicNeoL00" panose="02000503000000000000" pitchFamily="2" charset="-127"/>
                <a:ea typeface="AppleSDGothicNeoL00" panose="02000503000000000000" pitchFamily="2" charset="-127"/>
              </a:rPr>
              <a:t>paramters</a:t>
            </a:r>
            <a:r>
              <a:rPr lang="ko-KR" altLang="en-US" sz="1200">
                <a:latin typeface="AppleSDGothicNeoL00" panose="02000503000000000000" pitchFamily="2" charset="-127"/>
                <a:ea typeface="AppleSDGothicNeoL00" panose="02000503000000000000" pitchFamily="2" charset="-127"/>
              </a:rPr>
              <a:t>수 측면에서 </a:t>
            </a:r>
            <a:r>
              <a:rPr lang="en-US" altLang="ko-KR" sz="1200">
                <a:latin typeface="AppleSDGothicNeoL00" panose="02000503000000000000" pitchFamily="2" charset="-127"/>
                <a:ea typeface="AppleSDGothicNeoL00" panose="02000503000000000000" pitchFamily="2" charset="-127"/>
              </a:rPr>
              <a:t>filtration </a:t>
            </a:r>
            <a:r>
              <a:rPr lang="ko-KR" altLang="en-US" sz="1200">
                <a:latin typeface="AppleSDGothicNeoL00" panose="02000503000000000000" pitchFamily="2" charset="-127"/>
                <a:ea typeface="AppleSDGothicNeoL00" panose="02000503000000000000" pitchFamily="2" charset="-127"/>
              </a:rPr>
              <a:t>계산을 </a:t>
            </a:r>
            <a:r>
              <a:rPr lang="en-US" altLang="ko-KR" sz="1200">
                <a:latin typeface="AppleSDGothicNeoL00" panose="02000503000000000000" pitchFamily="2" charset="-127"/>
                <a:ea typeface="AppleSDGothicNeoL00" panose="02000503000000000000" pitchFamily="2" charset="-127"/>
              </a:rPr>
              <a:t>mimics [</a:t>
            </a:r>
            <a:r>
              <a:rPr lang="ko-KR" altLang="en-US" sz="1200">
                <a:latin typeface="AppleSDGothicNeoL00" panose="02000503000000000000" pitchFamily="2" charset="-127"/>
                <a:ea typeface="AppleSDGothicNeoL00" panose="02000503000000000000" pitchFamily="2" charset="-127"/>
              </a:rPr>
              <a:t>정확히 무슨 의미인지는 모르겠음</a:t>
            </a:r>
            <a:r>
              <a:rPr lang="en-US" altLang="ko-KR" sz="1200">
                <a:latin typeface="AppleSDGothicNeoL00" panose="02000503000000000000" pitchFamily="2" charset="-127"/>
                <a:ea typeface="AppleSDGothicNeoL00" panose="02000503000000000000" pitchFamily="2" charset="-127"/>
              </a:rPr>
              <a:t>]</a:t>
            </a:r>
            <a:r>
              <a:rPr lang="en-US" altLang="ko-KR" sz="1200">
                <a:latin typeface="AppleSDGothicNeoL00" panose="02000503000000000000" pitchFamily="2" charset="-127"/>
                <a:ea typeface="AppleSDGothicNeoL00" panose="02000503000000000000" pitchFamily="2" charset="-127"/>
                <a:sym typeface="Wingdings" panose="05000000000000000000" pitchFamily="2" charset="2"/>
              </a:rPr>
              <a:t></a:t>
            </a:r>
            <a:r>
              <a:rPr lang="ko-KR" altLang="en-US" sz="1200">
                <a:latin typeface="AppleSDGothicNeoL00" panose="02000503000000000000" pitchFamily="2" charset="-127"/>
                <a:ea typeface="AppleSDGothicNeoL00" panose="02000503000000000000" pitchFamily="2" charset="-127"/>
              </a:rPr>
              <a:t> </a:t>
            </a:r>
            <a:r>
              <a:rPr lang="en-US" altLang="ko-KR" sz="1200">
                <a:latin typeface="AppleSDGothicNeoL00" panose="02000503000000000000" pitchFamily="2" charset="-127"/>
                <a:ea typeface="AppleSDGothicNeoL00" panose="02000503000000000000" pitchFamily="2" charset="-127"/>
              </a:rPr>
              <a:t> dynamic one based on persistent homology</a:t>
            </a:r>
          </a:p>
          <a:p>
            <a:pPr>
              <a:lnSpc>
                <a:spcPct val="150000"/>
              </a:lnSpc>
            </a:pPr>
            <a:r>
              <a:rPr lang="en-US" altLang="ko-KR" sz="1200">
                <a:latin typeface="AppleSDGothicNeoL00" panose="02000503000000000000" pitchFamily="2" charset="-127"/>
                <a:ea typeface="AppleSDGothicNeoL00" panose="02000503000000000000" pitchFamily="2" charset="-127"/>
              </a:rPr>
              <a:t>-&gt; </a:t>
            </a:r>
            <a:r>
              <a:rPr lang="ko-KR" altLang="en-US" sz="1200">
                <a:latin typeface="AppleSDGothicNeoL00" panose="02000503000000000000" pitchFamily="2" charset="-127"/>
                <a:ea typeface="AppleSDGothicNeoL00" panose="02000503000000000000" pitchFamily="2" charset="-127"/>
              </a:rPr>
              <a:t>무작위로 </a:t>
            </a:r>
            <a:r>
              <a:rPr lang="en-US" altLang="ko-KR" sz="1200">
                <a:latin typeface="AppleSDGothicNeoL00" panose="02000503000000000000" pitchFamily="2" charset="-127"/>
                <a:ea typeface="AppleSDGothicNeoL00" panose="02000503000000000000" pitchFamily="2" charset="-127"/>
              </a:rPr>
              <a:t>edge</a:t>
            </a:r>
            <a:r>
              <a:rPr lang="ko-KR" altLang="en-US" sz="1200">
                <a:latin typeface="AppleSDGothicNeoL00" panose="02000503000000000000" pitchFamily="2" charset="-127"/>
                <a:ea typeface="AppleSDGothicNeoL00" panose="02000503000000000000" pitchFamily="2" charset="-127"/>
              </a:rPr>
              <a:t>를 선택하는데</a:t>
            </a:r>
            <a:r>
              <a:rPr lang="en-US" altLang="ko-KR" sz="1200">
                <a:latin typeface="AppleSDGothicNeoL00" panose="02000503000000000000" pitchFamily="2" charset="-127"/>
                <a:ea typeface="AppleSDGothicNeoL00" panose="02000503000000000000" pitchFamily="2" charset="-127"/>
              </a:rPr>
              <a:t>, </a:t>
            </a:r>
            <a:r>
              <a:rPr lang="ko-KR" altLang="en-US" sz="1200">
                <a:latin typeface="AppleSDGothicNeoL00" panose="02000503000000000000" pitchFamily="2" charset="-127"/>
                <a:ea typeface="AppleSDGothicNeoL00" panose="02000503000000000000" pitchFamily="2" charset="-127"/>
              </a:rPr>
              <a:t>이는 엄격한 </a:t>
            </a:r>
            <a:r>
              <a:rPr lang="en-US" altLang="ko-KR" sz="1200">
                <a:latin typeface="AppleSDGothicNeoL00" panose="02000503000000000000" pitchFamily="2" charset="-127"/>
                <a:ea typeface="AppleSDGothicNeoL00" panose="02000503000000000000" pitchFamily="2" charset="-127"/>
              </a:rPr>
              <a:t>topology </a:t>
            </a:r>
            <a:r>
              <a:rPr lang="ko-KR" altLang="en-US" sz="1200">
                <a:latin typeface="AppleSDGothicNeoL00" panose="02000503000000000000" pitchFamily="2" charset="-127"/>
                <a:ea typeface="AppleSDGothicNeoL00" panose="02000503000000000000" pitchFamily="2" charset="-127"/>
              </a:rPr>
              <a:t>기반 대신 </a:t>
            </a:r>
            <a:r>
              <a:rPr lang="en-US" altLang="ko-KR" sz="1200">
                <a:latin typeface="AppleSDGothicNeoL00" panose="02000503000000000000" pitchFamily="2" charset="-127"/>
                <a:ea typeface="AppleSDGothicNeoL00" panose="02000503000000000000" pitchFamily="2" charset="-127"/>
              </a:rPr>
              <a:t>node features values</a:t>
            </a:r>
            <a:r>
              <a:rPr lang="ko-KR" altLang="en-US" sz="1200">
                <a:latin typeface="AppleSDGothicNeoL00" panose="02000503000000000000" pitchFamily="2" charset="-127"/>
                <a:ea typeface="AppleSDGothicNeoL00" panose="02000503000000000000" pitchFamily="2" charset="-127"/>
              </a:rPr>
              <a:t>에 기반한 </a:t>
            </a:r>
            <a:r>
              <a:rPr lang="en-US" altLang="ko-KR" sz="1200">
                <a:latin typeface="AppleSDGothicNeoL00" panose="02000503000000000000" pitchFamily="2" charset="-127"/>
                <a:ea typeface="AppleSDGothicNeoL00" panose="02000503000000000000" pitchFamily="2" charset="-127"/>
              </a:rPr>
              <a:t>graph-level information</a:t>
            </a:r>
            <a:r>
              <a:rPr lang="ko-KR" altLang="en-US" sz="1200">
                <a:latin typeface="AppleSDGothicNeoL00" panose="02000503000000000000" pitchFamily="2" charset="-127"/>
                <a:ea typeface="AppleSDGothicNeoL00" panose="02000503000000000000" pitchFamily="2" charset="-127"/>
              </a:rPr>
              <a:t>을 학습하는 효과가 있다고 함</a:t>
            </a:r>
            <a:endParaRPr lang="en-US" altLang="ko-KR" sz="1200">
              <a:latin typeface="AppleSDGothicNeoL00" panose="02000503000000000000" pitchFamily="2" charset="-127"/>
              <a:ea typeface="AppleSDGothicNeoL00" panose="02000503000000000000" pitchFamily="2" charset="-127"/>
            </a:endParaRPr>
          </a:p>
          <a:p>
            <a:pPr>
              <a:lnSpc>
                <a:spcPct val="150000"/>
              </a:lnSpc>
            </a:pPr>
            <a:r>
              <a:rPr lang="en-US" altLang="ko-KR" sz="1200">
                <a:latin typeface="AppleSDGothicNeoL00" panose="02000503000000000000" pitchFamily="2" charset="-127"/>
                <a:ea typeface="AppleSDGothicNeoL00" panose="02000503000000000000" pitchFamily="2" charset="-127"/>
              </a:rPr>
              <a:t>-&gt; persistent homology</a:t>
            </a:r>
            <a:r>
              <a:rPr lang="ko-KR" altLang="en-US" sz="1200">
                <a:latin typeface="AppleSDGothicNeoL00" panose="02000503000000000000" pitchFamily="2" charset="-127"/>
                <a:ea typeface="AppleSDGothicNeoL00" panose="02000503000000000000" pitchFamily="2" charset="-127"/>
              </a:rPr>
              <a:t>가 빠진것은 아니고 </a:t>
            </a:r>
            <a:r>
              <a:rPr lang="en-US" altLang="ko-KR" sz="1200">
                <a:latin typeface="AppleSDGothicNeoL00" panose="02000503000000000000" pitchFamily="2" charset="-127"/>
                <a:ea typeface="AppleSDGothicNeoL00" panose="02000503000000000000" pitchFamily="2" charset="-127"/>
              </a:rPr>
              <a:t>edge </a:t>
            </a:r>
            <a:r>
              <a:rPr lang="ko-KR" altLang="en-US" sz="1200">
                <a:latin typeface="AppleSDGothicNeoL00" panose="02000503000000000000" pitchFamily="2" charset="-127"/>
                <a:ea typeface="AppleSDGothicNeoL00" panose="02000503000000000000" pitchFamily="2" charset="-127"/>
              </a:rPr>
              <a:t>선택 방법이 다른 것임 </a:t>
            </a:r>
          </a:p>
        </p:txBody>
      </p:sp>
    </p:spTree>
    <p:extLst>
      <p:ext uri="{BB962C8B-B14F-4D97-AF65-F5344CB8AC3E}">
        <p14:creationId xmlns:p14="http://schemas.microsoft.com/office/powerpoint/2010/main" val="26411568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F513D6D-4C62-4881-ABFE-0CB94D543734}"/>
              </a:ext>
            </a:extLst>
          </p:cNvPr>
          <p:cNvSpPr txBox="1"/>
          <p:nvPr/>
        </p:nvSpPr>
        <p:spPr>
          <a:xfrm>
            <a:off x="4801477" y="2644171"/>
            <a:ext cx="676522" cy="523220"/>
          </a:xfrm>
          <a:prstGeom prst="rect">
            <a:avLst/>
          </a:prstGeom>
          <a:noFill/>
        </p:spPr>
        <p:txBody>
          <a:bodyPr wrap="square" rtlCol="0">
            <a:spAutoFit/>
          </a:bodyPr>
          <a:lstStyle/>
          <a:p>
            <a:r>
              <a:rPr lang="en-US" altLang="ko-KR" sz="2800" dirty="0">
                <a:solidFill>
                  <a:schemeClr val="tx2">
                    <a:lumMod val="50000"/>
                  </a:schemeClr>
                </a:solidFill>
                <a:latin typeface="AppleSDGothicNeoB00" panose="02000503000000000000" pitchFamily="2" charset="-127"/>
                <a:ea typeface="AppleSDGothicNeoB00" panose="02000503000000000000" pitchFamily="2" charset="-127"/>
              </a:rPr>
              <a:t>05</a:t>
            </a:r>
            <a:endParaRPr lang="ko-KR" altLang="en-US" sz="2800" dirty="0">
              <a:latin typeface="AppleSDGothicNeoB00" panose="02000503000000000000" pitchFamily="2" charset="-127"/>
              <a:ea typeface="AppleSDGothicNeoB00" panose="02000503000000000000" pitchFamily="2" charset="-127"/>
            </a:endParaRPr>
          </a:p>
        </p:txBody>
      </p:sp>
      <p:sp>
        <p:nvSpPr>
          <p:cNvPr id="4" name="직사각형 3">
            <a:extLst>
              <a:ext uri="{FF2B5EF4-FFF2-40B4-BE49-F238E27FC236}">
                <a16:creationId xmlns:a16="http://schemas.microsoft.com/office/drawing/2014/main" id="{36B3A180-559D-4BEF-AC45-D65A84DD08CC}"/>
              </a:ext>
            </a:extLst>
          </p:cNvPr>
          <p:cNvSpPr/>
          <p:nvPr/>
        </p:nvSpPr>
        <p:spPr>
          <a:xfrm>
            <a:off x="4877677" y="3167391"/>
            <a:ext cx="2120024" cy="523219"/>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a:latin typeface="AppleSDGothicNeoB00" panose="02000503000000000000" pitchFamily="2" charset="-127"/>
                <a:ea typeface="AppleSDGothicNeoB00" panose="02000503000000000000" pitchFamily="2" charset="-127"/>
              </a:rPr>
              <a:t>Conclusion</a:t>
            </a:r>
            <a:endParaRPr lang="ko-KR" altLang="en-US" sz="1600" dirty="0">
              <a:latin typeface="AppleSDGothicNeoB00" panose="02000503000000000000" pitchFamily="2" charset="-127"/>
              <a:ea typeface="AppleSDGothicNeoB00" panose="02000503000000000000" pitchFamily="2" charset="-127"/>
            </a:endParaRPr>
          </a:p>
        </p:txBody>
      </p:sp>
      <p:sp>
        <p:nvSpPr>
          <p:cNvPr id="6" name="이등변 삼각형 5">
            <a:extLst>
              <a:ext uri="{FF2B5EF4-FFF2-40B4-BE49-F238E27FC236}">
                <a16:creationId xmlns:a16="http://schemas.microsoft.com/office/drawing/2014/main" id="{241A509E-21ED-46A6-AFDE-446767A889FB}"/>
              </a:ext>
            </a:extLst>
          </p:cNvPr>
          <p:cNvSpPr/>
          <p:nvPr/>
        </p:nvSpPr>
        <p:spPr>
          <a:xfrm rot="18900000">
            <a:off x="-480308" y="-99421"/>
            <a:ext cx="1505913" cy="746177"/>
          </a:xfrm>
          <a:prstGeom prst="triangle">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ppleSDGothicNeoB00" panose="02000503000000000000" pitchFamily="2" charset="-127"/>
              <a:ea typeface="AppleSDGothicNeoB00" panose="02000503000000000000" pitchFamily="2" charset="-127"/>
            </a:endParaRPr>
          </a:p>
        </p:txBody>
      </p:sp>
      <p:sp>
        <p:nvSpPr>
          <p:cNvPr id="7" name="이등변 삼각형 6">
            <a:extLst>
              <a:ext uri="{FF2B5EF4-FFF2-40B4-BE49-F238E27FC236}">
                <a16:creationId xmlns:a16="http://schemas.microsoft.com/office/drawing/2014/main" id="{C3A3794F-71BF-4E4B-9B7C-123CE8AFA941}"/>
              </a:ext>
            </a:extLst>
          </p:cNvPr>
          <p:cNvSpPr/>
          <p:nvPr/>
        </p:nvSpPr>
        <p:spPr>
          <a:xfrm rot="8100000">
            <a:off x="11157099" y="6205876"/>
            <a:ext cx="1535624" cy="751024"/>
          </a:xfrm>
          <a:prstGeom prst="triangle">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ppleSDGothicNeoB00" panose="02000503000000000000" pitchFamily="2" charset="-127"/>
              <a:ea typeface="AppleSDGothicNeoB00" panose="02000503000000000000" pitchFamily="2" charset="-127"/>
            </a:endParaRPr>
          </a:p>
        </p:txBody>
      </p:sp>
    </p:spTree>
    <p:extLst>
      <p:ext uri="{BB962C8B-B14F-4D97-AF65-F5344CB8AC3E}">
        <p14:creationId xmlns:p14="http://schemas.microsoft.com/office/powerpoint/2010/main" val="20684342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직선 연결선 5">
            <a:extLst>
              <a:ext uri="{FF2B5EF4-FFF2-40B4-BE49-F238E27FC236}">
                <a16:creationId xmlns:a16="http://schemas.microsoft.com/office/drawing/2014/main" id="{C9805BEC-CF55-4E42-904B-DF65E5F1778B}"/>
              </a:ext>
            </a:extLst>
          </p:cNvPr>
          <p:cNvCxnSpPr>
            <a:cxnSpLocks/>
          </p:cNvCxnSpPr>
          <p:nvPr/>
        </p:nvCxnSpPr>
        <p:spPr>
          <a:xfrm>
            <a:off x="1068883" y="780713"/>
            <a:ext cx="1318717" cy="0"/>
          </a:xfrm>
          <a:prstGeom prst="line">
            <a:avLst/>
          </a:prstGeom>
          <a:ln w="317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F513D6D-4C62-4881-ABFE-0CB94D543734}"/>
              </a:ext>
            </a:extLst>
          </p:cNvPr>
          <p:cNvSpPr txBox="1"/>
          <p:nvPr/>
        </p:nvSpPr>
        <p:spPr>
          <a:xfrm>
            <a:off x="597475" y="377404"/>
            <a:ext cx="2063878" cy="400110"/>
          </a:xfrm>
          <a:prstGeom prst="rect">
            <a:avLst/>
          </a:prstGeom>
          <a:noFill/>
        </p:spPr>
        <p:txBody>
          <a:bodyPr wrap="square" rtlCol="0">
            <a:spAutoFit/>
          </a:bodyPr>
          <a:lstStyle/>
          <a:p>
            <a:r>
              <a:rPr lang="en-US" altLang="ko-KR" sz="2000">
                <a:solidFill>
                  <a:schemeClr val="tx2">
                    <a:lumMod val="50000"/>
                  </a:schemeClr>
                </a:solidFill>
                <a:latin typeface="AppleSDGothicNeoB00" panose="02000503000000000000" pitchFamily="2" charset="-127"/>
                <a:ea typeface="AppleSDGothicNeoB00" panose="02000503000000000000" pitchFamily="2" charset="-127"/>
              </a:rPr>
              <a:t>05 </a:t>
            </a:r>
            <a:r>
              <a:rPr lang="en-US" altLang="ko-KR" sz="2000">
                <a:latin typeface="AppleSDGothicNeoB00" panose="02000503000000000000" pitchFamily="2" charset="-127"/>
                <a:ea typeface="AppleSDGothicNeoB00" panose="02000503000000000000" pitchFamily="2" charset="-127"/>
              </a:rPr>
              <a:t>Conclusion</a:t>
            </a:r>
            <a:endParaRPr lang="ko-KR" altLang="en-US" sz="2000" dirty="0">
              <a:latin typeface="AppleSDGothicNeoB00" panose="02000503000000000000" pitchFamily="2" charset="-127"/>
              <a:ea typeface="AppleSDGothicNeoB00" panose="02000503000000000000" pitchFamily="2" charset="-127"/>
            </a:endParaRPr>
          </a:p>
        </p:txBody>
      </p:sp>
      <p:sp>
        <p:nvSpPr>
          <p:cNvPr id="16" name="사각형: 둥근 모서리 15">
            <a:extLst>
              <a:ext uri="{FF2B5EF4-FFF2-40B4-BE49-F238E27FC236}">
                <a16:creationId xmlns:a16="http://schemas.microsoft.com/office/drawing/2014/main" id="{E0C1707C-9393-4E88-AAEB-56D1F0A5653C}"/>
              </a:ext>
            </a:extLst>
          </p:cNvPr>
          <p:cNvSpPr/>
          <p:nvPr/>
        </p:nvSpPr>
        <p:spPr>
          <a:xfrm>
            <a:off x="10866575" y="125688"/>
            <a:ext cx="256802" cy="45719"/>
          </a:xfrm>
          <a:prstGeom prst="roundRect">
            <a:avLst/>
          </a:prstGeom>
          <a:solidFill>
            <a:schemeClr val="bg1">
              <a:lumMod val="85000"/>
            </a:schemeClr>
          </a:solidFill>
          <a:ln>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bg2"/>
                </a:solidFill>
              </a:ln>
              <a:solidFill>
                <a:schemeClr val="bg2">
                  <a:lumMod val="90000"/>
                </a:schemeClr>
              </a:solidFill>
              <a:latin typeface="AppleSDGothicNeoB00" panose="02000503000000000000" pitchFamily="2" charset="-127"/>
              <a:ea typeface="AppleSDGothicNeoB00" panose="02000503000000000000" pitchFamily="2" charset="-127"/>
            </a:endParaRPr>
          </a:p>
        </p:txBody>
      </p:sp>
      <p:sp>
        <p:nvSpPr>
          <p:cNvPr id="20" name="사각형: 둥근 모서리 19">
            <a:extLst>
              <a:ext uri="{FF2B5EF4-FFF2-40B4-BE49-F238E27FC236}">
                <a16:creationId xmlns:a16="http://schemas.microsoft.com/office/drawing/2014/main" id="{D5E562A8-580C-4614-948A-D8F8739D6E14}"/>
              </a:ext>
            </a:extLst>
          </p:cNvPr>
          <p:cNvSpPr/>
          <p:nvPr/>
        </p:nvSpPr>
        <p:spPr>
          <a:xfrm>
            <a:off x="11190140" y="125688"/>
            <a:ext cx="256802" cy="45719"/>
          </a:xfrm>
          <a:prstGeom prst="roundRect">
            <a:avLst/>
          </a:prstGeom>
          <a:solidFill>
            <a:schemeClr val="bg1">
              <a:lumMod val="85000"/>
            </a:schemeClr>
          </a:solidFill>
          <a:ln>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bg2"/>
                </a:solidFill>
              </a:ln>
              <a:solidFill>
                <a:schemeClr val="bg2">
                  <a:lumMod val="90000"/>
                </a:schemeClr>
              </a:solidFill>
              <a:latin typeface="AppleSDGothicNeoB00" panose="02000503000000000000" pitchFamily="2" charset="-127"/>
              <a:ea typeface="AppleSDGothicNeoB00" panose="02000503000000000000" pitchFamily="2" charset="-127"/>
            </a:endParaRPr>
          </a:p>
        </p:txBody>
      </p:sp>
      <p:sp>
        <p:nvSpPr>
          <p:cNvPr id="21" name="사각형: 둥근 모서리 20">
            <a:extLst>
              <a:ext uri="{FF2B5EF4-FFF2-40B4-BE49-F238E27FC236}">
                <a16:creationId xmlns:a16="http://schemas.microsoft.com/office/drawing/2014/main" id="{528CD196-9651-426E-9082-660C8D7F765A}"/>
              </a:ext>
            </a:extLst>
          </p:cNvPr>
          <p:cNvSpPr/>
          <p:nvPr/>
        </p:nvSpPr>
        <p:spPr>
          <a:xfrm>
            <a:off x="11513705" y="125688"/>
            <a:ext cx="256802" cy="45719"/>
          </a:xfrm>
          <a:prstGeom prst="roundRect">
            <a:avLst/>
          </a:prstGeom>
          <a:solidFill>
            <a:schemeClr val="bg1">
              <a:lumMod val="85000"/>
            </a:schemeClr>
          </a:solidFill>
          <a:ln>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bg2"/>
                </a:solidFill>
              </a:ln>
              <a:solidFill>
                <a:schemeClr val="bg2">
                  <a:lumMod val="90000"/>
                </a:schemeClr>
              </a:solidFill>
              <a:latin typeface="AppleSDGothicNeoB00" panose="02000503000000000000" pitchFamily="2" charset="-127"/>
              <a:ea typeface="AppleSDGothicNeoB00" panose="02000503000000000000" pitchFamily="2" charset="-127"/>
            </a:endParaRPr>
          </a:p>
        </p:txBody>
      </p:sp>
      <p:sp>
        <p:nvSpPr>
          <p:cNvPr id="22" name="사각형: 둥근 모서리 21">
            <a:extLst>
              <a:ext uri="{FF2B5EF4-FFF2-40B4-BE49-F238E27FC236}">
                <a16:creationId xmlns:a16="http://schemas.microsoft.com/office/drawing/2014/main" id="{6502DBEA-686C-4962-8D58-54DA28A30A8B}"/>
              </a:ext>
            </a:extLst>
          </p:cNvPr>
          <p:cNvSpPr/>
          <p:nvPr/>
        </p:nvSpPr>
        <p:spPr>
          <a:xfrm>
            <a:off x="11837270" y="125688"/>
            <a:ext cx="256802" cy="45719"/>
          </a:xfrm>
          <a:prstGeom prst="roundRect">
            <a:avLst/>
          </a:prstGeom>
          <a:solidFill>
            <a:schemeClr val="accent5">
              <a:lumMod val="60000"/>
              <a:lumOff val="40000"/>
            </a:schemeClr>
          </a:solidFill>
          <a:ln>
            <a:solidFill>
              <a:schemeClr val="accent5">
                <a:lumMod val="60000"/>
                <a:lumOff val="4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bg2"/>
                </a:solidFill>
              </a:ln>
              <a:solidFill>
                <a:schemeClr val="bg2">
                  <a:lumMod val="90000"/>
                </a:schemeClr>
              </a:solidFill>
              <a:latin typeface="AppleSDGothicNeoB00" panose="02000503000000000000" pitchFamily="2" charset="-127"/>
              <a:ea typeface="AppleSDGothicNeoB00" panose="02000503000000000000" pitchFamily="2" charset="-127"/>
            </a:endParaRPr>
          </a:p>
        </p:txBody>
      </p:sp>
      <p:sp>
        <p:nvSpPr>
          <p:cNvPr id="23" name="사각형: 둥근 모서리 22">
            <a:extLst>
              <a:ext uri="{FF2B5EF4-FFF2-40B4-BE49-F238E27FC236}">
                <a16:creationId xmlns:a16="http://schemas.microsoft.com/office/drawing/2014/main" id="{DEE6B59E-4C4B-4771-A992-38BB5779F5DB}"/>
              </a:ext>
            </a:extLst>
          </p:cNvPr>
          <p:cNvSpPr/>
          <p:nvPr/>
        </p:nvSpPr>
        <p:spPr>
          <a:xfrm>
            <a:off x="10543010" y="125688"/>
            <a:ext cx="256802" cy="45719"/>
          </a:xfrm>
          <a:prstGeom prst="roundRect">
            <a:avLst/>
          </a:prstGeom>
          <a:solidFill>
            <a:schemeClr val="bg1">
              <a:lumMod val="85000"/>
            </a:schemeClr>
          </a:solidFill>
          <a:ln>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ppleSDGothicNeoB00" panose="02000503000000000000" pitchFamily="2" charset="-127"/>
              <a:ea typeface="AppleSDGothicNeoB00" panose="02000503000000000000" pitchFamily="2" charset="-127"/>
            </a:endParaRPr>
          </a:p>
        </p:txBody>
      </p:sp>
      <p:sp>
        <p:nvSpPr>
          <p:cNvPr id="12" name="이등변 삼각형 11">
            <a:extLst>
              <a:ext uri="{FF2B5EF4-FFF2-40B4-BE49-F238E27FC236}">
                <a16:creationId xmlns:a16="http://schemas.microsoft.com/office/drawing/2014/main" id="{B2C5F9CF-2CEE-408E-87EA-B9CC8C3A30B3}"/>
              </a:ext>
            </a:extLst>
          </p:cNvPr>
          <p:cNvSpPr/>
          <p:nvPr/>
        </p:nvSpPr>
        <p:spPr>
          <a:xfrm rot="18900000">
            <a:off x="-480308" y="-99421"/>
            <a:ext cx="1505913" cy="746177"/>
          </a:xfrm>
          <a:prstGeom prst="triangle">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ppleSDGothicNeoB00" panose="02000503000000000000" pitchFamily="2" charset="-127"/>
              <a:ea typeface="AppleSDGothicNeoB00" panose="02000503000000000000" pitchFamily="2" charset="-127"/>
            </a:endParaRPr>
          </a:p>
        </p:txBody>
      </p:sp>
      <p:sp>
        <p:nvSpPr>
          <p:cNvPr id="14" name="이등변 삼각형 13">
            <a:extLst>
              <a:ext uri="{FF2B5EF4-FFF2-40B4-BE49-F238E27FC236}">
                <a16:creationId xmlns:a16="http://schemas.microsoft.com/office/drawing/2014/main" id="{A9C63BAC-9B45-40CD-9364-239A22D7907D}"/>
              </a:ext>
            </a:extLst>
          </p:cNvPr>
          <p:cNvSpPr/>
          <p:nvPr/>
        </p:nvSpPr>
        <p:spPr>
          <a:xfrm rot="8100000">
            <a:off x="11157099" y="6205876"/>
            <a:ext cx="1535624" cy="751024"/>
          </a:xfrm>
          <a:prstGeom prst="triangle">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ppleSDGothicNeoB00" panose="02000503000000000000" pitchFamily="2" charset="-127"/>
              <a:ea typeface="AppleSDGothicNeoB00" panose="02000503000000000000" pitchFamily="2" charset="-127"/>
            </a:endParaRPr>
          </a:p>
        </p:txBody>
      </p:sp>
      <p:sp>
        <p:nvSpPr>
          <p:cNvPr id="26" name="TextBox 25">
            <a:extLst>
              <a:ext uri="{FF2B5EF4-FFF2-40B4-BE49-F238E27FC236}">
                <a16:creationId xmlns:a16="http://schemas.microsoft.com/office/drawing/2014/main" id="{78506B89-718E-E5B1-E6C4-58492A3F59B0}"/>
              </a:ext>
            </a:extLst>
          </p:cNvPr>
          <p:cNvSpPr txBox="1"/>
          <p:nvPr/>
        </p:nvSpPr>
        <p:spPr>
          <a:xfrm>
            <a:off x="584997" y="1069902"/>
            <a:ext cx="10765465" cy="5043688"/>
          </a:xfrm>
          <a:prstGeom prst="rect">
            <a:avLst/>
          </a:prstGeom>
          <a:noFill/>
        </p:spPr>
        <p:txBody>
          <a:bodyPr wrap="square">
            <a:spAutoFit/>
          </a:bodyPr>
          <a:lstStyle/>
          <a:p>
            <a:pPr marL="285750" indent="-285750">
              <a:lnSpc>
                <a:spcPct val="150000"/>
              </a:lnSpc>
              <a:buFont typeface="Wingdings" panose="05000000000000000000" pitchFamily="2" charset="2"/>
              <a:buChar char="§"/>
            </a:pPr>
            <a:r>
              <a:rPr lang="en-US" altLang="ko-KR">
                <a:latin typeface="AppleSDGothicNeoL00" panose="02000503000000000000" pitchFamily="2" charset="-127"/>
                <a:ea typeface="AppleSDGothicNeoL00" panose="02000503000000000000" pitchFamily="2" charset="-127"/>
              </a:rPr>
              <a:t>We presented TOGL, a generically-applicable layer that incorporates topological information into any GNN architecture</a:t>
            </a:r>
          </a:p>
          <a:p>
            <a:pPr marL="285750" indent="-285750">
              <a:lnSpc>
                <a:spcPct val="150000"/>
              </a:lnSpc>
              <a:buFont typeface="Wingdings" panose="05000000000000000000" pitchFamily="2" charset="2"/>
              <a:buChar char="§"/>
            </a:pPr>
            <a:r>
              <a:rPr lang="en-US" altLang="ko-KR">
                <a:latin typeface="AppleSDGothicNeoL00" panose="02000503000000000000" pitchFamily="2" charset="-127"/>
                <a:ea typeface="AppleSDGothicNeoL00" panose="02000503000000000000" pitchFamily="2" charset="-127"/>
              </a:rPr>
              <a:t>We proved that TOGL, due to its filtration functions (i.e. input functions) being learnable, is more expressive than WL[1], the Weisfeiler–Lehman test for graph isomorphism, and therefore also increases expressivity of GNNs</a:t>
            </a:r>
          </a:p>
          <a:p>
            <a:pPr marL="285750" indent="-285750">
              <a:lnSpc>
                <a:spcPct val="150000"/>
              </a:lnSpc>
              <a:buFont typeface="Wingdings" panose="05000000000000000000" pitchFamily="2" charset="2"/>
              <a:buChar char="§"/>
            </a:pPr>
            <a:r>
              <a:rPr lang="en-US" altLang="ko-KR">
                <a:latin typeface="AppleSDGothicNeoL00" panose="02000503000000000000" pitchFamily="2" charset="-127"/>
                <a:ea typeface="AppleSDGothicNeoL00" panose="02000503000000000000" pitchFamily="2" charset="-127"/>
              </a:rPr>
              <a:t>We also saw that the choice of function for embedding topological descriptors is crucial, with embedding functions that can handle interactions between individual topological features typically performing better than those that cannot.</a:t>
            </a:r>
          </a:p>
          <a:p>
            <a:pPr marL="285750" indent="-285750">
              <a:lnSpc>
                <a:spcPct val="150000"/>
              </a:lnSpc>
              <a:buFont typeface="Wingdings" panose="05000000000000000000" pitchFamily="2" charset="2"/>
              <a:buChar char="§"/>
            </a:pPr>
            <a:r>
              <a:rPr lang="ko-KR" altLang="en-US">
                <a:latin typeface="AppleSDGothicNeoL00" panose="02000503000000000000" pitchFamily="2" charset="-127"/>
                <a:ea typeface="AppleSDGothicNeoL00" panose="02000503000000000000" pitchFamily="2" charset="-127"/>
              </a:rPr>
              <a:t>하지만</a:t>
            </a:r>
            <a:r>
              <a:rPr lang="en-US" altLang="ko-KR">
                <a:latin typeface="AppleSDGothicNeoL00" panose="02000503000000000000" pitchFamily="2" charset="-127"/>
                <a:ea typeface="AppleSDGothicNeoL00" panose="02000503000000000000" pitchFamily="2" charset="-127"/>
              </a:rPr>
              <a:t>, topological information</a:t>
            </a:r>
            <a:r>
              <a:rPr lang="ko-KR" altLang="en-US">
                <a:latin typeface="AppleSDGothicNeoL00" panose="02000503000000000000" pitchFamily="2" charset="-127"/>
                <a:ea typeface="AppleSDGothicNeoL00" panose="02000503000000000000" pitchFamily="2" charset="-127"/>
              </a:rPr>
              <a:t>은 때때로 </a:t>
            </a:r>
            <a:r>
              <a:rPr lang="en-US" altLang="ko-KR">
                <a:latin typeface="AppleSDGothicNeoL00" panose="02000503000000000000" pitchFamily="2" charset="-127"/>
                <a:ea typeface="AppleSDGothicNeoL00" panose="02000503000000000000" pitchFamily="2" charset="-127"/>
              </a:rPr>
              <a:t>overfitting</a:t>
            </a:r>
            <a:r>
              <a:rPr lang="ko-KR" altLang="en-US">
                <a:latin typeface="AppleSDGothicNeoL00" panose="02000503000000000000" pitchFamily="2" charset="-127"/>
                <a:ea typeface="AppleSDGothicNeoL00" panose="02000503000000000000" pitchFamily="2" charset="-127"/>
              </a:rPr>
              <a:t>을 불러오기 때문에 추가적인 </a:t>
            </a:r>
            <a:r>
              <a:rPr lang="en-US" altLang="ko-KR">
                <a:latin typeface="AppleSDGothicNeoL00" panose="02000503000000000000" pitchFamily="2" charset="-127"/>
                <a:ea typeface="AppleSDGothicNeoL00" panose="02000503000000000000" pitchFamily="2" charset="-127"/>
              </a:rPr>
              <a:t>regularization</a:t>
            </a:r>
            <a:r>
              <a:rPr lang="ko-KR" altLang="en-US">
                <a:latin typeface="AppleSDGothicNeoL00" panose="02000503000000000000" pitchFamily="2" charset="-127"/>
                <a:ea typeface="AppleSDGothicNeoL00" panose="02000503000000000000" pitchFamily="2" charset="-127"/>
              </a:rPr>
              <a:t>이 필요하며</a:t>
            </a:r>
            <a:r>
              <a:rPr lang="en-US" altLang="ko-KR">
                <a:latin typeface="AppleSDGothicNeoL00" panose="02000503000000000000" pitchFamily="2" charset="-127"/>
                <a:ea typeface="AppleSDGothicNeoL00" panose="02000503000000000000" pitchFamily="2" charset="-127"/>
              </a:rPr>
              <a:t>, </a:t>
            </a:r>
            <a:r>
              <a:rPr lang="ko-KR" altLang="en-US">
                <a:latin typeface="AppleSDGothicNeoL00" panose="02000503000000000000" pitchFamily="2" charset="-127"/>
                <a:ea typeface="AppleSDGothicNeoL00" panose="02000503000000000000" pitchFamily="2" charset="-127"/>
              </a:rPr>
              <a:t>이는 </a:t>
            </a:r>
            <a:r>
              <a:rPr lang="en-US" altLang="ko-KR">
                <a:latin typeface="AppleSDGothicNeoL00" panose="02000503000000000000" pitchFamily="2" charset="-127"/>
                <a:ea typeface="AppleSDGothicNeoL00" panose="02000503000000000000" pitchFamily="2" charset="-127"/>
              </a:rPr>
              <a:t>future work</a:t>
            </a:r>
          </a:p>
          <a:p>
            <a:pPr marL="285750" indent="-285750">
              <a:lnSpc>
                <a:spcPct val="150000"/>
              </a:lnSpc>
              <a:buFont typeface="Wingdings" panose="05000000000000000000" pitchFamily="2" charset="2"/>
              <a:buChar char="§"/>
            </a:pPr>
            <a:r>
              <a:rPr lang="ko-KR" altLang="en-US">
                <a:latin typeface="AppleSDGothicNeoL00" panose="02000503000000000000" pitchFamily="2" charset="-127"/>
                <a:ea typeface="AppleSDGothicNeoL00" panose="02000503000000000000" pitchFamily="2" charset="-127"/>
              </a:rPr>
              <a:t>추가적으로 다른 유형의 </a:t>
            </a:r>
            <a:r>
              <a:rPr lang="en-US" altLang="ko-KR">
                <a:latin typeface="AppleSDGothicNeoL00" panose="02000503000000000000" pitchFamily="2" charset="-127"/>
                <a:ea typeface="AppleSDGothicNeoL00" panose="02000503000000000000" pitchFamily="2" charset="-127"/>
              </a:rPr>
              <a:t>filtraion</a:t>
            </a:r>
            <a:r>
              <a:rPr lang="ko-KR" altLang="en-US">
                <a:latin typeface="AppleSDGothicNeoL00" panose="02000503000000000000" pitchFamily="2" charset="-127"/>
                <a:ea typeface="AppleSDGothicNeoL00" panose="02000503000000000000" pitchFamily="2" charset="-127"/>
              </a:rPr>
              <a:t>과 </a:t>
            </a:r>
            <a:r>
              <a:rPr lang="en-US" altLang="ko-KR">
                <a:latin typeface="AppleSDGothicNeoL00" panose="02000503000000000000" pitchFamily="2" charset="-127"/>
                <a:ea typeface="AppleSDGothicNeoL00" panose="02000503000000000000" pitchFamily="2" charset="-127"/>
              </a:rPr>
              <a:t>advanced persistent homology algorithms</a:t>
            </a:r>
            <a:r>
              <a:rPr lang="ko-KR" altLang="en-US">
                <a:latin typeface="AppleSDGothicNeoL00" panose="02000503000000000000" pitchFamily="2" charset="-127"/>
                <a:ea typeface="AppleSDGothicNeoL00" panose="02000503000000000000" pitchFamily="2" charset="-127"/>
              </a:rPr>
              <a:t>을 사용하면</a:t>
            </a:r>
            <a:r>
              <a:rPr lang="en-US" altLang="ko-KR">
                <a:latin typeface="AppleSDGothicNeoL00" panose="02000503000000000000" pitchFamily="2" charset="-127"/>
                <a:ea typeface="AppleSDGothicNeoL00" panose="02000503000000000000" pitchFamily="2" charset="-127"/>
              </a:rPr>
              <a:t>, </a:t>
            </a:r>
            <a:r>
              <a:rPr lang="ko-KR" altLang="en-US">
                <a:latin typeface="AppleSDGothicNeoL00" panose="02000503000000000000" pitchFamily="2" charset="-127"/>
                <a:ea typeface="AppleSDGothicNeoL00" panose="02000503000000000000" pitchFamily="2" charset="-127"/>
              </a:rPr>
              <a:t>예측 성능에 도움이 될 거라는 가설을 세움</a:t>
            </a:r>
          </a:p>
        </p:txBody>
      </p:sp>
    </p:spTree>
    <p:extLst>
      <p:ext uri="{BB962C8B-B14F-4D97-AF65-F5344CB8AC3E}">
        <p14:creationId xmlns:p14="http://schemas.microsoft.com/office/powerpoint/2010/main" val="1164320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사각형: 둥근 모서리 9">
            <a:extLst>
              <a:ext uri="{FF2B5EF4-FFF2-40B4-BE49-F238E27FC236}">
                <a16:creationId xmlns:a16="http://schemas.microsoft.com/office/drawing/2014/main" id="{6A15B2AB-4871-C262-E2CB-9F0D4425F927}"/>
              </a:ext>
            </a:extLst>
          </p:cNvPr>
          <p:cNvSpPr/>
          <p:nvPr/>
        </p:nvSpPr>
        <p:spPr>
          <a:xfrm>
            <a:off x="6898341" y="3233382"/>
            <a:ext cx="4938929" cy="2850538"/>
          </a:xfrm>
          <a:prstGeom prst="roundRect">
            <a:avLst/>
          </a:prstGeom>
          <a:solidFill>
            <a:schemeClr val="accent2">
              <a:lumMod val="20000"/>
              <a:lumOff val="80000"/>
            </a:scheme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ko-KR">
                <a:solidFill>
                  <a:schemeClr val="tx1"/>
                </a:solidFill>
                <a:latin typeface="AppleSDGothicNeoL00" panose="02000503000000000000" pitchFamily="2" charset="-127"/>
                <a:ea typeface="AppleSDGothicNeoL00" panose="02000503000000000000" pitchFamily="2" charset="-127"/>
              </a:rPr>
              <a:t>Data</a:t>
            </a:r>
            <a:r>
              <a:rPr lang="ko-KR" altLang="en-US">
                <a:solidFill>
                  <a:schemeClr val="tx1"/>
                </a:solidFill>
                <a:latin typeface="AppleSDGothicNeoL00" panose="02000503000000000000" pitchFamily="2" charset="-127"/>
                <a:ea typeface="AppleSDGothicNeoL00" panose="02000503000000000000" pitchFamily="2" charset="-127"/>
              </a:rPr>
              <a:t>에서 위상학적 특성을 추출해 통계적으로 분석을 하는 분야</a:t>
            </a:r>
            <a:r>
              <a:rPr lang="en-US" altLang="ko-KR">
                <a:solidFill>
                  <a:schemeClr val="tx1"/>
                </a:solidFill>
                <a:latin typeface="AppleSDGothicNeoL00" panose="02000503000000000000" pitchFamily="2" charset="-127"/>
                <a:ea typeface="AppleSDGothicNeoL00" panose="02000503000000000000" pitchFamily="2" charset="-127"/>
              </a:rPr>
              <a:t>.</a:t>
            </a:r>
          </a:p>
          <a:p>
            <a:pPr>
              <a:lnSpc>
                <a:spcPct val="150000"/>
              </a:lnSpc>
            </a:pPr>
            <a:r>
              <a:rPr lang="ko-KR" altLang="en-US">
                <a:solidFill>
                  <a:schemeClr val="tx1"/>
                </a:solidFill>
                <a:latin typeface="AppleSDGothicNeoL00" panose="02000503000000000000" pitchFamily="2" charset="-127"/>
                <a:ea typeface="AppleSDGothicNeoL00" panose="02000503000000000000" pitchFamily="2" charset="-127"/>
              </a:rPr>
              <a:t>주로 </a:t>
            </a:r>
            <a:r>
              <a:rPr lang="en-US" altLang="ko-KR">
                <a:solidFill>
                  <a:schemeClr val="tx1"/>
                </a:solidFill>
                <a:latin typeface="AppleSDGothicNeoL00" panose="02000503000000000000" pitchFamily="2" charset="-127"/>
                <a:ea typeface="AppleSDGothicNeoL00" panose="02000503000000000000" pitchFamily="2" charset="-127"/>
              </a:rPr>
              <a:t>persistent homology</a:t>
            </a:r>
            <a:r>
              <a:rPr lang="ko-KR" altLang="en-US">
                <a:solidFill>
                  <a:schemeClr val="tx1"/>
                </a:solidFill>
                <a:latin typeface="AppleSDGothicNeoL00" panose="02000503000000000000" pitchFamily="2" charset="-127"/>
                <a:ea typeface="AppleSDGothicNeoL00" panose="02000503000000000000" pitchFamily="2" charset="-127"/>
              </a:rPr>
              <a:t>를 사용해 분석한다</a:t>
            </a:r>
            <a:r>
              <a:rPr lang="en-US" altLang="ko-KR">
                <a:solidFill>
                  <a:schemeClr val="tx1"/>
                </a:solidFill>
                <a:latin typeface="AppleSDGothicNeoL00" panose="02000503000000000000" pitchFamily="2" charset="-127"/>
                <a:ea typeface="AppleSDGothicNeoL00" panose="02000503000000000000" pitchFamily="2" charset="-127"/>
              </a:rPr>
              <a:t>.</a:t>
            </a:r>
            <a:endParaRPr lang="ko-KR" altLang="en-US">
              <a:solidFill>
                <a:schemeClr val="tx1"/>
              </a:solidFill>
              <a:latin typeface="AppleSDGothicNeoL00" panose="02000503000000000000" pitchFamily="2" charset="-127"/>
              <a:ea typeface="AppleSDGothicNeoL00" panose="02000503000000000000" pitchFamily="2" charset="-127"/>
            </a:endParaRPr>
          </a:p>
        </p:txBody>
      </p:sp>
      <p:cxnSp>
        <p:nvCxnSpPr>
          <p:cNvPr id="6" name="직선 연결선 5">
            <a:extLst>
              <a:ext uri="{FF2B5EF4-FFF2-40B4-BE49-F238E27FC236}">
                <a16:creationId xmlns:a16="http://schemas.microsoft.com/office/drawing/2014/main" id="{C9805BEC-CF55-4E42-904B-DF65E5F1778B}"/>
              </a:ext>
            </a:extLst>
          </p:cNvPr>
          <p:cNvCxnSpPr>
            <a:cxnSpLocks/>
          </p:cNvCxnSpPr>
          <p:nvPr/>
        </p:nvCxnSpPr>
        <p:spPr>
          <a:xfrm>
            <a:off x="1068883" y="780713"/>
            <a:ext cx="1528267" cy="0"/>
          </a:xfrm>
          <a:prstGeom prst="line">
            <a:avLst/>
          </a:prstGeom>
          <a:ln w="317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F513D6D-4C62-4881-ABFE-0CB94D543734}"/>
              </a:ext>
            </a:extLst>
          </p:cNvPr>
          <p:cNvSpPr txBox="1"/>
          <p:nvPr/>
        </p:nvSpPr>
        <p:spPr>
          <a:xfrm>
            <a:off x="597473" y="380603"/>
            <a:ext cx="3040090" cy="400110"/>
          </a:xfrm>
          <a:prstGeom prst="rect">
            <a:avLst/>
          </a:prstGeom>
          <a:noFill/>
        </p:spPr>
        <p:txBody>
          <a:bodyPr wrap="square" rtlCol="0">
            <a:spAutoFit/>
          </a:bodyPr>
          <a:lstStyle/>
          <a:p>
            <a:r>
              <a:rPr lang="en-US" altLang="ko-KR" sz="2000" dirty="0">
                <a:solidFill>
                  <a:schemeClr val="tx2">
                    <a:lumMod val="50000"/>
                  </a:schemeClr>
                </a:solidFill>
                <a:latin typeface="AppleSDGothicNeoB00" panose="02000503000000000000" pitchFamily="2" charset="-127"/>
                <a:ea typeface="AppleSDGothicNeoB00" panose="02000503000000000000" pitchFamily="2" charset="-127"/>
              </a:rPr>
              <a:t>01 </a:t>
            </a:r>
            <a:r>
              <a:rPr lang="en-US" altLang="ko-KR" sz="2000" dirty="0">
                <a:latin typeface="AppleSDGothicNeoB00" panose="02000503000000000000" pitchFamily="2" charset="-127"/>
                <a:ea typeface="AppleSDGothicNeoB00" panose="02000503000000000000" pitchFamily="2" charset="-127"/>
              </a:rPr>
              <a:t>Introduction</a:t>
            </a:r>
            <a:endParaRPr lang="ko-KR" altLang="en-US" sz="2000" dirty="0">
              <a:latin typeface="AppleSDGothicNeoB00" panose="02000503000000000000" pitchFamily="2" charset="-127"/>
              <a:ea typeface="AppleSDGothicNeoB00" panose="02000503000000000000" pitchFamily="2" charset="-127"/>
            </a:endParaRPr>
          </a:p>
        </p:txBody>
      </p:sp>
      <p:sp>
        <p:nvSpPr>
          <p:cNvPr id="12" name="이등변 삼각형 11">
            <a:extLst>
              <a:ext uri="{FF2B5EF4-FFF2-40B4-BE49-F238E27FC236}">
                <a16:creationId xmlns:a16="http://schemas.microsoft.com/office/drawing/2014/main" id="{2AD4E760-2B07-405B-82F5-9F653AF54667}"/>
              </a:ext>
            </a:extLst>
          </p:cNvPr>
          <p:cNvSpPr/>
          <p:nvPr/>
        </p:nvSpPr>
        <p:spPr>
          <a:xfrm rot="18900000">
            <a:off x="-480308" y="-99421"/>
            <a:ext cx="1505913" cy="746177"/>
          </a:xfrm>
          <a:prstGeom prst="triangle">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ppleSDGothicNeoB00" panose="02000503000000000000" pitchFamily="2" charset="-127"/>
              <a:ea typeface="AppleSDGothicNeoB00" panose="02000503000000000000" pitchFamily="2" charset="-127"/>
            </a:endParaRPr>
          </a:p>
        </p:txBody>
      </p:sp>
      <p:sp>
        <p:nvSpPr>
          <p:cNvPr id="13" name="이등변 삼각형 12">
            <a:extLst>
              <a:ext uri="{FF2B5EF4-FFF2-40B4-BE49-F238E27FC236}">
                <a16:creationId xmlns:a16="http://schemas.microsoft.com/office/drawing/2014/main" id="{22F1B041-7495-40B8-8C75-8B536B738E6F}"/>
              </a:ext>
            </a:extLst>
          </p:cNvPr>
          <p:cNvSpPr/>
          <p:nvPr/>
        </p:nvSpPr>
        <p:spPr>
          <a:xfrm rot="8100000">
            <a:off x="11157099" y="6205876"/>
            <a:ext cx="1535624" cy="751024"/>
          </a:xfrm>
          <a:prstGeom prst="triangle">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ppleSDGothicNeoB00" panose="02000503000000000000" pitchFamily="2" charset="-127"/>
              <a:ea typeface="AppleSDGothicNeoB00" panose="02000503000000000000" pitchFamily="2" charset="-127"/>
            </a:endParaRPr>
          </a:p>
        </p:txBody>
      </p:sp>
      <p:sp>
        <p:nvSpPr>
          <p:cNvPr id="14" name="TextBox 13">
            <a:extLst>
              <a:ext uri="{FF2B5EF4-FFF2-40B4-BE49-F238E27FC236}">
                <a16:creationId xmlns:a16="http://schemas.microsoft.com/office/drawing/2014/main" id="{2962FADD-6ACB-431F-B267-7461B66C9187}"/>
              </a:ext>
            </a:extLst>
          </p:cNvPr>
          <p:cNvSpPr txBox="1"/>
          <p:nvPr/>
        </p:nvSpPr>
        <p:spPr>
          <a:xfrm>
            <a:off x="597473" y="958684"/>
            <a:ext cx="10738581" cy="2096728"/>
          </a:xfrm>
          <a:prstGeom prst="rect">
            <a:avLst/>
          </a:prstGeom>
          <a:noFill/>
        </p:spPr>
        <p:txBody>
          <a:bodyPr wrap="square">
            <a:spAutoFit/>
          </a:bodyPr>
          <a:lstStyle/>
          <a:p>
            <a:pPr marL="285750" indent="-285750" algn="l">
              <a:lnSpc>
                <a:spcPct val="150000"/>
              </a:lnSpc>
              <a:buFont typeface="Wingdings" panose="05000000000000000000" pitchFamily="2" charset="2"/>
              <a:buChar char="§"/>
            </a:pPr>
            <a:r>
              <a:rPr lang="ko-KR" altLang="en-US">
                <a:latin typeface="AppleSDGothicNeoM00" panose="02000503000000000000" pitchFamily="2" charset="-127"/>
                <a:ea typeface="AppleSDGothicNeoM00" panose="02000503000000000000" pitchFamily="2" charset="-127"/>
              </a:rPr>
              <a:t>이 논문은 무슨 내용을 다루는가</a:t>
            </a:r>
            <a:r>
              <a:rPr lang="en-US" altLang="ko-KR">
                <a:latin typeface="AppleSDGothicNeoM00" panose="02000503000000000000" pitchFamily="2" charset="-127"/>
                <a:ea typeface="AppleSDGothicNeoM00" panose="02000503000000000000" pitchFamily="2" charset="-127"/>
              </a:rPr>
              <a:t>?</a:t>
            </a:r>
          </a:p>
          <a:p>
            <a:pPr marL="342900" indent="-342900" algn="l">
              <a:lnSpc>
                <a:spcPct val="150000"/>
              </a:lnSpc>
              <a:buAutoNum type="arabicPeriod"/>
            </a:pPr>
            <a:r>
              <a:rPr lang="ko-KR" altLang="en-US" sz="1400">
                <a:latin typeface="AppleSDGothicNeoM00" panose="02000503000000000000" pitchFamily="2" charset="-127"/>
                <a:ea typeface="AppleSDGothicNeoM00" panose="02000503000000000000" pitchFamily="2" charset="-127"/>
              </a:rPr>
              <a:t>최근 부상하고 있는 </a:t>
            </a:r>
            <a:r>
              <a:rPr lang="en-US" altLang="ko-KR" sz="1400">
                <a:latin typeface="AppleSDGothicNeoM00" panose="02000503000000000000" pitchFamily="2" charset="-127"/>
                <a:ea typeface="AppleSDGothicNeoM00" panose="02000503000000000000" pitchFamily="2" charset="-127"/>
              </a:rPr>
              <a:t>topological data analysis </a:t>
            </a:r>
            <a:r>
              <a:rPr lang="ko-KR" altLang="en-US" sz="1400">
                <a:latin typeface="AppleSDGothicNeoM00" panose="02000503000000000000" pitchFamily="2" charset="-127"/>
                <a:ea typeface="AppleSDGothicNeoM00" panose="02000503000000000000" pitchFamily="2" charset="-127"/>
              </a:rPr>
              <a:t>분야에 뿌리를 둔 방법으로 어떤 </a:t>
            </a:r>
            <a:r>
              <a:rPr lang="en-US" altLang="ko-KR" sz="1400">
                <a:latin typeface="AppleSDGothicNeoM00" panose="02000503000000000000" pitchFamily="2" charset="-127"/>
                <a:ea typeface="AppleSDGothicNeoM00" panose="02000503000000000000" pitchFamily="2" charset="-127"/>
              </a:rPr>
              <a:t>GNN</a:t>
            </a:r>
            <a:r>
              <a:rPr lang="ko-KR" altLang="en-US" sz="1400">
                <a:latin typeface="AppleSDGothicNeoM00" panose="02000503000000000000" pitchFamily="2" charset="-127"/>
                <a:ea typeface="AppleSDGothicNeoM00" panose="02000503000000000000" pitchFamily="2" charset="-127"/>
              </a:rPr>
              <a:t>이든 </a:t>
            </a:r>
            <a:r>
              <a:rPr lang="en-US" altLang="ko-KR" sz="1400">
                <a:latin typeface="AppleSDGothicNeoM00" panose="02000503000000000000" pitchFamily="2" charset="-127"/>
                <a:ea typeface="AppleSDGothicNeoM00" panose="02000503000000000000" pitchFamily="2" charset="-127"/>
              </a:rPr>
              <a:t>topology-aware</a:t>
            </a:r>
            <a:r>
              <a:rPr lang="ko-KR" altLang="en-US" sz="1400">
                <a:latin typeface="AppleSDGothicNeoM00" panose="02000503000000000000" pitchFamily="2" charset="-127"/>
                <a:ea typeface="AppleSDGothicNeoM00" panose="02000503000000000000" pitchFamily="2" charset="-127"/>
              </a:rPr>
              <a:t>하게 만들어주는 </a:t>
            </a:r>
            <a:r>
              <a:rPr lang="en-US" altLang="ko-KR" sz="1400">
                <a:solidFill>
                  <a:srgbClr val="C00000"/>
                </a:solidFill>
                <a:latin typeface="AppleSDGothicNeoM00" panose="02000503000000000000" pitchFamily="2" charset="-127"/>
                <a:ea typeface="AppleSDGothicNeoM00" panose="02000503000000000000" pitchFamily="2" charset="-127"/>
              </a:rPr>
              <a:t>TOpological Graph Layer(TOGL)</a:t>
            </a:r>
            <a:r>
              <a:rPr lang="ko-KR" altLang="en-US" sz="1400">
                <a:latin typeface="AppleSDGothicNeoM00" panose="02000503000000000000" pitchFamily="2" charset="-127"/>
                <a:ea typeface="AppleSDGothicNeoM00" panose="02000503000000000000" pitchFamily="2" charset="-127"/>
              </a:rPr>
              <a:t> </a:t>
            </a:r>
            <a:r>
              <a:rPr lang="en-US" altLang="ko-KR" sz="1400">
                <a:latin typeface="AppleSDGothicNeoM00" panose="02000503000000000000" pitchFamily="2" charset="-127"/>
                <a:ea typeface="AppleSDGothicNeoM00" panose="02000503000000000000" pitchFamily="2" charset="-127"/>
              </a:rPr>
              <a:t>novel layer</a:t>
            </a:r>
            <a:r>
              <a:rPr lang="ko-KR" altLang="en-US" sz="1400">
                <a:latin typeface="AppleSDGothicNeoM00" panose="02000503000000000000" pitchFamily="2" charset="-127"/>
                <a:ea typeface="AppleSDGothicNeoM00" panose="02000503000000000000" pitchFamily="2" charset="-127"/>
              </a:rPr>
              <a:t>를 제안한다</a:t>
            </a:r>
            <a:r>
              <a:rPr lang="en-US" altLang="ko-KR" sz="1400">
                <a:latin typeface="AppleSDGothicNeoM00" panose="02000503000000000000" pitchFamily="2" charset="-127"/>
                <a:ea typeface="AppleSDGothicNeoM00" panose="02000503000000000000" pitchFamily="2" charset="-127"/>
              </a:rPr>
              <a:t>.</a:t>
            </a:r>
          </a:p>
          <a:p>
            <a:pPr marL="342900" indent="-342900" algn="l">
              <a:lnSpc>
                <a:spcPct val="150000"/>
              </a:lnSpc>
              <a:buAutoNum type="arabicPeriod"/>
            </a:pPr>
            <a:r>
              <a:rPr lang="ko-KR" altLang="en-US" sz="1400">
                <a:latin typeface="AppleSDGothicNeoM00" panose="02000503000000000000" pitchFamily="2" charset="-127"/>
                <a:ea typeface="AppleSDGothicNeoM00" panose="02000503000000000000" pitchFamily="2" charset="-127"/>
              </a:rPr>
              <a:t>정확히는 위상수학 기반의 </a:t>
            </a:r>
            <a:r>
              <a:rPr lang="en-US" altLang="ko-KR" sz="1400">
                <a:latin typeface="AppleSDGothicNeoM00" panose="02000503000000000000" pitchFamily="2" charset="-127"/>
                <a:ea typeface="AppleSDGothicNeoM00" panose="02000503000000000000" pitchFamily="2" charset="-127"/>
              </a:rPr>
              <a:t>’persistent</a:t>
            </a:r>
            <a:r>
              <a:rPr lang="ko-KR" altLang="en-US" sz="1400">
                <a:latin typeface="AppleSDGothicNeoM00" panose="02000503000000000000" pitchFamily="2" charset="-127"/>
                <a:ea typeface="AppleSDGothicNeoM00" panose="02000503000000000000" pitchFamily="2" charset="-127"/>
              </a:rPr>
              <a:t> </a:t>
            </a:r>
            <a:r>
              <a:rPr lang="en-US" altLang="ko-KR" sz="1400">
                <a:latin typeface="AppleSDGothicNeoM00" panose="02000503000000000000" pitchFamily="2" charset="-127"/>
                <a:ea typeface="AppleSDGothicNeoM00" panose="02000503000000000000" pitchFamily="2" charset="-127"/>
              </a:rPr>
              <a:t>homology’</a:t>
            </a:r>
            <a:r>
              <a:rPr lang="ko-KR" altLang="en-US" sz="1400">
                <a:latin typeface="AppleSDGothicNeoM00" panose="02000503000000000000" pitchFamily="2" charset="-127"/>
                <a:ea typeface="AppleSDGothicNeoM00" panose="02000503000000000000" pitchFamily="2" charset="-127"/>
              </a:rPr>
              <a:t>를 사용하여 </a:t>
            </a:r>
            <a:r>
              <a:rPr lang="en-US" altLang="ko-KR" sz="1400">
                <a:latin typeface="AppleSDGothicNeoM00" panose="02000503000000000000" pitchFamily="2" charset="-127"/>
                <a:ea typeface="AppleSDGothicNeoM00" panose="02000503000000000000" pitchFamily="2" charset="-127"/>
              </a:rPr>
              <a:t>global topological information</a:t>
            </a:r>
            <a:r>
              <a:rPr lang="ko-KR" altLang="en-US" sz="1400">
                <a:latin typeface="AppleSDGothicNeoM00" panose="02000503000000000000" pitchFamily="2" charset="-127"/>
                <a:ea typeface="AppleSDGothicNeoM00" panose="02000503000000000000" pitchFamily="2" charset="-127"/>
              </a:rPr>
              <a:t>을 통합하는 </a:t>
            </a:r>
            <a:r>
              <a:rPr lang="en-US" altLang="ko-KR" sz="1400">
                <a:latin typeface="AppleSDGothicNeoM00" panose="02000503000000000000" pitchFamily="2" charset="-127"/>
                <a:ea typeface="AppleSDGothicNeoM00" panose="02000503000000000000" pitchFamily="2" charset="-127"/>
              </a:rPr>
              <a:t>novel layer</a:t>
            </a:r>
            <a:r>
              <a:rPr lang="ko-KR" altLang="en-US" sz="1400">
                <a:latin typeface="AppleSDGothicNeoM00" panose="02000503000000000000" pitchFamily="2" charset="-127"/>
                <a:ea typeface="AppleSDGothicNeoM00" panose="02000503000000000000" pitchFamily="2" charset="-127"/>
              </a:rPr>
              <a:t>라고 할 수 있다</a:t>
            </a:r>
            <a:r>
              <a:rPr lang="en-US" altLang="ko-KR" sz="1400">
                <a:latin typeface="AppleSDGothicNeoM00" panose="02000503000000000000" pitchFamily="2" charset="-127"/>
                <a:ea typeface="AppleSDGothicNeoM00" panose="02000503000000000000" pitchFamily="2" charset="-127"/>
              </a:rPr>
              <a:t>.</a:t>
            </a:r>
          </a:p>
          <a:p>
            <a:pPr marL="342900" indent="-342900" algn="l">
              <a:lnSpc>
                <a:spcPct val="150000"/>
              </a:lnSpc>
              <a:buAutoNum type="arabicPeriod"/>
            </a:pPr>
            <a:r>
              <a:rPr lang="ko-KR" altLang="en-US" sz="1400">
                <a:latin typeface="AppleSDGothicNeoM00" panose="02000503000000000000" pitchFamily="2" charset="-127"/>
                <a:ea typeface="AppleSDGothicNeoM00" panose="02000503000000000000" pitchFamily="2" charset="-127"/>
              </a:rPr>
              <a:t>간단히 얘기하자면</a:t>
            </a:r>
            <a:r>
              <a:rPr lang="en-US" altLang="ko-KR" sz="1400">
                <a:latin typeface="AppleSDGothicNeoM00" panose="02000503000000000000" pitchFamily="2" charset="-127"/>
                <a:ea typeface="AppleSDGothicNeoM00" panose="02000503000000000000" pitchFamily="2" charset="-127"/>
              </a:rPr>
              <a:t>, </a:t>
            </a:r>
            <a:r>
              <a:rPr lang="ko-KR" altLang="en-US" sz="1400">
                <a:latin typeface="AppleSDGothicNeoM00" panose="02000503000000000000" pitchFamily="2" charset="-127"/>
                <a:ea typeface="AppleSDGothicNeoM00" panose="02000503000000000000" pitchFamily="2" charset="-127"/>
              </a:rPr>
              <a:t>위상수학을 기반으로하여 </a:t>
            </a:r>
            <a:r>
              <a:rPr lang="en-US" altLang="ko-KR" sz="1400">
                <a:latin typeface="AppleSDGothicNeoM00" panose="02000503000000000000" pitchFamily="2" charset="-127"/>
                <a:ea typeface="AppleSDGothicNeoM00" panose="02000503000000000000" pitchFamily="2" charset="-127"/>
              </a:rPr>
              <a:t>topological information</a:t>
            </a:r>
            <a:r>
              <a:rPr lang="ko-KR" altLang="en-US" sz="1400">
                <a:latin typeface="AppleSDGothicNeoM00" panose="02000503000000000000" pitchFamily="2" charset="-127"/>
                <a:ea typeface="AppleSDGothicNeoM00" panose="02000503000000000000" pitchFamily="2" charset="-127"/>
              </a:rPr>
              <a:t>을 잘 활용할 수 있는 </a:t>
            </a:r>
            <a:r>
              <a:rPr lang="en-US" altLang="ko-KR" sz="1400">
                <a:latin typeface="AppleSDGothicNeoM00" panose="02000503000000000000" pitchFamily="2" charset="-127"/>
                <a:ea typeface="AppleSDGothicNeoM00" panose="02000503000000000000" pitchFamily="2" charset="-127"/>
              </a:rPr>
              <a:t>learnable</a:t>
            </a:r>
            <a:r>
              <a:rPr lang="ko-KR" altLang="en-US" sz="1400">
                <a:latin typeface="AppleSDGothicNeoM00" panose="02000503000000000000" pitchFamily="2" charset="-127"/>
                <a:ea typeface="AppleSDGothicNeoM00" panose="02000503000000000000" pitchFamily="2" charset="-127"/>
              </a:rPr>
              <a:t>한 함수를 만들어 이를 </a:t>
            </a:r>
            <a:r>
              <a:rPr lang="en-US" altLang="ko-KR" sz="1400">
                <a:latin typeface="AppleSDGothicNeoM00" panose="02000503000000000000" pitchFamily="2" charset="-127"/>
                <a:ea typeface="AppleSDGothicNeoM00" panose="02000503000000000000" pitchFamily="2" charset="-127"/>
              </a:rPr>
              <a:t>node feature</a:t>
            </a:r>
            <a:r>
              <a:rPr lang="ko-KR" altLang="en-US" sz="1400">
                <a:latin typeface="AppleSDGothicNeoM00" panose="02000503000000000000" pitchFamily="2" charset="-127"/>
                <a:ea typeface="AppleSDGothicNeoM00" panose="02000503000000000000" pitchFamily="2" charset="-127"/>
              </a:rPr>
              <a:t>에 </a:t>
            </a:r>
            <a:r>
              <a:rPr lang="en-US" altLang="ko-KR" sz="1400">
                <a:latin typeface="AppleSDGothicNeoM00" panose="02000503000000000000" pitchFamily="2" charset="-127"/>
                <a:ea typeface="AppleSDGothicNeoM00" panose="02000503000000000000" pitchFamily="2" charset="-127"/>
              </a:rPr>
              <a:t>residual scheme</a:t>
            </a:r>
            <a:r>
              <a:rPr lang="ko-KR" altLang="en-US" sz="1400">
                <a:latin typeface="AppleSDGothicNeoM00" panose="02000503000000000000" pitchFamily="2" charset="-127"/>
                <a:ea typeface="AppleSDGothicNeoM00" panose="02000503000000000000" pitchFamily="2" charset="-127"/>
              </a:rPr>
              <a:t>로 입혀주게 된다</a:t>
            </a:r>
            <a:r>
              <a:rPr lang="en-US" altLang="ko-KR" sz="1400">
                <a:latin typeface="AppleSDGothicNeoM00" panose="02000503000000000000" pitchFamily="2" charset="-127"/>
                <a:ea typeface="AppleSDGothicNeoM00" panose="02000503000000000000" pitchFamily="2" charset="-127"/>
              </a:rPr>
              <a:t>.</a:t>
            </a:r>
          </a:p>
        </p:txBody>
      </p:sp>
      <p:pic>
        <p:nvPicPr>
          <p:cNvPr id="1026" name="Picture 2">
            <a:extLst>
              <a:ext uri="{FF2B5EF4-FFF2-40B4-BE49-F238E27FC236}">
                <a16:creationId xmlns:a16="http://schemas.microsoft.com/office/drawing/2014/main" id="{AA00ECE9-334A-DA12-6932-2BEF4A25C0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9134" y="3233382"/>
            <a:ext cx="5819775" cy="3105150"/>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40B48679-3CD8-9B02-246F-7C6B99CBDE6C}"/>
              </a:ext>
            </a:extLst>
          </p:cNvPr>
          <p:cNvSpPr txBox="1"/>
          <p:nvPr/>
        </p:nvSpPr>
        <p:spPr>
          <a:xfrm>
            <a:off x="915521" y="6385697"/>
            <a:ext cx="6111688" cy="261610"/>
          </a:xfrm>
          <a:prstGeom prst="rect">
            <a:avLst/>
          </a:prstGeom>
          <a:noFill/>
        </p:spPr>
        <p:txBody>
          <a:bodyPr wrap="square">
            <a:spAutoFit/>
          </a:bodyPr>
          <a:lstStyle/>
          <a:p>
            <a:r>
              <a:rPr lang="ko-KR" altLang="en-US" sz="1050">
                <a:latin typeface="AppleSDGothicNeoL00" panose="02000503000000000000" pitchFamily="2" charset="-127"/>
                <a:ea typeface="AppleSDGothicNeoL00" panose="02000503000000000000" pitchFamily="2" charset="-127"/>
              </a:rPr>
              <a:t>https://towardsdatascience.com/from-tda-to-dl-d06f234f51d</a:t>
            </a:r>
          </a:p>
        </p:txBody>
      </p:sp>
      <p:sp>
        <p:nvSpPr>
          <p:cNvPr id="9" name="TextBox 8">
            <a:extLst>
              <a:ext uri="{FF2B5EF4-FFF2-40B4-BE49-F238E27FC236}">
                <a16:creationId xmlns:a16="http://schemas.microsoft.com/office/drawing/2014/main" id="{2386E05F-7BAA-2A16-788C-0B13E1E177A7}"/>
              </a:ext>
            </a:extLst>
          </p:cNvPr>
          <p:cNvSpPr txBox="1"/>
          <p:nvPr/>
        </p:nvSpPr>
        <p:spPr>
          <a:xfrm>
            <a:off x="7084929" y="3504854"/>
            <a:ext cx="4362013" cy="369332"/>
          </a:xfrm>
          <a:prstGeom prst="rect">
            <a:avLst/>
          </a:prstGeom>
          <a:noFill/>
        </p:spPr>
        <p:txBody>
          <a:bodyPr wrap="square" rtlCol="0">
            <a:spAutoFit/>
          </a:bodyPr>
          <a:lstStyle/>
          <a:p>
            <a:pPr marL="285750" indent="-285750">
              <a:buFont typeface="Wingdings" panose="05000000000000000000" pitchFamily="2" charset="2"/>
              <a:buChar char="§"/>
            </a:pPr>
            <a:r>
              <a:rPr lang="en-US" altLang="ko-KR">
                <a:latin typeface="AppleSDGothicNeoL00" panose="02000503000000000000" pitchFamily="2" charset="-127"/>
                <a:ea typeface="AppleSDGothicNeoL00" panose="02000503000000000000" pitchFamily="2" charset="-127"/>
              </a:rPr>
              <a:t>TDA [topological data anaylsis]</a:t>
            </a:r>
            <a:endParaRPr lang="ko-KR" altLang="en-US">
              <a:latin typeface="AppleSDGothicNeoL00" panose="02000503000000000000" pitchFamily="2" charset="-127"/>
              <a:ea typeface="AppleSDGothicNeoL00" panose="02000503000000000000" pitchFamily="2" charset="-127"/>
            </a:endParaRPr>
          </a:p>
        </p:txBody>
      </p:sp>
      <p:sp>
        <p:nvSpPr>
          <p:cNvPr id="30" name="사각형: 둥근 모서리 29">
            <a:extLst>
              <a:ext uri="{FF2B5EF4-FFF2-40B4-BE49-F238E27FC236}">
                <a16:creationId xmlns:a16="http://schemas.microsoft.com/office/drawing/2014/main" id="{F820C6C6-EC2D-62FE-7539-ED503F23A83A}"/>
              </a:ext>
            </a:extLst>
          </p:cNvPr>
          <p:cNvSpPr/>
          <p:nvPr/>
        </p:nvSpPr>
        <p:spPr>
          <a:xfrm>
            <a:off x="10866575" y="125688"/>
            <a:ext cx="256802" cy="45719"/>
          </a:xfrm>
          <a:prstGeom prst="roundRect">
            <a:avLst/>
          </a:prstGeom>
          <a:solidFill>
            <a:srgbClr val="D9D9D9"/>
          </a:solidFill>
          <a:ln>
            <a:solidFill>
              <a:srgbClr val="D9D9D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bg2"/>
                </a:solidFill>
              </a:ln>
              <a:solidFill>
                <a:schemeClr val="bg2">
                  <a:lumMod val="90000"/>
                </a:schemeClr>
              </a:solidFill>
              <a:latin typeface="AppleSDGothicNeoB00" panose="02000503000000000000" pitchFamily="2" charset="-127"/>
              <a:ea typeface="AppleSDGothicNeoB00" panose="02000503000000000000" pitchFamily="2" charset="-127"/>
            </a:endParaRPr>
          </a:p>
        </p:txBody>
      </p:sp>
      <p:sp>
        <p:nvSpPr>
          <p:cNvPr id="31" name="사각형: 둥근 모서리 30">
            <a:extLst>
              <a:ext uri="{FF2B5EF4-FFF2-40B4-BE49-F238E27FC236}">
                <a16:creationId xmlns:a16="http://schemas.microsoft.com/office/drawing/2014/main" id="{DDCFB1F4-2668-B8DC-FD5D-E5DAD37E8A28}"/>
              </a:ext>
            </a:extLst>
          </p:cNvPr>
          <p:cNvSpPr/>
          <p:nvPr/>
        </p:nvSpPr>
        <p:spPr>
          <a:xfrm>
            <a:off x="11204428" y="125688"/>
            <a:ext cx="256802" cy="45719"/>
          </a:xfrm>
          <a:prstGeom prst="roundRect">
            <a:avLst/>
          </a:prstGeom>
          <a:solidFill>
            <a:schemeClr val="bg1">
              <a:lumMod val="85000"/>
            </a:schemeClr>
          </a:solidFill>
          <a:ln>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bg2"/>
                </a:solidFill>
              </a:ln>
              <a:solidFill>
                <a:schemeClr val="bg2">
                  <a:lumMod val="90000"/>
                </a:schemeClr>
              </a:solidFill>
              <a:latin typeface="AppleSDGothicNeoB00" panose="02000503000000000000" pitchFamily="2" charset="-127"/>
              <a:ea typeface="AppleSDGothicNeoB00" panose="02000503000000000000" pitchFamily="2" charset="-127"/>
            </a:endParaRPr>
          </a:p>
        </p:txBody>
      </p:sp>
      <p:sp>
        <p:nvSpPr>
          <p:cNvPr id="32" name="사각형: 둥근 모서리 31">
            <a:extLst>
              <a:ext uri="{FF2B5EF4-FFF2-40B4-BE49-F238E27FC236}">
                <a16:creationId xmlns:a16="http://schemas.microsoft.com/office/drawing/2014/main" id="{30800A50-FF47-B0EE-B3E4-A89A7FBEC3ED}"/>
              </a:ext>
            </a:extLst>
          </p:cNvPr>
          <p:cNvSpPr/>
          <p:nvPr/>
        </p:nvSpPr>
        <p:spPr>
          <a:xfrm>
            <a:off x="11513705" y="125688"/>
            <a:ext cx="256802" cy="45719"/>
          </a:xfrm>
          <a:prstGeom prst="roundRect">
            <a:avLst/>
          </a:prstGeom>
          <a:solidFill>
            <a:schemeClr val="bg1">
              <a:lumMod val="85000"/>
            </a:schemeClr>
          </a:solidFill>
          <a:ln>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bg2"/>
                </a:solidFill>
              </a:ln>
              <a:solidFill>
                <a:schemeClr val="bg2">
                  <a:lumMod val="90000"/>
                </a:schemeClr>
              </a:solidFill>
              <a:latin typeface="AppleSDGothicNeoB00" panose="02000503000000000000" pitchFamily="2" charset="-127"/>
              <a:ea typeface="AppleSDGothicNeoB00" panose="02000503000000000000" pitchFamily="2" charset="-127"/>
            </a:endParaRPr>
          </a:p>
        </p:txBody>
      </p:sp>
      <p:sp>
        <p:nvSpPr>
          <p:cNvPr id="33" name="사각형: 둥근 모서리 32">
            <a:extLst>
              <a:ext uri="{FF2B5EF4-FFF2-40B4-BE49-F238E27FC236}">
                <a16:creationId xmlns:a16="http://schemas.microsoft.com/office/drawing/2014/main" id="{75862F01-CE51-F786-6ED0-D52A2D1E8342}"/>
              </a:ext>
            </a:extLst>
          </p:cNvPr>
          <p:cNvSpPr/>
          <p:nvPr/>
        </p:nvSpPr>
        <p:spPr>
          <a:xfrm>
            <a:off x="11837270" y="125688"/>
            <a:ext cx="256802" cy="45719"/>
          </a:xfrm>
          <a:prstGeom prst="roundRect">
            <a:avLst/>
          </a:prstGeom>
          <a:solidFill>
            <a:schemeClr val="bg1">
              <a:lumMod val="85000"/>
            </a:schemeClr>
          </a:solidFill>
          <a:ln>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bg2"/>
                </a:solidFill>
              </a:ln>
              <a:solidFill>
                <a:schemeClr val="bg2">
                  <a:lumMod val="90000"/>
                </a:schemeClr>
              </a:solidFill>
              <a:latin typeface="AppleSDGothicNeoB00" panose="02000503000000000000" pitchFamily="2" charset="-127"/>
              <a:ea typeface="AppleSDGothicNeoB00" panose="02000503000000000000" pitchFamily="2" charset="-127"/>
            </a:endParaRPr>
          </a:p>
        </p:txBody>
      </p:sp>
      <p:sp>
        <p:nvSpPr>
          <p:cNvPr id="34" name="사각형: 둥근 모서리 33">
            <a:extLst>
              <a:ext uri="{FF2B5EF4-FFF2-40B4-BE49-F238E27FC236}">
                <a16:creationId xmlns:a16="http://schemas.microsoft.com/office/drawing/2014/main" id="{E983D55A-9983-D190-B781-9AA04E1AFD9A}"/>
              </a:ext>
            </a:extLst>
          </p:cNvPr>
          <p:cNvSpPr/>
          <p:nvPr/>
        </p:nvSpPr>
        <p:spPr>
          <a:xfrm>
            <a:off x="10543010" y="125688"/>
            <a:ext cx="256802" cy="45719"/>
          </a:xfrm>
          <a:prstGeom prst="roundRect">
            <a:avLst/>
          </a:prstGeom>
          <a:solidFill>
            <a:srgbClr val="9DC3E6"/>
          </a:solidFill>
          <a:ln>
            <a:solidFill>
              <a:srgbClr val="9DC3E6"/>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ppleSDGothicNeoB00" panose="02000503000000000000" pitchFamily="2" charset="-127"/>
              <a:ea typeface="AppleSDGothicNeoB00" panose="02000503000000000000" pitchFamily="2" charset="-127"/>
            </a:endParaRPr>
          </a:p>
        </p:txBody>
      </p:sp>
    </p:spTree>
    <p:extLst>
      <p:ext uri="{BB962C8B-B14F-4D97-AF65-F5344CB8AC3E}">
        <p14:creationId xmlns:p14="http://schemas.microsoft.com/office/powerpoint/2010/main" val="370715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직선 연결선 5">
            <a:extLst>
              <a:ext uri="{FF2B5EF4-FFF2-40B4-BE49-F238E27FC236}">
                <a16:creationId xmlns:a16="http://schemas.microsoft.com/office/drawing/2014/main" id="{C9805BEC-CF55-4E42-904B-DF65E5F1778B}"/>
              </a:ext>
            </a:extLst>
          </p:cNvPr>
          <p:cNvCxnSpPr>
            <a:cxnSpLocks/>
          </p:cNvCxnSpPr>
          <p:nvPr/>
        </p:nvCxnSpPr>
        <p:spPr>
          <a:xfrm>
            <a:off x="1068883" y="780713"/>
            <a:ext cx="1528267" cy="0"/>
          </a:xfrm>
          <a:prstGeom prst="line">
            <a:avLst/>
          </a:prstGeom>
          <a:ln w="317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F513D6D-4C62-4881-ABFE-0CB94D543734}"/>
              </a:ext>
            </a:extLst>
          </p:cNvPr>
          <p:cNvSpPr txBox="1"/>
          <p:nvPr/>
        </p:nvSpPr>
        <p:spPr>
          <a:xfrm>
            <a:off x="597473" y="380603"/>
            <a:ext cx="3040090" cy="400110"/>
          </a:xfrm>
          <a:prstGeom prst="rect">
            <a:avLst/>
          </a:prstGeom>
          <a:noFill/>
        </p:spPr>
        <p:txBody>
          <a:bodyPr wrap="square" rtlCol="0">
            <a:spAutoFit/>
          </a:bodyPr>
          <a:lstStyle/>
          <a:p>
            <a:r>
              <a:rPr lang="en-US" altLang="ko-KR" sz="2000" dirty="0">
                <a:solidFill>
                  <a:schemeClr val="tx2">
                    <a:lumMod val="50000"/>
                  </a:schemeClr>
                </a:solidFill>
                <a:latin typeface="AppleSDGothicNeoB00" panose="02000503000000000000" pitchFamily="2" charset="-127"/>
                <a:ea typeface="AppleSDGothicNeoB00" panose="02000503000000000000" pitchFamily="2" charset="-127"/>
              </a:rPr>
              <a:t>01 </a:t>
            </a:r>
            <a:r>
              <a:rPr lang="en-US" altLang="ko-KR" sz="2000" dirty="0">
                <a:latin typeface="AppleSDGothicNeoB00" panose="02000503000000000000" pitchFamily="2" charset="-127"/>
                <a:ea typeface="AppleSDGothicNeoB00" panose="02000503000000000000" pitchFamily="2" charset="-127"/>
              </a:rPr>
              <a:t>Introduction</a:t>
            </a:r>
            <a:endParaRPr lang="ko-KR" altLang="en-US" sz="2000" dirty="0">
              <a:latin typeface="AppleSDGothicNeoB00" panose="02000503000000000000" pitchFamily="2" charset="-127"/>
              <a:ea typeface="AppleSDGothicNeoB00" panose="02000503000000000000" pitchFamily="2" charset="-127"/>
            </a:endParaRPr>
          </a:p>
        </p:txBody>
      </p:sp>
      <p:sp>
        <p:nvSpPr>
          <p:cNvPr id="12" name="이등변 삼각형 11">
            <a:extLst>
              <a:ext uri="{FF2B5EF4-FFF2-40B4-BE49-F238E27FC236}">
                <a16:creationId xmlns:a16="http://schemas.microsoft.com/office/drawing/2014/main" id="{2AD4E760-2B07-405B-82F5-9F653AF54667}"/>
              </a:ext>
            </a:extLst>
          </p:cNvPr>
          <p:cNvSpPr/>
          <p:nvPr/>
        </p:nvSpPr>
        <p:spPr>
          <a:xfrm rot="18900000">
            <a:off x="-480308" y="-99421"/>
            <a:ext cx="1505913" cy="746177"/>
          </a:xfrm>
          <a:prstGeom prst="triangle">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ppleSDGothicNeoB00" panose="02000503000000000000" pitchFamily="2" charset="-127"/>
              <a:ea typeface="AppleSDGothicNeoB00" panose="02000503000000000000" pitchFamily="2" charset="-127"/>
            </a:endParaRPr>
          </a:p>
        </p:txBody>
      </p:sp>
      <p:sp>
        <p:nvSpPr>
          <p:cNvPr id="13" name="이등변 삼각형 12">
            <a:extLst>
              <a:ext uri="{FF2B5EF4-FFF2-40B4-BE49-F238E27FC236}">
                <a16:creationId xmlns:a16="http://schemas.microsoft.com/office/drawing/2014/main" id="{22F1B041-7495-40B8-8C75-8B536B738E6F}"/>
              </a:ext>
            </a:extLst>
          </p:cNvPr>
          <p:cNvSpPr/>
          <p:nvPr/>
        </p:nvSpPr>
        <p:spPr>
          <a:xfrm rot="8100000">
            <a:off x="11157099" y="6205876"/>
            <a:ext cx="1535624" cy="751024"/>
          </a:xfrm>
          <a:prstGeom prst="triangle">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ppleSDGothicNeoB00" panose="02000503000000000000" pitchFamily="2" charset="-127"/>
              <a:ea typeface="AppleSDGothicNeoB00" panose="02000503000000000000" pitchFamily="2" charset="-127"/>
            </a:endParaRPr>
          </a:p>
        </p:txBody>
      </p:sp>
      <p:sp>
        <p:nvSpPr>
          <p:cNvPr id="14" name="TextBox 13">
            <a:extLst>
              <a:ext uri="{FF2B5EF4-FFF2-40B4-BE49-F238E27FC236}">
                <a16:creationId xmlns:a16="http://schemas.microsoft.com/office/drawing/2014/main" id="{2962FADD-6ACB-431F-B267-7461B66C9187}"/>
              </a:ext>
            </a:extLst>
          </p:cNvPr>
          <p:cNvSpPr txBox="1"/>
          <p:nvPr/>
        </p:nvSpPr>
        <p:spPr>
          <a:xfrm>
            <a:off x="597473" y="958684"/>
            <a:ext cx="10738581" cy="1773562"/>
          </a:xfrm>
          <a:prstGeom prst="rect">
            <a:avLst/>
          </a:prstGeom>
          <a:noFill/>
        </p:spPr>
        <p:txBody>
          <a:bodyPr wrap="square">
            <a:spAutoFit/>
          </a:bodyPr>
          <a:lstStyle/>
          <a:p>
            <a:pPr marL="285750" indent="-285750" algn="l">
              <a:lnSpc>
                <a:spcPct val="150000"/>
              </a:lnSpc>
              <a:buFont typeface="Wingdings" panose="05000000000000000000" pitchFamily="2" charset="2"/>
              <a:buChar char="§"/>
            </a:pPr>
            <a:r>
              <a:rPr lang="ko-KR" altLang="en-US">
                <a:latin typeface="AppleSDGothicNeoM00" panose="02000503000000000000" pitchFamily="2" charset="-127"/>
                <a:ea typeface="AppleSDGothicNeoM00" panose="02000503000000000000" pitchFamily="2" charset="-127"/>
              </a:rPr>
              <a:t>그래서 이걸 왜 하는지</a:t>
            </a:r>
            <a:r>
              <a:rPr lang="en-US" altLang="ko-KR">
                <a:latin typeface="AppleSDGothicNeoM00" panose="02000503000000000000" pitchFamily="2" charset="-127"/>
                <a:ea typeface="AppleSDGothicNeoM00" panose="02000503000000000000" pitchFamily="2" charset="-127"/>
              </a:rPr>
              <a:t>?</a:t>
            </a:r>
            <a:endParaRPr lang="en-US" altLang="ko-KR" sz="1800">
              <a:latin typeface="AppleSDGothicNeoM00" panose="02000503000000000000" pitchFamily="2" charset="-127"/>
              <a:ea typeface="AppleSDGothicNeoM00" panose="02000503000000000000" pitchFamily="2" charset="-127"/>
            </a:endParaRPr>
          </a:p>
          <a:p>
            <a:pPr marL="342900" indent="-342900" algn="l">
              <a:lnSpc>
                <a:spcPct val="150000"/>
              </a:lnSpc>
              <a:buAutoNum type="arabicPeriod"/>
            </a:pPr>
            <a:r>
              <a:rPr lang="ko-KR" altLang="en-US" sz="1400">
                <a:latin typeface="AppleSDGothicNeoM00" panose="02000503000000000000" pitchFamily="2" charset="-127"/>
                <a:ea typeface="AppleSDGothicNeoM00" panose="02000503000000000000" pitchFamily="2" charset="-127"/>
              </a:rPr>
              <a:t>대부분의 </a:t>
            </a:r>
            <a:r>
              <a:rPr lang="en-US" altLang="ko-KR" sz="1400">
                <a:latin typeface="AppleSDGothicNeoM00" panose="02000503000000000000" pitchFamily="2" charset="-127"/>
                <a:ea typeface="AppleSDGothicNeoM00" panose="02000503000000000000" pitchFamily="2" charset="-127"/>
              </a:rPr>
              <a:t>GNN</a:t>
            </a:r>
            <a:r>
              <a:rPr lang="ko-KR" altLang="en-US" sz="1400">
                <a:latin typeface="AppleSDGothicNeoM00" panose="02000503000000000000" pitchFamily="2" charset="-127"/>
                <a:ea typeface="AppleSDGothicNeoM00" panose="02000503000000000000" pitchFamily="2" charset="-127"/>
              </a:rPr>
              <a:t>은 </a:t>
            </a:r>
            <a:r>
              <a:rPr lang="en-US" altLang="ko-KR" sz="1400">
                <a:latin typeface="AppleSDGothicNeoM00" panose="02000503000000000000" pitchFamily="2" charset="-127"/>
                <a:ea typeface="AppleSDGothicNeoM00" panose="02000503000000000000" pitchFamily="2" charset="-127"/>
              </a:rPr>
              <a:t>iterative MP </a:t>
            </a:r>
            <a:r>
              <a:rPr lang="ko-KR" altLang="en-US" sz="1400">
                <a:latin typeface="AppleSDGothicNeoM00" panose="02000503000000000000" pitchFamily="2" charset="-127"/>
                <a:ea typeface="AppleSDGothicNeoM00" panose="02000503000000000000" pitchFamily="2" charset="-127"/>
              </a:rPr>
              <a:t>방법을 이용해 학습을 하는데</a:t>
            </a:r>
            <a:r>
              <a:rPr lang="en-US" altLang="ko-KR" sz="1400">
                <a:latin typeface="AppleSDGothicNeoM00" panose="02000503000000000000" pitchFamily="2" charset="-127"/>
                <a:ea typeface="AppleSDGothicNeoM00" panose="02000503000000000000" pitchFamily="2" charset="-127"/>
              </a:rPr>
              <a:t>, ‘GIN’</a:t>
            </a:r>
            <a:r>
              <a:rPr lang="ko-KR" altLang="en-US" sz="1400">
                <a:latin typeface="AppleSDGothicNeoM00" panose="02000503000000000000" pitchFamily="2" charset="-127"/>
                <a:ea typeface="AppleSDGothicNeoM00" panose="02000503000000000000" pitchFamily="2" charset="-127"/>
              </a:rPr>
              <a:t>논문에서 나오듯이 </a:t>
            </a:r>
            <a:r>
              <a:rPr lang="en-US" altLang="ko-KR" sz="1400">
                <a:latin typeface="AppleSDGothicNeoM00" panose="02000503000000000000" pitchFamily="2" charset="-127"/>
                <a:ea typeface="AppleSDGothicNeoM00" panose="02000503000000000000" pitchFamily="2" charset="-127"/>
              </a:rPr>
              <a:t>1-WL test</a:t>
            </a:r>
            <a:r>
              <a:rPr lang="ko-KR" altLang="en-US" sz="1400">
                <a:latin typeface="AppleSDGothicNeoM00" panose="02000503000000000000" pitchFamily="2" charset="-127"/>
                <a:ea typeface="AppleSDGothicNeoM00" panose="02000503000000000000" pitchFamily="2" charset="-127"/>
              </a:rPr>
              <a:t>성능에 </a:t>
            </a:r>
            <a:r>
              <a:rPr lang="en-US" altLang="ko-KR" sz="1400">
                <a:latin typeface="AppleSDGothicNeoM00" panose="02000503000000000000" pitchFamily="2" charset="-127"/>
                <a:ea typeface="AppleSDGothicNeoM00" panose="02000503000000000000" pitchFamily="2" charset="-127"/>
              </a:rPr>
              <a:t>upper bound</a:t>
            </a:r>
            <a:r>
              <a:rPr lang="ko-KR" altLang="en-US" sz="1400">
                <a:latin typeface="AppleSDGothicNeoM00" panose="02000503000000000000" pitchFamily="2" charset="-127"/>
                <a:ea typeface="AppleSDGothicNeoM00" panose="02000503000000000000" pitchFamily="2" charset="-127"/>
              </a:rPr>
              <a:t>하며</a:t>
            </a:r>
            <a:r>
              <a:rPr lang="en-US" altLang="ko-KR" sz="1400">
                <a:latin typeface="AppleSDGothicNeoM00" panose="02000503000000000000" pitchFamily="2" charset="-127"/>
                <a:ea typeface="AppleSDGothicNeoM00" panose="02000503000000000000" pitchFamily="2" charset="-127"/>
              </a:rPr>
              <a:t>, cycle</a:t>
            </a:r>
            <a:r>
              <a:rPr lang="ko-KR" altLang="en-US" sz="1400">
                <a:latin typeface="AppleSDGothicNeoM00" panose="02000503000000000000" pitchFamily="2" charset="-127"/>
                <a:ea typeface="AppleSDGothicNeoM00" panose="02000503000000000000" pitchFamily="2" charset="-127"/>
              </a:rPr>
              <a:t>같은 특정한 </a:t>
            </a:r>
            <a:r>
              <a:rPr lang="en-US" altLang="ko-KR" sz="1400">
                <a:latin typeface="AppleSDGothicNeoM00" panose="02000503000000000000" pitchFamily="2" charset="-127"/>
                <a:ea typeface="AppleSDGothicNeoM00" panose="02000503000000000000" pitchFamily="2" charset="-127"/>
              </a:rPr>
              <a:t>topology structure</a:t>
            </a:r>
            <a:r>
              <a:rPr lang="ko-KR" altLang="en-US" sz="1400">
                <a:latin typeface="AppleSDGothicNeoM00" panose="02000503000000000000" pitchFamily="2" charset="-127"/>
                <a:ea typeface="AppleSDGothicNeoM00" panose="02000503000000000000" pitchFamily="2" charset="-127"/>
              </a:rPr>
              <a:t>를 </a:t>
            </a:r>
            <a:r>
              <a:rPr lang="en-US" altLang="ko-KR" sz="1400">
                <a:latin typeface="AppleSDGothicNeoM00" panose="02000503000000000000" pitchFamily="2" charset="-127"/>
                <a:ea typeface="AppleSDGothicNeoM00" panose="02000503000000000000" pitchFamily="2" charset="-127"/>
              </a:rPr>
              <a:t>capture</a:t>
            </a:r>
            <a:r>
              <a:rPr lang="ko-KR" altLang="en-US" sz="1400">
                <a:latin typeface="AppleSDGothicNeoM00" panose="02000503000000000000" pitchFamily="2" charset="-127"/>
                <a:ea typeface="AppleSDGothicNeoM00" panose="02000503000000000000" pitchFamily="2" charset="-127"/>
              </a:rPr>
              <a:t>하지 못한다</a:t>
            </a:r>
            <a:r>
              <a:rPr lang="en-US" altLang="ko-KR" sz="1400">
                <a:latin typeface="AppleSDGothicNeoM00" panose="02000503000000000000" pitchFamily="2" charset="-127"/>
                <a:ea typeface="AppleSDGothicNeoM00" panose="02000503000000000000" pitchFamily="2" charset="-127"/>
              </a:rPr>
              <a:t>.</a:t>
            </a:r>
          </a:p>
          <a:p>
            <a:pPr marL="342900" indent="-342900" algn="l">
              <a:lnSpc>
                <a:spcPct val="150000"/>
              </a:lnSpc>
              <a:buAutoNum type="arabicPeriod"/>
            </a:pPr>
            <a:r>
              <a:rPr lang="ko-KR" altLang="en-US" sz="1400">
                <a:latin typeface="AppleSDGothicNeoM00" panose="02000503000000000000" pitchFamily="2" charset="-127"/>
                <a:ea typeface="AppleSDGothicNeoM00" panose="02000503000000000000" pitchFamily="2" charset="-127"/>
              </a:rPr>
              <a:t>그래서 </a:t>
            </a:r>
            <a:r>
              <a:rPr lang="en-US" altLang="ko-KR" sz="1400">
                <a:latin typeface="AppleSDGothicNeoM00" panose="02000503000000000000" pitchFamily="2" charset="-127"/>
                <a:ea typeface="AppleSDGothicNeoM00" panose="02000503000000000000" pitchFamily="2" charset="-127"/>
              </a:rPr>
              <a:t>topological information</a:t>
            </a:r>
            <a:r>
              <a:rPr lang="ko-KR" altLang="en-US" sz="1400">
                <a:latin typeface="AppleSDGothicNeoM00" panose="02000503000000000000" pitchFamily="2" charset="-127"/>
                <a:ea typeface="AppleSDGothicNeoM00" panose="02000503000000000000" pitchFamily="2" charset="-127"/>
              </a:rPr>
              <a:t>을 잘 활용하고자 제안하고자 함 </a:t>
            </a:r>
            <a:r>
              <a:rPr lang="en-US" altLang="ko-KR" sz="1400">
                <a:latin typeface="AppleSDGothicNeoM00" panose="02000503000000000000" pitchFamily="2" charset="-127"/>
                <a:ea typeface="AppleSDGothicNeoM00" panose="02000503000000000000" pitchFamily="2" charset="-127"/>
              </a:rPr>
              <a:t>[motivation]</a:t>
            </a:r>
            <a:br>
              <a:rPr lang="en-US" altLang="ko-KR" sz="1400">
                <a:latin typeface="AppleSDGothicNeoM00" panose="02000503000000000000" pitchFamily="2" charset="-127"/>
                <a:ea typeface="AppleSDGothicNeoM00" panose="02000503000000000000" pitchFamily="2" charset="-127"/>
              </a:rPr>
            </a:br>
            <a:r>
              <a:rPr lang="en-US" altLang="ko-KR" sz="1400">
                <a:latin typeface="AppleSDGothicNeoM00" panose="02000503000000000000" pitchFamily="2" charset="-127"/>
                <a:ea typeface="AppleSDGothicNeoM00" panose="02000503000000000000" pitchFamily="2" charset="-127"/>
                <a:sym typeface="Wingdings" panose="05000000000000000000" pitchFamily="2" charset="2"/>
              </a:rPr>
              <a:t> TDA</a:t>
            </a:r>
            <a:r>
              <a:rPr lang="ko-KR" altLang="en-US" sz="1400">
                <a:latin typeface="AppleSDGothicNeoM00" panose="02000503000000000000" pitchFamily="2" charset="-127"/>
                <a:ea typeface="AppleSDGothicNeoM00" panose="02000503000000000000" pitchFamily="2" charset="-127"/>
                <a:sym typeface="Wingdings" panose="05000000000000000000" pitchFamily="2" charset="2"/>
              </a:rPr>
              <a:t>에 기반을 두고 있으며</a:t>
            </a:r>
            <a:r>
              <a:rPr lang="en-US" altLang="ko-KR" sz="1400">
                <a:latin typeface="AppleSDGothicNeoM00" panose="02000503000000000000" pitchFamily="2" charset="-127"/>
                <a:ea typeface="AppleSDGothicNeoM00" panose="02000503000000000000" pitchFamily="2" charset="-127"/>
                <a:sym typeface="Wingdings" panose="05000000000000000000" pitchFamily="2" charset="2"/>
              </a:rPr>
              <a:t>, </a:t>
            </a:r>
            <a:r>
              <a:rPr lang="ko-KR" altLang="en-US" sz="1400">
                <a:latin typeface="AppleSDGothicNeoM00" panose="02000503000000000000" pitchFamily="2" charset="-127"/>
                <a:ea typeface="AppleSDGothicNeoM00" panose="02000503000000000000" pitchFamily="2" charset="-127"/>
                <a:sym typeface="Wingdings" panose="05000000000000000000" pitchFamily="2" charset="2"/>
              </a:rPr>
              <a:t>위상적 차이를 </a:t>
            </a:r>
            <a:r>
              <a:rPr lang="en-US" altLang="ko-KR" sz="1400">
                <a:latin typeface="AppleSDGothicNeoM00" panose="02000503000000000000" pitchFamily="2" charset="-127"/>
                <a:ea typeface="AppleSDGothicNeoM00" panose="02000503000000000000" pitchFamily="2" charset="-127"/>
                <a:sym typeface="Wingdings" panose="05000000000000000000" pitchFamily="2" charset="2"/>
              </a:rPr>
              <a:t>modelonng</a:t>
            </a:r>
            <a:r>
              <a:rPr lang="ko-KR" altLang="en-US" sz="1400">
                <a:latin typeface="AppleSDGothicNeoM00" panose="02000503000000000000" pitchFamily="2" charset="-127"/>
                <a:ea typeface="AppleSDGothicNeoM00" panose="02000503000000000000" pitchFamily="2" charset="-127"/>
                <a:sym typeface="Wingdings" panose="05000000000000000000" pitchFamily="2" charset="2"/>
              </a:rPr>
              <a:t>하기 위해 </a:t>
            </a:r>
            <a:r>
              <a:rPr lang="en-US" altLang="ko-KR" sz="1400">
                <a:latin typeface="AppleSDGothicNeoM00" panose="02000503000000000000" pitchFamily="2" charset="-127"/>
                <a:ea typeface="AppleSDGothicNeoM00" panose="02000503000000000000" pitchFamily="2" charset="-127"/>
                <a:sym typeface="Wingdings" panose="05000000000000000000" pitchFamily="2" charset="2"/>
              </a:rPr>
              <a:t>persistent homology</a:t>
            </a:r>
            <a:r>
              <a:rPr lang="ko-KR" altLang="en-US" sz="1400">
                <a:latin typeface="AppleSDGothicNeoM00" panose="02000503000000000000" pitchFamily="2" charset="-127"/>
                <a:ea typeface="AppleSDGothicNeoM00" panose="02000503000000000000" pitchFamily="2" charset="-127"/>
                <a:sym typeface="Wingdings" panose="05000000000000000000" pitchFamily="2" charset="2"/>
              </a:rPr>
              <a:t>사용</a:t>
            </a:r>
            <a:endParaRPr lang="en-US" altLang="ko-KR" sz="1400">
              <a:latin typeface="AppleSDGothicNeoM00" panose="02000503000000000000" pitchFamily="2" charset="-127"/>
              <a:ea typeface="AppleSDGothicNeoM00" panose="02000503000000000000" pitchFamily="2" charset="-127"/>
            </a:endParaRPr>
          </a:p>
        </p:txBody>
      </p:sp>
      <p:pic>
        <p:nvPicPr>
          <p:cNvPr id="3" name="그림 2">
            <a:extLst>
              <a:ext uri="{FF2B5EF4-FFF2-40B4-BE49-F238E27FC236}">
                <a16:creationId xmlns:a16="http://schemas.microsoft.com/office/drawing/2014/main" id="{1F47EBAA-33AA-FB1D-16B2-A0ACDE77A3E3}"/>
              </a:ext>
            </a:extLst>
          </p:cNvPr>
          <p:cNvPicPr>
            <a:picLocks noChangeAspect="1"/>
          </p:cNvPicPr>
          <p:nvPr/>
        </p:nvPicPr>
        <p:blipFill>
          <a:blip r:embed="rId3"/>
          <a:stretch>
            <a:fillRect/>
          </a:stretch>
        </p:blipFill>
        <p:spPr>
          <a:xfrm>
            <a:off x="1013071" y="2838904"/>
            <a:ext cx="9786741" cy="3058356"/>
          </a:xfrm>
          <a:prstGeom prst="rect">
            <a:avLst/>
          </a:prstGeom>
        </p:spPr>
      </p:pic>
      <p:sp>
        <p:nvSpPr>
          <p:cNvPr id="22" name="사각형: 둥근 모서리 21">
            <a:extLst>
              <a:ext uri="{FF2B5EF4-FFF2-40B4-BE49-F238E27FC236}">
                <a16:creationId xmlns:a16="http://schemas.microsoft.com/office/drawing/2014/main" id="{718BAD49-3B0F-AFCD-62E4-532789DACEE2}"/>
              </a:ext>
            </a:extLst>
          </p:cNvPr>
          <p:cNvSpPr/>
          <p:nvPr/>
        </p:nvSpPr>
        <p:spPr>
          <a:xfrm>
            <a:off x="10866575" y="125688"/>
            <a:ext cx="256802" cy="45719"/>
          </a:xfrm>
          <a:prstGeom prst="roundRect">
            <a:avLst/>
          </a:prstGeom>
          <a:solidFill>
            <a:srgbClr val="D9D9D9"/>
          </a:solidFill>
          <a:ln>
            <a:solidFill>
              <a:srgbClr val="D9D9D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bg2"/>
                </a:solidFill>
              </a:ln>
              <a:solidFill>
                <a:schemeClr val="bg2">
                  <a:lumMod val="90000"/>
                </a:schemeClr>
              </a:solidFill>
              <a:latin typeface="AppleSDGothicNeoB00" panose="02000503000000000000" pitchFamily="2" charset="-127"/>
              <a:ea typeface="AppleSDGothicNeoB00" panose="02000503000000000000" pitchFamily="2" charset="-127"/>
            </a:endParaRPr>
          </a:p>
        </p:txBody>
      </p:sp>
      <p:sp>
        <p:nvSpPr>
          <p:cNvPr id="23" name="사각형: 둥근 모서리 22">
            <a:extLst>
              <a:ext uri="{FF2B5EF4-FFF2-40B4-BE49-F238E27FC236}">
                <a16:creationId xmlns:a16="http://schemas.microsoft.com/office/drawing/2014/main" id="{E9FE17D3-C2AD-52E0-0D66-1E3E264C74AA}"/>
              </a:ext>
            </a:extLst>
          </p:cNvPr>
          <p:cNvSpPr/>
          <p:nvPr/>
        </p:nvSpPr>
        <p:spPr>
          <a:xfrm>
            <a:off x="11204428" y="125688"/>
            <a:ext cx="256802" cy="45719"/>
          </a:xfrm>
          <a:prstGeom prst="roundRect">
            <a:avLst/>
          </a:prstGeom>
          <a:solidFill>
            <a:schemeClr val="bg1">
              <a:lumMod val="85000"/>
            </a:schemeClr>
          </a:solidFill>
          <a:ln>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bg2"/>
                </a:solidFill>
              </a:ln>
              <a:solidFill>
                <a:schemeClr val="bg2">
                  <a:lumMod val="90000"/>
                </a:schemeClr>
              </a:solidFill>
              <a:latin typeface="AppleSDGothicNeoB00" panose="02000503000000000000" pitchFamily="2" charset="-127"/>
              <a:ea typeface="AppleSDGothicNeoB00" panose="02000503000000000000" pitchFamily="2" charset="-127"/>
            </a:endParaRPr>
          </a:p>
        </p:txBody>
      </p:sp>
      <p:sp>
        <p:nvSpPr>
          <p:cNvPr id="28" name="사각형: 둥근 모서리 27">
            <a:extLst>
              <a:ext uri="{FF2B5EF4-FFF2-40B4-BE49-F238E27FC236}">
                <a16:creationId xmlns:a16="http://schemas.microsoft.com/office/drawing/2014/main" id="{91C1182C-891D-4934-C250-E2A5CCD923AB}"/>
              </a:ext>
            </a:extLst>
          </p:cNvPr>
          <p:cNvSpPr/>
          <p:nvPr/>
        </p:nvSpPr>
        <p:spPr>
          <a:xfrm>
            <a:off x="11513705" y="125688"/>
            <a:ext cx="256802" cy="45719"/>
          </a:xfrm>
          <a:prstGeom prst="roundRect">
            <a:avLst/>
          </a:prstGeom>
          <a:solidFill>
            <a:schemeClr val="bg1">
              <a:lumMod val="85000"/>
            </a:schemeClr>
          </a:solidFill>
          <a:ln>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bg2"/>
                </a:solidFill>
              </a:ln>
              <a:solidFill>
                <a:schemeClr val="bg2">
                  <a:lumMod val="90000"/>
                </a:schemeClr>
              </a:solidFill>
              <a:latin typeface="AppleSDGothicNeoB00" panose="02000503000000000000" pitchFamily="2" charset="-127"/>
              <a:ea typeface="AppleSDGothicNeoB00" panose="02000503000000000000" pitchFamily="2" charset="-127"/>
            </a:endParaRPr>
          </a:p>
        </p:txBody>
      </p:sp>
      <p:sp>
        <p:nvSpPr>
          <p:cNvPr id="30" name="사각형: 둥근 모서리 29">
            <a:extLst>
              <a:ext uri="{FF2B5EF4-FFF2-40B4-BE49-F238E27FC236}">
                <a16:creationId xmlns:a16="http://schemas.microsoft.com/office/drawing/2014/main" id="{354D608D-0433-BD35-30CB-9C81242A5156}"/>
              </a:ext>
            </a:extLst>
          </p:cNvPr>
          <p:cNvSpPr/>
          <p:nvPr/>
        </p:nvSpPr>
        <p:spPr>
          <a:xfrm>
            <a:off x="11837270" y="125688"/>
            <a:ext cx="256802" cy="45719"/>
          </a:xfrm>
          <a:prstGeom prst="roundRect">
            <a:avLst/>
          </a:prstGeom>
          <a:solidFill>
            <a:schemeClr val="bg1">
              <a:lumMod val="85000"/>
            </a:schemeClr>
          </a:solidFill>
          <a:ln>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bg2"/>
                </a:solidFill>
              </a:ln>
              <a:solidFill>
                <a:schemeClr val="bg2">
                  <a:lumMod val="90000"/>
                </a:schemeClr>
              </a:solidFill>
              <a:latin typeface="AppleSDGothicNeoB00" panose="02000503000000000000" pitchFamily="2" charset="-127"/>
              <a:ea typeface="AppleSDGothicNeoB00" panose="02000503000000000000" pitchFamily="2" charset="-127"/>
            </a:endParaRPr>
          </a:p>
        </p:txBody>
      </p:sp>
      <p:sp>
        <p:nvSpPr>
          <p:cNvPr id="31" name="사각형: 둥근 모서리 30">
            <a:extLst>
              <a:ext uri="{FF2B5EF4-FFF2-40B4-BE49-F238E27FC236}">
                <a16:creationId xmlns:a16="http://schemas.microsoft.com/office/drawing/2014/main" id="{7AA4F4A8-E9AA-A9E9-9FB2-D8899F2A194D}"/>
              </a:ext>
            </a:extLst>
          </p:cNvPr>
          <p:cNvSpPr/>
          <p:nvPr/>
        </p:nvSpPr>
        <p:spPr>
          <a:xfrm>
            <a:off x="10543010" y="125688"/>
            <a:ext cx="256802" cy="45719"/>
          </a:xfrm>
          <a:prstGeom prst="roundRect">
            <a:avLst/>
          </a:prstGeom>
          <a:solidFill>
            <a:srgbClr val="9DC3E6"/>
          </a:solidFill>
          <a:ln>
            <a:solidFill>
              <a:srgbClr val="9DC3E6"/>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ppleSDGothicNeoB00" panose="02000503000000000000" pitchFamily="2" charset="-127"/>
              <a:ea typeface="AppleSDGothicNeoB00" panose="02000503000000000000" pitchFamily="2" charset="-127"/>
            </a:endParaRPr>
          </a:p>
        </p:txBody>
      </p:sp>
    </p:spTree>
    <p:extLst>
      <p:ext uri="{BB962C8B-B14F-4D97-AF65-F5344CB8AC3E}">
        <p14:creationId xmlns:p14="http://schemas.microsoft.com/office/powerpoint/2010/main" val="685243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직선 연결선 5">
            <a:extLst>
              <a:ext uri="{FF2B5EF4-FFF2-40B4-BE49-F238E27FC236}">
                <a16:creationId xmlns:a16="http://schemas.microsoft.com/office/drawing/2014/main" id="{C9805BEC-CF55-4E42-904B-DF65E5F1778B}"/>
              </a:ext>
            </a:extLst>
          </p:cNvPr>
          <p:cNvCxnSpPr>
            <a:cxnSpLocks/>
          </p:cNvCxnSpPr>
          <p:nvPr/>
        </p:nvCxnSpPr>
        <p:spPr>
          <a:xfrm>
            <a:off x="1068883" y="780713"/>
            <a:ext cx="1528267" cy="0"/>
          </a:xfrm>
          <a:prstGeom prst="line">
            <a:avLst/>
          </a:prstGeom>
          <a:ln w="317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F513D6D-4C62-4881-ABFE-0CB94D543734}"/>
              </a:ext>
            </a:extLst>
          </p:cNvPr>
          <p:cNvSpPr txBox="1"/>
          <p:nvPr/>
        </p:nvSpPr>
        <p:spPr>
          <a:xfrm>
            <a:off x="597473" y="380603"/>
            <a:ext cx="3040090" cy="400110"/>
          </a:xfrm>
          <a:prstGeom prst="rect">
            <a:avLst/>
          </a:prstGeom>
          <a:noFill/>
        </p:spPr>
        <p:txBody>
          <a:bodyPr wrap="square" rtlCol="0">
            <a:spAutoFit/>
          </a:bodyPr>
          <a:lstStyle/>
          <a:p>
            <a:r>
              <a:rPr lang="en-US" altLang="ko-KR" sz="2000" dirty="0">
                <a:solidFill>
                  <a:schemeClr val="tx2">
                    <a:lumMod val="50000"/>
                  </a:schemeClr>
                </a:solidFill>
                <a:latin typeface="AppleSDGothicNeoB00" panose="02000503000000000000" pitchFamily="2" charset="-127"/>
                <a:ea typeface="AppleSDGothicNeoB00" panose="02000503000000000000" pitchFamily="2" charset="-127"/>
              </a:rPr>
              <a:t>01 </a:t>
            </a:r>
            <a:r>
              <a:rPr lang="en-US" altLang="ko-KR" sz="2000" dirty="0">
                <a:latin typeface="AppleSDGothicNeoB00" panose="02000503000000000000" pitchFamily="2" charset="-127"/>
                <a:ea typeface="AppleSDGothicNeoB00" panose="02000503000000000000" pitchFamily="2" charset="-127"/>
              </a:rPr>
              <a:t>Introduction</a:t>
            </a:r>
            <a:endParaRPr lang="ko-KR" altLang="en-US" sz="2000" dirty="0">
              <a:latin typeface="AppleSDGothicNeoB00" panose="02000503000000000000" pitchFamily="2" charset="-127"/>
              <a:ea typeface="AppleSDGothicNeoB00" panose="02000503000000000000" pitchFamily="2" charset="-127"/>
            </a:endParaRPr>
          </a:p>
        </p:txBody>
      </p:sp>
      <p:sp>
        <p:nvSpPr>
          <p:cNvPr id="12" name="이등변 삼각형 11">
            <a:extLst>
              <a:ext uri="{FF2B5EF4-FFF2-40B4-BE49-F238E27FC236}">
                <a16:creationId xmlns:a16="http://schemas.microsoft.com/office/drawing/2014/main" id="{2AD4E760-2B07-405B-82F5-9F653AF54667}"/>
              </a:ext>
            </a:extLst>
          </p:cNvPr>
          <p:cNvSpPr/>
          <p:nvPr/>
        </p:nvSpPr>
        <p:spPr>
          <a:xfrm rot="18900000">
            <a:off x="-480308" y="-99421"/>
            <a:ext cx="1505913" cy="746177"/>
          </a:xfrm>
          <a:prstGeom prst="triangle">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ppleSDGothicNeoB00" panose="02000503000000000000" pitchFamily="2" charset="-127"/>
              <a:ea typeface="AppleSDGothicNeoB00" panose="02000503000000000000" pitchFamily="2" charset="-127"/>
            </a:endParaRPr>
          </a:p>
        </p:txBody>
      </p:sp>
      <p:sp>
        <p:nvSpPr>
          <p:cNvPr id="13" name="이등변 삼각형 12">
            <a:extLst>
              <a:ext uri="{FF2B5EF4-FFF2-40B4-BE49-F238E27FC236}">
                <a16:creationId xmlns:a16="http://schemas.microsoft.com/office/drawing/2014/main" id="{22F1B041-7495-40B8-8C75-8B536B738E6F}"/>
              </a:ext>
            </a:extLst>
          </p:cNvPr>
          <p:cNvSpPr/>
          <p:nvPr/>
        </p:nvSpPr>
        <p:spPr>
          <a:xfrm rot="8100000">
            <a:off x="11157099" y="6205876"/>
            <a:ext cx="1535624" cy="751024"/>
          </a:xfrm>
          <a:prstGeom prst="triangle">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ppleSDGothicNeoB00" panose="02000503000000000000" pitchFamily="2" charset="-127"/>
              <a:ea typeface="AppleSDGothicNeoB00" panose="02000503000000000000" pitchFamily="2" charset="-127"/>
            </a:endParaRPr>
          </a:p>
        </p:txBody>
      </p:sp>
      <p:sp>
        <p:nvSpPr>
          <p:cNvPr id="14" name="TextBox 13">
            <a:extLst>
              <a:ext uri="{FF2B5EF4-FFF2-40B4-BE49-F238E27FC236}">
                <a16:creationId xmlns:a16="http://schemas.microsoft.com/office/drawing/2014/main" id="{2962FADD-6ACB-431F-B267-7461B66C9187}"/>
              </a:ext>
            </a:extLst>
          </p:cNvPr>
          <p:cNvSpPr txBox="1"/>
          <p:nvPr/>
        </p:nvSpPr>
        <p:spPr>
          <a:xfrm>
            <a:off x="597473" y="944220"/>
            <a:ext cx="10738581" cy="473206"/>
          </a:xfrm>
          <a:prstGeom prst="rect">
            <a:avLst/>
          </a:prstGeom>
          <a:noFill/>
        </p:spPr>
        <p:txBody>
          <a:bodyPr wrap="square">
            <a:spAutoFit/>
          </a:bodyPr>
          <a:lstStyle/>
          <a:p>
            <a:pPr marL="285750" indent="-285750" algn="l">
              <a:lnSpc>
                <a:spcPct val="150000"/>
              </a:lnSpc>
              <a:buFont typeface="Wingdings" panose="05000000000000000000" pitchFamily="2" charset="2"/>
              <a:buChar char="§"/>
            </a:pPr>
            <a:r>
              <a:rPr lang="en-US" altLang="ko-KR">
                <a:latin typeface="AppleSDGothicNeoM00" panose="02000503000000000000" pitchFamily="2" charset="-127"/>
                <a:ea typeface="AppleSDGothicNeoM00" panose="02000503000000000000" pitchFamily="2" charset="-127"/>
              </a:rPr>
              <a:t>Contribution</a:t>
            </a:r>
            <a:endParaRPr lang="en-US" altLang="ko-KR" sz="1400">
              <a:latin typeface="AppleSDGothicNeoM00" panose="02000503000000000000" pitchFamily="2" charset="-127"/>
              <a:ea typeface="AppleSDGothicNeoM00" panose="02000503000000000000" pitchFamily="2" charset="-127"/>
            </a:endParaRPr>
          </a:p>
        </p:txBody>
      </p:sp>
      <p:sp>
        <p:nvSpPr>
          <p:cNvPr id="2" name="TextBox 1">
            <a:extLst>
              <a:ext uri="{FF2B5EF4-FFF2-40B4-BE49-F238E27FC236}">
                <a16:creationId xmlns:a16="http://schemas.microsoft.com/office/drawing/2014/main" id="{8E3D595F-A1C3-7836-D827-6826379BFD70}"/>
              </a:ext>
            </a:extLst>
          </p:cNvPr>
          <p:cNvSpPr txBox="1"/>
          <p:nvPr/>
        </p:nvSpPr>
        <p:spPr>
          <a:xfrm>
            <a:off x="820270" y="1470012"/>
            <a:ext cx="10950237" cy="3381695"/>
          </a:xfrm>
          <a:prstGeom prst="rect">
            <a:avLst/>
          </a:prstGeom>
          <a:noFill/>
        </p:spPr>
        <p:txBody>
          <a:bodyPr wrap="square" rtlCol="0">
            <a:spAutoFit/>
          </a:bodyPr>
          <a:lstStyle/>
          <a:p>
            <a:pPr marL="342900" indent="-342900">
              <a:lnSpc>
                <a:spcPct val="150000"/>
              </a:lnSpc>
              <a:buAutoNum type="arabicPeriod"/>
            </a:pPr>
            <a:r>
              <a:rPr lang="ko-KR" altLang="en-US">
                <a:latin typeface="AppleSDGothicNeoL00" panose="02000503000000000000" pitchFamily="2" charset="-127"/>
                <a:ea typeface="AppleSDGothicNeoL00" panose="02000503000000000000" pitchFamily="2" charset="-127"/>
              </a:rPr>
              <a:t>모든 </a:t>
            </a:r>
            <a:r>
              <a:rPr lang="en-US" altLang="ko-KR">
                <a:latin typeface="AppleSDGothicNeoL00" panose="02000503000000000000" pitchFamily="2" charset="-127"/>
                <a:ea typeface="AppleSDGothicNeoL00" panose="02000503000000000000" pitchFamily="2" charset="-127"/>
              </a:rPr>
              <a:t>GNN</a:t>
            </a:r>
            <a:r>
              <a:rPr lang="ko-KR" altLang="en-US">
                <a:latin typeface="AppleSDGothicNeoL00" panose="02000503000000000000" pitchFamily="2" charset="-127"/>
                <a:ea typeface="AppleSDGothicNeoL00" panose="02000503000000000000" pitchFamily="2" charset="-127"/>
              </a:rPr>
              <a:t>에 통합 가능한 </a:t>
            </a:r>
            <a:r>
              <a:rPr lang="en-US" altLang="ko-KR">
                <a:latin typeface="AppleSDGothicNeoL00" panose="02000503000000000000" pitchFamily="2" charset="-127"/>
                <a:ea typeface="AppleSDGothicNeoL00" panose="02000503000000000000" pitchFamily="2" charset="-127"/>
              </a:rPr>
              <a:t>TDA </a:t>
            </a:r>
            <a:r>
              <a:rPr lang="ko-KR" altLang="en-US">
                <a:latin typeface="AppleSDGothicNeoL00" panose="02000503000000000000" pitchFamily="2" charset="-127"/>
                <a:ea typeface="AppleSDGothicNeoL00" panose="02000503000000000000" pitchFamily="2" charset="-127"/>
              </a:rPr>
              <a:t>개념 기반의 </a:t>
            </a:r>
            <a:r>
              <a:rPr lang="en-US" altLang="ko-KR">
                <a:latin typeface="AppleSDGothicNeoL00" panose="02000503000000000000" pitchFamily="2" charset="-127"/>
                <a:ea typeface="AppleSDGothicNeoL00" panose="02000503000000000000" pitchFamily="2" charset="-127"/>
              </a:rPr>
              <a:t>novel layer</a:t>
            </a:r>
            <a:r>
              <a:rPr lang="ko-KR" altLang="en-US">
                <a:latin typeface="AppleSDGothicNeoL00" panose="02000503000000000000" pitchFamily="2" charset="-127"/>
                <a:ea typeface="AppleSDGothicNeoL00" panose="02000503000000000000" pitchFamily="2" charset="-127"/>
              </a:rPr>
              <a:t>를 제안</a:t>
            </a:r>
            <a:br>
              <a:rPr lang="en-US" altLang="ko-KR">
                <a:latin typeface="AppleSDGothicNeoL00" panose="02000503000000000000" pitchFamily="2" charset="-127"/>
                <a:ea typeface="AppleSDGothicNeoL00" panose="02000503000000000000" pitchFamily="2" charset="-127"/>
              </a:rPr>
            </a:br>
            <a:r>
              <a:rPr lang="en-US" altLang="ko-KR">
                <a:latin typeface="AppleSDGothicNeoL00" panose="02000503000000000000" pitchFamily="2" charset="-127"/>
                <a:ea typeface="AppleSDGothicNeoL00" panose="02000503000000000000" pitchFamily="2" charset="-127"/>
              </a:rPr>
              <a:t>1) </a:t>
            </a:r>
            <a:r>
              <a:rPr lang="ko-KR" altLang="en-US">
                <a:latin typeface="AppleSDGothicNeoL00" panose="02000503000000000000" pitchFamily="2" charset="-127"/>
                <a:ea typeface="AppleSDGothicNeoL00" panose="02000503000000000000" pitchFamily="2" charset="-127"/>
              </a:rPr>
              <a:t>더 적은</a:t>
            </a:r>
            <a:r>
              <a:rPr lang="en-US" altLang="ko-KR">
                <a:latin typeface="AppleSDGothicNeoL00" panose="02000503000000000000" pitchFamily="2" charset="-127"/>
                <a:ea typeface="AppleSDGothicNeoL00" panose="02000503000000000000" pitchFamily="2" charset="-127"/>
              </a:rPr>
              <a:t> layer</a:t>
            </a:r>
            <a:r>
              <a:rPr lang="ko-KR" altLang="en-US">
                <a:latin typeface="AppleSDGothicNeoL00" panose="02000503000000000000" pitchFamily="2" charset="-127"/>
                <a:ea typeface="AppleSDGothicNeoL00" panose="02000503000000000000" pitchFamily="2" charset="-127"/>
              </a:rPr>
              <a:t>에서 좋은 성능 </a:t>
            </a:r>
            <a:r>
              <a:rPr lang="en-US" altLang="ko-KR">
                <a:latin typeface="AppleSDGothicNeoL00" panose="02000503000000000000" pitchFamily="2" charset="-127"/>
                <a:ea typeface="AppleSDGothicNeoL00" panose="02000503000000000000" pitchFamily="2" charset="-127"/>
              </a:rPr>
              <a:t>(non-isomorphim)</a:t>
            </a:r>
            <a:br>
              <a:rPr lang="en-US" altLang="ko-KR">
                <a:latin typeface="AppleSDGothicNeoL00" panose="02000503000000000000" pitchFamily="2" charset="-127"/>
                <a:ea typeface="AppleSDGothicNeoL00" panose="02000503000000000000" pitchFamily="2" charset="-127"/>
              </a:rPr>
            </a:br>
            <a:r>
              <a:rPr lang="en-US" altLang="ko-KR">
                <a:latin typeface="AppleSDGothicNeoL00" panose="02000503000000000000" pitchFamily="2" charset="-127"/>
                <a:ea typeface="AppleSDGothicNeoL00" panose="02000503000000000000" pitchFamily="2" charset="-127"/>
              </a:rPr>
              <a:t>2) </a:t>
            </a:r>
            <a:r>
              <a:rPr lang="ko-KR" altLang="en-US">
                <a:latin typeface="AppleSDGothicNeoL00" panose="02000503000000000000" pitchFamily="2" charset="-127"/>
                <a:ea typeface="AppleSDGothicNeoL00" panose="02000503000000000000" pitchFamily="2" charset="-127"/>
              </a:rPr>
              <a:t>복잡한 </a:t>
            </a:r>
            <a:r>
              <a:rPr lang="en-US" altLang="ko-KR">
                <a:latin typeface="AppleSDGothicNeoL00" panose="02000503000000000000" pitchFamily="2" charset="-127"/>
                <a:ea typeface="AppleSDGothicNeoL00" panose="02000503000000000000" pitchFamily="2" charset="-127"/>
              </a:rPr>
              <a:t>topology structure </a:t>
            </a:r>
            <a:r>
              <a:rPr lang="ko-KR" altLang="en-US">
                <a:latin typeface="AppleSDGothicNeoL00" panose="02000503000000000000" pitchFamily="2" charset="-127"/>
                <a:ea typeface="AppleSDGothicNeoL00" panose="02000503000000000000" pitchFamily="2" charset="-127"/>
              </a:rPr>
              <a:t>있는경우 </a:t>
            </a:r>
            <a:r>
              <a:rPr lang="en-US" altLang="ko-KR">
                <a:latin typeface="AppleSDGothicNeoL00" panose="02000503000000000000" pitchFamily="2" charset="-127"/>
                <a:ea typeface="AppleSDGothicNeoL00" panose="02000503000000000000" pitchFamily="2" charset="-127"/>
              </a:rPr>
              <a:t>learnable topological representation</a:t>
            </a:r>
            <a:r>
              <a:rPr lang="ko-KR" altLang="en-US">
                <a:latin typeface="AppleSDGothicNeoL00" panose="02000503000000000000" pitchFamily="2" charset="-127"/>
                <a:ea typeface="AppleSDGothicNeoL00" panose="02000503000000000000" pitchFamily="2" charset="-127"/>
              </a:rPr>
              <a:t>이 고정된 위상 구조를 가진 경우보다 좋은 성능을 보여줌</a:t>
            </a:r>
            <a:endParaRPr lang="en-US" altLang="ko-KR">
              <a:latin typeface="AppleSDGothicNeoL00" panose="02000503000000000000" pitchFamily="2" charset="-127"/>
              <a:ea typeface="AppleSDGothicNeoL00" panose="02000503000000000000" pitchFamily="2" charset="-127"/>
            </a:endParaRPr>
          </a:p>
          <a:p>
            <a:pPr marL="342900" indent="-342900">
              <a:lnSpc>
                <a:spcPct val="150000"/>
              </a:lnSpc>
              <a:buAutoNum type="arabicPeriod"/>
            </a:pPr>
            <a:r>
              <a:rPr lang="en-US" altLang="ko-KR">
                <a:latin typeface="AppleSDGothicNeoL00" panose="02000503000000000000" pitchFamily="2" charset="-127"/>
                <a:ea typeface="AppleSDGothicNeoL00" panose="02000503000000000000" pitchFamily="2" charset="-127"/>
              </a:rPr>
              <a:t>TOGL</a:t>
            </a:r>
            <a:r>
              <a:rPr lang="ko-KR" altLang="en-US">
                <a:latin typeface="AppleSDGothicNeoL00" panose="02000503000000000000" pitchFamily="2" charset="-127"/>
                <a:ea typeface="AppleSDGothicNeoL00" panose="02000503000000000000" pitchFamily="2" charset="-127"/>
              </a:rPr>
              <a:t>은 미분가능하고 </a:t>
            </a:r>
            <a:r>
              <a:rPr lang="en-US" altLang="ko-KR">
                <a:latin typeface="AppleSDGothicNeoL00" panose="02000503000000000000" pitchFamily="2" charset="-127"/>
                <a:ea typeface="AppleSDGothicNeoL00" panose="02000503000000000000" pitchFamily="2" charset="-127"/>
              </a:rPr>
              <a:t>graph</a:t>
            </a:r>
            <a:r>
              <a:rPr lang="ko-KR" altLang="en-US">
                <a:latin typeface="AppleSDGothicNeoL00" panose="02000503000000000000" pitchFamily="2" charset="-127"/>
                <a:ea typeface="AppleSDGothicNeoL00" panose="02000503000000000000" pitchFamily="2" charset="-127"/>
              </a:rPr>
              <a:t>의 </a:t>
            </a:r>
            <a:r>
              <a:rPr lang="en-US" altLang="ko-KR">
                <a:latin typeface="AppleSDGothicNeoL00" panose="02000503000000000000" pitchFamily="2" charset="-127"/>
                <a:ea typeface="AppleSDGothicNeoL00" panose="02000503000000000000" pitchFamily="2" charset="-127"/>
              </a:rPr>
              <a:t>contrasting topological representation</a:t>
            </a:r>
            <a:r>
              <a:rPr lang="ko-KR" altLang="en-US">
                <a:latin typeface="AppleSDGothicNeoL00" panose="02000503000000000000" pitchFamily="2" charset="-127"/>
                <a:ea typeface="AppleSDGothicNeoL00" panose="02000503000000000000" pitchFamily="2" charset="-127"/>
              </a:rPr>
              <a:t>을 학습 가능 </a:t>
            </a:r>
            <a:endParaRPr lang="en-US" altLang="ko-KR">
              <a:latin typeface="AppleSDGothicNeoL00" panose="02000503000000000000" pitchFamily="2" charset="-127"/>
              <a:ea typeface="AppleSDGothicNeoL00" panose="02000503000000000000" pitchFamily="2" charset="-127"/>
            </a:endParaRPr>
          </a:p>
          <a:p>
            <a:pPr marL="342900" indent="-342900">
              <a:lnSpc>
                <a:spcPct val="150000"/>
              </a:lnSpc>
              <a:buAutoNum type="arabicPeriod"/>
            </a:pPr>
            <a:r>
              <a:rPr lang="en-US" altLang="ko-KR">
                <a:latin typeface="AppleSDGothicNeoL00" panose="02000503000000000000" pitchFamily="2" charset="-127"/>
                <a:ea typeface="AppleSDGothicNeoL00" panose="02000503000000000000" pitchFamily="2" charset="-127"/>
              </a:rPr>
              <a:t>TOGL</a:t>
            </a:r>
            <a:r>
              <a:rPr lang="ko-KR" altLang="en-US">
                <a:latin typeface="AppleSDGothicNeoL00" panose="02000503000000000000" pitchFamily="2" charset="-127"/>
                <a:ea typeface="AppleSDGothicNeoL00" panose="02000503000000000000" pitchFamily="2" charset="-127"/>
              </a:rPr>
              <a:t>은 </a:t>
            </a:r>
            <a:r>
              <a:rPr lang="en-US" altLang="ko-KR">
                <a:latin typeface="AppleSDGothicNeoL00" panose="02000503000000000000" pitchFamily="2" charset="-127"/>
                <a:ea typeface="AppleSDGothicNeoL00" panose="02000503000000000000" pitchFamily="2" charset="-127"/>
              </a:rPr>
              <a:t>multi scale topology information</a:t>
            </a:r>
            <a:r>
              <a:rPr lang="ko-KR" altLang="en-US">
                <a:latin typeface="AppleSDGothicNeoL00" panose="02000503000000000000" pitchFamily="2" charset="-127"/>
                <a:ea typeface="AppleSDGothicNeoL00" panose="02000503000000000000" pitchFamily="2" charset="-127"/>
              </a:rPr>
              <a:t>으로 작업할 수 있는 </a:t>
            </a:r>
            <a:r>
              <a:rPr lang="en-US" altLang="ko-KR">
                <a:latin typeface="AppleSDGothicNeoL00" panose="02000503000000000000" pitchFamily="2" charset="-127"/>
                <a:ea typeface="AppleSDGothicNeoL00" panose="02000503000000000000" pitchFamily="2" charset="-127"/>
              </a:rPr>
              <a:t>ability</a:t>
            </a:r>
            <a:r>
              <a:rPr lang="ko-KR" altLang="en-US">
                <a:latin typeface="AppleSDGothicNeoL00" panose="02000503000000000000" pitchFamily="2" charset="-127"/>
                <a:ea typeface="AppleSDGothicNeoL00" panose="02000503000000000000" pitchFamily="2" charset="-127"/>
              </a:rPr>
              <a:t>를 </a:t>
            </a:r>
            <a:r>
              <a:rPr lang="en-US" altLang="ko-KR">
                <a:latin typeface="AppleSDGothicNeoL00" panose="02000503000000000000" pitchFamily="2" charset="-127"/>
                <a:ea typeface="AppleSDGothicNeoL00" panose="02000503000000000000" pitchFamily="2" charset="-127"/>
              </a:rPr>
              <a:t>incorporate</a:t>
            </a:r>
            <a:r>
              <a:rPr lang="ko-KR" altLang="en-US">
                <a:latin typeface="AppleSDGothicNeoL00" panose="02000503000000000000" pitchFamily="2" charset="-127"/>
                <a:ea typeface="AppleSDGothicNeoL00" panose="02000503000000000000" pitchFamily="2" charset="-127"/>
              </a:rPr>
              <a:t>하여 </a:t>
            </a:r>
            <a:r>
              <a:rPr lang="en-US" altLang="ko-KR">
                <a:latin typeface="AppleSDGothicNeoL00" panose="02000503000000000000" pitchFamily="2" charset="-127"/>
                <a:ea typeface="AppleSDGothicNeoL00" panose="02000503000000000000" pitchFamily="2" charset="-127"/>
              </a:rPr>
              <a:t>expressivity</a:t>
            </a:r>
            <a:r>
              <a:rPr lang="ko-KR" altLang="en-US">
                <a:latin typeface="AppleSDGothicNeoL00" panose="02000503000000000000" pitchFamily="2" charset="-127"/>
                <a:ea typeface="AppleSDGothicNeoL00" panose="02000503000000000000" pitchFamily="2" charset="-127"/>
              </a:rPr>
              <a:t>를 강화시킨다</a:t>
            </a:r>
            <a:r>
              <a:rPr lang="en-US" altLang="ko-KR">
                <a:latin typeface="AppleSDGothicNeoL00" panose="02000503000000000000" pitchFamily="2" charset="-127"/>
                <a:ea typeface="AppleSDGothicNeoL00" panose="02000503000000000000" pitchFamily="2" charset="-127"/>
              </a:rPr>
              <a:t>.</a:t>
            </a:r>
          </a:p>
          <a:p>
            <a:pPr marL="342900" indent="-342900">
              <a:lnSpc>
                <a:spcPct val="150000"/>
              </a:lnSpc>
              <a:buAutoNum type="arabicPeriod"/>
            </a:pPr>
            <a:r>
              <a:rPr lang="en-US" altLang="ko-KR">
                <a:latin typeface="AppleSDGothicNeoL00" panose="02000503000000000000" pitchFamily="2" charset="-127"/>
                <a:ea typeface="AppleSDGothicNeoL00" panose="02000503000000000000" pitchFamily="2" charset="-127"/>
              </a:rPr>
              <a:t>Topological information</a:t>
            </a:r>
            <a:r>
              <a:rPr lang="ko-KR" altLang="en-US">
                <a:latin typeface="AppleSDGothicNeoL00" panose="02000503000000000000" pitchFamily="2" charset="-127"/>
                <a:ea typeface="AppleSDGothicNeoL00" panose="02000503000000000000" pitchFamily="2" charset="-127"/>
              </a:rPr>
              <a:t>이 각 </a:t>
            </a:r>
            <a:r>
              <a:rPr lang="en-US" altLang="ko-KR">
                <a:latin typeface="AppleSDGothicNeoL00" panose="02000503000000000000" pitchFamily="2" charset="-127"/>
                <a:ea typeface="AppleSDGothicNeoL00" panose="02000503000000000000" pitchFamily="2" charset="-127"/>
              </a:rPr>
              <a:t>task</a:t>
            </a:r>
            <a:r>
              <a:rPr lang="ko-KR" altLang="en-US">
                <a:latin typeface="AppleSDGothicNeoL00" panose="02000503000000000000" pitchFamily="2" charset="-127"/>
                <a:ea typeface="AppleSDGothicNeoL00" panose="02000503000000000000" pitchFamily="2" charset="-127"/>
              </a:rPr>
              <a:t>와 관련있을때 몇몇의 </a:t>
            </a:r>
            <a:r>
              <a:rPr lang="en-US" altLang="ko-KR">
                <a:latin typeface="AppleSDGothicNeoL00" panose="02000503000000000000" pitchFamily="2" charset="-127"/>
                <a:ea typeface="AppleSDGothicNeoL00" panose="02000503000000000000" pitchFamily="2" charset="-127"/>
              </a:rPr>
              <a:t>GNN </a:t>
            </a:r>
            <a:r>
              <a:rPr lang="ko-KR" altLang="en-US">
                <a:latin typeface="AppleSDGothicNeoL00" panose="02000503000000000000" pitchFamily="2" charset="-127"/>
                <a:ea typeface="AppleSDGothicNeoL00" panose="02000503000000000000" pitchFamily="2" charset="-127"/>
              </a:rPr>
              <a:t>구조의 예측 성능을 향상 </a:t>
            </a:r>
            <a:endParaRPr lang="en-US" altLang="ko-KR">
              <a:latin typeface="AppleSDGothicNeoL00" panose="02000503000000000000" pitchFamily="2" charset="-127"/>
              <a:ea typeface="AppleSDGothicNeoL00" panose="02000503000000000000" pitchFamily="2" charset="-127"/>
            </a:endParaRPr>
          </a:p>
          <a:p>
            <a:pPr marL="342900" indent="-342900">
              <a:lnSpc>
                <a:spcPct val="150000"/>
              </a:lnSpc>
              <a:buAutoNum type="arabicPeriod"/>
            </a:pPr>
            <a:endParaRPr lang="ko-KR" altLang="en-US">
              <a:latin typeface="AppleSDGothicNeoL00" panose="02000503000000000000" pitchFamily="2" charset="-127"/>
              <a:ea typeface="AppleSDGothicNeoL00" panose="02000503000000000000" pitchFamily="2" charset="-127"/>
            </a:endParaRPr>
          </a:p>
        </p:txBody>
      </p:sp>
      <p:pic>
        <p:nvPicPr>
          <p:cNvPr id="4" name="그림 3">
            <a:extLst>
              <a:ext uri="{FF2B5EF4-FFF2-40B4-BE49-F238E27FC236}">
                <a16:creationId xmlns:a16="http://schemas.microsoft.com/office/drawing/2014/main" id="{595CB3EE-B22C-577F-C6B0-6CB4A758C5FB}"/>
              </a:ext>
            </a:extLst>
          </p:cNvPr>
          <p:cNvPicPr>
            <a:picLocks noChangeAspect="1"/>
          </p:cNvPicPr>
          <p:nvPr/>
        </p:nvPicPr>
        <p:blipFill>
          <a:blip r:embed="rId3"/>
          <a:stretch>
            <a:fillRect/>
          </a:stretch>
        </p:blipFill>
        <p:spPr>
          <a:xfrm>
            <a:off x="668489" y="4633613"/>
            <a:ext cx="5938148" cy="1843784"/>
          </a:xfrm>
          <a:prstGeom prst="rect">
            <a:avLst/>
          </a:prstGeom>
        </p:spPr>
      </p:pic>
      <p:pic>
        <p:nvPicPr>
          <p:cNvPr id="7" name="그림 6">
            <a:extLst>
              <a:ext uri="{FF2B5EF4-FFF2-40B4-BE49-F238E27FC236}">
                <a16:creationId xmlns:a16="http://schemas.microsoft.com/office/drawing/2014/main" id="{FE005947-BC3B-3F0A-78E9-AC7FCC0A0F0E}"/>
              </a:ext>
            </a:extLst>
          </p:cNvPr>
          <p:cNvPicPr>
            <a:picLocks noChangeAspect="1"/>
          </p:cNvPicPr>
          <p:nvPr/>
        </p:nvPicPr>
        <p:blipFill>
          <a:blip r:embed="rId4"/>
          <a:stretch>
            <a:fillRect/>
          </a:stretch>
        </p:blipFill>
        <p:spPr>
          <a:xfrm>
            <a:off x="7077799" y="4740796"/>
            <a:ext cx="3966763" cy="1736601"/>
          </a:xfrm>
          <a:prstGeom prst="rect">
            <a:avLst/>
          </a:prstGeom>
        </p:spPr>
      </p:pic>
      <p:sp>
        <p:nvSpPr>
          <p:cNvPr id="23" name="사각형: 둥근 모서리 22">
            <a:extLst>
              <a:ext uri="{FF2B5EF4-FFF2-40B4-BE49-F238E27FC236}">
                <a16:creationId xmlns:a16="http://schemas.microsoft.com/office/drawing/2014/main" id="{3046AC0F-05D5-9DF9-5A9E-4E36796953EA}"/>
              </a:ext>
            </a:extLst>
          </p:cNvPr>
          <p:cNvSpPr/>
          <p:nvPr/>
        </p:nvSpPr>
        <p:spPr>
          <a:xfrm>
            <a:off x="10866575" y="125688"/>
            <a:ext cx="256802" cy="45719"/>
          </a:xfrm>
          <a:prstGeom prst="roundRect">
            <a:avLst/>
          </a:prstGeom>
          <a:solidFill>
            <a:srgbClr val="D9D9D9"/>
          </a:solidFill>
          <a:ln>
            <a:solidFill>
              <a:srgbClr val="D9D9D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bg2"/>
                </a:solidFill>
              </a:ln>
              <a:solidFill>
                <a:schemeClr val="bg2">
                  <a:lumMod val="90000"/>
                </a:schemeClr>
              </a:solidFill>
              <a:latin typeface="AppleSDGothicNeoB00" panose="02000503000000000000" pitchFamily="2" charset="-127"/>
              <a:ea typeface="AppleSDGothicNeoB00" panose="02000503000000000000" pitchFamily="2" charset="-127"/>
            </a:endParaRPr>
          </a:p>
        </p:txBody>
      </p:sp>
      <p:sp>
        <p:nvSpPr>
          <p:cNvPr id="28" name="사각형: 둥근 모서리 27">
            <a:extLst>
              <a:ext uri="{FF2B5EF4-FFF2-40B4-BE49-F238E27FC236}">
                <a16:creationId xmlns:a16="http://schemas.microsoft.com/office/drawing/2014/main" id="{98645EB5-FE42-8FA3-E37E-B5E3EC0C5FDA}"/>
              </a:ext>
            </a:extLst>
          </p:cNvPr>
          <p:cNvSpPr/>
          <p:nvPr/>
        </p:nvSpPr>
        <p:spPr>
          <a:xfrm>
            <a:off x="11204428" y="125688"/>
            <a:ext cx="256802" cy="45719"/>
          </a:xfrm>
          <a:prstGeom prst="roundRect">
            <a:avLst/>
          </a:prstGeom>
          <a:solidFill>
            <a:schemeClr val="bg1">
              <a:lumMod val="85000"/>
            </a:schemeClr>
          </a:solidFill>
          <a:ln>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bg2"/>
                </a:solidFill>
              </a:ln>
              <a:solidFill>
                <a:schemeClr val="bg2">
                  <a:lumMod val="90000"/>
                </a:schemeClr>
              </a:solidFill>
              <a:latin typeface="AppleSDGothicNeoB00" panose="02000503000000000000" pitchFamily="2" charset="-127"/>
              <a:ea typeface="AppleSDGothicNeoB00" panose="02000503000000000000" pitchFamily="2" charset="-127"/>
            </a:endParaRPr>
          </a:p>
        </p:txBody>
      </p:sp>
      <p:sp>
        <p:nvSpPr>
          <p:cNvPr id="30" name="사각형: 둥근 모서리 29">
            <a:extLst>
              <a:ext uri="{FF2B5EF4-FFF2-40B4-BE49-F238E27FC236}">
                <a16:creationId xmlns:a16="http://schemas.microsoft.com/office/drawing/2014/main" id="{3F898E34-64D7-3406-5381-5091920A9F04}"/>
              </a:ext>
            </a:extLst>
          </p:cNvPr>
          <p:cNvSpPr/>
          <p:nvPr/>
        </p:nvSpPr>
        <p:spPr>
          <a:xfrm>
            <a:off x="11513705" y="125688"/>
            <a:ext cx="256802" cy="45719"/>
          </a:xfrm>
          <a:prstGeom prst="roundRect">
            <a:avLst/>
          </a:prstGeom>
          <a:solidFill>
            <a:schemeClr val="bg1">
              <a:lumMod val="85000"/>
            </a:schemeClr>
          </a:solidFill>
          <a:ln>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bg2"/>
                </a:solidFill>
              </a:ln>
              <a:solidFill>
                <a:schemeClr val="bg2">
                  <a:lumMod val="90000"/>
                </a:schemeClr>
              </a:solidFill>
              <a:latin typeface="AppleSDGothicNeoB00" panose="02000503000000000000" pitchFamily="2" charset="-127"/>
              <a:ea typeface="AppleSDGothicNeoB00" panose="02000503000000000000" pitchFamily="2" charset="-127"/>
            </a:endParaRPr>
          </a:p>
        </p:txBody>
      </p:sp>
      <p:sp>
        <p:nvSpPr>
          <p:cNvPr id="31" name="사각형: 둥근 모서리 30">
            <a:extLst>
              <a:ext uri="{FF2B5EF4-FFF2-40B4-BE49-F238E27FC236}">
                <a16:creationId xmlns:a16="http://schemas.microsoft.com/office/drawing/2014/main" id="{08D7A965-DAED-D195-BD6D-64486EA76885}"/>
              </a:ext>
            </a:extLst>
          </p:cNvPr>
          <p:cNvSpPr/>
          <p:nvPr/>
        </p:nvSpPr>
        <p:spPr>
          <a:xfrm>
            <a:off x="11837270" y="125688"/>
            <a:ext cx="256802" cy="45719"/>
          </a:xfrm>
          <a:prstGeom prst="roundRect">
            <a:avLst/>
          </a:prstGeom>
          <a:solidFill>
            <a:schemeClr val="bg1">
              <a:lumMod val="85000"/>
            </a:schemeClr>
          </a:solidFill>
          <a:ln>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bg2"/>
                </a:solidFill>
              </a:ln>
              <a:solidFill>
                <a:schemeClr val="bg2">
                  <a:lumMod val="90000"/>
                </a:schemeClr>
              </a:solidFill>
              <a:latin typeface="AppleSDGothicNeoB00" panose="02000503000000000000" pitchFamily="2" charset="-127"/>
              <a:ea typeface="AppleSDGothicNeoB00" panose="02000503000000000000" pitchFamily="2" charset="-127"/>
            </a:endParaRPr>
          </a:p>
        </p:txBody>
      </p:sp>
      <p:sp>
        <p:nvSpPr>
          <p:cNvPr id="32" name="사각형: 둥근 모서리 31">
            <a:extLst>
              <a:ext uri="{FF2B5EF4-FFF2-40B4-BE49-F238E27FC236}">
                <a16:creationId xmlns:a16="http://schemas.microsoft.com/office/drawing/2014/main" id="{4A0E3DEC-A68A-729C-1516-894380403FD6}"/>
              </a:ext>
            </a:extLst>
          </p:cNvPr>
          <p:cNvSpPr/>
          <p:nvPr/>
        </p:nvSpPr>
        <p:spPr>
          <a:xfrm>
            <a:off x="10543010" y="125688"/>
            <a:ext cx="256802" cy="45719"/>
          </a:xfrm>
          <a:prstGeom prst="roundRect">
            <a:avLst/>
          </a:prstGeom>
          <a:solidFill>
            <a:srgbClr val="9DC3E6"/>
          </a:solidFill>
          <a:ln>
            <a:solidFill>
              <a:srgbClr val="9DC3E6"/>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ppleSDGothicNeoB00" panose="02000503000000000000" pitchFamily="2" charset="-127"/>
              <a:ea typeface="AppleSDGothicNeoB00" panose="02000503000000000000" pitchFamily="2" charset="-127"/>
            </a:endParaRPr>
          </a:p>
        </p:txBody>
      </p:sp>
    </p:spTree>
    <p:extLst>
      <p:ext uri="{BB962C8B-B14F-4D97-AF65-F5344CB8AC3E}">
        <p14:creationId xmlns:p14="http://schemas.microsoft.com/office/powerpoint/2010/main" val="3986124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사각형: 둥근 모서리 30">
            <a:extLst>
              <a:ext uri="{FF2B5EF4-FFF2-40B4-BE49-F238E27FC236}">
                <a16:creationId xmlns:a16="http://schemas.microsoft.com/office/drawing/2014/main" id="{345BA6BE-0D2C-4863-62C2-1D2DEDC2DBC8}"/>
              </a:ext>
            </a:extLst>
          </p:cNvPr>
          <p:cNvSpPr/>
          <p:nvPr/>
        </p:nvSpPr>
        <p:spPr>
          <a:xfrm>
            <a:off x="7155143" y="1941481"/>
            <a:ext cx="4615364" cy="1140440"/>
          </a:xfrm>
          <a:prstGeom prst="roundRect">
            <a:avLst/>
          </a:prstGeom>
          <a:solidFill>
            <a:schemeClr val="accent2">
              <a:lumMod val="20000"/>
              <a:lumOff val="80000"/>
            </a:scheme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endParaRPr lang="ko-KR" altLang="en-US">
              <a:solidFill>
                <a:schemeClr val="tx1"/>
              </a:solidFill>
              <a:latin typeface="AppleSDGothicNeoL00" panose="02000503000000000000" pitchFamily="2" charset="-127"/>
              <a:ea typeface="AppleSDGothicNeoL00" panose="02000503000000000000" pitchFamily="2" charset="-127"/>
            </a:endParaRPr>
          </a:p>
        </p:txBody>
      </p:sp>
      <p:cxnSp>
        <p:nvCxnSpPr>
          <p:cNvPr id="6" name="직선 연결선 5">
            <a:extLst>
              <a:ext uri="{FF2B5EF4-FFF2-40B4-BE49-F238E27FC236}">
                <a16:creationId xmlns:a16="http://schemas.microsoft.com/office/drawing/2014/main" id="{C9805BEC-CF55-4E42-904B-DF65E5F1778B}"/>
              </a:ext>
            </a:extLst>
          </p:cNvPr>
          <p:cNvCxnSpPr>
            <a:cxnSpLocks/>
          </p:cNvCxnSpPr>
          <p:nvPr/>
        </p:nvCxnSpPr>
        <p:spPr>
          <a:xfrm>
            <a:off x="1068883" y="780713"/>
            <a:ext cx="1528267" cy="0"/>
          </a:xfrm>
          <a:prstGeom prst="line">
            <a:avLst/>
          </a:prstGeom>
          <a:ln w="317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F513D6D-4C62-4881-ABFE-0CB94D543734}"/>
              </a:ext>
            </a:extLst>
          </p:cNvPr>
          <p:cNvSpPr txBox="1"/>
          <p:nvPr/>
        </p:nvSpPr>
        <p:spPr>
          <a:xfrm>
            <a:off x="597473" y="380603"/>
            <a:ext cx="3040090" cy="400110"/>
          </a:xfrm>
          <a:prstGeom prst="rect">
            <a:avLst/>
          </a:prstGeom>
          <a:noFill/>
        </p:spPr>
        <p:txBody>
          <a:bodyPr wrap="square" rtlCol="0">
            <a:spAutoFit/>
          </a:bodyPr>
          <a:lstStyle/>
          <a:p>
            <a:r>
              <a:rPr lang="en-US" altLang="ko-KR" sz="2000" dirty="0">
                <a:solidFill>
                  <a:schemeClr val="tx2">
                    <a:lumMod val="50000"/>
                  </a:schemeClr>
                </a:solidFill>
                <a:latin typeface="AppleSDGothicNeoB00" panose="02000503000000000000" pitchFamily="2" charset="-127"/>
                <a:ea typeface="AppleSDGothicNeoB00" panose="02000503000000000000" pitchFamily="2" charset="-127"/>
              </a:rPr>
              <a:t>01 </a:t>
            </a:r>
            <a:r>
              <a:rPr lang="en-US" altLang="ko-KR" sz="2000" dirty="0">
                <a:latin typeface="AppleSDGothicNeoB00" panose="02000503000000000000" pitchFamily="2" charset="-127"/>
                <a:ea typeface="AppleSDGothicNeoB00" panose="02000503000000000000" pitchFamily="2" charset="-127"/>
              </a:rPr>
              <a:t>Introduction</a:t>
            </a:r>
            <a:endParaRPr lang="ko-KR" altLang="en-US" sz="2000" dirty="0">
              <a:latin typeface="AppleSDGothicNeoB00" panose="02000503000000000000" pitchFamily="2" charset="-127"/>
              <a:ea typeface="AppleSDGothicNeoB00" panose="02000503000000000000" pitchFamily="2" charset="-127"/>
            </a:endParaRPr>
          </a:p>
        </p:txBody>
      </p:sp>
      <p:sp>
        <p:nvSpPr>
          <p:cNvPr id="12" name="이등변 삼각형 11">
            <a:extLst>
              <a:ext uri="{FF2B5EF4-FFF2-40B4-BE49-F238E27FC236}">
                <a16:creationId xmlns:a16="http://schemas.microsoft.com/office/drawing/2014/main" id="{2AD4E760-2B07-405B-82F5-9F653AF54667}"/>
              </a:ext>
            </a:extLst>
          </p:cNvPr>
          <p:cNvSpPr/>
          <p:nvPr/>
        </p:nvSpPr>
        <p:spPr>
          <a:xfrm rot="18900000">
            <a:off x="-480308" y="-99421"/>
            <a:ext cx="1505913" cy="746177"/>
          </a:xfrm>
          <a:prstGeom prst="triangle">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ppleSDGothicNeoB00" panose="02000503000000000000" pitchFamily="2" charset="-127"/>
              <a:ea typeface="AppleSDGothicNeoB00" panose="02000503000000000000" pitchFamily="2" charset="-127"/>
            </a:endParaRPr>
          </a:p>
        </p:txBody>
      </p:sp>
      <p:sp>
        <p:nvSpPr>
          <p:cNvPr id="13" name="이등변 삼각형 12">
            <a:extLst>
              <a:ext uri="{FF2B5EF4-FFF2-40B4-BE49-F238E27FC236}">
                <a16:creationId xmlns:a16="http://schemas.microsoft.com/office/drawing/2014/main" id="{22F1B041-7495-40B8-8C75-8B536B738E6F}"/>
              </a:ext>
            </a:extLst>
          </p:cNvPr>
          <p:cNvSpPr/>
          <p:nvPr/>
        </p:nvSpPr>
        <p:spPr>
          <a:xfrm rot="8100000">
            <a:off x="11157099" y="6205876"/>
            <a:ext cx="1535624" cy="751024"/>
          </a:xfrm>
          <a:prstGeom prst="triangle">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ppleSDGothicNeoB00" panose="02000503000000000000" pitchFamily="2" charset="-127"/>
              <a:ea typeface="AppleSDGothicNeoB00" panose="02000503000000000000" pitchFamily="2" charset="-127"/>
            </a:endParaRPr>
          </a:p>
        </p:txBody>
      </p:sp>
      <p:sp>
        <p:nvSpPr>
          <p:cNvPr id="14" name="TextBox 13">
            <a:extLst>
              <a:ext uri="{FF2B5EF4-FFF2-40B4-BE49-F238E27FC236}">
                <a16:creationId xmlns:a16="http://schemas.microsoft.com/office/drawing/2014/main" id="{2962FADD-6ACB-431F-B267-7461B66C9187}"/>
              </a:ext>
            </a:extLst>
          </p:cNvPr>
          <p:cNvSpPr txBox="1"/>
          <p:nvPr/>
        </p:nvSpPr>
        <p:spPr>
          <a:xfrm>
            <a:off x="597473" y="944220"/>
            <a:ext cx="10738581" cy="473206"/>
          </a:xfrm>
          <a:prstGeom prst="rect">
            <a:avLst/>
          </a:prstGeom>
          <a:noFill/>
        </p:spPr>
        <p:txBody>
          <a:bodyPr wrap="square">
            <a:spAutoFit/>
          </a:bodyPr>
          <a:lstStyle/>
          <a:p>
            <a:pPr marL="285750" indent="-285750" algn="l">
              <a:lnSpc>
                <a:spcPct val="150000"/>
              </a:lnSpc>
              <a:buFont typeface="Wingdings" panose="05000000000000000000" pitchFamily="2" charset="2"/>
              <a:buChar char="§"/>
            </a:pPr>
            <a:r>
              <a:rPr lang="ko-KR" altLang="en-US">
                <a:latin typeface="AppleSDGothicNeoM00" panose="02000503000000000000" pitchFamily="2" charset="-127"/>
                <a:ea typeface="AppleSDGothicNeoM00" panose="02000503000000000000" pitchFamily="2" charset="-127"/>
              </a:rPr>
              <a:t>우리 위상수학에 대해 알아볼까요</a:t>
            </a:r>
            <a:r>
              <a:rPr lang="en-US" altLang="ko-KR">
                <a:latin typeface="AppleSDGothicNeoM00" panose="02000503000000000000" pitchFamily="2" charset="-127"/>
                <a:ea typeface="AppleSDGothicNeoM00" panose="02000503000000000000" pitchFamily="2" charset="-127"/>
              </a:rPr>
              <a:t>?</a:t>
            </a:r>
            <a:endParaRPr lang="en-US" altLang="ko-KR" sz="1400">
              <a:latin typeface="AppleSDGothicNeoM00" panose="02000503000000000000" pitchFamily="2" charset="-127"/>
              <a:ea typeface="AppleSDGothicNeoM00" panose="02000503000000000000" pitchFamily="2" charset="-127"/>
            </a:endParaRPr>
          </a:p>
        </p:txBody>
      </p:sp>
      <p:sp>
        <p:nvSpPr>
          <p:cNvPr id="15" name="TextBox 14">
            <a:extLst>
              <a:ext uri="{FF2B5EF4-FFF2-40B4-BE49-F238E27FC236}">
                <a16:creationId xmlns:a16="http://schemas.microsoft.com/office/drawing/2014/main" id="{243D7785-CF78-42A9-C8E5-0803EFF5A97B}"/>
              </a:ext>
            </a:extLst>
          </p:cNvPr>
          <p:cNvSpPr txBox="1"/>
          <p:nvPr/>
        </p:nvSpPr>
        <p:spPr>
          <a:xfrm>
            <a:off x="897221" y="1488576"/>
            <a:ext cx="10549721" cy="338554"/>
          </a:xfrm>
          <a:prstGeom prst="rect">
            <a:avLst/>
          </a:prstGeom>
          <a:noFill/>
        </p:spPr>
        <p:txBody>
          <a:bodyPr wrap="square" rtlCol="0">
            <a:spAutoFit/>
          </a:bodyPr>
          <a:lstStyle/>
          <a:p>
            <a:r>
              <a:rPr lang="ko-KR" altLang="en-US" sz="1600">
                <a:latin typeface="AppleSDGothicNeoL00" panose="02000503000000000000" pitchFamily="2" charset="-127"/>
                <a:ea typeface="AppleSDGothicNeoL00" panose="02000503000000000000" pitchFamily="2" charset="-127"/>
              </a:rPr>
              <a:t>연결성이나 연속성등</a:t>
            </a:r>
            <a:r>
              <a:rPr lang="en-US" altLang="ko-KR" sz="1600">
                <a:latin typeface="AppleSDGothicNeoL00" panose="02000503000000000000" pitchFamily="2" charset="-127"/>
                <a:ea typeface="AppleSDGothicNeoL00" panose="02000503000000000000" pitchFamily="2" charset="-127"/>
              </a:rPr>
              <a:t>, </a:t>
            </a:r>
            <a:r>
              <a:rPr lang="ko-KR" altLang="en-US" sz="1600">
                <a:latin typeface="AppleSDGothicNeoL00" panose="02000503000000000000" pitchFamily="2" charset="-127"/>
                <a:ea typeface="AppleSDGothicNeoL00" panose="02000503000000000000" pitchFamily="2" charset="-127"/>
              </a:rPr>
              <a:t>작은 변환에</a:t>
            </a:r>
            <a:r>
              <a:rPr lang="en-US" altLang="ko-KR" sz="1600">
                <a:latin typeface="AppleSDGothicNeoL00" panose="02000503000000000000" pitchFamily="2" charset="-127"/>
                <a:ea typeface="AppleSDGothicNeoL00" panose="02000503000000000000" pitchFamily="2" charset="-127"/>
              </a:rPr>
              <a:t>[invariant]</a:t>
            </a:r>
            <a:r>
              <a:rPr lang="ko-KR" altLang="en-US" sz="1600">
                <a:latin typeface="AppleSDGothicNeoL00" panose="02000503000000000000" pitchFamily="2" charset="-127"/>
                <a:ea typeface="AppleSDGothicNeoL00" panose="02000503000000000000" pitchFamily="2" charset="-127"/>
              </a:rPr>
              <a:t>에 의존하지 않는 </a:t>
            </a:r>
            <a:r>
              <a:rPr lang="ko-KR" altLang="en-US" sz="1600">
                <a:solidFill>
                  <a:srgbClr val="C00000"/>
                </a:solidFill>
                <a:latin typeface="AppleSDGothicNeoL00" panose="02000503000000000000" pitchFamily="2" charset="-127"/>
                <a:ea typeface="AppleSDGothicNeoL00" panose="02000503000000000000" pitchFamily="2" charset="-127"/>
              </a:rPr>
              <a:t>기하학적 성질</a:t>
            </a:r>
            <a:r>
              <a:rPr lang="ko-KR" altLang="en-US" sz="1600">
                <a:latin typeface="AppleSDGothicNeoL00" panose="02000503000000000000" pitchFamily="2" charset="-127"/>
                <a:ea typeface="AppleSDGothicNeoL00" panose="02000503000000000000" pitchFamily="2" charset="-127"/>
              </a:rPr>
              <a:t>들을 다루는 수학 분야</a:t>
            </a:r>
          </a:p>
        </p:txBody>
      </p:sp>
      <p:sp>
        <p:nvSpPr>
          <p:cNvPr id="16" name="TextBox 15">
            <a:extLst>
              <a:ext uri="{FF2B5EF4-FFF2-40B4-BE49-F238E27FC236}">
                <a16:creationId xmlns:a16="http://schemas.microsoft.com/office/drawing/2014/main" id="{6551CE38-D945-C3ED-917B-058EA41137E5}"/>
              </a:ext>
            </a:extLst>
          </p:cNvPr>
          <p:cNvSpPr txBox="1"/>
          <p:nvPr/>
        </p:nvSpPr>
        <p:spPr>
          <a:xfrm>
            <a:off x="7257680" y="6374213"/>
            <a:ext cx="6111688" cy="461665"/>
          </a:xfrm>
          <a:prstGeom prst="rect">
            <a:avLst/>
          </a:prstGeom>
          <a:noFill/>
        </p:spPr>
        <p:txBody>
          <a:bodyPr wrap="square">
            <a:spAutoFit/>
          </a:bodyPr>
          <a:lstStyle/>
          <a:p>
            <a:r>
              <a:rPr lang="en-US" altLang="ko-KR" sz="800"/>
              <a:t>https://ko.wikipedia.org/wiki/%EC%9C%84%EC%83%81%EC%88%98%ED%95%99</a:t>
            </a:r>
          </a:p>
          <a:p>
            <a:r>
              <a:rPr lang="en-US" altLang="ko-KR" sz="800"/>
              <a:t>https://jjycjnmath.tistory.com/150</a:t>
            </a:r>
          </a:p>
          <a:p>
            <a:r>
              <a:rPr lang="ko-KR" altLang="en-US" sz="800"/>
              <a:t>http://koreascience.kr/article/JAKO201508449473670.pdf</a:t>
            </a:r>
          </a:p>
        </p:txBody>
      </p:sp>
      <p:pic>
        <p:nvPicPr>
          <p:cNvPr id="5" name="그림 4">
            <a:extLst>
              <a:ext uri="{FF2B5EF4-FFF2-40B4-BE49-F238E27FC236}">
                <a16:creationId xmlns:a16="http://schemas.microsoft.com/office/drawing/2014/main" id="{1B363443-48CE-C599-F8A0-A59DFEC4A465}"/>
              </a:ext>
            </a:extLst>
          </p:cNvPr>
          <p:cNvPicPr>
            <a:picLocks noChangeAspect="1"/>
          </p:cNvPicPr>
          <p:nvPr/>
        </p:nvPicPr>
        <p:blipFill>
          <a:blip r:embed="rId3"/>
          <a:stretch>
            <a:fillRect/>
          </a:stretch>
        </p:blipFill>
        <p:spPr>
          <a:xfrm>
            <a:off x="897221" y="1827130"/>
            <a:ext cx="6258798" cy="1533739"/>
          </a:xfrm>
          <a:prstGeom prst="rect">
            <a:avLst/>
          </a:prstGeom>
        </p:spPr>
      </p:pic>
      <p:sp>
        <p:nvSpPr>
          <p:cNvPr id="19" name="TextBox 18">
            <a:extLst>
              <a:ext uri="{FF2B5EF4-FFF2-40B4-BE49-F238E27FC236}">
                <a16:creationId xmlns:a16="http://schemas.microsoft.com/office/drawing/2014/main" id="{FF821547-4341-CFA6-AA4B-FAB6FFD6274B}"/>
              </a:ext>
            </a:extLst>
          </p:cNvPr>
          <p:cNvSpPr txBox="1"/>
          <p:nvPr/>
        </p:nvSpPr>
        <p:spPr>
          <a:xfrm>
            <a:off x="897221" y="3314484"/>
            <a:ext cx="6111688" cy="230832"/>
          </a:xfrm>
          <a:prstGeom prst="rect">
            <a:avLst/>
          </a:prstGeom>
          <a:noFill/>
        </p:spPr>
        <p:txBody>
          <a:bodyPr wrap="square">
            <a:spAutoFit/>
          </a:bodyPr>
          <a:lstStyle/>
          <a:p>
            <a:r>
              <a:rPr lang="ko-KR" altLang="en-US" sz="900">
                <a:latin typeface="AppleSDGothicNeoL00" panose="02000503000000000000" pitchFamily="2" charset="-127"/>
                <a:ea typeface="AppleSDGothicNeoL00" panose="02000503000000000000" pitchFamily="2" charset="-127"/>
              </a:rPr>
              <a:t>https://www.dongascience.com/news.php?idx=31079</a:t>
            </a:r>
          </a:p>
        </p:txBody>
      </p:sp>
      <p:sp>
        <p:nvSpPr>
          <p:cNvPr id="23" name="TextBox 22">
            <a:extLst>
              <a:ext uri="{FF2B5EF4-FFF2-40B4-BE49-F238E27FC236}">
                <a16:creationId xmlns:a16="http://schemas.microsoft.com/office/drawing/2014/main" id="{CD1BFF4D-D4E7-BB96-AF72-D8E6743703E7}"/>
              </a:ext>
            </a:extLst>
          </p:cNvPr>
          <p:cNvSpPr txBox="1"/>
          <p:nvPr/>
        </p:nvSpPr>
        <p:spPr>
          <a:xfrm>
            <a:off x="897221" y="3635038"/>
            <a:ext cx="10940049" cy="2646878"/>
          </a:xfrm>
          <a:prstGeom prst="rect">
            <a:avLst/>
          </a:prstGeom>
          <a:noFill/>
        </p:spPr>
        <p:txBody>
          <a:bodyPr wrap="square" rtlCol="0">
            <a:spAutoFit/>
          </a:bodyPr>
          <a:lstStyle/>
          <a:p>
            <a:pPr>
              <a:lnSpc>
                <a:spcPct val="150000"/>
              </a:lnSpc>
            </a:pPr>
            <a:r>
              <a:rPr lang="ko-KR" altLang="en-US" sz="1600">
                <a:latin typeface="AppleSDGothicNeoL00" panose="02000503000000000000" pitchFamily="2" charset="-127"/>
                <a:ea typeface="AppleSDGothicNeoL00" panose="02000503000000000000" pitchFamily="2" charset="-127"/>
              </a:rPr>
              <a:t>임의의 두 가지 공간이 서로 </a:t>
            </a:r>
            <a:r>
              <a:rPr lang="en-US" altLang="ko-KR" sz="1600">
                <a:latin typeface="AppleSDGothicNeoL00" panose="02000503000000000000" pitchFamily="2" charset="-127"/>
                <a:ea typeface="AppleSDGothicNeoL00" panose="02000503000000000000" pitchFamily="2" charset="-127"/>
              </a:rPr>
              <a:t>homeomorpic </a:t>
            </a:r>
            <a:r>
              <a:rPr lang="ko-KR" altLang="en-US" sz="1600">
                <a:latin typeface="AppleSDGothicNeoL00" panose="02000503000000000000" pitchFamily="2" charset="-127"/>
                <a:ea typeface="AppleSDGothicNeoL00" panose="02000503000000000000" pitchFamily="2" charset="-127"/>
              </a:rPr>
              <a:t>인지 판단하는 것은 위상수학에서 아주 근본적인 문제</a:t>
            </a:r>
            <a:endParaRPr lang="en-US" altLang="ko-KR" sz="1600">
              <a:latin typeface="AppleSDGothicNeoL00" panose="02000503000000000000" pitchFamily="2" charset="-127"/>
              <a:ea typeface="AppleSDGothicNeoL00" panose="02000503000000000000" pitchFamily="2" charset="-127"/>
            </a:endParaRPr>
          </a:p>
          <a:p>
            <a:pPr marL="285750" indent="-285750">
              <a:lnSpc>
                <a:spcPct val="150000"/>
              </a:lnSpc>
              <a:buFont typeface="Wingdings" panose="05000000000000000000" pitchFamily="2" charset="2"/>
              <a:buChar char="è"/>
            </a:pPr>
            <a:r>
              <a:rPr lang="en-US" altLang="ko-KR" sz="1600">
                <a:latin typeface="AppleSDGothicNeoL00" panose="02000503000000000000" pitchFamily="2" charset="-127"/>
                <a:ea typeface="AppleSDGothicNeoL00" panose="02000503000000000000" pitchFamily="2" charset="-127"/>
                <a:sym typeface="Wingdings" panose="05000000000000000000" pitchFamily="2" charset="2"/>
              </a:rPr>
              <a:t>Bijective</a:t>
            </a:r>
            <a:r>
              <a:rPr lang="ko-KR" altLang="en-US" sz="1600">
                <a:latin typeface="AppleSDGothicNeoL00" panose="02000503000000000000" pitchFamily="2" charset="-127"/>
                <a:ea typeface="AppleSDGothicNeoL00" panose="02000503000000000000" pitchFamily="2" charset="-127"/>
                <a:sym typeface="Wingdings" panose="05000000000000000000" pitchFamily="2" charset="2"/>
              </a:rPr>
              <a:t> </a:t>
            </a:r>
            <a:r>
              <a:rPr lang="en-US" altLang="ko-KR" sz="1600">
                <a:latin typeface="AppleSDGothicNeoL00" panose="02000503000000000000" pitchFamily="2" charset="-127"/>
                <a:ea typeface="AppleSDGothicNeoL00" panose="02000503000000000000" pitchFamily="2" charset="-127"/>
                <a:sym typeface="Wingdings" panose="05000000000000000000" pitchFamily="2" charset="2"/>
              </a:rPr>
              <a:t>mapping(</a:t>
            </a:r>
            <a:r>
              <a:rPr lang="ko-KR" altLang="en-US" sz="1600">
                <a:latin typeface="AppleSDGothicNeoL00" panose="02000503000000000000" pitchFamily="2" charset="-127"/>
                <a:ea typeface="AppleSDGothicNeoL00" panose="02000503000000000000" pitchFamily="2" charset="-127"/>
                <a:sym typeface="Wingdings" panose="05000000000000000000" pitchFamily="2" charset="2"/>
              </a:rPr>
              <a:t>전단사상</a:t>
            </a:r>
            <a:r>
              <a:rPr lang="en-US" altLang="ko-KR" sz="1600">
                <a:latin typeface="AppleSDGothicNeoL00" panose="02000503000000000000" pitchFamily="2" charset="-127"/>
                <a:ea typeface="AppleSDGothicNeoL00" panose="02000503000000000000" pitchFamily="2" charset="-127"/>
                <a:sym typeface="Wingdings" panose="05000000000000000000" pitchFamily="2" charset="2"/>
              </a:rPr>
              <a:t>)</a:t>
            </a:r>
            <a:r>
              <a:rPr lang="ko-KR" altLang="en-US" sz="1600">
                <a:latin typeface="AppleSDGothicNeoL00" panose="02000503000000000000" pitchFamily="2" charset="-127"/>
                <a:ea typeface="AppleSDGothicNeoL00" panose="02000503000000000000" pitchFamily="2" charset="-127"/>
                <a:sym typeface="Wingdings" panose="05000000000000000000" pitchFamily="2" charset="2"/>
              </a:rPr>
              <a:t>의 존재 유무를 증명하면서 확인 </a:t>
            </a:r>
            <a:r>
              <a:rPr lang="en-US" altLang="ko-KR" sz="1600">
                <a:latin typeface="AppleSDGothicNeoL00" panose="02000503000000000000" pitchFamily="2" charset="-127"/>
                <a:ea typeface="AppleSDGothicNeoL00" panose="02000503000000000000" pitchFamily="2" charset="-127"/>
                <a:sym typeface="Wingdings" panose="05000000000000000000" pitchFamily="2" charset="2"/>
              </a:rPr>
              <a:t>[</a:t>
            </a:r>
            <a:r>
              <a:rPr lang="ko-KR" altLang="en-US" sz="1600">
                <a:latin typeface="AppleSDGothicNeoL00" panose="02000503000000000000" pitchFamily="2" charset="-127"/>
                <a:ea typeface="AppleSDGothicNeoL00" panose="02000503000000000000" pitchFamily="2" charset="-127"/>
                <a:sym typeface="Wingdings" panose="05000000000000000000" pitchFamily="2" charset="2"/>
              </a:rPr>
              <a:t>없다면 위상동형이 아닌것</a:t>
            </a:r>
            <a:r>
              <a:rPr lang="en-US" altLang="ko-KR" sz="1600">
                <a:latin typeface="AppleSDGothicNeoL00" panose="02000503000000000000" pitchFamily="2" charset="-127"/>
                <a:ea typeface="AppleSDGothicNeoL00" panose="02000503000000000000" pitchFamily="2" charset="-127"/>
                <a:sym typeface="Wingdings" panose="05000000000000000000" pitchFamily="2" charset="2"/>
              </a:rPr>
              <a:t>]</a:t>
            </a:r>
          </a:p>
          <a:p>
            <a:pPr marL="285750" indent="-285750">
              <a:lnSpc>
                <a:spcPct val="150000"/>
              </a:lnSpc>
              <a:buFont typeface="Wingdings" panose="05000000000000000000" pitchFamily="2" charset="2"/>
              <a:buChar char="è"/>
            </a:pPr>
            <a:r>
              <a:rPr lang="ko-KR" altLang="en-US" sz="1600">
                <a:latin typeface="AppleSDGothicNeoL00" panose="02000503000000000000" pitchFamily="2" charset="-127"/>
                <a:ea typeface="AppleSDGothicNeoL00" panose="02000503000000000000" pitchFamily="2" charset="-127"/>
              </a:rPr>
              <a:t>하지만 전단사상이 없음을 확인하는 건 너무 어렵기 때문에 유용한 </a:t>
            </a:r>
            <a:r>
              <a:rPr lang="en-US" altLang="ko-KR" sz="1600">
                <a:latin typeface="AppleSDGothicNeoL00" panose="02000503000000000000" pitchFamily="2" charset="-127"/>
                <a:ea typeface="AppleSDGothicNeoL00" panose="02000503000000000000" pitchFamily="2" charset="-127"/>
              </a:rPr>
              <a:t>topological invariant</a:t>
            </a:r>
            <a:r>
              <a:rPr lang="ko-KR" altLang="en-US" sz="1600">
                <a:latin typeface="AppleSDGothicNeoL00" panose="02000503000000000000" pitchFamily="2" charset="-127"/>
                <a:ea typeface="AppleSDGothicNeoL00" panose="02000503000000000000" pitchFamily="2" charset="-127"/>
              </a:rPr>
              <a:t>를 찾는 방법을 찾게 됨 </a:t>
            </a:r>
            <a:r>
              <a:rPr lang="en-US" altLang="ko-KR" sz="1600">
                <a:latin typeface="AppleSDGothicNeoL00" panose="02000503000000000000" pitchFamily="2" charset="-127"/>
                <a:ea typeface="AppleSDGothicNeoL00" panose="02000503000000000000" pitchFamily="2" charset="-127"/>
              </a:rPr>
              <a:t>(algebraic topology – </a:t>
            </a:r>
            <a:r>
              <a:rPr lang="ko-KR" altLang="en-US" sz="1600">
                <a:latin typeface="AppleSDGothicNeoL00" panose="02000503000000000000" pitchFamily="2" charset="-127"/>
                <a:ea typeface="AppleSDGothicNeoL00" panose="02000503000000000000" pitchFamily="2" charset="-127"/>
              </a:rPr>
              <a:t>대수적 위상수학</a:t>
            </a:r>
            <a:r>
              <a:rPr lang="en-US" altLang="ko-KR" sz="1600">
                <a:latin typeface="AppleSDGothicNeoL00" panose="02000503000000000000" pitchFamily="2" charset="-127"/>
                <a:ea typeface="AppleSDGothicNeoL00" panose="02000503000000000000" pitchFamily="2" charset="-127"/>
              </a:rPr>
              <a:t>)</a:t>
            </a:r>
            <a:br>
              <a:rPr lang="en-US" altLang="ko-KR" sz="1600">
                <a:latin typeface="AppleSDGothicNeoL00" panose="02000503000000000000" pitchFamily="2" charset="-127"/>
                <a:ea typeface="AppleSDGothicNeoL00" panose="02000503000000000000" pitchFamily="2" charset="-127"/>
              </a:rPr>
            </a:br>
            <a:r>
              <a:rPr lang="en-US" altLang="ko-KR" sz="1600">
                <a:latin typeface="AppleSDGothicNeoL00" panose="02000503000000000000" pitchFamily="2" charset="-127"/>
                <a:ea typeface="AppleSDGothicNeoL00" panose="02000503000000000000" pitchFamily="2" charset="-127"/>
              </a:rPr>
              <a:t>ex) betti’s homology groups : </a:t>
            </a:r>
            <a:r>
              <a:rPr lang="en-US" altLang="ko-KR" sz="1600" b="1">
                <a:solidFill>
                  <a:srgbClr val="C00000"/>
                </a:solidFill>
                <a:latin typeface="AppleSDGothicNeoL00" panose="02000503000000000000" pitchFamily="2" charset="-127"/>
                <a:ea typeface="AppleSDGothicNeoL00" panose="02000503000000000000" pitchFamily="2" charset="-127"/>
              </a:rPr>
              <a:t>homology</a:t>
            </a:r>
            <a:r>
              <a:rPr lang="ko-KR" altLang="en-US" sz="1600" b="1">
                <a:solidFill>
                  <a:srgbClr val="C00000"/>
                </a:solidFill>
                <a:latin typeface="AppleSDGothicNeoL00" panose="02000503000000000000" pitchFamily="2" charset="-127"/>
                <a:ea typeface="AppleSDGothicNeoL00" panose="02000503000000000000" pitchFamily="2" charset="-127"/>
              </a:rPr>
              <a:t>는 위상공간 속에 존재하는 구멍들을 의미</a:t>
            </a:r>
            <a:r>
              <a:rPr lang="en-US" altLang="ko-KR" sz="1600">
                <a:latin typeface="AppleSDGothicNeoL00" panose="02000503000000000000" pitchFamily="2" charset="-127"/>
                <a:ea typeface="AppleSDGothicNeoL00" panose="02000503000000000000" pitchFamily="2" charset="-127"/>
              </a:rPr>
              <a:t>, </a:t>
            </a:r>
            <a:r>
              <a:rPr lang="ko-KR" altLang="en-US" sz="1600">
                <a:latin typeface="AppleSDGothicNeoL00" panose="02000503000000000000" pitchFamily="2" charset="-127"/>
                <a:ea typeface="AppleSDGothicNeoL00" panose="02000503000000000000" pitchFamily="2" charset="-127"/>
              </a:rPr>
              <a:t>이런 구멍들을 이용하여 두 공간의 위상 동형 여부를 확인하는 것이 훨씬 다루기 쉽고 계산도 효율적임</a:t>
            </a:r>
            <a:endParaRPr lang="en-US" altLang="ko-KR" sz="1600">
              <a:latin typeface="AppleSDGothicNeoL00" panose="02000503000000000000" pitchFamily="2" charset="-127"/>
              <a:ea typeface="AppleSDGothicNeoL00" panose="02000503000000000000" pitchFamily="2" charset="-127"/>
            </a:endParaRPr>
          </a:p>
          <a:p>
            <a:pPr marL="285750" indent="-285750">
              <a:lnSpc>
                <a:spcPct val="150000"/>
              </a:lnSpc>
              <a:buFont typeface="Wingdings" panose="05000000000000000000" pitchFamily="2" charset="2"/>
              <a:buChar char="è"/>
            </a:pPr>
            <a:endParaRPr lang="ko-KR" altLang="en-US" sz="1600">
              <a:latin typeface="AppleSDGothicNeoL00" panose="02000503000000000000" pitchFamily="2" charset="-127"/>
              <a:ea typeface="AppleSDGothicNeoL00" panose="02000503000000000000" pitchFamily="2" charset="-127"/>
            </a:endParaRPr>
          </a:p>
        </p:txBody>
      </p:sp>
      <p:sp>
        <p:nvSpPr>
          <p:cNvPr id="28" name="TextBox 27">
            <a:extLst>
              <a:ext uri="{FF2B5EF4-FFF2-40B4-BE49-F238E27FC236}">
                <a16:creationId xmlns:a16="http://schemas.microsoft.com/office/drawing/2014/main" id="{17445F3C-DD7E-EF13-20DD-35FEB50429BE}"/>
              </a:ext>
            </a:extLst>
          </p:cNvPr>
          <p:cNvSpPr txBox="1"/>
          <p:nvPr/>
        </p:nvSpPr>
        <p:spPr>
          <a:xfrm>
            <a:off x="9181340" y="365239"/>
            <a:ext cx="3236943" cy="338554"/>
          </a:xfrm>
          <a:prstGeom prst="rect">
            <a:avLst/>
          </a:prstGeom>
          <a:noFill/>
        </p:spPr>
        <p:txBody>
          <a:bodyPr wrap="square" rtlCol="0">
            <a:spAutoFit/>
          </a:bodyPr>
          <a:lstStyle/>
          <a:p>
            <a:r>
              <a:rPr lang="ko-KR" altLang="en-US" sz="1600" b="1" i="1" u="sng">
                <a:latin typeface="AppleSDGothicNeoL00" panose="02000503000000000000" pitchFamily="2" charset="-127"/>
                <a:ea typeface="AppleSDGothicNeoL00" panose="02000503000000000000" pitchFamily="2" charset="-127"/>
              </a:rPr>
              <a:t>수학은 기하학에서 시작되었다</a:t>
            </a:r>
            <a:r>
              <a:rPr lang="en-US" altLang="ko-KR" sz="1600" b="1" i="1" u="sng">
                <a:latin typeface="AppleSDGothicNeoL00" panose="02000503000000000000" pitchFamily="2" charset="-127"/>
                <a:ea typeface="AppleSDGothicNeoL00" panose="02000503000000000000" pitchFamily="2" charset="-127"/>
              </a:rPr>
              <a:t>…!!!</a:t>
            </a:r>
            <a:endParaRPr lang="ko-KR" altLang="en-US" sz="1600" b="1" i="1" u="sng">
              <a:latin typeface="AppleSDGothicNeoL00" panose="02000503000000000000" pitchFamily="2" charset="-127"/>
              <a:ea typeface="AppleSDGothicNeoL00" panose="02000503000000000000" pitchFamily="2" charset="-127"/>
            </a:endParaRPr>
          </a:p>
        </p:txBody>
      </p:sp>
      <p:sp>
        <p:nvSpPr>
          <p:cNvPr id="30" name="TextBox 29">
            <a:extLst>
              <a:ext uri="{FF2B5EF4-FFF2-40B4-BE49-F238E27FC236}">
                <a16:creationId xmlns:a16="http://schemas.microsoft.com/office/drawing/2014/main" id="{6A9E9E4D-FBF3-BAA7-F19B-4B4490B51B81}"/>
              </a:ext>
            </a:extLst>
          </p:cNvPr>
          <p:cNvSpPr txBox="1"/>
          <p:nvPr/>
        </p:nvSpPr>
        <p:spPr>
          <a:xfrm>
            <a:off x="7257680" y="2005376"/>
            <a:ext cx="4189262" cy="900246"/>
          </a:xfrm>
          <a:prstGeom prst="rect">
            <a:avLst/>
          </a:prstGeom>
          <a:noFill/>
        </p:spPr>
        <p:txBody>
          <a:bodyPr wrap="square" rtlCol="0">
            <a:spAutoFit/>
          </a:bodyPr>
          <a:lstStyle/>
          <a:p>
            <a:pPr>
              <a:lnSpc>
                <a:spcPct val="150000"/>
              </a:lnSpc>
            </a:pPr>
            <a:r>
              <a:rPr lang="ko-KR" altLang="en-US" sz="1200" b="1">
                <a:latin typeface="AppleSDGothicNeoL00" panose="02000503000000000000" pitchFamily="2" charset="-127"/>
                <a:ea typeface="AppleSDGothicNeoL00" panose="02000503000000000000" pitchFamily="2" charset="-127"/>
              </a:rPr>
              <a:t>왜 위상동형</a:t>
            </a:r>
            <a:r>
              <a:rPr lang="en-US" altLang="ko-KR" sz="1200" b="1">
                <a:latin typeface="AppleSDGothicNeoL00" panose="02000503000000000000" pitchFamily="2" charset="-127"/>
                <a:ea typeface="AppleSDGothicNeoL00" panose="02000503000000000000" pitchFamily="2" charset="-127"/>
              </a:rPr>
              <a:t>(homeomorpic)</a:t>
            </a:r>
            <a:r>
              <a:rPr lang="ko-KR" altLang="en-US" sz="1200" b="1">
                <a:latin typeface="AppleSDGothicNeoL00" panose="02000503000000000000" pitchFamily="2" charset="-127"/>
                <a:ea typeface="AppleSDGothicNeoL00" panose="02000503000000000000" pitchFamily="2" charset="-127"/>
              </a:rPr>
              <a:t>이냐</a:t>
            </a:r>
            <a:r>
              <a:rPr lang="en-US" altLang="ko-KR" sz="1200" b="1">
                <a:latin typeface="AppleSDGothicNeoL00" panose="02000503000000000000" pitchFamily="2" charset="-127"/>
                <a:ea typeface="AppleSDGothicNeoL00" panose="02000503000000000000" pitchFamily="2" charset="-127"/>
              </a:rPr>
              <a:t>?</a:t>
            </a:r>
          </a:p>
          <a:p>
            <a:pPr>
              <a:lnSpc>
                <a:spcPct val="150000"/>
              </a:lnSpc>
            </a:pPr>
            <a:r>
              <a:rPr lang="en-US" altLang="ko-KR" sz="1200">
                <a:latin typeface="AppleSDGothicNeoL00" panose="02000503000000000000" pitchFamily="2" charset="-127"/>
                <a:ea typeface="AppleSDGothicNeoL00" panose="02000503000000000000" pitchFamily="2" charset="-127"/>
              </a:rPr>
              <a:t>: </a:t>
            </a:r>
            <a:r>
              <a:rPr lang="ko-KR" altLang="en-US" sz="1200">
                <a:latin typeface="AppleSDGothicNeoL00" panose="02000503000000000000" pitchFamily="2" charset="-127"/>
                <a:ea typeface="AppleSDGothicNeoL00" panose="02000503000000000000" pitchFamily="2" charset="-127"/>
              </a:rPr>
              <a:t>자르거나 붙이지 않고 늘이는 등의 변형을 가하면 서로 같은 모양이 되기 때문 </a:t>
            </a:r>
            <a:r>
              <a:rPr lang="en-US" altLang="ko-KR" sz="1200">
                <a:latin typeface="AppleSDGothicNeoL00" panose="02000503000000000000" pitchFamily="2" charset="-127"/>
                <a:ea typeface="AppleSDGothicNeoL00" panose="02000503000000000000" pitchFamily="2" charset="-127"/>
              </a:rPr>
              <a:t>[</a:t>
            </a:r>
            <a:r>
              <a:rPr lang="ko-KR" altLang="en-US" sz="1200">
                <a:latin typeface="AppleSDGothicNeoL00" panose="02000503000000000000" pitchFamily="2" charset="-127"/>
                <a:ea typeface="AppleSDGothicNeoL00" panose="02000503000000000000" pitchFamily="2" charset="-127"/>
              </a:rPr>
              <a:t>본질을 봐야합니다 본질을</a:t>
            </a:r>
            <a:r>
              <a:rPr lang="en-US" altLang="ko-KR" sz="1200">
                <a:latin typeface="AppleSDGothicNeoL00" panose="02000503000000000000" pitchFamily="2" charset="-127"/>
                <a:ea typeface="AppleSDGothicNeoL00" panose="02000503000000000000" pitchFamily="2" charset="-127"/>
              </a:rPr>
              <a:t>!]</a:t>
            </a:r>
            <a:endParaRPr lang="ko-KR" altLang="en-US" sz="1200">
              <a:latin typeface="AppleSDGothicNeoL00" panose="02000503000000000000" pitchFamily="2" charset="-127"/>
              <a:ea typeface="AppleSDGothicNeoL00" panose="02000503000000000000" pitchFamily="2" charset="-127"/>
            </a:endParaRPr>
          </a:p>
        </p:txBody>
      </p:sp>
      <p:sp>
        <p:nvSpPr>
          <p:cNvPr id="38" name="사각형: 둥근 모서리 37">
            <a:extLst>
              <a:ext uri="{FF2B5EF4-FFF2-40B4-BE49-F238E27FC236}">
                <a16:creationId xmlns:a16="http://schemas.microsoft.com/office/drawing/2014/main" id="{F1E434EC-9A70-7B44-E058-6959DE448F5B}"/>
              </a:ext>
            </a:extLst>
          </p:cNvPr>
          <p:cNvSpPr/>
          <p:nvPr/>
        </p:nvSpPr>
        <p:spPr>
          <a:xfrm>
            <a:off x="10866575" y="125688"/>
            <a:ext cx="256802" cy="45719"/>
          </a:xfrm>
          <a:prstGeom prst="roundRect">
            <a:avLst/>
          </a:prstGeom>
          <a:solidFill>
            <a:srgbClr val="D9D9D9"/>
          </a:solidFill>
          <a:ln>
            <a:solidFill>
              <a:srgbClr val="D9D9D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bg2"/>
                </a:solidFill>
              </a:ln>
              <a:solidFill>
                <a:schemeClr val="bg2">
                  <a:lumMod val="90000"/>
                </a:schemeClr>
              </a:solidFill>
              <a:latin typeface="AppleSDGothicNeoB00" panose="02000503000000000000" pitchFamily="2" charset="-127"/>
              <a:ea typeface="AppleSDGothicNeoB00" panose="02000503000000000000" pitchFamily="2" charset="-127"/>
            </a:endParaRPr>
          </a:p>
        </p:txBody>
      </p:sp>
      <p:sp>
        <p:nvSpPr>
          <p:cNvPr id="39" name="사각형: 둥근 모서리 38">
            <a:extLst>
              <a:ext uri="{FF2B5EF4-FFF2-40B4-BE49-F238E27FC236}">
                <a16:creationId xmlns:a16="http://schemas.microsoft.com/office/drawing/2014/main" id="{BA4DEDC2-47C5-384A-778D-EC976D189FE3}"/>
              </a:ext>
            </a:extLst>
          </p:cNvPr>
          <p:cNvSpPr/>
          <p:nvPr/>
        </p:nvSpPr>
        <p:spPr>
          <a:xfrm>
            <a:off x="11204428" y="125688"/>
            <a:ext cx="256802" cy="45719"/>
          </a:xfrm>
          <a:prstGeom prst="roundRect">
            <a:avLst/>
          </a:prstGeom>
          <a:solidFill>
            <a:schemeClr val="bg1">
              <a:lumMod val="85000"/>
            </a:schemeClr>
          </a:solidFill>
          <a:ln>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bg2"/>
                </a:solidFill>
              </a:ln>
              <a:solidFill>
                <a:schemeClr val="bg2">
                  <a:lumMod val="90000"/>
                </a:schemeClr>
              </a:solidFill>
              <a:latin typeface="AppleSDGothicNeoB00" panose="02000503000000000000" pitchFamily="2" charset="-127"/>
              <a:ea typeface="AppleSDGothicNeoB00" panose="02000503000000000000" pitchFamily="2" charset="-127"/>
            </a:endParaRPr>
          </a:p>
        </p:txBody>
      </p:sp>
      <p:sp>
        <p:nvSpPr>
          <p:cNvPr id="40" name="사각형: 둥근 모서리 39">
            <a:extLst>
              <a:ext uri="{FF2B5EF4-FFF2-40B4-BE49-F238E27FC236}">
                <a16:creationId xmlns:a16="http://schemas.microsoft.com/office/drawing/2014/main" id="{B61EA730-AADF-94DB-E823-5663B2044B72}"/>
              </a:ext>
            </a:extLst>
          </p:cNvPr>
          <p:cNvSpPr/>
          <p:nvPr/>
        </p:nvSpPr>
        <p:spPr>
          <a:xfrm>
            <a:off x="11513705" y="125688"/>
            <a:ext cx="256802" cy="45719"/>
          </a:xfrm>
          <a:prstGeom prst="roundRect">
            <a:avLst/>
          </a:prstGeom>
          <a:solidFill>
            <a:schemeClr val="bg1">
              <a:lumMod val="85000"/>
            </a:schemeClr>
          </a:solidFill>
          <a:ln>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bg2"/>
                </a:solidFill>
              </a:ln>
              <a:solidFill>
                <a:schemeClr val="bg2">
                  <a:lumMod val="90000"/>
                </a:schemeClr>
              </a:solidFill>
              <a:latin typeface="AppleSDGothicNeoB00" panose="02000503000000000000" pitchFamily="2" charset="-127"/>
              <a:ea typeface="AppleSDGothicNeoB00" panose="02000503000000000000" pitchFamily="2" charset="-127"/>
            </a:endParaRPr>
          </a:p>
        </p:txBody>
      </p:sp>
      <p:sp>
        <p:nvSpPr>
          <p:cNvPr id="41" name="사각형: 둥근 모서리 40">
            <a:extLst>
              <a:ext uri="{FF2B5EF4-FFF2-40B4-BE49-F238E27FC236}">
                <a16:creationId xmlns:a16="http://schemas.microsoft.com/office/drawing/2014/main" id="{65720A57-F733-36C2-DE6C-E6CD91B09A4D}"/>
              </a:ext>
            </a:extLst>
          </p:cNvPr>
          <p:cNvSpPr/>
          <p:nvPr/>
        </p:nvSpPr>
        <p:spPr>
          <a:xfrm>
            <a:off x="11837270" y="125688"/>
            <a:ext cx="256802" cy="45719"/>
          </a:xfrm>
          <a:prstGeom prst="roundRect">
            <a:avLst/>
          </a:prstGeom>
          <a:solidFill>
            <a:schemeClr val="bg1">
              <a:lumMod val="85000"/>
            </a:schemeClr>
          </a:solidFill>
          <a:ln>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bg2"/>
                </a:solidFill>
              </a:ln>
              <a:solidFill>
                <a:schemeClr val="bg2">
                  <a:lumMod val="90000"/>
                </a:schemeClr>
              </a:solidFill>
              <a:latin typeface="AppleSDGothicNeoB00" panose="02000503000000000000" pitchFamily="2" charset="-127"/>
              <a:ea typeface="AppleSDGothicNeoB00" panose="02000503000000000000" pitchFamily="2" charset="-127"/>
            </a:endParaRPr>
          </a:p>
        </p:txBody>
      </p:sp>
      <p:sp>
        <p:nvSpPr>
          <p:cNvPr id="42" name="사각형: 둥근 모서리 41">
            <a:extLst>
              <a:ext uri="{FF2B5EF4-FFF2-40B4-BE49-F238E27FC236}">
                <a16:creationId xmlns:a16="http://schemas.microsoft.com/office/drawing/2014/main" id="{AAB0AC45-E0D4-6304-F19A-ECDB52EB6FB2}"/>
              </a:ext>
            </a:extLst>
          </p:cNvPr>
          <p:cNvSpPr/>
          <p:nvPr/>
        </p:nvSpPr>
        <p:spPr>
          <a:xfrm>
            <a:off x="10543010" y="125688"/>
            <a:ext cx="256802" cy="45719"/>
          </a:xfrm>
          <a:prstGeom prst="roundRect">
            <a:avLst/>
          </a:prstGeom>
          <a:solidFill>
            <a:srgbClr val="9DC3E6"/>
          </a:solidFill>
          <a:ln>
            <a:solidFill>
              <a:srgbClr val="9DC3E6"/>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ppleSDGothicNeoB00" panose="02000503000000000000" pitchFamily="2" charset="-127"/>
              <a:ea typeface="AppleSDGothicNeoB00" panose="02000503000000000000" pitchFamily="2" charset="-127"/>
            </a:endParaRPr>
          </a:p>
        </p:txBody>
      </p:sp>
    </p:spTree>
    <p:extLst>
      <p:ext uri="{BB962C8B-B14F-4D97-AF65-F5344CB8AC3E}">
        <p14:creationId xmlns:p14="http://schemas.microsoft.com/office/powerpoint/2010/main" val="1944209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직선 연결선 5">
            <a:extLst>
              <a:ext uri="{FF2B5EF4-FFF2-40B4-BE49-F238E27FC236}">
                <a16:creationId xmlns:a16="http://schemas.microsoft.com/office/drawing/2014/main" id="{C9805BEC-CF55-4E42-904B-DF65E5F1778B}"/>
              </a:ext>
            </a:extLst>
          </p:cNvPr>
          <p:cNvCxnSpPr>
            <a:cxnSpLocks/>
          </p:cNvCxnSpPr>
          <p:nvPr/>
        </p:nvCxnSpPr>
        <p:spPr>
          <a:xfrm>
            <a:off x="1068883" y="780713"/>
            <a:ext cx="1528267" cy="0"/>
          </a:xfrm>
          <a:prstGeom prst="line">
            <a:avLst/>
          </a:prstGeom>
          <a:ln w="317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F513D6D-4C62-4881-ABFE-0CB94D543734}"/>
              </a:ext>
            </a:extLst>
          </p:cNvPr>
          <p:cNvSpPr txBox="1"/>
          <p:nvPr/>
        </p:nvSpPr>
        <p:spPr>
          <a:xfrm>
            <a:off x="597473" y="380603"/>
            <a:ext cx="3040090" cy="400110"/>
          </a:xfrm>
          <a:prstGeom prst="rect">
            <a:avLst/>
          </a:prstGeom>
          <a:noFill/>
        </p:spPr>
        <p:txBody>
          <a:bodyPr wrap="square" rtlCol="0">
            <a:spAutoFit/>
          </a:bodyPr>
          <a:lstStyle/>
          <a:p>
            <a:r>
              <a:rPr lang="en-US" altLang="ko-KR" sz="2000" dirty="0">
                <a:solidFill>
                  <a:schemeClr val="tx2">
                    <a:lumMod val="50000"/>
                  </a:schemeClr>
                </a:solidFill>
                <a:latin typeface="AppleSDGothicNeoB00" panose="02000503000000000000" pitchFamily="2" charset="-127"/>
                <a:ea typeface="AppleSDGothicNeoB00" panose="02000503000000000000" pitchFamily="2" charset="-127"/>
              </a:rPr>
              <a:t>01 </a:t>
            </a:r>
            <a:r>
              <a:rPr lang="en-US" altLang="ko-KR" sz="2000" dirty="0">
                <a:latin typeface="AppleSDGothicNeoB00" panose="02000503000000000000" pitchFamily="2" charset="-127"/>
                <a:ea typeface="AppleSDGothicNeoB00" panose="02000503000000000000" pitchFamily="2" charset="-127"/>
              </a:rPr>
              <a:t>Introduction</a:t>
            </a:r>
            <a:endParaRPr lang="ko-KR" altLang="en-US" sz="2000" dirty="0">
              <a:latin typeface="AppleSDGothicNeoB00" panose="02000503000000000000" pitchFamily="2" charset="-127"/>
              <a:ea typeface="AppleSDGothicNeoB00" panose="02000503000000000000" pitchFamily="2" charset="-127"/>
            </a:endParaRPr>
          </a:p>
        </p:txBody>
      </p:sp>
      <p:sp>
        <p:nvSpPr>
          <p:cNvPr id="12" name="이등변 삼각형 11">
            <a:extLst>
              <a:ext uri="{FF2B5EF4-FFF2-40B4-BE49-F238E27FC236}">
                <a16:creationId xmlns:a16="http://schemas.microsoft.com/office/drawing/2014/main" id="{2AD4E760-2B07-405B-82F5-9F653AF54667}"/>
              </a:ext>
            </a:extLst>
          </p:cNvPr>
          <p:cNvSpPr/>
          <p:nvPr/>
        </p:nvSpPr>
        <p:spPr>
          <a:xfrm rot="18900000">
            <a:off x="-480308" y="-99421"/>
            <a:ext cx="1505913" cy="746177"/>
          </a:xfrm>
          <a:prstGeom prst="triangle">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ppleSDGothicNeoB00" panose="02000503000000000000" pitchFamily="2" charset="-127"/>
              <a:ea typeface="AppleSDGothicNeoB00" panose="02000503000000000000" pitchFamily="2" charset="-127"/>
            </a:endParaRPr>
          </a:p>
        </p:txBody>
      </p:sp>
      <p:sp>
        <p:nvSpPr>
          <p:cNvPr id="13" name="이등변 삼각형 12">
            <a:extLst>
              <a:ext uri="{FF2B5EF4-FFF2-40B4-BE49-F238E27FC236}">
                <a16:creationId xmlns:a16="http://schemas.microsoft.com/office/drawing/2014/main" id="{22F1B041-7495-40B8-8C75-8B536B738E6F}"/>
              </a:ext>
            </a:extLst>
          </p:cNvPr>
          <p:cNvSpPr/>
          <p:nvPr/>
        </p:nvSpPr>
        <p:spPr>
          <a:xfrm rot="8100000">
            <a:off x="11157099" y="6205876"/>
            <a:ext cx="1535624" cy="751024"/>
          </a:xfrm>
          <a:prstGeom prst="triangle">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ppleSDGothicNeoB00" panose="02000503000000000000" pitchFamily="2" charset="-127"/>
              <a:ea typeface="AppleSDGothicNeoB00" panose="02000503000000000000" pitchFamily="2" charset="-127"/>
            </a:endParaRPr>
          </a:p>
        </p:txBody>
      </p:sp>
      <p:sp>
        <p:nvSpPr>
          <p:cNvPr id="14" name="TextBox 13">
            <a:extLst>
              <a:ext uri="{FF2B5EF4-FFF2-40B4-BE49-F238E27FC236}">
                <a16:creationId xmlns:a16="http://schemas.microsoft.com/office/drawing/2014/main" id="{2962FADD-6ACB-431F-B267-7461B66C9187}"/>
              </a:ext>
            </a:extLst>
          </p:cNvPr>
          <p:cNvSpPr txBox="1"/>
          <p:nvPr/>
        </p:nvSpPr>
        <p:spPr>
          <a:xfrm>
            <a:off x="597473" y="944220"/>
            <a:ext cx="10738581" cy="473206"/>
          </a:xfrm>
          <a:prstGeom prst="rect">
            <a:avLst/>
          </a:prstGeom>
          <a:noFill/>
        </p:spPr>
        <p:txBody>
          <a:bodyPr wrap="square">
            <a:spAutoFit/>
          </a:bodyPr>
          <a:lstStyle/>
          <a:p>
            <a:pPr marL="285750" indent="-285750" algn="l">
              <a:lnSpc>
                <a:spcPct val="150000"/>
              </a:lnSpc>
              <a:buFont typeface="Wingdings" panose="05000000000000000000" pitchFamily="2" charset="2"/>
              <a:buChar char="§"/>
            </a:pPr>
            <a:r>
              <a:rPr lang="ko-KR" altLang="en-US">
                <a:latin typeface="AppleSDGothicNeoM00" panose="02000503000000000000" pitchFamily="2" charset="-127"/>
                <a:ea typeface="AppleSDGothicNeoM00" panose="02000503000000000000" pitchFamily="2" charset="-127"/>
              </a:rPr>
              <a:t>우리 위상수학에 대해 알아볼까요</a:t>
            </a:r>
            <a:r>
              <a:rPr lang="en-US" altLang="ko-KR">
                <a:latin typeface="AppleSDGothicNeoM00" panose="02000503000000000000" pitchFamily="2" charset="-127"/>
                <a:ea typeface="AppleSDGothicNeoM00" panose="02000503000000000000" pitchFamily="2" charset="-127"/>
              </a:rPr>
              <a:t>?</a:t>
            </a:r>
            <a:endParaRPr lang="en-US" altLang="ko-KR" sz="1400">
              <a:latin typeface="AppleSDGothicNeoM00" panose="02000503000000000000" pitchFamily="2" charset="-127"/>
              <a:ea typeface="AppleSDGothicNeoM00" panose="02000503000000000000" pitchFamily="2" charset="-127"/>
            </a:endParaRPr>
          </a:p>
        </p:txBody>
      </p:sp>
      <p:sp>
        <p:nvSpPr>
          <p:cNvPr id="16" name="TextBox 15">
            <a:extLst>
              <a:ext uri="{FF2B5EF4-FFF2-40B4-BE49-F238E27FC236}">
                <a16:creationId xmlns:a16="http://schemas.microsoft.com/office/drawing/2014/main" id="{6551CE38-D945-C3ED-917B-058EA41137E5}"/>
              </a:ext>
            </a:extLst>
          </p:cNvPr>
          <p:cNvSpPr txBox="1"/>
          <p:nvPr/>
        </p:nvSpPr>
        <p:spPr>
          <a:xfrm>
            <a:off x="7257680" y="6374213"/>
            <a:ext cx="6111688" cy="461665"/>
          </a:xfrm>
          <a:prstGeom prst="rect">
            <a:avLst/>
          </a:prstGeom>
          <a:noFill/>
        </p:spPr>
        <p:txBody>
          <a:bodyPr wrap="square">
            <a:spAutoFit/>
          </a:bodyPr>
          <a:lstStyle/>
          <a:p>
            <a:r>
              <a:rPr lang="en-US" altLang="ko-KR" sz="800"/>
              <a:t>https://ko.wikipedia.org/wiki/%EC%9C%84%EC%83%81%EC%88%98%ED%95%99</a:t>
            </a:r>
          </a:p>
          <a:p>
            <a:r>
              <a:rPr lang="en-US" altLang="ko-KR" sz="800"/>
              <a:t>https://jjycjnmath.tistory.com/150</a:t>
            </a:r>
          </a:p>
          <a:p>
            <a:r>
              <a:rPr lang="ko-KR" altLang="en-US" sz="800"/>
              <a:t>http://koreascience.kr/article/JAKO201508449473670.pdf</a:t>
            </a:r>
          </a:p>
        </p:txBody>
      </p:sp>
      <p:pic>
        <p:nvPicPr>
          <p:cNvPr id="5" name="그림 4">
            <a:extLst>
              <a:ext uri="{FF2B5EF4-FFF2-40B4-BE49-F238E27FC236}">
                <a16:creationId xmlns:a16="http://schemas.microsoft.com/office/drawing/2014/main" id="{1B363443-48CE-C599-F8A0-A59DFEC4A465}"/>
              </a:ext>
            </a:extLst>
          </p:cNvPr>
          <p:cNvPicPr>
            <a:picLocks noChangeAspect="1"/>
          </p:cNvPicPr>
          <p:nvPr/>
        </p:nvPicPr>
        <p:blipFill>
          <a:blip r:embed="rId3"/>
          <a:stretch>
            <a:fillRect/>
          </a:stretch>
        </p:blipFill>
        <p:spPr>
          <a:xfrm>
            <a:off x="793940" y="2192789"/>
            <a:ext cx="6258798" cy="1533739"/>
          </a:xfrm>
          <a:prstGeom prst="rect">
            <a:avLst/>
          </a:prstGeom>
        </p:spPr>
      </p:pic>
      <p:sp>
        <p:nvSpPr>
          <p:cNvPr id="19" name="TextBox 18">
            <a:extLst>
              <a:ext uri="{FF2B5EF4-FFF2-40B4-BE49-F238E27FC236}">
                <a16:creationId xmlns:a16="http://schemas.microsoft.com/office/drawing/2014/main" id="{FF821547-4341-CFA6-AA4B-FAB6FFD6274B}"/>
              </a:ext>
            </a:extLst>
          </p:cNvPr>
          <p:cNvSpPr txBox="1"/>
          <p:nvPr/>
        </p:nvSpPr>
        <p:spPr>
          <a:xfrm>
            <a:off x="793940" y="5561431"/>
            <a:ext cx="6111688" cy="230832"/>
          </a:xfrm>
          <a:prstGeom prst="rect">
            <a:avLst/>
          </a:prstGeom>
          <a:noFill/>
        </p:spPr>
        <p:txBody>
          <a:bodyPr wrap="square">
            <a:spAutoFit/>
          </a:bodyPr>
          <a:lstStyle/>
          <a:p>
            <a:r>
              <a:rPr lang="ko-KR" altLang="en-US" sz="900">
                <a:latin typeface="AppleSDGothicNeoL00" panose="02000503000000000000" pitchFamily="2" charset="-127"/>
                <a:ea typeface="AppleSDGothicNeoL00" panose="02000503000000000000" pitchFamily="2" charset="-127"/>
              </a:rPr>
              <a:t>https://www.dongascience.com/news.php?idx=31079</a:t>
            </a:r>
          </a:p>
        </p:txBody>
      </p:sp>
      <p:sp>
        <p:nvSpPr>
          <p:cNvPr id="23" name="TextBox 22">
            <a:extLst>
              <a:ext uri="{FF2B5EF4-FFF2-40B4-BE49-F238E27FC236}">
                <a16:creationId xmlns:a16="http://schemas.microsoft.com/office/drawing/2014/main" id="{CD1BFF4D-D4E7-BB96-AF72-D8E6743703E7}"/>
              </a:ext>
            </a:extLst>
          </p:cNvPr>
          <p:cNvSpPr txBox="1"/>
          <p:nvPr/>
        </p:nvSpPr>
        <p:spPr>
          <a:xfrm>
            <a:off x="830458" y="1592032"/>
            <a:ext cx="10940049" cy="469296"/>
          </a:xfrm>
          <a:prstGeom prst="rect">
            <a:avLst/>
          </a:prstGeom>
          <a:noFill/>
        </p:spPr>
        <p:txBody>
          <a:bodyPr wrap="square" rtlCol="0">
            <a:spAutoFit/>
          </a:bodyPr>
          <a:lstStyle/>
          <a:p>
            <a:pPr>
              <a:lnSpc>
                <a:spcPct val="150000"/>
              </a:lnSpc>
            </a:pPr>
            <a:r>
              <a:rPr lang="ko-KR" altLang="en-US" b="1">
                <a:latin typeface="AppleSDGothicNeoL00" panose="02000503000000000000" pitchFamily="2" charset="-127"/>
                <a:ea typeface="AppleSDGothicNeoL00" panose="02000503000000000000" pitchFamily="2" charset="-127"/>
              </a:rPr>
              <a:t>빨대를 잘 조물조물</a:t>
            </a:r>
            <a:r>
              <a:rPr lang="en-US" altLang="ko-KR" b="1">
                <a:latin typeface="AppleSDGothicNeoL00" panose="02000503000000000000" pitchFamily="2" charset="-127"/>
                <a:ea typeface="AppleSDGothicNeoL00" panose="02000503000000000000" pitchFamily="2" charset="-127"/>
              </a:rPr>
              <a:t>(?)</a:t>
            </a:r>
            <a:r>
              <a:rPr lang="ko-KR" altLang="en-US" b="1">
                <a:latin typeface="AppleSDGothicNeoL00" panose="02000503000000000000" pitchFamily="2" charset="-127"/>
                <a:ea typeface="AppleSDGothicNeoL00" panose="02000503000000000000" pitchFamily="2" charset="-127"/>
              </a:rPr>
              <a:t> 하다보면 도넛도 되고 머그컵도 된다</a:t>
            </a:r>
            <a:r>
              <a:rPr lang="en-US" altLang="ko-KR" b="1">
                <a:latin typeface="AppleSDGothicNeoL00" panose="02000503000000000000" pitchFamily="2" charset="-127"/>
                <a:ea typeface="AppleSDGothicNeoL00" panose="02000503000000000000" pitchFamily="2" charset="-127"/>
              </a:rPr>
              <a:t>.. </a:t>
            </a:r>
            <a:r>
              <a:rPr lang="en-US" altLang="ko-KR" b="1">
                <a:latin typeface="AppleSDGothicNeoL00" panose="02000503000000000000" pitchFamily="2" charset="-127"/>
                <a:ea typeface="AppleSDGothicNeoL00" panose="02000503000000000000" pitchFamily="2" charset="-127"/>
                <a:sym typeface="Wingdings" panose="05000000000000000000" pitchFamily="2" charset="2"/>
              </a:rPr>
              <a:t></a:t>
            </a:r>
            <a:r>
              <a:rPr lang="ko-KR" altLang="en-US" b="1">
                <a:latin typeface="AppleSDGothicNeoL00" panose="02000503000000000000" pitchFamily="2" charset="-127"/>
                <a:ea typeface="AppleSDGothicNeoL00" panose="02000503000000000000" pitchFamily="2" charset="-127"/>
              </a:rPr>
              <a:t> 구멍이 </a:t>
            </a:r>
            <a:r>
              <a:rPr lang="en-US" altLang="ko-KR" b="1">
                <a:latin typeface="AppleSDGothicNeoL00" panose="02000503000000000000" pitchFamily="2" charset="-127"/>
                <a:ea typeface="AppleSDGothicNeoL00" panose="02000503000000000000" pitchFamily="2" charset="-127"/>
              </a:rPr>
              <a:t>1</a:t>
            </a:r>
            <a:r>
              <a:rPr lang="ko-KR" altLang="en-US" b="1">
                <a:latin typeface="AppleSDGothicNeoL00" panose="02000503000000000000" pitchFamily="2" charset="-127"/>
                <a:ea typeface="AppleSDGothicNeoL00" panose="02000503000000000000" pitchFamily="2" charset="-127"/>
              </a:rPr>
              <a:t>개</a:t>
            </a:r>
            <a:r>
              <a:rPr lang="en-US" altLang="ko-KR" b="1">
                <a:latin typeface="AppleSDGothicNeoL00" panose="02000503000000000000" pitchFamily="2" charset="-127"/>
                <a:ea typeface="AppleSDGothicNeoL00" panose="02000503000000000000" pitchFamily="2" charset="-127"/>
              </a:rPr>
              <a:t>, </a:t>
            </a:r>
            <a:r>
              <a:rPr lang="ko-KR" altLang="en-US" b="1">
                <a:latin typeface="AppleSDGothicNeoL00" panose="02000503000000000000" pitchFamily="2" charset="-127"/>
                <a:ea typeface="AppleSDGothicNeoL00" panose="02000503000000000000" pitchFamily="2" charset="-127"/>
              </a:rPr>
              <a:t>위상적으로 동형</a:t>
            </a:r>
            <a:endParaRPr lang="en-US" altLang="ko-KR" b="1">
              <a:latin typeface="AppleSDGothicNeoL00" panose="02000503000000000000" pitchFamily="2" charset="-127"/>
              <a:ea typeface="AppleSDGothicNeoL00" panose="02000503000000000000" pitchFamily="2" charset="-127"/>
            </a:endParaRPr>
          </a:p>
        </p:txBody>
      </p:sp>
      <p:sp>
        <p:nvSpPr>
          <p:cNvPr id="28" name="TextBox 27">
            <a:extLst>
              <a:ext uri="{FF2B5EF4-FFF2-40B4-BE49-F238E27FC236}">
                <a16:creationId xmlns:a16="http://schemas.microsoft.com/office/drawing/2014/main" id="{17445F3C-DD7E-EF13-20DD-35FEB50429BE}"/>
              </a:ext>
            </a:extLst>
          </p:cNvPr>
          <p:cNvSpPr txBox="1"/>
          <p:nvPr/>
        </p:nvSpPr>
        <p:spPr>
          <a:xfrm>
            <a:off x="9181340" y="365239"/>
            <a:ext cx="3236943" cy="338554"/>
          </a:xfrm>
          <a:prstGeom prst="rect">
            <a:avLst/>
          </a:prstGeom>
          <a:noFill/>
        </p:spPr>
        <p:txBody>
          <a:bodyPr wrap="square" rtlCol="0">
            <a:spAutoFit/>
          </a:bodyPr>
          <a:lstStyle/>
          <a:p>
            <a:r>
              <a:rPr lang="ko-KR" altLang="en-US" sz="1600" b="1" i="1" u="sng">
                <a:latin typeface="AppleSDGothicNeoL00" panose="02000503000000000000" pitchFamily="2" charset="-127"/>
                <a:ea typeface="AppleSDGothicNeoL00" panose="02000503000000000000" pitchFamily="2" charset="-127"/>
              </a:rPr>
              <a:t>수학은 기하학에서 시작되었다</a:t>
            </a:r>
            <a:r>
              <a:rPr lang="en-US" altLang="ko-KR" sz="1600" b="1" i="1" u="sng">
                <a:latin typeface="AppleSDGothicNeoL00" panose="02000503000000000000" pitchFamily="2" charset="-127"/>
                <a:ea typeface="AppleSDGothicNeoL00" panose="02000503000000000000" pitchFamily="2" charset="-127"/>
              </a:rPr>
              <a:t>…!!!</a:t>
            </a:r>
            <a:endParaRPr lang="ko-KR" altLang="en-US" sz="1600" b="1" i="1" u="sng">
              <a:latin typeface="AppleSDGothicNeoL00" panose="02000503000000000000" pitchFamily="2" charset="-127"/>
              <a:ea typeface="AppleSDGothicNeoL00" panose="02000503000000000000" pitchFamily="2" charset="-127"/>
            </a:endParaRPr>
          </a:p>
        </p:txBody>
      </p:sp>
      <p:pic>
        <p:nvPicPr>
          <p:cNvPr id="3" name="그림 2">
            <a:extLst>
              <a:ext uri="{FF2B5EF4-FFF2-40B4-BE49-F238E27FC236}">
                <a16:creationId xmlns:a16="http://schemas.microsoft.com/office/drawing/2014/main" id="{9F7C7DB1-3B8E-B23B-650A-9C50BCDC6732}"/>
              </a:ext>
            </a:extLst>
          </p:cNvPr>
          <p:cNvPicPr>
            <a:picLocks noChangeAspect="1"/>
          </p:cNvPicPr>
          <p:nvPr/>
        </p:nvPicPr>
        <p:blipFill>
          <a:blip r:embed="rId4"/>
          <a:stretch>
            <a:fillRect/>
          </a:stretch>
        </p:blipFill>
        <p:spPr>
          <a:xfrm>
            <a:off x="830458" y="4017522"/>
            <a:ext cx="5275579" cy="1470389"/>
          </a:xfrm>
          <a:prstGeom prst="rect">
            <a:avLst/>
          </a:prstGeom>
        </p:spPr>
      </p:pic>
      <p:sp>
        <p:nvSpPr>
          <p:cNvPr id="38" name="사각형: 둥근 모서리 37">
            <a:extLst>
              <a:ext uri="{FF2B5EF4-FFF2-40B4-BE49-F238E27FC236}">
                <a16:creationId xmlns:a16="http://schemas.microsoft.com/office/drawing/2014/main" id="{8CF4A701-3AE4-1E66-C3D2-00797509150D}"/>
              </a:ext>
            </a:extLst>
          </p:cNvPr>
          <p:cNvSpPr/>
          <p:nvPr/>
        </p:nvSpPr>
        <p:spPr>
          <a:xfrm>
            <a:off x="10866575" y="125688"/>
            <a:ext cx="256802" cy="45719"/>
          </a:xfrm>
          <a:prstGeom prst="roundRect">
            <a:avLst/>
          </a:prstGeom>
          <a:solidFill>
            <a:srgbClr val="D9D9D9"/>
          </a:solidFill>
          <a:ln>
            <a:solidFill>
              <a:srgbClr val="D9D9D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bg2"/>
                </a:solidFill>
              </a:ln>
              <a:solidFill>
                <a:schemeClr val="bg2">
                  <a:lumMod val="90000"/>
                </a:schemeClr>
              </a:solidFill>
              <a:latin typeface="AppleSDGothicNeoB00" panose="02000503000000000000" pitchFamily="2" charset="-127"/>
              <a:ea typeface="AppleSDGothicNeoB00" panose="02000503000000000000" pitchFamily="2" charset="-127"/>
            </a:endParaRPr>
          </a:p>
        </p:txBody>
      </p:sp>
      <p:sp>
        <p:nvSpPr>
          <p:cNvPr id="39" name="사각형: 둥근 모서리 38">
            <a:extLst>
              <a:ext uri="{FF2B5EF4-FFF2-40B4-BE49-F238E27FC236}">
                <a16:creationId xmlns:a16="http://schemas.microsoft.com/office/drawing/2014/main" id="{754B1200-B161-9DFC-93B0-F5D53C3C0A15}"/>
              </a:ext>
            </a:extLst>
          </p:cNvPr>
          <p:cNvSpPr/>
          <p:nvPr/>
        </p:nvSpPr>
        <p:spPr>
          <a:xfrm>
            <a:off x="11204428" y="125688"/>
            <a:ext cx="256802" cy="45719"/>
          </a:xfrm>
          <a:prstGeom prst="roundRect">
            <a:avLst/>
          </a:prstGeom>
          <a:solidFill>
            <a:schemeClr val="bg1">
              <a:lumMod val="85000"/>
            </a:schemeClr>
          </a:solidFill>
          <a:ln>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bg2"/>
                </a:solidFill>
              </a:ln>
              <a:solidFill>
                <a:schemeClr val="bg2">
                  <a:lumMod val="90000"/>
                </a:schemeClr>
              </a:solidFill>
              <a:latin typeface="AppleSDGothicNeoB00" panose="02000503000000000000" pitchFamily="2" charset="-127"/>
              <a:ea typeface="AppleSDGothicNeoB00" panose="02000503000000000000" pitchFamily="2" charset="-127"/>
            </a:endParaRPr>
          </a:p>
        </p:txBody>
      </p:sp>
      <p:sp>
        <p:nvSpPr>
          <p:cNvPr id="40" name="사각형: 둥근 모서리 39">
            <a:extLst>
              <a:ext uri="{FF2B5EF4-FFF2-40B4-BE49-F238E27FC236}">
                <a16:creationId xmlns:a16="http://schemas.microsoft.com/office/drawing/2014/main" id="{F2C371EC-F711-D0AE-4D02-CCFB3DD415CC}"/>
              </a:ext>
            </a:extLst>
          </p:cNvPr>
          <p:cNvSpPr/>
          <p:nvPr/>
        </p:nvSpPr>
        <p:spPr>
          <a:xfrm>
            <a:off x="11513705" y="125688"/>
            <a:ext cx="256802" cy="45719"/>
          </a:xfrm>
          <a:prstGeom prst="roundRect">
            <a:avLst/>
          </a:prstGeom>
          <a:solidFill>
            <a:schemeClr val="bg1">
              <a:lumMod val="85000"/>
            </a:schemeClr>
          </a:solidFill>
          <a:ln>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bg2"/>
                </a:solidFill>
              </a:ln>
              <a:solidFill>
                <a:schemeClr val="bg2">
                  <a:lumMod val="90000"/>
                </a:schemeClr>
              </a:solidFill>
              <a:latin typeface="AppleSDGothicNeoB00" panose="02000503000000000000" pitchFamily="2" charset="-127"/>
              <a:ea typeface="AppleSDGothicNeoB00" panose="02000503000000000000" pitchFamily="2" charset="-127"/>
            </a:endParaRPr>
          </a:p>
        </p:txBody>
      </p:sp>
      <p:sp>
        <p:nvSpPr>
          <p:cNvPr id="41" name="사각형: 둥근 모서리 40">
            <a:extLst>
              <a:ext uri="{FF2B5EF4-FFF2-40B4-BE49-F238E27FC236}">
                <a16:creationId xmlns:a16="http://schemas.microsoft.com/office/drawing/2014/main" id="{59F09F62-5D46-02EC-8AAE-B33D6125FE97}"/>
              </a:ext>
            </a:extLst>
          </p:cNvPr>
          <p:cNvSpPr/>
          <p:nvPr/>
        </p:nvSpPr>
        <p:spPr>
          <a:xfrm>
            <a:off x="11837270" y="125688"/>
            <a:ext cx="256802" cy="45719"/>
          </a:xfrm>
          <a:prstGeom prst="roundRect">
            <a:avLst/>
          </a:prstGeom>
          <a:solidFill>
            <a:schemeClr val="bg1">
              <a:lumMod val="85000"/>
            </a:schemeClr>
          </a:solidFill>
          <a:ln>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bg2"/>
                </a:solidFill>
              </a:ln>
              <a:solidFill>
                <a:schemeClr val="bg2">
                  <a:lumMod val="90000"/>
                </a:schemeClr>
              </a:solidFill>
              <a:latin typeface="AppleSDGothicNeoB00" panose="02000503000000000000" pitchFamily="2" charset="-127"/>
              <a:ea typeface="AppleSDGothicNeoB00" panose="02000503000000000000" pitchFamily="2" charset="-127"/>
            </a:endParaRPr>
          </a:p>
        </p:txBody>
      </p:sp>
      <p:sp>
        <p:nvSpPr>
          <p:cNvPr id="42" name="사각형: 둥근 모서리 41">
            <a:extLst>
              <a:ext uri="{FF2B5EF4-FFF2-40B4-BE49-F238E27FC236}">
                <a16:creationId xmlns:a16="http://schemas.microsoft.com/office/drawing/2014/main" id="{813334D7-6652-A82E-2875-73CBDAE7DBCD}"/>
              </a:ext>
            </a:extLst>
          </p:cNvPr>
          <p:cNvSpPr/>
          <p:nvPr/>
        </p:nvSpPr>
        <p:spPr>
          <a:xfrm>
            <a:off x="10543010" y="125688"/>
            <a:ext cx="256802" cy="45719"/>
          </a:xfrm>
          <a:prstGeom prst="roundRect">
            <a:avLst/>
          </a:prstGeom>
          <a:solidFill>
            <a:srgbClr val="9DC3E6"/>
          </a:solidFill>
          <a:ln>
            <a:solidFill>
              <a:srgbClr val="9DC3E6"/>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ppleSDGothicNeoB00" panose="02000503000000000000" pitchFamily="2" charset="-127"/>
              <a:ea typeface="AppleSDGothicNeoB00" panose="02000503000000000000" pitchFamily="2" charset="-127"/>
            </a:endParaRPr>
          </a:p>
        </p:txBody>
      </p:sp>
    </p:spTree>
    <p:extLst>
      <p:ext uri="{BB962C8B-B14F-4D97-AF65-F5344CB8AC3E}">
        <p14:creationId xmlns:p14="http://schemas.microsoft.com/office/powerpoint/2010/main" val="297518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직선 연결선 5">
            <a:extLst>
              <a:ext uri="{FF2B5EF4-FFF2-40B4-BE49-F238E27FC236}">
                <a16:creationId xmlns:a16="http://schemas.microsoft.com/office/drawing/2014/main" id="{C9805BEC-CF55-4E42-904B-DF65E5F1778B}"/>
              </a:ext>
            </a:extLst>
          </p:cNvPr>
          <p:cNvCxnSpPr>
            <a:cxnSpLocks/>
          </p:cNvCxnSpPr>
          <p:nvPr/>
        </p:nvCxnSpPr>
        <p:spPr>
          <a:xfrm>
            <a:off x="1068883" y="780713"/>
            <a:ext cx="1528267" cy="0"/>
          </a:xfrm>
          <a:prstGeom prst="line">
            <a:avLst/>
          </a:prstGeom>
          <a:ln w="317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F513D6D-4C62-4881-ABFE-0CB94D543734}"/>
              </a:ext>
            </a:extLst>
          </p:cNvPr>
          <p:cNvSpPr txBox="1"/>
          <p:nvPr/>
        </p:nvSpPr>
        <p:spPr>
          <a:xfrm>
            <a:off x="597473" y="380603"/>
            <a:ext cx="3040090" cy="400110"/>
          </a:xfrm>
          <a:prstGeom prst="rect">
            <a:avLst/>
          </a:prstGeom>
          <a:noFill/>
        </p:spPr>
        <p:txBody>
          <a:bodyPr wrap="square" rtlCol="0">
            <a:spAutoFit/>
          </a:bodyPr>
          <a:lstStyle/>
          <a:p>
            <a:r>
              <a:rPr lang="en-US" altLang="ko-KR" sz="2000" dirty="0">
                <a:solidFill>
                  <a:schemeClr val="tx2">
                    <a:lumMod val="50000"/>
                  </a:schemeClr>
                </a:solidFill>
                <a:latin typeface="AppleSDGothicNeoB00" panose="02000503000000000000" pitchFamily="2" charset="-127"/>
                <a:ea typeface="AppleSDGothicNeoB00" panose="02000503000000000000" pitchFamily="2" charset="-127"/>
              </a:rPr>
              <a:t>01 </a:t>
            </a:r>
            <a:r>
              <a:rPr lang="en-US" altLang="ko-KR" sz="2000" dirty="0">
                <a:latin typeface="AppleSDGothicNeoB00" panose="02000503000000000000" pitchFamily="2" charset="-127"/>
                <a:ea typeface="AppleSDGothicNeoB00" panose="02000503000000000000" pitchFamily="2" charset="-127"/>
              </a:rPr>
              <a:t>Introduction</a:t>
            </a:r>
            <a:endParaRPr lang="ko-KR" altLang="en-US" sz="2000" dirty="0">
              <a:latin typeface="AppleSDGothicNeoB00" panose="02000503000000000000" pitchFamily="2" charset="-127"/>
              <a:ea typeface="AppleSDGothicNeoB00" panose="02000503000000000000" pitchFamily="2" charset="-127"/>
            </a:endParaRPr>
          </a:p>
        </p:txBody>
      </p:sp>
      <p:sp>
        <p:nvSpPr>
          <p:cNvPr id="12" name="이등변 삼각형 11">
            <a:extLst>
              <a:ext uri="{FF2B5EF4-FFF2-40B4-BE49-F238E27FC236}">
                <a16:creationId xmlns:a16="http://schemas.microsoft.com/office/drawing/2014/main" id="{2AD4E760-2B07-405B-82F5-9F653AF54667}"/>
              </a:ext>
            </a:extLst>
          </p:cNvPr>
          <p:cNvSpPr/>
          <p:nvPr/>
        </p:nvSpPr>
        <p:spPr>
          <a:xfrm rot="18900000">
            <a:off x="-480308" y="-99421"/>
            <a:ext cx="1505913" cy="746177"/>
          </a:xfrm>
          <a:prstGeom prst="triangle">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ppleSDGothicNeoB00" panose="02000503000000000000" pitchFamily="2" charset="-127"/>
              <a:ea typeface="AppleSDGothicNeoB00" panose="02000503000000000000" pitchFamily="2" charset="-127"/>
            </a:endParaRPr>
          </a:p>
        </p:txBody>
      </p:sp>
      <p:sp>
        <p:nvSpPr>
          <p:cNvPr id="13" name="이등변 삼각형 12">
            <a:extLst>
              <a:ext uri="{FF2B5EF4-FFF2-40B4-BE49-F238E27FC236}">
                <a16:creationId xmlns:a16="http://schemas.microsoft.com/office/drawing/2014/main" id="{22F1B041-7495-40B8-8C75-8B536B738E6F}"/>
              </a:ext>
            </a:extLst>
          </p:cNvPr>
          <p:cNvSpPr/>
          <p:nvPr/>
        </p:nvSpPr>
        <p:spPr>
          <a:xfrm rot="8100000">
            <a:off x="11157099" y="6205876"/>
            <a:ext cx="1535624" cy="751024"/>
          </a:xfrm>
          <a:prstGeom prst="triangle">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ppleSDGothicNeoB00" panose="02000503000000000000" pitchFamily="2" charset="-127"/>
              <a:ea typeface="AppleSDGothicNeoB00" panose="02000503000000000000" pitchFamily="2" charset="-127"/>
            </a:endParaRPr>
          </a:p>
        </p:txBody>
      </p:sp>
      <p:sp>
        <p:nvSpPr>
          <p:cNvPr id="14" name="TextBox 13">
            <a:extLst>
              <a:ext uri="{FF2B5EF4-FFF2-40B4-BE49-F238E27FC236}">
                <a16:creationId xmlns:a16="http://schemas.microsoft.com/office/drawing/2014/main" id="{2962FADD-6ACB-431F-B267-7461B66C9187}"/>
              </a:ext>
            </a:extLst>
          </p:cNvPr>
          <p:cNvSpPr txBox="1"/>
          <p:nvPr/>
        </p:nvSpPr>
        <p:spPr>
          <a:xfrm>
            <a:off x="597473" y="944220"/>
            <a:ext cx="10738581" cy="473206"/>
          </a:xfrm>
          <a:prstGeom prst="rect">
            <a:avLst/>
          </a:prstGeom>
          <a:noFill/>
        </p:spPr>
        <p:txBody>
          <a:bodyPr wrap="square">
            <a:spAutoFit/>
          </a:bodyPr>
          <a:lstStyle/>
          <a:p>
            <a:pPr marL="285750" indent="-285750" algn="l">
              <a:lnSpc>
                <a:spcPct val="150000"/>
              </a:lnSpc>
              <a:buFont typeface="Wingdings" panose="05000000000000000000" pitchFamily="2" charset="2"/>
              <a:buChar char="§"/>
            </a:pPr>
            <a:r>
              <a:rPr lang="ko-KR" altLang="en-US">
                <a:latin typeface="AppleSDGothicNeoM00" panose="02000503000000000000" pitchFamily="2" charset="-127"/>
                <a:ea typeface="AppleSDGothicNeoM00" panose="02000503000000000000" pitchFamily="2" charset="-127"/>
              </a:rPr>
              <a:t>우리 위상수학에 대해 알아볼까요</a:t>
            </a:r>
            <a:r>
              <a:rPr lang="en-US" altLang="ko-KR">
                <a:latin typeface="AppleSDGothicNeoM00" panose="02000503000000000000" pitchFamily="2" charset="-127"/>
                <a:ea typeface="AppleSDGothicNeoM00" panose="02000503000000000000" pitchFamily="2" charset="-127"/>
              </a:rPr>
              <a:t>? : </a:t>
            </a:r>
            <a:r>
              <a:rPr lang="ko-KR" altLang="en-US">
                <a:latin typeface="AppleSDGothicNeoM00" panose="02000503000000000000" pitchFamily="2" charset="-127"/>
                <a:ea typeface="AppleSDGothicNeoM00" panose="02000503000000000000" pitchFamily="2" charset="-127"/>
              </a:rPr>
              <a:t>구멍이라는 게 대체 무엇인가</a:t>
            </a:r>
            <a:endParaRPr lang="en-US" altLang="ko-KR" sz="1400">
              <a:latin typeface="AppleSDGothicNeoM00" panose="02000503000000000000" pitchFamily="2" charset="-127"/>
              <a:ea typeface="AppleSDGothicNeoM00" panose="02000503000000000000" pitchFamily="2" charset="-127"/>
            </a:endParaRPr>
          </a:p>
        </p:txBody>
      </p:sp>
      <p:sp>
        <p:nvSpPr>
          <p:cNvPr id="16" name="TextBox 15">
            <a:extLst>
              <a:ext uri="{FF2B5EF4-FFF2-40B4-BE49-F238E27FC236}">
                <a16:creationId xmlns:a16="http://schemas.microsoft.com/office/drawing/2014/main" id="{6551CE38-D945-C3ED-917B-058EA41137E5}"/>
              </a:ext>
            </a:extLst>
          </p:cNvPr>
          <p:cNvSpPr txBox="1"/>
          <p:nvPr/>
        </p:nvSpPr>
        <p:spPr>
          <a:xfrm>
            <a:off x="7257680" y="6374213"/>
            <a:ext cx="6111688" cy="461665"/>
          </a:xfrm>
          <a:prstGeom prst="rect">
            <a:avLst/>
          </a:prstGeom>
          <a:noFill/>
        </p:spPr>
        <p:txBody>
          <a:bodyPr wrap="square">
            <a:spAutoFit/>
          </a:bodyPr>
          <a:lstStyle/>
          <a:p>
            <a:r>
              <a:rPr lang="en-US" altLang="ko-KR" sz="800"/>
              <a:t>https://ko.wikipedia.org/wiki/%EC%9C%84%EC%83%81%EC%88%98%ED%95%99</a:t>
            </a:r>
          </a:p>
          <a:p>
            <a:r>
              <a:rPr lang="en-US" altLang="ko-KR" sz="800"/>
              <a:t>https://jjycjnmath.tistory.com/150</a:t>
            </a:r>
          </a:p>
          <a:p>
            <a:r>
              <a:rPr lang="ko-KR" altLang="en-US" sz="800"/>
              <a:t>http://koreascience.kr/article/JAKO201508449473670.pdf</a:t>
            </a:r>
          </a:p>
        </p:txBody>
      </p:sp>
      <p:sp>
        <p:nvSpPr>
          <p:cNvPr id="23" name="TextBox 22">
            <a:extLst>
              <a:ext uri="{FF2B5EF4-FFF2-40B4-BE49-F238E27FC236}">
                <a16:creationId xmlns:a16="http://schemas.microsoft.com/office/drawing/2014/main" id="{CD1BFF4D-D4E7-BB96-AF72-D8E6743703E7}"/>
              </a:ext>
            </a:extLst>
          </p:cNvPr>
          <p:cNvSpPr txBox="1"/>
          <p:nvPr/>
        </p:nvSpPr>
        <p:spPr>
          <a:xfrm>
            <a:off x="702057" y="3672939"/>
            <a:ext cx="10940049" cy="1304203"/>
          </a:xfrm>
          <a:prstGeom prst="rect">
            <a:avLst/>
          </a:prstGeom>
          <a:noFill/>
        </p:spPr>
        <p:txBody>
          <a:bodyPr wrap="square" rtlCol="0">
            <a:spAutoFit/>
          </a:bodyPr>
          <a:lstStyle/>
          <a:p>
            <a:pPr>
              <a:lnSpc>
                <a:spcPct val="150000"/>
              </a:lnSpc>
            </a:pPr>
            <a:r>
              <a:rPr lang="ko-KR" altLang="en-US" b="1">
                <a:latin typeface="AppleSDGothicNeoL00" panose="02000503000000000000" pitchFamily="2" charset="-127"/>
                <a:ea typeface="AppleSDGothicNeoL00" panose="02000503000000000000" pitchFamily="2" charset="-127"/>
              </a:rPr>
              <a:t>구멍 </a:t>
            </a:r>
            <a:r>
              <a:rPr lang="en-US" altLang="ko-KR" b="1">
                <a:latin typeface="AppleSDGothicNeoL00" panose="02000503000000000000" pitchFamily="2" charset="-127"/>
                <a:ea typeface="AppleSDGothicNeoL00" panose="02000503000000000000" pitchFamily="2" charset="-127"/>
              </a:rPr>
              <a:t>: 1</a:t>
            </a:r>
            <a:r>
              <a:rPr lang="ko-KR" altLang="en-US" b="1">
                <a:latin typeface="AppleSDGothicNeoL00" panose="02000503000000000000" pitchFamily="2" charset="-127"/>
                <a:ea typeface="AppleSDGothicNeoL00" panose="02000503000000000000" pitchFamily="2" charset="-127"/>
              </a:rPr>
              <a:t>차원의 선으로 둘러싸인 </a:t>
            </a:r>
            <a:r>
              <a:rPr lang="en-US" altLang="ko-KR" b="1">
                <a:latin typeface="AppleSDGothicNeoL00" panose="02000503000000000000" pitchFamily="2" charset="-127"/>
                <a:ea typeface="AppleSDGothicNeoL00" panose="02000503000000000000" pitchFamily="2" charset="-127"/>
              </a:rPr>
              <a:t>2</a:t>
            </a:r>
            <a:r>
              <a:rPr lang="ko-KR" altLang="en-US" b="1">
                <a:latin typeface="AppleSDGothicNeoL00" panose="02000503000000000000" pitchFamily="2" charset="-127"/>
                <a:ea typeface="AppleSDGothicNeoL00" panose="02000503000000000000" pitchFamily="2" charset="-127"/>
              </a:rPr>
              <a:t>차원의 대상 </a:t>
            </a:r>
            <a:endParaRPr lang="en-US" altLang="ko-KR" b="1">
              <a:latin typeface="AppleSDGothicNeoL00" panose="02000503000000000000" pitchFamily="2" charset="-127"/>
              <a:ea typeface="AppleSDGothicNeoL00" panose="02000503000000000000" pitchFamily="2" charset="-127"/>
            </a:endParaRPr>
          </a:p>
          <a:p>
            <a:pPr marL="285750" indent="-285750">
              <a:lnSpc>
                <a:spcPct val="150000"/>
              </a:lnSpc>
              <a:buFont typeface="Wingdings" panose="05000000000000000000" pitchFamily="2" charset="2"/>
              <a:buChar char="è"/>
            </a:pPr>
            <a:r>
              <a:rPr lang="ko-KR" altLang="en-US">
                <a:latin typeface="AppleSDGothicNeoL00" panose="02000503000000000000" pitchFamily="2" charset="-127"/>
                <a:ea typeface="AppleSDGothicNeoL00" panose="02000503000000000000" pitchFamily="2" charset="-127"/>
                <a:sym typeface="Wingdings" panose="05000000000000000000" pitchFamily="2" charset="2"/>
              </a:rPr>
              <a:t>구멍의 수는 </a:t>
            </a:r>
            <a:r>
              <a:rPr lang="ko-KR" altLang="en-US" b="1">
                <a:solidFill>
                  <a:srgbClr val="C00000"/>
                </a:solidFill>
                <a:latin typeface="AppleSDGothicNeoL00" panose="02000503000000000000" pitchFamily="2" charset="-127"/>
                <a:ea typeface="AppleSDGothicNeoL00" panose="02000503000000000000" pitchFamily="2" charset="-127"/>
                <a:sym typeface="Wingdings" panose="05000000000000000000" pitchFamily="2" charset="2"/>
              </a:rPr>
              <a:t>폐곡선</a:t>
            </a:r>
            <a:r>
              <a:rPr lang="en-US" altLang="ko-KR" b="1">
                <a:solidFill>
                  <a:srgbClr val="C00000"/>
                </a:solidFill>
                <a:latin typeface="AppleSDGothicNeoL00" panose="02000503000000000000" pitchFamily="2" charset="-127"/>
                <a:ea typeface="AppleSDGothicNeoL00" panose="02000503000000000000" pitchFamily="2" charset="-127"/>
                <a:sym typeface="Wingdings" panose="05000000000000000000" pitchFamily="2" charset="2"/>
              </a:rPr>
              <a:t>(closed)</a:t>
            </a:r>
            <a:r>
              <a:rPr lang="ko-KR" altLang="en-US">
                <a:latin typeface="AppleSDGothicNeoL00" panose="02000503000000000000" pitchFamily="2" charset="-127"/>
                <a:ea typeface="AppleSDGothicNeoL00" panose="02000503000000000000" pitchFamily="2" charset="-127"/>
                <a:sym typeface="Wingdings" panose="05000000000000000000" pitchFamily="2" charset="2"/>
              </a:rPr>
              <a:t>으로 둘러싸인 공간의 수</a:t>
            </a:r>
            <a:endParaRPr lang="en-US" altLang="ko-KR">
              <a:latin typeface="AppleSDGothicNeoL00" panose="02000503000000000000" pitchFamily="2" charset="-127"/>
              <a:ea typeface="AppleSDGothicNeoL00" panose="02000503000000000000" pitchFamily="2" charset="-127"/>
              <a:sym typeface="Wingdings" panose="05000000000000000000" pitchFamily="2" charset="2"/>
            </a:endParaRPr>
          </a:p>
          <a:p>
            <a:pPr marL="285750" indent="-285750">
              <a:lnSpc>
                <a:spcPct val="150000"/>
              </a:lnSpc>
              <a:buFont typeface="Wingdings" panose="05000000000000000000" pitchFamily="2" charset="2"/>
              <a:buChar char="è"/>
            </a:pPr>
            <a:r>
              <a:rPr lang="ko-KR" altLang="en-US">
                <a:latin typeface="AppleSDGothicNeoL00" panose="02000503000000000000" pitchFamily="2" charset="-127"/>
                <a:ea typeface="AppleSDGothicNeoL00" panose="02000503000000000000" pitchFamily="2" charset="-127"/>
                <a:sym typeface="Wingdings" panose="05000000000000000000" pitchFamily="2" charset="2"/>
              </a:rPr>
              <a:t>구간의 모습과 상관없이 구멍의 수가 결정 됨 </a:t>
            </a:r>
            <a:r>
              <a:rPr lang="en-US" altLang="ko-KR">
                <a:latin typeface="AppleSDGothicNeoL00" panose="02000503000000000000" pitchFamily="2" charset="-127"/>
                <a:ea typeface="AppleSDGothicNeoL00" panose="02000503000000000000" pitchFamily="2" charset="-127"/>
                <a:sym typeface="Wingdings" panose="05000000000000000000" pitchFamily="2" charset="2"/>
              </a:rPr>
              <a:t>: </a:t>
            </a:r>
            <a:r>
              <a:rPr lang="ko-KR" altLang="en-US">
                <a:latin typeface="AppleSDGothicNeoL00" panose="02000503000000000000" pitchFamily="2" charset="-127"/>
                <a:ea typeface="AppleSDGothicNeoL00" panose="02000503000000000000" pitchFamily="2" charset="-127"/>
                <a:sym typeface="Wingdings" panose="05000000000000000000" pitchFamily="2" charset="2"/>
              </a:rPr>
              <a:t>그래서 빨대와 도넛이 위상동형이라는 것</a:t>
            </a:r>
            <a:endParaRPr lang="en-US" altLang="ko-KR">
              <a:latin typeface="AppleSDGothicNeoL00" panose="02000503000000000000" pitchFamily="2" charset="-127"/>
              <a:ea typeface="AppleSDGothicNeoL00" panose="02000503000000000000" pitchFamily="2" charset="-127"/>
            </a:endParaRPr>
          </a:p>
        </p:txBody>
      </p:sp>
      <p:sp>
        <p:nvSpPr>
          <p:cNvPr id="28" name="TextBox 27">
            <a:extLst>
              <a:ext uri="{FF2B5EF4-FFF2-40B4-BE49-F238E27FC236}">
                <a16:creationId xmlns:a16="http://schemas.microsoft.com/office/drawing/2014/main" id="{17445F3C-DD7E-EF13-20DD-35FEB50429BE}"/>
              </a:ext>
            </a:extLst>
          </p:cNvPr>
          <p:cNvSpPr txBox="1"/>
          <p:nvPr/>
        </p:nvSpPr>
        <p:spPr>
          <a:xfrm>
            <a:off x="9181340" y="365239"/>
            <a:ext cx="3236943" cy="338554"/>
          </a:xfrm>
          <a:prstGeom prst="rect">
            <a:avLst/>
          </a:prstGeom>
          <a:noFill/>
        </p:spPr>
        <p:txBody>
          <a:bodyPr wrap="square" rtlCol="0">
            <a:spAutoFit/>
          </a:bodyPr>
          <a:lstStyle/>
          <a:p>
            <a:r>
              <a:rPr lang="ko-KR" altLang="en-US" sz="1600" b="1" i="1" u="sng">
                <a:latin typeface="AppleSDGothicNeoL00" panose="02000503000000000000" pitchFamily="2" charset="-127"/>
                <a:ea typeface="AppleSDGothicNeoL00" panose="02000503000000000000" pitchFamily="2" charset="-127"/>
              </a:rPr>
              <a:t>수학은 기하학에서 시작되었다</a:t>
            </a:r>
            <a:r>
              <a:rPr lang="en-US" altLang="ko-KR" sz="1600" b="1" i="1" u="sng">
                <a:latin typeface="AppleSDGothicNeoL00" panose="02000503000000000000" pitchFamily="2" charset="-127"/>
                <a:ea typeface="AppleSDGothicNeoL00" panose="02000503000000000000" pitchFamily="2" charset="-127"/>
              </a:rPr>
              <a:t>…!!!</a:t>
            </a:r>
            <a:endParaRPr lang="ko-KR" altLang="en-US" sz="1600" b="1" i="1" u="sng">
              <a:latin typeface="AppleSDGothicNeoL00" panose="02000503000000000000" pitchFamily="2" charset="-127"/>
              <a:ea typeface="AppleSDGothicNeoL00" panose="02000503000000000000" pitchFamily="2" charset="-127"/>
            </a:endParaRPr>
          </a:p>
        </p:txBody>
      </p:sp>
      <p:pic>
        <p:nvPicPr>
          <p:cNvPr id="4" name="그림 3">
            <a:extLst>
              <a:ext uri="{FF2B5EF4-FFF2-40B4-BE49-F238E27FC236}">
                <a16:creationId xmlns:a16="http://schemas.microsoft.com/office/drawing/2014/main" id="{BE0F13A8-E80F-ABCD-F340-FB987258B4B5}"/>
              </a:ext>
            </a:extLst>
          </p:cNvPr>
          <p:cNvPicPr>
            <a:picLocks noChangeAspect="1"/>
          </p:cNvPicPr>
          <p:nvPr/>
        </p:nvPicPr>
        <p:blipFill>
          <a:blip r:embed="rId3"/>
          <a:stretch>
            <a:fillRect/>
          </a:stretch>
        </p:blipFill>
        <p:spPr>
          <a:xfrm>
            <a:off x="760328" y="1580932"/>
            <a:ext cx="6087325" cy="2048161"/>
          </a:xfrm>
          <a:prstGeom prst="rect">
            <a:avLst/>
          </a:prstGeom>
        </p:spPr>
      </p:pic>
      <p:sp>
        <p:nvSpPr>
          <p:cNvPr id="33" name="사각형: 둥근 모서리 32">
            <a:extLst>
              <a:ext uri="{FF2B5EF4-FFF2-40B4-BE49-F238E27FC236}">
                <a16:creationId xmlns:a16="http://schemas.microsoft.com/office/drawing/2014/main" id="{D60A84B3-E8D9-24C4-082D-693760B5D272}"/>
              </a:ext>
            </a:extLst>
          </p:cNvPr>
          <p:cNvSpPr/>
          <p:nvPr/>
        </p:nvSpPr>
        <p:spPr>
          <a:xfrm>
            <a:off x="10866575" y="125688"/>
            <a:ext cx="256802" cy="45719"/>
          </a:xfrm>
          <a:prstGeom prst="roundRect">
            <a:avLst/>
          </a:prstGeom>
          <a:solidFill>
            <a:srgbClr val="D9D9D9"/>
          </a:solidFill>
          <a:ln>
            <a:solidFill>
              <a:srgbClr val="D9D9D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bg2"/>
                </a:solidFill>
              </a:ln>
              <a:solidFill>
                <a:schemeClr val="bg2">
                  <a:lumMod val="90000"/>
                </a:schemeClr>
              </a:solidFill>
              <a:latin typeface="AppleSDGothicNeoB00" panose="02000503000000000000" pitchFamily="2" charset="-127"/>
              <a:ea typeface="AppleSDGothicNeoB00" panose="02000503000000000000" pitchFamily="2" charset="-127"/>
            </a:endParaRPr>
          </a:p>
        </p:txBody>
      </p:sp>
      <p:sp>
        <p:nvSpPr>
          <p:cNvPr id="34" name="사각형: 둥근 모서리 33">
            <a:extLst>
              <a:ext uri="{FF2B5EF4-FFF2-40B4-BE49-F238E27FC236}">
                <a16:creationId xmlns:a16="http://schemas.microsoft.com/office/drawing/2014/main" id="{E911FDE4-8A17-F3BE-373F-C86B8DECE290}"/>
              </a:ext>
            </a:extLst>
          </p:cNvPr>
          <p:cNvSpPr/>
          <p:nvPr/>
        </p:nvSpPr>
        <p:spPr>
          <a:xfrm>
            <a:off x="11204428" y="125688"/>
            <a:ext cx="256802" cy="45719"/>
          </a:xfrm>
          <a:prstGeom prst="roundRect">
            <a:avLst/>
          </a:prstGeom>
          <a:solidFill>
            <a:schemeClr val="bg1">
              <a:lumMod val="85000"/>
            </a:schemeClr>
          </a:solidFill>
          <a:ln>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bg2"/>
                </a:solidFill>
              </a:ln>
              <a:solidFill>
                <a:schemeClr val="bg2">
                  <a:lumMod val="90000"/>
                </a:schemeClr>
              </a:solidFill>
              <a:latin typeface="AppleSDGothicNeoB00" panose="02000503000000000000" pitchFamily="2" charset="-127"/>
              <a:ea typeface="AppleSDGothicNeoB00" panose="02000503000000000000" pitchFamily="2" charset="-127"/>
            </a:endParaRPr>
          </a:p>
        </p:txBody>
      </p:sp>
      <p:sp>
        <p:nvSpPr>
          <p:cNvPr id="35" name="사각형: 둥근 모서리 34">
            <a:extLst>
              <a:ext uri="{FF2B5EF4-FFF2-40B4-BE49-F238E27FC236}">
                <a16:creationId xmlns:a16="http://schemas.microsoft.com/office/drawing/2014/main" id="{0B288CB0-9778-A6B6-5365-AAE614C63A07}"/>
              </a:ext>
            </a:extLst>
          </p:cNvPr>
          <p:cNvSpPr/>
          <p:nvPr/>
        </p:nvSpPr>
        <p:spPr>
          <a:xfrm>
            <a:off x="11513705" y="125688"/>
            <a:ext cx="256802" cy="45719"/>
          </a:xfrm>
          <a:prstGeom prst="roundRect">
            <a:avLst/>
          </a:prstGeom>
          <a:solidFill>
            <a:schemeClr val="bg1">
              <a:lumMod val="85000"/>
            </a:schemeClr>
          </a:solidFill>
          <a:ln>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bg2"/>
                </a:solidFill>
              </a:ln>
              <a:solidFill>
                <a:schemeClr val="bg2">
                  <a:lumMod val="90000"/>
                </a:schemeClr>
              </a:solidFill>
              <a:latin typeface="AppleSDGothicNeoB00" panose="02000503000000000000" pitchFamily="2" charset="-127"/>
              <a:ea typeface="AppleSDGothicNeoB00" panose="02000503000000000000" pitchFamily="2" charset="-127"/>
            </a:endParaRPr>
          </a:p>
        </p:txBody>
      </p:sp>
      <p:sp>
        <p:nvSpPr>
          <p:cNvPr id="36" name="사각형: 둥근 모서리 35">
            <a:extLst>
              <a:ext uri="{FF2B5EF4-FFF2-40B4-BE49-F238E27FC236}">
                <a16:creationId xmlns:a16="http://schemas.microsoft.com/office/drawing/2014/main" id="{DE3B8C75-32BB-F07B-0F78-58AD0FC39620}"/>
              </a:ext>
            </a:extLst>
          </p:cNvPr>
          <p:cNvSpPr/>
          <p:nvPr/>
        </p:nvSpPr>
        <p:spPr>
          <a:xfrm>
            <a:off x="11837270" y="125688"/>
            <a:ext cx="256802" cy="45719"/>
          </a:xfrm>
          <a:prstGeom prst="roundRect">
            <a:avLst/>
          </a:prstGeom>
          <a:solidFill>
            <a:schemeClr val="bg1">
              <a:lumMod val="85000"/>
            </a:schemeClr>
          </a:solidFill>
          <a:ln>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bg2"/>
                </a:solidFill>
              </a:ln>
              <a:solidFill>
                <a:schemeClr val="bg2">
                  <a:lumMod val="90000"/>
                </a:schemeClr>
              </a:solidFill>
              <a:latin typeface="AppleSDGothicNeoB00" panose="02000503000000000000" pitchFamily="2" charset="-127"/>
              <a:ea typeface="AppleSDGothicNeoB00" panose="02000503000000000000" pitchFamily="2" charset="-127"/>
            </a:endParaRPr>
          </a:p>
        </p:txBody>
      </p:sp>
      <p:sp>
        <p:nvSpPr>
          <p:cNvPr id="37" name="사각형: 둥근 모서리 36">
            <a:extLst>
              <a:ext uri="{FF2B5EF4-FFF2-40B4-BE49-F238E27FC236}">
                <a16:creationId xmlns:a16="http://schemas.microsoft.com/office/drawing/2014/main" id="{B4E13870-3133-2FDE-4786-48B393C84A31}"/>
              </a:ext>
            </a:extLst>
          </p:cNvPr>
          <p:cNvSpPr/>
          <p:nvPr/>
        </p:nvSpPr>
        <p:spPr>
          <a:xfrm>
            <a:off x="10543010" y="125688"/>
            <a:ext cx="256802" cy="45719"/>
          </a:xfrm>
          <a:prstGeom prst="roundRect">
            <a:avLst/>
          </a:prstGeom>
          <a:solidFill>
            <a:srgbClr val="9DC3E6"/>
          </a:solidFill>
          <a:ln>
            <a:solidFill>
              <a:srgbClr val="9DC3E6"/>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ppleSDGothicNeoB00" panose="02000503000000000000" pitchFamily="2" charset="-127"/>
              <a:ea typeface="AppleSDGothicNeoB00" panose="02000503000000000000" pitchFamily="2" charset="-127"/>
            </a:endParaRPr>
          </a:p>
        </p:txBody>
      </p:sp>
    </p:spTree>
    <p:extLst>
      <p:ext uri="{BB962C8B-B14F-4D97-AF65-F5344CB8AC3E}">
        <p14:creationId xmlns:p14="http://schemas.microsoft.com/office/powerpoint/2010/main" val="1823330725"/>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6985</TotalTime>
  <Words>3318</Words>
  <Application>Microsoft Office PowerPoint</Application>
  <PresentationFormat>와이드스크린</PresentationFormat>
  <Paragraphs>261</Paragraphs>
  <Slides>32</Slides>
  <Notes>29</Notes>
  <HiddenSlides>0</HiddenSlides>
  <MMClips>0</MMClips>
  <ScaleCrop>false</ScaleCrop>
  <HeadingPairs>
    <vt:vector size="6" baseType="variant">
      <vt:variant>
        <vt:lpstr>사용한 글꼴</vt:lpstr>
      </vt:variant>
      <vt:variant>
        <vt:i4>10</vt:i4>
      </vt:variant>
      <vt:variant>
        <vt:lpstr>테마</vt:lpstr>
      </vt:variant>
      <vt:variant>
        <vt:i4>1</vt:i4>
      </vt:variant>
      <vt:variant>
        <vt:lpstr>슬라이드 제목</vt:lpstr>
      </vt:variant>
      <vt:variant>
        <vt:i4>32</vt:i4>
      </vt:variant>
    </vt:vector>
  </HeadingPairs>
  <TitlesOfParts>
    <vt:vector size="43" baseType="lpstr">
      <vt:lpstr>AppleSDGothicNeoB00</vt:lpstr>
      <vt:lpstr>AppleSDGothicNeoEB00</vt:lpstr>
      <vt:lpstr>AppleSDGothicNeoL00</vt:lpstr>
      <vt:lpstr>AppleSDGothicNeoM00</vt:lpstr>
      <vt:lpstr>나눔스퀘어_ac ExtraBold</vt:lpstr>
      <vt:lpstr>맑은 고딕</vt:lpstr>
      <vt:lpstr>Arial</vt:lpstr>
      <vt:lpstr>Cambria Math</vt:lpstr>
      <vt:lpstr>Symbol</vt:lpstr>
      <vt:lpstr>Wingdings</vt:lpstr>
      <vt:lpstr>Office 테마</vt:lpstr>
      <vt:lpstr>TOPOLOGICAL GRAPH NEURAL NETWORKS</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 data-efficient image transformers &amp; distillation through attention</dc:title>
  <dc:creator>이 덕중</dc:creator>
  <cp:lastModifiedBy>이덕중[ 대학원석·박사통합과정재학 / 인공지능학과 ]</cp:lastModifiedBy>
  <cp:revision>139</cp:revision>
  <dcterms:created xsi:type="dcterms:W3CDTF">2021-03-08T11:46:29Z</dcterms:created>
  <dcterms:modified xsi:type="dcterms:W3CDTF">2022-09-02T06:40:54Z</dcterms:modified>
</cp:coreProperties>
</file>