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306" r:id="rId5"/>
    <p:sldId id="266" r:id="rId6"/>
    <p:sldId id="258" r:id="rId7"/>
    <p:sldId id="267" r:id="rId8"/>
    <p:sldId id="346" r:id="rId9"/>
    <p:sldId id="269" r:id="rId10"/>
    <p:sldId id="350" r:id="rId11"/>
    <p:sldId id="271" r:id="rId12"/>
    <p:sldId id="3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덕중" initials="이덕" lastIdx="1" clrIdx="0">
    <p:extLst>
      <p:ext uri="{19B8F6BF-5375-455C-9EA6-DF929625EA0E}">
        <p15:presenceInfo xmlns:p15="http://schemas.microsoft.com/office/powerpoint/2012/main" userId="eb371b461c132d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6" autoAdjust="0"/>
    <p:restoredTop sz="67995" autoAdjust="0"/>
  </p:normalViewPr>
  <p:slideViewPr>
    <p:cSldViewPr snapToGrid="0">
      <p:cViewPr varScale="1">
        <p:scale>
          <a:sx n="71" d="100"/>
          <a:sy n="71" d="100"/>
        </p:scale>
        <p:origin x="16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덕중[ 대학원석·박사통합과정재학 / 인공지능학과 ]" userId="01507972-c1d4-4465-876b-3c7b2cb31bfb" providerId="ADAL" clId="{180BABD1-1A00-402E-88DE-D17A0180BB7B}"/>
    <pc:docChg chg="undo redo custSel addSld delSld modSld">
      <pc:chgData name="이덕중[ 대학원석·박사통합과정재학 / 인공지능학과 ]" userId="01507972-c1d4-4465-876b-3c7b2cb31bfb" providerId="ADAL" clId="{180BABD1-1A00-402E-88DE-D17A0180BB7B}" dt="2022-08-01T15:47:09.781" v="7625" actId="5793"/>
      <pc:docMkLst>
        <pc:docMk/>
      </pc:docMkLst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01:29:40.837" v="259" actId="1076"/>
        <pc:sldMkLst>
          <pc:docMk/>
          <pc:sldMk cId="2486522690" sldId="256"/>
        </pc:sldMkLst>
        <pc:spChg chg="del">
          <ac:chgData name="이덕중[ 대학원석·박사통합과정재학 / 인공지능학과 ]" userId="01507972-c1d4-4465-876b-3c7b2cb31bfb" providerId="ADAL" clId="{180BABD1-1A00-402E-88DE-D17A0180BB7B}" dt="2022-08-01T01:26:18.587" v="214" actId="478"/>
          <ac:spMkLst>
            <pc:docMk/>
            <pc:sldMk cId="2486522690" sldId="256"/>
            <ac:spMk id="2" creationId="{4258D634-D192-B6EB-4F77-007FFB563F2A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1:29:16.902" v="246"/>
          <ac:spMkLst>
            <pc:docMk/>
            <pc:sldMk cId="2486522690" sldId="256"/>
            <ac:spMk id="6" creationId="{13EAE6FD-89E3-B75B-DECC-C31A81456B66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1:29:28.622" v="250"/>
          <ac:spMkLst>
            <pc:docMk/>
            <pc:sldMk cId="2486522690" sldId="256"/>
            <ac:spMk id="7" creationId="{552CFEC7-A8C2-0E58-77B7-9ACAFA952B72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1:22:30.260" v="37" actId="478"/>
          <ac:spMkLst>
            <pc:docMk/>
            <pc:sldMk cId="2486522690" sldId="256"/>
            <ac:spMk id="8" creationId="{BBB4E8BC-06FE-4FE5-898C-0FB155F7A084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26:18.587" v="214" actId="478"/>
          <ac:spMkLst>
            <pc:docMk/>
            <pc:sldMk cId="2486522690" sldId="256"/>
            <ac:spMk id="11" creationId="{235C4733-64D2-E1FE-C1D8-6C0BFDF992BA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26:18.587" v="214" actId="478"/>
          <ac:spMkLst>
            <pc:docMk/>
            <pc:sldMk cId="2486522690" sldId="256"/>
            <ac:spMk id="12" creationId="{93A1AC9D-D968-EEB1-93B1-3F0AC82E1307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26:18.587" v="214" actId="478"/>
          <ac:spMkLst>
            <pc:docMk/>
            <pc:sldMk cId="2486522690" sldId="256"/>
            <ac:spMk id="13" creationId="{ACBDC570-4B98-7846-667E-4AE2F4F46C6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16:53.624" v="0"/>
          <ac:spMkLst>
            <pc:docMk/>
            <pc:sldMk cId="2486522690" sldId="256"/>
            <ac:spMk id="14" creationId="{E781A7C5-7CEB-45B1-9DB5-A0B7B007994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16:56.892" v="10" actId="20577"/>
          <ac:spMkLst>
            <pc:docMk/>
            <pc:sldMk cId="2486522690" sldId="256"/>
            <ac:spMk id="15" creationId="{91B1B0CE-9A2C-4B16-A9D0-185148D19131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26:18.587" v="214" actId="478"/>
          <ac:spMkLst>
            <pc:docMk/>
            <pc:sldMk cId="2486522690" sldId="256"/>
            <ac:spMk id="16" creationId="{32082486-2362-F10E-E924-59B6C5F28A5F}"/>
          </ac:spMkLst>
        </pc:spChg>
        <pc:picChg chg="add del mod">
          <ac:chgData name="이덕중[ 대학원석·박사통합과정재학 / 인공지능학과 ]" userId="01507972-c1d4-4465-876b-3c7b2cb31bfb" providerId="ADAL" clId="{180BABD1-1A00-402E-88DE-D17A0180BB7B}" dt="2022-08-01T01:29:38.682" v="257" actId="478"/>
          <ac:picMkLst>
            <pc:docMk/>
            <pc:sldMk cId="2486522690" sldId="256"/>
            <ac:picMk id="5" creationId="{8CBEF5C5-4B61-91B3-DA68-DAB14163F9F6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1:29:40.837" v="259" actId="1076"/>
          <ac:picMkLst>
            <pc:docMk/>
            <pc:sldMk cId="2486522690" sldId="256"/>
            <ac:picMk id="17" creationId="{4B3B92AD-4F71-E775-629B-3F6559EC9177}"/>
          </ac:picMkLst>
        </pc:picChg>
      </pc:sldChg>
      <pc:sldChg chg="modSp mod">
        <pc:chgData name="이덕중[ 대학원석·박사통합과정재학 / 인공지능학과 ]" userId="01507972-c1d4-4465-876b-3c7b2cb31bfb" providerId="ADAL" clId="{180BABD1-1A00-402E-88DE-D17A0180BB7B}" dt="2022-08-01T01:27:53.924" v="229" actId="1076"/>
        <pc:sldMkLst>
          <pc:docMk/>
          <pc:sldMk cId="2422321809" sldId="257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8" creationId="{6F513D6D-4C62-4881-ABFE-0CB94D54373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9" creationId="{37E37DBD-FB01-4CFF-BB0F-856FF993CECE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0" creationId="{2C7CC694-4213-4D8F-AEDE-1FC8C3A8F313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1" creationId="{7E857D48-4D97-4C2A-B786-7A589B57D677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2" creationId="{70C36F6B-CAF2-483A-A78F-3A2BA841450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3" creationId="{125F3C28-5279-4B08-94D8-3A047C098B3C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4" creationId="{ACB91061-1585-4349-BB75-FE693A1B9C2A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5" creationId="{4B8E1BB9-EDDF-4196-95F9-6BAB5B6F9830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6" creationId="{F1216E63-3EBD-4C39-A583-DACA96CDBD56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7:53.924" v="229" actId="1076"/>
          <ac:spMkLst>
            <pc:docMk/>
            <pc:sldMk cId="2422321809" sldId="257"/>
            <ac:spMk id="17" creationId="{061E3BF7-876A-4FA2-854A-3CB61574C1B7}"/>
          </ac:spMkLst>
        </pc:spChg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15:47:09.781" v="7625" actId="5793"/>
        <pc:sldMkLst>
          <pc:docMk/>
          <pc:sldMk cId="4194762562" sldId="258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52:31.592" v="891" actId="14100"/>
          <ac:spMkLst>
            <pc:docMk/>
            <pc:sldMk cId="4194762562" sldId="258"/>
            <ac:spMk id="8" creationId="{6F513D6D-4C62-4881-ABFE-0CB94D543734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3:00.788" v="3410" actId="14100"/>
          <ac:spMkLst>
            <pc:docMk/>
            <pc:sldMk cId="4194762562" sldId="258"/>
            <ac:spMk id="15" creationId="{BEF000F4-9439-1C2E-AE3F-ED34DC55A796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1:50:26.539" v="790" actId="478"/>
          <ac:spMkLst>
            <pc:docMk/>
            <pc:sldMk cId="4194762562" sldId="258"/>
            <ac:spMk id="16" creationId="{22EF736E-1E0C-FB8D-F5C5-D22FF7B37139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2:55.899" v="3409" actId="404"/>
          <ac:spMkLst>
            <pc:docMk/>
            <pc:sldMk cId="4194762562" sldId="258"/>
            <ac:spMk id="17" creationId="{4CF1BCBE-5D4E-3058-3116-ABB6104A626B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2:55.899" v="3409" actId="404"/>
          <ac:spMkLst>
            <pc:docMk/>
            <pc:sldMk cId="4194762562" sldId="258"/>
            <ac:spMk id="18" creationId="{EDC1985C-C6AD-AFAA-778B-B5B582134CEC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49:21.533" v="699" actId="478"/>
          <ac:spMkLst>
            <pc:docMk/>
            <pc:sldMk cId="4194762562" sldId="258"/>
            <ac:spMk id="25" creationId="{B662B5FF-63D0-6056-9559-CC777EF183FB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4:00:41.444" v="3382" actId="1076"/>
          <ac:picMkLst>
            <pc:docMk/>
            <pc:sldMk cId="4194762562" sldId="258"/>
            <ac:picMk id="3" creationId="{E9BE8E71-659B-D17B-C6B8-70E79EC64A28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0:40.371" v="3381" actId="1076"/>
          <ac:picMkLst>
            <pc:docMk/>
            <pc:sldMk cId="4194762562" sldId="258"/>
            <ac:picMk id="5" creationId="{E2CB87CD-8E59-0895-6773-FCE70CF5AEAC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0:40.371" v="3381" actId="1076"/>
          <ac:picMkLst>
            <pc:docMk/>
            <pc:sldMk cId="4194762562" sldId="258"/>
            <ac:picMk id="2050" creationId="{E70D9502-2FD3-0226-4796-48EC102DF141}"/>
          </ac:picMkLst>
        </pc:picChg>
        <pc:cxnChg chg="mod">
          <ac:chgData name="이덕중[ 대학원석·박사통합과정재학 / 인공지능학과 ]" userId="01507972-c1d4-4465-876b-3c7b2cb31bfb" providerId="ADAL" clId="{180BABD1-1A00-402E-88DE-D17A0180BB7B}" dt="2022-08-01T01:52:34.988" v="892" actId="14100"/>
          <ac:cxnSpMkLst>
            <pc:docMk/>
            <pc:sldMk cId="4194762562" sldId="258"/>
            <ac:cxnSpMk id="6" creationId="{C9805BEC-CF55-4E42-904B-DF65E5F1778B}"/>
          </ac:cxnSpMkLst>
        </pc:cxnChg>
      </pc:sldChg>
      <pc:sldChg chg="modSp mod">
        <pc:chgData name="이덕중[ 대학원석·박사통합과정재학 / 인공지능학과 ]" userId="01507972-c1d4-4465-876b-3c7b2cb31bfb" providerId="ADAL" clId="{180BABD1-1A00-402E-88DE-D17A0180BB7B}" dt="2022-08-01T01:28:15.983" v="233" actId="1076"/>
        <pc:sldMkLst>
          <pc:docMk/>
          <pc:sldMk cId="3370885686" sldId="266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28:13.361" v="232" actId="122"/>
          <ac:spMkLst>
            <pc:docMk/>
            <pc:sldMk cId="3370885686" sldId="266"/>
            <ac:spMk id="4" creationId="{36B3A180-559D-4BEF-AC45-D65A84DD08CC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8:15.983" v="233" actId="1076"/>
          <ac:spMkLst>
            <pc:docMk/>
            <pc:sldMk cId="3370885686" sldId="266"/>
            <ac:spMk id="8" creationId="{6F513D6D-4C62-4881-ABFE-0CB94D543734}"/>
          </ac:spMkLst>
        </pc:spChg>
      </pc:sldChg>
      <pc:sldChg chg="modSp mod">
        <pc:chgData name="이덕중[ 대학원석·박사통합과정재학 / 인공지능학과 ]" userId="01507972-c1d4-4465-876b-3c7b2cb31bfb" providerId="ADAL" clId="{180BABD1-1A00-402E-88DE-D17A0180BB7B}" dt="2022-08-01T01:28:28.033" v="237" actId="1076"/>
        <pc:sldMkLst>
          <pc:docMk/>
          <pc:sldMk cId="1456121415" sldId="267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28:25.807" v="236" actId="122"/>
          <ac:spMkLst>
            <pc:docMk/>
            <pc:sldMk cId="1456121415" sldId="267"/>
            <ac:spMk id="4" creationId="{36B3A180-559D-4BEF-AC45-D65A84DD08CC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8:28.033" v="237" actId="1076"/>
          <ac:spMkLst>
            <pc:docMk/>
            <pc:sldMk cId="1456121415" sldId="267"/>
            <ac:spMk id="8" creationId="{6F513D6D-4C62-4881-ABFE-0CB94D543734}"/>
          </ac:spMkLst>
        </pc:spChg>
      </pc:sldChg>
      <pc:sldChg chg="modSp mod">
        <pc:chgData name="이덕중[ 대학원석·박사통합과정재학 / 인공지능학과 ]" userId="01507972-c1d4-4465-876b-3c7b2cb31bfb" providerId="ADAL" clId="{180BABD1-1A00-402E-88DE-D17A0180BB7B}" dt="2022-08-01T01:28:37.191" v="244" actId="20577"/>
        <pc:sldMkLst>
          <pc:docMk/>
          <pc:sldMk cId="1686809813" sldId="269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28:37.191" v="244" actId="20577"/>
          <ac:spMkLst>
            <pc:docMk/>
            <pc:sldMk cId="1686809813" sldId="269"/>
            <ac:spMk id="4" creationId="{36B3A180-559D-4BEF-AC45-D65A84DD08CC}"/>
          </ac:spMkLst>
        </pc:spChg>
      </pc:sldChg>
      <pc:sldChg chg="del">
        <pc:chgData name="이덕중[ 대학원석·박사통합과정재학 / 인공지능학과 ]" userId="01507972-c1d4-4465-876b-3c7b2cb31bfb" providerId="ADAL" clId="{180BABD1-1A00-402E-88DE-D17A0180BB7B}" dt="2022-08-01T05:36:16.264" v="7210" actId="47"/>
        <pc:sldMkLst>
          <pc:docMk/>
          <pc:sldMk cId="95058936" sldId="273"/>
        </pc:sldMkLst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09:53:48.239" v="7254"/>
        <pc:sldMkLst>
          <pc:docMk/>
          <pc:sldMk cId="1164320852" sldId="301"/>
        </pc:sldMkLst>
        <pc:spChg chg="add del mod">
          <ac:chgData name="이덕중[ 대학원석·박사통합과정재학 / 인공지능학과 ]" userId="01507972-c1d4-4465-876b-3c7b2cb31bfb" providerId="ADAL" clId="{180BABD1-1A00-402E-88DE-D17A0180BB7B}" dt="2022-08-01T09:53:05.727" v="7250" actId="478"/>
          <ac:spMkLst>
            <pc:docMk/>
            <pc:sldMk cId="1164320852" sldId="301"/>
            <ac:spMk id="13" creationId="{DC34708D-E1AD-5393-3E33-39BAF75D1C7F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9:53:43.897" v="7253" actId="13926"/>
          <ac:spMkLst>
            <pc:docMk/>
            <pc:sldMk cId="1164320852" sldId="301"/>
            <ac:spMk id="26" creationId="{78506B89-718E-E5B1-E6C4-58492A3F59B0}"/>
          </ac:spMkLst>
        </pc:spChg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09:58:05.570" v="7275" actId="1036"/>
        <pc:sldMkLst>
          <pc:docMk/>
          <pc:sldMk cId="370715060" sldId="306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32:46.727" v="271" actId="1076"/>
          <ac:spMkLst>
            <pc:docMk/>
            <pc:sldMk cId="370715060" sldId="306"/>
            <ac:spMk id="8" creationId="{6F513D6D-4C62-4881-ABFE-0CB94D54373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9:56:14.976" v="7258" actId="207"/>
          <ac:spMkLst>
            <pc:docMk/>
            <pc:sldMk cId="370715060" sldId="306"/>
            <ac:spMk id="14" creationId="{2962FADD-6ACB-431F-B267-7461B66C9187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36:56.306" v="7244"/>
          <ac:spMkLst>
            <pc:docMk/>
            <pc:sldMk cId="370715060" sldId="306"/>
            <ac:spMk id="15" creationId="{F129F779-6308-BFA6-18DA-DCFF25312103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9:58:05.570" v="7275" actId="1036"/>
          <ac:spMkLst>
            <pc:docMk/>
            <pc:sldMk cId="370715060" sldId="306"/>
            <ac:spMk id="17" creationId="{74129FC8-79BD-B048-8394-864E325F49B9}"/>
          </ac:spMkLst>
        </pc:spChg>
        <pc:picChg chg="mod">
          <ac:chgData name="이덕중[ 대학원석·박사통합과정재학 / 인공지능학과 ]" userId="01507972-c1d4-4465-876b-3c7b2cb31bfb" providerId="ADAL" clId="{180BABD1-1A00-402E-88DE-D17A0180BB7B}" dt="2022-08-01T09:58:05.570" v="7275" actId="1036"/>
          <ac:picMkLst>
            <pc:docMk/>
            <pc:sldMk cId="370715060" sldId="306"/>
            <ac:picMk id="4" creationId="{03D5875E-8667-3523-E5D0-4840766D0F4D}"/>
          </ac:picMkLst>
        </pc:picChg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04:31:10.504" v="4176" actId="1076"/>
        <pc:sldMkLst>
          <pc:docMk/>
          <pc:sldMk cId="760197764" sldId="311"/>
        </pc:sldMkLst>
        <pc:spChg chg="add mod">
          <ac:chgData name="이덕중[ 대학원석·박사통합과정재학 / 인공지능학과 ]" userId="01507972-c1d4-4465-876b-3c7b2cb31bfb" providerId="ADAL" clId="{180BABD1-1A00-402E-88DE-D17A0180BB7B}" dt="2022-08-01T04:31:08.668" v="4175" actId="2711"/>
          <ac:spMkLst>
            <pc:docMk/>
            <pc:sldMk cId="760197764" sldId="311"/>
            <ac:spMk id="4" creationId="{33DA1784-87CE-4A98-B10B-3BD995FA7EFD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55:18.308" v="906" actId="14100"/>
          <ac:spMkLst>
            <pc:docMk/>
            <pc:sldMk cId="760197764" sldId="311"/>
            <ac:spMk id="33" creationId="{BCF7496C-648A-4CAE-B6EC-789B92D490C4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4:31:10.504" v="4176" actId="1076"/>
          <ac:picMkLst>
            <pc:docMk/>
            <pc:sldMk cId="760197764" sldId="311"/>
            <ac:picMk id="14" creationId="{734B93AF-26AC-55ED-1B8F-670E161ED35C}"/>
          </ac:picMkLst>
        </pc:picChg>
        <pc:picChg chg="del mod">
          <ac:chgData name="이덕중[ 대학원석·박사통합과정재학 / 인공지능학과 ]" userId="01507972-c1d4-4465-876b-3c7b2cb31bfb" providerId="ADAL" clId="{180BABD1-1A00-402E-88DE-D17A0180BB7B}" dt="2022-08-01T01:55:23.839" v="908" actId="478"/>
          <ac:picMkLst>
            <pc:docMk/>
            <pc:sldMk cId="760197764" sldId="311"/>
            <ac:picMk id="3082" creationId="{A04D4985-6F0F-44A7-A8D7-9ED4E0FA7BE5}"/>
          </ac:picMkLst>
        </pc:picChg>
        <pc:cxnChg chg="mod">
          <ac:chgData name="이덕중[ 대학원석·박사통합과정재학 / 인공지능학과 ]" userId="01507972-c1d4-4465-876b-3c7b2cb31bfb" providerId="ADAL" clId="{180BABD1-1A00-402E-88DE-D17A0180BB7B}" dt="2022-08-01T01:55:22.896" v="907" actId="14100"/>
          <ac:cxnSpMkLst>
            <pc:docMk/>
            <pc:sldMk cId="760197764" sldId="311"/>
            <ac:cxnSpMk id="32" creationId="{7EF192A3-50E8-41BB-9062-31A2AB1FCE4B}"/>
          </ac:cxnSpMkLst>
        </pc:cxnChg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10:13:33.240" v="7491" actId="14100"/>
        <pc:sldMkLst>
          <pc:docMk/>
          <pc:sldMk cId="2535362946" sldId="324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2:08:05.742" v="1314" actId="14100"/>
          <ac:spMkLst>
            <pc:docMk/>
            <pc:sldMk cId="2535362946" sldId="324"/>
            <ac:spMk id="8" creationId="{6F513D6D-4C62-4881-ABFE-0CB94D54373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2:06:42.931" v="1189" actId="20577"/>
          <ac:spMkLst>
            <pc:docMk/>
            <pc:sldMk cId="2535362946" sldId="324"/>
            <ac:spMk id="14" creationId="{458EF07C-01A1-4EDD-4339-B3C9377107DA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5:18:59.035" v="6249" actId="478"/>
          <ac:spMkLst>
            <pc:docMk/>
            <pc:sldMk cId="2535362946" sldId="324"/>
            <ac:spMk id="15" creationId="{5C30D0BC-26D1-8813-8260-79B2D4F22648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25:25.850" v="6325" actId="20577"/>
          <ac:spMkLst>
            <pc:docMk/>
            <pc:sldMk cId="2535362946" sldId="324"/>
            <ac:spMk id="17" creationId="{9EDF167D-9AC4-AA66-FF55-0692B4C1A0D5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10:13:27.049" v="7490" actId="20577"/>
          <ac:spMkLst>
            <pc:docMk/>
            <pc:sldMk cId="2535362946" sldId="324"/>
            <ac:spMk id="18" creationId="{EC4177A5-BA7B-0206-4714-734D04B09BEA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19:03.187" v="6260" actId="20577"/>
          <ac:spMkLst>
            <pc:docMk/>
            <pc:sldMk cId="2535362946" sldId="324"/>
            <ac:spMk id="19" creationId="{AE91D584-1B34-1D17-3A83-9D24037DBB1D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2:06:52.124" v="1197" actId="478"/>
          <ac:spMkLst>
            <pc:docMk/>
            <pc:sldMk cId="2535362946" sldId="324"/>
            <ac:spMk id="19" creationId="{E5E19744-B93D-A172-FC8B-022D20CF8B14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10:13:33.240" v="7491" actId="14100"/>
          <ac:spMkLst>
            <pc:docMk/>
            <pc:sldMk cId="2535362946" sldId="324"/>
            <ac:spMk id="24" creationId="{46E52DBF-056A-5A63-D072-B1A84E14C098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18:56.345" v="6247" actId="478"/>
          <ac:spMkLst>
            <pc:docMk/>
            <pc:sldMk cId="2535362946" sldId="324"/>
            <ac:spMk id="25" creationId="{AE4E7C6D-1436-34CD-594C-09AF747C2B9C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21:20.015" v="6273" actId="478"/>
          <ac:spMkLst>
            <pc:docMk/>
            <pc:sldMk cId="2535362946" sldId="324"/>
            <ac:spMk id="26" creationId="{A0D72996-2F3A-75C7-53D7-F9AA94160B68}"/>
          </ac:spMkLst>
        </pc:spChg>
        <pc:cxnChg chg="mod">
          <ac:chgData name="이덕중[ 대학원석·박사통합과정재학 / 인공지능학과 ]" userId="01507972-c1d4-4465-876b-3c7b2cb31bfb" providerId="ADAL" clId="{180BABD1-1A00-402E-88DE-D17A0180BB7B}" dt="2022-08-01T02:08:09.989" v="1315" actId="14100"/>
          <ac:cxnSpMkLst>
            <pc:docMk/>
            <pc:sldMk cId="2535362946" sldId="324"/>
            <ac:cxnSpMk id="6" creationId="{C9805BEC-CF55-4E42-904B-DF65E5F1778B}"/>
          </ac:cxnSpMkLst>
        </pc:cxnChg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2026559944" sldId="325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3573850186" sldId="326"/>
        </pc:sldMkLst>
      </pc:sldChg>
      <pc:sldChg chg="delSp del modNotesTx">
        <pc:chgData name="이덕중[ 대학원석·박사통합과정재학 / 인공지능학과 ]" userId="01507972-c1d4-4465-876b-3c7b2cb31bfb" providerId="ADAL" clId="{180BABD1-1A00-402E-88DE-D17A0180BB7B}" dt="2022-08-01T02:10:19.307" v="1371" actId="47"/>
        <pc:sldMkLst>
          <pc:docMk/>
          <pc:sldMk cId="3971182760" sldId="327"/>
        </pc:sldMkLst>
        <pc:picChg chg="del">
          <ac:chgData name="이덕중[ 대학원석·박사통합과정재학 / 인공지능학과 ]" userId="01507972-c1d4-4465-876b-3c7b2cb31bfb" providerId="ADAL" clId="{180BABD1-1A00-402E-88DE-D17A0180BB7B}" dt="2022-08-01T02:08:37.812" v="1327" actId="478"/>
          <ac:picMkLst>
            <pc:docMk/>
            <pc:sldMk cId="3971182760" sldId="327"/>
            <ac:picMk id="7170" creationId="{9D84B113-77CB-C3A1-9589-6E8D17AC89A7}"/>
          </ac:picMkLst>
        </pc:picChg>
      </pc:sldChg>
      <pc:sldChg chg="addSp delSp modSp mod modNotesTx">
        <pc:chgData name="이덕중[ 대학원석·박사통합과정재학 / 인공지능학과 ]" userId="01507972-c1d4-4465-876b-3c7b2cb31bfb" providerId="ADAL" clId="{180BABD1-1A00-402E-88DE-D17A0180BB7B}" dt="2022-08-01T10:10:16.267" v="7466" actId="1076"/>
        <pc:sldMkLst>
          <pc:docMk/>
          <pc:sldMk cId="1789948469" sldId="328"/>
        </pc:sldMkLst>
        <pc:spChg chg="add mod">
          <ac:chgData name="이덕중[ 대학원석·박사통합과정재학 / 인공지능학과 ]" userId="01507972-c1d4-4465-876b-3c7b2cb31bfb" providerId="ADAL" clId="{180BABD1-1A00-402E-88DE-D17A0180BB7B}" dt="2022-08-01T10:10:16.267" v="7466" actId="1076"/>
          <ac:spMkLst>
            <pc:docMk/>
            <pc:sldMk cId="1789948469" sldId="328"/>
            <ac:spMk id="2" creationId="{3F317F1D-3827-E86E-7A89-96B5763955D3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10:10:16.267" v="7466" actId="1076"/>
          <ac:spMkLst>
            <pc:docMk/>
            <pc:sldMk cId="1789948469" sldId="328"/>
            <ac:spMk id="3" creationId="{61852918-8226-1228-59D2-721CA4839689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9:58:19.187" v="7278" actId="478"/>
          <ac:spMkLst>
            <pc:docMk/>
            <pc:sldMk cId="1789948469" sldId="328"/>
            <ac:spMk id="4" creationId="{6C296CD0-F00D-73AC-EEF0-EE1BBA0C3843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1:37:13.179" v="294" actId="478"/>
          <ac:spMkLst>
            <pc:docMk/>
            <pc:sldMk cId="1789948469" sldId="328"/>
            <ac:spMk id="14" creationId="{2962FADD-6ACB-431F-B267-7461B66C9187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10:10:08.477" v="7465" actId="20577"/>
          <ac:spMkLst>
            <pc:docMk/>
            <pc:sldMk cId="1789948469" sldId="328"/>
            <ac:spMk id="15" creationId="{604531C4-C7B5-AE2D-D993-DF8E96C5695B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9:56:49.583" v="7259" actId="478"/>
          <ac:spMkLst>
            <pc:docMk/>
            <pc:sldMk cId="1789948469" sldId="328"/>
            <ac:spMk id="16" creationId="{53741F23-3767-1B5D-70F0-213A770B452A}"/>
          </ac:spMkLst>
        </pc:spChg>
      </pc:sldChg>
      <pc:sldChg chg="modSp mod modNotesTx">
        <pc:chgData name="이덕중[ 대학원석·박사통합과정재학 / 인공지능학과 ]" userId="01507972-c1d4-4465-876b-3c7b2cb31bfb" providerId="ADAL" clId="{180BABD1-1A00-402E-88DE-D17A0180BB7B}" dt="2022-08-01T10:00:55.361" v="7347" actId="1076"/>
        <pc:sldMkLst>
          <pc:docMk/>
          <pc:sldMk cId="2821135289" sldId="329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10:00:55.361" v="7347" actId="1076"/>
          <ac:spMkLst>
            <pc:docMk/>
            <pc:sldMk cId="2821135289" sldId="329"/>
            <ac:spMk id="14" creationId="{2962FADD-6ACB-431F-B267-7461B66C9187}"/>
          </ac:spMkLst>
        </pc:spChg>
        <pc:cxnChg chg="mod">
          <ac:chgData name="이덕중[ 대학원석·박사통합과정재학 / 인공지능학과 ]" userId="01507972-c1d4-4465-876b-3c7b2cb31bfb" providerId="ADAL" clId="{180BABD1-1A00-402E-88DE-D17A0180BB7B}" dt="2022-08-01T01:52:42.320" v="895" actId="14100"/>
          <ac:cxnSpMkLst>
            <pc:docMk/>
            <pc:sldMk cId="2821135289" sldId="329"/>
            <ac:cxnSpMk id="6" creationId="{C9805BEC-CF55-4E42-904B-DF65E5F1778B}"/>
          </ac:cxnSpMkLst>
        </pc:cxnChg>
      </pc:sldChg>
      <pc:sldChg chg="del">
        <pc:chgData name="이덕중[ 대학원석·박사통합과정재학 / 인공지능학과 ]" userId="01507972-c1d4-4465-876b-3c7b2cb31bfb" providerId="ADAL" clId="{180BABD1-1A00-402E-88DE-D17A0180BB7B}" dt="2022-08-01T01:52:53.316" v="896" actId="47"/>
        <pc:sldMkLst>
          <pc:docMk/>
          <pc:sldMk cId="4056829776" sldId="330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161759415" sldId="331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458902881" sldId="332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2013327398" sldId="333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10:20.827" v="1372" actId="47"/>
        <pc:sldMkLst>
          <pc:docMk/>
          <pc:sldMk cId="4000011107" sldId="334"/>
        </pc:sldMkLst>
      </pc:sldChg>
      <pc:sldChg chg="addSp delSp modSp del mod modNotesTx">
        <pc:chgData name="이덕중[ 대학원석·박사통합과정재학 / 인공지능학과 ]" userId="01507972-c1d4-4465-876b-3c7b2cb31bfb" providerId="ADAL" clId="{180BABD1-1A00-402E-88DE-D17A0180BB7B}" dt="2022-08-01T02:08:53.869" v="1331" actId="47"/>
        <pc:sldMkLst>
          <pc:docMk/>
          <pc:sldMk cId="2684904730" sldId="335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08:28.757" v="1323"/>
          <ac:spMkLst>
            <pc:docMk/>
            <pc:sldMk cId="2684904730" sldId="335"/>
            <ac:spMk id="2" creationId="{34E30710-3AD2-4AE2-7914-BDF2AC2932D3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2:08:23.701" v="1321" actId="20577"/>
          <ac:spMkLst>
            <pc:docMk/>
            <pc:sldMk cId="2684904730" sldId="335"/>
            <ac:spMk id="14" creationId="{22E37156-B77D-F52D-38FE-C2B668E721A3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2:08:30.709" v="1326" actId="1076"/>
          <ac:picMkLst>
            <pc:docMk/>
            <pc:sldMk cId="2684904730" sldId="335"/>
            <ac:picMk id="3" creationId="{029E6BD9-B7BF-674F-8752-6BC7C3A07C45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08:18.025" v="1316" actId="478"/>
          <ac:picMkLst>
            <pc:docMk/>
            <pc:sldMk cId="2684904730" sldId="335"/>
            <ac:picMk id="6146" creationId="{797193D9-4CD5-7E74-1BA4-54A1EC0DC5C6}"/>
          </ac:picMkLst>
        </pc:picChg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702380743" sldId="336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2508658776" sldId="337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3098333457" sldId="338"/>
        </pc:sldMkLst>
      </pc:sldChg>
      <pc:sldChg chg="del modNotesTx">
        <pc:chgData name="이덕중[ 대학원석·박사통합과정재학 / 인공지능학과 ]" userId="01507972-c1d4-4465-876b-3c7b2cb31bfb" providerId="ADAL" clId="{180BABD1-1A00-402E-88DE-D17A0180BB7B}" dt="2022-08-01T02:05:25.689" v="1129" actId="47"/>
        <pc:sldMkLst>
          <pc:docMk/>
          <pc:sldMk cId="3459861436" sldId="339"/>
        </pc:sldMkLst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1:24:55.060" v="213" actId="20577"/>
        <pc:sldMkLst>
          <pc:docMk/>
          <pc:sldMk cId="1693341467" sldId="340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1:22:25.317" v="34" actId="1076"/>
          <ac:spMkLst>
            <pc:docMk/>
            <pc:sldMk cId="1693341467" sldId="340"/>
            <ac:spMk id="2" creationId="{4258D634-D192-B6EB-4F77-007FFB563F2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1:22:23.021" v="33" actId="478"/>
          <ac:spMkLst>
            <pc:docMk/>
            <pc:sldMk cId="1693341467" sldId="340"/>
            <ac:spMk id="5" creationId="{90886BCF-CCD5-AE18-6294-4AC4BB94A90A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1:22:26.707" v="35" actId="478"/>
          <ac:spMkLst>
            <pc:docMk/>
            <pc:sldMk cId="1693341467" sldId="340"/>
            <ac:spMk id="8" creationId="{BBB4E8BC-06FE-4FE5-898C-0FB155F7A084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2:25.317" v="34" actId="1076"/>
          <ac:spMkLst>
            <pc:docMk/>
            <pc:sldMk cId="1693341467" sldId="340"/>
            <ac:spMk id="11" creationId="{235C4733-64D2-E1FE-C1D8-6C0BFDF992BA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2:25.317" v="34" actId="1076"/>
          <ac:spMkLst>
            <pc:docMk/>
            <pc:sldMk cId="1693341467" sldId="340"/>
            <ac:spMk id="12" creationId="{93A1AC9D-D968-EEB1-93B1-3F0AC82E1307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2:25.317" v="34" actId="1076"/>
          <ac:spMkLst>
            <pc:docMk/>
            <pc:sldMk cId="1693341467" sldId="340"/>
            <ac:spMk id="13" creationId="{ACBDC570-4B98-7846-667E-4AE2F4F46C64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1:22:21.801" v="32" actId="478"/>
          <ac:spMkLst>
            <pc:docMk/>
            <pc:sldMk cId="1693341467" sldId="340"/>
            <ac:spMk id="14" creationId="{E781A7C5-7CEB-45B1-9DB5-A0B7B0079944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1:22:21.801" v="32" actId="478"/>
          <ac:spMkLst>
            <pc:docMk/>
            <pc:sldMk cId="1693341467" sldId="340"/>
            <ac:spMk id="15" creationId="{91B1B0CE-9A2C-4B16-A9D0-185148D1913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1:22:25.317" v="34" actId="1076"/>
          <ac:spMkLst>
            <pc:docMk/>
            <pc:sldMk cId="1693341467" sldId="340"/>
            <ac:spMk id="16" creationId="{32082486-2362-F10E-E924-59B6C5F28A5F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1:24:16.655" v="48" actId="1076"/>
          <ac:picMkLst>
            <pc:docMk/>
            <pc:sldMk cId="1693341467" sldId="340"/>
            <ac:picMk id="7" creationId="{1B256544-16EB-551F-72D9-791CAC15D89C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1:24:07.970" v="44" actId="1076"/>
          <ac:picMkLst>
            <pc:docMk/>
            <pc:sldMk cId="1693341467" sldId="340"/>
            <ac:picMk id="18" creationId="{27814BBE-76BF-07ED-37BF-7E17F4243175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20.981" v="6348" actId="2711"/>
        <pc:sldMkLst>
          <pc:docMk/>
          <pc:sldMk cId="737460746" sldId="341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01:47.873" v="927"/>
          <ac:spMkLst>
            <pc:docMk/>
            <pc:sldMk cId="737460746" sldId="341"/>
            <ac:spMk id="6" creationId="{5015C73F-1D94-C1EA-FC0F-756079D8A227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2:03.830" v="935"/>
          <ac:spMkLst>
            <pc:docMk/>
            <pc:sldMk cId="737460746" sldId="341"/>
            <ac:spMk id="10" creationId="{84C490E9-B5CF-DF5E-CA3A-D6E50041A063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27:20.981" v="6348" actId="2711"/>
          <ac:spMkLst>
            <pc:docMk/>
            <pc:sldMk cId="737460746" sldId="341"/>
            <ac:spMk id="15" creationId="{4E6F83F0-EA21-2CC5-B4A6-5E11AF4F0601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1:43.452" v="925" actId="22"/>
          <ac:spMkLst>
            <pc:docMk/>
            <pc:sldMk cId="737460746" sldId="341"/>
            <ac:spMk id="17" creationId="{07311DD4-BAE7-3637-A1F1-B440B3281672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1:56.693" v="931" actId="22"/>
          <ac:spMkLst>
            <pc:docMk/>
            <pc:sldMk cId="737460746" sldId="341"/>
            <ac:spMk id="24" creationId="{9DA980F7-AE21-9383-5755-4DC9FC36294F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1:59.413" v="933" actId="22"/>
          <ac:spMkLst>
            <pc:docMk/>
            <pc:sldMk cId="737460746" sldId="341"/>
            <ac:spMk id="25" creationId="{FF41C82E-7433-0A06-AE8F-72F0399C5BBA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3:54:02.238" v="3281" actId="20577"/>
          <ac:spMkLst>
            <pc:docMk/>
            <pc:sldMk cId="737460746" sldId="341"/>
            <ac:spMk id="27" creationId="{7DE02A2F-3B56-A289-11CF-87859352CC8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2:26:53.739" v="2192" actId="2711"/>
          <ac:spMkLst>
            <pc:docMk/>
            <pc:sldMk cId="737460746" sldId="341"/>
            <ac:spMk id="29" creationId="{F92BE0E0-F78F-24F6-ECE7-82F8F813FC9A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5:28.237" v="3480" actId="1076"/>
          <ac:spMkLst>
            <pc:docMk/>
            <pc:sldMk cId="737460746" sldId="341"/>
            <ac:spMk id="30" creationId="{938712F2-155F-130C-72D7-5E6529D173CF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2:30:15.382" v="2205" actId="478"/>
          <ac:spMkLst>
            <pc:docMk/>
            <pc:sldMk cId="737460746" sldId="341"/>
            <ac:spMk id="31" creationId="{D6576F42-A2B2-E895-A371-8A7466F1FE6F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5:23.566" v="3479" actId="14100"/>
          <ac:spMkLst>
            <pc:docMk/>
            <pc:sldMk cId="737460746" sldId="341"/>
            <ac:spMk id="34" creationId="{01E0EA28-2AE0-6CE2-4443-11ADD2B28B7A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2:14:59.204" v="1392" actId="1076"/>
          <ac:picMkLst>
            <pc:docMk/>
            <pc:sldMk cId="737460746" sldId="341"/>
            <ac:picMk id="4" creationId="{83B87A9E-1407-0FBB-34DE-3D8B0795B1DC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2:14:59.204" v="1392" actId="1076"/>
          <ac:picMkLst>
            <pc:docMk/>
            <pc:sldMk cId="737460746" sldId="341"/>
            <ac:picMk id="7" creationId="{78929BE7-33A5-C16B-9DC7-3C2D574861D0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2:14:47.239" v="1386" actId="478"/>
          <ac:picMkLst>
            <pc:docMk/>
            <pc:sldMk cId="737460746" sldId="341"/>
            <ac:picMk id="11" creationId="{7D3FF4AE-3038-CEEF-B165-AA51195D51E2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1:57:16.844" v="916" actId="478"/>
          <ac:picMkLst>
            <pc:docMk/>
            <pc:sldMk cId="737460746" sldId="341"/>
            <ac:picMk id="14" creationId="{734B93AF-26AC-55ED-1B8F-670E161ED35C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36.655" v="6352" actId="2711"/>
        <pc:sldMkLst>
          <pc:docMk/>
          <pc:sldMk cId="2354281292" sldId="342"/>
        </pc:sldMkLst>
        <pc:spChg chg="add mod">
          <ac:chgData name="이덕중[ 대학원석·박사통합과정재학 / 인공지능학과 ]" userId="01507972-c1d4-4465-876b-3c7b2cb31bfb" providerId="ADAL" clId="{180BABD1-1A00-402E-88DE-D17A0180BB7B}" dt="2022-08-01T04:58:34.016" v="5259" actId="20577"/>
          <ac:spMkLst>
            <pc:docMk/>
            <pc:sldMk cId="2354281292" sldId="342"/>
            <ac:spMk id="2" creationId="{EA05B221-C706-165D-9844-F61953BAAA4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7:36.655" v="6352" actId="2711"/>
          <ac:spMkLst>
            <pc:docMk/>
            <pc:sldMk cId="2354281292" sldId="342"/>
            <ac:spMk id="15" creationId="{4E6F83F0-EA21-2CC5-B4A6-5E11AF4F0601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4:34:14.849" v="4371" actId="22"/>
          <ac:spMkLst>
            <pc:docMk/>
            <pc:sldMk cId="2354281292" sldId="342"/>
            <ac:spMk id="16" creationId="{B483D916-03CA-A69D-F68A-661B47D0DD3E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4:36:42.818" v="4450" actId="478"/>
          <ac:spMkLst>
            <pc:docMk/>
            <pc:sldMk cId="2354281292" sldId="342"/>
            <ac:spMk id="24" creationId="{E5E6ED39-12B8-A361-C024-CD8A700F7755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48:00.717" v="4969" actId="1036"/>
          <ac:spMkLst>
            <pc:docMk/>
            <pc:sldMk cId="2354281292" sldId="342"/>
            <ac:spMk id="25" creationId="{A0BFA0D2-C437-9C21-C862-EA43D5319B36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48:00.717" v="4969" actId="1036"/>
          <ac:spMkLst>
            <pc:docMk/>
            <pc:sldMk cId="2354281292" sldId="342"/>
            <ac:spMk id="26" creationId="{11ED4394-E4CC-CA07-25C3-0FE1170885A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4:47:56.437" v="4958" actId="478"/>
          <ac:spMkLst>
            <pc:docMk/>
            <pc:sldMk cId="2354281292" sldId="342"/>
            <ac:spMk id="27" creationId="{8A9DAF28-9CAD-FF63-0C6D-C524CD51475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4:47:55.617" v="4957" actId="478"/>
          <ac:spMkLst>
            <pc:docMk/>
            <pc:sldMk cId="2354281292" sldId="342"/>
            <ac:spMk id="28" creationId="{9CABB3D1-3C8D-4082-0CE6-42D5E21E6726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4:48:00.717" v="4969" actId="1036"/>
          <ac:picMkLst>
            <pc:docMk/>
            <pc:sldMk cId="2354281292" sldId="342"/>
            <ac:picMk id="3074" creationId="{7BAC5787-F07B-4798-F099-59DB0F1C2ED9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48:00.717" v="4969" actId="1036"/>
          <ac:picMkLst>
            <pc:docMk/>
            <pc:sldMk cId="2354281292" sldId="342"/>
            <ac:picMk id="3076" creationId="{BBE214B5-D1AC-5EB3-C390-5C5DAE5AE4CB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47:53.324" v="4953" actId="478"/>
          <ac:picMkLst>
            <pc:docMk/>
            <pc:sldMk cId="2354281292" sldId="342"/>
            <ac:picMk id="3078" creationId="{DA8DE311-21CF-4157-8766-78A8132EFD91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47:53.869" v="4954" actId="478"/>
          <ac:picMkLst>
            <pc:docMk/>
            <pc:sldMk cId="2354281292" sldId="342"/>
            <ac:picMk id="3080" creationId="{98E7AA9C-5E70-B74A-7F14-3E6A8577DB6E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47:53.324" v="4953" actId="478"/>
          <ac:picMkLst>
            <pc:docMk/>
            <pc:sldMk cId="2354281292" sldId="342"/>
            <ac:picMk id="3082" creationId="{7271BFA5-FD54-5E03-FA9A-B4277B684B3E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9:10:55.022" v="7248" actId="478"/>
        <pc:sldMkLst>
          <pc:docMk/>
          <pc:sldMk cId="255669272" sldId="343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02:26.415" v="942"/>
          <ac:spMkLst>
            <pc:docMk/>
            <pc:sldMk cId="255669272" sldId="343"/>
            <ac:spMk id="2" creationId="{8C344C20-DC8A-CE8A-9C02-BE9B92AA961B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9:10:55.022" v="7248" actId="478"/>
          <ac:spMkLst>
            <pc:docMk/>
            <pc:sldMk cId="255669272" sldId="343"/>
            <ac:spMk id="5" creationId="{A9FAEA14-5676-5E61-8253-DAD66D31370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2:02:38.455" v="949"/>
          <ac:spMkLst>
            <pc:docMk/>
            <pc:sldMk cId="255669272" sldId="343"/>
            <ac:spMk id="6" creationId="{69B4D3BC-61A3-6392-7D90-B6CF9C832878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2:02:47.263" v="953"/>
          <ac:spMkLst>
            <pc:docMk/>
            <pc:sldMk cId="255669272" sldId="343"/>
            <ac:spMk id="9" creationId="{91545F21-9E17-BB17-DC13-3132CCB67CF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7:25.586" v="6349" actId="2711"/>
          <ac:spMkLst>
            <pc:docMk/>
            <pc:sldMk cId="255669272" sldId="343"/>
            <ac:spMk id="15" creationId="{4E6F83F0-EA21-2CC5-B4A6-5E11AF4F060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4:48.068" v="3437" actId="20577"/>
          <ac:spMkLst>
            <pc:docMk/>
            <pc:sldMk cId="255669272" sldId="343"/>
            <ac:spMk id="24" creationId="{CD294965-0E7C-C933-F4EE-B25FC219921A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33:36.712" v="4365" actId="1035"/>
          <ac:spMkLst>
            <pc:docMk/>
            <pc:sldMk cId="255669272" sldId="343"/>
            <ac:spMk id="27" creationId="{10AB0F8B-14EF-3FE3-4DA6-E6F04B8E6D5D}"/>
          </ac:spMkLst>
        </pc:spChg>
        <pc:picChg chg="add del mod">
          <ac:chgData name="이덕중[ 대학원석·박사통합과정재학 / 인공지능학과 ]" userId="01507972-c1d4-4465-876b-3c7b2cb31bfb" providerId="ADAL" clId="{180BABD1-1A00-402E-88DE-D17A0180BB7B}" dt="2022-08-01T02:28:14.606" v="2200" actId="478"/>
          <ac:picMkLst>
            <pc:docMk/>
            <pc:sldMk cId="255669272" sldId="343"/>
            <ac:picMk id="3" creationId="{306280C4-BFE3-9349-9323-5EEBBD386EBD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02:15.107" v="939" actId="478"/>
          <ac:picMkLst>
            <pc:docMk/>
            <pc:sldMk cId="255669272" sldId="343"/>
            <ac:picMk id="4" creationId="{83B87A9E-1407-0FBB-34DE-3D8B0795B1DC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02:15.107" v="939" actId="478"/>
          <ac:picMkLst>
            <pc:docMk/>
            <pc:sldMk cId="255669272" sldId="343"/>
            <ac:picMk id="7" creationId="{78929BE7-33A5-C16B-9DC7-3C2D574861D0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2:28:14.606" v="2200" actId="478"/>
          <ac:picMkLst>
            <pc:docMk/>
            <pc:sldMk cId="255669272" sldId="343"/>
            <ac:picMk id="8" creationId="{5C0B7C52-3BA2-4269-08AE-0961FEC6F39D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2:28:14.606" v="2200" actId="478"/>
          <ac:picMkLst>
            <pc:docMk/>
            <pc:sldMk cId="255669272" sldId="343"/>
            <ac:picMk id="10" creationId="{7BE5EBA7-0861-26E9-8106-DF4AA20EDC26}"/>
          </ac:picMkLst>
        </pc:picChg>
        <pc:picChg chg="mod">
          <ac:chgData name="이덕중[ 대학원석·박사통합과정재학 / 인공지능학과 ]" userId="01507972-c1d4-4465-876b-3c7b2cb31bfb" providerId="ADAL" clId="{180BABD1-1A00-402E-88DE-D17A0180BB7B}" dt="2022-08-01T04:03:58.072" v="3422" actId="1076"/>
          <ac:picMkLst>
            <pc:docMk/>
            <pc:sldMk cId="255669272" sldId="343"/>
            <ac:picMk id="11" creationId="{7D3FF4AE-3038-CEEF-B165-AA51195D51E2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3:56:52.640" v="3292" actId="478"/>
          <ac:picMkLst>
            <pc:docMk/>
            <pc:sldMk cId="255669272" sldId="343"/>
            <ac:picMk id="17" creationId="{271EA599-4F39-BBCF-66AF-5D7F9885667B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3:58.072" v="3422" actId="1076"/>
          <ac:picMkLst>
            <pc:docMk/>
            <pc:sldMk cId="255669272" sldId="343"/>
            <ac:picMk id="25" creationId="{11DF7414-B584-E732-1BE2-2AE14901F558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03:41.122" v="3420" actId="478"/>
          <ac:picMkLst>
            <pc:docMk/>
            <pc:sldMk cId="255669272" sldId="343"/>
            <ac:picMk id="26" creationId="{548EA854-A7B4-16C1-467C-72BBD11C2CC1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33:36.712" v="4365" actId="1035"/>
          <ac:picMkLst>
            <pc:docMk/>
            <pc:sldMk cId="255669272" sldId="343"/>
            <ac:picMk id="30" creationId="{AA693A84-0CE9-7ECD-54D4-AE4B2FC05C3A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02.711" v="6345" actId="2711"/>
        <pc:sldMkLst>
          <pc:docMk/>
          <pc:sldMk cId="3782257582" sldId="344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4:59:43.234" v="5332" actId="2711"/>
          <ac:spMkLst>
            <pc:docMk/>
            <pc:sldMk cId="3782257582" sldId="344"/>
            <ac:spMk id="2" creationId="{EA05B221-C706-165D-9844-F61953BAAA4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7:02.711" v="6345" actId="2711"/>
          <ac:spMkLst>
            <pc:docMk/>
            <pc:sldMk cId="3782257582" sldId="344"/>
            <ac:spMk id="15" creationId="{4E6F83F0-EA21-2CC5-B4A6-5E11AF4F060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08:34.090" v="5769" actId="1076"/>
          <ac:spMkLst>
            <pc:docMk/>
            <pc:sldMk cId="3782257582" sldId="344"/>
            <ac:spMk id="16" creationId="{6B933030-B119-36CF-1A96-63EBF46CFFEF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08:34.090" v="5769" actId="1076"/>
          <ac:spMkLst>
            <pc:docMk/>
            <pc:sldMk cId="3782257582" sldId="344"/>
            <ac:spMk id="17" creationId="{0BC9CBF4-8B71-4F05-C9E6-9CF3D19074E6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5:08:34.090" v="5769" actId="1076"/>
          <ac:picMkLst>
            <pc:docMk/>
            <pc:sldMk cId="3782257582" sldId="344"/>
            <ac:picMk id="9218" creationId="{DD748BC2-CCBB-0000-7C5E-8E6DBBCF8EFB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5:08:34.090" v="5769" actId="1076"/>
          <ac:picMkLst>
            <pc:docMk/>
            <pc:sldMk cId="3782257582" sldId="344"/>
            <ac:picMk id="9220" creationId="{A01E7D8F-2B50-D8D5-FD6F-AA1DF2AEFC06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35:50.293" v="4444" actId="478"/>
          <ac:picMkLst>
            <pc:docMk/>
            <pc:sldMk cId="3782257582" sldId="344"/>
            <ac:picMk id="9222" creationId="{1AFCFD24-5DAF-F17F-7BF7-55FD11DF34F8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6:59.747" v="6344" actId="2711"/>
        <pc:sldMkLst>
          <pc:docMk/>
          <pc:sldMk cId="141961097" sldId="345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5:11:14.150" v="5922" actId="14100"/>
          <ac:spMkLst>
            <pc:docMk/>
            <pc:sldMk cId="141961097" sldId="345"/>
            <ac:spMk id="2" creationId="{EA05B221-C706-165D-9844-F61953BAAA4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17:33.962" v="6241" actId="1076"/>
          <ac:spMkLst>
            <pc:docMk/>
            <pc:sldMk cId="141961097" sldId="345"/>
            <ac:spMk id="3" creationId="{00FA8E30-BACD-EE70-1AA2-DCD81CFA916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6:59.747" v="6344" actId="2711"/>
          <ac:spMkLst>
            <pc:docMk/>
            <pc:sldMk cId="141961097" sldId="345"/>
            <ac:spMk id="15" creationId="{4E6F83F0-EA21-2CC5-B4A6-5E11AF4F060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16:20.547" v="6198" actId="14100"/>
          <ac:spMkLst>
            <pc:docMk/>
            <pc:sldMk cId="141961097" sldId="345"/>
            <ac:spMk id="16" creationId="{C1AE6E59-4CAA-9B7F-3EEE-F66CE19362E6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11:11.985" v="5921" actId="14100"/>
          <ac:spMkLst>
            <pc:docMk/>
            <pc:sldMk cId="141961097" sldId="345"/>
            <ac:spMk id="17" creationId="{F07B32DD-476B-B863-75C7-25A5FB33D4B4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16:16.026" v="6196" actId="478"/>
          <ac:spMkLst>
            <pc:docMk/>
            <pc:sldMk cId="141961097" sldId="345"/>
            <ac:spMk id="18" creationId="{F6195E7F-8809-3E31-3766-83956047BFC8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16:58.254" v="6207" actId="14100"/>
          <ac:spMkLst>
            <pc:docMk/>
            <pc:sldMk cId="141961097" sldId="345"/>
            <ac:spMk id="25" creationId="{37DC4847-0911-74BD-3C9E-3DF26C27FA66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5:10:04.045" v="5895" actId="1076"/>
          <ac:picMkLst>
            <pc:docMk/>
            <pc:sldMk cId="141961097" sldId="345"/>
            <ac:picMk id="14" creationId="{5BC4187C-1DCF-D8B7-B2F6-89DEFB51D0A8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5:16:48.485" v="6204" actId="1076"/>
          <ac:picMkLst>
            <pc:docMk/>
            <pc:sldMk cId="141961097" sldId="345"/>
            <ac:picMk id="24" creationId="{3159975E-C83C-489E-24D7-807123752A71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5:17:37.679" v="6242" actId="1076"/>
          <ac:picMkLst>
            <pc:docMk/>
            <pc:sldMk cId="141961097" sldId="345"/>
            <ac:picMk id="8194" creationId="{89149FE9-4E20-0ACD-2D8F-64C59688E366}"/>
          </ac:picMkLst>
        </pc:picChg>
      </pc:sldChg>
      <pc:sldChg chg="addSp delSp modSp add mod">
        <pc:chgData name="이덕중[ 대학원석·박사통합과정재학 / 인공지능학과 ]" userId="01507972-c1d4-4465-876b-3c7b2cb31bfb" providerId="ADAL" clId="{180BABD1-1A00-402E-88DE-D17A0180BB7B}" dt="2022-08-01T05:26:54.560" v="6343" actId="2711"/>
        <pc:sldMkLst>
          <pc:docMk/>
          <pc:sldMk cId="3448742924" sldId="346"/>
        </pc:sldMkLst>
        <pc:spChg chg="add del mod">
          <ac:chgData name="이덕중[ 대학원석·박사통합과정재학 / 인공지능학과 ]" userId="01507972-c1d4-4465-876b-3c7b2cb31bfb" providerId="ADAL" clId="{180BABD1-1A00-402E-88DE-D17A0180BB7B}" dt="2022-08-01T05:26:02.264" v="6331" actId="20577"/>
          <ac:spMkLst>
            <pc:docMk/>
            <pc:sldMk cId="3448742924" sldId="346"/>
            <ac:spMk id="2" creationId="{EA05B221-C706-165D-9844-F61953BAAA41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6:54.560" v="6343" actId="2711"/>
          <ac:spMkLst>
            <pc:docMk/>
            <pc:sldMk cId="3448742924" sldId="346"/>
            <ac:spMk id="15" creationId="{4E6F83F0-EA21-2CC5-B4A6-5E11AF4F0601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5:17:59.125" v="6243" actId="1076"/>
          <ac:picMkLst>
            <pc:docMk/>
            <pc:sldMk cId="3448742924" sldId="346"/>
            <ac:picMk id="7170" creationId="{CB344FDB-7B80-3270-0CF3-EEB5D3089FF0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54.662" v="6354" actId="113"/>
        <pc:sldMkLst>
          <pc:docMk/>
          <pc:sldMk cId="1508623438" sldId="347"/>
        </pc:sldMkLst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14" creationId="{458EF07C-01A1-4EDD-4339-B3C9377107DA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27:54.662" v="6354" actId="113"/>
          <ac:spMkLst>
            <pc:docMk/>
            <pc:sldMk cId="1508623438" sldId="347"/>
            <ac:spMk id="14" creationId="{830A66D5-FE01-4EF3-ED9E-06B5ED7633C6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15" creationId="{5C30D0BC-26D1-8813-8260-79B2D4F22648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17" creationId="{9EDF167D-9AC4-AA66-FF55-0692B4C1A0D5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18" creationId="{EC4177A5-BA7B-0206-4714-734D04B09BE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26:14.281" v="6332" actId="478"/>
          <ac:spMkLst>
            <pc:docMk/>
            <pc:sldMk cId="1508623438" sldId="347"/>
            <ac:spMk id="19" creationId="{5F8E607D-778E-73EC-7F44-6C78EA437448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24" creationId="{46E52DBF-056A-5A63-D072-B1A84E14C098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25" creationId="{AE4E7C6D-1436-34CD-594C-09AF747C2B9C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2:08:48.675" v="1329" actId="478"/>
          <ac:spMkLst>
            <pc:docMk/>
            <pc:sldMk cId="1508623438" sldId="347"/>
            <ac:spMk id="26" creationId="{A0D72996-2F3A-75C7-53D7-F9AA94160B68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5:26:40.975" v="6339" actId="1076"/>
          <ac:picMkLst>
            <pc:docMk/>
            <pc:sldMk cId="1508623438" sldId="347"/>
            <ac:picMk id="27" creationId="{DA2217C6-0E6E-7519-71B6-56282A55FBA6}"/>
          </ac:picMkLst>
        </pc:picChg>
      </pc:sldChg>
      <pc:sldChg chg="addSp delSp modSp add mod">
        <pc:chgData name="이덕중[ 대학원석·박사통합과정재학 / 인공지능학과 ]" userId="01507972-c1d4-4465-876b-3c7b2cb31bfb" providerId="ADAL" clId="{180BABD1-1A00-402E-88DE-D17A0180BB7B}" dt="2022-08-01T05:34:00.683" v="6784" actId="12"/>
        <pc:sldMkLst>
          <pc:docMk/>
          <pc:sldMk cId="2427666348" sldId="348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09:02.652" v="1335"/>
          <ac:spMkLst>
            <pc:docMk/>
            <pc:sldMk cId="2427666348" sldId="348"/>
            <ac:spMk id="2" creationId="{1154F598-E63A-8355-B082-4D14DE91E422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9:19.377" v="1341"/>
          <ac:spMkLst>
            <pc:docMk/>
            <pc:sldMk cId="2427666348" sldId="348"/>
            <ac:spMk id="4" creationId="{42914D18-FF9D-4B01-36BE-9C72995E31F7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28:22.251" v="6403" actId="20577"/>
          <ac:spMkLst>
            <pc:docMk/>
            <pc:sldMk cId="2427666348" sldId="348"/>
            <ac:spMk id="14" creationId="{A5C32600-E95E-4189-11EC-93B0FA175055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3:57.703" v="6783" actId="12"/>
          <ac:spMkLst>
            <pc:docMk/>
            <pc:sldMk cId="2427666348" sldId="348"/>
            <ac:spMk id="17" creationId="{64DF3142-A79A-76D1-7522-5C7C577B0AC4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4:00.683" v="6784" actId="12"/>
          <ac:spMkLst>
            <pc:docMk/>
            <pc:sldMk cId="2427666348" sldId="348"/>
            <ac:spMk id="18" creationId="{08CE6694-6781-BA55-1AEA-B639A082F25F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5:28:01.432" v="6355" actId="478"/>
          <ac:spMkLst>
            <pc:docMk/>
            <pc:sldMk cId="2427666348" sldId="348"/>
            <ac:spMk id="19" creationId="{5F8E607D-778E-73EC-7F44-6C78EA437448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2:09:09.034" v="1339" actId="14100"/>
          <ac:picMkLst>
            <pc:docMk/>
            <pc:sldMk cId="2427666348" sldId="348"/>
            <ac:picMk id="3" creationId="{45995738-BAF8-4AB7-CA71-9230FA334CE1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2:09:22.915" v="1345" actId="1076"/>
          <ac:picMkLst>
            <pc:docMk/>
            <pc:sldMk cId="2427666348" sldId="348"/>
            <ac:picMk id="5" creationId="{0842058D-D178-46A3-6A5E-5F7A5CD991F8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08:56.755" v="1333" actId="478"/>
          <ac:picMkLst>
            <pc:docMk/>
            <pc:sldMk cId="2427666348" sldId="348"/>
            <ac:picMk id="27" creationId="{DA2217C6-0E6E-7519-71B6-56282A55FBA6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34:07.291" v="6785" actId="12"/>
        <pc:sldMkLst>
          <pc:docMk/>
          <pc:sldMk cId="2561109463" sldId="349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09:52.399" v="1358"/>
          <ac:spMkLst>
            <pc:docMk/>
            <pc:sldMk cId="2561109463" sldId="349"/>
            <ac:spMk id="7" creationId="{1F1CB723-4A1A-3FF9-D98F-FEC9501AD1CD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1:44.256" v="6624" actId="20577"/>
          <ac:spMkLst>
            <pc:docMk/>
            <pc:sldMk cId="2561109463" sldId="349"/>
            <ac:spMk id="14" creationId="{B15EA2AA-CC36-BE3F-CDF9-0BA51F6D25A1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9:43.209" v="1350" actId="22"/>
          <ac:spMkLst>
            <pc:docMk/>
            <pc:sldMk cId="2561109463" sldId="349"/>
            <ac:spMk id="15" creationId="{C2F7F729-2E01-8EAD-2429-F004B8E7999B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4:07.291" v="6785" actId="12"/>
          <ac:spMkLst>
            <pc:docMk/>
            <pc:sldMk cId="2561109463" sldId="349"/>
            <ac:spMk id="15" creationId="{E62CB6C9-4B72-1C1C-4A32-CCFB8E7C4DF3}"/>
          </ac:spMkLst>
        </pc:spChg>
        <pc:spChg chg="add del">
          <ac:chgData name="이덕중[ 대학원석·박사통합과정재학 / 인공지능학과 ]" userId="01507972-c1d4-4465-876b-3c7b2cb31bfb" providerId="ADAL" clId="{180BABD1-1A00-402E-88DE-D17A0180BB7B}" dt="2022-08-01T02:09:49.013" v="1354" actId="478"/>
          <ac:spMkLst>
            <pc:docMk/>
            <pc:sldMk cId="2561109463" sldId="349"/>
            <ac:spMk id="17" creationId="{C7D9B880-CEC5-8E50-A28B-91A7CA6ED1CB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5:31:33.712" v="6590" actId="478"/>
          <ac:spMkLst>
            <pc:docMk/>
            <pc:sldMk cId="2561109463" sldId="349"/>
            <ac:spMk id="19" creationId="{5F8E607D-778E-73EC-7F44-6C78EA437448}"/>
          </ac:spMkLst>
        </pc:spChg>
        <pc:picChg chg="del mod">
          <ac:chgData name="이덕중[ 대학원석·박사통합과정재학 / 인공지능학과 ]" userId="01507972-c1d4-4465-876b-3c7b2cb31bfb" providerId="ADAL" clId="{180BABD1-1A00-402E-88DE-D17A0180BB7B}" dt="2022-08-01T02:09:33.778" v="1348" actId="478"/>
          <ac:picMkLst>
            <pc:docMk/>
            <pc:sldMk cId="2561109463" sldId="349"/>
            <ac:picMk id="3" creationId="{45995738-BAF8-4AB7-CA71-9230FA334CE1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09:33.778" v="1348" actId="478"/>
          <ac:picMkLst>
            <pc:docMk/>
            <pc:sldMk cId="2561109463" sldId="349"/>
            <ac:picMk id="5" creationId="{0842058D-D178-46A3-6A5E-5F7A5CD991F8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5:32:57.991" v="6638" actId="1076"/>
          <ac:picMkLst>
            <pc:docMk/>
            <pc:sldMk cId="2561109463" sldId="349"/>
            <ac:picMk id="9" creationId="{D534D616-DFB5-6754-06B6-58604E557DD3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35:58.537" v="7204" actId="1076"/>
        <pc:sldMkLst>
          <pc:docMk/>
          <pc:sldMk cId="1107002873" sldId="350"/>
        </pc:sldMkLst>
        <pc:spChg chg="add del">
          <ac:chgData name="이덕중[ 대학원석·박사통합과정재학 / 인공지능학과 ]" userId="01507972-c1d4-4465-876b-3c7b2cb31bfb" providerId="ADAL" clId="{180BABD1-1A00-402E-88DE-D17A0180BB7B}" dt="2022-08-01T02:10:10.164" v="1366"/>
          <ac:spMkLst>
            <pc:docMk/>
            <pc:sldMk cId="1107002873" sldId="350"/>
            <ac:spMk id="2" creationId="{DF08BDF0-B19C-F2A6-E1B3-50E92A0B67F3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2:20.267" v="6633" actId="2711"/>
          <ac:spMkLst>
            <pc:docMk/>
            <pc:sldMk cId="1107002873" sldId="350"/>
            <ac:spMk id="14" creationId="{02436C8A-7886-608B-DF26-2D98EE7281ED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5:33:51.329" v="6782"/>
          <ac:spMkLst>
            <pc:docMk/>
            <pc:sldMk cId="1107002873" sldId="350"/>
            <ac:spMk id="15" creationId="{279605B9-3428-27E8-C21F-5B0B539921FD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5:35:57.477" v="7203" actId="1076"/>
          <ac:spMkLst>
            <pc:docMk/>
            <pc:sldMk cId="1107002873" sldId="350"/>
            <ac:spMk id="17" creationId="{9F085D66-4035-4C9C-7007-3F54093675B1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5:32:06.910" v="6630" actId="478"/>
          <ac:spMkLst>
            <pc:docMk/>
            <pc:sldMk cId="1107002873" sldId="350"/>
            <ac:spMk id="19" creationId="{5F8E607D-778E-73EC-7F44-6C78EA437448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5:35:58.537" v="7204" actId="1076"/>
          <ac:picMkLst>
            <pc:docMk/>
            <pc:sldMk cId="1107002873" sldId="350"/>
            <ac:picMk id="3" creationId="{5E1C79E1-52EE-147B-D2C6-43D6D88B8D82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10:04.734" v="1364" actId="478"/>
          <ac:picMkLst>
            <pc:docMk/>
            <pc:sldMk cId="1107002873" sldId="350"/>
            <ac:picMk id="9" creationId="{D534D616-DFB5-6754-06B6-58604E557DD3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29.442" v="6350" actId="2711"/>
        <pc:sldMkLst>
          <pc:docMk/>
          <pc:sldMk cId="3645354994" sldId="351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5:27:29.442" v="6350" actId="2711"/>
          <ac:spMkLst>
            <pc:docMk/>
            <pc:sldMk cId="3645354994" sldId="351"/>
            <ac:spMk id="15" creationId="{4E6F83F0-EA21-2CC5-B4A6-5E11AF4F060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2:37:44.700" v="3162" actId="20577"/>
          <ac:spMkLst>
            <pc:docMk/>
            <pc:sldMk cId="3645354994" sldId="351"/>
            <ac:spMk id="17" creationId="{D7A0F619-D3D0-F9FD-E7B2-4A97F88B722F}"/>
          </ac:spMkLst>
        </pc:spChg>
        <pc:picChg chg="del mod">
          <ac:chgData name="이덕중[ 대학원석·박사통합과정재학 / 인공지능학과 ]" userId="01507972-c1d4-4465-876b-3c7b2cb31bfb" providerId="ADAL" clId="{180BABD1-1A00-402E-88DE-D17A0180BB7B}" dt="2022-08-01T02:36:47.621" v="2964" actId="478"/>
          <ac:picMkLst>
            <pc:docMk/>
            <pc:sldMk cId="3645354994" sldId="351"/>
            <ac:picMk id="3" creationId="{306280C4-BFE3-9349-9323-5EEBBD386EBD}"/>
          </ac:picMkLst>
        </pc:picChg>
        <pc:picChg chg="mod">
          <ac:chgData name="이덕중[ 대학원석·박사통합과정재학 / 인공지능학과 ]" userId="01507972-c1d4-4465-876b-3c7b2cb31bfb" providerId="ADAL" clId="{180BABD1-1A00-402E-88DE-D17A0180BB7B}" dt="2022-08-01T03:55:13.588" v="3283" actId="1076"/>
          <ac:picMkLst>
            <pc:docMk/>
            <pc:sldMk cId="3645354994" sldId="351"/>
            <ac:picMk id="8" creationId="{5C0B7C52-3BA2-4269-08AE-0961FEC6F39D}"/>
          </ac:picMkLst>
        </pc:picChg>
        <pc:picChg chg="del mod">
          <ac:chgData name="이덕중[ 대학원석·박사통합과정재학 / 인공지능학과 ]" userId="01507972-c1d4-4465-876b-3c7b2cb31bfb" providerId="ADAL" clId="{180BABD1-1A00-402E-88DE-D17A0180BB7B}" dt="2022-08-01T03:55:11.596" v="3282" actId="478"/>
          <ac:picMkLst>
            <pc:docMk/>
            <pc:sldMk cId="3645354994" sldId="351"/>
            <ac:picMk id="10" creationId="{7BE5EBA7-0861-26E9-8106-DF4AA20EDC26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28:09.763" v="2197" actId="478"/>
          <ac:picMkLst>
            <pc:docMk/>
            <pc:sldMk cId="3645354994" sldId="351"/>
            <ac:picMk id="11" creationId="{7D3FF4AE-3038-CEEF-B165-AA51195D51E2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33.057" v="6351" actId="2711"/>
        <pc:sldMkLst>
          <pc:docMk/>
          <pc:sldMk cId="215624920" sldId="352"/>
        </pc:sldMkLst>
        <pc:spChg chg="add del mod">
          <ac:chgData name="이덕중[ 대학원석·박사통합과정재학 / 인공지능학과 ]" userId="01507972-c1d4-4465-876b-3c7b2cb31bfb" providerId="ADAL" clId="{180BABD1-1A00-402E-88DE-D17A0180BB7B}" dt="2022-08-01T04:32:54.914" v="4218"/>
          <ac:spMkLst>
            <pc:docMk/>
            <pc:sldMk cId="215624920" sldId="352"/>
            <ac:spMk id="2" creationId="{A3F7C728-35FE-C5A2-5908-D68B0D62B58E}"/>
          </ac:spMkLst>
        </pc:spChg>
        <pc:spChg chg="mod">
          <ac:chgData name="이덕중[ 대학원석·박사통합과정재학 / 인공지능학과 ]" userId="01507972-c1d4-4465-876b-3c7b2cb31bfb" providerId="ADAL" clId="{180BABD1-1A00-402E-88DE-D17A0180BB7B}" dt="2022-08-01T05:27:33.057" v="6351" actId="2711"/>
          <ac:spMkLst>
            <pc:docMk/>
            <pc:sldMk cId="215624920" sldId="352"/>
            <ac:spMk id="15" creationId="{4E6F83F0-EA21-2CC5-B4A6-5E11AF4F0601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4:06:55.755" v="3483"/>
          <ac:spMkLst>
            <pc:docMk/>
            <pc:sldMk cId="215624920" sldId="352"/>
            <ac:spMk id="17" creationId="{D7A0F619-D3D0-F9FD-E7B2-4A97F88B722F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30:02.784" v="4153" actId="20577"/>
          <ac:spMkLst>
            <pc:docMk/>
            <pc:sldMk cId="215624920" sldId="352"/>
            <ac:spMk id="18" creationId="{664F809C-9648-9A9D-8681-4EC8C718CFB5}"/>
          </ac:spMkLst>
        </pc:spChg>
        <pc:picChg chg="add mod">
          <ac:chgData name="이덕중[ 대학원석·박사통합과정재학 / 인공지능학과 ]" userId="01507972-c1d4-4465-876b-3c7b2cb31bfb" providerId="ADAL" clId="{180BABD1-1A00-402E-88DE-D17A0180BB7B}" dt="2022-08-01T04:33:25.077" v="4359" actId="1076"/>
          <ac:picMkLst>
            <pc:docMk/>
            <pc:sldMk cId="215624920" sldId="352"/>
            <ac:picMk id="3" creationId="{04287015-0E4F-1B96-60D2-1695F589965E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2:38:46.465" v="3215" actId="478"/>
          <ac:picMkLst>
            <pc:docMk/>
            <pc:sldMk cId="215624920" sldId="352"/>
            <ac:picMk id="8" creationId="{5C0B7C52-3BA2-4269-08AE-0961FEC6F39D}"/>
          </ac:picMkLst>
        </pc:picChg>
        <pc:picChg chg="mod">
          <ac:chgData name="이덕중[ 대학원석·박사통합과정재학 / 인공지능학과 ]" userId="01507972-c1d4-4465-876b-3c7b2cb31bfb" providerId="ADAL" clId="{180BABD1-1A00-402E-88DE-D17A0180BB7B}" dt="2022-08-01T04:23:22.173" v="3592" actId="1076"/>
          <ac:picMkLst>
            <pc:docMk/>
            <pc:sldMk cId="215624920" sldId="352"/>
            <ac:picMk id="10" creationId="{7BE5EBA7-0861-26E9-8106-DF4AA20EDC26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23:27.240" v="3594"/>
          <ac:picMkLst>
            <pc:docMk/>
            <pc:sldMk cId="215624920" sldId="352"/>
            <ac:picMk id="16" creationId="{910BC57E-BA17-A46D-C301-1F85225D1CF0}"/>
          </ac:picMkLst>
        </pc:picChg>
      </pc:sldChg>
      <pc:sldChg chg="addSp delSp modSp add mod">
        <pc:chgData name="이덕중[ 대학원석·박사통합과정재학 / 인공지능학과 ]" userId="01507972-c1d4-4465-876b-3c7b2cb31bfb" providerId="ADAL" clId="{180BABD1-1A00-402E-88DE-D17A0180BB7B}" dt="2022-08-01T04:02:47.338" v="3408" actId="1076"/>
        <pc:sldMkLst>
          <pc:docMk/>
          <pc:sldMk cId="4277188640" sldId="353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4:00:45.178" v="3384" actId="403"/>
          <ac:spMkLst>
            <pc:docMk/>
            <pc:sldMk cId="4277188640" sldId="353"/>
            <ac:spMk id="15" creationId="{BEF000F4-9439-1C2E-AE3F-ED34DC55A796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3:58:03.314" v="3342" actId="478"/>
          <ac:spMkLst>
            <pc:docMk/>
            <pc:sldMk cId="4277188640" sldId="353"/>
            <ac:spMk id="17" creationId="{4CF1BCBE-5D4E-3058-3116-ABB6104A626B}"/>
          </ac:spMkLst>
        </pc:spChg>
        <pc:spChg chg="del">
          <ac:chgData name="이덕중[ 대학원석·박사통합과정재학 / 인공지능학과 ]" userId="01507972-c1d4-4465-876b-3c7b2cb31bfb" providerId="ADAL" clId="{180BABD1-1A00-402E-88DE-D17A0180BB7B}" dt="2022-08-01T03:58:03.314" v="3342" actId="478"/>
          <ac:spMkLst>
            <pc:docMk/>
            <pc:sldMk cId="4277188640" sldId="353"/>
            <ac:spMk id="18" creationId="{EDC1985C-C6AD-AFAA-778B-B5B582134CEC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0:52.916" v="3387" actId="1076"/>
          <ac:spMkLst>
            <pc:docMk/>
            <pc:sldMk cId="4277188640" sldId="353"/>
            <ac:spMk id="19" creationId="{176EF5C4-2F79-0DE0-4CC1-6511275BA12D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01:22.124" v="3403" actId="1076"/>
          <ac:spMkLst>
            <pc:docMk/>
            <pc:sldMk cId="4277188640" sldId="353"/>
            <ac:spMk id="24" creationId="{020CE8BD-117C-4496-0736-6DFBD3028410}"/>
          </ac:spMkLst>
        </pc:spChg>
        <pc:picChg chg="del">
          <ac:chgData name="이덕중[ 대학원석·박사통합과정재학 / 인공지능학과 ]" userId="01507972-c1d4-4465-876b-3c7b2cb31bfb" providerId="ADAL" clId="{180BABD1-1A00-402E-88DE-D17A0180BB7B}" dt="2022-08-01T03:58:03.314" v="3342" actId="478"/>
          <ac:picMkLst>
            <pc:docMk/>
            <pc:sldMk cId="4277188640" sldId="353"/>
            <ac:picMk id="3" creationId="{E9BE8E71-659B-D17B-C6B8-70E79EC64A28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3:58:03.314" v="3342" actId="478"/>
          <ac:picMkLst>
            <pc:docMk/>
            <pc:sldMk cId="4277188640" sldId="353"/>
            <ac:picMk id="5" creationId="{E2CB87CD-8E59-0895-6773-FCE70CF5AEAC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2:47.338" v="3408" actId="1076"/>
          <ac:picMkLst>
            <pc:docMk/>
            <pc:sldMk cId="4277188640" sldId="353"/>
            <ac:picMk id="9" creationId="{7B9647EC-FFCB-6274-0395-2B28BC9536C3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2:47.338" v="3408" actId="1076"/>
          <ac:picMkLst>
            <pc:docMk/>
            <pc:sldMk cId="4277188640" sldId="353"/>
            <ac:picMk id="11" creationId="{9769A0DA-85F7-A081-A05B-49E12904EED5}"/>
          </ac:picMkLst>
        </pc:picChg>
        <pc:picChg chg="del">
          <ac:chgData name="이덕중[ 대학원석·박사통합과정재학 / 인공지능학과 ]" userId="01507972-c1d4-4465-876b-3c7b2cb31bfb" providerId="ADAL" clId="{180BABD1-1A00-402E-88DE-D17A0180BB7B}" dt="2022-08-01T03:58:03.314" v="3342" actId="478"/>
          <ac:picMkLst>
            <pc:docMk/>
            <pc:sldMk cId="4277188640" sldId="353"/>
            <ac:picMk id="2050" creationId="{E70D9502-2FD3-0226-4796-48EC102DF141}"/>
          </ac:picMkLst>
        </pc:picChg>
        <pc:picChg chg="add mod">
          <ac:chgData name="이덕중[ 대학원석·박사통합과정재학 / 인공지능학과 ]" userId="01507972-c1d4-4465-876b-3c7b2cb31bfb" providerId="ADAL" clId="{180BABD1-1A00-402E-88DE-D17A0180BB7B}" dt="2022-08-01T04:01:06.150" v="3391" actId="1076"/>
          <ac:picMkLst>
            <pc:docMk/>
            <pc:sldMk cId="4277188640" sldId="353"/>
            <ac:picMk id="15362" creationId="{421FE031-C382-EAB8-5FE1-511FC28F44DC}"/>
          </ac:picMkLst>
        </pc:picChg>
      </pc:sldChg>
      <pc:sldChg chg="addSp delSp modSp add mod modNotesTx">
        <pc:chgData name="이덕중[ 대학원석·박사통합과정재학 / 인공지능학과 ]" userId="01507972-c1d4-4465-876b-3c7b2cb31bfb" providerId="ADAL" clId="{180BABD1-1A00-402E-88DE-D17A0180BB7B}" dt="2022-08-01T05:27:06.196" v="6346" actId="2711"/>
        <pc:sldMkLst>
          <pc:docMk/>
          <pc:sldMk cId="3267269355" sldId="354"/>
        </pc:sldMkLst>
        <pc:spChg chg="mod">
          <ac:chgData name="이덕중[ 대학원석·박사통합과정재학 / 인공지능학과 ]" userId="01507972-c1d4-4465-876b-3c7b2cb31bfb" providerId="ADAL" clId="{180BABD1-1A00-402E-88DE-D17A0180BB7B}" dt="2022-08-01T05:27:06.196" v="6346" actId="2711"/>
          <ac:spMkLst>
            <pc:docMk/>
            <pc:sldMk cId="3267269355" sldId="354"/>
            <ac:spMk id="15" creationId="{4E6F83F0-EA21-2CC5-B4A6-5E11AF4F0601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58:19.979" v="5257" actId="2710"/>
          <ac:spMkLst>
            <pc:docMk/>
            <pc:sldMk cId="3267269355" sldId="354"/>
            <ac:spMk id="24" creationId="{5EF80204-0A06-CAC3-E7F3-7B72B6C3F302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4:48:08.934" v="4971" actId="478"/>
          <ac:spMkLst>
            <pc:docMk/>
            <pc:sldMk cId="3267269355" sldId="354"/>
            <ac:spMk id="25" creationId="{A0BFA0D2-C437-9C21-C862-EA43D5319B36}"/>
          </ac:spMkLst>
        </pc:spChg>
        <pc:spChg chg="del mod">
          <ac:chgData name="이덕중[ 대학원석·박사통합과정재학 / 인공지능학과 ]" userId="01507972-c1d4-4465-876b-3c7b2cb31bfb" providerId="ADAL" clId="{180BABD1-1A00-402E-88DE-D17A0180BB7B}" dt="2022-08-01T04:48:08.934" v="4971" actId="478"/>
          <ac:spMkLst>
            <pc:docMk/>
            <pc:sldMk cId="3267269355" sldId="354"/>
            <ac:spMk id="26" creationId="{11ED4394-E4CC-CA07-25C3-0FE1170885A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4:57:12.514" v="5109" actId="14100"/>
          <ac:spMkLst>
            <pc:docMk/>
            <pc:sldMk cId="3267269355" sldId="354"/>
            <ac:spMk id="27" creationId="{8A9DAF28-9CAD-FF63-0C6D-C524CD51475A}"/>
          </ac:spMkLst>
        </pc:spChg>
        <pc:spChg chg="add del mod">
          <ac:chgData name="이덕중[ 대학원석·박사통합과정재학 / 인공지능학과 ]" userId="01507972-c1d4-4465-876b-3c7b2cb31bfb" providerId="ADAL" clId="{180BABD1-1A00-402E-88DE-D17A0180BB7B}" dt="2022-08-01T04:59:26.379" v="5329"/>
          <ac:spMkLst>
            <pc:docMk/>
            <pc:sldMk cId="3267269355" sldId="354"/>
            <ac:spMk id="28" creationId="{9CABB3D1-3C8D-4082-0CE6-42D5E21E6726}"/>
          </ac:spMkLst>
        </pc:spChg>
        <pc:spChg chg="add mod">
          <ac:chgData name="이덕중[ 대학원석·박사통합과정재학 / 인공지능학과 ]" userId="01507972-c1d4-4465-876b-3c7b2cb31bfb" providerId="ADAL" clId="{180BABD1-1A00-402E-88DE-D17A0180BB7B}" dt="2022-08-01T04:57:32.824" v="5113" actId="1076"/>
          <ac:spMkLst>
            <pc:docMk/>
            <pc:sldMk cId="3267269355" sldId="354"/>
            <ac:spMk id="29" creationId="{E8B4D7AD-DF3A-9795-3C81-1CBFF1594F01}"/>
          </ac:spMkLst>
        </pc:spChg>
        <pc:picChg chg="del mod">
          <ac:chgData name="이덕중[ 대학원석·박사통합과정재학 / 인공지능학과 ]" userId="01507972-c1d4-4465-876b-3c7b2cb31bfb" providerId="ADAL" clId="{180BABD1-1A00-402E-88DE-D17A0180BB7B}" dt="2022-08-01T04:48:08.934" v="4971" actId="478"/>
          <ac:picMkLst>
            <pc:docMk/>
            <pc:sldMk cId="3267269355" sldId="354"/>
            <ac:picMk id="3074" creationId="{7BAC5787-F07B-4798-F099-59DB0F1C2ED9}"/>
          </ac:picMkLst>
        </pc:picChg>
        <pc:picChg chg="del mod">
          <ac:chgData name="이덕중[ 대학원석·박사통합과정재학 / 인공지능학과 ]" userId="01507972-c1d4-4465-876b-3c7b2cb31bfb" providerId="ADAL" clId="{180BABD1-1A00-402E-88DE-D17A0180BB7B}" dt="2022-08-01T04:48:08.934" v="4971" actId="478"/>
          <ac:picMkLst>
            <pc:docMk/>
            <pc:sldMk cId="3267269355" sldId="354"/>
            <ac:picMk id="3076" creationId="{BBE214B5-D1AC-5EB3-C390-5C5DAE5AE4CB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48:26.607" v="4973" actId="1076"/>
          <ac:picMkLst>
            <pc:docMk/>
            <pc:sldMk cId="3267269355" sldId="354"/>
            <ac:picMk id="3078" creationId="{DA8DE311-21CF-4157-8766-78A8132EFD91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59:31.027" v="5331" actId="1076"/>
          <ac:picMkLst>
            <pc:docMk/>
            <pc:sldMk cId="3267269355" sldId="354"/>
            <ac:picMk id="3080" creationId="{98E7AA9C-5E70-B74A-7F14-3E6A8577DB6E}"/>
          </ac:picMkLst>
        </pc:picChg>
        <pc:picChg chg="add del mod">
          <ac:chgData name="이덕중[ 대학원석·박사통합과정재학 / 인공지능학과 ]" userId="01507972-c1d4-4465-876b-3c7b2cb31bfb" providerId="ADAL" clId="{180BABD1-1A00-402E-88DE-D17A0180BB7B}" dt="2022-08-01T04:57:29.668" v="5112" actId="1076"/>
          <ac:picMkLst>
            <pc:docMk/>
            <pc:sldMk cId="3267269355" sldId="354"/>
            <ac:picMk id="3082" creationId="{7271BFA5-FD54-5E03-FA9A-B4277B684B3E}"/>
          </ac:picMkLst>
        </pc:picChg>
      </pc:sldChg>
    </pc:docChg>
  </pc:docChgLst>
  <pc:docChgLst>
    <pc:chgData name="이덕중[ 대학원석·박사통합과정재학 / 인공지능학과 ]" userId="01507972-c1d4-4465-876b-3c7b2cb31bfb" providerId="ADAL" clId="{ECD23731-6FF8-44B7-85B6-D06767F77996}"/>
    <pc:docChg chg="delSld">
      <pc:chgData name="이덕중[ 대학원석·박사통합과정재학 / 인공지능학과 ]" userId="01507972-c1d4-4465-876b-3c7b2cb31bfb" providerId="ADAL" clId="{ECD23731-6FF8-44B7-85B6-D06767F77996}" dt="2022-08-11T10:00:41.958" v="16" actId="47"/>
      <pc:docMkLst>
        <pc:docMk/>
      </pc:docMkLst>
      <pc:sldChg chg="del">
        <pc:chgData name="이덕중[ 대학원석·박사통합과정재학 / 인공지능학과 ]" userId="01507972-c1d4-4465-876b-3c7b2cb31bfb" providerId="ADAL" clId="{ECD23731-6FF8-44B7-85B6-D06767F77996}" dt="2022-08-11T10:00:33.614" v="4" actId="47"/>
        <pc:sldMkLst>
          <pc:docMk/>
          <pc:sldMk cId="760197764" sldId="311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40.343" v="13" actId="47"/>
        <pc:sldMkLst>
          <pc:docMk/>
          <pc:sldMk cId="2535362946" sldId="324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29.712" v="1" actId="47"/>
        <pc:sldMkLst>
          <pc:docMk/>
          <pc:sldMk cId="1789948469" sldId="328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0.386" v="2" actId="47"/>
        <pc:sldMkLst>
          <pc:docMk/>
          <pc:sldMk cId="2821135289" sldId="329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05.625" v="0" actId="47"/>
        <pc:sldMkLst>
          <pc:docMk/>
          <pc:sldMk cId="1693341467" sldId="340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4.124" v="5" actId="47"/>
        <pc:sldMkLst>
          <pc:docMk/>
          <pc:sldMk cId="737460746" sldId="341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6.901" v="9" actId="47"/>
        <pc:sldMkLst>
          <pc:docMk/>
          <pc:sldMk cId="2354281292" sldId="342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4.854" v="6" actId="47"/>
        <pc:sldMkLst>
          <pc:docMk/>
          <pc:sldMk cId="255669272" sldId="343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8.096" v="11" actId="47"/>
        <pc:sldMkLst>
          <pc:docMk/>
          <pc:sldMk cId="3782257582" sldId="344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8.327" v="12" actId="47"/>
        <pc:sldMkLst>
          <pc:docMk/>
          <pc:sldMk cId="141961097" sldId="345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40.715" v="14" actId="47"/>
        <pc:sldMkLst>
          <pc:docMk/>
          <pc:sldMk cId="1508623438" sldId="347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41.627" v="15" actId="47"/>
        <pc:sldMkLst>
          <pc:docMk/>
          <pc:sldMk cId="2427666348" sldId="348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41.958" v="16" actId="47"/>
        <pc:sldMkLst>
          <pc:docMk/>
          <pc:sldMk cId="2561109463" sldId="349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5.788" v="7" actId="47"/>
        <pc:sldMkLst>
          <pc:docMk/>
          <pc:sldMk cId="3645354994" sldId="351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6.164" v="8" actId="47"/>
        <pc:sldMkLst>
          <pc:docMk/>
          <pc:sldMk cId="215624920" sldId="352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1.896" v="3" actId="47"/>
        <pc:sldMkLst>
          <pc:docMk/>
          <pc:sldMk cId="4277188640" sldId="353"/>
        </pc:sldMkLst>
      </pc:sldChg>
      <pc:sldChg chg="del">
        <pc:chgData name="이덕중[ 대학원석·박사통합과정재학 / 인공지능학과 ]" userId="01507972-c1d4-4465-876b-3c7b2cb31bfb" providerId="ADAL" clId="{ECD23731-6FF8-44B7-85B6-D06767F77996}" dt="2022-08-11T10:00:37.436" v="10" actId="47"/>
        <pc:sldMkLst>
          <pc:docMk/>
          <pc:sldMk cId="3267269355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6112-03EA-4BD1-941B-E65EF30CF365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E70A1-6798-4B10-A406-CDE2611D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8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37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33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US" altLang="ko-KR"/>
                  <a:t>VAE</a:t>
                </a:r>
                <a:r>
                  <a:rPr lang="ko-KR" altLang="en-US"/>
                  <a:t>에서 했던 과정에서 </a:t>
                </a:r>
                <a:r>
                  <a:rPr lang="en-US" altLang="ko-KR"/>
                  <a:t>minimiz</a:t>
                </a:r>
                <a:r>
                  <a:rPr lang="ko-KR" altLang="en-US"/>
                  <a:t>로 바꾸고 그걸 </a:t>
                </a:r>
                <a:r>
                  <a:rPr lang="en-US" altLang="ko-KR"/>
                  <a:t>graph neural networ</a:t>
                </a:r>
                <a:r>
                  <a:rPr lang="ko-KR" altLang="en-US"/>
                  <a:t>에 적용한것</a:t>
                </a:r>
                <a:r>
                  <a:rPr lang="en-US" altLang="ko-KR"/>
                  <a:t>..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200">
                    <a:ea typeface="AppleSDGothicNeoB00" panose="02000503000000000000" pitchFamily="2" charset="-127"/>
                    <a:sym typeface="Wingdings" panose="05000000000000000000" pitchFamily="2" charset="2"/>
                  </a:rPr>
                  <a:t>1. </a:t>
                </a:r>
                <a:r>
                  <a:rPr lang="en-US" altLang="ko-KR" sz="1200" i="0">
                    <a:latin typeface="Cambria Math" panose="02040503050406030204" pitchFamily="18" charset="0"/>
                    <a:ea typeface="AppleSDGothicNeoB00" panose="02000503000000000000" pitchFamily="2" charset="-127"/>
                    <a:sym typeface="Wingdings" panose="05000000000000000000" pitchFamily="2" charset="2"/>
                  </a:rPr>
                  <a:t>𝑘</a:t>
                </a:r>
                <a:r>
                  <a:rPr lang="en-US" altLang="ko-KR" sz="1200">
                    <a:latin typeface="AppleSDGothicNeoB00" panose="02000503000000000000" pitchFamily="2" charset="-127"/>
                    <a:ea typeface="AppleSDGothicNeoB00" panose="02000503000000000000" pitchFamily="2" charset="-127"/>
                    <a:sym typeface="Wingdings" panose="05000000000000000000" pitchFamily="2" charset="2"/>
                  </a:rPr>
                  <a:t>-order Equivariant-GNN : </a:t>
                </a:r>
                <a:r>
                  <a:rPr lang="en-US" altLang="ko-KR"/>
                  <a:t>Invariant and equivariant graph networks ICLR</a:t>
                </a:r>
                <a:r>
                  <a:rPr lang="en-US" altLang="ko-KR" baseline="0"/>
                  <a:t> 2019 https://arxiv.org/pdf/1812.09902.pdf</a:t>
                </a:r>
                <a:br>
                  <a:rPr lang="en-US" altLang="ko-KR" baseline="0"/>
                </a:br>
                <a:r>
                  <a:rPr lang="ko-KR" altLang="en-US"/>
                  <a:t>→ </a:t>
                </a:r>
                <a:r>
                  <a:rPr lang="en-US" altLang="ko-KR"/>
                  <a:t>MP-GNN</a:t>
                </a:r>
                <a:r>
                  <a:rPr lang="ko-KR" altLang="en-US"/>
                  <a:t>의 이론적인 표현력은 </a:t>
                </a:r>
                <a:r>
                  <a:rPr lang="en-US" altLang="ko-KR"/>
                  <a:t>1-WL test</a:t>
                </a:r>
                <a:r>
                  <a:rPr lang="ko-KR" altLang="en-US"/>
                  <a:t>에 </a:t>
                </a:r>
                <a:r>
                  <a:rPr lang="en-US" altLang="ko-KR"/>
                  <a:t>bounded </a:t>
                </a:r>
                <a:r>
                  <a:rPr lang="ko-KR" altLang="en-US"/>
                  <a:t>된다 </a:t>
                </a:r>
                <a:r>
                  <a:rPr lang="en-US" altLang="ko-KR"/>
                  <a:t>[GIN]</a:t>
                </a:r>
              </a:p>
              <a:p>
                <a:r>
                  <a:rPr lang="en-US" altLang="ko-KR"/>
                  <a:t>→ </a:t>
                </a:r>
                <a:r>
                  <a:rPr lang="ko-KR" altLang="en-US"/>
                  <a:t>명확히 </a:t>
                </a:r>
                <a:r>
                  <a:rPr lang="en-US" altLang="ko-KR"/>
                  <a:t>symmetric</a:t>
                </a:r>
                <a:r>
                  <a:rPr lang="ko-KR" altLang="en-US"/>
                  <a:t>한 </a:t>
                </a:r>
                <a:r>
                  <a:rPr lang="en-US" altLang="ko-KR"/>
                  <a:t>graph</a:t>
                </a:r>
                <a:r>
                  <a:rPr lang="ko-KR" altLang="en-US"/>
                  <a:t>에 몇몇 </a:t>
                </a:r>
                <a:r>
                  <a:rPr lang="en-US" altLang="ko-KR"/>
                  <a:t>MP</a:t>
                </a:r>
                <a:r>
                  <a:rPr lang="ko-KR" altLang="en-US"/>
                  <a:t>는 충분한 판별력을 갖추지 못함</a:t>
                </a:r>
              </a:p>
              <a:p>
                <a:r>
                  <a:rPr lang="ko-KR" altLang="en-US"/>
                  <a:t>→ </a:t>
                </a:r>
                <a:r>
                  <a:rPr lang="en-US" altLang="ko-KR"/>
                  <a:t>k-order Equivariant-GNNs</a:t>
                </a:r>
                <a:r>
                  <a:rPr lang="ko-KR" altLang="en-US"/>
                  <a:t>소개 되었지만</a:t>
                </a:r>
                <a:r>
                  <a:rPr lang="en-US" altLang="ko-KR"/>
                  <a:t>, O(n^k)</a:t>
                </a:r>
                <a:r>
                  <a:rPr lang="ko-KR" altLang="en-US"/>
                  <a:t>의 </a:t>
                </a:r>
                <a:r>
                  <a:rPr lang="en-US" altLang="ko-KR"/>
                  <a:t>memory</a:t>
                </a:r>
                <a:r>
                  <a:rPr lang="ko-KR" altLang="en-US"/>
                  <a:t>를 필요로한다</a:t>
                </a:r>
                <a:r>
                  <a:rPr lang="en-US" altLang="ko-KR"/>
                  <a:t>. </a:t>
                </a:r>
                <a:r>
                  <a:rPr lang="ko-KR" altLang="en-US"/>
                  <a:t>이는 </a:t>
                </a:r>
                <a:r>
                  <a:rPr lang="en-US" altLang="ko-KR"/>
                  <a:t>linear complexity</a:t>
                </a:r>
                <a:r>
                  <a:rPr lang="ko-KR" altLang="en-US"/>
                  <a:t>의 </a:t>
                </a:r>
                <a:r>
                  <a:rPr lang="en-US" altLang="ko-KR"/>
                  <a:t>MP-GNNs</a:t>
                </a:r>
                <a:r>
                  <a:rPr lang="ko-KR" altLang="en-US"/>
                  <a:t>에 비교 비효율적임</a:t>
                </a:r>
                <a:endParaRPr lang="en-US" altLang="ko-KR"/>
              </a:p>
              <a:p>
                <a:endParaRPr lang="ko-KR" altLang="en-US"/>
              </a:p>
              <a:p>
                <a:pPr>
                  <a:buFont typeface="+mj-lt"/>
                  <a:buNone/>
                </a:pPr>
                <a:r>
                  <a:rPr lang="en-US" altLang="ko-KR" baseline="0"/>
                  <a:t>2. </a:t>
                </a:r>
                <a:r>
                  <a:rPr lang="en-US" altLang="ko-KR"/>
                  <a:t>graph positional encoding</a:t>
                </a:r>
              </a:p>
              <a:p>
                <a:r>
                  <a:rPr lang="en-US" altLang="ko-KR"/>
                  <a:t>→ PE idea</a:t>
                </a:r>
                <a:r>
                  <a:rPr lang="ko-KR" altLang="en-US"/>
                  <a:t>는 </a:t>
                </a:r>
                <a:r>
                  <a:rPr lang="en-US" altLang="ko-KR"/>
                  <a:t>pixels in image, words in text, nodes in graph</a:t>
                </a:r>
                <a:r>
                  <a:rPr lang="ko-KR" altLang="en-US"/>
                  <a:t>의 </a:t>
                </a:r>
                <a:r>
                  <a:rPr lang="en-US" altLang="ko-KR"/>
                  <a:t>global position</a:t>
                </a:r>
                <a:r>
                  <a:rPr lang="ko-KR" altLang="en-US"/>
                  <a:t>을 </a:t>
                </a:r>
                <a:r>
                  <a:rPr lang="en-US" altLang="ko-KR"/>
                  <a:t>notion</a:t>
                </a:r>
                <a:r>
                  <a:rPr lang="ko-KR" altLang="en-US"/>
                  <a:t>하는 것</a:t>
                </a:r>
                <a:r>
                  <a:rPr lang="en-US" altLang="ko-KR"/>
                  <a:t>(?)</a:t>
                </a:r>
              </a:p>
              <a:p>
                <a:r>
                  <a:rPr lang="en-US" altLang="ko-KR"/>
                  <a:t>→ GNNs</a:t>
                </a:r>
                <a:r>
                  <a:rPr lang="ko-KR" altLang="en-US"/>
                  <a:t>에서 </a:t>
                </a:r>
                <a:r>
                  <a:rPr lang="en-US" altLang="ko-KR"/>
                  <a:t>node position</a:t>
                </a:r>
                <a:r>
                  <a:rPr lang="ko-KR" altLang="en-US"/>
                  <a:t>은 </a:t>
                </a:r>
                <a:r>
                  <a:rPr lang="en-US" altLang="ko-KR"/>
                  <a:t>challenging</a:t>
                </a:r>
                <a:r>
                  <a:rPr lang="ko-KR" altLang="en-US"/>
                  <a:t>한 문제이다</a:t>
                </a:r>
                <a:r>
                  <a:rPr lang="en-US" altLang="ko-KR"/>
                  <a:t>. arbitrary graph</a:t>
                </a:r>
                <a:r>
                  <a:rPr lang="ko-KR" altLang="en-US"/>
                  <a:t>안 </a:t>
                </a:r>
                <a:r>
                  <a:rPr lang="en-US" altLang="ko-KR"/>
                  <a:t>node</a:t>
                </a:r>
                <a:r>
                  <a:rPr lang="ko-KR" altLang="en-US"/>
                  <a:t>의 </a:t>
                </a:r>
                <a:r>
                  <a:rPr lang="en-US" altLang="ko-KR"/>
                  <a:t>canonical positioning</a:t>
                </a:r>
                <a:r>
                  <a:rPr lang="ko-KR" altLang="en-US"/>
                  <a:t>이 존재하지 않기 때문에 어렵다</a:t>
                </a:r>
                <a:r>
                  <a:rPr lang="en-US" altLang="ko-KR"/>
                  <a:t>. </a:t>
                </a:r>
                <a:r>
                  <a:rPr lang="ko-KR" altLang="en-US"/>
                  <a:t>그래서 </a:t>
                </a:r>
                <a:r>
                  <a:rPr lang="en-US" altLang="ko-KR"/>
                  <a:t>CNN, RNN</a:t>
                </a:r>
                <a:r>
                  <a:rPr lang="ko-KR" altLang="en-US"/>
                  <a:t>보다 </a:t>
                </a:r>
                <a:r>
                  <a:rPr lang="en-US" altLang="ko-KR"/>
                  <a:t>GNN</a:t>
                </a:r>
                <a:r>
                  <a:rPr lang="ko-KR" altLang="en-US"/>
                  <a:t>에서 </a:t>
                </a:r>
                <a:r>
                  <a:rPr lang="en-US" altLang="ko-KR"/>
                  <a:t>PE</a:t>
                </a:r>
                <a:r>
                  <a:rPr lang="ko-KR" altLang="en-US"/>
                  <a:t>는 더 </a:t>
                </a:r>
                <a:r>
                  <a:rPr lang="en-US" altLang="ko-KR"/>
                  <a:t>critical</a:t>
                </a:r>
                <a:r>
                  <a:rPr lang="ko-KR" altLang="en-US"/>
                  <a:t>한 문제임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ko-KR" b="1"/>
                  <a:t>index positional encodeeing</a:t>
                </a:r>
                <a:r>
                  <a:rPr lang="en-US" altLang="ko-KR"/>
                  <a:t> : n! possible index permutations or else sampling needs to be done… ⇒ node</a:t>
                </a:r>
                <a:r>
                  <a:rPr lang="ko-KR" altLang="en-US"/>
                  <a:t>를 </a:t>
                </a:r>
                <a:r>
                  <a:rPr lang="en-US" altLang="ko-KR"/>
                  <a:t>index positional</a:t>
                </a:r>
                <a:r>
                  <a:rPr lang="ko-KR" altLang="en-US"/>
                  <a:t>로 할당</a:t>
                </a:r>
                <a:r>
                  <a:rPr lang="en-US" altLang="ko-KR"/>
                  <a:t>, </a:t>
                </a:r>
                <a:r>
                  <a:rPr lang="ko-KR" altLang="en-US"/>
                  <a:t>가능한 </a:t>
                </a:r>
                <a:r>
                  <a:rPr lang="en-US" altLang="ko-KR"/>
                  <a:t>index permutation</a:t>
                </a:r>
                <a:r>
                  <a:rPr lang="ko-KR" altLang="en-US"/>
                  <a:t>이 </a:t>
                </a:r>
                <a:r>
                  <a:rPr lang="en-US" altLang="ko-KR"/>
                  <a:t>n!…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ko-KR" b="1"/>
                  <a:t>Laplacian Eigenvectors</a:t>
                </a:r>
                <a:r>
                  <a:rPr lang="en-US" altLang="ko-KR"/>
                  <a:t> : </a:t>
                </a:r>
                <a:r>
                  <a:rPr lang="ko-KR" altLang="en-US"/>
                  <a:t>의미있는 </a:t>
                </a:r>
                <a:r>
                  <a:rPr lang="en-US" altLang="ko-KR"/>
                  <a:t>local </a:t>
                </a:r>
                <a:r>
                  <a:rPr lang="ko-KR" altLang="en-US"/>
                  <a:t>좌표 시스템 형식을 맞추고</a:t>
                </a:r>
                <a:r>
                  <a:rPr lang="en-US" altLang="ko-KR"/>
                  <a:t>(?), global graph structure</a:t>
                </a:r>
                <a:r>
                  <a:rPr lang="ko-KR" altLang="en-US"/>
                  <a:t>를 보존한다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⇒ </a:t>
                </a:r>
                <a:r>
                  <a:rPr lang="ko-KR" altLang="en-US"/>
                  <a:t>하지만 </a:t>
                </a:r>
                <a:r>
                  <a:rPr lang="en-US" altLang="ko-KR"/>
                  <a:t>PE</a:t>
                </a:r>
                <a:r>
                  <a:rPr lang="ko-KR" altLang="en-US"/>
                  <a:t>를 </a:t>
                </a:r>
                <a:r>
                  <a:rPr lang="en-US" altLang="ko-KR"/>
                  <a:t>eigenvectors</a:t>
                </a:r>
                <a:r>
                  <a:rPr lang="ko-KR" altLang="en-US"/>
                  <a:t>로 사용할때 </a:t>
                </a:r>
                <a:r>
                  <a:rPr lang="ko-KR" altLang="en-US" b="1"/>
                  <a:t>“</a:t>
                </a:r>
                <a:r>
                  <a:rPr lang="en-US" altLang="ko-KR" b="1"/>
                  <a:t>Sign ambiguity”(-1, 1 </a:t>
                </a:r>
                <a:r>
                  <a:rPr lang="ko-KR" altLang="en-US" b="1"/>
                  <a:t>진짜 부호인가</a:t>
                </a:r>
                <a:r>
                  <a:rPr lang="en-US" altLang="ko-KR" b="1"/>
                  <a:t>? -&gt; </a:t>
                </a:r>
                <a:r>
                  <a:rPr lang="ko-KR" altLang="en-US" b="1"/>
                  <a:t>그럼 </a:t>
                </a:r>
                <a:r>
                  <a:rPr lang="en-US" altLang="ko-KR" b="1"/>
                  <a:t>k</a:t>
                </a:r>
                <a:r>
                  <a:rPr lang="ko-KR" altLang="en-US" b="1"/>
                  <a:t>개 고를때 </a:t>
                </a:r>
                <a:r>
                  <a:rPr lang="en-US" altLang="ko-KR" b="1"/>
                  <a:t>2^k</a:t>
                </a:r>
                <a:r>
                  <a:rPr lang="ko-KR" altLang="en-US" b="1"/>
                  <a:t>만큼 생기긴함</a:t>
                </a:r>
                <a:r>
                  <a:rPr lang="en-US" altLang="ko-KR" b="1"/>
                  <a:t>, sign</a:t>
                </a:r>
                <a:r>
                  <a:rPr lang="ko-KR" altLang="en-US" b="1"/>
                  <a:t>이 그 마이너스 플러스 부호가 맞나</a:t>
                </a:r>
                <a:r>
                  <a:rPr lang="en-US" altLang="ko-KR" b="1"/>
                  <a:t>..)</a:t>
                </a:r>
                <a:r>
                  <a:rPr lang="ko-KR" altLang="en-US" b="1"/>
                  <a:t>가 존재 </a:t>
                </a:r>
                <a:r>
                  <a:rPr lang="en-US" altLang="ko-KR" b="1"/>
                  <a:t>network </a:t>
                </a:r>
                <a:r>
                  <a:rPr lang="ko-KR" altLang="en-US" b="1"/>
                  <a:t>학습을 위해 </a:t>
                </a:r>
                <a:r>
                  <a:rPr lang="en-US" altLang="ko-KR" b="1"/>
                  <a:t>k</a:t>
                </a:r>
                <a:r>
                  <a:rPr lang="ko-KR" altLang="en-US" b="1"/>
                  <a:t>개 </a:t>
                </a:r>
                <a:r>
                  <a:rPr lang="en-US" altLang="ko-KR" b="1"/>
                  <a:t>eigenvectors</a:t>
                </a:r>
                <a:r>
                  <a:rPr lang="ko-KR" altLang="en-US" b="1"/>
                  <a:t>를 </a:t>
                </a:r>
                <a:r>
                  <a:rPr lang="en-US" altLang="ko-KR" b="1"/>
                  <a:t>selection</a:t>
                </a:r>
                <a:r>
                  <a:rPr lang="ko-KR" altLang="en-US" b="1"/>
                  <a:t>할때 </a:t>
                </a:r>
                <a:r>
                  <a:rPr lang="en-US" altLang="ko-KR" b="1"/>
                  <a:t>l</a:t>
                </a:r>
                <a:r>
                  <a:rPr lang="en-US" altLang="ko-KR"/>
                  <a:t>eading to 2^k number of possible sign values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altLang="ko-KR" b="1"/>
                  <a:t>another PE</a:t>
                </a:r>
                <a:r>
                  <a:rPr lang="en-US" altLang="ko-KR"/>
                  <a:t> : prior information</a:t>
                </a:r>
                <a:r>
                  <a:rPr lang="ko-KR" altLang="en-US"/>
                  <a:t>을 </a:t>
                </a:r>
                <a:r>
                  <a:rPr lang="en-US" altLang="ko-KR"/>
                  <a:t>encoding (pre-computed</a:t>
                </a:r>
                <a:r>
                  <a:rPr lang="ko-KR" altLang="en-US"/>
                  <a:t>되어야하고 </a:t>
                </a:r>
                <a:r>
                  <a:rPr lang="en-US" altLang="ko-KR"/>
                  <a:t>graph sub-structures O(n^k))</a:t>
                </a:r>
              </a:p>
              <a:p>
                <a:pPr>
                  <a:buFont typeface="+mj-lt"/>
                  <a:buAutoNum type="arabicPeriod" startAt="3"/>
                </a:pPr>
                <a:endParaRPr lang="en-US" altLang="ko-KR"/>
              </a:p>
              <a:p>
                <a:pPr>
                  <a:buFont typeface="+mj-lt"/>
                  <a:buNone/>
                </a:pPr>
                <a:r>
                  <a:rPr lang="en-US" altLang="ko-KR"/>
                  <a:t>3. Transformer</a:t>
                </a:r>
              </a:p>
              <a:p>
                <a:r>
                  <a:rPr lang="ko-KR" altLang="en-US"/>
                  <a:t>→ </a:t>
                </a:r>
                <a:r>
                  <a:rPr lang="en-US" altLang="ko-KR"/>
                  <a:t>Spares-MP-GNNs</a:t>
                </a:r>
                <a:r>
                  <a:rPr lang="ko-KR" altLang="en-US"/>
                  <a:t>은 매우 효율적이지만</a:t>
                </a:r>
                <a:r>
                  <a:rPr lang="en-US" altLang="ko-KR"/>
                  <a:t>, vanishing gradient</a:t>
                </a:r>
                <a:r>
                  <a:rPr lang="ko-KR" altLang="en-US"/>
                  <a:t>말고도 </a:t>
                </a:r>
                <a:r>
                  <a:rPr lang="en-US" altLang="ko-KR"/>
                  <a:t>node</a:t>
                </a:r>
                <a:r>
                  <a:rPr lang="ko-KR" altLang="en-US"/>
                  <a:t>간 </a:t>
                </a:r>
                <a:r>
                  <a:rPr lang="en-US" altLang="ko-KR"/>
                  <a:t>long range interaction</a:t>
                </a:r>
                <a:r>
                  <a:rPr lang="ko-KR" altLang="en-US"/>
                  <a:t>에 </a:t>
                </a:r>
                <a:r>
                  <a:rPr lang="en-US" altLang="ko-KR"/>
                  <a:t>information bottlenck limitation</a:t>
                </a:r>
                <a:r>
                  <a:rPr lang="ko-KR" altLang="en-US"/>
                  <a:t>을 가지고 있음</a:t>
                </a:r>
              </a:p>
              <a:p>
                <a:r>
                  <a:rPr lang="ko-KR" altLang="en-US"/>
                  <a:t>→ 이걸 해결하기위해 </a:t>
                </a:r>
                <a:r>
                  <a:rPr lang="en-US" altLang="ko-KR"/>
                  <a:t>transformer</a:t>
                </a:r>
                <a:r>
                  <a:rPr lang="ko-KR" altLang="en-US"/>
                  <a:t>을 적용함</a:t>
                </a:r>
              </a:p>
              <a:p>
                <a:r>
                  <a:rPr lang="ko-KR" altLang="en-US"/>
                  <a:t>→ 이때 문제점은 </a:t>
                </a:r>
                <a:r>
                  <a:rPr lang="en-US" altLang="ko-KR"/>
                  <a:t>non-learnable PE </a:t>
                </a:r>
                <a:r>
                  <a:rPr lang="ko-KR" altLang="en-US"/>
                  <a:t>로 </a:t>
                </a:r>
                <a:r>
                  <a:rPr lang="en-US" altLang="ko-KR"/>
                  <a:t>graph </a:t>
                </a:r>
                <a:r>
                  <a:rPr lang="ko-KR" altLang="en-US"/>
                  <a:t>구조 정보를 </a:t>
                </a:r>
                <a:r>
                  <a:rPr lang="en-US" altLang="ko-KR"/>
                  <a:t>encode </a:t>
                </a:r>
                <a:r>
                  <a:rPr lang="ko-KR" altLang="en-US"/>
                  <a:t>하는것과 </a:t>
                </a:r>
                <a:r>
                  <a:rPr lang="en-US" altLang="ko-KR"/>
                  <a:t>Laplacian eigenvector</a:t>
                </a:r>
                <a:r>
                  <a:rPr lang="ko-KR" altLang="en-US"/>
                  <a:t>에 의존하는 학습 가능한 </a:t>
                </a:r>
                <a:r>
                  <a:rPr lang="en-US" altLang="ko-KR"/>
                  <a:t>PE</a:t>
                </a:r>
                <a:r>
                  <a:rPr lang="ko-KR" altLang="en-US"/>
                  <a:t>를 </a:t>
                </a:r>
                <a:r>
                  <a:rPr lang="en-US" altLang="ko-KR"/>
                  <a:t>transformer network</a:t>
                </a:r>
                <a:r>
                  <a:rPr lang="ko-KR" altLang="en-US"/>
                  <a:t>에 </a:t>
                </a:r>
                <a:r>
                  <a:rPr lang="en-US" altLang="ko-KR"/>
                  <a:t>inject</a:t>
                </a:r>
                <a:r>
                  <a:rPr lang="ko-KR" altLang="en-US"/>
                  <a:t>해서 </a:t>
                </a:r>
                <a:r>
                  <a:rPr lang="en-US" altLang="ko-KR"/>
                  <a:t>sign ambiguity limitation</a:t>
                </a:r>
                <a:r>
                  <a:rPr lang="ko-KR" altLang="en-US"/>
                  <a:t>이 상속된다</a:t>
                </a:r>
                <a:r>
                  <a:rPr lang="en-US" altLang="ko-KR"/>
                  <a:t>.</a:t>
                </a:r>
              </a:p>
              <a:p>
                <a:r>
                  <a:rPr lang="en-US" altLang="ko-KR"/>
                  <a:t>⇒ </a:t>
                </a:r>
                <a:r>
                  <a:rPr lang="ko-KR" altLang="en-US" b="1"/>
                  <a:t>우리는 일관된 성능 향상을 가진 새로운 </a:t>
                </a:r>
                <a:r>
                  <a:rPr lang="en-US" altLang="ko-KR" b="1"/>
                  <a:t>architecture </a:t>
                </a:r>
                <a:r>
                  <a:rPr lang="ko-KR" altLang="en-US" b="1"/>
                  <a:t>제안해서 </a:t>
                </a:r>
                <a:r>
                  <a:rPr lang="en-US" altLang="ko-KR" b="1"/>
                  <a:t>major limitation </a:t>
                </a:r>
                <a:r>
                  <a:rPr lang="ko-KR" altLang="en-US" b="1"/>
                  <a:t>중 일부를 해결하려 시도함</a:t>
                </a:r>
                <a:endParaRPr lang="ko-KR" altLang="en-US"/>
              </a:p>
              <a:p>
                <a:pPr>
                  <a:buFont typeface="+mj-lt"/>
                  <a:buNone/>
                </a:pPr>
                <a:endParaRPr lang="en-US" altLang="ko-KR"/>
              </a:p>
              <a:p>
                <a:pPr marL="228600" indent="-228600">
                  <a:buAutoNum type="arabicPeriod"/>
                </a:pPr>
                <a:endParaRPr lang="en-US" altLang="ko-KR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561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9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정말 가볍게만 정리 </a:t>
            </a:r>
            <a:r>
              <a:rPr lang="en-US" altLang="ko-KR"/>
              <a:t>-&gt; </a:t>
            </a:r>
            <a:r>
              <a:rPr lang="ko-KR" altLang="en-US"/>
              <a:t>질문 들어오면 </a:t>
            </a:r>
            <a:r>
              <a:rPr lang="en-US" altLang="ko-KR"/>
              <a:t>notion</a:t>
            </a:r>
            <a:r>
              <a:rPr lang="ko-KR" altLang="en-US"/>
              <a:t>정리된거 뽑아둔걸로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figure</a:t>
            </a:r>
            <a:r>
              <a:rPr lang="ko-KR" altLang="en-US"/>
              <a:t>를 보면 알겠지만</a:t>
            </a:r>
            <a:r>
              <a:rPr lang="en-US" altLang="ko-KR"/>
              <a:t>, SIB</a:t>
            </a:r>
            <a:r>
              <a:rPr lang="ko-KR" altLang="en-US"/>
              <a:t>같은 경우 </a:t>
            </a:r>
            <a:r>
              <a:rPr lang="en-US" altLang="ko-KR"/>
              <a:t>MI loss</a:t>
            </a:r>
            <a:r>
              <a:rPr lang="ko-KR" altLang="en-US"/>
              <a:t>가 굉장히 불안정하고 </a:t>
            </a:r>
            <a:r>
              <a:rPr lang="en-US" altLang="ko-KR"/>
              <a:t>connectivity loss</a:t>
            </a:r>
            <a:r>
              <a:rPr lang="ko-KR" altLang="en-US"/>
              <a:t>는 거의 변화가 없는걸 볼 수 있다</a:t>
            </a:r>
            <a:r>
              <a:rPr lang="en-US" altLang="ko-KR"/>
              <a:t>.</a:t>
            </a:r>
          </a:p>
          <a:p>
            <a:r>
              <a:rPr lang="en-US" altLang="ko-KR"/>
              <a:t>⇒ MINE</a:t>
            </a:r>
            <a:r>
              <a:rPr lang="ko-KR" altLang="en-US"/>
              <a:t>기반의 </a:t>
            </a:r>
            <a:r>
              <a:rPr lang="en-US" altLang="ko-KR"/>
              <a:t>bilevel optimization[inner loop</a:t>
            </a:r>
            <a:r>
              <a:rPr lang="ko-KR" altLang="en-US"/>
              <a:t>필요</a:t>
            </a:r>
            <a:r>
              <a:rPr lang="en-US" altLang="ko-KR"/>
              <a:t>]</a:t>
            </a:r>
            <a:r>
              <a:rPr lang="ko-KR" altLang="en-US"/>
              <a:t>는 학습적으로 비효율적이고 </a:t>
            </a:r>
            <a:r>
              <a:rPr lang="en-US" altLang="ko-KR"/>
              <a:t>unstable</a:t>
            </a:r>
            <a:r>
              <a:rPr lang="ko-KR" altLang="en-US"/>
              <a:t>한 </a:t>
            </a:r>
            <a:r>
              <a:rPr lang="en-US" altLang="ko-KR"/>
              <a:t>process</a:t>
            </a:r>
            <a:r>
              <a:rPr lang="ko-KR" altLang="en-US"/>
              <a:t>를 보여줌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그와 달리 </a:t>
            </a:r>
            <a:r>
              <a:rPr lang="en-US" altLang="ko-KR"/>
              <a:t>VIB-GSL</a:t>
            </a:r>
            <a:r>
              <a:rPr lang="ko-KR" altLang="en-US"/>
              <a:t>은 </a:t>
            </a:r>
            <a:r>
              <a:rPr lang="en-US" altLang="ko-KR"/>
              <a:t>converge</a:t>
            </a:r>
            <a:r>
              <a:rPr lang="ko-KR" altLang="en-US"/>
              <a:t>가 잘 되는것을 볼 수 있었다</a:t>
            </a:r>
            <a:r>
              <a:rPr lang="en-US" altLang="ko-KR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5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1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논문은 </a:t>
            </a:r>
            <a:r>
              <a:rPr lang="en-US" altLang="ko-KR"/>
              <a:t>IB principle</a:t>
            </a:r>
            <a:r>
              <a:rPr lang="ko-KR" altLang="en-US"/>
              <a:t>을 이용한 </a:t>
            </a:r>
            <a:r>
              <a:rPr lang="en-US" altLang="ko-KR"/>
              <a:t>Graph structure learning</a:t>
            </a:r>
            <a:r>
              <a:rPr lang="ko-KR" altLang="en-US"/>
              <a:t>을 시도했고</a:t>
            </a:r>
            <a:r>
              <a:rPr lang="en-US" altLang="ko-KR"/>
              <a:t>, graph structure</a:t>
            </a:r>
            <a:r>
              <a:rPr lang="ko-KR" altLang="en-US"/>
              <a:t>와 </a:t>
            </a:r>
            <a:r>
              <a:rPr lang="en-US" altLang="ko-KR"/>
              <a:t>representation</a:t>
            </a:r>
            <a:r>
              <a:rPr lang="ko-KR" altLang="en-US"/>
              <a:t>을 </a:t>
            </a:r>
            <a:r>
              <a:rPr lang="en-US" altLang="ko-KR"/>
              <a:t>jointly</a:t>
            </a:r>
            <a:r>
              <a:rPr lang="ko-KR" altLang="en-US"/>
              <a:t>하게 </a:t>
            </a:r>
            <a:r>
              <a:rPr lang="en-US" altLang="ko-KR"/>
              <a:t>opimize</a:t>
            </a:r>
            <a:r>
              <a:rPr lang="ko-KR" altLang="en-US"/>
              <a:t>하였다</a:t>
            </a:r>
            <a:r>
              <a:rPr lang="en-US" altLang="ko-KR"/>
              <a:t>.</a:t>
            </a:r>
          </a:p>
          <a:p>
            <a:r>
              <a:rPr lang="ko-KR" altLang="en-US"/>
              <a:t>그리고 </a:t>
            </a:r>
            <a:r>
              <a:rPr lang="en-US" altLang="ko-KR"/>
              <a:t>tractable</a:t>
            </a:r>
            <a:r>
              <a:rPr lang="ko-KR" altLang="en-US"/>
              <a:t>한 </a:t>
            </a:r>
            <a:r>
              <a:rPr lang="en-US" altLang="ko-KR"/>
              <a:t>variational approximation</a:t>
            </a:r>
            <a:r>
              <a:rPr lang="ko-KR" altLang="en-US"/>
              <a:t>으로 효율적인 학습을 보장해줌</a:t>
            </a:r>
            <a:r>
              <a:rPr lang="en-US" altLang="ko-KR"/>
              <a:t>.</a:t>
            </a:r>
          </a:p>
          <a:p>
            <a:r>
              <a:rPr lang="en-US" altLang="ko-KR"/>
              <a:t>SIB</a:t>
            </a:r>
            <a:r>
              <a:rPr lang="ko-KR" altLang="en-US"/>
              <a:t>와 달리 </a:t>
            </a:r>
            <a:r>
              <a:rPr lang="en-US" altLang="ko-KR"/>
              <a:t>stable</a:t>
            </a:r>
            <a:r>
              <a:rPr lang="ko-KR" altLang="en-US"/>
              <a:t>하고 쉽고</a:t>
            </a:r>
            <a:r>
              <a:rPr lang="en-US" altLang="ko-KR"/>
              <a:t>, efficiently</a:t>
            </a:r>
            <a:r>
              <a:rPr lang="ko-KR" altLang="en-US"/>
              <a:t>한 학습 과정을 보여줌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E70A1-6798-4B10-A406-CDE2611D53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DBC5-51E2-4C6D-8331-97982235A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AAB9B-7E75-430C-8105-6419E0EB5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D297D-6E37-45E6-8E41-A9823186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84C6D-0EC2-43D0-ADDB-327C0960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9EA18-2B50-4BD7-A8F3-011E4D28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1FC78-F42C-4667-8703-EF6C7933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2BF52-B188-4CBF-872F-85F923789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364F0-C141-4460-82C5-D3E3477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4173F-ED61-4403-AE8C-E1BBF2A4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B8DA9-336D-4638-8966-338A42B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7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876CD-644B-4D9C-9351-C220AC05F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FD656-EE98-4B8F-88A4-F2C99D9F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EC75D-B450-400D-AD5E-EFDED00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8BAF6-2E3B-499E-A113-2AA10579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739DD-C464-459C-8F4F-4722602A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4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A610D-D279-479C-9F53-DA4D1147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15305-819D-4031-B3F5-373BF38E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037FB-9BFE-4886-BED1-2E50BB30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88D9C-35C3-4A29-BDB6-4C793044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C5EEF-9A9A-41C8-AF4E-C484AB2C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3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6DEDF-16BE-4F8D-933C-AD19684F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C1EA7-8578-43AE-B84E-B30B72A5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C7D94-CDED-4A4D-8B3F-E704FAE7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1F166-1CD7-413B-98DD-8C25D276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024A7-A085-4F31-B82D-34F21FE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8FAB-184D-4479-B0EB-D4D411C9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B4EB3-5094-4D44-B87B-D56253BB7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FA7C0-0D0E-4747-8CBB-130331C2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37E4F-EC35-4C0F-9BFC-BF42D6FE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434BE3-45CF-41CD-AF21-9184F11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8B5C7-FFE5-4D4B-80B7-A4423DAB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23157-054E-4E3C-A36D-19F7CB7A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44111-FEF9-411A-BF8A-2CCAEC76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B2B07-FA27-4DDA-86A1-4CD790BC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D0335E-02A7-4092-A497-80574FD3E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F1654-9852-40A7-B5F9-8758E4D9F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F7E1A4-CF92-4574-98BB-FB3D29C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277A04-A4E5-40D7-9869-535E30F5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4D6FA-C865-49CB-AAE3-39FE1E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4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2DE83-97D9-48CD-9B2E-87B4EF21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4BC137-7B82-4D8E-8085-FB43BEA9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68FA1E-413D-4AA4-928A-2C9B0ED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5093B-053D-4B6B-8B3B-2C311A84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DE968F-AE3E-418B-8A1C-CD863070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6168A7-7742-4FA8-BAA7-E2C5FA6A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76971-52CC-4DD3-9CFD-91EBE369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5BF92-59C6-4817-B439-27C30E0C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BF36-1385-4D77-880E-798A7AA71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DEC88-B8E1-4BFA-99C8-9AF2E638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7664C-EDA0-4CC7-B3C2-C8397394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52B18-C8F4-4108-B49D-8D6AA3D0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5A3E0-0F8C-45E1-B9A2-D12BC13D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7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C00FB-3C13-416F-AA29-9FEAD0A0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A4FA8-3562-4B04-A1AD-2C42E28DA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1FDA9-EC94-44A7-8EF7-59341BD59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27C46-221C-4170-9197-B0FDA457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736BF-03D1-43DE-84F1-FCA5C56C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BC795-AF43-4575-883F-9CEA1860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9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26839A-E677-4B90-941D-91BBE235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1C60E-0E2C-46E0-9AEA-A9396637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C1E3-B9CE-40C7-BB5E-DF0DCF581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E75E-4620-4E0A-8C84-8D4C3FF18E1C}" type="datetimeFigureOut">
              <a:rPr lang="ko-KR" altLang="en-US" smtClean="0"/>
              <a:t>2022-08-11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5F1EF-8FC1-4D0C-A714-0ECCE8E85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6684E-23E8-4E66-89DE-99F157AFD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57A-0ADD-4DDE-8EEC-77CC29872A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04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FE83E963-E3AD-4150-BFA3-A3282BCB9DE2}"/>
              </a:ext>
            </a:extLst>
          </p:cNvPr>
          <p:cNvSpPr txBox="1">
            <a:spLocks/>
          </p:cNvSpPr>
          <p:nvPr/>
        </p:nvSpPr>
        <p:spPr>
          <a:xfrm>
            <a:off x="10032914" y="-14054"/>
            <a:ext cx="2538426" cy="575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Lee </a:t>
            </a:r>
            <a:r>
              <a:rPr lang="en-US" altLang="ko-KR" sz="18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deok</a:t>
            </a: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18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joong</a:t>
            </a:r>
            <a:r>
              <a:rPr lang="en-US" altLang="ko-KR" sz="1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endParaRPr lang="ko-KR" altLang="en-US" sz="1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D331B52-3BD4-4F87-9D6A-24F8D0CF8602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AFA36838-088A-4DC2-84D7-E2CD4BFE991F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781A7C5-7CEB-45B1-9DB5-A0B7B007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481" y="2011777"/>
            <a:ext cx="9144000" cy="1103363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Graph Structure Learning with Variational Information Bottleneck</a:t>
            </a:r>
            <a:endParaRPr lang="ko-KR" altLang="en-US" sz="8000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1B0CE-9A2C-4B16-A9D0-185148D19131}"/>
              </a:ext>
            </a:extLst>
          </p:cNvPr>
          <p:cNvSpPr txBox="1"/>
          <p:nvPr/>
        </p:nvSpPr>
        <p:spPr>
          <a:xfrm>
            <a:off x="5506601" y="3231464"/>
            <a:ext cx="138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AAAI 2022</a:t>
            </a:r>
            <a:endParaRPr lang="ko-KR" altLang="en-US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3B92AD-4F71-E775-629B-3F6559EC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99" y="3742861"/>
            <a:ext cx="7315200" cy="26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2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805BEC-CF55-4E42-904B-DF65E5F1778B}"/>
              </a:ext>
            </a:extLst>
          </p:cNvPr>
          <p:cNvCxnSpPr>
            <a:cxnSpLocks/>
          </p:cNvCxnSpPr>
          <p:nvPr/>
        </p:nvCxnSpPr>
        <p:spPr>
          <a:xfrm>
            <a:off x="1068883" y="777514"/>
            <a:ext cx="1407617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597474" y="377404"/>
            <a:ext cx="206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04 E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xperiments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C1707C-9393-4E88-AAEB-56D1F0A5653C}"/>
              </a:ext>
            </a:extLst>
          </p:cNvPr>
          <p:cNvSpPr/>
          <p:nvPr/>
        </p:nvSpPr>
        <p:spPr>
          <a:xfrm>
            <a:off x="1086657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E562A8-580C-4614-948A-D8F8739D6E14}"/>
              </a:ext>
            </a:extLst>
          </p:cNvPr>
          <p:cNvSpPr/>
          <p:nvPr/>
        </p:nvSpPr>
        <p:spPr>
          <a:xfrm>
            <a:off x="1119014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8CD196-9651-426E-9082-660C8D7F765A}"/>
              </a:ext>
            </a:extLst>
          </p:cNvPr>
          <p:cNvSpPr/>
          <p:nvPr/>
        </p:nvSpPr>
        <p:spPr>
          <a:xfrm>
            <a:off x="11513705" y="125688"/>
            <a:ext cx="256802" cy="45719"/>
          </a:xfrm>
          <a:prstGeom prst="roundRect">
            <a:avLst/>
          </a:prstGeom>
          <a:solidFill>
            <a:srgbClr val="9DC3E6"/>
          </a:solidFill>
          <a:ln>
            <a:solidFill>
              <a:srgbClr val="9DC3E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02DBEA-686C-4962-8D58-54DA28A30A8B}"/>
              </a:ext>
            </a:extLst>
          </p:cNvPr>
          <p:cNvSpPr/>
          <p:nvPr/>
        </p:nvSpPr>
        <p:spPr>
          <a:xfrm>
            <a:off x="11837270" y="125688"/>
            <a:ext cx="256802" cy="45719"/>
          </a:xfrm>
          <a:prstGeom prst="roundRect">
            <a:avLst/>
          </a:prstGeom>
          <a:solidFill>
            <a:srgbClr val="D9D9D9"/>
          </a:solidFill>
          <a:ln>
            <a:solidFill>
              <a:srgbClr val="D9D9D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E6B59E-4C4B-4771-A992-38BB5779F5DB}"/>
              </a:ext>
            </a:extLst>
          </p:cNvPr>
          <p:cNvSpPr/>
          <p:nvPr/>
        </p:nvSpPr>
        <p:spPr>
          <a:xfrm>
            <a:off x="1054301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4B61F7DE-0F61-431C-A5AE-DFB99161A754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B173A105-09D1-4126-888B-30A075CA80B4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C79E1-52EE-147B-D2C6-43D6D88B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49" y="1449957"/>
            <a:ext cx="4858128" cy="51781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436C8A-7886-608B-DF26-2D98EE7281ED}"/>
              </a:ext>
            </a:extLst>
          </p:cNvPr>
          <p:cNvSpPr txBox="1"/>
          <p:nvPr/>
        </p:nvSpPr>
        <p:spPr>
          <a:xfrm>
            <a:off x="597474" y="1069902"/>
            <a:ext cx="611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Training Stablility</a:t>
            </a:r>
            <a:endParaRPr lang="ko-KR" altLang="en-US" b="1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D66-4035-4C9C-7007-3F54093675B1}"/>
              </a:ext>
            </a:extLst>
          </p:cNvPr>
          <p:cNvSpPr txBox="1"/>
          <p:nvPr/>
        </p:nvSpPr>
        <p:spPr>
          <a:xfrm>
            <a:off x="732386" y="1470012"/>
            <a:ext cx="5231760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SIB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는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MINE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기반의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bilevel optimization 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때문에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MI loss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가 굉장히 수렴이 힘들고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unstable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한 결과를 보여줌</a:t>
            </a:r>
            <a:endParaRPr lang="en-US" altLang="ko-KR" sz="14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VIB-GSL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은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stable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하고 수렴이 잘 됨을 보여줌</a:t>
            </a:r>
            <a:b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효율적이고 안정된 학습이 가능하다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  <a:sym typeface="Wingdings" panose="05000000000000000000" pitchFamily="2" charset="2"/>
              </a:rPr>
              <a:t>.</a:t>
            </a:r>
            <a:endParaRPr lang="ko-KR" altLang="en-US" sz="140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00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4801477" y="2644171"/>
            <a:ext cx="6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05</a:t>
            </a:r>
            <a:endParaRPr lang="ko-KR" altLang="en-US" sz="2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B3A180-559D-4BEF-AC45-D65A84DD08CC}"/>
              </a:ext>
            </a:extLst>
          </p:cNvPr>
          <p:cNvSpPr/>
          <p:nvPr/>
        </p:nvSpPr>
        <p:spPr>
          <a:xfrm>
            <a:off x="4877677" y="3167391"/>
            <a:ext cx="2120024" cy="523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Conclusion</a:t>
            </a:r>
            <a:endParaRPr lang="ko-KR" altLang="en-US" sz="1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41A509E-21ED-46A6-AFDE-446767A889FB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3A3794F-71BF-4E4B-9B7C-123CE8AFA941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43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805BEC-CF55-4E42-904B-DF65E5F1778B}"/>
              </a:ext>
            </a:extLst>
          </p:cNvPr>
          <p:cNvCxnSpPr>
            <a:cxnSpLocks/>
          </p:cNvCxnSpPr>
          <p:nvPr/>
        </p:nvCxnSpPr>
        <p:spPr>
          <a:xfrm>
            <a:off x="1068883" y="780713"/>
            <a:ext cx="1318717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597475" y="377404"/>
            <a:ext cx="2063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05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Conclusion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0C1707C-9393-4E88-AAEB-56D1F0A5653C}"/>
              </a:ext>
            </a:extLst>
          </p:cNvPr>
          <p:cNvSpPr/>
          <p:nvPr/>
        </p:nvSpPr>
        <p:spPr>
          <a:xfrm>
            <a:off x="1086657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E562A8-580C-4614-948A-D8F8739D6E14}"/>
              </a:ext>
            </a:extLst>
          </p:cNvPr>
          <p:cNvSpPr/>
          <p:nvPr/>
        </p:nvSpPr>
        <p:spPr>
          <a:xfrm>
            <a:off x="1119014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8CD196-9651-426E-9082-660C8D7F765A}"/>
              </a:ext>
            </a:extLst>
          </p:cNvPr>
          <p:cNvSpPr/>
          <p:nvPr/>
        </p:nvSpPr>
        <p:spPr>
          <a:xfrm>
            <a:off x="1151370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02DBEA-686C-4962-8D58-54DA28A30A8B}"/>
              </a:ext>
            </a:extLst>
          </p:cNvPr>
          <p:cNvSpPr/>
          <p:nvPr/>
        </p:nvSpPr>
        <p:spPr>
          <a:xfrm>
            <a:off x="11837270" y="125688"/>
            <a:ext cx="256802" cy="45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EE6B59E-4C4B-4771-A992-38BB5779F5DB}"/>
              </a:ext>
            </a:extLst>
          </p:cNvPr>
          <p:cNvSpPr/>
          <p:nvPr/>
        </p:nvSpPr>
        <p:spPr>
          <a:xfrm>
            <a:off x="1054301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B2C5F9CF-2CEE-408E-87EA-B9CC8C3A30B3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9C63BAC-9B45-40CD-9364-239A22D7907D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506B89-718E-E5B1-E6C4-58492A3F59B0}"/>
              </a:ext>
            </a:extLst>
          </p:cNvPr>
          <p:cNvSpPr txBox="1"/>
          <p:nvPr/>
        </p:nvSpPr>
        <p:spPr>
          <a:xfrm>
            <a:off x="584997" y="1069902"/>
            <a:ext cx="10765465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 this paper, we advance the Information Bottleneck principle for graph structure learning and propose a framework named VIB-GSL, which </a:t>
            </a:r>
            <a:r>
              <a:rPr lang="en-US" altLang="ko-KR">
                <a:highlight>
                  <a:srgbClr val="FFFF00"/>
                </a:highligh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jointly optimizes the graph structure and graph representations</a:t>
            </a: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VIB-GSL deduces a variational approximation to form a tractable IB objective function that facilitates </a:t>
            </a:r>
            <a:r>
              <a:rPr lang="en-US" altLang="ko-KR">
                <a:highlight>
                  <a:srgbClr val="FFFF00"/>
                </a:highligh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training stability and efficiency.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We evaluate the proposed VIB-GSL in graph classification and graph denoising. Experimental results verify the superior </a:t>
            </a:r>
            <a:r>
              <a:rPr lang="en-US" altLang="ko-KR">
                <a:highlight>
                  <a:srgbClr val="FFFF00"/>
                </a:highlight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effectiveness and robustness </a:t>
            </a: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of VIB-GSL.</a:t>
            </a:r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3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820D26F1-2C01-4C5B-9BEF-CDDA42EC9F51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BBA45C8C-B5E3-4A39-8025-4B350239910C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25F0B-6A56-4A44-8233-F6D6BBE77E08}"/>
              </a:ext>
            </a:extLst>
          </p:cNvPr>
          <p:cNvSpPr txBox="1"/>
          <p:nvPr/>
        </p:nvSpPr>
        <p:spPr>
          <a:xfrm>
            <a:off x="5635375" y="485127"/>
            <a:ext cx="921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목차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805BEC-CF55-4E42-904B-DF65E5F1778B}"/>
              </a:ext>
            </a:extLst>
          </p:cNvPr>
          <p:cNvCxnSpPr>
            <a:cxnSpLocks/>
          </p:cNvCxnSpPr>
          <p:nvPr/>
        </p:nvCxnSpPr>
        <p:spPr>
          <a:xfrm>
            <a:off x="5140501" y="1105455"/>
            <a:ext cx="1910994" cy="0"/>
          </a:xfrm>
          <a:prstGeom prst="line">
            <a:avLst/>
          </a:prstGeom>
          <a:ln w="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1536430" y="2000721"/>
            <a:ext cx="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01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37DBD-FB01-4CFF-BB0F-856FF993CECE}"/>
              </a:ext>
            </a:extLst>
          </p:cNvPr>
          <p:cNvSpPr txBox="1"/>
          <p:nvPr/>
        </p:nvSpPr>
        <p:spPr>
          <a:xfrm>
            <a:off x="1536430" y="2548608"/>
            <a:ext cx="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02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CC694-4213-4D8F-AEDE-1FC8C3A8F313}"/>
              </a:ext>
            </a:extLst>
          </p:cNvPr>
          <p:cNvSpPr txBox="1"/>
          <p:nvPr/>
        </p:nvSpPr>
        <p:spPr>
          <a:xfrm>
            <a:off x="1536430" y="3096495"/>
            <a:ext cx="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03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57D48-4D97-4C2A-B786-7A589B57D677}"/>
              </a:ext>
            </a:extLst>
          </p:cNvPr>
          <p:cNvSpPr txBox="1"/>
          <p:nvPr/>
        </p:nvSpPr>
        <p:spPr>
          <a:xfrm>
            <a:off x="1536430" y="3644382"/>
            <a:ext cx="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04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36F6B-CAF2-483A-A78F-3A2BA8414501}"/>
              </a:ext>
            </a:extLst>
          </p:cNvPr>
          <p:cNvSpPr txBox="1"/>
          <p:nvPr/>
        </p:nvSpPr>
        <p:spPr>
          <a:xfrm>
            <a:off x="2296718" y="2108442"/>
            <a:ext cx="266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Introduction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F3C28-5279-4B08-94D8-3A047C098B3C}"/>
              </a:ext>
            </a:extLst>
          </p:cNvPr>
          <p:cNvSpPr txBox="1"/>
          <p:nvPr/>
        </p:nvSpPr>
        <p:spPr>
          <a:xfrm>
            <a:off x="2296717" y="2656329"/>
            <a:ext cx="6272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Background and Problem Formulation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B91061-1585-4349-BB75-FE693A1B9C2A}"/>
              </a:ext>
            </a:extLst>
          </p:cNvPr>
          <p:cNvSpPr txBox="1"/>
          <p:nvPr/>
        </p:nvSpPr>
        <p:spPr>
          <a:xfrm>
            <a:off x="2296717" y="3204216"/>
            <a:ext cx="807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Variational Information Bottleneck Guided Graph Structure Learning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E1BB9-EDDF-4196-95F9-6BAB5B6F9830}"/>
              </a:ext>
            </a:extLst>
          </p:cNvPr>
          <p:cNvSpPr txBox="1"/>
          <p:nvPr/>
        </p:nvSpPr>
        <p:spPr>
          <a:xfrm>
            <a:off x="2296717" y="3752103"/>
            <a:ext cx="5766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Experiments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6E63-3EBD-4C39-A583-DACA96CDBD56}"/>
              </a:ext>
            </a:extLst>
          </p:cNvPr>
          <p:cNvSpPr txBox="1"/>
          <p:nvPr/>
        </p:nvSpPr>
        <p:spPr>
          <a:xfrm>
            <a:off x="1536430" y="4202779"/>
            <a:ext cx="760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05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E3BF7-876A-4FA2-854A-3CB61574C1B7}"/>
              </a:ext>
            </a:extLst>
          </p:cNvPr>
          <p:cNvSpPr txBox="1"/>
          <p:nvPr/>
        </p:nvSpPr>
        <p:spPr>
          <a:xfrm>
            <a:off x="2296717" y="4310500"/>
            <a:ext cx="5314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Conclusion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32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4416961" y="2644171"/>
            <a:ext cx="6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01</a:t>
            </a:r>
            <a:endParaRPr lang="ko-KR" altLang="en-US" sz="2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B3A180-559D-4BEF-AC45-D65A84DD08CC}"/>
              </a:ext>
            </a:extLst>
          </p:cNvPr>
          <p:cNvSpPr/>
          <p:nvPr/>
        </p:nvSpPr>
        <p:spPr>
          <a:xfrm>
            <a:off x="4416961" y="3167391"/>
            <a:ext cx="3358078" cy="5232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Introduction</a:t>
            </a:r>
            <a:endParaRPr lang="ko-KR" altLang="en-US" dirty="0">
              <a:solidFill>
                <a:schemeClr val="bg1"/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E202357-96D7-44C5-8A09-9507507757EA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7A3448A8-BDC6-42D4-BA09-F64B17C0FA73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39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805BEC-CF55-4E42-904B-DF65E5F1778B}"/>
              </a:ext>
            </a:extLst>
          </p:cNvPr>
          <p:cNvCxnSpPr>
            <a:cxnSpLocks/>
          </p:cNvCxnSpPr>
          <p:nvPr/>
        </p:nvCxnSpPr>
        <p:spPr>
          <a:xfrm>
            <a:off x="1068883" y="780713"/>
            <a:ext cx="1528267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597473" y="380603"/>
            <a:ext cx="304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01 </a:t>
            </a:r>
            <a:r>
              <a:rPr lang="en-US" altLang="ko-KR" sz="2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Introduction</a:t>
            </a:r>
            <a:endParaRPr lang="ko-KR" altLang="en-US" sz="2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BF94A7-FB04-4565-A460-4A39EFD04168}"/>
              </a:ext>
            </a:extLst>
          </p:cNvPr>
          <p:cNvSpPr/>
          <p:nvPr/>
        </p:nvSpPr>
        <p:spPr>
          <a:xfrm>
            <a:off x="1086657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DA658FC-AA6A-4F44-9328-2540AB523390}"/>
              </a:ext>
            </a:extLst>
          </p:cNvPr>
          <p:cNvSpPr/>
          <p:nvPr/>
        </p:nvSpPr>
        <p:spPr>
          <a:xfrm>
            <a:off x="1119014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E769B6A-F726-4FC5-9129-F8D61E9DBA26}"/>
              </a:ext>
            </a:extLst>
          </p:cNvPr>
          <p:cNvSpPr/>
          <p:nvPr/>
        </p:nvSpPr>
        <p:spPr>
          <a:xfrm>
            <a:off x="1151370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A94FFC0-4885-49E7-A0FB-A66FFAFDBFA9}"/>
              </a:ext>
            </a:extLst>
          </p:cNvPr>
          <p:cNvSpPr/>
          <p:nvPr/>
        </p:nvSpPr>
        <p:spPr>
          <a:xfrm>
            <a:off x="1183727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86BD969-88FD-432B-A352-90A4D5F8B1D0}"/>
              </a:ext>
            </a:extLst>
          </p:cNvPr>
          <p:cNvSpPr/>
          <p:nvPr/>
        </p:nvSpPr>
        <p:spPr>
          <a:xfrm>
            <a:off x="10543010" y="125688"/>
            <a:ext cx="256802" cy="45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AD4E760-2B07-405B-82F5-9F653AF54667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22F1B041-7495-40B8-8C75-8B536B738E6F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2FADD-6ACB-431F-B267-7461B66C9187}"/>
              </a:ext>
            </a:extLst>
          </p:cNvPr>
          <p:cNvSpPr txBox="1"/>
          <p:nvPr/>
        </p:nvSpPr>
        <p:spPr>
          <a:xfrm>
            <a:off x="597473" y="1142321"/>
            <a:ext cx="10738581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Recent years have seen a significant growing amount of interest in graph representation learning.</a:t>
            </a:r>
            <a:b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</a:b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Ex)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drug</a:t>
            </a:r>
            <a:r>
              <a:rPr lang="ko-KR" altLang="en-US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design, social networks, traffic networks, physics, combinatorial optimization, medical diagnosis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However, these raw graphs are naturally admitted from network-structure data or constructed from the original feature space by some </a:t>
            </a:r>
            <a:r>
              <a:rPr lang="en-US" altLang="ko-KR" sz="1400">
                <a:solidFill>
                  <a:srgbClr val="C0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pre-defined rules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, which are usually </a:t>
            </a:r>
            <a:r>
              <a:rPr lang="en-US" altLang="ko-KR" sz="1400">
                <a:solidFill>
                  <a:srgbClr val="C0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independent of the downstream tasks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and lead to the gap between the raw graph and the optimal graph for specific tasks.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Moreover, most of graphs in the </a:t>
            </a:r>
            <a:r>
              <a:rPr lang="en-US" altLang="ko-KR" sz="1400">
                <a:solidFill>
                  <a:srgbClr val="C0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real-word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400">
                <a:solidFill>
                  <a:srgbClr val="C0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are noisy or incomplete</a:t>
            </a:r>
            <a:r>
              <a:rPr lang="en-US" altLang="ko-KR" sz="140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due to the error-prone data collection, which could even exacerbate the quality of representations produced by GNNs.</a:t>
            </a:r>
            <a:endParaRPr lang="en-US" altLang="ko-KR" sz="14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5875E-8667-3523-E5D0-4840766D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9" y="3491993"/>
            <a:ext cx="8277225" cy="2981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129FC8-79BD-B048-8394-864E325F49B9}"/>
              </a:ext>
            </a:extLst>
          </p:cNvPr>
          <p:cNvSpPr txBox="1"/>
          <p:nvPr/>
        </p:nvSpPr>
        <p:spPr>
          <a:xfrm>
            <a:off x="7129136" y="6473318"/>
            <a:ext cx="31116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latin typeface="AppleSDGothicNeoL00" panose="02000503000000000000" pitchFamily="2" charset="-127"/>
                <a:ea typeface="AppleSDGothicNeoL00" panose="02000503000000000000" pitchFamily="2" charset="-127"/>
              </a:rPr>
              <a:t>https://www.youtube.com/watch?v=LeeUzusWz5g</a:t>
            </a:r>
          </a:p>
        </p:txBody>
      </p:sp>
    </p:spTree>
    <p:extLst>
      <p:ext uri="{BB962C8B-B14F-4D97-AF65-F5344CB8AC3E}">
        <p14:creationId xmlns:p14="http://schemas.microsoft.com/office/powerpoint/2010/main" val="3707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4072128" y="2644171"/>
            <a:ext cx="6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B3A180-559D-4BEF-AC45-D65A84DD08CC}"/>
              </a:ext>
            </a:extLst>
          </p:cNvPr>
          <p:cNvSpPr/>
          <p:nvPr/>
        </p:nvSpPr>
        <p:spPr>
          <a:xfrm>
            <a:off x="4072128" y="3167391"/>
            <a:ext cx="4047744" cy="5232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Background and Problem Formulation</a:t>
            </a:r>
            <a:endParaRPr lang="ko-KR" altLang="en-US" sz="1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E2DB0C93-CA7A-47B0-B556-F1F90AB833DD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A4435B4-5BBC-4A62-85C4-21C7CEB64F04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8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805BEC-CF55-4E42-904B-DF65E5F1778B}"/>
              </a:ext>
            </a:extLst>
          </p:cNvPr>
          <p:cNvCxnSpPr>
            <a:cxnSpLocks/>
          </p:cNvCxnSpPr>
          <p:nvPr/>
        </p:nvCxnSpPr>
        <p:spPr>
          <a:xfrm>
            <a:off x="1068883" y="780713"/>
            <a:ext cx="4265117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597474" y="377404"/>
            <a:ext cx="4888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02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Background and Problem Formulation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CAFD855-DCE1-4C13-8FF9-A29A74B0CD59}"/>
              </a:ext>
            </a:extLst>
          </p:cNvPr>
          <p:cNvSpPr/>
          <p:nvPr/>
        </p:nvSpPr>
        <p:spPr>
          <a:xfrm>
            <a:off x="10866575" y="125688"/>
            <a:ext cx="256802" cy="45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DAC1D49-A20E-48B2-8A3F-B80BDCB392CD}"/>
              </a:ext>
            </a:extLst>
          </p:cNvPr>
          <p:cNvSpPr/>
          <p:nvPr/>
        </p:nvSpPr>
        <p:spPr>
          <a:xfrm>
            <a:off x="11204428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431880E-825C-4B83-A151-50FE6A90A4D2}"/>
              </a:ext>
            </a:extLst>
          </p:cNvPr>
          <p:cNvSpPr/>
          <p:nvPr/>
        </p:nvSpPr>
        <p:spPr>
          <a:xfrm>
            <a:off x="1151370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7179260-E2AB-4B69-BE6A-D7BAA7609A17}"/>
              </a:ext>
            </a:extLst>
          </p:cNvPr>
          <p:cNvSpPr/>
          <p:nvPr/>
        </p:nvSpPr>
        <p:spPr>
          <a:xfrm>
            <a:off x="1183727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0D81BB1-54C7-48B6-8EF2-1055CC2E1F6C}"/>
              </a:ext>
            </a:extLst>
          </p:cNvPr>
          <p:cNvSpPr/>
          <p:nvPr/>
        </p:nvSpPr>
        <p:spPr>
          <a:xfrm>
            <a:off x="1054301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69151ADE-1C02-4CDB-B11F-0C34647C1B4E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5512BAF-8362-49DA-997C-CF5084FF73E7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E8E71-659B-D17B-C6B8-70E79EC6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4" y="1565685"/>
            <a:ext cx="9353550" cy="27432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70D9502-2FD3-0226-4796-48EC102D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02" y="5159265"/>
            <a:ext cx="4524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F000F4-9439-1C2E-AE3F-ED34DC55A796}"/>
              </a:ext>
            </a:extLst>
          </p:cNvPr>
          <p:cNvSpPr txBox="1"/>
          <p:nvPr/>
        </p:nvSpPr>
        <p:spPr>
          <a:xfrm>
            <a:off x="594249" y="949596"/>
            <a:ext cx="526045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Graph</a:t>
            </a:r>
            <a:r>
              <a:rPr lang="ko-KR" altLang="en-US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Structure Learning &amp; Information Theory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1BCBE-5D4E-3058-3116-ABB6104A626B}"/>
              </a:ext>
            </a:extLst>
          </p:cNvPr>
          <p:cNvSpPr txBox="1"/>
          <p:nvPr/>
        </p:nvSpPr>
        <p:spPr>
          <a:xfrm>
            <a:off x="594248" y="4572093"/>
            <a:ext cx="374915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Information bottleneck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C1985C-C6AD-AFAA-778B-B5B582134CEC}"/>
              </a:ext>
            </a:extLst>
          </p:cNvPr>
          <p:cNvSpPr txBox="1"/>
          <p:nvPr/>
        </p:nvSpPr>
        <p:spPr>
          <a:xfrm>
            <a:off x="6547374" y="4572093"/>
            <a:ext cx="443050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Deep VIB (Alemi et al. 2016)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B87CD-8E59-0895-6773-FCE70CF5A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1" y="5159265"/>
            <a:ext cx="4267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2638728" y="2644171"/>
            <a:ext cx="6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B3A180-559D-4BEF-AC45-D65A84DD08CC}"/>
              </a:ext>
            </a:extLst>
          </p:cNvPr>
          <p:cNvSpPr/>
          <p:nvPr/>
        </p:nvSpPr>
        <p:spPr>
          <a:xfrm>
            <a:off x="2638728" y="3167391"/>
            <a:ext cx="6752160" cy="5232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Variational Information Bottleneck Guided Graph Structure Learning</a:t>
            </a:r>
            <a:endParaRPr lang="ko-KR" altLang="en-US" sz="1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E4FE1BD-FE6F-40CD-A981-B8C8D14984D1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C43A3527-405B-4EF4-AB18-EC5E68B532A4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2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89A30CE-6DBF-4249-96E7-9C3B6749591F}"/>
              </a:ext>
            </a:extLst>
          </p:cNvPr>
          <p:cNvSpPr/>
          <p:nvPr/>
        </p:nvSpPr>
        <p:spPr>
          <a:xfrm>
            <a:off x="1086657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731AE6-C707-40B0-86E4-9925DB93DD91}"/>
              </a:ext>
            </a:extLst>
          </p:cNvPr>
          <p:cNvSpPr/>
          <p:nvPr/>
        </p:nvSpPr>
        <p:spPr>
          <a:xfrm>
            <a:off x="11190140" y="125688"/>
            <a:ext cx="256802" cy="4571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EE6F9D-77A0-44E1-8DA5-85E9B2D27E2D}"/>
              </a:ext>
            </a:extLst>
          </p:cNvPr>
          <p:cNvSpPr/>
          <p:nvPr/>
        </p:nvSpPr>
        <p:spPr>
          <a:xfrm>
            <a:off x="11513705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31DC1B0-BDAF-4B5E-B933-861B62EADD71}"/>
              </a:ext>
            </a:extLst>
          </p:cNvPr>
          <p:cNvSpPr/>
          <p:nvPr/>
        </p:nvSpPr>
        <p:spPr>
          <a:xfrm>
            <a:off x="1183727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2"/>
                </a:solidFill>
              </a:ln>
              <a:solidFill>
                <a:schemeClr val="bg2">
                  <a:lumMod val="90000"/>
                </a:schemeClr>
              </a:solidFill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7107954-E744-4099-BB89-EEED5A7C455B}"/>
              </a:ext>
            </a:extLst>
          </p:cNvPr>
          <p:cNvSpPr/>
          <p:nvPr/>
        </p:nvSpPr>
        <p:spPr>
          <a:xfrm>
            <a:off x="10543010" y="125688"/>
            <a:ext cx="256802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F192A3-50E8-41BB-9062-31A2AB1FCE4B}"/>
              </a:ext>
            </a:extLst>
          </p:cNvPr>
          <p:cNvCxnSpPr>
            <a:cxnSpLocks/>
          </p:cNvCxnSpPr>
          <p:nvPr/>
        </p:nvCxnSpPr>
        <p:spPr>
          <a:xfrm>
            <a:off x="1068883" y="780713"/>
            <a:ext cx="7703642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F7496C-648A-4CAE-B6EC-789B92D490C4}"/>
              </a:ext>
            </a:extLst>
          </p:cNvPr>
          <p:cNvSpPr txBox="1"/>
          <p:nvPr/>
        </p:nvSpPr>
        <p:spPr>
          <a:xfrm>
            <a:off x="597475" y="377404"/>
            <a:ext cx="834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2">
                    <a:lumMod val="50000"/>
                  </a:schemeClr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03 </a:t>
            </a:r>
            <a:r>
              <a:rPr lang="en-US" altLang="ko-KR" sz="20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Variational Information Bottleneck Guided Graph Structure Learning</a:t>
            </a:r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endParaRPr lang="ko-KR" altLang="en-US" sz="200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8D4C1E4C-4448-41FF-AABD-236894C5648C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4D2CD4A-170F-4036-9410-DB2BA10B1116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6F83F0-EA21-2CC5-B4A6-5E11AF4F0601}"/>
              </a:ext>
            </a:extLst>
          </p:cNvPr>
          <p:cNvSpPr txBox="1"/>
          <p:nvPr/>
        </p:nvSpPr>
        <p:spPr>
          <a:xfrm>
            <a:off x="597475" y="1119267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i="1">
                <a:effectLst/>
                <a:latin typeface="AppleSDGothicNeoM00" panose="02000503000000000000" pitchFamily="2" charset="-127"/>
                <a:ea typeface="AppleSDGothicNeoM00" panose="02000503000000000000" pitchFamily="2" charset="-127"/>
              </a:rPr>
              <a:t>VIB-GSL Framework</a:t>
            </a:r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5B221-C706-165D-9844-F61953BAAA41}"/>
              </a:ext>
            </a:extLst>
          </p:cNvPr>
          <p:cNvSpPr txBox="1"/>
          <p:nvPr/>
        </p:nvSpPr>
        <p:spPr>
          <a:xfrm>
            <a:off x="830758" y="1615929"/>
            <a:ext cx="25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Algorithm</a:t>
            </a:r>
            <a:endParaRPr lang="ko-KR" altLang="en-US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344FDB-7B80-3270-0CF3-EEB5D308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75" y="990600"/>
            <a:ext cx="6477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513D6D-4C62-4881-ABFE-0CB94D543734}"/>
              </a:ext>
            </a:extLst>
          </p:cNvPr>
          <p:cNvSpPr txBox="1"/>
          <p:nvPr/>
        </p:nvSpPr>
        <p:spPr>
          <a:xfrm>
            <a:off x="4417568" y="2644171"/>
            <a:ext cx="6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B3A180-559D-4BEF-AC45-D65A84DD08CC}"/>
              </a:ext>
            </a:extLst>
          </p:cNvPr>
          <p:cNvSpPr/>
          <p:nvPr/>
        </p:nvSpPr>
        <p:spPr>
          <a:xfrm>
            <a:off x="4519168" y="3167391"/>
            <a:ext cx="3153664" cy="5232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Experiments</a:t>
            </a:r>
            <a:endParaRPr lang="ko-KR" altLang="en-US" sz="1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42C55441-B264-4FA2-B659-9BEA7CA2C575}"/>
              </a:ext>
            </a:extLst>
          </p:cNvPr>
          <p:cNvSpPr/>
          <p:nvPr/>
        </p:nvSpPr>
        <p:spPr>
          <a:xfrm rot="18900000">
            <a:off x="-480308" y="-99421"/>
            <a:ext cx="1505913" cy="746177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2A3ABA49-E3A6-4129-AFEF-86470A21E371}"/>
              </a:ext>
            </a:extLst>
          </p:cNvPr>
          <p:cNvSpPr/>
          <p:nvPr/>
        </p:nvSpPr>
        <p:spPr>
          <a:xfrm rot="8100000">
            <a:off x="11157099" y="6205876"/>
            <a:ext cx="1535624" cy="751024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0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456</Words>
  <Application>Microsoft Office PowerPoint</Application>
  <PresentationFormat>와이드스크린</PresentationFormat>
  <Paragraphs>61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AppleSDGothicNeoB00</vt:lpstr>
      <vt:lpstr>AppleSDGothicNeoEB00</vt:lpstr>
      <vt:lpstr>AppleSDGothicNeoL00</vt:lpstr>
      <vt:lpstr>AppleSDGothicNeoM00</vt:lpstr>
      <vt:lpstr>나눔스퀘어_ac ExtraBold</vt:lpstr>
      <vt:lpstr>맑은 고딕</vt:lpstr>
      <vt:lpstr>Arial</vt:lpstr>
      <vt:lpstr>Wingdings</vt:lpstr>
      <vt:lpstr>Office 테마</vt:lpstr>
      <vt:lpstr>Graph Structure Learning with Variational Information Bottleneck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data-efficient image transformers &amp; distillation through attention</dc:title>
  <dc:creator>이 덕중</dc:creator>
  <cp:lastModifiedBy>이덕중[ 대학원석·박사통합과정재학 / 인공지능학과 ]</cp:lastModifiedBy>
  <cp:revision>138</cp:revision>
  <dcterms:created xsi:type="dcterms:W3CDTF">2021-03-08T11:46:29Z</dcterms:created>
  <dcterms:modified xsi:type="dcterms:W3CDTF">2022-08-11T10:00:44Z</dcterms:modified>
</cp:coreProperties>
</file>