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8"/>
  </p:notesMasterIdLst>
  <p:sldIdLst>
    <p:sldId id="277" r:id="rId5"/>
    <p:sldId id="294" r:id="rId6"/>
    <p:sldId id="295" r:id="rId7"/>
    <p:sldId id="279" r:id="rId8"/>
    <p:sldId id="301" r:id="rId9"/>
    <p:sldId id="283" r:id="rId10"/>
    <p:sldId id="318" r:id="rId11"/>
    <p:sldId id="320" r:id="rId12"/>
    <p:sldId id="311" r:id="rId13"/>
    <p:sldId id="268" r:id="rId14"/>
    <p:sldId id="290" r:id="rId15"/>
    <p:sldId id="291" r:id="rId16"/>
    <p:sldId id="29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6DCFF"/>
    <a:srgbClr val="0041F0"/>
    <a:srgbClr val="DCAFFF"/>
    <a:srgbClr val="FF50A0"/>
    <a:srgbClr val="FF3246"/>
    <a:srgbClr val="00FFFF"/>
    <a:srgbClr val="D4D4D4"/>
    <a:srgbClr val="BE82FF"/>
    <a:srgbClr val="A055F5"/>
    <a:srgbClr val="B455A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092F593-5E1F-45F2-B2C9-DA6CC501FD19}" v="4" dt="2022-09-23T11:11:08.03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11" autoAdjust="0"/>
    <p:restoredTop sz="94781" autoAdjust="0"/>
  </p:normalViewPr>
  <p:slideViewPr>
    <p:cSldViewPr snapToGrid="0" showGuides="1">
      <p:cViewPr varScale="1">
        <p:scale>
          <a:sx n="103" d="100"/>
          <a:sy n="103" d="100"/>
        </p:scale>
        <p:origin x="654" y="150"/>
      </p:cViewPr>
      <p:guideLst/>
    </p:cSldViewPr>
  </p:slideViewPr>
  <p:outlineViewPr>
    <p:cViewPr>
      <p:scale>
        <a:sx n="33" d="100"/>
        <a:sy n="33" d="100"/>
      </p:scale>
      <p:origin x="0" y="-1368"/>
    </p:cViewPr>
  </p:outlineViewPr>
  <p:notesTextViewPr>
    <p:cViewPr>
      <p:scale>
        <a:sx n="1" d="1"/>
        <a:sy n="1" d="1"/>
      </p:scale>
      <p:origin x="0" y="0"/>
    </p:cViewPr>
  </p:notesTextViewPr>
  <p:notesViewPr>
    <p:cSldViewPr snapToGrid="0">
      <p:cViewPr varScale="1">
        <p:scale>
          <a:sx n="83" d="100"/>
          <a:sy n="83" d="100"/>
        </p:scale>
        <p:origin x="3852"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ackleton, Adam" userId="94302219-0cd1-4a32-9598-7fcf3f76ed04" providerId="ADAL" clId="{A092F593-5E1F-45F2-B2C9-DA6CC501FD19}"/>
    <pc:docChg chg="undo custSel addSld delSld modSld sldOrd">
      <pc:chgData name="Shackleton, Adam" userId="94302219-0cd1-4a32-9598-7fcf3f76ed04" providerId="ADAL" clId="{A092F593-5E1F-45F2-B2C9-DA6CC501FD19}" dt="2022-09-23T12:13:31.845" v="4533"/>
      <pc:docMkLst>
        <pc:docMk/>
      </pc:docMkLst>
      <pc:sldChg chg="delSp modSp mod">
        <pc:chgData name="Shackleton, Adam" userId="94302219-0cd1-4a32-9598-7fcf3f76ed04" providerId="ADAL" clId="{A092F593-5E1F-45F2-B2C9-DA6CC501FD19}" dt="2022-09-21T14:59:15.948" v="220" actId="478"/>
        <pc:sldMkLst>
          <pc:docMk/>
          <pc:sldMk cId="1656258090" sldId="279"/>
        </pc:sldMkLst>
        <pc:spChg chg="del mod">
          <ac:chgData name="Shackleton, Adam" userId="94302219-0cd1-4a32-9598-7fcf3f76ed04" providerId="ADAL" clId="{A092F593-5E1F-45F2-B2C9-DA6CC501FD19}" dt="2022-09-21T14:59:15.948" v="220" actId="478"/>
          <ac:spMkLst>
            <pc:docMk/>
            <pc:sldMk cId="1656258090" sldId="279"/>
            <ac:spMk id="15" creationId="{8D4C7444-9D0E-4D51-B806-2957E1D59E40}"/>
          </ac:spMkLst>
        </pc:spChg>
      </pc:sldChg>
      <pc:sldChg chg="modSp mod modNotesTx">
        <pc:chgData name="Shackleton, Adam" userId="94302219-0cd1-4a32-9598-7fcf3f76ed04" providerId="ADAL" clId="{A092F593-5E1F-45F2-B2C9-DA6CC501FD19}" dt="2022-09-22T15:59:51.176" v="3069" actId="20577"/>
        <pc:sldMkLst>
          <pc:docMk/>
          <pc:sldMk cId="2031119629" sldId="280"/>
        </pc:sldMkLst>
        <pc:spChg chg="mod">
          <ac:chgData name="Shackleton, Adam" userId="94302219-0cd1-4a32-9598-7fcf3f76ed04" providerId="ADAL" clId="{A092F593-5E1F-45F2-B2C9-DA6CC501FD19}" dt="2022-09-21T15:00:34.107" v="233" actId="20577"/>
          <ac:spMkLst>
            <pc:docMk/>
            <pc:sldMk cId="2031119629" sldId="280"/>
            <ac:spMk id="9" creationId="{599719C3-4786-436D-83AC-E4A7F00B542A}"/>
          </ac:spMkLst>
        </pc:spChg>
        <pc:spChg chg="mod">
          <ac:chgData name="Shackleton, Adam" userId="94302219-0cd1-4a32-9598-7fcf3f76ed04" providerId="ADAL" clId="{A092F593-5E1F-45F2-B2C9-DA6CC501FD19}" dt="2022-09-22T15:59:08.460" v="2929" actId="20577"/>
          <ac:spMkLst>
            <pc:docMk/>
            <pc:sldMk cId="2031119629" sldId="280"/>
            <ac:spMk id="10" creationId="{7956A907-8629-49E4-8F7E-30282E6283F6}"/>
          </ac:spMkLst>
        </pc:spChg>
      </pc:sldChg>
      <pc:sldChg chg="del">
        <pc:chgData name="Shackleton, Adam" userId="94302219-0cd1-4a32-9598-7fcf3f76ed04" providerId="ADAL" clId="{A092F593-5E1F-45F2-B2C9-DA6CC501FD19}" dt="2022-09-21T15:00:28.435" v="223" actId="47"/>
        <pc:sldMkLst>
          <pc:docMk/>
          <pc:sldMk cId="1422370184" sldId="281"/>
        </pc:sldMkLst>
      </pc:sldChg>
      <pc:sldChg chg="addSp delSp modSp mod">
        <pc:chgData name="Shackleton, Adam" userId="94302219-0cd1-4a32-9598-7fcf3f76ed04" providerId="ADAL" clId="{A092F593-5E1F-45F2-B2C9-DA6CC501FD19}" dt="2022-09-22T15:41:07.789" v="2075" actId="1076"/>
        <pc:sldMkLst>
          <pc:docMk/>
          <pc:sldMk cId="3937096734" sldId="282"/>
        </pc:sldMkLst>
        <pc:spChg chg="mod">
          <ac:chgData name="Shackleton, Adam" userId="94302219-0cd1-4a32-9598-7fcf3f76ed04" providerId="ADAL" clId="{A092F593-5E1F-45F2-B2C9-DA6CC501FD19}" dt="2022-09-21T15:03:11.838" v="252" actId="20577"/>
          <ac:spMkLst>
            <pc:docMk/>
            <pc:sldMk cId="3937096734" sldId="282"/>
            <ac:spMk id="5" creationId="{8319BADE-CCBC-4509-A986-23100A96E186}"/>
          </ac:spMkLst>
        </pc:spChg>
        <pc:spChg chg="mod">
          <ac:chgData name="Shackleton, Adam" userId="94302219-0cd1-4a32-9598-7fcf3f76ed04" providerId="ADAL" clId="{A092F593-5E1F-45F2-B2C9-DA6CC501FD19}" dt="2022-09-21T15:14:27.588" v="1345" actId="20577"/>
          <ac:spMkLst>
            <pc:docMk/>
            <pc:sldMk cId="3937096734" sldId="282"/>
            <ac:spMk id="6" creationId="{F34A21A9-C5A3-4C32-A068-F8AD8CA7B0ED}"/>
          </ac:spMkLst>
        </pc:spChg>
        <pc:picChg chg="add mod">
          <ac:chgData name="Shackleton, Adam" userId="94302219-0cd1-4a32-9598-7fcf3f76ed04" providerId="ADAL" clId="{A092F593-5E1F-45F2-B2C9-DA6CC501FD19}" dt="2022-09-22T15:41:07.789" v="2075" actId="1076"/>
          <ac:picMkLst>
            <pc:docMk/>
            <pc:sldMk cId="3937096734" sldId="282"/>
            <ac:picMk id="3" creationId="{3E31351F-A7CA-492E-B463-D4FBF38E2C5B}"/>
          </ac:picMkLst>
        </pc:picChg>
        <pc:picChg chg="del">
          <ac:chgData name="Shackleton, Adam" userId="94302219-0cd1-4a32-9598-7fcf3f76ed04" providerId="ADAL" clId="{A092F593-5E1F-45F2-B2C9-DA6CC501FD19}" dt="2022-09-21T15:03:20.673" v="255" actId="478"/>
          <ac:picMkLst>
            <pc:docMk/>
            <pc:sldMk cId="3937096734" sldId="282"/>
            <ac:picMk id="8" creationId="{4AD7CAF6-84E5-47F5-BE3C-60068D5C129B}"/>
          </ac:picMkLst>
        </pc:picChg>
        <pc:picChg chg="del">
          <ac:chgData name="Shackleton, Adam" userId="94302219-0cd1-4a32-9598-7fcf3f76ed04" providerId="ADAL" clId="{A092F593-5E1F-45F2-B2C9-DA6CC501FD19}" dt="2022-09-21T15:03:18.991" v="254" actId="478"/>
          <ac:picMkLst>
            <pc:docMk/>
            <pc:sldMk cId="3937096734" sldId="282"/>
            <ac:picMk id="10" creationId="{EA4FD5CA-9E63-4DD7-9835-D876697863EF}"/>
          </ac:picMkLst>
        </pc:picChg>
        <pc:picChg chg="del">
          <ac:chgData name="Shackleton, Adam" userId="94302219-0cd1-4a32-9598-7fcf3f76ed04" providerId="ADAL" clId="{A092F593-5E1F-45F2-B2C9-DA6CC501FD19}" dt="2022-09-21T15:03:15.595" v="253" actId="478"/>
          <ac:picMkLst>
            <pc:docMk/>
            <pc:sldMk cId="3937096734" sldId="282"/>
            <ac:picMk id="12" creationId="{E660F2AA-FDA6-4E13-AD61-343B319178F9}"/>
          </ac:picMkLst>
        </pc:picChg>
      </pc:sldChg>
      <pc:sldChg chg="delSp modSp mod ord">
        <pc:chgData name="Shackleton, Adam" userId="94302219-0cd1-4a32-9598-7fcf3f76ed04" providerId="ADAL" clId="{A092F593-5E1F-45F2-B2C9-DA6CC501FD19}" dt="2022-09-22T16:01:22.552" v="3071"/>
        <pc:sldMkLst>
          <pc:docMk/>
          <pc:sldMk cId="2872336798" sldId="283"/>
        </pc:sldMkLst>
        <pc:spChg chg="mod">
          <ac:chgData name="Shackleton, Adam" userId="94302219-0cd1-4a32-9598-7fcf3f76ed04" providerId="ADAL" clId="{A092F593-5E1F-45F2-B2C9-DA6CC501FD19}" dt="2022-09-21T15:15:23.674" v="1360" actId="20577"/>
          <ac:spMkLst>
            <pc:docMk/>
            <pc:sldMk cId="2872336798" sldId="283"/>
            <ac:spMk id="5" creationId="{8319BADE-CCBC-4509-A986-23100A96E186}"/>
          </ac:spMkLst>
        </pc:spChg>
        <pc:spChg chg="mod">
          <ac:chgData name="Shackleton, Adam" userId="94302219-0cd1-4a32-9598-7fcf3f76ed04" providerId="ADAL" clId="{A092F593-5E1F-45F2-B2C9-DA6CC501FD19}" dt="2022-09-21T15:17:18.975" v="1644" actId="20577"/>
          <ac:spMkLst>
            <pc:docMk/>
            <pc:sldMk cId="2872336798" sldId="283"/>
            <ac:spMk id="6" creationId="{F34A21A9-C5A3-4C32-A068-F8AD8CA7B0ED}"/>
          </ac:spMkLst>
        </pc:spChg>
        <pc:picChg chg="del">
          <ac:chgData name="Shackleton, Adam" userId="94302219-0cd1-4a32-9598-7fcf3f76ed04" providerId="ADAL" clId="{A092F593-5E1F-45F2-B2C9-DA6CC501FD19}" dt="2022-09-21T15:15:45.732" v="1398" actId="478"/>
          <ac:picMkLst>
            <pc:docMk/>
            <pc:sldMk cId="2872336798" sldId="283"/>
            <ac:picMk id="3" creationId="{163D9FFF-EC70-4615-BEC3-AF6471EDEE03}"/>
          </ac:picMkLst>
        </pc:picChg>
        <pc:picChg chg="del">
          <ac:chgData name="Shackleton, Adam" userId="94302219-0cd1-4a32-9598-7fcf3f76ed04" providerId="ADAL" clId="{A092F593-5E1F-45F2-B2C9-DA6CC501FD19}" dt="2022-09-21T15:16:23.491" v="1510" actId="478"/>
          <ac:picMkLst>
            <pc:docMk/>
            <pc:sldMk cId="2872336798" sldId="283"/>
            <ac:picMk id="7" creationId="{59DBE76A-305D-4EFE-A69D-B9EF4BBDA15D}"/>
          </ac:picMkLst>
        </pc:picChg>
        <pc:picChg chg="del">
          <ac:chgData name="Shackleton, Adam" userId="94302219-0cd1-4a32-9598-7fcf3f76ed04" providerId="ADAL" clId="{A092F593-5E1F-45F2-B2C9-DA6CC501FD19}" dt="2022-09-21T15:16:37.297" v="1527" actId="478"/>
          <ac:picMkLst>
            <pc:docMk/>
            <pc:sldMk cId="2872336798" sldId="283"/>
            <ac:picMk id="11" creationId="{E937AA4E-B13A-4978-882A-9F03FB569BFD}"/>
          </ac:picMkLst>
        </pc:picChg>
        <pc:picChg chg="del">
          <ac:chgData name="Shackleton, Adam" userId="94302219-0cd1-4a32-9598-7fcf3f76ed04" providerId="ADAL" clId="{A092F593-5E1F-45F2-B2C9-DA6CC501FD19}" dt="2022-09-21T15:16:39.135" v="1528" actId="478"/>
          <ac:picMkLst>
            <pc:docMk/>
            <pc:sldMk cId="2872336798" sldId="283"/>
            <ac:picMk id="14" creationId="{3FF30FC8-73F8-4448-8679-B8B30A45F0C1}"/>
          </ac:picMkLst>
        </pc:picChg>
      </pc:sldChg>
      <pc:sldChg chg="del">
        <pc:chgData name="Shackleton, Adam" userId="94302219-0cd1-4a32-9598-7fcf3f76ed04" providerId="ADAL" clId="{A092F593-5E1F-45F2-B2C9-DA6CC501FD19}" dt="2022-09-22T15:36:47.806" v="2019" actId="47"/>
        <pc:sldMkLst>
          <pc:docMk/>
          <pc:sldMk cId="2510502388" sldId="284"/>
        </pc:sldMkLst>
      </pc:sldChg>
      <pc:sldChg chg="del">
        <pc:chgData name="Shackleton, Adam" userId="94302219-0cd1-4a32-9598-7fcf3f76ed04" providerId="ADAL" clId="{A092F593-5E1F-45F2-B2C9-DA6CC501FD19}" dt="2022-09-22T15:36:46.078" v="2018" actId="47"/>
        <pc:sldMkLst>
          <pc:docMk/>
          <pc:sldMk cId="638385947" sldId="285"/>
        </pc:sldMkLst>
      </pc:sldChg>
      <pc:sldChg chg="addSp delSp modSp mod">
        <pc:chgData name="Shackleton, Adam" userId="94302219-0cd1-4a32-9598-7fcf3f76ed04" providerId="ADAL" clId="{A092F593-5E1F-45F2-B2C9-DA6CC501FD19}" dt="2022-09-23T10:55:46.298" v="4005" actId="1076"/>
        <pc:sldMkLst>
          <pc:docMk/>
          <pc:sldMk cId="333576377" sldId="286"/>
        </pc:sldMkLst>
        <pc:spChg chg="mod">
          <ac:chgData name="Shackleton, Adam" userId="94302219-0cd1-4a32-9598-7fcf3f76ed04" providerId="ADAL" clId="{A092F593-5E1F-45F2-B2C9-DA6CC501FD19}" dt="2022-09-21T15:20:30.494" v="1673" actId="20577"/>
          <ac:spMkLst>
            <pc:docMk/>
            <pc:sldMk cId="333576377" sldId="286"/>
            <ac:spMk id="2" creationId="{1B4F12FB-01F9-463C-A706-657DDB076277}"/>
          </ac:spMkLst>
        </pc:spChg>
        <pc:spChg chg="mod">
          <ac:chgData name="Shackleton, Adam" userId="94302219-0cd1-4a32-9598-7fcf3f76ed04" providerId="ADAL" clId="{A092F593-5E1F-45F2-B2C9-DA6CC501FD19}" dt="2022-09-23T07:48:44.815" v="4003" actId="6549"/>
          <ac:spMkLst>
            <pc:docMk/>
            <pc:sldMk cId="333576377" sldId="286"/>
            <ac:spMk id="3" creationId="{485FF953-2F98-43F1-806A-4C029F34EBB8}"/>
          </ac:spMkLst>
        </pc:spChg>
        <pc:picChg chg="del">
          <ac:chgData name="Shackleton, Adam" userId="94302219-0cd1-4a32-9598-7fcf3f76ed04" providerId="ADAL" clId="{A092F593-5E1F-45F2-B2C9-DA6CC501FD19}" dt="2022-09-21T15:20:34.200" v="1675" actId="478"/>
          <ac:picMkLst>
            <pc:docMk/>
            <pc:sldMk cId="333576377" sldId="286"/>
            <ac:picMk id="5" creationId="{57D35D54-7F58-4418-B3BE-EB78DFAD1CB3}"/>
          </ac:picMkLst>
        </pc:picChg>
        <pc:picChg chg="add mod">
          <ac:chgData name="Shackleton, Adam" userId="94302219-0cd1-4a32-9598-7fcf3f76ed04" providerId="ADAL" clId="{A092F593-5E1F-45F2-B2C9-DA6CC501FD19}" dt="2022-09-23T10:55:46.298" v="4005" actId="1076"/>
          <ac:picMkLst>
            <pc:docMk/>
            <pc:sldMk cId="333576377" sldId="286"/>
            <ac:picMk id="5" creationId="{601D932F-EFFF-4334-9C88-47A102F1B1FA}"/>
          </ac:picMkLst>
        </pc:picChg>
        <pc:picChg chg="del">
          <ac:chgData name="Shackleton, Adam" userId="94302219-0cd1-4a32-9598-7fcf3f76ed04" providerId="ADAL" clId="{A092F593-5E1F-45F2-B2C9-DA6CC501FD19}" dt="2022-09-21T15:20:32.763" v="1674" actId="478"/>
          <ac:picMkLst>
            <pc:docMk/>
            <pc:sldMk cId="333576377" sldId="286"/>
            <ac:picMk id="7" creationId="{76D7C9A6-DA6E-4207-931A-81505BD0DD2A}"/>
          </ac:picMkLst>
        </pc:picChg>
        <pc:picChg chg="del">
          <ac:chgData name="Shackleton, Adam" userId="94302219-0cd1-4a32-9598-7fcf3f76ed04" providerId="ADAL" clId="{A092F593-5E1F-45F2-B2C9-DA6CC501FD19}" dt="2022-09-21T15:22:23.772" v="1889" actId="478"/>
          <ac:picMkLst>
            <pc:docMk/>
            <pc:sldMk cId="333576377" sldId="286"/>
            <ac:picMk id="8" creationId="{A1A9FCAF-B368-4733-AE39-A2AF5C402403}"/>
          </ac:picMkLst>
        </pc:picChg>
      </pc:sldChg>
      <pc:sldChg chg="del">
        <pc:chgData name="Shackleton, Adam" userId="94302219-0cd1-4a32-9598-7fcf3f76ed04" providerId="ADAL" clId="{A092F593-5E1F-45F2-B2C9-DA6CC501FD19}" dt="2022-09-23T11:09:12.419" v="4298" actId="47"/>
        <pc:sldMkLst>
          <pc:docMk/>
          <pc:sldMk cId="1913957533" sldId="287"/>
        </pc:sldMkLst>
      </pc:sldChg>
      <pc:sldChg chg="del">
        <pc:chgData name="Shackleton, Adam" userId="94302219-0cd1-4a32-9598-7fcf3f76ed04" providerId="ADAL" clId="{A092F593-5E1F-45F2-B2C9-DA6CC501FD19}" dt="2022-09-21T15:00:20.283" v="222" actId="47"/>
        <pc:sldMkLst>
          <pc:docMk/>
          <pc:sldMk cId="956342703" sldId="288"/>
        </pc:sldMkLst>
      </pc:sldChg>
      <pc:sldChg chg="modSp del mod">
        <pc:chgData name="Shackleton, Adam" userId="94302219-0cd1-4a32-9598-7fcf3f76ed04" providerId="ADAL" clId="{A092F593-5E1F-45F2-B2C9-DA6CC501FD19}" dt="2022-09-22T16:15:40.158" v="3078" actId="47"/>
        <pc:sldMkLst>
          <pc:docMk/>
          <pc:sldMk cId="3417981977" sldId="289"/>
        </pc:sldMkLst>
        <pc:spChg chg="mod">
          <ac:chgData name="Shackleton, Adam" userId="94302219-0cd1-4a32-9598-7fcf3f76ed04" providerId="ADAL" clId="{A092F593-5E1F-45F2-B2C9-DA6CC501FD19}" dt="2022-09-22T16:01:28.160" v="3077" actId="20577"/>
          <ac:spMkLst>
            <pc:docMk/>
            <pc:sldMk cId="3417981977" sldId="289"/>
            <ac:spMk id="2" creationId="{84BD6C84-8219-448A-9932-F1B16954CB45}"/>
          </ac:spMkLst>
        </pc:spChg>
      </pc:sldChg>
      <pc:sldChg chg="ord">
        <pc:chgData name="Shackleton, Adam" userId="94302219-0cd1-4a32-9598-7fcf3f76ed04" providerId="ADAL" clId="{A092F593-5E1F-45F2-B2C9-DA6CC501FD19}" dt="2022-09-23T12:13:31.845" v="4533"/>
        <pc:sldMkLst>
          <pc:docMk/>
          <pc:sldMk cId="131496465" sldId="290"/>
        </pc:sldMkLst>
      </pc:sldChg>
      <pc:sldChg chg="modSp mod ord">
        <pc:chgData name="Shackleton, Adam" userId="94302219-0cd1-4a32-9598-7fcf3f76ed04" providerId="ADAL" clId="{A092F593-5E1F-45F2-B2C9-DA6CC501FD19}" dt="2022-09-23T12:13:31.845" v="4533"/>
        <pc:sldMkLst>
          <pc:docMk/>
          <pc:sldMk cId="3782179381" sldId="291"/>
        </pc:sldMkLst>
        <pc:spChg chg="mod">
          <ac:chgData name="Shackleton, Adam" userId="94302219-0cd1-4a32-9598-7fcf3f76ed04" providerId="ADAL" clId="{A092F593-5E1F-45F2-B2C9-DA6CC501FD19}" dt="2022-09-23T12:12:43.158" v="4483" actId="20577"/>
          <ac:spMkLst>
            <pc:docMk/>
            <pc:sldMk cId="3782179381" sldId="291"/>
            <ac:spMk id="9" creationId="{723F6620-C996-4D85-834F-8128F481C366}"/>
          </ac:spMkLst>
        </pc:spChg>
        <pc:picChg chg="mod">
          <ac:chgData name="Shackleton, Adam" userId="94302219-0cd1-4a32-9598-7fcf3f76ed04" providerId="ADAL" clId="{A092F593-5E1F-45F2-B2C9-DA6CC501FD19}" dt="2022-09-23T12:12:39.362" v="4482" actId="1076"/>
          <ac:picMkLst>
            <pc:docMk/>
            <pc:sldMk cId="3782179381" sldId="291"/>
            <ac:picMk id="4" creationId="{7B168312-3CA7-44D7-88AE-6704E866E4B2}"/>
          </ac:picMkLst>
        </pc:picChg>
      </pc:sldChg>
      <pc:sldChg chg="modSp mod ord">
        <pc:chgData name="Shackleton, Adam" userId="94302219-0cd1-4a32-9598-7fcf3f76ed04" providerId="ADAL" clId="{A092F593-5E1F-45F2-B2C9-DA6CC501FD19}" dt="2022-09-23T12:13:31.845" v="4533"/>
        <pc:sldMkLst>
          <pc:docMk/>
          <pc:sldMk cId="3780840857" sldId="292"/>
        </pc:sldMkLst>
        <pc:spChg chg="mod">
          <ac:chgData name="Shackleton, Adam" userId="94302219-0cd1-4a32-9598-7fcf3f76ed04" providerId="ADAL" clId="{A092F593-5E1F-45F2-B2C9-DA6CC501FD19}" dt="2022-09-23T12:13:13.177" v="4531" actId="20577"/>
          <ac:spMkLst>
            <pc:docMk/>
            <pc:sldMk cId="3780840857" sldId="292"/>
            <ac:spMk id="9" creationId="{723F6620-C996-4D85-834F-8128F481C366}"/>
          </ac:spMkLst>
        </pc:spChg>
        <pc:picChg chg="mod">
          <ac:chgData name="Shackleton, Adam" userId="94302219-0cd1-4a32-9598-7fcf3f76ed04" providerId="ADAL" clId="{A092F593-5E1F-45F2-B2C9-DA6CC501FD19}" dt="2022-09-23T12:13:09.041" v="4507" actId="1076"/>
          <ac:picMkLst>
            <pc:docMk/>
            <pc:sldMk cId="3780840857" sldId="292"/>
            <ac:picMk id="8" creationId="{0AF7B12C-9487-4302-89EC-FA660C6BF86E}"/>
          </ac:picMkLst>
        </pc:picChg>
      </pc:sldChg>
      <pc:sldChg chg="modSp mod">
        <pc:chgData name="Shackleton, Adam" userId="94302219-0cd1-4a32-9598-7fcf3f76ed04" providerId="ADAL" clId="{A092F593-5E1F-45F2-B2C9-DA6CC501FD19}" dt="2022-09-23T11:58:37.037" v="4371" actId="20577"/>
        <pc:sldMkLst>
          <pc:docMk/>
          <pc:sldMk cId="2021367661" sldId="294"/>
        </pc:sldMkLst>
        <pc:spChg chg="mod">
          <ac:chgData name="Shackleton, Adam" userId="94302219-0cd1-4a32-9598-7fcf3f76ed04" providerId="ADAL" clId="{A092F593-5E1F-45F2-B2C9-DA6CC501FD19}" dt="2022-09-23T11:58:37.037" v="4371" actId="20577"/>
          <ac:spMkLst>
            <pc:docMk/>
            <pc:sldMk cId="2021367661" sldId="294"/>
            <ac:spMk id="7" creationId="{39248549-2E82-4CC6-98F9-20B01CE68C99}"/>
          </ac:spMkLst>
        </pc:spChg>
      </pc:sldChg>
      <pc:sldChg chg="modSp mod">
        <pc:chgData name="Shackleton, Adam" userId="94302219-0cd1-4a32-9598-7fcf3f76ed04" providerId="ADAL" clId="{A092F593-5E1F-45F2-B2C9-DA6CC501FD19}" dt="2022-09-23T11:09:31.913" v="4303" actId="20577"/>
        <pc:sldMkLst>
          <pc:docMk/>
          <pc:sldMk cId="3086664697" sldId="295"/>
        </pc:sldMkLst>
        <pc:spChg chg="mod">
          <ac:chgData name="Shackleton, Adam" userId="94302219-0cd1-4a32-9598-7fcf3f76ed04" providerId="ADAL" clId="{A092F593-5E1F-45F2-B2C9-DA6CC501FD19}" dt="2022-09-23T11:09:31.913" v="4303" actId="20577"/>
          <ac:spMkLst>
            <pc:docMk/>
            <pc:sldMk cId="3086664697" sldId="295"/>
            <ac:spMk id="7" creationId="{39248549-2E82-4CC6-98F9-20B01CE68C99}"/>
          </ac:spMkLst>
        </pc:spChg>
      </pc:sldChg>
      <pc:sldChg chg="addSp delSp modSp add mod modNotesTx">
        <pc:chgData name="Shackleton, Adam" userId="94302219-0cd1-4a32-9598-7fcf3f76ed04" providerId="ADAL" clId="{A092F593-5E1F-45F2-B2C9-DA6CC501FD19}" dt="2022-09-22T15:49:57.964" v="2629" actId="20577"/>
        <pc:sldMkLst>
          <pc:docMk/>
          <pc:sldMk cId="679949554" sldId="296"/>
        </pc:sldMkLst>
        <pc:spChg chg="mod">
          <ac:chgData name="Shackleton, Adam" userId="94302219-0cd1-4a32-9598-7fcf3f76ed04" providerId="ADAL" clId="{A092F593-5E1F-45F2-B2C9-DA6CC501FD19}" dt="2022-09-21T15:08:00.002" v="916" actId="20577"/>
          <ac:spMkLst>
            <pc:docMk/>
            <pc:sldMk cId="679949554" sldId="296"/>
            <ac:spMk id="5" creationId="{8319BADE-CCBC-4509-A986-23100A96E186}"/>
          </ac:spMkLst>
        </pc:spChg>
        <pc:spChg chg="mod">
          <ac:chgData name="Shackleton, Adam" userId="94302219-0cd1-4a32-9598-7fcf3f76ed04" providerId="ADAL" clId="{A092F593-5E1F-45F2-B2C9-DA6CC501FD19}" dt="2022-09-22T15:47:00.083" v="2177" actId="6549"/>
          <ac:spMkLst>
            <pc:docMk/>
            <pc:sldMk cId="679949554" sldId="296"/>
            <ac:spMk id="6" creationId="{F34A21A9-C5A3-4C32-A068-F8AD8CA7B0ED}"/>
          </ac:spMkLst>
        </pc:spChg>
        <pc:picChg chg="add del mod modCrop">
          <ac:chgData name="Shackleton, Adam" userId="94302219-0cd1-4a32-9598-7fcf3f76ed04" providerId="ADAL" clId="{A092F593-5E1F-45F2-B2C9-DA6CC501FD19}" dt="2022-09-22T15:43:39.442" v="2080" actId="478"/>
          <ac:picMkLst>
            <pc:docMk/>
            <pc:sldMk cId="679949554" sldId="296"/>
            <ac:picMk id="3" creationId="{BC03DD75-0DB4-4048-BB85-0956200ACBF4}"/>
          </ac:picMkLst>
        </pc:picChg>
        <pc:picChg chg="add mod">
          <ac:chgData name="Shackleton, Adam" userId="94302219-0cd1-4a32-9598-7fcf3f76ed04" providerId="ADAL" clId="{A092F593-5E1F-45F2-B2C9-DA6CC501FD19}" dt="2022-09-22T15:46:21.242" v="2124" actId="1076"/>
          <ac:picMkLst>
            <pc:docMk/>
            <pc:sldMk cId="679949554" sldId="296"/>
            <ac:picMk id="7" creationId="{0069DC50-7AC2-4937-B293-D01E9138D494}"/>
          </ac:picMkLst>
        </pc:picChg>
        <pc:picChg chg="add mod">
          <ac:chgData name="Shackleton, Adam" userId="94302219-0cd1-4a32-9598-7fcf3f76ed04" providerId="ADAL" clId="{A092F593-5E1F-45F2-B2C9-DA6CC501FD19}" dt="2022-09-22T15:47:04.313" v="2178" actId="1076"/>
          <ac:picMkLst>
            <pc:docMk/>
            <pc:sldMk cId="679949554" sldId="296"/>
            <ac:picMk id="9" creationId="{DE49B75F-B9CD-41CB-A826-F6CD0576C8A0}"/>
          </ac:picMkLst>
        </pc:picChg>
        <pc:picChg chg="add mod">
          <ac:chgData name="Shackleton, Adam" userId="94302219-0cd1-4a32-9598-7fcf3f76ed04" providerId="ADAL" clId="{A092F593-5E1F-45F2-B2C9-DA6CC501FD19}" dt="2022-09-22T15:47:05.517" v="2179" actId="1076"/>
          <ac:picMkLst>
            <pc:docMk/>
            <pc:sldMk cId="679949554" sldId="296"/>
            <ac:picMk id="11" creationId="{5FBB3489-F55F-412E-B94D-402B2FD80B33}"/>
          </ac:picMkLst>
        </pc:picChg>
      </pc:sldChg>
      <pc:sldChg chg="del">
        <pc:chgData name="Shackleton, Adam" userId="94302219-0cd1-4a32-9598-7fcf3f76ed04" providerId="ADAL" clId="{A092F593-5E1F-45F2-B2C9-DA6CC501FD19}" dt="2022-09-21T14:59:46.716" v="221" actId="47"/>
        <pc:sldMkLst>
          <pc:docMk/>
          <pc:sldMk cId="3053458162" sldId="296"/>
        </pc:sldMkLst>
      </pc:sldChg>
      <pc:sldChg chg="addSp delSp modSp add mod modNotesTx">
        <pc:chgData name="Shackleton, Adam" userId="94302219-0cd1-4a32-9598-7fcf3f76ed04" providerId="ADAL" clId="{A092F593-5E1F-45F2-B2C9-DA6CC501FD19}" dt="2022-09-23T07:47:31.035" v="3916" actId="20577"/>
        <pc:sldMkLst>
          <pc:docMk/>
          <pc:sldMk cId="1867525671" sldId="297"/>
        </pc:sldMkLst>
        <pc:spChg chg="mod">
          <ac:chgData name="Shackleton, Adam" userId="94302219-0cd1-4a32-9598-7fcf3f76ed04" providerId="ADAL" clId="{A092F593-5E1F-45F2-B2C9-DA6CC501FD19}" dt="2022-09-23T07:47:31.035" v="3916" actId="20577"/>
          <ac:spMkLst>
            <pc:docMk/>
            <pc:sldMk cId="1867525671" sldId="297"/>
            <ac:spMk id="5" creationId="{8319BADE-CCBC-4509-A986-23100A96E186}"/>
          </ac:spMkLst>
        </pc:spChg>
        <pc:spChg chg="mod">
          <ac:chgData name="Shackleton, Adam" userId="94302219-0cd1-4a32-9598-7fcf3f76ed04" providerId="ADAL" clId="{A092F593-5E1F-45F2-B2C9-DA6CC501FD19}" dt="2022-09-22T16:25:36.255" v="3533" actId="20577"/>
          <ac:spMkLst>
            <pc:docMk/>
            <pc:sldMk cId="1867525671" sldId="297"/>
            <ac:spMk id="6" creationId="{F34A21A9-C5A3-4C32-A068-F8AD8CA7B0ED}"/>
          </ac:spMkLst>
        </pc:spChg>
        <pc:picChg chg="add del mod">
          <ac:chgData name="Shackleton, Adam" userId="94302219-0cd1-4a32-9598-7fcf3f76ed04" providerId="ADAL" clId="{A092F593-5E1F-45F2-B2C9-DA6CC501FD19}" dt="2022-09-22T16:33:31.620" v="3536" actId="478"/>
          <ac:picMkLst>
            <pc:docMk/>
            <pc:sldMk cId="1867525671" sldId="297"/>
            <ac:picMk id="3" creationId="{CA55ECFC-33A6-4FDF-85E7-E257C69669F1}"/>
          </ac:picMkLst>
        </pc:picChg>
        <pc:picChg chg="del">
          <ac:chgData name="Shackleton, Adam" userId="94302219-0cd1-4a32-9598-7fcf3f76ed04" providerId="ADAL" clId="{A092F593-5E1F-45F2-B2C9-DA6CC501FD19}" dt="2022-09-22T16:19:49.317" v="3090" actId="478"/>
          <ac:picMkLst>
            <pc:docMk/>
            <pc:sldMk cId="1867525671" sldId="297"/>
            <ac:picMk id="7" creationId="{0069DC50-7AC2-4937-B293-D01E9138D494}"/>
          </ac:picMkLst>
        </pc:picChg>
        <pc:picChg chg="add del mod">
          <ac:chgData name="Shackleton, Adam" userId="94302219-0cd1-4a32-9598-7fcf3f76ed04" providerId="ADAL" clId="{A092F593-5E1F-45F2-B2C9-DA6CC501FD19}" dt="2022-09-22T16:34:06.787" v="3540" actId="478"/>
          <ac:picMkLst>
            <pc:docMk/>
            <pc:sldMk cId="1867525671" sldId="297"/>
            <ac:picMk id="8" creationId="{24917828-BFBC-4E7E-9CCB-B4A06A749008}"/>
          </ac:picMkLst>
        </pc:picChg>
        <pc:picChg chg="del">
          <ac:chgData name="Shackleton, Adam" userId="94302219-0cd1-4a32-9598-7fcf3f76ed04" providerId="ADAL" clId="{A092F593-5E1F-45F2-B2C9-DA6CC501FD19}" dt="2022-09-22T16:19:49.969" v="3091" actId="478"/>
          <ac:picMkLst>
            <pc:docMk/>
            <pc:sldMk cId="1867525671" sldId="297"/>
            <ac:picMk id="9" creationId="{DE49B75F-B9CD-41CB-A826-F6CD0576C8A0}"/>
          </ac:picMkLst>
        </pc:picChg>
        <pc:picChg chg="del">
          <ac:chgData name="Shackleton, Adam" userId="94302219-0cd1-4a32-9598-7fcf3f76ed04" providerId="ADAL" clId="{A092F593-5E1F-45F2-B2C9-DA6CC501FD19}" dt="2022-09-22T16:19:50.532" v="3092" actId="478"/>
          <ac:picMkLst>
            <pc:docMk/>
            <pc:sldMk cId="1867525671" sldId="297"/>
            <ac:picMk id="11" creationId="{5FBB3489-F55F-412E-B94D-402B2FD80B33}"/>
          </ac:picMkLst>
        </pc:picChg>
        <pc:picChg chg="add del mod">
          <ac:chgData name="Shackleton, Adam" userId="94302219-0cd1-4a32-9598-7fcf3f76ed04" providerId="ADAL" clId="{A092F593-5E1F-45F2-B2C9-DA6CC501FD19}" dt="2022-09-22T16:35:33.893" v="3543" actId="478"/>
          <ac:picMkLst>
            <pc:docMk/>
            <pc:sldMk cId="1867525671" sldId="297"/>
            <ac:picMk id="12" creationId="{BD733756-31C8-4003-8347-2CE6B24E925B}"/>
          </ac:picMkLst>
        </pc:picChg>
        <pc:picChg chg="add mod">
          <ac:chgData name="Shackleton, Adam" userId="94302219-0cd1-4a32-9598-7fcf3f76ed04" providerId="ADAL" clId="{A092F593-5E1F-45F2-B2C9-DA6CC501FD19}" dt="2022-09-22T16:35:36.876" v="3545" actId="1076"/>
          <ac:picMkLst>
            <pc:docMk/>
            <pc:sldMk cId="1867525671" sldId="297"/>
            <ac:picMk id="14" creationId="{FE5379E6-C177-4487-A916-73F6DF8C92EE}"/>
          </ac:picMkLst>
        </pc:picChg>
      </pc:sldChg>
      <pc:sldChg chg="addSp delSp modSp add mod modNotesTx">
        <pc:chgData name="Shackleton, Adam" userId="94302219-0cd1-4a32-9598-7fcf3f76ed04" providerId="ADAL" clId="{A092F593-5E1F-45F2-B2C9-DA6CC501FD19}" dt="2022-09-22T17:23:51.314" v="3900" actId="20577"/>
        <pc:sldMkLst>
          <pc:docMk/>
          <pc:sldMk cId="448802212" sldId="298"/>
        </pc:sldMkLst>
        <pc:spChg chg="mod">
          <ac:chgData name="Shackleton, Adam" userId="94302219-0cd1-4a32-9598-7fcf3f76ed04" providerId="ADAL" clId="{A092F593-5E1F-45F2-B2C9-DA6CC501FD19}" dt="2022-09-22T17:19:18.957" v="3715" actId="20577"/>
          <ac:spMkLst>
            <pc:docMk/>
            <pc:sldMk cId="448802212" sldId="298"/>
            <ac:spMk id="5" creationId="{8319BADE-CCBC-4509-A986-23100A96E186}"/>
          </ac:spMkLst>
        </pc:spChg>
        <pc:spChg chg="mod">
          <ac:chgData name="Shackleton, Adam" userId="94302219-0cd1-4a32-9598-7fcf3f76ed04" providerId="ADAL" clId="{A092F593-5E1F-45F2-B2C9-DA6CC501FD19}" dt="2022-09-22T16:49:15.175" v="3711" actId="20577"/>
          <ac:spMkLst>
            <pc:docMk/>
            <pc:sldMk cId="448802212" sldId="298"/>
            <ac:spMk id="6" creationId="{F34A21A9-C5A3-4C32-A068-F8AD8CA7B0ED}"/>
          </ac:spMkLst>
        </pc:spChg>
        <pc:picChg chg="add mod">
          <ac:chgData name="Shackleton, Adam" userId="94302219-0cd1-4a32-9598-7fcf3f76ed04" providerId="ADAL" clId="{A092F593-5E1F-45F2-B2C9-DA6CC501FD19}" dt="2022-09-22T17:19:16.520" v="3713" actId="1076"/>
          <ac:picMkLst>
            <pc:docMk/>
            <pc:sldMk cId="448802212" sldId="298"/>
            <ac:picMk id="3" creationId="{6FBF2EC7-4E6A-433B-9828-A7E445B0839B}"/>
          </ac:picMkLst>
        </pc:picChg>
        <pc:picChg chg="del">
          <ac:chgData name="Shackleton, Adam" userId="94302219-0cd1-4a32-9598-7fcf3f76ed04" providerId="ADAL" clId="{A092F593-5E1F-45F2-B2C9-DA6CC501FD19}" dt="2022-09-22T16:41:20.213" v="3576" actId="478"/>
          <ac:picMkLst>
            <pc:docMk/>
            <pc:sldMk cId="448802212" sldId="298"/>
            <ac:picMk id="14" creationId="{FE5379E6-C177-4487-A916-73F6DF8C92EE}"/>
          </ac:picMkLst>
        </pc:picChg>
      </pc:sldChg>
      <pc:sldChg chg="addSp delSp modSp add mod">
        <pc:chgData name="Shackleton, Adam" userId="94302219-0cd1-4a32-9598-7fcf3f76ed04" providerId="ADAL" clId="{A092F593-5E1F-45F2-B2C9-DA6CC501FD19}" dt="2022-09-23T11:07:04.237" v="4025" actId="14100"/>
        <pc:sldMkLst>
          <pc:docMk/>
          <pc:sldMk cId="1859463709" sldId="299"/>
        </pc:sldMkLst>
        <pc:spChg chg="del mod">
          <ac:chgData name="Shackleton, Adam" userId="94302219-0cd1-4a32-9598-7fcf3f76ed04" providerId="ADAL" clId="{A092F593-5E1F-45F2-B2C9-DA6CC501FD19}" dt="2022-09-23T11:05:59.703" v="4016" actId="478"/>
          <ac:spMkLst>
            <pc:docMk/>
            <pc:sldMk cId="1859463709" sldId="299"/>
            <ac:spMk id="3" creationId="{485FF953-2F98-43F1-806A-4C029F34EBB8}"/>
          </ac:spMkLst>
        </pc:spChg>
        <pc:picChg chg="del">
          <ac:chgData name="Shackleton, Adam" userId="94302219-0cd1-4a32-9598-7fcf3f76ed04" providerId="ADAL" clId="{A092F593-5E1F-45F2-B2C9-DA6CC501FD19}" dt="2022-09-23T10:56:47.917" v="4008" actId="478"/>
          <ac:picMkLst>
            <pc:docMk/>
            <pc:sldMk cId="1859463709" sldId="299"/>
            <ac:picMk id="5" creationId="{601D932F-EFFF-4334-9C88-47A102F1B1FA}"/>
          </ac:picMkLst>
        </pc:picChg>
        <pc:picChg chg="add mod">
          <ac:chgData name="Shackleton, Adam" userId="94302219-0cd1-4a32-9598-7fcf3f76ed04" providerId="ADAL" clId="{A092F593-5E1F-45F2-B2C9-DA6CC501FD19}" dt="2022-09-23T11:06:15.684" v="4017" actId="14100"/>
          <ac:picMkLst>
            <pc:docMk/>
            <pc:sldMk cId="1859463709" sldId="299"/>
            <ac:picMk id="6" creationId="{E1C9337D-81DB-4420-8107-8D406A02643F}"/>
          </ac:picMkLst>
        </pc:picChg>
        <pc:picChg chg="add mod">
          <ac:chgData name="Shackleton, Adam" userId="94302219-0cd1-4a32-9598-7fcf3f76ed04" providerId="ADAL" clId="{A092F593-5E1F-45F2-B2C9-DA6CC501FD19}" dt="2022-09-23T11:07:04.237" v="4025" actId="14100"/>
          <ac:picMkLst>
            <pc:docMk/>
            <pc:sldMk cId="1859463709" sldId="299"/>
            <ac:picMk id="8" creationId="{003A3912-7C79-4A14-ABFE-564FA160C0FA}"/>
          </ac:picMkLst>
        </pc:picChg>
      </pc:sldChg>
      <pc:sldChg chg="addSp delSp modSp add mod">
        <pc:chgData name="Shackleton, Adam" userId="94302219-0cd1-4a32-9598-7fcf3f76ed04" providerId="ADAL" clId="{A092F593-5E1F-45F2-B2C9-DA6CC501FD19}" dt="2022-09-23T11:09:00.342" v="4297" actId="20577"/>
        <pc:sldMkLst>
          <pc:docMk/>
          <pc:sldMk cId="2664454888" sldId="300"/>
        </pc:sldMkLst>
        <pc:spChg chg="add mod">
          <ac:chgData name="Shackleton, Adam" userId="94302219-0cd1-4a32-9598-7fcf3f76ed04" providerId="ADAL" clId="{A092F593-5E1F-45F2-B2C9-DA6CC501FD19}" dt="2022-09-23T11:09:00.342" v="4297" actId="20577"/>
          <ac:spMkLst>
            <pc:docMk/>
            <pc:sldMk cId="2664454888" sldId="300"/>
            <ac:spMk id="9" creationId="{FA7FC82D-BB7E-4E9C-9378-783E4B5EC1FF}"/>
          </ac:spMkLst>
        </pc:spChg>
        <pc:picChg chg="add mod">
          <ac:chgData name="Shackleton, Adam" userId="94302219-0cd1-4a32-9598-7fcf3f76ed04" providerId="ADAL" clId="{A092F593-5E1F-45F2-B2C9-DA6CC501FD19}" dt="2022-09-23T11:07:12.815" v="4030" actId="1076"/>
          <ac:picMkLst>
            <pc:docMk/>
            <pc:sldMk cId="2664454888" sldId="300"/>
            <ac:picMk id="4" creationId="{AAEB003D-D22B-49B8-AF8B-2E699D45D56F}"/>
          </ac:picMkLst>
        </pc:picChg>
        <pc:picChg chg="del">
          <ac:chgData name="Shackleton, Adam" userId="94302219-0cd1-4a32-9598-7fcf3f76ed04" providerId="ADAL" clId="{A092F593-5E1F-45F2-B2C9-DA6CC501FD19}" dt="2022-09-23T11:07:09.282" v="4027" actId="478"/>
          <ac:picMkLst>
            <pc:docMk/>
            <pc:sldMk cId="2664454888" sldId="300"/>
            <ac:picMk id="6" creationId="{E1C9337D-81DB-4420-8107-8D406A02643F}"/>
          </ac:picMkLst>
        </pc:picChg>
        <pc:picChg chg="add mod">
          <ac:chgData name="Shackleton, Adam" userId="94302219-0cd1-4a32-9598-7fcf3f76ed04" providerId="ADAL" clId="{A092F593-5E1F-45F2-B2C9-DA6CC501FD19}" dt="2022-09-23T11:07:26.383" v="4032" actId="1076"/>
          <ac:picMkLst>
            <pc:docMk/>
            <pc:sldMk cId="2664454888" sldId="300"/>
            <ac:picMk id="7" creationId="{74A17536-FCCB-4034-A27C-A56ED2FBAFDE}"/>
          </ac:picMkLst>
        </pc:picChg>
        <pc:picChg chg="del">
          <ac:chgData name="Shackleton, Adam" userId="94302219-0cd1-4a32-9598-7fcf3f76ed04" providerId="ADAL" clId="{A092F593-5E1F-45F2-B2C9-DA6CC501FD19}" dt="2022-09-23T11:07:10.217" v="4028" actId="478"/>
          <ac:picMkLst>
            <pc:docMk/>
            <pc:sldMk cId="2664454888" sldId="300"/>
            <ac:picMk id="8" creationId="{003A3912-7C79-4A14-ABFE-564FA160C0FA}"/>
          </ac:picMkLst>
        </pc:picChg>
      </pc:sldChg>
      <pc:sldChg chg="addSp delSp modSp new mod">
        <pc:chgData name="Shackleton, Adam" userId="94302219-0cd1-4a32-9598-7fcf3f76ed04" providerId="ADAL" clId="{A092F593-5E1F-45F2-B2C9-DA6CC501FD19}" dt="2022-09-23T11:11:13.544" v="4360" actId="27614"/>
        <pc:sldMkLst>
          <pc:docMk/>
          <pc:sldMk cId="1617998022" sldId="301"/>
        </pc:sldMkLst>
        <pc:spChg chg="del">
          <ac:chgData name="Shackleton, Adam" userId="94302219-0cd1-4a32-9598-7fcf3f76ed04" providerId="ADAL" clId="{A092F593-5E1F-45F2-B2C9-DA6CC501FD19}" dt="2022-09-23T11:10:38.616" v="4305" actId="478"/>
          <ac:spMkLst>
            <pc:docMk/>
            <pc:sldMk cId="1617998022" sldId="301"/>
            <ac:spMk id="2" creationId="{F308CAAC-282F-4BF0-A958-5E28B96B5B61}"/>
          </ac:spMkLst>
        </pc:spChg>
        <pc:spChg chg="del">
          <ac:chgData name="Shackleton, Adam" userId="94302219-0cd1-4a32-9598-7fcf3f76ed04" providerId="ADAL" clId="{A092F593-5E1F-45F2-B2C9-DA6CC501FD19}" dt="2022-09-23T11:10:50.329" v="4357" actId="478"/>
          <ac:spMkLst>
            <pc:docMk/>
            <pc:sldMk cId="1617998022" sldId="301"/>
            <ac:spMk id="3" creationId="{99488283-442E-4F22-A16A-9CB88BFA94CF}"/>
          </ac:spMkLst>
        </pc:spChg>
        <pc:spChg chg="mod">
          <ac:chgData name="Shackleton, Adam" userId="94302219-0cd1-4a32-9598-7fcf3f76ed04" providerId="ADAL" clId="{A092F593-5E1F-45F2-B2C9-DA6CC501FD19}" dt="2022-09-23T11:10:48.208" v="4356" actId="20577"/>
          <ac:spMkLst>
            <pc:docMk/>
            <pc:sldMk cId="1617998022" sldId="301"/>
            <ac:spMk id="4" creationId="{AF8F23A3-A7FB-4D9A-A820-088CFFBD1D5F}"/>
          </ac:spMkLst>
        </pc:spChg>
        <pc:picChg chg="add mod">
          <ac:chgData name="Shackleton, Adam" userId="94302219-0cd1-4a32-9598-7fcf3f76ed04" providerId="ADAL" clId="{A092F593-5E1F-45F2-B2C9-DA6CC501FD19}" dt="2022-09-23T11:11:13.544" v="4360" actId="27614"/>
          <ac:picMkLst>
            <pc:docMk/>
            <pc:sldMk cId="1617998022" sldId="301"/>
            <ac:picMk id="6" creationId="{45460448-0E7F-4894-8612-26225CB2148A}"/>
          </ac:picMkLst>
        </pc:picChg>
      </pc:sldChg>
      <pc:sldChg chg="addSp delSp modSp new mod">
        <pc:chgData name="Shackleton, Adam" userId="94302219-0cd1-4a32-9598-7fcf3f76ed04" providerId="ADAL" clId="{A092F593-5E1F-45F2-B2C9-DA6CC501FD19}" dt="2022-09-23T12:12:00.594" v="4406" actId="478"/>
        <pc:sldMkLst>
          <pc:docMk/>
          <pc:sldMk cId="72778510" sldId="302"/>
        </pc:sldMkLst>
        <pc:spChg chg="mod">
          <ac:chgData name="Shackleton, Adam" userId="94302219-0cd1-4a32-9598-7fcf3f76ed04" providerId="ADAL" clId="{A092F593-5E1F-45F2-B2C9-DA6CC501FD19}" dt="2022-09-23T12:05:03.117" v="4401" actId="20577"/>
          <ac:spMkLst>
            <pc:docMk/>
            <pc:sldMk cId="72778510" sldId="302"/>
            <ac:spMk id="2" creationId="{A7C9AF63-4546-4624-BCC1-3BA4D3249529}"/>
          </ac:spMkLst>
        </pc:spChg>
        <pc:spChg chg="del">
          <ac:chgData name="Shackleton, Adam" userId="94302219-0cd1-4a32-9598-7fcf3f76ed04" providerId="ADAL" clId="{A092F593-5E1F-45F2-B2C9-DA6CC501FD19}" dt="2022-09-23T12:11:10.388" v="4402" actId="22"/>
          <ac:spMkLst>
            <pc:docMk/>
            <pc:sldMk cId="72778510" sldId="302"/>
            <ac:spMk id="3" creationId="{A4561977-8558-4D53-B6F3-A95F1CAEF9A6}"/>
          </ac:spMkLst>
        </pc:spChg>
        <pc:spChg chg="add del mod">
          <ac:chgData name="Shackleton, Adam" userId="94302219-0cd1-4a32-9598-7fcf3f76ed04" providerId="ADAL" clId="{A092F593-5E1F-45F2-B2C9-DA6CC501FD19}" dt="2022-09-23T12:12:00.594" v="4406" actId="478"/>
          <ac:spMkLst>
            <pc:docMk/>
            <pc:sldMk cId="72778510" sldId="302"/>
            <ac:spMk id="7" creationId="{E9AE019C-1354-43F6-AE9D-C7A27397F730}"/>
          </ac:spMkLst>
        </pc:spChg>
        <pc:picChg chg="add del mod ord">
          <ac:chgData name="Shackleton, Adam" userId="94302219-0cd1-4a32-9598-7fcf3f76ed04" providerId="ADAL" clId="{A092F593-5E1F-45F2-B2C9-DA6CC501FD19}" dt="2022-09-23T12:11:56.359" v="4404" actId="478"/>
          <ac:picMkLst>
            <pc:docMk/>
            <pc:sldMk cId="72778510" sldId="302"/>
            <ac:picMk id="5" creationId="{1A8E64F5-D970-496B-97CB-BC4213D6C3B3}"/>
          </ac:picMkLst>
        </pc:picChg>
        <pc:picChg chg="add">
          <ac:chgData name="Shackleton, Adam" userId="94302219-0cd1-4a32-9598-7fcf3f76ed04" providerId="ADAL" clId="{A092F593-5E1F-45F2-B2C9-DA6CC501FD19}" dt="2022-09-23T12:11:56.711" v="4405" actId="22"/>
          <ac:picMkLst>
            <pc:docMk/>
            <pc:sldMk cId="72778510" sldId="302"/>
            <ac:picMk id="9" creationId="{8D69E9B6-2D3B-4143-924D-72E6B3F063BF}"/>
          </ac:picMkLst>
        </pc:picChg>
      </pc:sldChg>
    </pc:docChg>
  </pc:docChgLst>
  <pc:docChgLst>
    <pc:chgData name="Shackleton, Adam" userId="94302219-0cd1-4a32-9598-7fcf3f76ed04" providerId="ADAL" clId="{79BD37DE-B463-4B49-A208-01BE75C979D4}"/>
    <pc:docChg chg="custSel addSld delSld modSld sldOrd">
      <pc:chgData name="Shackleton, Adam" userId="94302219-0cd1-4a32-9598-7fcf3f76ed04" providerId="ADAL" clId="{79BD37DE-B463-4B49-A208-01BE75C979D4}" dt="2022-09-16T12:33:33.783" v="2893" actId="20577"/>
      <pc:docMkLst>
        <pc:docMk/>
      </pc:docMkLst>
      <pc:sldChg chg="del">
        <pc:chgData name="Shackleton, Adam" userId="94302219-0cd1-4a32-9598-7fcf3f76ed04" providerId="ADAL" clId="{79BD37DE-B463-4B49-A208-01BE75C979D4}" dt="2022-09-15T15:39:49.355" v="0" actId="47"/>
        <pc:sldMkLst>
          <pc:docMk/>
          <pc:sldMk cId="2167748511" sldId="264"/>
        </pc:sldMkLst>
      </pc:sldChg>
      <pc:sldChg chg="del">
        <pc:chgData name="Shackleton, Adam" userId="94302219-0cd1-4a32-9598-7fcf3f76ed04" providerId="ADAL" clId="{79BD37DE-B463-4B49-A208-01BE75C979D4}" dt="2022-09-15T15:39:49.355" v="0" actId="47"/>
        <pc:sldMkLst>
          <pc:docMk/>
          <pc:sldMk cId="2151643343" sldId="265"/>
        </pc:sldMkLst>
      </pc:sldChg>
      <pc:sldChg chg="del">
        <pc:chgData name="Shackleton, Adam" userId="94302219-0cd1-4a32-9598-7fcf3f76ed04" providerId="ADAL" clId="{79BD37DE-B463-4B49-A208-01BE75C979D4}" dt="2022-09-15T15:39:49.355" v="0" actId="47"/>
        <pc:sldMkLst>
          <pc:docMk/>
          <pc:sldMk cId="1671372882" sldId="266"/>
        </pc:sldMkLst>
      </pc:sldChg>
      <pc:sldChg chg="del">
        <pc:chgData name="Shackleton, Adam" userId="94302219-0cd1-4a32-9598-7fcf3f76ed04" providerId="ADAL" clId="{79BD37DE-B463-4B49-A208-01BE75C979D4}" dt="2022-09-15T15:39:49.355" v="0" actId="47"/>
        <pc:sldMkLst>
          <pc:docMk/>
          <pc:sldMk cId="3377228345" sldId="267"/>
        </pc:sldMkLst>
      </pc:sldChg>
      <pc:sldChg chg="del">
        <pc:chgData name="Shackleton, Adam" userId="94302219-0cd1-4a32-9598-7fcf3f76ed04" providerId="ADAL" clId="{79BD37DE-B463-4B49-A208-01BE75C979D4}" dt="2022-09-15T15:39:49.355" v="0" actId="47"/>
        <pc:sldMkLst>
          <pc:docMk/>
          <pc:sldMk cId="425162496" sldId="269"/>
        </pc:sldMkLst>
      </pc:sldChg>
      <pc:sldChg chg="del">
        <pc:chgData name="Shackleton, Adam" userId="94302219-0cd1-4a32-9598-7fcf3f76ed04" providerId="ADAL" clId="{79BD37DE-B463-4B49-A208-01BE75C979D4}" dt="2022-09-15T15:39:49.355" v="0" actId="47"/>
        <pc:sldMkLst>
          <pc:docMk/>
          <pc:sldMk cId="2119023773" sldId="270"/>
        </pc:sldMkLst>
      </pc:sldChg>
      <pc:sldChg chg="del">
        <pc:chgData name="Shackleton, Adam" userId="94302219-0cd1-4a32-9598-7fcf3f76ed04" providerId="ADAL" clId="{79BD37DE-B463-4B49-A208-01BE75C979D4}" dt="2022-09-15T15:39:49.355" v="0" actId="47"/>
        <pc:sldMkLst>
          <pc:docMk/>
          <pc:sldMk cId="3271137250" sldId="271"/>
        </pc:sldMkLst>
      </pc:sldChg>
      <pc:sldChg chg="del">
        <pc:chgData name="Shackleton, Adam" userId="94302219-0cd1-4a32-9598-7fcf3f76ed04" providerId="ADAL" clId="{79BD37DE-B463-4B49-A208-01BE75C979D4}" dt="2022-09-15T15:39:49.355" v="0" actId="47"/>
        <pc:sldMkLst>
          <pc:docMk/>
          <pc:sldMk cId="498193501" sldId="272"/>
        </pc:sldMkLst>
      </pc:sldChg>
      <pc:sldChg chg="del">
        <pc:chgData name="Shackleton, Adam" userId="94302219-0cd1-4a32-9598-7fcf3f76ed04" providerId="ADAL" clId="{79BD37DE-B463-4B49-A208-01BE75C979D4}" dt="2022-09-15T15:39:49.355" v="0" actId="47"/>
        <pc:sldMkLst>
          <pc:docMk/>
          <pc:sldMk cId="4025605352" sldId="273"/>
        </pc:sldMkLst>
      </pc:sldChg>
      <pc:sldChg chg="del">
        <pc:chgData name="Shackleton, Adam" userId="94302219-0cd1-4a32-9598-7fcf3f76ed04" providerId="ADAL" clId="{79BD37DE-B463-4B49-A208-01BE75C979D4}" dt="2022-09-15T15:39:49.355" v="0" actId="47"/>
        <pc:sldMkLst>
          <pc:docMk/>
          <pc:sldMk cId="1666311303" sldId="274"/>
        </pc:sldMkLst>
      </pc:sldChg>
      <pc:sldChg chg="del">
        <pc:chgData name="Shackleton, Adam" userId="94302219-0cd1-4a32-9598-7fcf3f76ed04" providerId="ADAL" clId="{79BD37DE-B463-4B49-A208-01BE75C979D4}" dt="2022-09-15T15:39:49.355" v="0" actId="47"/>
        <pc:sldMkLst>
          <pc:docMk/>
          <pc:sldMk cId="2629913779" sldId="276"/>
        </pc:sldMkLst>
      </pc:sldChg>
      <pc:sldChg chg="addSp modSp del mod modClrScheme chgLayout">
        <pc:chgData name="Shackleton, Adam" userId="94302219-0cd1-4a32-9598-7fcf3f76ed04" providerId="ADAL" clId="{79BD37DE-B463-4B49-A208-01BE75C979D4}" dt="2022-09-16T07:55:15.181" v="770" actId="2696"/>
        <pc:sldMkLst>
          <pc:docMk/>
          <pc:sldMk cId="3668396105" sldId="278"/>
        </pc:sldMkLst>
        <pc:spChg chg="mod ord">
          <ac:chgData name="Shackleton, Adam" userId="94302219-0cd1-4a32-9598-7fcf3f76ed04" providerId="ADAL" clId="{79BD37DE-B463-4B49-A208-01BE75C979D4}" dt="2022-09-16T07:54:54.780" v="733" actId="26606"/>
          <ac:spMkLst>
            <pc:docMk/>
            <pc:sldMk cId="3668396105" sldId="278"/>
            <ac:spMk id="6" creationId="{FB6EAD19-D936-4F0F-814C-F46A0AB0298C}"/>
          </ac:spMkLst>
        </pc:spChg>
        <pc:spChg chg="mod">
          <ac:chgData name="Shackleton, Adam" userId="94302219-0cd1-4a32-9598-7fcf3f76ed04" providerId="ADAL" clId="{79BD37DE-B463-4B49-A208-01BE75C979D4}" dt="2022-09-16T07:55:03.443" v="756" actId="20577"/>
          <ac:spMkLst>
            <pc:docMk/>
            <pc:sldMk cId="3668396105" sldId="278"/>
            <ac:spMk id="7" creationId="{39248549-2E82-4CC6-98F9-20B01CE68C99}"/>
          </ac:spMkLst>
        </pc:spChg>
        <pc:spChg chg="add mod">
          <ac:chgData name="Shackleton, Adam" userId="94302219-0cd1-4a32-9598-7fcf3f76ed04" providerId="ADAL" clId="{79BD37DE-B463-4B49-A208-01BE75C979D4}" dt="2022-09-16T07:55:09.786" v="769" actId="20577"/>
          <ac:spMkLst>
            <pc:docMk/>
            <pc:sldMk cId="3668396105" sldId="278"/>
            <ac:spMk id="12" creationId="{C09A220D-5AFC-07C9-A321-6A8A872C0BA5}"/>
          </ac:spMkLst>
        </pc:spChg>
        <pc:spChg chg="add mod">
          <ac:chgData name="Shackleton, Adam" userId="94302219-0cd1-4a32-9598-7fcf3f76ed04" providerId="ADAL" clId="{79BD37DE-B463-4B49-A208-01BE75C979D4}" dt="2022-09-16T07:54:54.780" v="733" actId="26606"/>
          <ac:spMkLst>
            <pc:docMk/>
            <pc:sldMk cId="3668396105" sldId="278"/>
            <ac:spMk id="14" creationId="{622A1C4A-8258-982F-E132-1EDEFE90E70E}"/>
          </ac:spMkLst>
        </pc:spChg>
        <pc:spChg chg="add mod">
          <ac:chgData name="Shackleton, Adam" userId="94302219-0cd1-4a32-9598-7fcf3f76ed04" providerId="ADAL" clId="{79BD37DE-B463-4B49-A208-01BE75C979D4}" dt="2022-09-16T07:54:54.780" v="733" actId="26606"/>
          <ac:spMkLst>
            <pc:docMk/>
            <pc:sldMk cId="3668396105" sldId="278"/>
            <ac:spMk id="16" creationId="{75C4BAE8-64E5-E104-9757-8CD9B2112EED}"/>
          </ac:spMkLst>
        </pc:spChg>
        <pc:spChg chg="add mod">
          <ac:chgData name="Shackleton, Adam" userId="94302219-0cd1-4a32-9598-7fcf3f76ed04" providerId="ADAL" clId="{79BD37DE-B463-4B49-A208-01BE75C979D4}" dt="2022-09-16T07:54:54.780" v="733" actId="26606"/>
          <ac:spMkLst>
            <pc:docMk/>
            <pc:sldMk cId="3668396105" sldId="278"/>
            <ac:spMk id="18" creationId="{00FCE84D-189D-0063-9A0F-02BBE3F68AF9}"/>
          </ac:spMkLst>
        </pc:spChg>
        <pc:spChg chg="add mod">
          <ac:chgData name="Shackleton, Adam" userId="94302219-0cd1-4a32-9598-7fcf3f76ed04" providerId="ADAL" clId="{79BD37DE-B463-4B49-A208-01BE75C979D4}" dt="2022-09-16T07:54:54.780" v="733" actId="26606"/>
          <ac:spMkLst>
            <pc:docMk/>
            <pc:sldMk cId="3668396105" sldId="278"/>
            <ac:spMk id="20" creationId="{7E67D118-20F9-6AA9-AA35-4823F1C3C4FC}"/>
          </ac:spMkLst>
        </pc:spChg>
        <pc:spChg chg="add mod">
          <ac:chgData name="Shackleton, Adam" userId="94302219-0cd1-4a32-9598-7fcf3f76ed04" providerId="ADAL" clId="{79BD37DE-B463-4B49-A208-01BE75C979D4}" dt="2022-09-16T07:54:54.780" v="733" actId="26606"/>
          <ac:spMkLst>
            <pc:docMk/>
            <pc:sldMk cId="3668396105" sldId="278"/>
            <ac:spMk id="22" creationId="{D0E64F5B-B1AD-B518-FDEC-EBC4F95095D5}"/>
          </ac:spMkLst>
        </pc:spChg>
        <pc:spChg chg="add mod">
          <ac:chgData name="Shackleton, Adam" userId="94302219-0cd1-4a32-9598-7fcf3f76ed04" providerId="ADAL" clId="{79BD37DE-B463-4B49-A208-01BE75C979D4}" dt="2022-09-16T07:54:54.780" v="733" actId="26606"/>
          <ac:spMkLst>
            <pc:docMk/>
            <pc:sldMk cId="3668396105" sldId="278"/>
            <ac:spMk id="24" creationId="{6B3398BD-F466-B19E-C737-CA7D002C6A4E}"/>
          </ac:spMkLst>
        </pc:spChg>
        <pc:spChg chg="add mod">
          <ac:chgData name="Shackleton, Adam" userId="94302219-0cd1-4a32-9598-7fcf3f76ed04" providerId="ADAL" clId="{79BD37DE-B463-4B49-A208-01BE75C979D4}" dt="2022-09-16T07:54:54.780" v="733" actId="26606"/>
          <ac:spMkLst>
            <pc:docMk/>
            <pc:sldMk cId="3668396105" sldId="278"/>
            <ac:spMk id="26" creationId="{8CE7A52C-407A-0757-B517-671A1764F693}"/>
          </ac:spMkLst>
        </pc:spChg>
        <pc:spChg chg="add mod">
          <ac:chgData name="Shackleton, Adam" userId="94302219-0cd1-4a32-9598-7fcf3f76ed04" providerId="ADAL" clId="{79BD37DE-B463-4B49-A208-01BE75C979D4}" dt="2022-09-16T07:54:54.780" v="733" actId="26606"/>
          <ac:spMkLst>
            <pc:docMk/>
            <pc:sldMk cId="3668396105" sldId="278"/>
            <ac:spMk id="28" creationId="{58930B43-7C15-1744-BFD7-8E066FAB08AA}"/>
          </ac:spMkLst>
        </pc:spChg>
        <pc:spChg chg="add mod">
          <ac:chgData name="Shackleton, Adam" userId="94302219-0cd1-4a32-9598-7fcf3f76ed04" providerId="ADAL" clId="{79BD37DE-B463-4B49-A208-01BE75C979D4}" dt="2022-09-16T07:54:54.780" v="733" actId="26606"/>
          <ac:spMkLst>
            <pc:docMk/>
            <pc:sldMk cId="3668396105" sldId="278"/>
            <ac:spMk id="30" creationId="{B7629B34-4F4D-DA38-BFFD-45DA59E7BE03}"/>
          </ac:spMkLst>
        </pc:spChg>
        <pc:spChg chg="add mod">
          <ac:chgData name="Shackleton, Adam" userId="94302219-0cd1-4a32-9598-7fcf3f76ed04" providerId="ADAL" clId="{79BD37DE-B463-4B49-A208-01BE75C979D4}" dt="2022-09-16T07:54:54.780" v="733" actId="26606"/>
          <ac:spMkLst>
            <pc:docMk/>
            <pc:sldMk cId="3668396105" sldId="278"/>
            <ac:spMk id="32" creationId="{B1026653-6817-3E17-01AE-ADBD5D87667A}"/>
          </ac:spMkLst>
        </pc:spChg>
        <pc:spChg chg="add mod">
          <ac:chgData name="Shackleton, Adam" userId="94302219-0cd1-4a32-9598-7fcf3f76ed04" providerId="ADAL" clId="{79BD37DE-B463-4B49-A208-01BE75C979D4}" dt="2022-09-16T07:54:54.780" v="733" actId="26606"/>
          <ac:spMkLst>
            <pc:docMk/>
            <pc:sldMk cId="3668396105" sldId="278"/>
            <ac:spMk id="34" creationId="{BA7C88A8-9A35-5BBB-289C-6FCCE2B6AAAA}"/>
          </ac:spMkLst>
        </pc:spChg>
        <pc:spChg chg="add mod">
          <ac:chgData name="Shackleton, Adam" userId="94302219-0cd1-4a32-9598-7fcf3f76ed04" providerId="ADAL" clId="{79BD37DE-B463-4B49-A208-01BE75C979D4}" dt="2022-09-16T07:54:54.780" v="733" actId="26606"/>
          <ac:spMkLst>
            <pc:docMk/>
            <pc:sldMk cId="3668396105" sldId="278"/>
            <ac:spMk id="36" creationId="{E605817E-4D92-45D7-A3CF-E8873D70D2AE}"/>
          </ac:spMkLst>
        </pc:spChg>
        <pc:spChg chg="add mod">
          <ac:chgData name="Shackleton, Adam" userId="94302219-0cd1-4a32-9598-7fcf3f76ed04" providerId="ADAL" clId="{79BD37DE-B463-4B49-A208-01BE75C979D4}" dt="2022-09-16T07:54:54.780" v="733" actId="26606"/>
          <ac:spMkLst>
            <pc:docMk/>
            <pc:sldMk cId="3668396105" sldId="278"/>
            <ac:spMk id="38" creationId="{B4905BB2-FAB4-882B-2A9C-7E835DE9E95B}"/>
          </ac:spMkLst>
        </pc:spChg>
        <pc:spChg chg="add mod">
          <ac:chgData name="Shackleton, Adam" userId="94302219-0cd1-4a32-9598-7fcf3f76ed04" providerId="ADAL" clId="{79BD37DE-B463-4B49-A208-01BE75C979D4}" dt="2022-09-16T07:54:54.780" v="733" actId="26606"/>
          <ac:spMkLst>
            <pc:docMk/>
            <pc:sldMk cId="3668396105" sldId="278"/>
            <ac:spMk id="40" creationId="{CD081B0D-35EC-B0D6-C55C-4A1C7BD4D2DB}"/>
          </ac:spMkLst>
        </pc:spChg>
        <pc:spChg chg="add mod">
          <ac:chgData name="Shackleton, Adam" userId="94302219-0cd1-4a32-9598-7fcf3f76ed04" providerId="ADAL" clId="{79BD37DE-B463-4B49-A208-01BE75C979D4}" dt="2022-09-16T07:54:54.780" v="733" actId="26606"/>
          <ac:spMkLst>
            <pc:docMk/>
            <pc:sldMk cId="3668396105" sldId="278"/>
            <ac:spMk id="42" creationId="{340FCBE2-6E36-AAD1-CAF7-823B377523E1}"/>
          </ac:spMkLst>
        </pc:spChg>
        <pc:spChg chg="add mod">
          <ac:chgData name="Shackleton, Adam" userId="94302219-0cd1-4a32-9598-7fcf3f76ed04" providerId="ADAL" clId="{79BD37DE-B463-4B49-A208-01BE75C979D4}" dt="2022-09-16T07:54:54.780" v="733" actId="26606"/>
          <ac:spMkLst>
            <pc:docMk/>
            <pc:sldMk cId="3668396105" sldId="278"/>
            <ac:spMk id="44" creationId="{B9E6542C-1867-3493-A552-9361D6B9CF4E}"/>
          </ac:spMkLst>
        </pc:spChg>
        <pc:spChg chg="add mod">
          <ac:chgData name="Shackleton, Adam" userId="94302219-0cd1-4a32-9598-7fcf3f76ed04" providerId="ADAL" clId="{79BD37DE-B463-4B49-A208-01BE75C979D4}" dt="2022-09-16T07:54:54.780" v="733" actId="26606"/>
          <ac:spMkLst>
            <pc:docMk/>
            <pc:sldMk cId="3668396105" sldId="278"/>
            <ac:spMk id="46" creationId="{37C1612C-D67C-2D7F-97A4-6C0ABDF5E0B1}"/>
          </ac:spMkLst>
        </pc:spChg>
        <pc:spChg chg="add mod">
          <ac:chgData name="Shackleton, Adam" userId="94302219-0cd1-4a32-9598-7fcf3f76ed04" providerId="ADAL" clId="{79BD37DE-B463-4B49-A208-01BE75C979D4}" dt="2022-09-16T07:54:54.780" v="733" actId="26606"/>
          <ac:spMkLst>
            <pc:docMk/>
            <pc:sldMk cId="3668396105" sldId="278"/>
            <ac:spMk id="48" creationId="{66750A35-34F9-C8F0-02D0-336A35EBBA61}"/>
          </ac:spMkLst>
        </pc:spChg>
        <pc:spChg chg="add mod">
          <ac:chgData name="Shackleton, Adam" userId="94302219-0cd1-4a32-9598-7fcf3f76ed04" providerId="ADAL" clId="{79BD37DE-B463-4B49-A208-01BE75C979D4}" dt="2022-09-16T07:54:54.780" v="733" actId="26606"/>
          <ac:spMkLst>
            <pc:docMk/>
            <pc:sldMk cId="3668396105" sldId="278"/>
            <ac:spMk id="50" creationId="{2468F3D5-E676-7301-7350-4F2ED67E290E}"/>
          </ac:spMkLst>
        </pc:spChg>
        <pc:spChg chg="add mod">
          <ac:chgData name="Shackleton, Adam" userId="94302219-0cd1-4a32-9598-7fcf3f76ed04" providerId="ADAL" clId="{79BD37DE-B463-4B49-A208-01BE75C979D4}" dt="2022-09-16T07:54:54.780" v="733" actId="26606"/>
          <ac:spMkLst>
            <pc:docMk/>
            <pc:sldMk cId="3668396105" sldId="278"/>
            <ac:spMk id="52" creationId="{06FC2C6D-8DD2-6DA6-C202-22CE6175B10F}"/>
          </ac:spMkLst>
        </pc:spChg>
        <pc:spChg chg="add mod">
          <ac:chgData name="Shackleton, Adam" userId="94302219-0cd1-4a32-9598-7fcf3f76ed04" providerId="ADAL" clId="{79BD37DE-B463-4B49-A208-01BE75C979D4}" dt="2022-09-16T07:54:54.780" v="733" actId="26606"/>
          <ac:spMkLst>
            <pc:docMk/>
            <pc:sldMk cId="3668396105" sldId="278"/>
            <ac:spMk id="54" creationId="{837BD57A-30C9-F34C-F34E-34FB8890EFCA}"/>
          </ac:spMkLst>
        </pc:spChg>
        <pc:spChg chg="add mod">
          <ac:chgData name="Shackleton, Adam" userId="94302219-0cd1-4a32-9598-7fcf3f76ed04" providerId="ADAL" clId="{79BD37DE-B463-4B49-A208-01BE75C979D4}" dt="2022-09-16T07:54:54.780" v="733" actId="26606"/>
          <ac:spMkLst>
            <pc:docMk/>
            <pc:sldMk cId="3668396105" sldId="278"/>
            <ac:spMk id="56" creationId="{8B74D373-8688-659C-9E52-A83EADB9782C}"/>
          </ac:spMkLst>
        </pc:spChg>
        <pc:spChg chg="add mod">
          <ac:chgData name="Shackleton, Adam" userId="94302219-0cd1-4a32-9598-7fcf3f76ed04" providerId="ADAL" clId="{79BD37DE-B463-4B49-A208-01BE75C979D4}" dt="2022-09-16T07:54:54.780" v="733" actId="26606"/>
          <ac:spMkLst>
            <pc:docMk/>
            <pc:sldMk cId="3668396105" sldId="278"/>
            <ac:spMk id="58" creationId="{2FDB8497-4093-FBFA-493F-B0F7CEC695FC}"/>
          </ac:spMkLst>
        </pc:spChg>
        <pc:spChg chg="add mod">
          <ac:chgData name="Shackleton, Adam" userId="94302219-0cd1-4a32-9598-7fcf3f76ed04" providerId="ADAL" clId="{79BD37DE-B463-4B49-A208-01BE75C979D4}" dt="2022-09-16T07:54:54.780" v="733" actId="26606"/>
          <ac:spMkLst>
            <pc:docMk/>
            <pc:sldMk cId="3668396105" sldId="278"/>
            <ac:spMk id="60" creationId="{2B836274-C8E5-4280-B9CC-2EAB597D5621}"/>
          </ac:spMkLst>
        </pc:spChg>
        <pc:spChg chg="add mod">
          <ac:chgData name="Shackleton, Adam" userId="94302219-0cd1-4a32-9598-7fcf3f76ed04" providerId="ADAL" clId="{79BD37DE-B463-4B49-A208-01BE75C979D4}" dt="2022-09-16T07:54:54.780" v="733" actId="26606"/>
          <ac:spMkLst>
            <pc:docMk/>
            <pc:sldMk cId="3668396105" sldId="278"/>
            <ac:spMk id="62" creationId="{5B4C9FE4-4451-2D92-317D-02EB5ADC3FA2}"/>
          </ac:spMkLst>
        </pc:spChg>
        <pc:spChg chg="add mod">
          <ac:chgData name="Shackleton, Adam" userId="94302219-0cd1-4a32-9598-7fcf3f76ed04" providerId="ADAL" clId="{79BD37DE-B463-4B49-A208-01BE75C979D4}" dt="2022-09-16T07:54:54.780" v="733" actId="26606"/>
          <ac:spMkLst>
            <pc:docMk/>
            <pc:sldMk cId="3668396105" sldId="278"/>
            <ac:spMk id="64" creationId="{D02FC8D5-12FA-31D7-66C7-431990FABE30}"/>
          </ac:spMkLst>
        </pc:spChg>
        <pc:spChg chg="add mod">
          <ac:chgData name="Shackleton, Adam" userId="94302219-0cd1-4a32-9598-7fcf3f76ed04" providerId="ADAL" clId="{79BD37DE-B463-4B49-A208-01BE75C979D4}" dt="2022-09-16T07:54:54.780" v="733" actId="26606"/>
          <ac:spMkLst>
            <pc:docMk/>
            <pc:sldMk cId="3668396105" sldId="278"/>
            <ac:spMk id="66" creationId="{99B92814-FAD0-D700-56F9-A7EA37CFD4C7}"/>
          </ac:spMkLst>
        </pc:spChg>
        <pc:spChg chg="add mod">
          <ac:chgData name="Shackleton, Adam" userId="94302219-0cd1-4a32-9598-7fcf3f76ed04" providerId="ADAL" clId="{79BD37DE-B463-4B49-A208-01BE75C979D4}" dt="2022-09-16T07:54:54.780" v="733" actId="26606"/>
          <ac:spMkLst>
            <pc:docMk/>
            <pc:sldMk cId="3668396105" sldId="278"/>
            <ac:spMk id="68" creationId="{F8572647-617C-6261-3D24-14076A943B29}"/>
          </ac:spMkLst>
        </pc:spChg>
        <pc:spChg chg="add mod">
          <ac:chgData name="Shackleton, Adam" userId="94302219-0cd1-4a32-9598-7fcf3f76ed04" providerId="ADAL" clId="{79BD37DE-B463-4B49-A208-01BE75C979D4}" dt="2022-09-16T07:54:54.780" v="733" actId="26606"/>
          <ac:spMkLst>
            <pc:docMk/>
            <pc:sldMk cId="3668396105" sldId="278"/>
            <ac:spMk id="70" creationId="{A802474C-A5DF-F163-AA5C-07195F5C8C0F}"/>
          </ac:spMkLst>
        </pc:spChg>
        <pc:spChg chg="add mod">
          <ac:chgData name="Shackleton, Adam" userId="94302219-0cd1-4a32-9598-7fcf3f76ed04" providerId="ADAL" clId="{79BD37DE-B463-4B49-A208-01BE75C979D4}" dt="2022-09-16T07:54:54.780" v="733" actId="26606"/>
          <ac:spMkLst>
            <pc:docMk/>
            <pc:sldMk cId="3668396105" sldId="278"/>
            <ac:spMk id="72" creationId="{84DC4F15-CEB6-D9B7-B9C4-A71B1E4F7CE8}"/>
          </ac:spMkLst>
        </pc:spChg>
        <pc:spChg chg="add mod">
          <ac:chgData name="Shackleton, Adam" userId="94302219-0cd1-4a32-9598-7fcf3f76ed04" providerId="ADAL" clId="{79BD37DE-B463-4B49-A208-01BE75C979D4}" dt="2022-09-16T07:54:54.780" v="733" actId="26606"/>
          <ac:spMkLst>
            <pc:docMk/>
            <pc:sldMk cId="3668396105" sldId="278"/>
            <ac:spMk id="74" creationId="{A210D4DD-00C0-5FA5-043F-822823F3066E}"/>
          </ac:spMkLst>
        </pc:spChg>
        <pc:spChg chg="add mod">
          <ac:chgData name="Shackleton, Adam" userId="94302219-0cd1-4a32-9598-7fcf3f76ed04" providerId="ADAL" clId="{79BD37DE-B463-4B49-A208-01BE75C979D4}" dt="2022-09-16T07:54:54.780" v="733" actId="26606"/>
          <ac:spMkLst>
            <pc:docMk/>
            <pc:sldMk cId="3668396105" sldId="278"/>
            <ac:spMk id="76" creationId="{32DF8022-0B86-7FAE-C112-6C6AAAB20960}"/>
          </ac:spMkLst>
        </pc:spChg>
      </pc:sldChg>
      <pc:sldChg chg="modSp mod">
        <pc:chgData name="Shackleton, Adam" userId="94302219-0cd1-4a32-9598-7fcf3f76ed04" providerId="ADAL" clId="{79BD37DE-B463-4B49-A208-01BE75C979D4}" dt="2022-09-16T08:13:57.546" v="1218" actId="20577"/>
        <pc:sldMkLst>
          <pc:docMk/>
          <pc:sldMk cId="1656258090" sldId="279"/>
        </pc:sldMkLst>
        <pc:spChg chg="mod">
          <ac:chgData name="Shackleton, Adam" userId="94302219-0cd1-4a32-9598-7fcf3f76ed04" providerId="ADAL" clId="{79BD37DE-B463-4B49-A208-01BE75C979D4}" dt="2022-09-16T08:13:57.546" v="1218" actId="20577"/>
          <ac:spMkLst>
            <pc:docMk/>
            <pc:sldMk cId="1656258090" sldId="279"/>
            <ac:spMk id="5" creationId="{9E86C5FF-B934-49E2-B010-2AC4538A9CF5}"/>
          </ac:spMkLst>
        </pc:spChg>
      </pc:sldChg>
      <pc:sldChg chg="modNotesTx">
        <pc:chgData name="Shackleton, Adam" userId="94302219-0cd1-4a32-9598-7fcf3f76ed04" providerId="ADAL" clId="{79BD37DE-B463-4B49-A208-01BE75C979D4}" dt="2022-09-16T12:23:27.752" v="1974" actId="6549"/>
        <pc:sldMkLst>
          <pc:docMk/>
          <pc:sldMk cId="2031119629" sldId="280"/>
        </pc:sldMkLst>
      </pc:sldChg>
      <pc:sldChg chg="modSp mod modNotesTx">
        <pc:chgData name="Shackleton, Adam" userId="94302219-0cd1-4a32-9598-7fcf3f76ed04" providerId="ADAL" clId="{79BD37DE-B463-4B49-A208-01BE75C979D4}" dt="2022-09-16T12:23:41.259" v="2002" actId="20577"/>
        <pc:sldMkLst>
          <pc:docMk/>
          <pc:sldMk cId="1422370184" sldId="281"/>
        </pc:sldMkLst>
        <pc:spChg chg="mod">
          <ac:chgData name="Shackleton, Adam" userId="94302219-0cd1-4a32-9598-7fcf3f76ed04" providerId="ADAL" clId="{79BD37DE-B463-4B49-A208-01BE75C979D4}" dt="2022-09-16T10:12:31.432" v="1769" actId="6549"/>
          <ac:spMkLst>
            <pc:docMk/>
            <pc:sldMk cId="1422370184" sldId="281"/>
            <ac:spMk id="3" creationId="{27AEC657-B66B-422C-9F23-7E060A44F506}"/>
          </ac:spMkLst>
        </pc:spChg>
      </pc:sldChg>
      <pc:sldChg chg="modNotesTx">
        <pc:chgData name="Shackleton, Adam" userId="94302219-0cd1-4a32-9598-7fcf3f76ed04" providerId="ADAL" clId="{79BD37DE-B463-4B49-A208-01BE75C979D4}" dt="2022-09-16T12:29:08.468" v="2792" actId="20577"/>
        <pc:sldMkLst>
          <pc:docMk/>
          <pc:sldMk cId="3937096734" sldId="282"/>
        </pc:sldMkLst>
      </pc:sldChg>
      <pc:sldChg chg="modNotesTx">
        <pc:chgData name="Shackleton, Adam" userId="94302219-0cd1-4a32-9598-7fcf3f76ed04" providerId="ADAL" clId="{79BD37DE-B463-4B49-A208-01BE75C979D4}" dt="2022-09-16T12:27:11.435" v="2569" actId="20577"/>
        <pc:sldMkLst>
          <pc:docMk/>
          <pc:sldMk cId="2872336798" sldId="283"/>
        </pc:sldMkLst>
      </pc:sldChg>
      <pc:sldChg chg="modNotesTx">
        <pc:chgData name="Shackleton, Adam" userId="94302219-0cd1-4a32-9598-7fcf3f76ed04" providerId="ADAL" clId="{79BD37DE-B463-4B49-A208-01BE75C979D4}" dt="2022-09-16T12:33:33.783" v="2893" actId="20577"/>
        <pc:sldMkLst>
          <pc:docMk/>
          <pc:sldMk cId="2510502388" sldId="284"/>
        </pc:sldMkLst>
      </pc:sldChg>
      <pc:sldChg chg="delSp modSp mod">
        <pc:chgData name="Shackleton, Adam" userId="94302219-0cd1-4a32-9598-7fcf3f76ed04" providerId="ADAL" clId="{79BD37DE-B463-4B49-A208-01BE75C979D4}" dt="2022-09-16T12:27:36.555" v="2613" actId="1076"/>
        <pc:sldMkLst>
          <pc:docMk/>
          <pc:sldMk cId="638385947" sldId="285"/>
        </pc:sldMkLst>
        <pc:spChg chg="mod">
          <ac:chgData name="Shackleton, Adam" userId="94302219-0cd1-4a32-9598-7fcf3f76ed04" providerId="ADAL" clId="{79BD37DE-B463-4B49-A208-01BE75C979D4}" dt="2022-09-16T10:31:31.262" v="1772" actId="20577"/>
          <ac:spMkLst>
            <pc:docMk/>
            <pc:sldMk cId="638385947" sldId="285"/>
            <ac:spMk id="3" creationId="{242EC172-7491-492D-B4CE-7F4957EACF65}"/>
          </ac:spMkLst>
        </pc:spChg>
        <pc:picChg chg="del">
          <ac:chgData name="Shackleton, Adam" userId="94302219-0cd1-4a32-9598-7fcf3f76ed04" providerId="ADAL" clId="{79BD37DE-B463-4B49-A208-01BE75C979D4}" dt="2022-09-16T10:32:14.331" v="1776" actId="21"/>
          <ac:picMkLst>
            <pc:docMk/>
            <pc:sldMk cId="638385947" sldId="285"/>
            <ac:picMk id="5" creationId="{F77FA1CF-61D8-44C8-89DA-4266E4CD4F2B}"/>
          </ac:picMkLst>
        </pc:picChg>
        <pc:picChg chg="mod">
          <ac:chgData name="Shackleton, Adam" userId="94302219-0cd1-4a32-9598-7fcf3f76ed04" providerId="ADAL" clId="{79BD37DE-B463-4B49-A208-01BE75C979D4}" dt="2022-09-16T12:27:36.555" v="2613" actId="1076"/>
          <ac:picMkLst>
            <pc:docMk/>
            <pc:sldMk cId="638385947" sldId="285"/>
            <ac:picMk id="7" creationId="{7667FB2A-97A7-44FB-85E1-4B62F884B8DB}"/>
          </ac:picMkLst>
        </pc:picChg>
      </pc:sldChg>
      <pc:sldChg chg="addSp delSp modSp mod">
        <pc:chgData name="Shackleton, Adam" userId="94302219-0cd1-4a32-9598-7fcf3f76ed04" providerId="ADAL" clId="{79BD37DE-B463-4B49-A208-01BE75C979D4}" dt="2022-09-16T12:28:00.172" v="2621" actId="20577"/>
        <pc:sldMkLst>
          <pc:docMk/>
          <pc:sldMk cId="333576377" sldId="286"/>
        </pc:sldMkLst>
        <pc:spChg chg="mod">
          <ac:chgData name="Shackleton, Adam" userId="94302219-0cd1-4a32-9598-7fcf3f76ed04" providerId="ADAL" clId="{79BD37DE-B463-4B49-A208-01BE75C979D4}" dt="2022-09-16T12:28:00.172" v="2621" actId="20577"/>
          <ac:spMkLst>
            <pc:docMk/>
            <pc:sldMk cId="333576377" sldId="286"/>
            <ac:spMk id="3" creationId="{485FF953-2F98-43F1-806A-4C029F34EBB8}"/>
          </ac:spMkLst>
        </pc:spChg>
        <pc:picChg chg="mod">
          <ac:chgData name="Shackleton, Adam" userId="94302219-0cd1-4a32-9598-7fcf3f76ed04" providerId="ADAL" clId="{79BD37DE-B463-4B49-A208-01BE75C979D4}" dt="2022-09-16T10:33:27.949" v="1908" actId="1076"/>
          <ac:picMkLst>
            <pc:docMk/>
            <pc:sldMk cId="333576377" sldId="286"/>
            <ac:picMk id="5" creationId="{57D35D54-7F58-4418-B3BE-EB78DFAD1CB3}"/>
          </ac:picMkLst>
        </pc:picChg>
        <pc:picChg chg="mod">
          <ac:chgData name="Shackleton, Adam" userId="94302219-0cd1-4a32-9598-7fcf3f76ed04" providerId="ADAL" clId="{79BD37DE-B463-4B49-A208-01BE75C979D4}" dt="2022-09-16T10:33:55.622" v="1919" actId="1076"/>
          <ac:picMkLst>
            <pc:docMk/>
            <pc:sldMk cId="333576377" sldId="286"/>
            <ac:picMk id="7" creationId="{76D7C9A6-DA6E-4207-931A-81505BD0DD2A}"/>
          </ac:picMkLst>
        </pc:picChg>
        <pc:picChg chg="add mod">
          <ac:chgData name="Shackleton, Adam" userId="94302219-0cd1-4a32-9598-7fcf3f76ed04" providerId="ADAL" clId="{79BD37DE-B463-4B49-A208-01BE75C979D4}" dt="2022-09-16T10:33:43.142" v="1912" actId="1076"/>
          <ac:picMkLst>
            <pc:docMk/>
            <pc:sldMk cId="333576377" sldId="286"/>
            <ac:picMk id="8" creationId="{A1A9FCAF-B368-4733-AE39-A2AF5C402403}"/>
          </ac:picMkLst>
        </pc:picChg>
        <pc:picChg chg="del">
          <ac:chgData name="Shackleton, Adam" userId="94302219-0cd1-4a32-9598-7fcf3f76ed04" providerId="ADAL" clId="{79BD37DE-B463-4B49-A208-01BE75C979D4}" dt="2022-09-16T10:31:58.180" v="1775" actId="478"/>
          <ac:picMkLst>
            <pc:docMk/>
            <pc:sldMk cId="333576377" sldId="286"/>
            <ac:picMk id="9" creationId="{C09365F1-AB5E-4AD9-9E89-8044533CAD35}"/>
          </ac:picMkLst>
        </pc:picChg>
      </pc:sldChg>
      <pc:sldChg chg="modSp mod">
        <pc:chgData name="Shackleton, Adam" userId="94302219-0cd1-4a32-9598-7fcf3f76ed04" providerId="ADAL" clId="{79BD37DE-B463-4B49-A208-01BE75C979D4}" dt="2022-09-16T12:28:46.147" v="2709" actId="20577"/>
        <pc:sldMkLst>
          <pc:docMk/>
          <pc:sldMk cId="1913957533" sldId="287"/>
        </pc:sldMkLst>
        <pc:spChg chg="mod">
          <ac:chgData name="Shackleton, Adam" userId="94302219-0cd1-4a32-9598-7fcf3f76ed04" providerId="ADAL" clId="{79BD37DE-B463-4B49-A208-01BE75C979D4}" dt="2022-09-16T12:28:46.147" v="2709" actId="20577"/>
          <ac:spMkLst>
            <pc:docMk/>
            <pc:sldMk cId="1913957533" sldId="287"/>
            <ac:spMk id="3" creationId="{485FF953-2F98-43F1-806A-4C029F34EBB8}"/>
          </ac:spMkLst>
        </pc:spChg>
        <pc:picChg chg="mod">
          <ac:chgData name="Shackleton, Adam" userId="94302219-0cd1-4a32-9598-7fcf3f76ed04" providerId="ADAL" clId="{79BD37DE-B463-4B49-A208-01BE75C979D4}" dt="2022-09-16T12:28:44.505" v="2708" actId="1076"/>
          <ac:picMkLst>
            <pc:docMk/>
            <pc:sldMk cId="1913957533" sldId="287"/>
            <ac:picMk id="6" creationId="{1901261B-C4BE-4A82-9E36-CF4915ECECBB}"/>
          </ac:picMkLst>
        </pc:picChg>
      </pc:sldChg>
      <pc:sldChg chg="modSp mod">
        <pc:chgData name="Shackleton, Adam" userId="94302219-0cd1-4a32-9598-7fcf3f76ed04" providerId="ADAL" clId="{79BD37DE-B463-4B49-A208-01BE75C979D4}" dt="2022-09-16T12:16:44.186" v="1937" actId="20577"/>
        <pc:sldMkLst>
          <pc:docMk/>
          <pc:sldMk cId="3417981977" sldId="289"/>
        </pc:sldMkLst>
        <pc:spChg chg="mod">
          <ac:chgData name="Shackleton, Adam" userId="94302219-0cd1-4a32-9598-7fcf3f76ed04" providerId="ADAL" clId="{79BD37DE-B463-4B49-A208-01BE75C979D4}" dt="2022-09-16T12:16:44.186" v="1937" actId="20577"/>
          <ac:spMkLst>
            <pc:docMk/>
            <pc:sldMk cId="3417981977" sldId="289"/>
            <ac:spMk id="3" creationId="{9A535356-06E1-48E4-B9B6-71F0562B4890}"/>
          </ac:spMkLst>
        </pc:spChg>
      </pc:sldChg>
      <pc:sldChg chg="addSp delSp modSp new mod ord modClrScheme chgLayout">
        <pc:chgData name="Shackleton, Adam" userId="94302219-0cd1-4a32-9598-7fcf3f76ed04" providerId="ADAL" clId="{79BD37DE-B463-4B49-A208-01BE75C979D4}" dt="2022-09-16T09:45:14.516" v="1768"/>
        <pc:sldMkLst>
          <pc:docMk/>
          <pc:sldMk cId="131496465" sldId="290"/>
        </pc:sldMkLst>
        <pc:spChg chg="mod ord">
          <ac:chgData name="Shackleton, Adam" userId="94302219-0cd1-4a32-9598-7fcf3f76ed04" providerId="ADAL" clId="{79BD37DE-B463-4B49-A208-01BE75C979D4}" dt="2022-09-15T15:40:39.585" v="39" actId="700"/>
          <ac:spMkLst>
            <pc:docMk/>
            <pc:sldMk cId="131496465" sldId="290"/>
            <ac:spMk id="2" creationId="{71B797B9-BE49-4796-AB72-DADF5344FBAD}"/>
          </ac:spMkLst>
        </pc:spChg>
        <pc:spChg chg="del">
          <ac:chgData name="Shackleton, Adam" userId="94302219-0cd1-4a32-9598-7fcf3f76ed04" providerId="ADAL" clId="{79BD37DE-B463-4B49-A208-01BE75C979D4}" dt="2022-09-15T15:40:39.585" v="39" actId="700"/>
          <ac:spMkLst>
            <pc:docMk/>
            <pc:sldMk cId="131496465" sldId="290"/>
            <ac:spMk id="3" creationId="{FC0FAF72-84B1-44A4-948D-43B5CD2F627A}"/>
          </ac:spMkLst>
        </pc:spChg>
        <pc:spChg chg="del">
          <ac:chgData name="Shackleton, Adam" userId="94302219-0cd1-4a32-9598-7fcf3f76ed04" providerId="ADAL" clId="{79BD37DE-B463-4B49-A208-01BE75C979D4}" dt="2022-09-15T15:40:39.585" v="39" actId="700"/>
          <ac:spMkLst>
            <pc:docMk/>
            <pc:sldMk cId="131496465" sldId="290"/>
            <ac:spMk id="4" creationId="{0AD00A6E-1E49-4EFB-AEC5-D35405CAD8A9}"/>
          </ac:spMkLst>
        </pc:spChg>
        <pc:spChg chg="del">
          <ac:chgData name="Shackleton, Adam" userId="94302219-0cd1-4a32-9598-7fcf3f76ed04" providerId="ADAL" clId="{79BD37DE-B463-4B49-A208-01BE75C979D4}" dt="2022-09-15T15:40:39.585" v="39" actId="700"/>
          <ac:spMkLst>
            <pc:docMk/>
            <pc:sldMk cId="131496465" sldId="290"/>
            <ac:spMk id="5" creationId="{261766F2-D0E7-4D04-9246-84BC3DDA379E}"/>
          </ac:spMkLst>
        </pc:spChg>
        <pc:spChg chg="del">
          <ac:chgData name="Shackleton, Adam" userId="94302219-0cd1-4a32-9598-7fcf3f76ed04" providerId="ADAL" clId="{79BD37DE-B463-4B49-A208-01BE75C979D4}" dt="2022-09-15T15:40:39.585" v="39" actId="700"/>
          <ac:spMkLst>
            <pc:docMk/>
            <pc:sldMk cId="131496465" sldId="290"/>
            <ac:spMk id="6" creationId="{EB7655DE-BC9A-4355-8DFB-E426A9E6BDF4}"/>
          </ac:spMkLst>
        </pc:spChg>
        <pc:spChg chg="del mod ord">
          <ac:chgData name="Shackleton, Adam" userId="94302219-0cd1-4a32-9598-7fcf3f76ed04" providerId="ADAL" clId="{79BD37DE-B463-4B49-A208-01BE75C979D4}" dt="2022-09-15T15:40:39.585" v="39" actId="700"/>
          <ac:spMkLst>
            <pc:docMk/>
            <pc:sldMk cId="131496465" sldId="290"/>
            <ac:spMk id="7" creationId="{D98D437A-21DE-40EB-98FC-BA1C338846DB}"/>
          </ac:spMkLst>
        </pc:spChg>
        <pc:spChg chg="del">
          <ac:chgData name="Shackleton, Adam" userId="94302219-0cd1-4a32-9598-7fcf3f76ed04" providerId="ADAL" clId="{79BD37DE-B463-4B49-A208-01BE75C979D4}" dt="2022-09-15T15:40:39.585" v="39" actId="700"/>
          <ac:spMkLst>
            <pc:docMk/>
            <pc:sldMk cId="131496465" sldId="290"/>
            <ac:spMk id="8" creationId="{2AA1CB7C-2E1A-4028-84EC-C5DDCB22A477}"/>
          </ac:spMkLst>
        </pc:spChg>
        <pc:spChg chg="add mod ord">
          <ac:chgData name="Shackleton, Adam" userId="94302219-0cd1-4a32-9598-7fcf3f76ed04" providerId="ADAL" clId="{79BD37DE-B463-4B49-A208-01BE75C979D4}" dt="2022-09-15T15:43:34.713" v="295" actId="20577"/>
          <ac:spMkLst>
            <pc:docMk/>
            <pc:sldMk cId="131496465" sldId="290"/>
            <ac:spMk id="9" creationId="{723F6620-C996-4D85-834F-8128F481C366}"/>
          </ac:spMkLst>
        </pc:spChg>
        <pc:picChg chg="add mod">
          <ac:chgData name="Shackleton, Adam" userId="94302219-0cd1-4a32-9598-7fcf3f76ed04" providerId="ADAL" clId="{79BD37DE-B463-4B49-A208-01BE75C979D4}" dt="2022-09-15T15:42:44.612" v="221" actId="14100"/>
          <ac:picMkLst>
            <pc:docMk/>
            <pc:sldMk cId="131496465" sldId="290"/>
            <ac:picMk id="11" creationId="{315AB79D-5FCD-431C-89B6-B394987182D2}"/>
          </ac:picMkLst>
        </pc:picChg>
        <pc:picChg chg="add mod">
          <ac:chgData name="Shackleton, Adam" userId="94302219-0cd1-4a32-9598-7fcf3f76ed04" providerId="ADAL" clId="{79BD37DE-B463-4B49-A208-01BE75C979D4}" dt="2022-09-15T15:44:26.829" v="297" actId="1076"/>
          <ac:picMkLst>
            <pc:docMk/>
            <pc:sldMk cId="131496465" sldId="290"/>
            <ac:picMk id="13" creationId="{87B68AE1-5B26-40A6-807C-700C0EDEB4A5}"/>
          </ac:picMkLst>
        </pc:picChg>
      </pc:sldChg>
      <pc:sldChg chg="addSp delSp modSp add mod ord">
        <pc:chgData name="Shackleton, Adam" userId="94302219-0cd1-4a32-9598-7fcf3f76ed04" providerId="ADAL" clId="{79BD37DE-B463-4B49-A208-01BE75C979D4}" dt="2022-09-16T09:45:14.516" v="1768"/>
        <pc:sldMkLst>
          <pc:docMk/>
          <pc:sldMk cId="3782179381" sldId="291"/>
        </pc:sldMkLst>
        <pc:spChg chg="mod">
          <ac:chgData name="Shackleton, Adam" userId="94302219-0cd1-4a32-9598-7fcf3f76ed04" providerId="ADAL" clId="{79BD37DE-B463-4B49-A208-01BE75C979D4}" dt="2022-09-16T08:41:34.052" v="1301" actId="20577"/>
          <ac:spMkLst>
            <pc:docMk/>
            <pc:sldMk cId="3782179381" sldId="291"/>
            <ac:spMk id="9" creationId="{723F6620-C996-4D85-834F-8128F481C366}"/>
          </ac:spMkLst>
        </pc:spChg>
        <pc:picChg chg="add mod">
          <ac:chgData name="Shackleton, Adam" userId="94302219-0cd1-4a32-9598-7fcf3f76ed04" providerId="ADAL" clId="{79BD37DE-B463-4B49-A208-01BE75C979D4}" dt="2022-09-16T08:41:42.549" v="1302" actId="1076"/>
          <ac:picMkLst>
            <pc:docMk/>
            <pc:sldMk cId="3782179381" sldId="291"/>
            <ac:picMk id="4" creationId="{7B168312-3CA7-44D7-88AE-6704E866E4B2}"/>
          </ac:picMkLst>
        </pc:picChg>
        <pc:picChg chg="add del mod">
          <ac:chgData name="Shackleton, Adam" userId="94302219-0cd1-4a32-9598-7fcf3f76ed04" providerId="ADAL" clId="{79BD37DE-B463-4B49-A208-01BE75C979D4}" dt="2022-09-15T15:49:06.193" v="680" actId="478"/>
          <ac:picMkLst>
            <pc:docMk/>
            <pc:sldMk cId="3782179381" sldId="291"/>
            <ac:picMk id="6" creationId="{81BA885E-4C24-4963-A42D-622734A1869D}"/>
          </ac:picMkLst>
        </pc:picChg>
        <pc:picChg chg="del">
          <ac:chgData name="Shackleton, Adam" userId="94302219-0cd1-4a32-9598-7fcf3f76ed04" providerId="ADAL" clId="{79BD37DE-B463-4B49-A208-01BE75C979D4}" dt="2022-09-15T15:44:43.277" v="299" actId="478"/>
          <ac:picMkLst>
            <pc:docMk/>
            <pc:sldMk cId="3782179381" sldId="291"/>
            <ac:picMk id="11" creationId="{315AB79D-5FCD-431C-89B6-B394987182D2}"/>
          </ac:picMkLst>
        </pc:picChg>
        <pc:picChg chg="del">
          <ac:chgData name="Shackleton, Adam" userId="94302219-0cd1-4a32-9598-7fcf3f76ed04" providerId="ADAL" clId="{79BD37DE-B463-4B49-A208-01BE75C979D4}" dt="2022-09-15T15:44:44.170" v="300" actId="478"/>
          <ac:picMkLst>
            <pc:docMk/>
            <pc:sldMk cId="3782179381" sldId="291"/>
            <ac:picMk id="13" creationId="{87B68AE1-5B26-40A6-807C-700C0EDEB4A5}"/>
          </ac:picMkLst>
        </pc:picChg>
      </pc:sldChg>
      <pc:sldChg chg="addSp delSp modSp add mod ord">
        <pc:chgData name="Shackleton, Adam" userId="94302219-0cd1-4a32-9598-7fcf3f76ed04" providerId="ADAL" clId="{79BD37DE-B463-4B49-A208-01BE75C979D4}" dt="2022-09-16T09:45:14.516" v="1768"/>
        <pc:sldMkLst>
          <pc:docMk/>
          <pc:sldMk cId="3780840857" sldId="292"/>
        </pc:sldMkLst>
        <pc:spChg chg="mod">
          <ac:chgData name="Shackleton, Adam" userId="94302219-0cd1-4a32-9598-7fcf3f76ed04" providerId="ADAL" clId="{79BD37DE-B463-4B49-A208-01BE75C979D4}" dt="2022-09-15T15:48:21.425" v="677" actId="20577"/>
          <ac:spMkLst>
            <pc:docMk/>
            <pc:sldMk cId="3780840857" sldId="292"/>
            <ac:spMk id="9" creationId="{723F6620-C996-4D85-834F-8128F481C366}"/>
          </ac:spMkLst>
        </pc:spChg>
        <pc:picChg chg="del">
          <ac:chgData name="Shackleton, Adam" userId="94302219-0cd1-4a32-9598-7fcf3f76ed04" providerId="ADAL" clId="{79BD37DE-B463-4B49-A208-01BE75C979D4}" dt="2022-09-15T15:47:30.948" v="552" actId="478"/>
          <ac:picMkLst>
            <pc:docMk/>
            <pc:sldMk cId="3780840857" sldId="292"/>
            <ac:picMk id="4" creationId="{7B168312-3CA7-44D7-88AE-6704E866E4B2}"/>
          </ac:picMkLst>
        </pc:picChg>
        <pc:picChg chg="add mod">
          <ac:chgData name="Shackleton, Adam" userId="94302219-0cd1-4a32-9598-7fcf3f76ed04" providerId="ADAL" clId="{79BD37DE-B463-4B49-A208-01BE75C979D4}" dt="2022-09-15T15:47:46.562" v="568" actId="1076"/>
          <ac:picMkLst>
            <pc:docMk/>
            <pc:sldMk cId="3780840857" sldId="292"/>
            <ac:picMk id="5" creationId="{72FF065E-2437-4992-82FC-FD53134AF8F9}"/>
          </ac:picMkLst>
        </pc:picChg>
        <pc:picChg chg="del">
          <ac:chgData name="Shackleton, Adam" userId="94302219-0cd1-4a32-9598-7fcf3f76ed04" providerId="ADAL" clId="{79BD37DE-B463-4B49-A208-01BE75C979D4}" dt="2022-09-15T15:47:31.585" v="553" actId="478"/>
          <ac:picMkLst>
            <pc:docMk/>
            <pc:sldMk cId="3780840857" sldId="292"/>
            <ac:picMk id="6" creationId="{81BA885E-4C24-4963-A42D-622734A1869D}"/>
          </ac:picMkLst>
        </pc:picChg>
        <pc:picChg chg="add mod">
          <ac:chgData name="Shackleton, Adam" userId="94302219-0cd1-4a32-9598-7fcf3f76ed04" providerId="ADAL" clId="{79BD37DE-B463-4B49-A208-01BE75C979D4}" dt="2022-09-15T15:48:54.818" v="679" actId="1076"/>
          <ac:picMkLst>
            <pc:docMk/>
            <pc:sldMk cId="3780840857" sldId="292"/>
            <ac:picMk id="8" creationId="{0AF7B12C-9487-4302-89EC-FA660C6BF86E}"/>
          </ac:picMkLst>
        </pc:picChg>
      </pc:sldChg>
      <pc:sldChg chg="addSp delSp modSp new del mod chgLayout">
        <pc:chgData name="Shackleton, Adam" userId="94302219-0cd1-4a32-9598-7fcf3f76ed04" providerId="ADAL" clId="{79BD37DE-B463-4B49-A208-01BE75C979D4}" dt="2022-09-16T07:53:46.113" v="695" actId="2696"/>
        <pc:sldMkLst>
          <pc:docMk/>
          <pc:sldMk cId="2420360722" sldId="293"/>
        </pc:sldMkLst>
        <pc:spChg chg="mod ord">
          <ac:chgData name="Shackleton, Adam" userId="94302219-0cd1-4a32-9598-7fcf3f76ed04" providerId="ADAL" clId="{79BD37DE-B463-4B49-A208-01BE75C979D4}" dt="2022-09-16T07:52:49.485" v="684" actId="700"/>
          <ac:spMkLst>
            <pc:docMk/>
            <pc:sldMk cId="2420360722" sldId="293"/>
            <ac:spMk id="2" creationId="{704F5E1C-F615-4579-85F6-E83850874E1B}"/>
          </ac:spMkLst>
        </pc:spChg>
        <pc:spChg chg="del mod ord">
          <ac:chgData name="Shackleton, Adam" userId="94302219-0cd1-4a32-9598-7fcf3f76ed04" providerId="ADAL" clId="{79BD37DE-B463-4B49-A208-01BE75C979D4}" dt="2022-09-16T07:52:49.485" v="684" actId="700"/>
          <ac:spMkLst>
            <pc:docMk/>
            <pc:sldMk cId="2420360722" sldId="293"/>
            <ac:spMk id="3" creationId="{FB1A30E3-B788-44C9-BB07-9092DD36A2D2}"/>
          </ac:spMkLst>
        </pc:spChg>
        <pc:spChg chg="del mod ord">
          <ac:chgData name="Shackleton, Adam" userId="94302219-0cd1-4a32-9598-7fcf3f76ed04" providerId="ADAL" clId="{79BD37DE-B463-4B49-A208-01BE75C979D4}" dt="2022-09-16T07:52:49.485" v="684" actId="700"/>
          <ac:spMkLst>
            <pc:docMk/>
            <pc:sldMk cId="2420360722" sldId="293"/>
            <ac:spMk id="4" creationId="{DA342578-B907-4731-B3B0-F35EDF4FAF28}"/>
          </ac:spMkLst>
        </pc:spChg>
        <pc:spChg chg="del mod ord">
          <ac:chgData name="Shackleton, Adam" userId="94302219-0cd1-4a32-9598-7fcf3f76ed04" providerId="ADAL" clId="{79BD37DE-B463-4B49-A208-01BE75C979D4}" dt="2022-09-16T07:52:49.485" v="684" actId="700"/>
          <ac:spMkLst>
            <pc:docMk/>
            <pc:sldMk cId="2420360722" sldId="293"/>
            <ac:spMk id="5" creationId="{8D209874-F21C-4EC4-B68D-0B5C57C1C3D9}"/>
          </ac:spMkLst>
        </pc:spChg>
        <pc:spChg chg="add mod ord">
          <ac:chgData name="Shackleton, Adam" userId="94302219-0cd1-4a32-9598-7fcf3f76ed04" providerId="ADAL" clId="{79BD37DE-B463-4B49-A208-01BE75C979D4}" dt="2022-09-16T07:52:49.485" v="684" actId="700"/>
          <ac:spMkLst>
            <pc:docMk/>
            <pc:sldMk cId="2420360722" sldId="293"/>
            <ac:spMk id="6" creationId="{154782E7-512C-41E5-918B-0F22A305259A}"/>
          </ac:spMkLst>
        </pc:spChg>
        <pc:spChg chg="add mod ord">
          <ac:chgData name="Shackleton, Adam" userId="94302219-0cd1-4a32-9598-7fcf3f76ed04" providerId="ADAL" clId="{79BD37DE-B463-4B49-A208-01BE75C979D4}" dt="2022-09-16T07:52:49.485" v="684" actId="700"/>
          <ac:spMkLst>
            <pc:docMk/>
            <pc:sldMk cId="2420360722" sldId="293"/>
            <ac:spMk id="7" creationId="{A0E57F8A-F341-41B9-AC59-DC2EBED511EB}"/>
          </ac:spMkLst>
        </pc:spChg>
        <pc:spChg chg="add mod ord">
          <ac:chgData name="Shackleton, Adam" userId="94302219-0cd1-4a32-9598-7fcf3f76ed04" providerId="ADAL" clId="{79BD37DE-B463-4B49-A208-01BE75C979D4}" dt="2022-09-16T07:52:49.485" v="684" actId="700"/>
          <ac:spMkLst>
            <pc:docMk/>
            <pc:sldMk cId="2420360722" sldId="293"/>
            <ac:spMk id="8" creationId="{A2C7F1C4-A02C-4EFA-A57E-4DE787D1F306}"/>
          </ac:spMkLst>
        </pc:spChg>
        <pc:spChg chg="add mod ord">
          <ac:chgData name="Shackleton, Adam" userId="94302219-0cd1-4a32-9598-7fcf3f76ed04" providerId="ADAL" clId="{79BD37DE-B463-4B49-A208-01BE75C979D4}" dt="2022-09-16T07:52:49.485" v="684" actId="700"/>
          <ac:spMkLst>
            <pc:docMk/>
            <pc:sldMk cId="2420360722" sldId="293"/>
            <ac:spMk id="9" creationId="{53A7791F-F614-46C9-A3AD-151DCA213E19}"/>
          </ac:spMkLst>
        </pc:spChg>
        <pc:spChg chg="add mod ord">
          <ac:chgData name="Shackleton, Adam" userId="94302219-0cd1-4a32-9598-7fcf3f76ed04" providerId="ADAL" clId="{79BD37DE-B463-4B49-A208-01BE75C979D4}" dt="2022-09-16T07:52:49.485" v="684" actId="700"/>
          <ac:spMkLst>
            <pc:docMk/>
            <pc:sldMk cId="2420360722" sldId="293"/>
            <ac:spMk id="10" creationId="{01E2ACDF-4436-4933-8E7F-8F3D9DE69845}"/>
          </ac:spMkLst>
        </pc:spChg>
        <pc:spChg chg="add mod ord">
          <ac:chgData name="Shackleton, Adam" userId="94302219-0cd1-4a32-9598-7fcf3f76ed04" providerId="ADAL" clId="{79BD37DE-B463-4B49-A208-01BE75C979D4}" dt="2022-09-16T07:52:49.485" v="684" actId="700"/>
          <ac:spMkLst>
            <pc:docMk/>
            <pc:sldMk cId="2420360722" sldId="293"/>
            <ac:spMk id="11" creationId="{9882D273-39D0-45DE-82FE-099FC905ACDD}"/>
          </ac:spMkLst>
        </pc:spChg>
        <pc:spChg chg="add mod ord">
          <ac:chgData name="Shackleton, Adam" userId="94302219-0cd1-4a32-9598-7fcf3f76ed04" providerId="ADAL" clId="{79BD37DE-B463-4B49-A208-01BE75C979D4}" dt="2022-09-16T07:52:49.485" v="684" actId="700"/>
          <ac:spMkLst>
            <pc:docMk/>
            <pc:sldMk cId="2420360722" sldId="293"/>
            <ac:spMk id="12" creationId="{C635920D-1842-4CBE-9AFE-87CF709EAB74}"/>
          </ac:spMkLst>
        </pc:spChg>
        <pc:spChg chg="add mod ord">
          <ac:chgData name="Shackleton, Adam" userId="94302219-0cd1-4a32-9598-7fcf3f76ed04" providerId="ADAL" clId="{79BD37DE-B463-4B49-A208-01BE75C979D4}" dt="2022-09-16T07:52:49.485" v="684" actId="700"/>
          <ac:spMkLst>
            <pc:docMk/>
            <pc:sldMk cId="2420360722" sldId="293"/>
            <ac:spMk id="13" creationId="{4EFB5CF1-0C19-4507-A9C5-D9A378016E56}"/>
          </ac:spMkLst>
        </pc:spChg>
        <pc:spChg chg="add mod ord">
          <ac:chgData name="Shackleton, Adam" userId="94302219-0cd1-4a32-9598-7fcf3f76ed04" providerId="ADAL" clId="{79BD37DE-B463-4B49-A208-01BE75C979D4}" dt="2022-09-16T07:52:49.485" v="684" actId="700"/>
          <ac:spMkLst>
            <pc:docMk/>
            <pc:sldMk cId="2420360722" sldId="293"/>
            <ac:spMk id="14" creationId="{0C740C77-D303-41E6-AE5C-3073EC4C01B7}"/>
          </ac:spMkLst>
        </pc:spChg>
        <pc:spChg chg="add mod ord">
          <ac:chgData name="Shackleton, Adam" userId="94302219-0cd1-4a32-9598-7fcf3f76ed04" providerId="ADAL" clId="{79BD37DE-B463-4B49-A208-01BE75C979D4}" dt="2022-09-16T07:52:49.485" v="684" actId="700"/>
          <ac:spMkLst>
            <pc:docMk/>
            <pc:sldMk cId="2420360722" sldId="293"/>
            <ac:spMk id="15" creationId="{654C4050-6866-4465-8348-F897A0826567}"/>
          </ac:spMkLst>
        </pc:spChg>
        <pc:spChg chg="add mod ord">
          <ac:chgData name="Shackleton, Adam" userId="94302219-0cd1-4a32-9598-7fcf3f76ed04" providerId="ADAL" clId="{79BD37DE-B463-4B49-A208-01BE75C979D4}" dt="2022-09-16T07:52:49.485" v="684" actId="700"/>
          <ac:spMkLst>
            <pc:docMk/>
            <pc:sldMk cId="2420360722" sldId="293"/>
            <ac:spMk id="16" creationId="{AD666A2E-B5BC-4F1E-8508-513117F92CF5}"/>
          </ac:spMkLst>
        </pc:spChg>
        <pc:spChg chg="add mod ord">
          <ac:chgData name="Shackleton, Adam" userId="94302219-0cd1-4a32-9598-7fcf3f76ed04" providerId="ADAL" clId="{79BD37DE-B463-4B49-A208-01BE75C979D4}" dt="2022-09-16T07:52:49.485" v="684" actId="700"/>
          <ac:spMkLst>
            <pc:docMk/>
            <pc:sldMk cId="2420360722" sldId="293"/>
            <ac:spMk id="17" creationId="{21F11625-ACFF-42F5-A764-66EE731A0AC8}"/>
          </ac:spMkLst>
        </pc:spChg>
        <pc:spChg chg="add mod ord">
          <ac:chgData name="Shackleton, Adam" userId="94302219-0cd1-4a32-9598-7fcf3f76ed04" providerId="ADAL" clId="{79BD37DE-B463-4B49-A208-01BE75C979D4}" dt="2022-09-16T07:52:49.485" v="684" actId="700"/>
          <ac:spMkLst>
            <pc:docMk/>
            <pc:sldMk cId="2420360722" sldId="293"/>
            <ac:spMk id="18" creationId="{CC4E3BC0-FE7F-4D64-9E2B-CE29A112F5CF}"/>
          </ac:spMkLst>
        </pc:spChg>
        <pc:spChg chg="add mod ord">
          <ac:chgData name="Shackleton, Adam" userId="94302219-0cd1-4a32-9598-7fcf3f76ed04" providerId="ADAL" clId="{79BD37DE-B463-4B49-A208-01BE75C979D4}" dt="2022-09-16T07:52:49.485" v="684" actId="700"/>
          <ac:spMkLst>
            <pc:docMk/>
            <pc:sldMk cId="2420360722" sldId="293"/>
            <ac:spMk id="19" creationId="{222927C0-F024-4B64-8F99-F50002A3B3BF}"/>
          </ac:spMkLst>
        </pc:spChg>
        <pc:spChg chg="add mod ord">
          <ac:chgData name="Shackleton, Adam" userId="94302219-0cd1-4a32-9598-7fcf3f76ed04" providerId="ADAL" clId="{79BD37DE-B463-4B49-A208-01BE75C979D4}" dt="2022-09-16T07:52:49.485" v="684" actId="700"/>
          <ac:spMkLst>
            <pc:docMk/>
            <pc:sldMk cId="2420360722" sldId="293"/>
            <ac:spMk id="20" creationId="{FB889719-E1C8-42BB-85F1-0E5E91D60DA1}"/>
          </ac:spMkLst>
        </pc:spChg>
        <pc:spChg chg="add mod ord">
          <ac:chgData name="Shackleton, Adam" userId="94302219-0cd1-4a32-9598-7fcf3f76ed04" providerId="ADAL" clId="{79BD37DE-B463-4B49-A208-01BE75C979D4}" dt="2022-09-16T07:52:49.485" v="684" actId="700"/>
          <ac:spMkLst>
            <pc:docMk/>
            <pc:sldMk cId="2420360722" sldId="293"/>
            <ac:spMk id="21" creationId="{7EB3F494-39B2-453E-A8A0-A6DE873E3175}"/>
          </ac:spMkLst>
        </pc:spChg>
        <pc:spChg chg="add mod ord">
          <ac:chgData name="Shackleton, Adam" userId="94302219-0cd1-4a32-9598-7fcf3f76ed04" providerId="ADAL" clId="{79BD37DE-B463-4B49-A208-01BE75C979D4}" dt="2022-09-16T07:52:49.485" v="684" actId="700"/>
          <ac:spMkLst>
            <pc:docMk/>
            <pc:sldMk cId="2420360722" sldId="293"/>
            <ac:spMk id="22" creationId="{907FD454-363F-47DA-89F8-CCAC024439D2}"/>
          </ac:spMkLst>
        </pc:spChg>
        <pc:spChg chg="add mod ord">
          <ac:chgData name="Shackleton, Adam" userId="94302219-0cd1-4a32-9598-7fcf3f76ed04" providerId="ADAL" clId="{79BD37DE-B463-4B49-A208-01BE75C979D4}" dt="2022-09-16T07:52:49.485" v="684" actId="700"/>
          <ac:spMkLst>
            <pc:docMk/>
            <pc:sldMk cId="2420360722" sldId="293"/>
            <ac:spMk id="23" creationId="{265F47CF-A47E-41B0-A59D-EB2A99CB6A84}"/>
          </ac:spMkLst>
        </pc:spChg>
        <pc:spChg chg="add mod ord">
          <ac:chgData name="Shackleton, Adam" userId="94302219-0cd1-4a32-9598-7fcf3f76ed04" providerId="ADAL" clId="{79BD37DE-B463-4B49-A208-01BE75C979D4}" dt="2022-09-16T07:52:49.485" v="684" actId="700"/>
          <ac:spMkLst>
            <pc:docMk/>
            <pc:sldMk cId="2420360722" sldId="293"/>
            <ac:spMk id="24" creationId="{80F0E563-B482-42F7-BC62-1495ACC9997C}"/>
          </ac:spMkLst>
        </pc:spChg>
        <pc:spChg chg="add mod ord">
          <ac:chgData name="Shackleton, Adam" userId="94302219-0cd1-4a32-9598-7fcf3f76ed04" providerId="ADAL" clId="{79BD37DE-B463-4B49-A208-01BE75C979D4}" dt="2022-09-16T07:52:49.485" v="684" actId="700"/>
          <ac:spMkLst>
            <pc:docMk/>
            <pc:sldMk cId="2420360722" sldId="293"/>
            <ac:spMk id="25" creationId="{42A7844C-453F-4E7A-8133-0D5AD5FCB7A1}"/>
          </ac:spMkLst>
        </pc:spChg>
        <pc:spChg chg="add mod ord">
          <ac:chgData name="Shackleton, Adam" userId="94302219-0cd1-4a32-9598-7fcf3f76ed04" providerId="ADAL" clId="{79BD37DE-B463-4B49-A208-01BE75C979D4}" dt="2022-09-16T07:52:49.485" v="684" actId="700"/>
          <ac:spMkLst>
            <pc:docMk/>
            <pc:sldMk cId="2420360722" sldId="293"/>
            <ac:spMk id="26" creationId="{40A5F320-3D56-4F8E-90DB-3BE5D886909A}"/>
          </ac:spMkLst>
        </pc:spChg>
        <pc:spChg chg="add mod ord">
          <ac:chgData name="Shackleton, Adam" userId="94302219-0cd1-4a32-9598-7fcf3f76ed04" providerId="ADAL" clId="{79BD37DE-B463-4B49-A208-01BE75C979D4}" dt="2022-09-16T07:52:49.485" v="684" actId="700"/>
          <ac:spMkLst>
            <pc:docMk/>
            <pc:sldMk cId="2420360722" sldId="293"/>
            <ac:spMk id="27" creationId="{ADCB667D-642F-436C-9ED4-64F3EB3D7420}"/>
          </ac:spMkLst>
        </pc:spChg>
        <pc:spChg chg="add mod ord">
          <ac:chgData name="Shackleton, Adam" userId="94302219-0cd1-4a32-9598-7fcf3f76ed04" providerId="ADAL" clId="{79BD37DE-B463-4B49-A208-01BE75C979D4}" dt="2022-09-16T07:52:49.485" v="684" actId="700"/>
          <ac:spMkLst>
            <pc:docMk/>
            <pc:sldMk cId="2420360722" sldId="293"/>
            <ac:spMk id="28" creationId="{4FBE3928-7E33-47B0-A4A4-B3DF1057DA00}"/>
          </ac:spMkLst>
        </pc:spChg>
        <pc:spChg chg="add mod ord">
          <ac:chgData name="Shackleton, Adam" userId="94302219-0cd1-4a32-9598-7fcf3f76ed04" providerId="ADAL" clId="{79BD37DE-B463-4B49-A208-01BE75C979D4}" dt="2022-09-16T07:52:49.485" v="684" actId="700"/>
          <ac:spMkLst>
            <pc:docMk/>
            <pc:sldMk cId="2420360722" sldId="293"/>
            <ac:spMk id="29" creationId="{1137848D-2EF8-4527-B9FF-07CF6D5FFB30}"/>
          </ac:spMkLst>
        </pc:spChg>
        <pc:spChg chg="add mod ord">
          <ac:chgData name="Shackleton, Adam" userId="94302219-0cd1-4a32-9598-7fcf3f76ed04" providerId="ADAL" clId="{79BD37DE-B463-4B49-A208-01BE75C979D4}" dt="2022-09-16T07:52:49.485" v="684" actId="700"/>
          <ac:spMkLst>
            <pc:docMk/>
            <pc:sldMk cId="2420360722" sldId="293"/>
            <ac:spMk id="30" creationId="{735205F2-949A-44DF-9563-CAABBEC00351}"/>
          </ac:spMkLst>
        </pc:spChg>
        <pc:spChg chg="add mod ord">
          <ac:chgData name="Shackleton, Adam" userId="94302219-0cd1-4a32-9598-7fcf3f76ed04" providerId="ADAL" clId="{79BD37DE-B463-4B49-A208-01BE75C979D4}" dt="2022-09-16T07:52:49.485" v="684" actId="700"/>
          <ac:spMkLst>
            <pc:docMk/>
            <pc:sldMk cId="2420360722" sldId="293"/>
            <ac:spMk id="31" creationId="{81EBD60B-59C2-4A20-A6FE-2CD6BBE6FD8D}"/>
          </ac:spMkLst>
        </pc:spChg>
        <pc:spChg chg="add mod ord">
          <ac:chgData name="Shackleton, Adam" userId="94302219-0cd1-4a32-9598-7fcf3f76ed04" providerId="ADAL" clId="{79BD37DE-B463-4B49-A208-01BE75C979D4}" dt="2022-09-16T07:52:49.485" v="684" actId="700"/>
          <ac:spMkLst>
            <pc:docMk/>
            <pc:sldMk cId="2420360722" sldId="293"/>
            <ac:spMk id="32" creationId="{AC11DCC0-BC2C-4FA1-87D3-B942425EF216}"/>
          </ac:spMkLst>
        </pc:spChg>
        <pc:spChg chg="add mod ord">
          <ac:chgData name="Shackleton, Adam" userId="94302219-0cd1-4a32-9598-7fcf3f76ed04" providerId="ADAL" clId="{79BD37DE-B463-4B49-A208-01BE75C979D4}" dt="2022-09-16T07:52:49.485" v="684" actId="700"/>
          <ac:spMkLst>
            <pc:docMk/>
            <pc:sldMk cId="2420360722" sldId="293"/>
            <ac:spMk id="33" creationId="{E88C4775-B042-4C84-8CBA-7094ECE62C10}"/>
          </ac:spMkLst>
        </pc:spChg>
        <pc:spChg chg="add mod ord">
          <ac:chgData name="Shackleton, Adam" userId="94302219-0cd1-4a32-9598-7fcf3f76ed04" providerId="ADAL" clId="{79BD37DE-B463-4B49-A208-01BE75C979D4}" dt="2022-09-16T07:52:49.485" v="684" actId="700"/>
          <ac:spMkLst>
            <pc:docMk/>
            <pc:sldMk cId="2420360722" sldId="293"/>
            <ac:spMk id="34" creationId="{EBCC206E-1560-4E0F-B748-CA07A3349F09}"/>
          </ac:spMkLst>
        </pc:spChg>
        <pc:spChg chg="add mod ord">
          <ac:chgData name="Shackleton, Adam" userId="94302219-0cd1-4a32-9598-7fcf3f76ed04" providerId="ADAL" clId="{79BD37DE-B463-4B49-A208-01BE75C979D4}" dt="2022-09-16T07:52:49.485" v="684" actId="700"/>
          <ac:spMkLst>
            <pc:docMk/>
            <pc:sldMk cId="2420360722" sldId="293"/>
            <ac:spMk id="35" creationId="{A30C29E2-8E31-47A7-90A6-EB1B433D41E1}"/>
          </ac:spMkLst>
        </pc:spChg>
        <pc:spChg chg="add mod ord">
          <ac:chgData name="Shackleton, Adam" userId="94302219-0cd1-4a32-9598-7fcf3f76ed04" providerId="ADAL" clId="{79BD37DE-B463-4B49-A208-01BE75C979D4}" dt="2022-09-16T07:52:49.485" v="684" actId="700"/>
          <ac:spMkLst>
            <pc:docMk/>
            <pc:sldMk cId="2420360722" sldId="293"/>
            <ac:spMk id="36" creationId="{6508F756-978E-45BE-80F4-71B05E3BDD5A}"/>
          </ac:spMkLst>
        </pc:spChg>
        <pc:spChg chg="add mod ord">
          <ac:chgData name="Shackleton, Adam" userId="94302219-0cd1-4a32-9598-7fcf3f76ed04" providerId="ADAL" clId="{79BD37DE-B463-4B49-A208-01BE75C979D4}" dt="2022-09-16T07:52:49.485" v="684" actId="700"/>
          <ac:spMkLst>
            <pc:docMk/>
            <pc:sldMk cId="2420360722" sldId="293"/>
            <ac:spMk id="37" creationId="{BC9ACC34-F062-451D-B306-99C1E1F19C26}"/>
          </ac:spMkLst>
        </pc:spChg>
        <pc:spChg chg="add mod ord">
          <ac:chgData name="Shackleton, Adam" userId="94302219-0cd1-4a32-9598-7fcf3f76ed04" providerId="ADAL" clId="{79BD37DE-B463-4B49-A208-01BE75C979D4}" dt="2022-09-16T07:52:49.485" v="684" actId="700"/>
          <ac:spMkLst>
            <pc:docMk/>
            <pc:sldMk cId="2420360722" sldId="293"/>
            <ac:spMk id="38" creationId="{BF21987A-A3BA-433F-BABF-8BD144A43B01}"/>
          </ac:spMkLst>
        </pc:spChg>
        <pc:spChg chg="add mod ord">
          <ac:chgData name="Shackleton, Adam" userId="94302219-0cd1-4a32-9598-7fcf3f76ed04" providerId="ADAL" clId="{79BD37DE-B463-4B49-A208-01BE75C979D4}" dt="2022-09-16T07:52:49.485" v="684" actId="700"/>
          <ac:spMkLst>
            <pc:docMk/>
            <pc:sldMk cId="2420360722" sldId="293"/>
            <ac:spMk id="39" creationId="{E797C95B-1ABA-486D-9690-D53EB3AA1320}"/>
          </ac:spMkLst>
        </pc:spChg>
      </pc:sldChg>
      <pc:sldChg chg="modSp add mod">
        <pc:chgData name="Shackleton, Adam" userId="94302219-0cd1-4a32-9598-7fcf3f76ed04" providerId="ADAL" clId="{79BD37DE-B463-4B49-A208-01BE75C979D4}" dt="2022-09-16T07:59:26.737" v="1209" actId="20577"/>
        <pc:sldMkLst>
          <pc:docMk/>
          <pc:sldMk cId="2021367661" sldId="294"/>
        </pc:sldMkLst>
        <pc:spChg chg="mod">
          <ac:chgData name="Shackleton, Adam" userId="94302219-0cd1-4a32-9598-7fcf3f76ed04" providerId="ADAL" clId="{79BD37DE-B463-4B49-A208-01BE75C979D4}" dt="2022-09-16T07:55:25.073" v="777" actId="20577"/>
          <ac:spMkLst>
            <pc:docMk/>
            <pc:sldMk cId="2021367661" sldId="294"/>
            <ac:spMk id="6" creationId="{FB6EAD19-D936-4F0F-814C-F46A0AB0298C}"/>
          </ac:spMkLst>
        </pc:spChg>
        <pc:spChg chg="mod">
          <ac:chgData name="Shackleton, Adam" userId="94302219-0cd1-4a32-9598-7fcf3f76ed04" providerId="ADAL" clId="{79BD37DE-B463-4B49-A208-01BE75C979D4}" dt="2022-09-16T07:59:26.737" v="1209" actId="20577"/>
          <ac:spMkLst>
            <pc:docMk/>
            <pc:sldMk cId="2021367661" sldId="294"/>
            <ac:spMk id="7" creationId="{39248549-2E82-4CC6-98F9-20B01CE68C99}"/>
          </ac:spMkLst>
        </pc:spChg>
      </pc:sldChg>
      <pc:sldChg chg="modSp add mod modNotesTx">
        <pc:chgData name="Shackleton, Adam" userId="94302219-0cd1-4a32-9598-7fcf3f76ed04" providerId="ADAL" clId="{79BD37DE-B463-4B49-A208-01BE75C979D4}" dt="2022-09-16T12:25:47.762" v="2409" actId="20577"/>
        <pc:sldMkLst>
          <pc:docMk/>
          <pc:sldMk cId="3086664697" sldId="295"/>
        </pc:sldMkLst>
        <pc:spChg chg="mod">
          <ac:chgData name="Shackleton, Adam" userId="94302219-0cd1-4a32-9598-7fcf3f76ed04" providerId="ADAL" clId="{79BD37DE-B463-4B49-A208-01BE75C979D4}" dt="2022-09-16T08:10:13.012" v="1213" actId="20577"/>
          <ac:spMkLst>
            <pc:docMk/>
            <pc:sldMk cId="3086664697" sldId="295"/>
            <ac:spMk id="7" creationId="{39248549-2E82-4CC6-98F9-20B01CE68C99}"/>
          </ac:spMkLst>
        </pc:spChg>
      </pc:sldChg>
      <pc:sldChg chg="addSp delSp modSp add mod ord">
        <pc:chgData name="Shackleton, Adam" userId="94302219-0cd1-4a32-9598-7fcf3f76ed04" providerId="ADAL" clId="{79BD37DE-B463-4B49-A208-01BE75C979D4}" dt="2022-09-16T09:03:19.847" v="1759"/>
        <pc:sldMkLst>
          <pc:docMk/>
          <pc:sldMk cId="3053458162" sldId="296"/>
        </pc:sldMkLst>
        <pc:spChg chg="mod">
          <ac:chgData name="Shackleton, Adam" userId="94302219-0cd1-4a32-9598-7fcf3f76ed04" providerId="ADAL" clId="{79BD37DE-B463-4B49-A208-01BE75C979D4}" dt="2022-09-16T08:42:19.389" v="1325" actId="20577"/>
          <ac:spMkLst>
            <pc:docMk/>
            <pc:sldMk cId="3053458162" sldId="296"/>
            <ac:spMk id="2" creationId="{DE7C4132-3A2B-45FB-BA73-CD065E862825}"/>
          </ac:spMkLst>
        </pc:spChg>
        <pc:spChg chg="mod">
          <ac:chgData name="Shackleton, Adam" userId="94302219-0cd1-4a32-9598-7fcf3f76ed04" providerId="ADAL" clId="{79BD37DE-B463-4B49-A208-01BE75C979D4}" dt="2022-09-16T08:54:37.033" v="1711" actId="20577"/>
          <ac:spMkLst>
            <pc:docMk/>
            <pc:sldMk cId="3053458162" sldId="296"/>
            <ac:spMk id="3" creationId="{9C45F186-8592-4624-B6B0-16B80483039D}"/>
          </ac:spMkLst>
        </pc:spChg>
        <pc:picChg chg="del">
          <ac:chgData name="Shackleton, Adam" userId="94302219-0cd1-4a32-9598-7fcf3f76ed04" providerId="ADAL" clId="{79BD37DE-B463-4B49-A208-01BE75C979D4}" dt="2022-09-16T08:43:38.062" v="1413" actId="478"/>
          <ac:picMkLst>
            <pc:docMk/>
            <pc:sldMk cId="3053458162" sldId="296"/>
            <ac:picMk id="5" creationId="{61CC2112-DF27-4D67-8562-7ABB6AED5D39}"/>
          </ac:picMkLst>
        </pc:picChg>
        <pc:picChg chg="add mod">
          <ac:chgData name="Shackleton, Adam" userId="94302219-0cd1-4a32-9598-7fcf3f76ed04" providerId="ADAL" clId="{79BD37DE-B463-4B49-A208-01BE75C979D4}" dt="2022-09-16T08:44:55.260" v="1559" actId="14100"/>
          <ac:picMkLst>
            <pc:docMk/>
            <pc:sldMk cId="3053458162" sldId="296"/>
            <ac:picMk id="6" creationId="{2D9F7E25-FF0D-4ABF-AD09-ED110F6D3BAA}"/>
          </ac:picMkLst>
        </pc:picChg>
        <pc:picChg chg="add mod">
          <ac:chgData name="Shackleton, Adam" userId="94302219-0cd1-4a32-9598-7fcf3f76ed04" providerId="ADAL" clId="{79BD37DE-B463-4B49-A208-01BE75C979D4}" dt="2022-09-16T08:45:05.435" v="1584" actId="1076"/>
          <ac:picMkLst>
            <pc:docMk/>
            <pc:sldMk cId="3053458162" sldId="296"/>
            <ac:picMk id="8" creationId="{93DB2A16-BE99-45B6-9E6B-BB2BF0610BB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Graphik" panose="020B0503030202060203" pitchFamily="34" charset="0"/>
              </a:defRPr>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Graphik" panose="020B0503030202060203" pitchFamily="34" charset="0"/>
              </a:defRPr>
            </a:lvl1pPr>
          </a:lstStyle>
          <a:p>
            <a:fld id="{1DE7078C-3525-4C9B-BF62-C9FD13B9A875}" type="datetimeFigureOut">
              <a:rPr lang="en-US" smtClean="0"/>
              <a:pPr/>
              <a:t>10/12/2022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Graphik" panose="020B0503030202060203" pitchFamily="34" charset="0"/>
              </a:defRPr>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Graphik" panose="020B0503030202060203" pitchFamily="34" charset="0"/>
              </a:defRPr>
            </a:lvl1pPr>
          </a:lstStyle>
          <a:p>
            <a:fld id="{436E8A87-18DA-4CCE-A8C2-BDBC489258C6}" type="slidenum">
              <a:rPr lang="en-US" smtClean="0"/>
              <a:pPr/>
              <a:t>‹#›</a:t>
            </a:fld>
            <a:endParaRPr lang="en-US" dirty="0"/>
          </a:p>
        </p:txBody>
      </p:sp>
    </p:spTree>
    <p:extLst>
      <p:ext uri="{BB962C8B-B14F-4D97-AF65-F5344CB8AC3E}">
        <p14:creationId xmlns:p14="http://schemas.microsoft.com/office/powerpoint/2010/main" val="6673849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Graphik" panose="020B0503030202060203" pitchFamily="34" charset="0"/>
        <a:ea typeface="+mn-ea"/>
        <a:cs typeface="+mn-cs"/>
      </a:defRPr>
    </a:lvl1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If you have questions throughout please put them in the chat and if anyone knows the answer they’re welcome to help me out, otherwise I’ll sweep them up before we go into the exercises</a:t>
            </a:r>
          </a:p>
          <a:p>
            <a:endParaRPr lang="en-GB" dirty="0"/>
          </a:p>
          <a:p>
            <a:r>
              <a:rPr lang="en-GB" dirty="0"/>
              <a:t>This isn’t a Python course – it’s a course about using python so the pace might be a bit fast – rest assured all the code I show as examples will be available when you’re working on the exercises</a:t>
            </a:r>
          </a:p>
        </p:txBody>
      </p:sp>
      <p:sp>
        <p:nvSpPr>
          <p:cNvPr id="4" name="Slide Number Placeholder 3"/>
          <p:cNvSpPr>
            <a:spLocks noGrp="1"/>
          </p:cNvSpPr>
          <p:nvPr>
            <p:ph type="sldNum" sz="quarter" idx="5"/>
          </p:nvPr>
        </p:nvSpPr>
        <p:spPr/>
        <p:txBody>
          <a:bodyPr/>
          <a:lstStyle/>
          <a:p>
            <a:fld id="{436E8A87-18DA-4CCE-A8C2-BDBC489258C6}" type="slidenum">
              <a:rPr lang="en-US" smtClean="0"/>
              <a:pPr/>
              <a:t>3</a:t>
            </a:fld>
            <a:endParaRPr lang="en-US" dirty="0"/>
          </a:p>
        </p:txBody>
      </p:sp>
    </p:spTree>
    <p:extLst>
      <p:ext uri="{BB962C8B-B14F-4D97-AF65-F5344CB8AC3E}">
        <p14:creationId xmlns:p14="http://schemas.microsoft.com/office/powerpoint/2010/main" val="39223565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presentation and all the code I show is in the </a:t>
            </a:r>
            <a:r>
              <a:rPr lang="en-GB" dirty="0" err="1"/>
              <a:t>github</a:t>
            </a:r>
            <a:r>
              <a:rPr lang="en-GB" dirty="0"/>
              <a:t> repo I’ve shared in the chat</a:t>
            </a:r>
          </a:p>
        </p:txBody>
      </p:sp>
      <p:sp>
        <p:nvSpPr>
          <p:cNvPr id="4" name="Slide Number Placeholder 3"/>
          <p:cNvSpPr>
            <a:spLocks noGrp="1"/>
          </p:cNvSpPr>
          <p:nvPr>
            <p:ph type="sldNum" sz="quarter" idx="5"/>
          </p:nvPr>
        </p:nvSpPr>
        <p:spPr/>
        <p:txBody>
          <a:bodyPr/>
          <a:lstStyle/>
          <a:p>
            <a:fld id="{436E8A87-18DA-4CCE-A8C2-BDBC489258C6}" type="slidenum">
              <a:rPr lang="en-US" smtClean="0"/>
              <a:pPr/>
              <a:t>4</a:t>
            </a:fld>
            <a:endParaRPr lang="en-US" dirty="0"/>
          </a:p>
        </p:txBody>
      </p:sp>
    </p:spTree>
    <p:extLst>
      <p:ext uri="{BB962C8B-B14F-4D97-AF65-F5344CB8AC3E}">
        <p14:creationId xmlns:p14="http://schemas.microsoft.com/office/powerpoint/2010/main" val="13523179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Virtual environments</a:t>
            </a:r>
          </a:p>
          <a:p>
            <a:r>
              <a:rPr lang="en-GB" dirty="0"/>
              <a:t>Databases</a:t>
            </a:r>
          </a:p>
        </p:txBody>
      </p:sp>
      <p:sp>
        <p:nvSpPr>
          <p:cNvPr id="4" name="Slide Number Placeholder 3"/>
          <p:cNvSpPr>
            <a:spLocks noGrp="1"/>
          </p:cNvSpPr>
          <p:nvPr>
            <p:ph type="sldNum" sz="quarter" idx="5"/>
          </p:nvPr>
        </p:nvSpPr>
        <p:spPr/>
        <p:txBody>
          <a:bodyPr/>
          <a:lstStyle/>
          <a:p>
            <a:fld id="{436E8A87-18DA-4CCE-A8C2-BDBC489258C6}" type="slidenum">
              <a:rPr lang="en-US" smtClean="0"/>
              <a:pPr/>
              <a:t>5</a:t>
            </a:fld>
            <a:endParaRPr lang="en-US" dirty="0"/>
          </a:p>
        </p:txBody>
      </p:sp>
    </p:spTree>
    <p:extLst>
      <p:ext uri="{BB962C8B-B14F-4D97-AF65-F5344CB8AC3E}">
        <p14:creationId xmlns:p14="http://schemas.microsoft.com/office/powerpoint/2010/main" val="3861871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436E8A87-18DA-4CCE-A8C2-BDBC489258C6}" type="slidenum">
              <a:rPr lang="en-US" smtClean="0"/>
              <a:pPr/>
              <a:t>6</a:t>
            </a:fld>
            <a:endParaRPr lang="en-US" dirty="0"/>
          </a:p>
        </p:txBody>
      </p:sp>
    </p:spTree>
    <p:extLst>
      <p:ext uri="{BB962C8B-B14F-4D97-AF65-F5344CB8AC3E}">
        <p14:creationId xmlns:p14="http://schemas.microsoft.com/office/powerpoint/2010/main" val="24985917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436E8A87-18DA-4CCE-A8C2-BDBC489258C6}" type="slidenum">
              <a:rPr lang="en-US" smtClean="0"/>
              <a:pPr/>
              <a:t>7</a:t>
            </a:fld>
            <a:endParaRPr lang="en-US" dirty="0"/>
          </a:p>
        </p:txBody>
      </p:sp>
    </p:spTree>
    <p:extLst>
      <p:ext uri="{BB962C8B-B14F-4D97-AF65-F5344CB8AC3E}">
        <p14:creationId xmlns:p14="http://schemas.microsoft.com/office/powerpoint/2010/main" val="31217338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436E8A87-18DA-4CCE-A8C2-BDBC489258C6}" type="slidenum">
              <a:rPr lang="en-US" smtClean="0"/>
              <a:pPr/>
              <a:t>8</a:t>
            </a:fld>
            <a:endParaRPr lang="en-US" dirty="0"/>
          </a:p>
        </p:txBody>
      </p:sp>
    </p:spTree>
    <p:extLst>
      <p:ext uri="{BB962C8B-B14F-4D97-AF65-F5344CB8AC3E}">
        <p14:creationId xmlns:p14="http://schemas.microsoft.com/office/powerpoint/2010/main" val="18881427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6.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 Id="rId4" Type="http://schemas.openxmlformats.org/officeDocument/2006/relationships/image" Target="../media/image7.svg"/></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0.jp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hyperlink" Target="mailto:Amy.Ritz@Accenture.com" TargetMode="External"/><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 Id="rId4" Type="http://schemas.openxmlformats.org/officeDocument/2006/relationships/image" Target="../media/image7.sv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jp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jp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jp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1.xml"/><Relationship Id="rId4" Type="http://schemas.openxmlformats.org/officeDocument/2006/relationships/image" Target="../media/image13.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Greetings Slide - GTS">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2575624" y="2318273"/>
            <a:ext cx="7040753" cy="2221454"/>
          </a:xfrm>
        </p:spPr>
        <p:txBody>
          <a:bodyPr anchor="ctr"/>
          <a:lstStyle>
            <a:lvl1pPr algn="ctr">
              <a:defRPr sz="8800">
                <a:solidFill>
                  <a:schemeClr val="tx1"/>
                </a:solidFill>
              </a:defRPr>
            </a:lvl1pPr>
          </a:lstStyle>
          <a:p>
            <a:r>
              <a:rPr lang="en-GB" dirty="0"/>
              <a:t>Welcome</a:t>
            </a:r>
            <a:endParaRPr lang="en-US" dirty="0"/>
          </a:p>
        </p:txBody>
      </p:sp>
      <p:sp>
        <p:nvSpPr>
          <p:cNvPr id="7" name="TextBox 6">
            <a:extLst>
              <a:ext uri="{FF2B5EF4-FFF2-40B4-BE49-F238E27FC236}">
                <a16:creationId xmlns:a16="http://schemas.microsoft.com/office/drawing/2014/main" id="{35F21F7E-CEFA-4A8F-862E-8631C40CEA2C}"/>
              </a:ext>
            </a:extLst>
          </p:cNvPr>
          <p:cNvSpPr txBox="1"/>
          <p:nvPr userDrawn="1"/>
        </p:nvSpPr>
        <p:spPr>
          <a:xfrm>
            <a:off x="0" y="-257908"/>
            <a:ext cx="6096000" cy="257908"/>
          </a:xfrm>
          <a:prstGeom prst="rect">
            <a:avLst/>
          </a:prstGeom>
          <a:noFill/>
        </p:spPr>
        <p:txBody>
          <a:bodyPr wrap="square" lIns="0" tIns="0" rIns="0" bIns="0" rtlCol="0" anchor="ctr">
            <a:noAutofit/>
          </a:bodyPr>
          <a:lstStyle>
            <a:defPPr>
              <a:defRPr lang="en-US"/>
            </a:defPPr>
            <a:lvl1pPr marR="0" lvl="0" indent="0" fontAlgn="auto">
              <a:lnSpc>
                <a:spcPct val="100000"/>
              </a:lnSpc>
              <a:spcBef>
                <a:spcPts val="0"/>
              </a:spcBef>
              <a:spcAft>
                <a:spcPts val="0"/>
              </a:spcAft>
              <a:buClrTx/>
              <a:buSzTx/>
              <a:buFontTx/>
              <a:buNone/>
              <a:tabLst/>
              <a:defRPr kumimoji="0" sz="800" b="0" i="0" u="none" strike="noStrike" kern="0" cap="none" spc="0" normalizeH="0" baseline="0">
                <a:ln>
                  <a:noFill/>
                </a:ln>
                <a:solidFill>
                  <a:schemeClr val="bg2"/>
                </a:solidFill>
                <a:effectLst/>
                <a:uLnTx/>
                <a:uFillTx/>
              </a:defRPr>
            </a:lvl1pPr>
          </a:lstStyle>
          <a:p>
            <a:pPr lvl="0"/>
            <a:r>
              <a:rPr lang="en-GB" noProof="0" dirty="0"/>
              <a:t>Format Background… &gt; Picture or texture fill &gt; Set to one of the dark or mid gradient options</a:t>
            </a:r>
            <a:endParaRPr lang="en-US" noProof="0" dirty="0"/>
          </a:p>
        </p:txBody>
      </p:sp>
      <p:pic>
        <p:nvPicPr>
          <p:cNvPr id="4" name="Picture 3" descr="A picture containing card, drawing, crosswalk, table&#10;&#10;Description automatically generated">
            <a:extLst>
              <a:ext uri="{FF2B5EF4-FFF2-40B4-BE49-F238E27FC236}">
                <a16:creationId xmlns:a16="http://schemas.microsoft.com/office/drawing/2014/main" id="{10C49762-38E4-48E9-8096-41008426FCC7}"/>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5760607" y="698213"/>
            <a:ext cx="670786" cy="710244"/>
          </a:xfrm>
          <a:prstGeom prst="rect">
            <a:avLst/>
          </a:prstGeom>
        </p:spPr>
      </p:pic>
      <p:pic>
        <p:nvPicPr>
          <p:cNvPr id="9" name="Picture 8">
            <a:extLst>
              <a:ext uri="{FF2B5EF4-FFF2-40B4-BE49-F238E27FC236}">
                <a16:creationId xmlns:a16="http://schemas.microsoft.com/office/drawing/2014/main" id="{7837D049-90BB-854A-AC1E-5DE19EEC8DE1}"/>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625708" y="5891009"/>
            <a:ext cx="2940583" cy="268778"/>
          </a:xfrm>
          <a:prstGeom prst="rect">
            <a:avLst/>
          </a:prstGeom>
        </p:spPr>
      </p:pic>
    </p:spTree>
    <p:extLst>
      <p:ext uri="{BB962C8B-B14F-4D97-AF65-F5344CB8AC3E}">
        <p14:creationId xmlns:p14="http://schemas.microsoft.com/office/powerpoint/2010/main" val="2671455855"/>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7" name="Text Placeholder 14">
            <a:extLst>
              <a:ext uri="{FF2B5EF4-FFF2-40B4-BE49-F238E27FC236}">
                <a16:creationId xmlns:a16="http://schemas.microsoft.com/office/drawing/2014/main" id="{1DC12A70-EB69-034B-A8B3-5A8F76E5FCC1}"/>
              </a:ext>
            </a:extLst>
          </p:cNvPr>
          <p:cNvSpPr>
            <a:spLocks noGrp="1"/>
          </p:cNvSpPr>
          <p:nvPr>
            <p:ph type="body" sz="quarter" idx="14" hasCustomPrompt="1"/>
          </p:nvPr>
        </p:nvSpPr>
        <p:spPr>
          <a:xfrm>
            <a:off x="381001" y="2182000"/>
            <a:ext cx="3267012" cy="2869570"/>
          </a:xfrm>
        </p:spPr>
        <p:txBody>
          <a:bodyPr/>
          <a:lstStyle>
            <a:lvl1pPr marL="0" indent="0">
              <a:lnSpc>
                <a:spcPct val="90000"/>
              </a:lnSpc>
              <a:buNone/>
              <a:defRPr sz="2400">
                <a:solidFill>
                  <a:schemeClr val="accent1"/>
                </a:solidFill>
                <a:latin typeface="+mn-lt"/>
              </a:defRPr>
            </a:lvl1pPr>
            <a:lvl2pPr marL="0" indent="0">
              <a:buNone/>
              <a:defRPr sz="1800"/>
            </a:lvl2pPr>
            <a:lvl3pPr marL="228600">
              <a:buFont typeface="Arial" panose="020B0604020202020204" pitchFamily="34" charset="0"/>
              <a:buChar char="•"/>
              <a:defRPr sz="1800"/>
            </a:lvl3pPr>
            <a:lvl4pPr marL="457200">
              <a:buFont typeface="System Font"/>
              <a:buChar char="–"/>
              <a:defRPr sz="1600"/>
            </a:lvl4pPr>
            <a:lvl5pPr marL="685800">
              <a:buFont typeface="Arial" panose="020B0604020202020204" pitchFamily="34" charset="0"/>
              <a:buChar char="•"/>
              <a:defRPr sz="1600"/>
            </a:lvl5pPr>
          </a:lstStyle>
          <a:p>
            <a:pPr lvl="0"/>
            <a:r>
              <a:rPr lang="en-US" dirty="0"/>
              <a:t>Place agenda summary here</a:t>
            </a:r>
          </a:p>
        </p:txBody>
      </p:sp>
      <p:sp>
        <p:nvSpPr>
          <p:cNvPr id="2" name="Title 1">
            <a:extLst>
              <a:ext uri="{FF2B5EF4-FFF2-40B4-BE49-F238E27FC236}">
                <a16:creationId xmlns:a16="http://schemas.microsoft.com/office/drawing/2014/main" id="{F251A5E4-3909-4229-80CB-2E4CA2A5B2D3}"/>
              </a:ext>
            </a:extLst>
          </p:cNvPr>
          <p:cNvSpPr>
            <a:spLocks noGrp="1"/>
          </p:cNvSpPr>
          <p:nvPr>
            <p:ph type="title" hasCustomPrompt="1"/>
          </p:nvPr>
        </p:nvSpPr>
        <p:spPr>
          <a:xfrm>
            <a:off x="381002" y="1371601"/>
            <a:ext cx="3267011" cy="810399"/>
          </a:xfrm>
        </p:spPr>
        <p:txBody>
          <a:bodyPr/>
          <a:lstStyle/>
          <a:p>
            <a:r>
              <a:rPr lang="en-GB" dirty="0"/>
              <a:t>Agenda</a:t>
            </a:r>
            <a:endParaRPr lang="en-US" dirty="0"/>
          </a:p>
        </p:txBody>
      </p:sp>
      <p:sp>
        <p:nvSpPr>
          <p:cNvPr id="18" name="Text Placeholder 17">
            <a:extLst>
              <a:ext uri="{FF2B5EF4-FFF2-40B4-BE49-F238E27FC236}">
                <a16:creationId xmlns:a16="http://schemas.microsoft.com/office/drawing/2014/main" id="{257C0C72-781A-F24F-B1F2-0A290409F1F6}"/>
              </a:ext>
            </a:extLst>
          </p:cNvPr>
          <p:cNvSpPr>
            <a:spLocks noGrp="1"/>
          </p:cNvSpPr>
          <p:nvPr>
            <p:ph type="body" sz="quarter" idx="16" hasCustomPrompt="1"/>
          </p:nvPr>
        </p:nvSpPr>
        <p:spPr>
          <a:xfrm>
            <a:off x="4966971" y="1371600"/>
            <a:ext cx="2953039" cy="485340"/>
          </a:xfrm>
        </p:spPr>
        <p:txBody>
          <a:bodyPr anchor="ctr"/>
          <a:lstStyle>
            <a:lvl1pPr>
              <a:spcAft>
                <a:spcPts val="0"/>
              </a:spcAft>
              <a:defRPr sz="1600"/>
            </a:lvl1pPr>
          </a:lstStyle>
          <a:p>
            <a:pPr lvl="0"/>
            <a:r>
              <a:rPr lang="en-GB" dirty="0"/>
              <a:t>Agenda item</a:t>
            </a:r>
            <a:endParaRPr lang="en-US" dirty="0"/>
          </a:p>
        </p:txBody>
      </p:sp>
      <p:sp>
        <p:nvSpPr>
          <p:cNvPr id="57" name="Text Placeholder 17">
            <a:extLst>
              <a:ext uri="{FF2B5EF4-FFF2-40B4-BE49-F238E27FC236}">
                <a16:creationId xmlns:a16="http://schemas.microsoft.com/office/drawing/2014/main" id="{A5D4C4AC-7870-A641-AF65-6F3ECB9DA9CA}"/>
              </a:ext>
            </a:extLst>
          </p:cNvPr>
          <p:cNvSpPr>
            <a:spLocks noGrp="1"/>
          </p:cNvSpPr>
          <p:nvPr>
            <p:ph type="body" sz="quarter" idx="18" hasCustomPrompt="1"/>
          </p:nvPr>
        </p:nvSpPr>
        <p:spPr>
          <a:xfrm>
            <a:off x="4966971" y="1976478"/>
            <a:ext cx="2953039" cy="485340"/>
          </a:xfrm>
        </p:spPr>
        <p:txBody>
          <a:bodyPr anchor="ctr"/>
          <a:lstStyle>
            <a:lvl1pPr>
              <a:spcAft>
                <a:spcPts val="0"/>
              </a:spcAft>
              <a:defRPr sz="1600"/>
            </a:lvl1pPr>
          </a:lstStyle>
          <a:p>
            <a:pPr lvl="0"/>
            <a:r>
              <a:rPr lang="en-GB" dirty="0"/>
              <a:t>Agenda item</a:t>
            </a:r>
            <a:endParaRPr lang="en-US" dirty="0"/>
          </a:p>
        </p:txBody>
      </p:sp>
      <p:sp>
        <p:nvSpPr>
          <p:cNvPr id="59" name="Text Placeholder 17">
            <a:extLst>
              <a:ext uri="{FF2B5EF4-FFF2-40B4-BE49-F238E27FC236}">
                <a16:creationId xmlns:a16="http://schemas.microsoft.com/office/drawing/2014/main" id="{9F332AA7-2896-E24E-B21D-90FED54D4335}"/>
              </a:ext>
            </a:extLst>
          </p:cNvPr>
          <p:cNvSpPr>
            <a:spLocks noGrp="1"/>
          </p:cNvSpPr>
          <p:nvPr>
            <p:ph type="body" sz="quarter" idx="20" hasCustomPrompt="1"/>
          </p:nvPr>
        </p:nvSpPr>
        <p:spPr>
          <a:xfrm>
            <a:off x="4966971" y="2581356"/>
            <a:ext cx="2953039" cy="485340"/>
          </a:xfrm>
        </p:spPr>
        <p:txBody>
          <a:bodyPr anchor="ctr"/>
          <a:lstStyle>
            <a:lvl1pPr>
              <a:spcAft>
                <a:spcPts val="0"/>
              </a:spcAft>
              <a:defRPr sz="1600"/>
            </a:lvl1pPr>
          </a:lstStyle>
          <a:p>
            <a:pPr lvl="0"/>
            <a:r>
              <a:rPr lang="en-GB" dirty="0"/>
              <a:t>Agenda item</a:t>
            </a:r>
            <a:endParaRPr lang="en-US" dirty="0"/>
          </a:p>
        </p:txBody>
      </p:sp>
      <p:sp>
        <p:nvSpPr>
          <p:cNvPr id="61" name="Text Placeholder 17">
            <a:extLst>
              <a:ext uri="{FF2B5EF4-FFF2-40B4-BE49-F238E27FC236}">
                <a16:creationId xmlns:a16="http://schemas.microsoft.com/office/drawing/2014/main" id="{25D7BCB2-FC6B-2A46-AC11-482A4F731116}"/>
              </a:ext>
            </a:extLst>
          </p:cNvPr>
          <p:cNvSpPr>
            <a:spLocks noGrp="1"/>
          </p:cNvSpPr>
          <p:nvPr>
            <p:ph type="body" sz="quarter" idx="22" hasCustomPrompt="1"/>
          </p:nvPr>
        </p:nvSpPr>
        <p:spPr>
          <a:xfrm>
            <a:off x="4966971" y="3186234"/>
            <a:ext cx="2953039" cy="485340"/>
          </a:xfrm>
        </p:spPr>
        <p:txBody>
          <a:bodyPr anchor="ctr"/>
          <a:lstStyle>
            <a:lvl1pPr>
              <a:spcAft>
                <a:spcPts val="0"/>
              </a:spcAft>
              <a:defRPr sz="1600"/>
            </a:lvl1pPr>
          </a:lstStyle>
          <a:p>
            <a:pPr lvl="0"/>
            <a:r>
              <a:rPr lang="en-GB" dirty="0"/>
              <a:t>Agenda item</a:t>
            </a:r>
            <a:endParaRPr lang="en-US" dirty="0"/>
          </a:p>
        </p:txBody>
      </p:sp>
      <p:sp>
        <p:nvSpPr>
          <p:cNvPr id="63" name="Text Placeholder 17">
            <a:extLst>
              <a:ext uri="{FF2B5EF4-FFF2-40B4-BE49-F238E27FC236}">
                <a16:creationId xmlns:a16="http://schemas.microsoft.com/office/drawing/2014/main" id="{FD74906C-72A4-CF4A-A4F6-B28AE864B9B7}"/>
              </a:ext>
            </a:extLst>
          </p:cNvPr>
          <p:cNvSpPr>
            <a:spLocks noGrp="1"/>
          </p:cNvSpPr>
          <p:nvPr>
            <p:ph type="body" sz="quarter" idx="24" hasCustomPrompt="1"/>
          </p:nvPr>
        </p:nvSpPr>
        <p:spPr>
          <a:xfrm>
            <a:off x="4966971" y="3791112"/>
            <a:ext cx="2953039" cy="485340"/>
          </a:xfrm>
        </p:spPr>
        <p:txBody>
          <a:bodyPr anchor="ctr"/>
          <a:lstStyle>
            <a:lvl1pPr>
              <a:spcAft>
                <a:spcPts val="0"/>
              </a:spcAft>
              <a:defRPr sz="1600"/>
            </a:lvl1pPr>
          </a:lstStyle>
          <a:p>
            <a:pPr lvl="0"/>
            <a:r>
              <a:rPr lang="en-GB" dirty="0"/>
              <a:t>Agenda item</a:t>
            </a:r>
            <a:endParaRPr lang="en-US" dirty="0"/>
          </a:p>
        </p:txBody>
      </p:sp>
      <p:sp>
        <p:nvSpPr>
          <p:cNvPr id="65" name="Text Placeholder 17">
            <a:extLst>
              <a:ext uri="{FF2B5EF4-FFF2-40B4-BE49-F238E27FC236}">
                <a16:creationId xmlns:a16="http://schemas.microsoft.com/office/drawing/2014/main" id="{F28AA3EC-0083-2742-A4D0-0B32569FD766}"/>
              </a:ext>
            </a:extLst>
          </p:cNvPr>
          <p:cNvSpPr>
            <a:spLocks noGrp="1"/>
          </p:cNvSpPr>
          <p:nvPr>
            <p:ph type="body" sz="quarter" idx="26" hasCustomPrompt="1"/>
          </p:nvPr>
        </p:nvSpPr>
        <p:spPr>
          <a:xfrm>
            <a:off x="4966971" y="4395990"/>
            <a:ext cx="2953039" cy="485340"/>
          </a:xfrm>
        </p:spPr>
        <p:txBody>
          <a:bodyPr anchor="ctr"/>
          <a:lstStyle>
            <a:lvl1pPr>
              <a:spcAft>
                <a:spcPts val="0"/>
              </a:spcAft>
              <a:defRPr sz="1600"/>
            </a:lvl1pPr>
          </a:lstStyle>
          <a:p>
            <a:pPr lvl="0"/>
            <a:r>
              <a:rPr lang="en-GB" dirty="0"/>
              <a:t>Agenda item</a:t>
            </a:r>
            <a:endParaRPr lang="en-US" dirty="0"/>
          </a:p>
        </p:txBody>
      </p:sp>
      <p:sp>
        <p:nvSpPr>
          <p:cNvPr id="67" name="Text Placeholder 17">
            <a:extLst>
              <a:ext uri="{FF2B5EF4-FFF2-40B4-BE49-F238E27FC236}">
                <a16:creationId xmlns:a16="http://schemas.microsoft.com/office/drawing/2014/main" id="{D46DA866-B19E-684E-8A23-EEA295487841}"/>
              </a:ext>
            </a:extLst>
          </p:cNvPr>
          <p:cNvSpPr>
            <a:spLocks noGrp="1"/>
          </p:cNvSpPr>
          <p:nvPr>
            <p:ph type="body" sz="quarter" idx="28" hasCustomPrompt="1"/>
          </p:nvPr>
        </p:nvSpPr>
        <p:spPr>
          <a:xfrm>
            <a:off x="4966971" y="5000868"/>
            <a:ext cx="2953039" cy="485340"/>
          </a:xfrm>
        </p:spPr>
        <p:txBody>
          <a:bodyPr anchor="ctr"/>
          <a:lstStyle>
            <a:lvl1pPr>
              <a:spcAft>
                <a:spcPts val="0"/>
              </a:spcAft>
              <a:defRPr sz="1600"/>
            </a:lvl1pPr>
          </a:lstStyle>
          <a:p>
            <a:pPr lvl="0"/>
            <a:r>
              <a:rPr lang="en-GB" dirty="0"/>
              <a:t>Agenda item</a:t>
            </a:r>
            <a:endParaRPr lang="en-US" dirty="0"/>
          </a:p>
        </p:txBody>
      </p:sp>
      <p:sp>
        <p:nvSpPr>
          <p:cNvPr id="69" name="Text Placeholder 17">
            <a:extLst>
              <a:ext uri="{FF2B5EF4-FFF2-40B4-BE49-F238E27FC236}">
                <a16:creationId xmlns:a16="http://schemas.microsoft.com/office/drawing/2014/main" id="{A4A135E2-DF01-5543-BA57-DFBCCC446A3A}"/>
              </a:ext>
            </a:extLst>
          </p:cNvPr>
          <p:cNvSpPr>
            <a:spLocks noGrp="1"/>
          </p:cNvSpPr>
          <p:nvPr>
            <p:ph type="body" sz="quarter" idx="30" hasCustomPrompt="1"/>
          </p:nvPr>
        </p:nvSpPr>
        <p:spPr>
          <a:xfrm>
            <a:off x="4966971" y="5605747"/>
            <a:ext cx="2953039" cy="485340"/>
          </a:xfrm>
        </p:spPr>
        <p:txBody>
          <a:bodyPr anchor="ctr"/>
          <a:lstStyle>
            <a:lvl1pPr>
              <a:spcAft>
                <a:spcPts val="0"/>
              </a:spcAft>
              <a:defRPr sz="1600"/>
            </a:lvl1pPr>
          </a:lstStyle>
          <a:p>
            <a:pPr lvl="0"/>
            <a:r>
              <a:rPr lang="en-GB" dirty="0"/>
              <a:t>Agenda item</a:t>
            </a:r>
            <a:endParaRPr lang="en-US" dirty="0"/>
          </a:p>
        </p:txBody>
      </p:sp>
      <p:sp>
        <p:nvSpPr>
          <p:cNvPr id="29" name="Text Placeholder 17">
            <a:extLst>
              <a:ext uri="{FF2B5EF4-FFF2-40B4-BE49-F238E27FC236}">
                <a16:creationId xmlns:a16="http://schemas.microsoft.com/office/drawing/2014/main" id="{2F4C171E-3D12-FC48-87BB-B5005B4EE338}"/>
              </a:ext>
            </a:extLst>
          </p:cNvPr>
          <p:cNvSpPr>
            <a:spLocks noGrp="1"/>
          </p:cNvSpPr>
          <p:nvPr>
            <p:ph type="body" sz="quarter" idx="31" hasCustomPrompt="1"/>
          </p:nvPr>
        </p:nvSpPr>
        <p:spPr>
          <a:xfrm>
            <a:off x="4426242" y="1371600"/>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latin typeface="+mj-lt"/>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dirty="0"/>
              <a:t>##</a:t>
            </a:r>
            <a:endParaRPr lang="en-US" dirty="0"/>
          </a:p>
        </p:txBody>
      </p:sp>
      <p:sp>
        <p:nvSpPr>
          <p:cNvPr id="30" name="Text Placeholder 17">
            <a:extLst>
              <a:ext uri="{FF2B5EF4-FFF2-40B4-BE49-F238E27FC236}">
                <a16:creationId xmlns:a16="http://schemas.microsoft.com/office/drawing/2014/main" id="{E8AE9E02-9423-4748-8AD7-2BBB3B94A799}"/>
              </a:ext>
            </a:extLst>
          </p:cNvPr>
          <p:cNvSpPr>
            <a:spLocks noGrp="1"/>
          </p:cNvSpPr>
          <p:nvPr>
            <p:ph type="body" sz="quarter" idx="32" hasCustomPrompt="1"/>
          </p:nvPr>
        </p:nvSpPr>
        <p:spPr>
          <a:xfrm>
            <a:off x="4426242" y="1976478"/>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latin typeface="+mj-lt"/>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dirty="0"/>
              <a:t>##</a:t>
            </a:r>
            <a:endParaRPr lang="en-US" dirty="0"/>
          </a:p>
        </p:txBody>
      </p:sp>
      <p:sp>
        <p:nvSpPr>
          <p:cNvPr id="31" name="Text Placeholder 17">
            <a:extLst>
              <a:ext uri="{FF2B5EF4-FFF2-40B4-BE49-F238E27FC236}">
                <a16:creationId xmlns:a16="http://schemas.microsoft.com/office/drawing/2014/main" id="{7C692F47-FBF4-5842-A0CA-4B8B48DE4638}"/>
              </a:ext>
            </a:extLst>
          </p:cNvPr>
          <p:cNvSpPr>
            <a:spLocks noGrp="1"/>
          </p:cNvSpPr>
          <p:nvPr>
            <p:ph type="body" sz="quarter" idx="33" hasCustomPrompt="1"/>
          </p:nvPr>
        </p:nvSpPr>
        <p:spPr>
          <a:xfrm>
            <a:off x="4426242" y="2581356"/>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latin typeface="+mj-lt"/>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dirty="0"/>
              <a:t>##</a:t>
            </a:r>
            <a:endParaRPr lang="en-US" dirty="0"/>
          </a:p>
        </p:txBody>
      </p:sp>
      <p:sp>
        <p:nvSpPr>
          <p:cNvPr id="32" name="Text Placeholder 17">
            <a:extLst>
              <a:ext uri="{FF2B5EF4-FFF2-40B4-BE49-F238E27FC236}">
                <a16:creationId xmlns:a16="http://schemas.microsoft.com/office/drawing/2014/main" id="{BDE48124-A481-074B-9AD4-22EC49D172D0}"/>
              </a:ext>
            </a:extLst>
          </p:cNvPr>
          <p:cNvSpPr>
            <a:spLocks noGrp="1"/>
          </p:cNvSpPr>
          <p:nvPr>
            <p:ph type="body" sz="quarter" idx="34" hasCustomPrompt="1"/>
          </p:nvPr>
        </p:nvSpPr>
        <p:spPr>
          <a:xfrm>
            <a:off x="4426242" y="3186234"/>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latin typeface="+mj-lt"/>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dirty="0"/>
              <a:t>##</a:t>
            </a:r>
            <a:endParaRPr lang="en-US" dirty="0"/>
          </a:p>
        </p:txBody>
      </p:sp>
      <p:sp>
        <p:nvSpPr>
          <p:cNvPr id="33" name="Text Placeholder 17">
            <a:extLst>
              <a:ext uri="{FF2B5EF4-FFF2-40B4-BE49-F238E27FC236}">
                <a16:creationId xmlns:a16="http://schemas.microsoft.com/office/drawing/2014/main" id="{98E2B4B4-ED02-4945-B581-1A8D48D031AA}"/>
              </a:ext>
            </a:extLst>
          </p:cNvPr>
          <p:cNvSpPr>
            <a:spLocks noGrp="1"/>
          </p:cNvSpPr>
          <p:nvPr>
            <p:ph type="body" sz="quarter" idx="35" hasCustomPrompt="1"/>
          </p:nvPr>
        </p:nvSpPr>
        <p:spPr>
          <a:xfrm>
            <a:off x="4426242" y="3791112"/>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latin typeface="+mj-lt"/>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dirty="0"/>
              <a:t>##</a:t>
            </a:r>
            <a:endParaRPr lang="en-US" dirty="0"/>
          </a:p>
        </p:txBody>
      </p:sp>
      <p:sp>
        <p:nvSpPr>
          <p:cNvPr id="34" name="Text Placeholder 17">
            <a:extLst>
              <a:ext uri="{FF2B5EF4-FFF2-40B4-BE49-F238E27FC236}">
                <a16:creationId xmlns:a16="http://schemas.microsoft.com/office/drawing/2014/main" id="{B70B7DFE-5DE8-0F42-BF3C-DA43110C0D0E}"/>
              </a:ext>
            </a:extLst>
          </p:cNvPr>
          <p:cNvSpPr>
            <a:spLocks noGrp="1"/>
          </p:cNvSpPr>
          <p:nvPr>
            <p:ph type="body" sz="quarter" idx="36" hasCustomPrompt="1"/>
          </p:nvPr>
        </p:nvSpPr>
        <p:spPr>
          <a:xfrm>
            <a:off x="4426242" y="4395990"/>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latin typeface="+mj-lt"/>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dirty="0"/>
              <a:t>##</a:t>
            </a:r>
            <a:endParaRPr lang="en-US" dirty="0"/>
          </a:p>
        </p:txBody>
      </p:sp>
      <p:sp>
        <p:nvSpPr>
          <p:cNvPr id="35" name="Text Placeholder 17">
            <a:extLst>
              <a:ext uri="{FF2B5EF4-FFF2-40B4-BE49-F238E27FC236}">
                <a16:creationId xmlns:a16="http://schemas.microsoft.com/office/drawing/2014/main" id="{D63FCDAD-F7F9-774F-8EC9-A0777820ED0F}"/>
              </a:ext>
            </a:extLst>
          </p:cNvPr>
          <p:cNvSpPr>
            <a:spLocks noGrp="1"/>
          </p:cNvSpPr>
          <p:nvPr>
            <p:ph type="body" sz="quarter" idx="37" hasCustomPrompt="1"/>
          </p:nvPr>
        </p:nvSpPr>
        <p:spPr>
          <a:xfrm>
            <a:off x="4426242" y="5000868"/>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latin typeface="+mj-lt"/>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dirty="0"/>
              <a:t>##</a:t>
            </a:r>
            <a:endParaRPr lang="en-US" dirty="0"/>
          </a:p>
        </p:txBody>
      </p:sp>
      <p:sp>
        <p:nvSpPr>
          <p:cNvPr id="36" name="Text Placeholder 17">
            <a:extLst>
              <a:ext uri="{FF2B5EF4-FFF2-40B4-BE49-F238E27FC236}">
                <a16:creationId xmlns:a16="http://schemas.microsoft.com/office/drawing/2014/main" id="{AE66CCF5-C5F4-5645-A851-E4A7D572FDA7}"/>
              </a:ext>
            </a:extLst>
          </p:cNvPr>
          <p:cNvSpPr>
            <a:spLocks noGrp="1"/>
          </p:cNvSpPr>
          <p:nvPr>
            <p:ph type="body" sz="quarter" idx="38" hasCustomPrompt="1"/>
          </p:nvPr>
        </p:nvSpPr>
        <p:spPr>
          <a:xfrm>
            <a:off x="4426242" y="5605747"/>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latin typeface="+mj-lt"/>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dirty="0"/>
              <a:t>##</a:t>
            </a:r>
            <a:endParaRPr lang="en-US" dirty="0"/>
          </a:p>
        </p:txBody>
      </p:sp>
      <p:cxnSp>
        <p:nvCxnSpPr>
          <p:cNvPr id="4" name="Straight Connector 3">
            <a:extLst>
              <a:ext uri="{FF2B5EF4-FFF2-40B4-BE49-F238E27FC236}">
                <a16:creationId xmlns:a16="http://schemas.microsoft.com/office/drawing/2014/main" id="{D72EABDE-2DC7-B441-8D65-EC926DD10B85}"/>
              </a:ext>
            </a:extLst>
          </p:cNvPr>
          <p:cNvCxnSpPr/>
          <p:nvPr userDrawn="1"/>
        </p:nvCxnSpPr>
        <p:spPr>
          <a:xfrm>
            <a:off x="4045241" y="1371600"/>
            <a:ext cx="0" cy="4719487"/>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6" name="Text Placeholder 17">
            <a:extLst>
              <a:ext uri="{FF2B5EF4-FFF2-40B4-BE49-F238E27FC236}">
                <a16:creationId xmlns:a16="http://schemas.microsoft.com/office/drawing/2014/main" id="{C10680BC-1106-B24D-A63E-02912A27325E}"/>
              </a:ext>
            </a:extLst>
          </p:cNvPr>
          <p:cNvSpPr>
            <a:spLocks noGrp="1"/>
          </p:cNvSpPr>
          <p:nvPr>
            <p:ph type="body" sz="quarter" idx="39" hasCustomPrompt="1"/>
          </p:nvPr>
        </p:nvSpPr>
        <p:spPr>
          <a:xfrm>
            <a:off x="8857959" y="1371600"/>
            <a:ext cx="2953039" cy="485340"/>
          </a:xfrm>
        </p:spPr>
        <p:txBody>
          <a:bodyPr anchor="ctr"/>
          <a:lstStyle>
            <a:lvl1pPr>
              <a:spcAft>
                <a:spcPts val="0"/>
              </a:spcAft>
              <a:defRPr sz="1600"/>
            </a:lvl1pPr>
          </a:lstStyle>
          <a:p>
            <a:pPr lvl="0"/>
            <a:r>
              <a:rPr lang="en-GB" dirty="0"/>
              <a:t>Agenda item</a:t>
            </a:r>
            <a:endParaRPr lang="en-US" dirty="0"/>
          </a:p>
        </p:txBody>
      </p:sp>
      <p:sp>
        <p:nvSpPr>
          <p:cNvPr id="87" name="Text Placeholder 17">
            <a:extLst>
              <a:ext uri="{FF2B5EF4-FFF2-40B4-BE49-F238E27FC236}">
                <a16:creationId xmlns:a16="http://schemas.microsoft.com/office/drawing/2014/main" id="{194D437D-E8B7-694E-B60A-5A3D6E811713}"/>
              </a:ext>
            </a:extLst>
          </p:cNvPr>
          <p:cNvSpPr>
            <a:spLocks noGrp="1"/>
          </p:cNvSpPr>
          <p:nvPr>
            <p:ph type="body" sz="quarter" idx="40" hasCustomPrompt="1"/>
          </p:nvPr>
        </p:nvSpPr>
        <p:spPr>
          <a:xfrm>
            <a:off x="8857959" y="1976478"/>
            <a:ext cx="2953039" cy="485340"/>
          </a:xfrm>
        </p:spPr>
        <p:txBody>
          <a:bodyPr anchor="ctr"/>
          <a:lstStyle>
            <a:lvl1pPr>
              <a:spcAft>
                <a:spcPts val="0"/>
              </a:spcAft>
              <a:defRPr sz="1600"/>
            </a:lvl1pPr>
          </a:lstStyle>
          <a:p>
            <a:pPr lvl="0"/>
            <a:r>
              <a:rPr lang="en-GB" dirty="0"/>
              <a:t>Agenda item</a:t>
            </a:r>
            <a:endParaRPr lang="en-US" dirty="0"/>
          </a:p>
        </p:txBody>
      </p:sp>
      <p:sp>
        <p:nvSpPr>
          <p:cNvPr id="88" name="Text Placeholder 17">
            <a:extLst>
              <a:ext uri="{FF2B5EF4-FFF2-40B4-BE49-F238E27FC236}">
                <a16:creationId xmlns:a16="http://schemas.microsoft.com/office/drawing/2014/main" id="{D743CFF4-B173-B648-86A6-5021F5FB8C07}"/>
              </a:ext>
            </a:extLst>
          </p:cNvPr>
          <p:cNvSpPr>
            <a:spLocks noGrp="1"/>
          </p:cNvSpPr>
          <p:nvPr>
            <p:ph type="body" sz="quarter" idx="41" hasCustomPrompt="1"/>
          </p:nvPr>
        </p:nvSpPr>
        <p:spPr>
          <a:xfrm>
            <a:off x="8857959" y="2581356"/>
            <a:ext cx="2953039" cy="485340"/>
          </a:xfrm>
        </p:spPr>
        <p:txBody>
          <a:bodyPr anchor="ctr"/>
          <a:lstStyle>
            <a:lvl1pPr>
              <a:spcAft>
                <a:spcPts val="0"/>
              </a:spcAft>
              <a:defRPr sz="1600"/>
            </a:lvl1pPr>
          </a:lstStyle>
          <a:p>
            <a:pPr lvl="0"/>
            <a:r>
              <a:rPr lang="en-GB" dirty="0"/>
              <a:t>Agenda item</a:t>
            </a:r>
            <a:endParaRPr lang="en-US" dirty="0"/>
          </a:p>
        </p:txBody>
      </p:sp>
      <p:sp>
        <p:nvSpPr>
          <p:cNvPr id="89" name="Text Placeholder 17">
            <a:extLst>
              <a:ext uri="{FF2B5EF4-FFF2-40B4-BE49-F238E27FC236}">
                <a16:creationId xmlns:a16="http://schemas.microsoft.com/office/drawing/2014/main" id="{67B9EDF9-023B-A84C-B540-ABBA3E3BA5C0}"/>
              </a:ext>
            </a:extLst>
          </p:cNvPr>
          <p:cNvSpPr>
            <a:spLocks noGrp="1"/>
          </p:cNvSpPr>
          <p:nvPr>
            <p:ph type="body" sz="quarter" idx="42" hasCustomPrompt="1"/>
          </p:nvPr>
        </p:nvSpPr>
        <p:spPr>
          <a:xfrm>
            <a:off x="8857959" y="3186234"/>
            <a:ext cx="2953039" cy="485340"/>
          </a:xfrm>
        </p:spPr>
        <p:txBody>
          <a:bodyPr anchor="ctr"/>
          <a:lstStyle>
            <a:lvl1pPr>
              <a:spcAft>
                <a:spcPts val="0"/>
              </a:spcAft>
              <a:defRPr sz="1600"/>
            </a:lvl1pPr>
          </a:lstStyle>
          <a:p>
            <a:pPr lvl="0"/>
            <a:r>
              <a:rPr lang="en-GB" dirty="0"/>
              <a:t>Agenda item</a:t>
            </a:r>
            <a:endParaRPr lang="en-US" dirty="0"/>
          </a:p>
        </p:txBody>
      </p:sp>
      <p:sp>
        <p:nvSpPr>
          <p:cNvPr id="90" name="Text Placeholder 17">
            <a:extLst>
              <a:ext uri="{FF2B5EF4-FFF2-40B4-BE49-F238E27FC236}">
                <a16:creationId xmlns:a16="http://schemas.microsoft.com/office/drawing/2014/main" id="{EA82EDEB-3F03-7A48-BC36-8C7437083F46}"/>
              </a:ext>
            </a:extLst>
          </p:cNvPr>
          <p:cNvSpPr>
            <a:spLocks noGrp="1"/>
          </p:cNvSpPr>
          <p:nvPr>
            <p:ph type="body" sz="quarter" idx="43" hasCustomPrompt="1"/>
          </p:nvPr>
        </p:nvSpPr>
        <p:spPr>
          <a:xfrm>
            <a:off x="8857959" y="3791112"/>
            <a:ext cx="2953039" cy="485340"/>
          </a:xfrm>
        </p:spPr>
        <p:txBody>
          <a:bodyPr anchor="ctr"/>
          <a:lstStyle>
            <a:lvl1pPr>
              <a:spcAft>
                <a:spcPts val="0"/>
              </a:spcAft>
              <a:defRPr sz="1600"/>
            </a:lvl1pPr>
          </a:lstStyle>
          <a:p>
            <a:pPr lvl="0"/>
            <a:r>
              <a:rPr lang="en-GB" dirty="0"/>
              <a:t>Agenda item</a:t>
            </a:r>
            <a:endParaRPr lang="en-US" dirty="0"/>
          </a:p>
        </p:txBody>
      </p:sp>
      <p:sp>
        <p:nvSpPr>
          <p:cNvPr id="91" name="Text Placeholder 17">
            <a:extLst>
              <a:ext uri="{FF2B5EF4-FFF2-40B4-BE49-F238E27FC236}">
                <a16:creationId xmlns:a16="http://schemas.microsoft.com/office/drawing/2014/main" id="{8D7A3AD2-4413-D941-B944-D1D235AC6689}"/>
              </a:ext>
            </a:extLst>
          </p:cNvPr>
          <p:cNvSpPr>
            <a:spLocks noGrp="1"/>
          </p:cNvSpPr>
          <p:nvPr>
            <p:ph type="body" sz="quarter" idx="44" hasCustomPrompt="1"/>
          </p:nvPr>
        </p:nvSpPr>
        <p:spPr>
          <a:xfrm>
            <a:off x="8857959" y="4395990"/>
            <a:ext cx="2953039" cy="485340"/>
          </a:xfrm>
        </p:spPr>
        <p:txBody>
          <a:bodyPr anchor="ctr"/>
          <a:lstStyle>
            <a:lvl1pPr>
              <a:spcAft>
                <a:spcPts val="0"/>
              </a:spcAft>
              <a:defRPr sz="1600"/>
            </a:lvl1pPr>
          </a:lstStyle>
          <a:p>
            <a:pPr lvl="0"/>
            <a:r>
              <a:rPr lang="en-GB" dirty="0"/>
              <a:t>Agenda item</a:t>
            </a:r>
            <a:endParaRPr lang="en-US" dirty="0"/>
          </a:p>
        </p:txBody>
      </p:sp>
      <p:sp>
        <p:nvSpPr>
          <p:cNvPr id="92" name="Text Placeholder 17">
            <a:extLst>
              <a:ext uri="{FF2B5EF4-FFF2-40B4-BE49-F238E27FC236}">
                <a16:creationId xmlns:a16="http://schemas.microsoft.com/office/drawing/2014/main" id="{F5014509-24B5-6040-8686-31A95601E0B3}"/>
              </a:ext>
            </a:extLst>
          </p:cNvPr>
          <p:cNvSpPr>
            <a:spLocks noGrp="1"/>
          </p:cNvSpPr>
          <p:nvPr>
            <p:ph type="body" sz="quarter" idx="45" hasCustomPrompt="1"/>
          </p:nvPr>
        </p:nvSpPr>
        <p:spPr>
          <a:xfrm>
            <a:off x="8857959" y="5000868"/>
            <a:ext cx="2953039" cy="485340"/>
          </a:xfrm>
        </p:spPr>
        <p:txBody>
          <a:bodyPr anchor="ctr"/>
          <a:lstStyle>
            <a:lvl1pPr>
              <a:spcAft>
                <a:spcPts val="0"/>
              </a:spcAft>
              <a:defRPr sz="1600"/>
            </a:lvl1pPr>
          </a:lstStyle>
          <a:p>
            <a:pPr lvl="0"/>
            <a:r>
              <a:rPr lang="en-GB" dirty="0"/>
              <a:t>Agenda item</a:t>
            </a:r>
            <a:endParaRPr lang="en-US" dirty="0"/>
          </a:p>
        </p:txBody>
      </p:sp>
      <p:sp>
        <p:nvSpPr>
          <p:cNvPr id="93" name="Text Placeholder 17">
            <a:extLst>
              <a:ext uri="{FF2B5EF4-FFF2-40B4-BE49-F238E27FC236}">
                <a16:creationId xmlns:a16="http://schemas.microsoft.com/office/drawing/2014/main" id="{02B9D5CB-DA36-724C-A996-6331344816A3}"/>
              </a:ext>
            </a:extLst>
          </p:cNvPr>
          <p:cNvSpPr>
            <a:spLocks noGrp="1"/>
          </p:cNvSpPr>
          <p:nvPr>
            <p:ph type="body" sz="quarter" idx="46" hasCustomPrompt="1"/>
          </p:nvPr>
        </p:nvSpPr>
        <p:spPr>
          <a:xfrm>
            <a:off x="8857959" y="5605747"/>
            <a:ext cx="2953039" cy="485340"/>
          </a:xfrm>
        </p:spPr>
        <p:txBody>
          <a:bodyPr anchor="ctr"/>
          <a:lstStyle>
            <a:lvl1pPr>
              <a:spcAft>
                <a:spcPts val="0"/>
              </a:spcAft>
              <a:defRPr sz="1600"/>
            </a:lvl1pPr>
          </a:lstStyle>
          <a:p>
            <a:pPr lvl="0"/>
            <a:r>
              <a:rPr lang="en-GB" dirty="0"/>
              <a:t>Agenda item</a:t>
            </a:r>
            <a:endParaRPr lang="en-US" dirty="0"/>
          </a:p>
        </p:txBody>
      </p:sp>
      <p:sp>
        <p:nvSpPr>
          <p:cNvPr id="94" name="Text Placeholder 17">
            <a:extLst>
              <a:ext uri="{FF2B5EF4-FFF2-40B4-BE49-F238E27FC236}">
                <a16:creationId xmlns:a16="http://schemas.microsoft.com/office/drawing/2014/main" id="{ED51288A-4DF8-0D4F-8BBC-90AE60B66177}"/>
              </a:ext>
            </a:extLst>
          </p:cNvPr>
          <p:cNvSpPr>
            <a:spLocks noGrp="1"/>
          </p:cNvSpPr>
          <p:nvPr>
            <p:ph type="body" sz="quarter" idx="47" hasCustomPrompt="1"/>
          </p:nvPr>
        </p:nvSpPr>
        <p:spPr>
          <a:xfrm>
            <a:off x="8317230" y="1371600"/>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latin typeface="+mj-lt"/>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dirty="0"/>
              <a:t>##</a:t>
            </a:r>
            <a:endParaRPr lang="en-US" dirty="0"/>
          </a:p>
        </p:txBody>
      </p:sp>
      <p:sp>
        <p:nvSpPr>
          <p:cNvPr id="95" name="Text Placeholder 17">
            <a:extLst>
              <a:ext uri="{FF2B5EF4-FFF2-40B4-BE49-F238E27FC236}">
                <a16:creationId xmlns:a16="http://schemas.microsoft.com/office/drawing/2014/main" id="{B55123CE-2705-2A4C-88D5-5BEECF04606C}"/>
              </a:ext>
            </a:extLst>
          </p:cNvPr>
          <p:cNvSpPr>
            <a:spLocks noGrp="1"/>
          </p:cNvSpPr>
          <p:nvPr>
            <p:ph type="body" sz="quarter" idx="48" hasCustomPrompt="1"/>
          </p:nvPr>
        </p:nvSpPr>
        <p:spPr>
          <a:xfrm>
            <a:off x="8317230" y="1976478"/>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latin typeface="+mj-lt"/>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dirty="0"/>
              <a:t>##</a:t>
            </a:r>
            <a:endParaRPr lang="en-US" dirty="0"/>
          </a:p>
        </p:txBody>
      </p:sp>
      <p:sp>
        <p:nvSpPr>
          <p:cNvPr id="96" name="Text Placeholder 17">
            <a:extLst>
              <a:ext uri="{FF2B5EF4-FFF2-40B4-BE49-F238E27FC236}">
                <a16:creationId xmlns:a16="http://schemas.microsoft.com/office/drawing/2014/main" id="{95340386-A048-C64F-B858-E874FB9006DC}"/>
              </a:ext>
            </a:extLst>
          </p:cNvPr>
          <p:cNvSpPr>
            <a:spLocks noGrp="1"/>
          </p:cNvSpPr>
          <p:nvPr>
            <p:ph type="body" sz="quarter" idx="49" hasCustomPrompt="1"/>
          </p:nvPr>
        </p:nvSpPr>
        <p:spPr>
          <a:xfrm>
            <a:off x="8317230" y="2581356"/>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latin typeface="+mj-lt"/>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dirty="0"/>
              <a:t>##</a:t>
            </a:r>
            <a:endParaRPr lang="en-US" dirty="0"/>
          </a:p>
        </p:txBody>
      </p:sp>
      <p:sp>
        <p:nvSpPr>
          <p:cNvPr id="97" name="Text Placeholder 17">
            <a:extLst>
              <a:ext uri="{FF2B5EF4-FFF2-40B4-BE49-F238E27FC236}">
                <a16:creationId xmlns:a16="http://schemas.microsoft.com/office/drawing/2014/main" id="{389D3522-38D0-6A46-B023-28998ECDD0FA}"/>
              </a:ext>
            </a:extLst>
          </p:cNvPr>
          <p:cNvSpPr>
            <a:spLocks noGrp="1"/>
          </p:cNvSpPr>
          <p:nvPr>
            <p:ph type="body" sz="quarter" idx="50" hasCustomPrompt="1"/>
          </p:nvPr>
        </p:nvSpPr>
        <p:spPr>
          <a:xfrm>
            <a:off x="8317230" y="3186234"/>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latin typeface="+mj-lt"/>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dirty="0"/>
              <a:t>##</a:t>
            </a:r>
            <a:endParaRPr lang="en-US" dirty="0"/>
          </a:p>
        </p:txBody>
      </p:sp>
      <p:sp>
        <p:nvSpPr>
          <p:cNvPr id="98" name="Text Placeholder 17">
            <a:extLst>
              <a:ext uri="{FF2B5EF4-FFF2-40B4-BE49-F238E27FC236}">
                <a16:creationId xmlns:a16="http://schemas.microsoft.com/office/drawing/2014/main" id="{DFF1DA35-A5DD-8E48-B33F-D2FC79AD9AF0}"/>
              </a:ext>
            </a:extLst>
          </p:cNvPr>
          <p:cNvSpPr>
            <a:spLocks noGrp="1"/>
          </p:cNvSpPr>
          <p:nvPr>
            <p:ph type="body" sz="quarter" idx="51" hasCustomPrompt="1"/>
          </p:nvPr>
        </p:nvSpPr>
        <p:spPr>
          <a:xfrm>
            <a:off x="8317230" y="3791112"/>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latin typeface="+mj-lt"/>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dirty="0"/>
              <a:t>##</a:t>
            </a:r>
            <a:endParaRPr lang="en-US" dirty="0"/>
          </a:p>
        </p:txBody>
      </p:sp>
      <p:sp>
        <p:nvSpPr>
          <p:cNvPr id="99" name="Text Placeholder 17">
            <a:extLst>
              <a:ext uri="{FF2B5EF4-FFF2-40B4-BE49-F238E27FC236}">
                <a16:creationId xmlns:a16="http://schemas.microsoft.com/office/drawing/2014/main" id="{2DD1FA43-908E-6A4A-8D78-19F781C138B2}"/>
              </a:ext>
            </a:extLst>
          </p:cNvPr>
          <p:cNvSpPr>
            <a:spLocks noGrp="1"/>
          </p:cNvSpPr>
          <p:nvPr>
            <p:ph type="body" sz="quarter" idx="52" hasCustomPrompt="1"/>
          </p:nvPr>
        </p:nvSpPr>
        <p:spPr>
          <a:xfrm>
            <a:off x="8317230" y="4395990"/>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latin typeface="+mj-lt"/>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dirty="0"/>
              <a:t>##</a:t>
            </a:r>
            <a:endParaRPr lang="en-US" dirty="0"/>
          </a:p>
        </p:txBody>
      </p:sp>
      <p:sp>
        <p:nvSpPr>
          <p:cNvPr id="100" name="Text Placeholder 17">
            <a:extLst>
              <a:ext uri="{FF2B5EF4-FFF2-40B4-BE49-F238E27FC236}">
                <a16:creationId xmlns:a16="http://schemas.microsoft.com/office/drawing/2014/main" id="{B42DF6FB-CEA5-344B-B42D-A5B8AF0712F6}"/>
              </a:ext>
            </a:extLst>
          </p:cNvPr>
          <p:cNvSpPr>
            <a:spLocks noGrp="1"/>
          </p:cNvSpPr>
          <p:nvPr>
            <p:ph type="body" sz="quarter" idx="53" hasCustomPrompt="1"/>
          </p:nvPr>
        </p:nvSpPr>
        <p:spPr>
          <a:xfrm>
            <a:off x="8317230" y="5000868"/>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latin typeface="+mj-lt"/>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dirty="0"/>
              <a:t>##</a:t>
            </a:r>
            <a:endParaRPr lang="en-US" dirty="0"/>
          </a:p>
        </p:txBody>
      </p:sp>
      <p:sp>
        <p:nvSpPr>
          <p:cNvPr id="101" name="Text Placeholder 17">
            <a:extLst>
              <a:ext uri="{FF2B5EF4-FFF2-40B4-BE49-F238E27FC236}">
                <a16:creationId xmlns:a16="http://schemas.microsoft.com/office/drawing/2014/main" id="{DD7618EA-1B4E-9D4F-BE9D-ED39BC26377B}"/>
              </a:ext>
            </a:extLst>
          </p:cNvPr>
          <p:cNvSpPr>
            <a:spLocks noGrp="1"/>
          </p:cNvSpPr>
          <p:nvPr>
            <p:ph type="body" sz="quarter" idx="54" hasCustomPrompt="1"/>
          </p:nvPr>
        </p:nvSpPr>
        <p:spPr>
          <a:xfrm>
            <a:off x="8317230" y="5605747"/>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latin typeface="+mj-lt"/>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dirty="0"/>
              <a:t>##</a:t>
            </a:r>
            <a:endParaRPr lang="en-US" dirty="0"/>
          </a:p>
        </p:txBody>
      </p:sp>
      <p:sp>
        <p:nvSpPr>
          <p:cNvPr id="38" name="Date Placeholder 10">
            <a:extLst>
              <a:ext uri="{FF2B5EF4-FFF2-40B4-BE49-F238E27FC236}">
                <a16:creationId xmlns:a16="http://schemas.microsoft.com/office/drawing/2014/main" id="{44B6DFC5-6A54-A441-B4A1-5FB1E57A22CB}"/>
              </a:ext>
            </a:extLst>
          </p:cNvPr>
          <p:cNvSpPr>
            <a:spLocks noGrp="1"/>
          </p:cNvSpPr>
          <p:nvPr>
            <p:ph type="dt" sz="half" idx="2"/>
          </p:nvPr>
        </p:nvSpPr>
        <p:spPr>
          <a:xfrm>
            <a:off x="9787944" y="0"/>
            <a:ext cx="2023056" cy="381000"/>
          </a:xfrm>
          <a:prstGeom prst="rect">
            <a:avLst/>
          </a:prstGeom>
        </p:spPr>
        <p:txBody>
          <a:bodyPr vert="horz" lIns="0" tIns="0" rIns="0" bIns="0" rtlCol="0" anchor="ctr"/>
          <a:lstStyle>
            <a:lvl1pPr marL="0" algn="r" defTabSz="914400" rtl="0" eaLnBrk="1" latinLnBrk="0" hangingPunct="1">
              <a:defRPr lang="en-US" sz="800" kern="1200" smtClean="0">
                <a:solidFill>
                  <a:schemeClr val="tx1">
                    <a:alpha val="75000"/>
                  </a:schemeClr>
                </a:solidFill>
                <a:latin typeface="+mn-lt"/>
                <a:ea typeface="+mn-ea"/>
                <a:cs typeface="+mn-cs"/>
              </a:defRPr>
            </a:lvl1pPr>
          </a:lstStyle>
          <a:p>
            <a:fld id="{EDCDE1A5-7B8C-446C-B047-DEF343C830D4}" type="datetime2">
              <a:rPr lang="en-US" smtClean="0"/>
              <a:t>Wednesday, October 12, 2022</a:t>
            </a:fld>
            <a:endParaRPr lang="en-US" dirty="0"/>
          </a:p>
        </p:txBody>
      </p:sp>
      <p:sp>
        <p:nvSpPr>
          <p:cNvPr id="3" name="TextBox 2">
            <a:extLst>
              <a:ext uri="{FF2B5EF4-FFF2-40B4-BE49-F238E27FC236}">
                <a16:creationId xmlns:a16="http://schemas.microsoft.com/office/drawing/2014/main" id="{FDFC4F5B-DE83-214A-95EA-68339F579CF1}"/>
              </a:ext>
            </a:extLst>
          </p:cNvPr>
          <p:cNvSpPr txBox="1"/>
          <p:nvPr userDrawn="1"/>
        </p:nvSpPr>
        <p:spPr>
          <a:xfrm>
            <a:off x="9290304" y="6601968"/>
            <a:ext cx="0" cy="0"/>
          </a:xfrm>
          <a:prstGeom prst="rect">
            <a:avLst/>
          </a:prstGeom>
          <a:noFill/>
        </p:spPr>
        <p:txBody>
          <a:bodyPr wrap="none" lIns="0" tIns="0" rIns="0" bIns="0" rtlCol="0">
            <a:noAutofit/>
          </a:bodyPr>
          <a:lstStyle/>
          <a:p>
            <a:pPr algn="l" defTabSz="228600">
              <a:spcAft>
                <a:spcPts val="1200"/>
              </a:spcAft>
            </a:pPr>
            <a:endParaRPr lang="en-US" noProof="0" dirty="0"/>
          </a:p>
        </p:txBody>
      </p:sp>
    </p:spTree>
    <p:extLst>
      <p:ext uri="{BB962C8B-B14F-4D97-AF65-F5344CB8AC3E}">
        <p14:creationId xmlns:p14="http://schemas.microsoft.com/office/powerpoint/2010/main" val="3236876317"/>
      </p:ext>
    </p:extLst>
  </p:cSld>
  <p:clrMapOvr>
    <a:masterClrMapping/>
  </p:clrMapOvr>
  <p:extLst>
    <p:ext uri="{DCECCB84-F9BA-43D5-87BE-67443E8EF086}">
      <p15:sldGuideLst xmlns:p15="http://schemas.microsoft.com/office/powerpoint/2012/main">
        <p15:guide id="1" orient="horz" pos="864">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Section Divider with Image - Gradient Dark">
    <p:bg>
      <p:bgPr>
        <a:solidFill>
          <a:schemeClr val="accent3"/>
        </a:solidFill>
        <a:effectLst/>
      </p:bgPr>
    </p:bg>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86F62995-A1F7-47A0-AD35-CBADA972398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18"/>
          <a:stretch/>
        </p:blipFill>
        <p:spPr>
          <a:xfrm>
            <a:off x="1185" y="0"/>
            <a:ext cx="12189630" cy="6858000"/>
          </a:xfrm>
          <a:prstGeom prst="rect">
            <a:avLst/>
          </a:prstGeom>
        </p:spPr>
      </p:pic>
      <p:sp>
        <p:nvSpPr>
          <p:cNvPr id="9" name="Text Placeholder 8">
            <a:extLst>
              <a:ext uri="{FF2B5EF4-FFF2-40B4-BE49-F238E27FC236}">
                <a16:creationId xmlns:a16="http://schemas.microsoft.com/office/drawing/2014/main" id="{F961CA96-71E3-F941-B41E-52928AB91109}"/>
              </a:ext>
            </a:extLst>
          </p:cNvPr>
          <p:cNvSpPr>
            <a:spLocks noGrp="1"/>
          </p:cNvSpPr>
          <p:nvPr>
            <p:ph type="body" sz="quarter" idx="16" hasCustomPrompt="1"/>
          </p:nvPr>
        </p:nvSpPr>
        <p:spPr>
          <a:xfrm>
            <a:off x="1143000" y="4610099"/>
            <a:ext cx="4953000" cy="1474215"/>
          </a:xfrm>
        </p:spPr>
        <p:txBody>
          <a:bodyPr/>
          <a:lstStyle>
            <a:lvl1pPr marL="0" indent="0">
              <a:lnSpc>
                <a:spcPct val="90000"/>
              </a:lnSpc>
              <a:spcAft>
                <a:spcPts val="600"/>
              </a:spcAft>
              <a:buNone/>
              <a:defRPr sz="2400">
                <a:latin typeface="+mn-lt"/>
              </a:defRPr>
            </a:lvl1pPr>
            <a:lvl2pPr marL="0" indent="0">
              <a:spcAft>
                <a:spcPts val="600"/>
              </a:spcAft>
              <a:buNone/>
              <a:defRPr sz="2400">
                <a:latin typeface="GT Sectra Fine" pitchFamily="2" charset="77"/>
              </a:defRPr>
            </a:lvl2pPr>
            <a:lvl3pPr marL="0" indent="0">
              <a:spcAft>
                <a:spcPts val="600"/>
              </a:spcAft>
              <a:buNone/>
              <a:defRPr sz="2400">
                <a:latin typeface="GT Sectra Fine" pitchFamily="2" charset="77"/>
              </a:defRPr>
            </a:lvl3pPr>
            <a:lvl4pPr marL="0" indent="0">
              <a:spcAft>
                <a:spcPts val="600"/>
              </a:spcAft>
              <a:buNone/>
              <a:defRPr sz="2400">
                <a:latin typeface="GT Sectra Fine" pitchFamily="2" charset="77"/>
              </a:defRPr>
            </a:lvl4pPr>
            <a:lvl5pPr marL="0" indent="0">
              <a:spcAft>
                <a:spcPts val="600"/>
              </a:spcAft>
              <a:buNone/>
              <a:defRPr sz="2400">
                <a:latin typeface="GT Sectra Fine" pitchFamily="2" charset="77"/>
              </a:defRPr>
            </a:lvl5pPr>
          </a:lstStyle>
          <a:p>
            <a:pPr lvl="0"/>
            <a:r>
              <a:rPr lang="en-GB" dirty="0"/>
              <a:t>Place subtitle here</a:t>
            </a:r>
          </a:p>
          <a:p>
            <a:pPr lvl="0"/>
            <a:r>
              <a:rPr lang="en-GB" dirty="0"/>
              <a:t>24pt</a:t>
            </a:r>
            <a:endParaRPr lang="en-US" dirty="0"/>
          </a:p>
        </p:txBody>
      </p:sp>
      <p:sp>
        <p:nvSpPr>
          <p:cNvPr id="12" name="Picture Placeholder 18">
            <a:extLst>
              <a:ext uri="{FF2B5EF4-FFF2-40B4-BE49-F238E27FC236}">
                <a16:creationId xmlns:a16="http://schemas.microsoft.com/office/drawing/2014/main" id="{3996D868-07E7-4C6F-B00B-4026C634BAE0}"/>
              </a:ext>
            </a:extLst>
          </p:cNvPr>
          <p:cNvSpPr>
            <a:spLocks noGrp="1"/>
          </p:cNvSpPr>
          <p:nvPr>
            <p:ph type="pic" sz="quarter" idx="13" hasCustomPrompt="1"/>
          </p:nvPr>
        </p:nvSpPr>
        <p:spPr>
          <a:xfrm>
            <a:off x="6858000" y="381000"/>
            <a:ext cx="4953000" cy="5703315"/>
          </a:xfrm>
          <a:noFill/>
        </p:spPr>
        <p:txBody>
          <a:bodyPr tIns="274320" bIns="274320" anchor="ctr"/>
          <a:lstStyle>
            <a:lvl1pPr marL="0" indent="0" algn="ctr">
              <a:buNone/>
              <a:defRPr sz="1400" b="0">
                <a:solidFill>
                  <a:schemeClr val="tx1"/>
                </a:solidFill>
              </a:defRPr>
            </a:lvl1pPr>
          </a:lstStyle>
          <a:p>
            <a:r>
              <a:rPr lang="en-GB" dirty="0"/>
              <a:t>Add image, then ‘Send to Back’</a:t>
            </a:r>
            <a:endParaRPr lang="en-US" dirty="0"/>
          </a:p>
        </p:txBody>
      </p:sp>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1143001" y="381000"/>
            <a:ext cx="4952999" cy="3915092"/>
          </a:xfrm>
        </p:spPr>
        <p:txBody>
          <a:bodyPr anchor="b"/>
          <a:lstStyle>
            <a:lvl1pPr>
              <a:defRPr sz="5400">
                <a:solidFill>
                  <a:schemeClr val="tx1"/>
                </a:solidFill>
              </a:defRPr>
            </a:lvl1pPr>
          </a:lstStyle>
          <a:p>
            <a:r>
              <a:rPr lang="en-US" dirty="0"/>
              <a:t>Section title 54pt</a:t>
            </a:r>
          </a:p>
        </p:txBody>
      </p:sp>
      <p:pic>
        <p:nvPicPr>
          <p:cNvPr id="4" name="Picture 3">
            <a:extLst>
              <a:ext uri="{FF2B5EF4-FFF2-40B4-BE49-F238E27FC236}">
                <a16:creationId xmlns:a16="http://schemas.microsoft.com/office/drawing/2014/main" id="{8EC07FC4-5CE3-4377-9FF4-FE915E8F0A0B}"/>
              </a:ext>
            </a:extLst>
          </p:cNvPr>
          <p:cNvPicPr>
            <a:picLocks noChangeAspect="1"/>
          </p:cNvPicPr>
          <p:nvPr userDrawn="1"/>
        </p:nvPicPr>
        <p:blipFill>
          <a:blip r:embed="rId3" cstate="print">
            <a:extLst>
              <a:ext uri="{28A0092B-C50C-407E-A947-70E740481C1C}">
                <a14:useLocalDpi xmlns:a14="http://schemas.microsoft.com/office/drawing/2010/main"/>
              </a:ext>
            </a:extLst>
          </a:blip>
          <a:srcRect/>
          <a:stretch/>
        </p:blipFill>
        <p:spPr>
          <a:xfrm>
            <a:off x="381468" y="6482516"/>
            <a:ext cx="191087" cy="202328"/>
          </a:xfrm>
          <a:prstGeom prst="rect">
            <a:avLst/>
          </a:prstGeom>
        </p:spPr>
      </p:pic>
      <p:sp>
        <p:nvSpPr>
          <p:cNvPr id="5" name="TextBox 4">
            <a:extLst>
              <a:ext uri="{FF2B5EF4-FFF2-40B4-BE49-F238E27FC236}">
                <a16:creationId xmlns:a16="http://schemas.microsoft.com/office/drawing/2014/main" id="{576D3AD0-C81D-4B6F-AF8C-3B3FD9443CEC}"/>
              </a:ext>
            </a:extLst>
          </p:cNvPr>
          <p:cNvSpPr txBox="1"/>
          <p:nvPr userDrawn="1"/>
        </p:nvSpPr>
        <p:spPr>
          <a:xfrm>
            <a:off x="8317890" y="6483349"/>
            <a:ext cx="3112110" cy="203203"/>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r>
              <a:rPr kumimoji="0" lang="en-GB" sz="800" b="0" i="0" u="none" strike="noStrike" kern="0" cap="none" spc="0" normalizeH="0" baseline="0" noProof="0" dirty="0">
                <a:ln>
                  <a:noFill/>
                </a:ln>
                <a:solidFill>
                  <a:srgbClr val="FFFFFF">
                    <a:alpha val="75000"/>
                  </a:srgbClr>
                </a:solidFill>
                <a:effectLst/>
                <a:uLnTx/>
                <a:uFillTx/>
              </a:rPr>
              <a:t>Copyright © 2020 Accenture. All rights reserved.</a:t>
            </a:r>
            <a:endParaRPr kumimoji="0" lang="en-US" sz="1800" b="0" i="0" u="none" strike="noStrike" kern="0" cap="none" spc="0" normalizeH="0" baseline="0" noProof="0" dirty="0">
              <a:ln>
                <a:noFill/>
              </a:ln>
              <a:solidFill>
                <a:srgbClr val="FFFFFF">
                  <a:alpha val="75000"/>
                </a:srgbClr>
              </a:solidFill>
              <a:effectLst/>
              <a:uLnTx/>
              <a:uFillTx/>
            </a:endParaRPr>
          </a:p>
        </p:txBody>
      </p:sp>
      <p:sp>
        <p:nvSpPr>
          <p:cNvPr id="7" name="TextBox 6">
            <a:extLst>
              <a:ext uri="{FF2B5EF4-FFF2-40B4-BE49-F238E27FC236}">
                <a16:creationId xmlns:a16="http://schemas.microsoft.com/office/drawing/2014/main" id="{65BB85E4-FADD-4019-B75F-48AAA1B24BF4}"/>
              </a:ext>
            </a:extLst>
          </p:cNvPr>
          <p:cNvSpPr txBox="1"/>
          <p:nvPr userDrawn="1"/>
        </p:nvSpPr>
        <p:spPr>
          <a:xfrm>
            <a:off x="11430000" y="6482063"/>
            <a:ext cx="381000" cy="205775"/>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fld id="{8A1971D9-5B62-3C46-9EC9-FDAAB88557B2}" type="slidenum">
              <a:rPr kumimoji="0" lang="en-GB" sz="800" b="0" i="0" u="none" strike="noStrike" kern="0" cap="none" spc="0" normalizeH="0" baseline="0" noProof="0" smtClean="0">
                <a:ln>
                  <a:noFill/>
                </a:ln>
                <a:solidFill>
                  <a:srgbClr val="FFFFFF">
                    <a:alpha val="75000"/>
                  </a:srgbClr>
                </a:solidFill>
                <a:effectLst/>
                <a:uLnTx/>
                <a:uFillTx/>
              </a:rPr>
              <a:pPr marL="0" marR="0" lvl="0" indent="0" algn="r" defTabSz="228600" eaLnBrk="1" fontAlgn="auto" latinLnBrk="0" hangingPunct="1">
                <a:lnSpc>
                  <a:spcPct val="100000"/>
                </a:lnSpc>
                <a:spcBef>
                  <a:spcPts val="0"/>
                </a:spcBef>
                <a:spcAft>
                  <a:spcPts val="1200"/>
                </a:spcAft>
                <a:buClrTx/>
                <a:buSzTx/>
                <a:buFontTx/>
                <a:buNone/>
                <a:tabLst/>
                <a:defRPr/>
              </a:pPr>
              <a:t>‹#›</a:t>
            </a:fld>
            <a:endParaRPr kumimoji="0" lang="en-US" sz="1800" b="0" i="0" u="none" strike="noStrike" kern="0" cap="none" spc="0" normalizeH="0" baseline="0" noProof="0" dirty="0">
              <a:ln>
                <a:noFill/>
              </a:ln>
              <a:solidFill>
                <a:srgbClr val="FFFFFF">
                  <a:alpha val="75000"/>
                </a:srgbClr>
              </a:solidFill>
              <a:effectLst/>
              <a:uLnTx/>
              <a:uFillTx/>
            </a:endParaRPr>
          </a:p>
        </p:txBody>
      </p:sp>
    </p:spTree>
    <p:extLst>
      <p:ext uri="{BB962C8B-B14F-4D97-AF65-F5344CB8AC3E}">
        <p14:creationId xmlns:p14="http://schemas.microsoft.com/office/powerpoint/2010/main" val="2482152133"/>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720" userDrawn="1">
          <p15:clr>
            <a:srgbClr val="5ACBF0"/>
          </p15:clr>
        </p15:guide>
        <p15:guide id="2" orient="horz" pos="2904" userDrawn="1">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Section Divider with Image - Gradient Core">
    <p:bg>
      <p:bgPr>
        <a:solidFill>
          <a:schemeClr val="accent3"/>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34847E9-71CB-4177-8BB3-C4EDB8A3E264}"/>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0" y="0"/>
            <a:ext cx="12192000" cy="6858000"/>
          </a:xfrm>
          <a:prstGeom prst="rect">
            <a:avLst/>
          </a:prstGeom>
        </p:spPr>
      </p:pic>
      <p:sp>
        <p:nvSpPr>
          <p:cNvPr id="12" name="Picture Placeholder 18">
            <a:extLst>
              <a:ext uri="{FF2B5EF4-FFF2-40B4-BE49-F238E27FC236}">
                <a16:creationId xmlns:a16="http://schemas.microsoft.com/office/drawing/2014/main" id="{3996D868-07E7-4C6F-B00B-4026C634BAE0}"/>
              </a:ext>
            </a:extLst>
          </p:cNvPr>
          <p:cNvSpPr>
            <a:spLocks noGrp="1"/>
          </p:cNvSpPr>
          <p:nvPr>
            <p:ph type="pic" sz="quarter" idx="13" hasCustomPrompt="1"/>
          </p:nvPr>
        </p:nvSpPr>
        <p:spPr>
          <a:xfrm>
            <a:off x="6858000" y="381000"/>
            <a:ext cx="4953000" cy="5703315"/>
          </a:xfrm>
          <a:noFill/>
        </p:spPr>
        <p:txBody>
          <a:bodyPr tIns="274320" bIns="274320" anchor="ctr"/>
          <a:lstStyle>
            <a:lvl1pPr marL="0" indent="0" algn="ctr">
              <a:buNone/>
              <a:defRPr sz="1400" b="0">
                <a:solidFill>
                  <a:schemeClr val="tx1"/>
                </a:solidFill>
              </a:defRPr>
            </a:lvl1pPr>
          </a:lstStyle>
          <a:p>
            <a:r>
              <a:rPr lang="en-GB" dirty="0"/>
              <a:t>Add image, then ‘Send to Back’</a:t>
            </a:r>
            <a:endParaRPr lang="en-US" dirty="0"/>
          </a:p>
        </p:txBody>
      </p:sp>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1143001" y="381000"/>
            <a:ext cx="4952999" cy="3915092"/>
          </a:xfrm>
        </p:spPr>
        <p:txBody>
          <a:bodyPr anchor="b"/>
          <a:lstStyle>
            <a:lvl1pPr>
              <a:defRPr sz="5400">
                <a:solidFill>
                  <a:schemeClr val="tx1"/>
                </a:solidFill>
              </a:defRPr>
            </a:lvl1pPr>
          </a:lstStyle>
          <a:p>
            <a:r>
              <a:rPr lang="en-US" dirty="0"/>
              <a:t>Section title 54pt</a:t>
            </a:r>
          </a:p>
        </p:txBody>
      </p:sp>
      <p:pic>
        <p:nvPicPr>
          <p:cNvPr id="4" name="Picture 3">
            <a:extLst>
              <a:ext uri="{FF2B5EF4-FFF2-40B4-BE49-F238E27FC236}">
                <a16:creationId xmlns:a16="http://schemas.microsoft.com/office/drawing/2014/main" id="{8EC07FC4-5CE3-4377-9FF4-FE915E8F0A0B}"/>
              </a:ext>
            </a:extLst>
          </p:cNvPr>
          <p:cNvPicPr>
            <a:picLocks noChangeAspect="1"/>
          </p:cNvPicPr>
          <p:nvPr userDrawn="1"/>
        </p:nvPicPr>
        <p:blipFill>
          <a:blip r:embed="rId3" cstate="print">
            <a:extLst>
              <a:ext uri="{28A0092B-C50C-407E-A947-70E740481C1C}">
                <a14:useLocalDpi xmlns:a14="http://schemas.microsoft.com/office/drawing/2010/main"/>
              </a:ext>
            </a:extLst>
          </a:blip>
          <a:srcRect/>
          <a:stretch/>
        </p:blipFill>
        <p:spPr>
          <a:xfrm>
            <a:off x="381468" y="6482516"/>
            <a:ext cx="191087" cy="202328"/>
          </a:xfrm>
          <a:prstGeom prst="rect">
            <a:avLst/>
          </a:prstGeom>
        </p:spPr>
      </p:pic>
      <p:sp>
        <p:nvSpPr>
          <p:cNvPr id="5" name="TextBox 4">
            <a:extLst>
              <a:ext uri="{FF2B5EF4-FFF2-40B4-BE49-F238E27FC236}">
                <a16:creationId xmlns:a16="http://schemas.microsoft.com/office/drawing/2014/main" id="{576D3AD0-C81D-4B6F-AF8C-3B3FD9443CEC}"/>
              </a:ext>
            </a:extLst>
          </p:cNvPr>
          <p:cNvSpPr txBox="1"/>
          <p:nvPr userDrawn="1"/>
        </p:nvSpPr>
        <p:spPr>
          <a:xfrm>
            <a:off x="8317890" y="6483349"/>
            <a:ext cx="3112110" cy="203203"/>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r>
              <a:rPr kumimoji="0" lang="en-GB" sz="800" b="0" i="0" u="none" strike="noStrike" kern="0" cap="none" spc="0" normalizeH="0" baseline="0" noProof="0" dirty="0">
                <a:ln>
                  <a:noFill/>
                </a:ln>
                <a:solidFill>
                  <a:srgbClr val="FFFFFF">
                    <a:alpha val="75000"/>
                  </a:srgbClr>
                </a:solidFill>
                <a:effectLst/>
                <a:uLnTx/>
                <a:uFillTx/>
              </a:rPr>
              <a:t>Copyright © 2020 Accenture. All rights reserved.</a:t>
            </a:r>
            <a:endParaRPr kumimoji="0" lang="en-US" sz="1800" b="0" i="0" u="none" strike="noStrike" kern="0" cap="none" spc="0" normalizeH="0" baseline="0" noProof="0" dirty="0">
              <a:ln>
                <a:noFill/>
              </a:ln>
              <a:solidFill>
                <a:srgbClr val="FFFFFF">
                  <a:alpha val="75000"/>
                </a:srgbClr>
              </a:solidFill>
              <a:effectLst/>
              <a:uLnTx/>
              <a:uFillTx/>
            </a:endParaRPr>
          </a:p>
        </p:txBody>
      </p:sp>
      <p:sp>
        <p:nvSpPr>
          <p:cNvPr id="7" name="TextBox 6">
            <a:extLst>
              <a:ext uri="{FF2B5EF4-FFF2-40B4-BE49-F238E27FC236}">
                <a16:creationId xmlns:a16="http://schemas.microsoft.com/office/drawing/2014/main" id="{65BB85E4-FADD-4019-B75F-48AAA1B24BF4}"/>
              </a:ext>
            </a:extLst>
          </p:cNvPr>
          <p:cNvSpPr txBox="1"/>
          <p:nvPr userDrawn="1"/>
        </p:nvSpPr>
        <p:spPr>
          <a:xfrm>
            <a:off x="11430000" y="6482063"/>
            <a:ext cx="381000" cy="205775"/>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fld id="{8A1971D9-5B62-3C46-9EC9-FDAAB88557B2}" type="slidenum">
              <a:rPr kumimoji="0" lang="en-GB" sz="800" b="0" i="0" u="none" strike="noStrike" kern="0" cap="none" spc="0" normalizeH="0" baseline="0" noProof="0" smtClean="0">
                <a:ln>
                  <a:noFill/>
                </a:ln>
                <a:solidFill>
                  <a:srgbClr val="FFFFFF">
                    <a:alpha val="75000"/>
                  </a:srgbClr>
                </a:solidFill>
                <a:effectLst/>
                <a:uLnTx/>
                <a:uFillTx/>
              </a:rPr>
              <a:pPr marL="0" marR="0" lvl="0" indent="0" algn="r" defTabSz="228600" eaLnBrk="1" fontAlgn="auto" latinLnBrk="0" hangingPunct="1">
                <a:lnSpc>
                  <a:spcPct val="100000"/>
                </a:lnSpc>
                <a:spcBef>
                  <a:spcPts val="0"/>
                </a:spcBef>
                <a:spcAft>
                  <a:spcPts val="1200"/>
                </a:spcAft>
                <a:buClrTx/>
                <a:buSzTx/>
                <a:buFontTx/>
                <a:buNone/>
                <a:tabLst/>
                <a:defRPr/>
              </a:pPr>
              <a:t>‹#›</a:t>
            </a:fld>
            <a:endParaRPr kumimoji="0" lang="en-US" sz="1800" b="0" i="0" u="none" strike="noStrike" kern="0" cap="none" spc="0" normalizeH="0" baseline="0" noProof="0" dirty="0">
              <a:ln>
                <a:noFill/>
              </a:ln>
              <a:solidFill>
                <a:srgbClr val="FFFFFF">
                  <a:alpha val="75000"/>
                </a:srgbClr>
              </a:solidFill>
              <a:effectLst/>
              <a:uLnTx/>
              <a:uFillTx/>
            </a:endParaRPr>
          </a:p>
        </p:txBody>
      </p:sp>
      <p:sp>
        <p:nvSpPr>
          <p:cNvPr id="9" name="Text Placeholder 8">
            <a:extLst>
              <a:ext uri="{FF2B5EF4-FFF2-40B4-BE49-F238E27FC236}">
                <a16:creationId xmlns:a16="http://schemas.microsoft.com/office/drawing/2014/main" id="{C8D88312-3597-964E-9B24-8371E2C85670}"/>
              </a:ext>
            </a:extLst>
          </p:cNvPr>
          <p:cNvSpPr>
            <a:spLocks noGrp="1"/>
          </p:cNvSpPr>
          <p:nvPr>
            <p:ph type="body" sz="quarter" idx="16" hasCustomPrompt="1"/>
          </p:nvPr>
        </p:nvSpPr>
        <p:spPr>
          <a:xfrm>
            <a:off x="1143000" y="4610099"/>
            <a:ext cx="4953000" cy="1474215"/>
          </a:xfrm>
        </p:spPr>
        <p:txBody>
          <a:bodyPr/>
          <a:lstStyle>
            <a:lvl1pPr marL="0" indent="0">
              <a:lnSpc>
                <a:spcPct val="90000"/>
              </a:lnSpc>
              <a:spcAft>
                <a:spcPts val="600"/>
              </a:spcAft>
              <a:buNone/>
              <a:defRPr sz="2400">
                <a:latin typeface="+mn-lt"/>
              </a:defRPr>
            </a:lvl1pPr>
            <a:lvl2pPr marL="0" indent="0">
              <a:spcAft>
                <a:spcPts val="600"/>
              </a:spcAft>
              <a:buNone/>
              <a:defRPr sz="2400">
                <a:latin typeface="GT Sectra Fine" pitchFamily="2" charset="77"/>
              </a:defRPr>
            </a:lvl2pPr>
            <a:lvl3pPr marL="0" indent="0">
              <a:spcAft>
                <a:spcPts val="600"/>
              </a:spcAft>
              <a:buNone/>
              <a:defRPr sz="2400">
                <a:latin typeface="GT Sectra Fine" pitchFamily="2" charset="77"/>
              </a:defRPr>
            </a:lvl3pPr>
            <a:lvl4pPr marL="0" indent="0">
              <a:spcAft>
                <a:spcPts val="600"/>
              </a:spcAft>
              <a:buNone/>
              <a:defRPr sz="2400">
                <a:latin typeface="GT Sectra Fine" pitchFamily="2" charset="77"/>
              </a:defRPr>
            </a:lvl4pPr>
            <a:lvl5pPr marL="0" indent="0">
              <a:spcAft>
                <a:spcPts val="600"/>
              </a:spcAft>
              <a:buNone/>
              <a:defRPr sz="2400">
                <a:latin typeface="GT Sectra Fine" pitchFamily="2" charset="77"/>
              </a:defRPr>
            </a:lvl5pPr>
          </a:lstStyle>
          <a:p>
            <a:pPr lvl="0"/>
            <a:r>
              <a:rPr lang="en-GB" dirty="0"/>
              <a:t>Place subtitle here</a:t>
            </a:r>
          </a:p>
          <a:p>
            <a:pPr lvl="0"/>
            <a:r>
              <a:rPr lang="en-GB" dirty="0"/>
              <a:t>24pt</a:t>
            </a:r>
            <a:endParaRPr lang="en-US" dirty="0"/>
          </a:p>
        </p:txBody>
      </p:sp>
    </p:spTree>
    <p:extLst>
      <p:ext uri="{BB962C8B-B14F-4D97-AF65-F5344CB8AC3E}">
        <p14:creationId xmlns:p14="http://schemas.microsoft.com/office/powerpoint/2010/main" val="3086000862"/>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720" userDrawn="1">
          <p15:clr>
            <a:srgbClr val="5ACBF0"/>
          </p15:clr>
        </p15:guide>
        <p15:guide id="2" orient="horz" pos="2904" userDrawn="1">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Divider - Numbered, Gradient Mid Purple">
    <p:bg>
      <p:bgPr>
        <a:solidFill>
          <a:schemeClr val="accent2"/>
        </a:solidFill>
        <a:effectLst/>
      </p:bgPr>
    </p:bg>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CB16898D-3DD4-439C-B43F-558C1FDD3648}"/>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0" y="0"/>
            <a:ext cx="12192000" cy="3428999"/>
          </a:xfrm>
          <a:prstGeom prst="rect">
            <a:avLst/>
          </a:prstGeom>
        </p:spPr>
      </p:pic>
      <p:sp>
        <p:nvSpPr>
          <p:cNvPr id="7" name="Rectangle 6">
            <a:extLst>
              <a:ext uri="{FF2B5EF4-FFF2-40B4-BE49-F238E27FC236}">
                <a16:creationId xmlns:a16="http://schemas.microsoft.com/office/drawing/2014/main" id="{64015D5F-F315-4E58-856E-56BC8490AECE}"/>
              </a:ext>
            </a:extLst>
          </p:cNvPr>
          <p:cNvSpPr/>
          <p:nvPr userDrawn="1"/>
        </p:nvSpPr>
        <p:spPr>
          <a:xfrm>
            <a:off x="0" y="3428999"/>
            <a:ext cx="12192000" cy="34290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1143000" y="3889828"/>
            <a:ext cx="6186713" cy="2194485"/>
          </a:xfrm>
        </p:spPr>
        <p:txBody>
          <a:bodyPr anchor="t"/>
          <a:lstStyle>
            <a:lvl1pPr>
              <a:defRPr sz="5400">
                <a:solidFill>
                  <a:schemeClr val="tx1"/>
                </a:solidFill>
              </a:defRPr>
            </a:lvl1pPr>
          </a:lstStyle>
          <a:p>
            <a:r>
              <a:rPr lang="en-US" dirty="0"/>
              <a:t>Section title 54pt</a:t>
            </a:r>
          </a:p>
        </p:txBody>
      </p:sp>
      <p:sp>
        <p:nvSpPr>
          <p:cNvPr id="11" name="Text Placeholder 2">
            <a:extLst>
              <a:ext uri="{FF2B5EF4-FFF2-40B4-BE49-F238E27FC236}">
                <a16:creationId xmlns:a16="http://schemas.microsoft.com/office/drawing/2014/main" id="{63E56B88-63DE-42F5-AE08-5F9069ED6835}"/>
              </a:ext>
            </a:extLst>
          </p:cNvPr>
          <p:cNvSpPr>
            <a:spLocks noGrp="1"/>
          </p:cNvSpPr>
          <p:nvPr>
            <p:ph type="body" idx="10" hasCustomPrompt="1"/>
          </p:nvPr>
        </p:nvSpPr>
        <p:spPr>
          <a:xfrm>
            <a:off x="1143001" y="835805"/>
            <a:ext cx="6186712" cy="2194487"/>
          </a:xfrm>
        </p:spPr>
        <p:txBody>
          <a:bodyPr anchor="ctr"/>
          <a:lstStyle>
            <a:lvl1pPr marL="0" indent="0" algn="l" defTabSz="914400" rtl="0" eaLnBrk="1" latinLnBrk="0" hangingPunct="1">
              <a:lnSpc>
                <a:spcPct val="80000"/>
              </a:lnSpc>
              <a:spcBef>
                <a:spcPct val="0"/>
              </a:spcBef>
              <a:spcAft>
                <a:spcPts val="0"/>
              </a:spcAft>
              <a:buNone/>
              <a:defRPr lang="en-US" sz="16600" b="1" kern="1200" dirty="0">
                <a:ln w="38100">
                  <a:solidFill>
                    <a:schemeClr val="tx1"/>
                  </a:solidFill>
                </a:ln>
                <a:noFill/>
                <a:latin typeface="+mj-lt"/>
                <a:ea typeface="+mj-ea"/>
                <a:cs typeface="+mj-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marL="0" lvl="0" indent="0" algn="l" defTabSz="914400" rtl="0" eaLnBrk="1" latinLnBrk="0" hangingPunct="1">
              <a:lnSpc>
                <a:spcPct val="100000"/>
              </a:lnSpc>
              <a:spcBef>
                <a:spcPts val="0"/>
              </a:spcBef>
              <a:spcAft>
                <a:spcPts val="0"/>
              </a:spcAft>
              <a:buFont typeface="Arial" panose="020B0604020202020204" pitchFamily="34" charset="0"/>
              <a:buNone/>
            </a:pPr>
            <a:r>
              <a:rPr lang="en-US" dirty="0"/>
              <a:t>#</a:t>
            </a:r>
          </a:p>
        </p:txBody>
      </p:sp>
      <p:pic>
        <p:nvPicPr>
          <p:cNvPr id="4" name="Picture 3">
            <a:extLst>
              <a:ext uri="{FF2B5EF4-FFF2-40B4-BE49-F238E27FC236}">
                <a16:creationId xmlns:a16="http://schemas.microsoft.com/office/drawing/2014/main" id="{A3B317ED-600C-4D7F-990D-38990FC868E0}"/>
              </a:ext>
            </a:extLst>
          </p:cNvPr>
          <p:cNvPicPr>
            <a:picLocks noChangeAspect="1"/>
          </p:cNvPicPr>
          <p:nvPr userDrawn="1"/>
        </p:nvPicPr>
        <p:blipFill>
          <a:blip r:embed="rId3">
            <a:extLst>
              <a:ext uri="{28A0092B-C50C-407E-A947-70E740481C1C}">
                <a14:useLocalDpi xmlns:a14="http://schemas.microsoft.com/office/drawing/2010/main" val="0"/>
              </a:ext>
            </a:extLst>
          </a:blip>
          <a:srcRect/>
          <a:stretch/>
        </p:blipFill>
        <p:spPr>
          <a:xfrm>
            <a:off x="381468" y="6482516"/>
            <a:ext cx="191087" cy="202328"/>
          </a:xfrm>
          <a:prstGeom prst="rect">
            <a:avLst/>
          </a:prstGeom>
        </p:spPr>
      </p:pic>
      <p:sp>
        <p:nvSpPr>
          <p:cNvPr id="5" name="TextBox 4">
            <a:extLst>
              <a:ext uri="{FF2B5EF4-FFF2-40B4-BE49-F238E27FC236}">
                <a16:creationId xmlns:a16="http://schemas.microsoft.com/office/drawing/2014/main" id="{86BA14C7-1430-48FF-8901-F3A033110900}"/>
              </a:ext>
            </a:extLst>
          </p:cNvPr>
          <p:cNvSpPr txBox="1"/>
          <p:nvPr userDrawn="1"/>
        </p:nvSpPr>
        <p:spPr>
          <a:xfrm>
            <a:off x="8317890" y="6483349"/>
            <a:ext cx="3112110" cy="203203"/>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r>
              <a:rPr kumimoji="0" lang="en-GB" sz="800" b="0" i="0" u="none" strike="noStrike" kern="0" cap="none" spc="0" normalizeH="0" baseline="0" noProof="0" dirty="0">
                <a:ln>
                  <a:noFill/>
                </a:ln>
                <a:solidFill>
                  <a:srgbClr val="FFFFFF">
                    <a:alpha val="75000"/>
                  </a:srgbClr>
                </a:solidFill>
                <a:effectLst/>
                <a:uLnTx/>
                <a:uFillTx/>
              </a:rPr>
              <a:t>Copyright © 2020 Accenture. All rights reserved.</a:t>
            </a:r>
            <a:endParaRPr kumimoji="0" lang="en-US" sz="1800" b="0" i="0" u="none" strike="noStrike" kern="0" cap="none" spc="0" normalizeH="0" baseline="0" noProof="0" dirty="0">
              <a:ln>
                <a:noFill/>
              </a:ln>
              <a:solidFill>
                <a:srgbClr val="FFFFFF">
                  <a:alpha val="75000"/>
                </a:srgbClr>
              </a:solidFill>
              <a:effectLst/>
              <a:uLnTx/>
              <a:uFillTx/>
            </a:endParaRPr>
          </a:p>
        </p:txBody>
      </p:sp>
      <p:sp>
        <p:nvSpPr>
          <p:cNvPr id="6" name="TextBox 5">
            <a:extLst>
              <a:ext uri="{FF2B5EF4-FFF2-40B4-BE49-F238E27FC236}">
                <a16:creationId xmlns:a16="http://schemas.microsoft.com/office/drawing/2014/main" id="{B68F01F3-5CA0-48F9-8E93-BE5B61747A9B}"/>
              </a:ext>
            </a:extLst>
          </p:cNvPr>
          <p:cNvSpPr txBox="1"/>
          <p:nvPr userDrawn="1"/>
        </p:nvSpPr>
        <p:spPr>
          <a:xfrm>
            <a:off x="11430000" y="6482063"/>
            <a:ext cx="381000" cy="205775"/>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fld id="{8A1971D9-5B62-3C46-9EC9-FDAAB88557B2}" type="slidenum">
              <a:rPr kumimoji="0" lang="en-GB" sz="800" b="0" i="0" u="none" strike="noStrike" kern="0" cap="none" spc="0" normalizeH="0" baseline="0" noProof="0" smtClean="0">
                <a:ln>
                  <a:noFill/>
                </a:ln>
                <a:solidFill>
                  <a:srgbClr val="FFFFFF">
                    <a:alpha val="75000"/>
                  </a:srgbClr>
                </a:solidFill>
                <a:effectLst/>
                <a:uLnTx/>
                <a:uFillTx/>
              </a:rPr>
              <a:pPr marL="0" marR="0" lvl="0" indent="0" algn="r" defTabSz="228600" eaLnBrk="1" fontAlgn="auto" latinLnBrk="0" hangingPunct="1">
                <a:lnSpc>
                  <a:spcPct val="100000"/>
                </a:lnSpc>
                <a:spcBef>
                  <a:spcPts val="0"/>
                </a:spcBef>
                <a:spcAft>
                  <a:spcPts val="1200"/>
                </a:spcAft>
                <a:buClrTx/>
                <a:buSzTx/>
                <a:buFontTx/>
                <a:buNone/>
                <a:tabLst/>
                <a:defRPr/>
              </a:pPr>
              <a:t>‹#›</a:t>
            </a:fld>
            <a:endParaRPr kumimoji="0" lang="en-US" sz="1800" b="0" i="0" u="none" strike="noStrike" kern="0" cap="none" spc="0" normalizeH="0" baseline="0" noProof="0" dirty="0">
              <a:ln>
                <a:noFill/>
              </a:ln>
              <a:solidFill>
                <a:srgbClr val="FFFFFF">
                  <a:alpha val="75000"/>
                </a:srgbClr>
              </a:solidFill>
              <a:effectLst/>
              <a:uLnTx/>
              <a:uFillTx/>
            </a:endParaRPr>
          </a:p>
        </p:txBody>
      </p:sp>
      <p:sp>
        <p:nvSpPr>
          <p:cNvPr id="14" name="Text Placeholder 8">
            <a:extLst>
              <a:ext uri="{FF2B5EF4-FFF2-40B4-BE49-F238E27FC236}">
                <a16:creationId xmlns:a16="http://schemas.microsoft.com/office/drawing/2014/main" id="{4CC28DDD-91C9-FB49-B057-796687C8B07D}"/>
              </a:ext>
            </a:extLst>
          </p:cNvPr>
          <p:cNvSpPr>
            <a:spLocks noGrp="1"/>
          </p:cNvSpPr>
          <p:nvPr>
            <p:ph type="body" sz="quarter" idx="15" hasCustomPrompt="1"/>
          </p:nvPr>
        </p:nvSpPr>
        <p:spPr>
          <a:xfrm>
            <a:off x="8055427" y="3889828"/>
            <a:ext cx="2993573" cy="2194486"/>
          </a:xfrm>
        </p:spPr>
        <p:txBody>
          <a:bodyPr/>
          <a:lstStyle>
            <a:lvl1pPr marL="0" indent="0">
              <a:lnSpc>
                <a:spcPct val="90000"/>
              </a:lnSpc>
              <a:spcAft>
                <a:spcPts val="600"/>
              </a:spcAft>
              <a:buNone/>
              <a:defRPr sz="2400">
                <a:latin typeface="+mn-lt"/>
              </a:defRPr>
            </a:lvl1pPr>
            <a:lvl2pPr marL="0" indent="0">
              <a:spcAft>
                <a:spcPts val="600"/>
              </a:spcAft>
              <a:buNone/>
              <a:defRPr sz="2400">
                <a:latin typeface="GT Sectra Fine" pitchFamily="2" charset="77"/>
              </a:defRPr>
            </a:lvl2pPr>
            <a:lvl3pPr marL="0" indent="0">
              <a:spcAft>
                <a:spcPts val="600"/>
              </a:spcAft>
              <a:buNone/>
              <a:defRPr sz="2400">
                <a:latin typeface="GT Sectra Fine" pitchFamily="2" charset="77"/>
              </a:defRPr>
            </a:lvl3pPr>
            <a:lvl4pPr marL="0" indent="0">
              <a:spcAft>
                <a:spcPts val="600"/>
              </a:spcAft>
              <a:buNone/>
              <a:defRPr sz="2400">
                <a:latin typeface="GT Sectra Fine" pitchFamily="2" charset="77"/>
              </a:defRPr>
            </a:lvl4pPr>
            <a:lvl5pPr marL="0" indent="0">
              <a:spcAft>
                <a:spcPts val="600"/>
              </a:spcAft>
              <a:buNone/>
              <a:defRPr sz="2400">
                <a:latin typeface="GT Sectra Fine" pitchFamily="2" charset="77"/>
              </a:defRPr>
            </a:lvl5pPr>
          </a:lstStyle>
          <a:p>
            <a:pPr lvl="0"/>
            <a:r>
              <a:rPr lang="en-GB" dirty="0"/>
              <a:t>Place subtitle here </a:t>
            </a:r>
          </a:p>
          <a:p>
            <a:pPr lvl="0"/>
            <a:r>
              <a:rPr lang="en-GB" dirty="0"/>
              <a:t>24pt</a:t>
            </a:r>
            <a:endParaRPr lang="en-US" dirty="0"/>
          </a:p>
        </p:txBody>
      </p:sp>
    </p:spTree>
    <p:extLst>
      <p:ext uri="{BB962C8B-B14F-4D97-AF65-F5344CB8AC3E}">
        <p14:creationId xmlns:p14="http://schemas.microsoft.com/office/powerpoint/2010/main" val="3706131452"/>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720">
          <p15:clr>
            <a:srgbClr val="5ACBF0"/>
          </p15:clr>
        </p15:guide>
        <p15:guide id="2" orient="horz" pos="2904">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ntent - Dark">
    <p:bg>
      <p:bgPr>
        <a:solidFill>
          <a:schemeClr val="accent3"/>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859F547C-24AC-4360-A79B-5A655D445CD2}"/>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381468" y="6482516"/>
            <a:ext cx="191087" cy="202328"/>
          </a:xfrm>
          <a:prstGeom prst="rect">
            <a:avLst/>
          </a:prstGeom>
        </p:spPr>
      </p:pic>
      <p:sp>
        <p:nvSpPr>
          <p:cNvPr id="4" name="Title 1">
            <a:extLst>
              <a:ext uri="{FF2B5EF4-FFF2-40B4-BE49-F238E27FC236}">
                <a16:creationId xmlns:a16="http://schemas.microsoft.com/office/drawing/2014/main" id="{86D4EA4B-84F0-4EB3-B6B4-6EAB903D2C21}"/>
              </a:ext>
            </a:extLst>
          </p:cNvPr>
          <p:cNvSpPr>
            <a:spLocks noGrp="1"/>
          </p:cNvSpPr>
          <p:nvPr>
            <p:ph type="title" hasCustomPrompt="1"/>
          </p:nvPr>
        </p:nvSpPr>
        <p:spPr>
          <a:xfrm>
            <a:off x="381000" y="381000"/>
            <a:ext cx="11430000" cy="990600"/>
          </a:xfrm>
        </p:spPr>
        <p:txBody>
          <a:bodyPr/>
          <a:lstStyle>
            <a:lvl1pPr>
              <a:defRPr sz="3600"/>
            </a:lvl1pPr>
          </a:lstStyle>
          <a:p>
            <a:r>
              <a:rPr lang="en-GB" dirty="0"/>
              <a:t>Place headline here (36pt, min 30pt)</a:t>
            </a:r>
            <a:endParaRPr lang="en-US" dirty="0"/>
          </a:p>
        </p:txBody>
      </p:sp>
      <p:sp>
        <p:nvSpPr>
          <p:cNvPr id="5" name="Content Placeholder 7">
            <a:extLst>
              <a:ext uri="{FF2B5EF4-FFF2-40B4-BE49-F238E27FC236}">
                <a16:creationId xmlns:a16="http://schemas.microsoft.com/office/drawing/2014/main" id="{6DFCE48E-1DF3-48D6-BD43-BA3B9CE95A05}"/>
              </a:ext>
            </a:extLst>
          </p:cNvPr>
          <p:cNvSpPr>
            <a:spLocks noGrp="1"/>
          </p:cNvSpPr>
          <p:nvPr>
            <p:ph sz="quarter" idx="10" hasCustomPrompt="1"/>
          </p:nvPr>
        </p:nvSpPr>
        <p:spPr>
          <a:xfrm>
            <a:off x="381001" y="1371601"/>
            <a:ext cx="11430000" cy="4940300"/>
          </a:xfrm>
        </p:spPr>
        <p:txBody>
          <a:bodyPr/>
          <a:lstStyle/>
          <a:p>
            <a:pPr lvl="0"/>
            <a:r>
              <a:rPr lang="en-US" dirty="0"/>
              <a:t>Place text here</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90092443"/>
      </p:ext>
    </p:extLst>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 L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EC595-3BDB-489C-AB5C-4C48BF9B07CB}"/>
              </a:ext>
            </a:extLst>
          </p:cNvPr>
          <p:cNvSpPr>
            <a:spLocks noGrp="1"/>
          </p:cNvSpPr>
          <p:nvPr>
            <p:ph type="title" hasCustomPrompt="1"/>
          </p:nvPr>
        </p:nvSpPr>
        <p:spPr>
          <a:xfrm>
            <a:off x="381000" y="381000"/>
            <a:ext cx="11430000" cy="990600"/>
          </a:xfrm>
        </p:spPr>
        <p:txBody>
          <a:bodyPr/>
          <a:lstStyle>
            <a:lvl1pPr>
              <a:defRPr sz="3600"/>
            </a:lvl1pPr>
          </a:lstStyle>
          <a:p>
            <a:r>
              <a:rPr lang="en-GB" dirty="0"/>
              <a:t>Place headline here (36pt, min 30pt)</a:t>
            </a:r>
            <a:endParaRPr lang="en-US" dirty="0"/>
          </a:p>
        </p:txBody>
      </p:sp>
      <p:sp>
        <p:nvSpPr>
          <p:cNvPr id="8" name="Content Placeholder 7">
            <a:extLst>
              <a:ext uri="{FF2B5EF4-FFF2-40B4-BE49-F238E27FC236}">
                <a16:creationId xmlns:a16="http://schemas.microsoft.com/office/drawing/2014/main" id="{2A49B96C-8E74-4C8B-BDE4-9B82801CA0EE}"/>
              </a:ext>
            </a:extLst>
          </p:cNvPr>
          <p:cNvSpPr>
            <a:spLocks noGrp="1"/>
          </p:cNvSpPr>
          <p:nvPr>
            <p:ph sz="quarter" idx="10" hasCustomPrompt="1"/>
          </p:nvPr>
        </p:nvSpPr>
        <p:spPr>
          <a:xfrm>
            <a:off x="381001" y="1371601"/>
            <a:ext cx="11430000" cy="4940300"/>
          </a:xfrm>
        </p:spPr>
        <p:txBody>
          <a:bodyPr/>
          <a:lstStyle/>
          <a:p>
            <a:pPr lvl="0"/>
            <a:r>
              <a:rPr lang="en-US" dirty="0"/>
              <a:t>Place text here</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37445675"/>
      </p:ext>
    </p:extLst>
  </p:cSld>
  <p:clrMapOvr>
    <a:masterClrMapping/>
  </p:clrMapOvr>
  <p:extLst>
    <p:ext uri="{DCECCB84-F9BA-43D5-87BE-67443E8EF086}">
      <p15:sldGuideLst xmlns:p15="http://schemas.microsoft.com/office/powerpoint/2012/main">
        <p15:guide id="1" orient="horz" pos="864" userDrawn="1">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lumns 2 - Headline + GT Sectra">
    <p:spTree>
      <p:nvGrpSpPr>
        <p:cNvPr id="1" name=""/>
        <p:cNvGrpSpPr/>
        <p:nvPr/>
      </p:nvGrpSpPr>
      <p:grpSpPr>
        <a:xfrm>
          <a:off x="0" y="0"/>
          <a:ext cx="0" cy="0"/>
          <a:chOff x="0" y="0"/>
          <a:chExt cx="0" cy="0"/>
        </a:xfrm>
      </p:grpSpPr>
      <p:sp>
        <p:nvSpPr>
          <p:cNvPr id="7" name="Text Placeholder 14">
            <a:extLst>
              <a:ext uri="{FF2B5EF4-FFF2-40B4-BE49-F238E27FC236}">
                <a16:creationId xmlns:a16="http://schemas.microsoft.com/office/drawing/2014/main" id="{1DC12A70-EB69-034B-A8B3-5A8F76E5FCC1}"/>
              </a:ext>
            </a:extLst>
          </p:cNvPr>
          <p:cNvSpPr>
            <a:spLocks noGrp="1"/>
          </p:cNvSpPr>
          <p:nvPr>
            <p:ph type="body" sz="quarter" idx="14" hasCustomPrompt="1"/>
          </p:nvPr>
        </p:nvSpPr>
        <p:spPr>
          <a:xfrm>
            <a:off x="381000" y="3004457"/>
            <a:ext cx="5524500" cy="2869570"/>
          </a:xfrm>
        </p:spPr>
        <p:txBody>
          <a:bodyPr/>
          <a:lstStyle>
            <a:lvl1pPr marL="0" indent="0">
              <a:lnSpc>
                <a:spcPct val="90000"/>
              </a:lnSpc>
              <a:buNone/>
              <a:defRPr sz="2400">
                <a:solidFill>
                  <a:schemeClr val="accent1"/>
                </a:solidFill>
                <a:latin typeface="+mn-lt"/>
              </a:defRPr>
            </a:lvl1pPr>
            <a:lvl2pPr marL="0" indent="0">
              <a:buNone/>
              <a:defRPr sz="1800"/>
            </a:lvl2pPr>
            <a:lvl3pPr marL="228600">
              <a:buFont typeface="Arial" panose="020B0604020202020204" pitchFamily="34" charset="0"/>
              <a:buChar char="•"/>
              <a:defRPr sz="1800"/>
            </a:lvl3pPr>
            <a:lvl4pPr marL="457200">
              <a:buFont typeface="System Font"/>
              <a:buChar char="–"/>
              <a:defRPr sz="1600"/>
            </a:lvl4pPr>
            <a:lvl5pPr marL="685800">
              <a:buFont typeface="Arial" panose="020B0604020202020204" pitchFamily="34" charset="0"/>
              <a:buChar char="•"/>
              <a:defRPr sz="1600"/>
            </a:lvl5pPr>
          </a:lstStyle>
          <a:p>
            <a:pPr lvl="0"/>
            <a:r>
              <a:rPr lang="en-US" dirty="0"/>
              <a:t>Place sub-headline here, indent for other levels</a:t>
            </a:r>
          </a:p>
          <a:p>
            <a:pPr lvl="1"/>
            <a:r>
              <a:rPr lang="en-US" dirty="0"/>
              <a:t>Second level (text 18pt)</a:t>
            </a:r>
          </a:p>
          <a:p>
            <a:pPr lvl="2"/>
            <a:r>
              <a:rPr lang="en-US" dirty="0"/>
              <a:t>Third level bullet (bullet 18pt)</a:t>
            </a:r>
          </a:p>
          <a:p>
            <a:pPr lvl="3"/>
            <a:r>
              <a:rPr lang="en-US" dirty="0"/>
              <a:t>Fourth level bullet (bullet 16pt)</a:t>
            </a:r>
          </a:p>
          <a:p>
            <a:pPr lvl="4"/>
            <a:r>
              <a:rPr lang="en-US" dirty="0"/>
              <a:t>Fifth level bullet (bullet 16pt)</a:t>
            </a:r>
          </a:p>
        </p:txBody>
      </p:sp>
      <p:sp>
        <p:nvSpPr>
          <p:cNvPr id="6" name="Content Placeholder 7">
            <a:extLst>
              <a:ext uri="{FF2B5EF4-FFF2-40B4-BE49-F238E27FC236}">
                <a16:creationId xmlns:a16="http://schemas.microsoft.com/office/drawing/2014/main" id="{CC1513EB-EC9B-9B42-BA12-BC659505A768}"/>
              </a:ext>
            </a:extLst>
          </p:cNvPr>
          <p:cNvSpPr>
            <a:spLocks noGrp="1"/>
          </p:cNvSpPr>
          <p:nvPr>
            <p:ph sz="quarter" idx="10" hasCustomPrompt="1"/>
          </p:nvPr>
        </p:nvSpPr>
        <p:spPr>
          <a:xfrm>
            <a:off x="6286499" y="1371601"/>
            <a:ext cx="5524500" cy="4502426"/>
          </a:xfrm>
        </p:spPr>
        <p:txBody>
          <a:bodyPr/>
          <a:lstStyle/>
          <a:p>
            <a:pPr lvl="0"/>
            <a:r>
              <a:rPr lang="en-US" dirty="0"/>
              <a:t>Place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a:extLst>
              <a:ext uri="{FF2B5EF4-FFF2-40B4-BE49-F238E27FC236}">
                <a16:creationId xmlns:a16="http://schemas.microsoft.com/office/drawing/2014/main" id="{F251A5E4-3909-4229-80CB-2E4CA2A5B2D3}"/>
              </a:ext>
            </a:extLst>
          </p:cNvPr>
          <p:cNvSpPr>
            <a:spLocks noGrp="1"/>
          </p:cNvSpPr>
          <p:nvPr>
            <p:ph type="title" hasCustomPrompt="1"/>
          </p:nvPr>
        </p:nvSpPr>
        <p:spPr>
          <a:xfrm>
            <a:off x="381001" y="1371601"/>
            <a:ext cx="5524499" cy="1632856"/>
          </a:xfrm>
        </p:spPr>
        <p:txBody>
          <a:bodyPr/>
          <a:lstStyle/>
          <a:p>
            <a:r>
              <a:rPr lang="en-GB" dirty="0"/>
              <a:t>Place headline here (36pt, min 30pt)</a:t>
            </a:r>
            <a:endParaRPr lang="en-US" dirty="0"/>
          </a:p>
        </p:txBody>
      </p:sp>
    </p:spTree>
    <p:extLst>
      <p:ext uri="{BB962C8B-B14F-4D97-AF65-F5344CB8AC3E}">
        <p14:creationId xmlns:p14="http://schemas.microsoft.com/office/powerpoint/2010/main" val="247685601"/>
      </p:ext>
    </p:extLst>
  </p:cSld>
  <p:clrMapOvr>
    <a:masterClrMapping/>
  </p:clrMapOvr>
  <p:extLst>
    <p:ext uri="{DCECCB84-F9BA-43D5-87BE-67443E8EF086}">
      <p15:sldGuideLst xmlns:p15="http://schemas.microsoft.com/office/powerpoint/2012/main">
        <p15:guide id="1" orient="horz" pos="864" userDrawn="1">
          <p15:clr>
            <a:srgbClr val="5ACBF0"/>
          </p15:clr>
        </p15:guide>
        <p15:guide id="2" pos="3720" userDrawn="1">
          <p15:clr>
            <a:srgbClr val="5ACBF0"/>
          </p15:clr>
        </p15:guide>
        <p15:guide id="3" pos="3960" userDrawn="1">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lumns 2 - Headline +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1A5E4-3909-4229-80CB-2E4CA2A5B2D3}"/>
              </a:ext>
            </a:extLst>
          </p:cNvPr>
          <p:cNvSpPr>
            <a:spLocks noGrp="1"/>
          </p:cNvSpPr>
          <p:nvPr>
            <p:ph type="title" hasCustomPrompt="1"/>
          </p:nvPr>
        </p:nvSpPr>
        <p:spPr>
          <a:xfrm>
            <a:off x="381001" y="380999"/>
            <a:ext cx="11429999" cy="990602"/>
          </a:xfrm>
        </p:spPr>
        <p:txBody>
          <a:bodyPr/>
          <a:lstStyle/>
          <a:p>
            <a:r>
              <a:rPr lang="en-GB" dirty="0"/>
              <a:t>Place headline here (36pt, min 30pt)</a:t>
            </a:r>
            <a:endParaRPr lang="en-US" dirty="0"/>
          </a:p>
        </p:txBody>
      </p:sp>
      <p:sp>
        <p:nvSpPr>
          <p:cNvPr id="3" name="Text Placeholder 2">
            <a:extLst>
              <a:ext uri="{FF2B5EF4-FFF2-40B4-BE49-F238E27FC236}">
                <a16:creationId xmlns:a16="http://schemas.microsoft.com/office/drawing/2014/main" id="{4C9BBD74-54FD-481F-B3FD-0CE5318F281F}"/>
              </a:ext>
            </a:extLst>
          </p:cNvPr>
          <p:cNvSpPr>
            <a:spLocks noGrp="1"/>
          </p:cNvSpPr>
          <p:nvPr>
            <p:ph type="body" idx="1" hasCustomPrompt="1"/>
          </p:nvPr>
        </p:nvSpPr>
        <p:spPr>
          <a:xfrm>
            <a:off x="381000" y="1371601"/>
            <a:ext cx="5524500" cy="822960"/>
          </a:xfrm>
        </p:spPr>
        <p:txBody>
          <a:bodyPr anchor="t"/>
          <a:lstStyle>
            <a:lvl1pPr marL="0" indent="0">
              <a:lnSpc>
                <a:spcPct val="90000"/>
              </a:lnSpc>
              <a:spcAft>
                <a:spcPts val="0"/>
              </a:spcAft>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Place headline here 24pt</a:t>
            </a:r>
          </a:p>
        </p:txBody>
      </p:sp>
      <p:sp>
        <p:nvSpPr>
          <p:cNvPr id="13" name="Text Placeholder 2">
            <a:extLst>
              <a:ext uri="{FF2B5EF4-FFF2-40B4-BE49-F238E27FC236}">
                <a16:creationId xmlns:a16="http://schemas.microsoft.com/office/drawing/2014/main" id="{EDE1E44A-D007-46D2-9E20-283025607FF2}"/>
              </a:ext>
            </a:extLst>
          </p:cNvPr>
          <p:cNvSpPr>
            <a:spLocks noGrp="1"/>
          </p:cNvSpPr>
          <p:nvPr>
            <p:ph type="body" idx="14" hasCustomPrompt="1"/>
          </p:nvPr>
        </p:nvSpPr>
        <p:spPr>
          <a:xfrm>
            <a:off x="6286499" y="1371601"/>
            <a:ext cx="5524500" cy="822960"/>
          </a:xfrm>
        </p:spPr>
        <p:txBody>
          <a:bodyPr anchor="t"/>
          <a:lstStyle>
            <a:lvl1pPr marL="0" indent="0">
              <a:lnSpc>
                <a:spcPct val="90000"/>
              </a:lnSpc>
              <a:spcAft>
                <a:spcPts val="0"/>
              </a:spcAft>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Place headline here 24pt</a:t>
            </a:r>
          </a:p>
        </p:txBody>
      </p:sp>
      <p:sp>
        <p:nvSpPr>
          <p:cNvPr id="18" name="Text Placeholder 2">
            <a:extLst>
              <a:ext uri="{FF2B5EF4-FFF2-40B4-BE49-F238E27FC236}">
                <a16:creationId xmlns:a16="http://schemas.microsoft.com/office/drawing/2014/main" id="{6B6533C5-6F53-46C1-904B-4A15BC734E7D}"/>
              </a:ext>
            </a:extLst>
          </p:cNvPr>
          <p:cNvSpPr>
            <a:spLocks noGrp="1"/>
          </p:cNvSpPr>
          <p:nvPr>
            <p:ph type="body" idx="16" hasCustomPrompt="1"/>
          </p:nvPr>
        </p:nvSpPr>
        <p:spPr>
          <a:xfrm>
            <a:off x="381000" y="5874026"/>
            <a:ext cx="5524500" cy="437873"/>
          </a:xfrm>
        </p:spPr>
        <p:txBody>
          <a:bodyPr anchor="t"/>
          <a:lstStyle>
            <a:lvl1pPr marL="0" indent="0" defTabSz="228600">
              <a:lnSpc>
                <a:spcPct val="90000"/>
              </a:lnSpc>
              <a:spcAft>
                <a:spcPts val="0"/>
              </a:spcAft>
              <a:buFont typeface="Arial" panose="020B0604020202020204" pitchFamily="34" charset="0"/>
              <a:buNone/>
              <a:defRPr sz="1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Place more info here 12pt</a:t>
            </a:r>
          </a:p>
        </p:txBody>
      </p:sp>
      <p:sp>
        <p:nvSpPr>
          <p:cNvPr id="21" name="Text Placeholder 2">
            <a:extLst>
              <a:ext uri="{FF2B5EF4-FFF2-40B4-BE49-F238E27FC236}">
                <a16:creationId xmlns:a16="http://schemas.microsoft.com/office/drawing/2014/main" id="{842901BF-D744-42DD-805A-32CB37B9D8BC}"/>
              </a:ext>
            </a:extLst>
          </p:cNvPr>
          <p:cNvSpPr>
            <a:spLocks noGrp="1"/>
          </p:cNvSpPr>
          <p:nvPr>
            <p:ph type="body" idx="17" hasCustomPrompt="1"/>
          </p:nvPr>
        </p:nvSpPr>
        <p:spPr>
          <a:xfrm>
            <a:off x="6286499" y="5874026"/>
            <a:ext cx="5524500" cy="437873"/>
          </a:xfrm>
        </p:spPr>
        <p:txBody>
          <a:bodyPr vert="horz" lIns="0" tIns="0" rIns="0" bIns="0" rtlCol="0" anchor="t">
            <a:noAutofit/>
          </a:bodyPr>
          <a:lstStyle>
            <a:lvl1pPr marL="0" indent="0" defTabSz="228600">
              <a:buNone/>
              <a:defRPr lang="en-US" sz="1200" dirty="0"/>
            </a:lvl1pPr>
          </a:lstStyle>
          <a:p>
            <a:pPr lvl="0"/>
            <a:r>
              <a:rPr lang="en-US" dirty="0"/>
              <a:t>Place more info here 12pt</a:t>
            </a:r>
          </a:p>
        </p:txBody>
      </p:sp>
      <p:sp>
        <p:nvSpPr>
          <p:cNvPr id="15" name="Content Placeholder 3">
            <a:extLst>
              <a:ext uri="{FF2B5EF4-FFF2-40B4-BE49-F238E27FC236}">
                <a16:creationId xmlns:a16="http://schemas.microsoft.com/office/drawing/2014/main" id="{F42700C7-7F8C-8142-B39A-C4519A48B902}"/>
              </a:ext>
            </a:extLst>
          </p:cNvPr>
          <p:cNvSpPr>
            <a:spLocks noGrp="1"/>
          </p:cNvSpPr>
          <p:nvPr>
            <p:ph sz="half" idx="2" hasCustomPrompt="1"/>
          </p:nvPr>
        </p:nvSpPr>
        <p:spPr>
          <a:xfrm>
            <a:off x="380999" y="2194561"/>
            <a:ext cx="5524499" cy="3679465"/>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sz="1200"/>
            </a:lvl6pPr>
          </a:lstStyle>
          <a:p>
            <a:pPr lvl="0"/>
            <a:r>
              <a:rPr lang="en-US" dirty="0"/>
              <a:t>Place text here</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p:txBody>
      </p:sp>
      <p:sp>
        <p:nvSpPr>
          <p:cNvPr id="16" name="Content Placeholder 3">
            <a:extLst>
              <a:ext uri="{FF2B5EF4-FFF2-40B4-BE49-F238E27FC236}">
                <a16:creationId xmlns:a16="http://schemas.microsoft.com/office/drawing/2014/main" id="{B1D4973F-C5A4-0C42-BA05-26E23A1AE857}"/>
              </a:ext>
            </a:extLst>
          </p:cNvPr>
          <p:cNvSpPr>
            <a:spLocks noGrp="1"/>
          </p:cNvSpPr>
          <p:nvPr>
            <p:ph sz="half" idx="18" hasCustomPrompt="1"/>
          </p:nvPr>
        </p:nvSpPr>
        <p:spPr>
          <a:xfrm>
            <a:off x="6286500" y="2194561"/>
            <a:ext cx="5524499" cy="3679465"/>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sz="1200"/>
            </a:lvl6pPr>
          </a:lstStyle>
          <a:p>
            <a:pPr lvl="0"/>
            <a:r>
              <a:rPr lang="en-US" dirty="0"/>
              <a:t>Place text here</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p:txBody>
      </p:sp>
    </p:spTree>
    <p:extLst>
      <p:ext uri="{BB962C8B-B14F-4D97-AF65-F5344CB8AC3E}">
        <p14:creationId xmlns:p14="http://schemas.microsoft.com/office/powerpoint/2010/main" val="1059450818"/>
      </p:ext>
    </p:extLst>
  </p:cSld>
  <p:clrMapOvr>
    <a:masterClrMapping/>
  </p:clrMapOvr>
  <p:extLst>
    <p:ext uri="{DCECCB84-F9BA-43D5-87BE-67443E8EF086}">
      <p15:sldGuideLst xmlns:p15="http://schemas.microsoft.com/office/powerpoint/2012/main">
        <p15:guide id="1" orient="horz" pos="864" userDrawn="1">
          <p15:clr>
            <a:srgbClr val="5ACBF0"/>
          </p15:clr>
        </p15:guide>
        <p15:guide id="2" pos="3720" userDrawn="1">
          <p15:clr>
            <a:srgbClr val="5ACBF0"/>
          </p15:clr>
        </p15:guide>
        <p15:guide id="3" pos="3960" userDrawn="1">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lumns 3 - Lis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1A5E4-3909-4229-80CB-2E4CA2A5B2D3}"/>
              </a:ext>
            </a:extLst>
          </p:cNvPr>
          <p:cNvSpPr>
            <a:spLocks noGrp="1"/>
          </p:cNvSpPr>
          <p:nvPr>
            <p:ph type="title" hasCustomPrompt="1"/>
          </p:nvPr>
        </p:nvSpPr>
        <p:spPr>
          <a:xfrm>
            <a:off x="381001" y="380999"/>
            <a:ext cx="11429999" cy="990602"/>
          </a:xfrm>
        </p:spPr>
        <p:txBody>
          <a:bodyPr/>
          <a:lstStyle/>
          <a:p>
            <a:r>
              <a:rPr lang="en-GB" dirty="0"/>
              <a:t>Place headline here (36pt, min 30pt)</a:t>
            </a:r>
            <a:endParaRPr lang="en-US" dirty="0"/>
          </a:p>
        </p:txBody>
      </p:sp>
      <p:sp>
        <p:nvSpPr>
          <p:cNvPr id="3" name="Text Placeholder 2">
            <a:extLst>
              <a:ext uri="{FF2B5EF4-FFF2-40B4-BE49-F238E27FC236}">
                <a16:creationId xmlns:a16="http://schemas.microsoft.com/office/drawing/2014/main" id="{4C9BBD74-54FD-481F-B3FD-0CE5318F281F}"/>
              </a:ext>
            </a:extLst>
          </p:cNvPr>
          <p:cNvSpPr>
            <a:spLocks noGrp="1"/>
          </p:cNvSpPr>
          <p:nvPr>
            <p:ph type="body" idx="1" hasCustomPrompt="1"/>
          </p:nvPr>
        </p:nvSpPr>
        <p:spPr>
          <a:xfrm>
            <a:off x="381000" y="2286000"/>
            <a:ext cx="3556000" cy="822960"/>
          </a:xfrm>
        </p:spPr>
        <p:txBody>
          <a:bodyPr anchor="t"/>
          <a:lstStyle>
            <a:lvl1pPr marL="0" indent="0">
              <a:lnSpc>
                <a:spcPct val="90000"/>
              </a:lnSpc>
              <a:spcAft>
                <a:spcPts val="0"/>
              </a:spcAft>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Place headline here</a:t>
            </a:r>
          </a:p>
        </p:txBody>
      </p:sp>
      <p:sp>
        <p:nvSpPr>
          <p:cNvPr id="4" name="Content Placeholder 3">
            <a:extLst>
              <a:ext uri="{FF2B5EF4-FFF2-40B4-BE49-F238E27FC236}">
                <a16:creationId xmlns:a16="http://schemas.microsoft.com/office/drawing/2014/main" id="{02BA4C27-1C65-4465-A8B1-ACE92701B4D0}"/>
              </a:ext>
            </a:extLst>
          </p:cNvPr>
          <p:cNvSpPr>
            <a:spLocks noGrp="1"/>
          </p:cNvSpPr>
          <p:nvPr>
            <p:ph sz="half" idx="2" hasCustomPrompt="1"/>
          </p:nvPr>
        </p:nvSpPr>
        <p:spPr>
          <a:xfrm>
            <a:off x="381000" y="3108960"/>
            <a:ext cx="3556000" cy="2725310"/>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sz="1200"/>
            </a:lvl6pPr>
          </a:lstStyle>
          <a:p>
            <a:pPr lvl="0"/>
            <a:r>
              <a:rPr lang="en-US" dirty="0"/>
              <a:t>Place text here</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p:txBody>
      </p:sp>
      <p:sp>
        <p:nvSpPr>
          <p:cNvPr id="19" name="Text Placeholder 2">
            <a:extLst>
              <a:ext uri="{FF2B5EF4-FFF2-40B4-BE49-F238E27FC236}">
                <a16:creationId xmlns:a16="http://schemas.microsoft.com/office/drawing/2014/main" id="{72341109-26F6-4227-8890-EA8EB1C0EBBA}"/>
              </a:ext>
            </a:extLst>
          </p:cNvPr>
          <p:cNvSpPr>
            <a:spLocks noGrp="1"/>
          </p:cNvSpPr>
          <p:nvPr>
            <p:ph type="body" idx="18" hasCustomPrompt="1"/>
          </p:nvPr>
        </p:nvSpPr>
        <p:spPr>
          <a:xfrm>
            <a:off x="381000" y="1828800"/>
            <a:ext cx="3556000" cy="457200"/>
          </a:xfrm>
        </p:spPr>
        <p:txBody>
          <a:bodyPr anchor="t"/>
          <a:lstStyle>
            <a:lvl1pPr marL="0" indent="0">
              <a:spcAft>
                <a:spcPts val="0"/>
              </a:spcAft>
              <a:buNone/>
              <a:defRPr sz="2400" b="1">
                <a:solidFill>
                  <a:schemeClr val="accent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a:t>
            </a:r>
            <a:endParaRPr lang="en-US" dirty="0"/>
          </a:p>
        </p:txBody>
      </p:sp>
      <p:sp>
        <p:nvSpPr>
          <p:cNvPr id="22" name="Text Placeholder 2">
            <a:extLst>
              <a:ext uri="{FF2B5EF4-FFF2-40B4-BE49-F238E27FC236}">
                <a16:creationId xmlns:a16="http://schemas.microsoft.com/office/drawing/2014/main" id="{65274935-A310-47A1-ACB7-150C9A4CCBD8}"/>
              </a:ext>
            </a:extLst>
          </p:cNvPr>
          <p:cNvSpPr>
            <a:spLocks noGrp="1"/>
          </p:cNvSpPr>
          <p:nvPr>
            <p:ph type="body" idx="19" hasCustomPrompt="1"/>
          </p:nvPr>
        </p:nvSpPr>
        <p:spPr>
          <a:xfrm>
            <a:off x="4318000" y="2286000"/>
            <a:ext cx="3556000" cy="822960"/>
          </a:xfrm>
        </p:spPr>
        <p:txBody>
          <a:bodyPr anchor="t"/>
          <a:lstStyle>
            <a:lvl1pPr marL="0" indent="0">
              <a:lnSpc>
                <a:spcPct val="90000"/>
              </a:lnSpc>
              <a:spcAft>
                <a:spcPts val="0"/>
              </a:spcAft>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Place headline here</a:t>
            </a:r>
          </a:p>
        </p:txBody>
      </p:sp>
      <p:sp>
        <p:nvSpPr>
          <p:cNvPr id="23" name="Content Placeholder 3">
            <a:extLst>
              <a:ext uri="{FF2B5EF4-FFF2-40B4-BE49-F238E27FC236}">
                <a16:creationId xmlns:a16="http://schemas.microsoft.com/office/drawing/2014/main" id="{DB26F5FE-8482-4C00-99C1-3FC3BEEE82C8}"/>
              </a:ext>
            </a:extLst>
          </p:cNvPr>
          <p:cNvSpPr>
            <a:spLocks noGrp="1"/>
          </p:cNvSpPr>
          <p:nvPr>
            <p:ph sz="half" idx="20" hasCustomPrompt="1"/>
          </p:nvPr>
        </p:nvSpPr>
        <p:spPr>
          <a:xfrm>
            <a:off x="4318000" y="3108960"/>
            <a:ext cx="3556000" cy="2725310"/>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lang="en-US" sz="1200" kern="1200" dirty="0">
                <a:solidFill>
                  <a:schemeClr val="tx1"/>
                </a:solidFill>
                <a:latin typeface="+mn-lt"/>
                <a:ea typeface="+mn-ea"/>
                <a:cs typeface="+mn-cs"/>
              </a:defRPr>
            </a:lvl6pPr>
          </a:lstStyle>
          <a:p>
            <a:pPr lvl="0"/>
            <a:r>
              <a:rPr lang="en-US" dirty="0"/>
              <a:t>Place text here</a:t>
            </a:r>
          </a:p>
          <a:p>
            <a:pPr lvl="1"/>
            <a:r>
              <a:rPr lang="en-US" dirty="0"/>
              <a:t>Second level</a:t>
            </a:r>
          </a:p>
          <a:p>
            <a:pPr lvl="2"/>
            <a:r>
              <a:rPr lang="en-US" dirty="0"/>
              <a:t>Third level</a:t>
            </a:r>
          </a:p>
          <a:p>
            <a:pPr lvl="3"/>
            <a:r>
              <a:rPr lang="en-US" dirty="0"/>
              <a:t>Fourth level</a:t>
            </a:r>
          </a:p>
          <a:p>
            <a:pPr lvl="4"/>
            <a:r>
              <a:rPr lang="en-US" dirty="0"/>
              <a:t>Fifth level</a:t>
            </a:r>
          </a:p>
          <a:p>
            <a:pPr marL="11113" lvl="5" indent="0" algn="l" defTabSz="228600" rtl="0" eaLnBrk="1" latinLnBrk="0" hangingPunct="1">
              <a:lnSpc>
                <a:spcPct val="90000"/>
              </a:lnSpc>
              <a:spcBef>
                <a:spcPts val="0"/>
              </a:spcBef>
              <a:spcAft>
                <a:spcPts val="1200"/>
              </a:spcAft>
              <a:buFont typeface="Graphik" panose="020B0503030202060203" pitchFamily="34" charset="0"/>
              <a:buNone/>
              <a:tabLst/>
            </a:pPr>
            <a:r>
              <a:rPr lang="en-US" dirty="0"/>
              <a:t>Sixth level</a:t>
            </a:r>
          </a:p>
        </p:txBody>
      </p:sp>
      <p:sp>
        <p:nvSpPr>
          <p:cNvPr id="24" name="Text Placeholder 2">
            <a:extLst>
              <a:ext uri="{FF2B5EF4-FFF2-40B4-BE49-F238E27FC236}">
                <a16:creationId xmlns:a16="http://schemas.microsoft.com/office/drawing/2014/main" id="{6F91AD4F-1A63-495D-A741-37A4A9D585AA}"/>
              </a:ext>
            </a:extLst>
          </p:cNvPr>
          <p:cNvSpPr>
            <a:spLocks noGrp="1"/>
          </p:cNvSpPr>
          <p:nvPr>
            <p:ph type="body" idx="21" hasCustomPrompt="1"/>
          </p:nvPr>
        </p:nvSpPr>
        <p:spPr>
          <a:xfrm>
            <a:off x="4318000" y="1828800"/>
            <a:ext cx="3556000" cy="457200"/>
          </a:xfrm>
        </p:spPr>
        <p:txBody>
          <a:bodyPr anchor="t"/>
          <a:lstStyle>
            <a:lvl1pPr marL="0" indent="0">
              <a:spcAft>
                <a:spcPts val="0"/>
              </a:spcAft>
              <a:buNone/>
              <a:defRPr sz="2400" b="1">
                <a:solidFill>
                  <a:schemeClr val="accent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a:t>
            </a:r>
            <a:endParaRPr lang="en-US" dirty="0"/>
          </a:p>
        </p:txBody>
      </p:sp>
      <p:sp>
        <p:nvSpPr>
          <p:cNvPr id="25" name="Text Placeholder 2">
            <a:extLst>
              <a:ext uri="{FF2B5EF4-FFF2-40B4-BE49-F238E27FC236}">
                <a16:creationId xmlns:a16="http://schemas.microsoft.com/office/drawing/2014/main" id="{9B33E71D-D540-47A3-B3BA-2FFF7F53FF11}"/>
              </a:ext>
            </a:extLst>
          </p:cNvPr>
          <p:cNvSpPr>
            <a:spLocks noGrp="1"/>
          </p:cNvSpPr>
          <p:nvPr>
            <p:ph type="body" idx="22" hasCustomPrompt="1"/>
          </p:nvPr>
        </p:nvSpPr>
        <p:spPr>
          <a:xfrm>
            <a:off x="8255000" y="2286000"/>
            <a:ext cx="3556000" cy="822960"/>
          </a:xfrm>
        </p:spPr>
        <p:txBody>
          <a:bodyPr anchor="t"/>
          <a:lstStyle>
            <a:lvl1pPr marL="0" indent="0">
              <a:lnSpc>
                <a:spcPct val="90000"/>
              </a:lnSpc>
              <a:spcAft>
                <a:spcPts val="0"/>
              </a:spcAft>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Place headline here</a:t>
            </a:r>
          </a:p>
        </p:txBody>
      </p:sp>
      <p:sp>
        <p:nvSpPr>
          <p:cNvPr id="26" name="Content Placeholder 3">
            <a:extLst>
              <a:ext uri="{FF2B5EF4-FFF2-40B4-BE49-F238E27FC236}">
                <a16:creationId xmlns:a16="http://schemas.microsoft.com/office/drawing/2014/main" id="{CBA38EFA-DE92-462D-AAF3-DE465A478568}"/>
              </a:ext>
            </a:extLst>
          </p:cNvPr>
          <p:cNvSpPr>
            <a:spLocks noGrp="1"/>
          </p:cNvSpPr>
          <p:nvPr>
            <p:ph sz="half" idx="23" hasCustomPrompt="1"/>
          </p:nvPr>
        </p:nvSpPr>
        <p:spPr>
          <a:xfrm>
            <a:off x="8255000" y="3108960"/>
            <a:ext cx="3556000" cy="2725310"/>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lang="en-US" sz="1200" kern="1200" dirty="0">
                <a:solidFill>
                  <a:schemeClr val="tx1"/>
                </a:solidFill>
                <a:latin typeface="+mn-lt"/>
                <a:ea typeface="+mn-ea"/>
                <a:cs typeface="+mn-cs"/>
              </a:defRPr>
            </a:lvl6pPr>
          </a:lstStyle>
          <a:p>
            <a:pPr lvl="0"/>
            <a:r>
              <a:rPr lang="en-US" dirty="0"/>
              <a:t>Place text here</a:t>
            </a:r>
          </a:p>
          <a:p>
            <a:pPr lvl="1"/>
            <a:r>
              <a:rPr lang="en-US" dirty="0"/>
              <a:t>Second level</a:t>
            </a:r>
          </a:p>
          <a:p>
            <a:pPr lvl="2"/>
            <a:r>
              <a:rPr lang="en-US" dirty="0"/>
              <a:t>Third level</a:t>
            </a:r>
          </a:p>
          <a:p>
            <a:pPr lvl="3"/>
            <a:r>
              <a:rPr lang="en-US" dirty="0"/>
              <a:t>Fourth level</a:t>
            </a:r>
          </a:p>
          <a:p>
            <a:pPr lvl="4"/>
            <a:r>
              <a:rPr lang="en-US" dirty="0"/>
              <a:t>Fifth level</a:t>
            </a:r>
          </a:p>
          <a:p>
            <a:pPr marL="11113" lvl="5" indent="0" algn="l" defTabSz="228600" rtl="0" eaLnBrk="1" latinLnBrk="0" hangingPunct="1">
              <a:lnSpc>
                <a:spcPct val="90000"/>
              </a:lnSpc>
              <a:spcBef>
                <a:spcPts val="0"/>
              </a:spcBef>
              <a:spcAft>
                <a:spcPts val="1200"/>
              </a:spcAft>
              <a:buFont typeface="Graphik" panose="020B0503030202060203" pitchFamily="34" charset="0"/>
              <a:buNone/>
              <a:tabLst/>
            </a:pPr>
            <a:r>
              <a:rPr lang="en-US" dirty="0"/>
              <a:t>Sixth level</a:t>
            </a:r>
          </a:p>
        </p:txBody>
      </p:sp>
      <p:sp>
        <p:nvSpPr>
          <p:cNvPr id="27" name="Text Placeholder 2">
            <a:extLst>
              <a:ext uri="{FF2B5EF4-FFF2-40B4-BE49-F238E27FC236}">
                <a16:creationId xmlns:a16="http://schemas.microsoft.com/office/drawing/2014/main" id="{93F1B026-22B9-4DC5-B7C8-C26593A206F4}"/>
              </a:ext>
            </a:extLst>
          </p:cNvPr>
          <p:cNvSpPr>
            <a:spLocks noGrp="1"/>
          </p:cNvSpPr>
          <p:nvPr>
            <p:ph type="body" idx="24" hasCustomPrompt="1"/>
          </p:nvPr>
        </p:nvSpPr>
        <p:spPr>
          <a:xfrm>
            <a:off x="8255000" y="1828800"/>
            <a:ext cx="3556000" cy="457200"/>
          </a:xfrm>
        </p:spPr>
        <p:txBody>
          <a:bodyPr anchor="t"/>
          <a:lstStyle>
            <a:lvl1pPr marL="0" indent="0">
              <a:spcAft>
                <a:spcPts val="0"/>
              </a:spcAft>
              <a:buNone/>
              <a:defRPr sz="2400" b="1">
                <a:solidFill>
                  <a:schemeClr val="accent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a:t>
            </a:r>
            <a:endParaRPr lang="en-US" dirty="0"/>
          </a:p>
        </p:txBody>
      </p:sp>
    </p:spTree>
    <p:extLst>
      <p:ext uri="{BB962C8B-B14F-4D97-AF65-F5344CB8AC3E}">
        <p14:creationId xmlns:p14="http://schemas.microsoft.com/office/powerpoint/2010/main" val="3268099797"/>
      </p:ext>
    </p:extLst>
  </p:cSld>
  <p:clrMapOvr>
    <a:masterClrMapping/>
  </p:clrMapOvr>
  <p:extLst>
    <p:ext uri="{DCECCB84-F9BA-43D5-87BE-67443E8EF086}">
      <p15:sldGuideLst xmlns:p15="http://schemas.microsoft.com/office/powerpoint/2012/main">
        <p15:guide id="1" orient="horz" pos="864" userDrawn="1">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lumns 4 - Lis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1A5E4-3909-4229-80CB-2E4CA2A5B2D3}"/>
              </a:ext>
            </a:extLst>
          </p:cNvPr>
          <p:cNvSpPr>
            <a:spLocks noGrp="1"/>
          </p:cNvSpPr>
          <p:nvPr>
            <p:ph type="title" hasCustomPrompt="1"/>
          </p:nvPr>
        </p:nvSpPr>
        <p:spPr>
          <a:xfrm>
            <a:off x="381001" y="380999"/>
            <a:ext cx="11429999" cy="990602"/>
          </a:xfrm>
        </p:spPr>
        <p:txBody>
          <a:bodyPr/>
          <a:lstStyle/>
          <a:p>
            <a:r>
              <a:rPr lang="en-GB" dirty="0"/>
              <a:t>Place headline here (36pt, min 30pt)</a:t>
            </a:r>
            <a:endParaRPr lang="en-US" dirty="0"/>
          </a:p>
        </p:txBody>
      </p:sp>
      <p:sp>
        <p:nvSpPr>
          <p:cNvPr id="3" name="Text Placeholder 2">
            <a:extLst>
              <a:ext uri="{FF2B5EF4-FFF2-40B4-BE49-F238E27FC236}">
                <a16:creationId xmlns:a16="http://schemas.microsoft.com/office/drawing/2014/main" id="{4C9BBD74-54FD-481F-B3FD-0CE5318F281F}"/>
              </a:ext>
            </a:extLst>
          </p:cNvPr>
          <p:cNvSpPr>
            <a:spLocks noGrp="1"/>
          </p:cNvSpPr>
          <p:nvPr>
            <p:ph type="body" idx="1" hasCustomPrompt="1"/>
          </p:nvPr>
        </p:nvSpPr>
        <p:spPr>
          <a:xfrm>
            <a:off x="381000" y="2286000"/>
            <a:ext cx="2571749" cy="822960"/>
          </a:xfrm>
        </p:spPr>
        <p:txBody>
          <a:bodyPr anchor="t"/>
          <a:lstStyle>
            <a:lvl1pPr marL="0" indent="0">
              <a:lnSpc>
                <a:spcPct val="90000"/>
              </a:lnSpc>
              <a:spcAft>
                <a:spcPts val="0"/>
              </a:spcAft>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Place headline here</a:t>
            </a:r>
          </a:p>
        </p:txBody>
      </p:sp>
      <p:sp>
        <p:nvSpPr>
          <p:cNvPr id="19" name="Text Placeholder 2">
            <a:extLst>
              <a:ext uri="{FF2B5EF4-FFF2-40B4-BE49-F238E27FC236}">
                <a16:creationId xmlns:a16="http://schemas.microsoft.com/office/drawing/2014/main" id="{72341109-26F6-4227-8890-EA8EB1C0EBBA}"/>
              </a:ext>
            </a:extLst>
          </p:cNvPr>
          <p:cNvSpPr>
            <a:spLocks noGrp="1"/>
          </p:cNvSpPr>
          <p:nvPr>
            <p:ph type="body" idx="18" hasCustomPrompt="1"/>
          </p:nvPr>
        </p:nvSpPr>
        <p:spPr>
          <a:xfrm>
            <a:off x="381000" y="1828800"/>
            <a:ext cx="2571749" cy="457200"/>
          </a:xfrm>
        </p:spPr>
        <p:txBody>
          <a:bodyPr anchor="t"/>
          <a:lstStyle>
            <a:lvl1pPr marL="0" indent="0">
              <a:spcAft>
                <a:spcPts val="0"/>
              </a:spcAft>
              <a:buNone/>
              <a:defRPr sz="2400" b="1">
                <a:solidFill>
                  <a:schemeClr val="accent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a:t>
            </a:r>
            <a:endParaRPr lang="en-US" dirty="0"/>
          </a:p>
        </p:txBody>
      </p:sp>
      <p:sp>
        <p:nvSpPr>
          <p:cNvPr id="22" name="Text Placeholder 2">
            <a:extLst>
              <a:ext uri="{FF2B5EF4-FFF2-40B4-BE49-F238E27FC236}">
                <a16:creationId xmlns:a16="http://schemas.microsoft.com/office/drawing/2014/main" id="{65274935-A310-47A1-ACB7-150C9A4CCBD8}"/>
              </a:ext>
            </a:extLst>
          </p:cNvPr>
          <p:cNvSpPr>
            <a:spLocks noGrp="1"/>
          </p:cNvSpPr>
          <p:nvPr>
            <p:ph type="body" idx="19" hasCustomPrompt="1"/>
          </p:nvPr>
        </p:nvSpPr>
        <p:spPr>
          <a:xfrm>
            <a:off x="3333750" y="2286000"/>
            <a:ext cx="2571750" cy="822960"/>
          </a:xfrm>
        </p:spPr>
        <p:txBody>
          <a:bodyPr anchor="t"/>
          <a:lstStyle>
            <a:lvl1pPr marL="0" indent="0">
              <a:lnSpc>
                <a:spcPct val="90000"/>
              </a:lnSpc>
              <a:spcAft>
                <a:spcPts val="0"/>
              </a:spcAft>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Place headline here</a:t>
            </a:r>
          </a:p>
        </p:txBody>
      </p:sp>
      <p:sp>
        <p:nvSpPr>
          <p:cNvPr id="24" name="Text Placeholder 2">
            <a:extLst>
              <a:ext uri="{FF2B5EF4-FFF2-40B4-BE49-F238E27FC236}">
                <a16:creationId xmlns:a16="http://schemas.microsoft.com/office/drawing/2014/main" id="{6F91AD4F-1A63-495D-A741-37A4A9D585AA}"/>
              </a:ext>
            </a:extLst>
          </p:cNvPr>
          <p:cNvSpPr>
            <a:spLocks noGrp="1"/>
          </p:cNvSpPr>
          <p:nvPr>
            <p:ph type="body" idx="21" hasCustomPrompt="1"/>
          </p:nvPr>
        </p:nvSpPr>
        <p:spPr>
          <a:xfrm>
            <a:off x="3333750" y="1828800"/>
            <a:ext cx="2571750" cy="457200"/>
          </a:xfrm>
        </p:spPr>
        <p:txBody>
          <a:bodyPr anchor="t"/>
          <a:lstStyle>
            <a:lvl1pPr marL="0" indent="0">
              <a:spcAft>
                <a:spcPts val="0"/>
              </a:spcAft>
              <a:buNone/>
              <a:defRPr sz="2400" b="1">
                <a:solidFill>
                  <a:schemeClr val="accent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a:t>
            </a:r>
            <a:endParaRPr lang="en-US" dirty="0"/>
          </a:p>
        </p:txBody>
      </p:sp>
      <p:sp>
        <p:nvSpPr>
          <p:cNvPr id="25" name="Text Placeholder 2">
            <a:extLst>
              <a:ext uri="{FF2B5EF4-FFF2-40B4-BE49-F238E27FC236}">
                <a16:creationId xmlns:a16="http://schemas.microsoft.com/office/drawing/2014/main" id="{9B33E71D-D540-47A3-B3BA-2FFF7F53FF11}"/>
              </a:ext>
            </a:extLst>
          </p:cNvPr>
          <p:cNvSpPr>
            <a:spLocks noGrp="1"/>
          </p:cNvSpPr>
          <p:nvPr>
            <p:ph type="body" idx="22" hasCustomPrompt="1"/>
          </p:nvPr>
        </p:nvSpPr>
        <p:spPr>
          <a:xfrm>
            <a:off x="6286500" y="2286000"/>
            <a:ext cx="2571750" cy="822960"/>
          </a:xfrm>
        </p:spPr>
        <p:txBody>
          <a:bodyPr anchor="t"/>
          <a:lstStyle>
            <a:lvl1pPr marL="0" indent="0">
              <a:lnSpc>
                <a:spcPct val="90000"/>
              </a:lnSpc>
              <a:spcAft>
                <a:spcPts val="0"/>
              </a:spcAft>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Place headline here</a:t>
            </a:r>
          </a:p>
        </p:txBody>
      </p:sp>
      <p:sp>
        <p:nvSpPr>
          <p:cNvPr id="27" name="Text Placeholder 2">
            <a:extLst>
              <a:ext uri="{FF2B5EF4-FFF2-40B4-BE49-F238E27FC236}">
                <a16:creationId xmlns:a16="http://schemas.microsoft.com/office/drawing/2014/main" id="{93F1B026-22B9-4DC5-B7C8-C26593A206F4}"/>
              </a:ext>
            </a:extLst>
          </p:cNvPr>
          <p:cNvSpPr>
            <a:spLocks noGrp="1"/>
          </p:cNvSpPr>
          <p:nvPr>
            <p:ph type="body" idx="24" hasCustomPrompt="1"/>
          </p:nvPr>
        </p:nvSpPr>
        <p:spPr>
          <a:xfrm>
            <a:off x="6286500" y="1828800"/>
            <a:ext cx="2571750" cy="457200"/>
          </a:xfrm>
        </p:spPr>
        <p:txBody>
          <a:bodyPr anchor="t"/>
          <a:lstStyle>
            <a:lvl1pPr marL="0" indent="0">
              <a:spcAft>
                <a:spcPts val="0"/>
              </a:spcAft>
              <a:buNone/>
              <a:defRPr sz="2400" b="1">
                <a:solidFill>
                  <a:schemeClr val="accent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a:t>
            </a:r>
            <a:endParaRPr lang="en-US" dirty="0"/>
          </a:p>
        </p:txBody>
      </p:sp>
      <p:sp>
        <p:nvSpPr>
          <p:cNvPr id="18" name="Text Placeholder 2">
            <a:extLst>
              <a:ext uri="{FF2B5EF4-FFF2-40B4-BE49-F238E27FC236}">
                <a16:creationId xmlns:a16="http://schemas.microsoft.com/office/drawing/2014/main" id="{6973701C-90E3-449B-A44A-0C66B0945601}"/>
              </a:ext>
            </a:extLst>
          </p:cNvPr>
          <p:cNvSpPr>
            <a:spLocks noGrp="1"/>
          </p:cNvSpPr>
          <p:nvPr>
            <p:ph type="body" idx="25" hasCustomPrompt="1"/>
          </p:nvPr>
        </p:nvSpPr>
        <p:spPr>
          <a:xfrm>
            <a:off x="9239250" y="2286000"/>
            <a:ext cx="2571750" cy="822960"/>
          </a:xfrm>
        </p:spPr>
        <p:txBody>
          <a:bodyPr anchor="t"/>
          <a:lstStyle>
            <a:lvl1pPr marL="0" indent="0">
              <a:lnSpc>
                <a:spcPct val="90000"/>
              </a:lnSpc>
              <a:spcAft>
                <a:spcPts val="0"/>
              </a:spcAft>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Place headline here</a:t>
            </a:r>
          </a:p>
        </p:txBody>
      </p:sp>
      <p:sp>
        <p:nvSpPr>
          <p:cNvPr id="21" name="Text Placeholder 2">
            <a:extLst>
              <a:ext uri="{FF2B5EF4-FFF2-40B4-BE49-F238E27FC236}">
                <a16:creationId xmlns:a16="http://schemas.microsoft.com/office/drawing/2014/main" id="{D6CB018D-34A3-4417-AE76-9BB3793F0332}"/>
              </a:ext>
            </a:extLst>
          </p:cNvPr>
          <p:cNvSpPr>
            <a:spLocks noGrp="1"/>
          </p:cNvSpPr>
          <p:nvPr>
            <p:ph type="body" idx="27" hasCustomPrompt="1"/>
          </p:nvPr>
        </p:nvSpPr>
        <p:spPr>
          <a:xfrm>
            <a:off x="9239250" y="1828800"/>
            <a:ext cx="2571750" cy="457200"/>
          </a:xfrm>
        </p:spPr>
        <p:txBody>
          <a:bodyPr anchor="t"/>
          <a:lstStyle>
            <a:lvl1pPr marL="0" indent="0">
              <a:spcAft>
                <a:spcPts val="0"/>
              </a:spcAft>
              <a:buNone/>
              <a:defRPr sz="2400" b="1">
                <a:solidFill>
                  <a:schemeClr val="accent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a:t>
            </a:r>
            <a:endParaRPr lang="en-US" dirty="0"/>
          </a:p>
        </p:txBody>
      </p:sp>
      <p:sp>
        <p:nvSpPr>
          <p:cNvPr id="16" name="Content Placeholder 3">
            <a:extLst>
              <a:ext uri="{FF2B5EF4-FFF2-40B4-BE49-F238E27FC236}">
                <a16:creationId xmlns:a16="http://schemas.microsoft.com/office/drawing/2014/main" id="{3BDC2B1A-D3A0-C04B-AEDB-0389C637EF1A}"/>
              </a:ext>
            </a:extLst>
          </p:cNvPr>
          <p:cNvSpPr>
            <a:spLocks noGrp="1"/>
          </p:cNvSpPr>
          <p:nvPr>
            <p:ph sz="half" idx="28" hasCustomPrompt="1"/>
          </p:nvPr>
        </p:nvSpPr>
        <p:spPr>
          <a:xfrm>
            <a:off x="381000" y="3108960"/>
            <a:ext cx="2571749" cy="2725310"/>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sz="1200"/>
            </a:lvl6pPr>
          </a:lstStyle>
          <a:p>
            <a:pPr lvl="0"/>
            <a:r>
              <a:rPr lang="en-US" dirty="0"/>
              <a:t>Place text here</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p:txBody>
      </p:sp>
      <p:sp>
        <p:nvSpPr>
          <p:cNvPr id="17" name="Content Placeholder 3">
            <a:extLst>
              <a:ext uri="{FF2B5EF4-FFF2-40B4-BE49-F238E27FC236}">
                <a16:creationId xmlns:a16="http://schemas.microsoft.com/office/drawing/2014/main" id="{40F6CE73-9C88-264F-A7F2-A3D2B2D1938B}"/>
              </a:ext>
            </a:extLst>
          </p:cNvPr>
          <p:cNvSpPr>
            <a:spLocks noGrp="1"/>
          </p:cNvSpPr>
          <p:nvPr>
            <p:ph sz="half" idx="29" hasCustomPrompt="1"/>
          </p:nvPr>
        </p:nvSpPr>
        <p:spPr>
          <a:xfrm>
            <a:off x="3333751" y="3108960"/>
            <a:ext cx="2571749" cy="2725310"/>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sz="1200"/>
            </a:lvl6pPr>
          </a:lstStyle>
          <a:p>
            <a:pPr lvl="0"/>
            <a:r>
              <a:rPr lang="en-US" dirty="0"/>
              <a:t>Place text here</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p:txBody>
      </p:sp>
      <p:sp>
        <p:nvSpPr>
          <p:cNvPr id="28" name="Content Placeholder 3">
            <a:extLst>
              <a:ext uri="{FF2B5EF4-FFF2-40B4-BE49-F238E27FC236}">
                <a16:creationId xmlns:a16="http://schemas.microsoft.com/office/drawing/2014/main" id="{5F289FE6-F2A2-784D-9D31-047C10F04CDF}"/>
              </a:ext>
            </a:extLst>
          </p:cNvPr>
          <p:cNvSpPr>
            <a:spLocks noGrp="1"/>
          </p:cNvSpPr>
          <p:nvPr>
            <p:ph sz="half" idx="30" hasCustomPrompt="1"/>
          </p:nvPr>
        </p:nvSpPr>
        <p:spPr>
          <a:xfrm>
            <a:off x="6286501" y="3108960"/>
            <a:ext cx="2571749" cy="2725310"/>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sz="1200"/>
            </a:lvl6pPr>
          </a:lstStyle>
          <a:p>
            <a:pPr lvl="0"/>
            <a:r>
              <a:rPr lang="en-US" dirty="0"/>
              <a:t>Place text here</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p:txBody>
      </p:sp>
      <p:sp>
        <p:nvSpPr>
          <p:cNvPr id="29" name="Content Placeholder 3">
            <a:extLst>
              <a:ext uri="{FF2B5EF4-FFF2-40B4-BE49-F238E27FC236}">
                <a16:creationId xmlns:a16="http://schemas.microsoft.com/office/drawing/2014/main" id="{A079B5C1-1D0F-8F40-A376-4AE3B49D1B5A}"/>
              </a:ext>
            </a:extLst>
          </p:cNvPr>
          <p:cNvSpPr>
            <a:spLocks noGrp="1"/>
          </p:cNvSpPr>
          <p:nvPr>
            <p:ph sz="half" idx="31" hasCustomPrompt="1"/>
          </p:nvPr>
        </p:nvSpPr>
        <p:spPr>
          <a:xfrm>
            <a:off x="9239251" y="3108960"/>
            <a:ext cx="2571749" cy="2725310"/>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sz="1200"/>
            </a:lvl6pPr>
          </a:lstStyle>
          <a:p>
            <a:pPr lvl="0"/>
            <a:r>
              <a:rPr lang="en-US" dirty="0"/>
              <a:t>Place text here</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p:txBody>
      </p:sp>
    </p:spTree>
    <p:extLst>
      <p:ext uri="{BB962C8B-B14F-4D97-AF65-F5344CB8AC3E}">
        <p14:creationId xmlns:p14="http://schemas.microsoft.com/office/powerpoint/2010/main" val="3560975919"/>
      </p:ext>
    </p:extLst>
  </p:cSld>
  <p:clrMapOvr>
    <a:masterClrMapping/>
  </p:clrMapOvr>
  <p:extLst>
    <p:ext uri="{DCECCB84-F9BA-43D5-87BE-67443E8EF086}">
      <p15:sldGuideLst xmlns:p15="http://schemas.microsoft.com/office/powerpoint/2012/main">
        <p15:guide id="1" orient="horz" pos="864" userDrawn="1">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Greetings Slide - Logo">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2575624" y="2318273"/>
            <a:ext cx="7040753" cy="2221454"/>
          </a:xfrm>
        </p:spPr>
        <p:txBody>
          <a:bodyPr anchor="ctr"/>
          <a:lstStyle>
            <a:lvl1pPr algn="ctr">
              <a:defRPr sz="8800">
                <a:solidFill>
                  <a:schemeClr val="tx1"/>
                </a:solidFill>
              </a:defRPr>
            </a:lvl1pPr>
          </a:lstStyle>
          <a:p>
            <a:r>
              <a:rPr lang="en-GB" dirty="0"/>
              <a:t>Welcome</a:t>
            </a:r>
            <a:endParaRPr lang="en-US" dirty="0"/>
          </a:p>
        </p:txBody>
      </p:sp>
      <p:pic>
        <p:nvPicPr>
          <p:cNvPr id="3" name="Graphic 5">
            <a:extLst>
              <a:ext uri="{FF2B5EF4-FFF2-40B4-BE49-F238E27FC236}">
                <a16:creationId xmlns:a16="http://schemas.microsoft.com/office/drawing/2014/main" id="{6B12DB67-2F55-4F91-ABD8-4E1201FECE7E}"/>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5153882" y="698213"/>
            <a:ext cx="1884233" cy="498015"/>
          </a:xfrm>
          <a:prstGeom prst="rect">
            <a:avLst/>
          </a:prstGeom>
        </p:spPr>
      </p:pic>
      <p:sp>
        <p:nvSpPr>
          <p:cNvPr id="11" name="TextBox 10">
            <a:extLst>
              <a:ext uri="{FF2B5EF4-FFF2-40B4-BE49-F238E27FC236}">
                <a16:creationId xmlns:a16="http://schemas.microsoft.com/office/drawing/2014/main" id="{0B104FBB-E799-42A8-A4FA-483DC489523D}"/>
              </a:ext>
            </a:extLst>
          </p:cNvPr>
          <p:cNvSpPr txBox="1"/>
          <p:nvPr userDrawn="1"/>
        </p:nvSpPr>
        <p:spPr>
          <a:xfrm>
            <a:off x="0" y="-257908"/>
            <a:ext cx="6096000" cy="257908"/>
          </a:xfrm>
          <a:prstGeom prst="rect">
            <a:avLst/>
          </a:prstGeom>
          <a:noFill/>
        </p:spPr>
        <p:txBody>
          <a:bodyPr wrap="square" lIns="0" tIns="0" rIns="0" bIns="0" rtlCol="0" anchor="ctr">
            <a:noAutofit/>
          </a:bodyPr>
          <a:lstStyle>
            <a:defPPr>
              <a:defRPr lang="en-US"/>
            </a:defPPr>
            <a:lvl1pPr marR="0" lvl="0" indent="0" fontAlgn="auto">
              <a:lnSpc>
                <a:spcPct val="100000"/>
              </a:lnSpc>
              <a:spcBef>
                <a:spcPts val="0"/>
              </a:spcBef>
              <a:spcAft>
                <a:spcPts val="0"/>
              </a:spcAft>
              <a:buClrTx/>
              <a:buSzTx/>
              <a:buFontTx/>
              <a:buNone/>
              <a:tabLst/>
              <a:defRPr kumimoji="0" sz="800" b="0" i="0" u="none" strike="noStrike" kern="0" cap="none" spc="0" normalizeH="0" baseline="0">
                <a:ln>
                  <a:noFill/>
                </a:ln>
                <a:solidFill>
                  <a:schemeClr val="bg2"/>
                </a:solidFill>
                <a:effectLst/>
                <a:uLnTx/>
                <a:uFillTx/>
              </a:defRPr>
            </a:lvl1pPr>
          </a:lstStyle>
          <a:p>
            <a:pPr lvl="0"/>
            <a:r>
              <a:rPr lang="en-GB" noProof="0" dirty="0"/>
              <a:t>Format Background… &gt; Picture or texture fill &gt; Set to one of the dark or mid gradient options</a:t>
            </a:r>
            <a:endParaRPr lang="en-US" noProof="0" dirty="0"/>
          </a:p>
        </p:txBody>
      </p:sp>
      <p:pic>
        <p:nvPicPr>
          <p:cNvPr id="8" name="Picture 7">
            <a:extLst>
              <a:ext uri="{FF2B5EF4-FFF2-40B4-BE49-F238E27FC236}">
                <a16:creationId xmlns:a16="http://schemas.microsoft.com/office/drawing/2014/main" id="{B7CFD98C-36EF-9841-81E1-8F912DE9E802}"/>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625708" y="5891009"/>
            <a:ext cx="2940583" cy="268778"/>
          </a:xfrm>
          <a:prstGeom prst="rect">
            <a:avLst/>
          </a:prstGeom>
        </p:spPr>
      </p:pic>
    </p:spTree>
    <p:extLst>
      <p:ext uri="{BB962C8B-B14F-4D97-AF65-F5344CB8AC3E}">
        <p14:creationId xmlns:p14="http://schemas.microsoft.com/office/powerpoint/2010/main" val="2470055771"/>
      </p:ext>
    </p:extLst>
  </p:cSld>
  <p:clrMapOvr>
    <a:overrideClrMapping bg1="dk1" tx1="lt1" bg2="dk2" tx2="lt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Icons 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EC595-3BDB-489C-AB5C-4C48BF9B07CB}"/>
              </a:ext>
            </a:extLst>
          </p:cNvPr>
          <p:cNvSpPr>
            <a:spLocks noGrp="1"/>
          </p:cNvSpPr>
          <p:nvPr>
            <p:ph type="title" hasCustomPrompt="1"/>
          </p:nvPr>
        </p:nvSpPr>
        <p:spPr>
          <a:xfrm>
            <a:off x="381000" y="381000"/>
            <a:ext cx="11430000" cy="914400"/>
          </a:xfrm>
        </p:spPr>
        <p:txBody>
          <a:bodyPr/>
          <a:lstStyle>
            <a:lvl1pPr>
              <a:defRPr sz="3600"/>
            </a:lvl1pPr>
          </a:lstStyle>
          <a:p>
            <a:r>
              <a:rPr lang="en-GB" dirty="0"/>
              <a:t>Place headline here (36pt, min 30pt)</a:t>
            </a:r>
            <a:endParaRPr lang="en-US" dirty="0"/>
          </a:p>
        </p:txBody>
      </p:sp>
      <p:sp>
        <p:nvSpPr>
          <p:cNvPr id="15" name="Picture Placeholder 13">
            <a:extLst>
              <a:ext uri="{FF2B5EF4-FFF2-40B4-BE49-F238E27FC236}">
                <a16:creationId xmlns:a16="http://schemas.microsoft.com/office/drawing/2014/main" id="{BD757F29-5B8C-430C-B53D-FA44B1887B4E}"/>
              </a:ext>
            </a:extLst>
          </p:cNvPr>
          <p:cNvSpPr>
            <a:spLocks noGrp="1"/>
          </p:cNvSpPr>
          <p:nvPr>
            <p:ph type="pic" sz="quarter" idx="14" hasCustomPrompt="1"/>
          </p:nvPr>
        </p:nvSpPr>
        <p:spPr>
          <a:xfrm>
            <a:off x="713771" y="2098874"/>
            <a:ext cx="1312792" cy="1312792"/>
          </a:xfrm>
          <a:noFill/>
        </p:spPr>
        <p:txBody>
          <a:bodyPr/>
          <a:lstStyle>
            <a:lvl1pPr marL="0" indent="0" algn="ctr">
              <a:buFont typeface="Arial" panose="020B0604020202020204" pitchFamily="34" charset="0"/>
              <a:buNone/>
              <a:defRPr sz="1800" b="0"/>
            </a:lvl1pPr>
          </a:lstStyle>
          <a:p>
            <a:r>
              <a:rPr lang="en-GB" dirty="0"/>
              <a:t>Add icon</a:t>
            </a:r>
            <a:endParaRPr lang="en-US" dirty="0"/>
          </a:p>
        </p:txBody>
      </p:sp>
      <p:sp>
        <p:nvSpPr>
          <p:cNvPr id="22" name="Text Placeholder 21">
            <a:extLst>
              <a:ext uri="{FF2B5EF4-FFF2-40B4-BE49-F238E27FC236}">
                <a16:creationId xmlns:a16="http://schemas.microsoft.com/office/drawing/2014/main" id="{4C854DFB-B17D-45CF-98C3-3882DBE2C32C}"/>
              </a:ext>
            </a:extLst>
          </p:cNvPr>
          <p:cNvSpPr>
            <a:spLocks noGrp="1"/>
          </p:cNvSpPr>
          <p:nvPr>
            <p:ph type="body" sz="quarter" idx="19" hasCustomPrompt="1"/>
          </p:nvPr>
        </p:nvSpPr>
        <p:spPr>
          <a:xfrm>
            <a:off x="377415" y="3898900"/>
            <a:ext cx="1985504" cy="1677926"/>
          </a:xfrm>
        </p:spPr>
        <p:txBody>
          <a:bodyPr/>
          <a:lstStyle>
            <a:lvl1pPr marL="0" indent="0" algn="ctr">
              <a:lnSpc>
                <a:spcPct val="90000"/>
              </a:lnSpc>
              <a:spcAft>
                <a:spcPts val="600"/>
              </a:spcAft>
              <a:buFont typeface="Arial" panose="020B0604020202020204" pitchFamily="34" charset="0"/>
              <a:buNone/>
              <a:defRPr sz="2000" b="1">
                <a:latin typeface="+mj-lt"/>
              </a:defRPr>
            </a:lvl1pPr>
            <a:lvl2pPr marL="0" indent="0" algn="ctr">
              <a:spcAft>
                <a:spcPts val="600"/>
              </a:spcAft>
              <a:buNone/>
              <a:defRPr sz="1600"/>
            </a:lvl2pPr>
            <a:lvl3pPr marL="0" indent="0" algn="ctr">
              <a:spcAft>
                <a:spcPts val="600"/>
              </a:spcAft>
              <a:buNone/>
              <a:defRPr sz="1200"/>
            </a:lvl3pPr>
            <a:lvl4pPr marL="182880" indent="-182880" algn="ctr">
              <a:spcAft>
                <a:spcPts val="600"/>
              </a:spcAft>
              <a:buFont typeface="Arial" panose="020B0604020202020204" pitchFamily="34" charset="0"/>
              <a:buChar char="•"/>
              <a:defRPr sz="1200"/>
            </a:lvl4pPr>
            <a:lvl5pPr>
              <a:spcAft>
                <a:spcPts val="600"/>
              </a:spcAft>
              <a:defRPr sz="1600"/>
            </a:lvl5pPr>
          </a:lstStyle>
          <a:p>
            <a:pPr lvl="0"/>
            <a:r>
              <a:rPr lang="en-US" dirty="0"/>
              <a:t>Headline</a:t>
            </a:r>
          </a:p>
          <a:p>
            <a:pPr lvl="1"/>
            <a:r>
              <a:rPr lang="en-US" dirty="0"/>
              <a:t>Details</a:t>
            </a:r>
          </a:p>
          <a:p>
            <a:pPr lvl="2"/>
            <a:r>
              <a:rPr lang="en-US" dirty="0"/>
              <a:t>More details</a:t>
            </a:r>
          </a:p>
          <a:p>
            <a:pPr lvl="3"/>
            <a:r>
              <a:rPr lang="en-US" dirty="0"/>
              <a:t>Bullet point</a:t>
            </a:r>
          </a:p>
        </p:txBody>
      </p:sp>
      <p:sp>
        <p:nvSpPr>
          <p:cNvPr id="16" name="Text Placeholder 21">
            <a:extLst>
              <a:ext uri="{FF2B5EF4-FFF2-40B4-BE49-F238E27FC236}">
                <a16:creationId xmlns:a16="http://schemas.microsoft.com/office/drawing/2014/main" id="{C5D125FD-0D25-4E65-82F5-4E18FE84E47C}"/>
              </a:ext>
            </a:extLst>
          </p:cNvPr>
          <p:cNvSpPr>
            <a:spLocks noGrp="1"/>
          </p:cNvSpPr>
          <p:nvPr>
            <p:ph type="body" sz="quarter" idx="20" hasCustomPrompt="1"/>
          </p:nvPr>
        </p:nvSpPr>
        <p:spPr>
          <a:xfrm>
            <a:off x="2739435" y="3898900"/>
            <a:ext cx="1985504" cy="1677926"/>
          </a:xfrm>
        </p:spPr>
        <p:txBody>
          <a:bodyPr/>
          <a:lstStyle>
            <a:lvl1pPr marL="0" indent="0" algn="ctr">
              <a:lnSpc>
                <a:spcPct val="90000"/>
              </a:lnSpc>
              <a:spcAft>
                <a:spcPts val="600"/>
              </a:spcAft>
              <a:buFont typeface="Arial" panose="020B0604020202020204" pitchFamily="34" charset="0"/>
              <a:buNone/>
              <a:defRPr sz="2000" b="1">
                <a:latin typeface="+mj-lt"/>
              </a:defRPr>
            </a:lvl1pPr>
            <a:lvl2pPr marL="0" indent="0" algn="ctr">
              <a:spcAft>
                <a:spcPts val="600"/>
              </a:spcAft>
              <a:buNone/>
              <a:defRPr sz="1600"/>
            </a:lvl2pPr>
            <a:lvl3pPr marL="0" indent="0" algn="ctr">
              <a:spcAft>
                <a:spcPts val="600"/>
              </a:spcAft>
              <a:buNone/>
              <a:defRPr sz="1200"/>
            </a:lvl3pPr>
            <a:lvl4pPr marL="182880" indent="-182880" algn="ctr">
              <a:spcAft>
                <a:spcPts val="600"/>
              </a:spcAft>
              <a:buFont typeface="Arial" panose="020B0604020202020204" pitchFamily="34" charset="0"/>
              <a:buChar char="•"/>
              <a:defRPr sz="1200"/>
            </a:lvl4pPr>
            <a:lvl5pPr>
              <a:spcAft>
                <a:spcPts val="600"/>
              </a:spcAft>
              <a:defRPr sz="1600"/>
            </a:lvl5pPr>
          </a:lstStyle>
          <a:p>
            <a:pPr lvl="0"/>
            <a:r>
              <a:rPr lang="en-US" dirty="0"/>
              <a:t>Headline</a:t>
            </a:r>
          </a:p>
          <a:p>
            <a:pPr lvl="1"/>
            <a:r>
              <a:rPr lang="en-US" dirty="0"/>
              <a:t>Details</a:t>
            </a:r>
          </a:p>
          <a:p>
            <a:pPr lvl="2"/>
            <a:r>
              <a:rPr lang="en-US" dirty="0"/>
              <a:t>More details</a:t>
            </a:r>
          </a:p>
          <a:p>
            <a:pPr lvl="3"/>
            <a:r>
              <a:rPr lang="en-US" dirty="0"/>
              <a:t>Bullet point</a:t>
            </a:r>
          </a:p>
        </p:txBody>
      </p:sp>
      <p:sp>
        <p:nvSpPr>
          <p:cNvPr id="21" name="Text Placeholder 21">
            <a:extLst>
              <a:ext uri="{FF2B5EF4-FFF2-40B4-BE49-F238E27FC236}">
                <a16:creationId xmlns:a16="http://schemas.microsoft.com/office/drawing/2014/main" id="{5B124AA5-6419-4552-97B5-242DA08BE730}"/>
              </a:ext>
            </a:extLst>
          </p:cNvPr>
          <p:cNvSpPr>
            <a:spLocks noGrp="1"/>
          </p:cNvSpPr>
          <p:nvPr>
            <p:ph type="body" sz="quarter" idx="21" hasCustomPrompt="1"/>
          </p:nvPr>
        </p:nvSpPr>
        <p:spPr>
          <a:xfrm>
            <a:off x="5101455" y="3898900"/>
            <a:ext cx="1985504" cy="1677926"/>
          </a:xfrm>
        </p:spPr>
        <p:txBody>
          <a:bodyPr/>
          <a:lstStyle>
            <a:lvl1pPr marL="0" indent="0" algn="ctr">
              <a:lnSpc>
                <a:spcPct val="90000"/>
              </a:lnSpc>
              <a:spcAft>
                <a:spcPts val="600"/>
              </a:spcAft>
              <a:buFont typeface="Arial" panose="020B0604020202020204" pitchFamily="34" charset="0"/>
              <a:buNone/>
              <a:defRPr sz="2000" b="1">
                <a:latin typeface="+mj-lt"/>
              </a:defRPr>
            </a:lvl1pPr>
            <a:lvl2pPr marL="0" indent="0" algn="ctr">
              <a:spcAft>
                <a:spcPts val="600"/>
              </a:spcAft>
              <a:buNone/>
              <a:defRPr sz="1600"/>
            </a:lvl2pPr>
            <a:lvl3pPr marL="0" indent="0" algn="ctr">
              <a:spcAft>
                <a:spcPts val="600"/>
              </a:spcAft>
              <a:buNone/>
              <a:defRPr sz="1200"/>
            </a:lvl3pPr>
            <a:lvl4pPr marL="182880" indent="-182880" algn="ctr">
              <a:spcAft>
                <a:spcPts val="600"/>
              </a:spcAft>
              <a:buFont typeface="Arial" panose="020B0604020202020204" pitchFamily="34" charset="0"/>
              <a:buChar char="•"/>
              <a:defRPr sz="1200"/>
            </a:lvl4pPr>
            <a:lvl5pPr>
              <a:spcAft>
                <a:spcPts val="600"/>
              </a:spcAft>
              <a:defRPr sz="1600"/>
            </a:lvl5pPr>
          </a:lstStyle>
          <a:p>
            <a:pPr lvl="0"/>
            <a:r>
              <a:rPr lang="en-US" dirty="0"/>
              <a:t>Headline</a:t>
            </a:r>
          </a:p>
          <a:p>
            <a:pPr lvl="1"/>
            <a:r>
              <a:rPr lang="en-US" dirty="0"/>
              <a:t>Details</a:t>
            </a:r>
          </a:p>
          <a:p>
            <a:pPr lvl="2"/>
            <a:r>
              <a:rPr lang="en-US" dirty="0"/>
              <a:t>More details</a:t>
            </a:r>
          </a:p>
          <a:p>
            <a:pPr lvl="3"/>
            <a:r>
              <a:rPr lang="en-US" dirty="0"/>
              <a:t>Bullet point</a:t>
            </a:r>
          </a:p>
        </p:txBody>
      </p:sp>
      <p:sp>
        <p:nvSpPr>
          <p:cNvPr id="23" name="Text Placeholder 21">
            <a:extLst>
              <a:ext uri="{FF2B5EF4-FFF2-40B4-BE49-F238E27FC236}">
                <a16:creationId xmlns:a16="http://schemas.microsoft.com/office/drawing/2014/main" id="{A378CD97-B880-4BCB-AD71-A7C1C1C84891}"/>
              </a:ext>
            </a:extLst>
          </p:cNvPr>
          <p:cNvSpPr>
            <a:spLocks noGrp="1"/>
          </p:cNvSpPr>
          <p:nvPr>
            <p:ph type="body" sz="quarter" idx="22" hasCustomPrompt="1"/>
          </p:nvPr>
        </p:nvSpPr>
        <p:spPr>
          <a:xfrm>
            <a:off x="7463475" y="3898900"/>
            <a:ext cx="1985504" cy="1677926"/>
          </a:xfrm>
        </p:spPr>
        <p:txBody>
          <a:bodyPr/>
          <a:lstStyle>
            <a:lvl1pPr marL="0" indent="0" algn="ctr">
              <a:lnSpc>
                <a:spcPct val="90000"/>
              </a:lnSpc>
              <a:spcAft>
                <a:spcPts val="600"/>
              </a:spcAft>
              <a:buFont typeface="Arial" panose="020B0604020202020204" pitchFamily="34" charset="0"/>
              <a:buNone/>
              <a:defRPr sz="2000" b="1">
                <a:latin typeface="+mj-lt"/>
              </a:defRPr>
            </a:lvl1pPr>
            <a:lvl2pPr marL="0" indent="0" algn="ctr">
              <a:spcAft>
                <a:spcPts val="600"/>
              </a:spcAft>
              <a:buNone/>
              <a:defRPr sz="1600"/>
            </a:lvl2pPr>
            <a:lvl3pPr marL="0" indent="0" algn="ctr">
              <a:spcAft>
                <a:spcPts val="600"/>
              </a:spcAft>
              <a:buNone/>
              <a:defRPr sz="1200"/>
            </a:lvl3pPr>
            <a:lvl4pPr marL="182880" indent="-182880" algn="ctr">
              <a:spcAft>
                <a:spcPts val="600"/>
              </a:spcAft>
              <a:buFont typeface="Arial" panose="020B0604020202020204" pitchFamily="34" charset="0"/>
              <a:buChar char="•"/>
              <a:defRPr sz="1200"/>
            </a:lvl4pPr>
            <a:lvl5pPr>
              <a:spcAft>
                <a:spcPts val="600"/>
              </a:spcAft>
              <a:defRPr sz="1600"/>
            </a:lvl5pPr>
          </a:lstStyle>
          <a:p>
            <a:pPr lvl="0"/>
            <a:r>
              <a:rPr lang="en-US" dirty="0"/>
              <a:t>Headline</a:t>
            </a:r>
          </a:p>
          <a:p>
            <a:pPr lvl="1"/>
            <a:r>
              <a:rPr lang="en-US" dirty="0"/>
              <a:t>Details</a:t>
            </a:r>
          </a:p>
          <a:p>
            <a:pPr lvl="2"/>
            <a:r>
              <a:rPr lang="en-US" dirty="0"/>
              <a:t>More details</a:t>
            </a:r>
          </a:p>
          <a:p>
            <a:pPr lvl="3"/>
            <a:r>
              <a:rPr lang="en-US" dirty="0"/>
              <a:t>Bullet point</a:t>
            </a:r>
          </a:p>
        </p:txBody>
      </p:sp>
      <p:sp>
        <p:nvSpPr>
          <p:cNvPr id="24" name="Text Placeholder 21">
            <a:extLst>
              <a:ext uri="{FF2B5EF4-FFF2-40B4-BE49-F238E27FC236}">
                <a16:creationId xmlns:a16="http://schemas.microsoft.com/office/drawing/2014/main" id="{82CB6C29-05E0-4B43-A2EB-22FEB969E562}"/>
              </a:ext>
            </a:extLst>
          </p:cNvPr>
          <p:cNvSpPr>
            <a:spLocks noGrp="1"/>
          </p:cNvSpPr>
          <p:nvPr>
            <p:ph type="body" sz="quarter" idx="23" hasCustomPrompt="1"/>
          </p:nvPr>
        </p:nvSpPr>
        <p:spPr>
          <a:xfrm>
            <a:off x="9825496" y="3898900"/>
            <a:ext cx="1985504" cy="1677926"/>
          </a:xfrm>
        </p:spPr>
        <p:txBody>
          <a:bodyPr/>
          <a:lstStyle>
            <a:lvl1pPr marL="0" indent="0" algn="ctr">
              <a:lnSpc>
                <a:spcPct val="90000"/>
              </a:lnSpc>
              <a:spcAft>
                <a:spcPts val="600"/>
              </a:spcAft>
              <a:buFont typeface="Arial" panose="020B0604020202020204" pitchFamily="34" charset="0"/>
              <a:buNone/>
              <a:defRPr sz="2000" b="1">
                <a:latin typeface="+mj-lt"/>
              </a:defRPr>
            </a:lvl1pPr>
            <a:lvl2pPr marL="0" indent="0" algn="ctr">
              <a:spcAft>
                <a:spcPts val="600"/>
              </a:spcAft>
              <a:buNone/>
              <a:defRPr sz="1600"/>
            </a:lvl2pPr>
            <a:lvl3pPr marL="0" indent="0" algn="ctr">
              <a:spcAft>
                <a:spcPts val="600"/>
              </a:spcAft>
              <a:buNone/>
              <a:defRPr sz="1200"/>
            </a:lvl3pPr>
            <a:lvl4pPr marL="182880" indent="-182880" algn="ctr">
              <a:spcAft>
                <a:spcPts val="600"/>
              </a:spcAft>
              <a:buFont typeface="Arial" panose="020B0604020202020204" pitchFamily="34" charset="0"/>
              <a:buChar char="•"/>
              <a:defRPr sz="1200"/>
            </a:lvl4pPr>
            <a:lvl5pPr>
              <a:spcAft>
                <a:spcPts val="600"/>
              </a:spcAft>
              <a:defRPr sz="1600"/>
            </a:lvl5pPr>
          </a:lstStyle>
          <a:p>
            <a:pPr lvl="0"/>
            <a:r>
              <a:rPr lang="en-US" dirty="0"/>
              <a:t>Headline</a:t>
            </a:r>
          </a:p>
          <a:p>
            <a:pPr lvl="1"/>
            <a:r>
              <a:rPr lang="en-US" dirty="0"/>
              <a:t>Details</a:t>
            </a:r>
          </a:p>
          <a:p>
            <a:pPr lvl="2"/>
            <a:r>
              <a:rPr lang="en-US" dirty="0"/>
              <a:t>More details</a:t>
            </a:r>
          </a:p>
          <a:p>
            <a:pPr lvl="3"/>
            <a:r>
              <a:rPr lang="en-US" dirty="0"/>
              <a:t>Bullet point</a:t>
            </a:r>
          </a:p>
        </p:txBody>
      </p:sp>
      <p:cxnSp>
        <p:nvCxnSpPr>
          <p:cNvPr id="4" name="Straight Connector 3">
            <a:extLst>
              <a:ext uri="{FF2B5EF4-FFF2-40B4-BE49-F238E27FC236}">
                <a16:creationId xmlns:a16="http://schemas.microsoft.com/office/drawing/2014/main" id="{B13EDE11-CE40-4943-AE63-A3B14CB3C037}"/>
              </a:ext>
            </a:extLst>
          </p:cNvPr>
          <p:cNvCxnSpPr>
            <a:cxnSpLocks/>
          </p:cNvCxnSpPr>
          <p:nvPr userDrawn="1"/>
        </p:nvCxnSpPr>
        <p:spPr>
          <a:xfrm>
            <a:off x="1141567" y="3634154"/>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C67ED40C-58DA-45F1-8E80-6A74976C6E1E}"/>
              </a:ext>
            </a:extLst>
          </p:cNvPr>
          <p:cNvCxnSpPr/>
          <p:nvPr userDrawn="1"/>
        </p:nvCxnSpPr>
        <p:spPr>
          <a:xfrm>
            <a:off x="3503587" y="3634154"/>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91A22B2-C08A-41DA-ACB1-5B59B4CDA8DE}"/>
              </a:ext>
            </a:extLst>
          </p:cNvPr>
          <p:cNvCxnSpPr/>
          <p:nvPr userDrawn="1"/>
        </p:nvCxnSpPr>
        <p:spPr>
          <a:xfrm>
            <a:off x="5865607" y="3634154"/>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57D3E374-86AB-4A80-81AD-B09F07C51B80}"/>
              </a:ext>
            </a:extLst>
          </p:cNvPr>
          <p:cNvCxnSpPr/>
          <p:nvPr userDrawn="1"/>
        </p:nvCxnSpPr>
        <p:spPr>
          <a:xfrm>
            <a:off x="8227627" y="3634154"/>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C3A5244A-D0CA-43CB-A0DB-296A219EDC9D}"/>
              </a:ext>
            </a:extLst>
          </p:cNvPr>
          <p:cNvCxnSpPr>
            <a:cxnSpLocks/>
          </p:cNvCxnSpPr>
          <p:nvPr userDrawn="1"/>
        </p:nvCxnSpPr>
        <p:spPr>
          <a:xfrm>
            <a:off x="10589648" y="3634154"/>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29" name="Picture Placeholder 13">
            <a:extLst>
              <a:ext uri="{FF2B5EF4-FFF2-40B4-BE49-F238E27FC236}">
                <a16:creationId xmlns:a16="http://schemas.microsoft.com/office/drawing/2014/main" id="{EABD27E6-4547-45B3-9AC5-1EF508AE88ED}"/>
              </a:ext>
            </a:extLst>
          </p:cNvPr>
          <p:cNvSpPr>
            <a:spLocks noGrp="1"/>
          </p:cNvSpPr>
          <p:nvPr>
            <p:ph type="pic" sz="quarter" idx="24" hasCustomPrompt="1"/>
          </p:nvPr>
        </p:nvSpPr>
        <p:spPr>
          <a:xfrm>
            <a:off x="3075791" y="2098874"/>
            <a:ext cx="1312792" cy="1312792"/>
          </a:xfrm>
          <a:noFill/>
        </p:spPr>
        <p:txBody>
          <a:bodyPr/>
          <a:lstStyle>
            <a:lvl1pPr marL="0" indent="0" algn="ctr">
              <a:buFont typeface="Arial" panose="020B0604020202020204" pitchFamily="34" charset="0"/>
              <a:buNone/>
              <a:defRPr sz="1800" b="0"/>
            </a:lvl1pPr>
          </a:lstStyle>
          <a:p>
            <a:r>
              <a:rPr lang="en-GB" dirty="0"/>
              <a:t>Add icon</a:t>
            </a:r>
            <a:endParaRPr lang="en-US" dirty="0"/>
          </a:p>
        </p:txBody>
      </p:sp>
      <p:sp>
        <p:nvSpPr>
          <p:cNvPr id="30" name="Picture Placeholder 13">
            <a:extLst>
              <a:ext uri="{FF2B5EF4-FFF2-40B4-BE49-F238E27FC236}">
                <a16:creationId xmlns:a16="http://schemas.microsoft.com/office/drawing/2014/main" id="{31C34651-25FA-45DD-86DF-BB58EBE9AA84}"/>
              </a:ext>
            </a:extLst>
          </p:cNvPr>
          <p:cNvSpPr>
            <a:spLocks noGrp="1"/>
          </p:cNvSpPr>
          <p:nvPr>
            <p:ph type="pic" sz="quarter" idx="25" hasCustomPrompt="1"/>
          </p:nvPr>
        </p:nvSpPr>
        <p:spPr>
          <a:xfrm>
            <a:off x="5437811" y="2098874"/>
            <a:ext cx="1312792" cy="1312792"/>
          </a:xfrm>
          <a:noFill/>
        </p:spPr>
        <p:txBody>
          <a:bodyPr/>
          <a:lstStyle>
            <a:lvl1pPr marL="0" indent="0" algn="ctr">
              <a:buFont typeface="Arial" panose="020B0604020202020204" pitchFamily="34" charset="0"/>
              <a:buNone/>
              <a:defRPr sz="1800" b="0"/>
            </a:lvl1pPr>
          </a:lstStyle>
          <a:p>
            <a:r>
              <a:rPr lang="en-GB" dirty="0"/>
              <a:t>Add icon</a:t>
            </a:r>
            <a:endParaRPr lang="en-US" dirty="0"/>
          </a:p>
        </p:txBody>
      </p:sp>
      <p:sp>
        <p:nvSpPr>
          <p:cNvPr id="31" name="Picture Placeholder 13">
            <a:extLst>
              <a:ext uri="{FF2B5EF4-FFF2-40B4-BE49-F238E27FC236}">
                <a16:creationId xmlns:a16="http://schemas.microsoft.com/office/drawing/2014/main" id="{B32375EE-E449-4B59-B987-5D6EBFBDF31C}"/>
              </a:ext>
            </a:extLst>
          </p:cNvPr>
          <p:cNvSpPr>
            <a:spLocks noGrp="1"/>
          </p:cNvSpPr>
          <p:nvPr>
            <p:ph type="pic" sz="quarter" idx="26" hasCustomPrompt="1"/>
          </p:nvPr>
        </p:nvSpPr>
        <p:spPr>
          <a:xfrm>
            <a:off x="7799831" y="2098874"/>
            <a:ext cx="1312792" cy="1312792"/>
          </a:xfrm>
          <a:noFill/>
        </p:spPr>
        <p:txBody>
          <a:bodyPr/>
          <a:lstStyle>
            <a:lvl1pPr marL="0" indent="0" algn="ctr">
              <a:buFont typeface="Arial" panose="020B0604020202020204" pitchFamily="34" charset="0"/>
              <a:buNone/>
              <a:defRPr sz="1800" b="0"/>
            </a:lvl1pPr>
          </a:lstStyle>
          <a:p>
            <a:r>
              <a:rPr lang="en-GB" dirty="0"/>
              <a:t>Add icon</a:t>
            </a:r>
            <a:endParaRPr lang="en-US" dirty="0"/>
          </a:p>
        </p:txBody>
      </p:sp>
      <p:sp>
        <p:nvSpPr>
          <p:cNvPr id="32" name="Picture Placeholder 13">
            <a:extLst>
              <a:ext uri="{FF2B5EF4-FFF2-40B4-BE49-F238E27FC236}">
                <a16:creationId xmlns:a16="http://schemas.microsoft.com/office/drawing/2014/main" id="{EE1692D5-4CE6-4990-8769-B146983B9477}"/>
              </a:ext>
            </a:extLst>
          </p:cNvPr>
          <p:cNvSpPr>
            <a:spLocks noGrp="1"/>
          </p:cNvSpPr>
          <p:nvPr>
            <p:ph type="pic" sz="quarter" idx="27" hasCustomPrompt="1"/>
          </p:nvPr>
        </p:nvSpPr>
        <p:spPr>
          <a:xfrm>
            <a:off x="10161852" y="2098874"/>
            <a:ext cx="1312792" cy="1312792"/>
          </a:xfrm>
          <a:noFill/>
        </p:spPr>
        <p:txBody>
          <a:bodyPr/>
          <a:lstStyle>
            <a:lvl1pPr marL="0" indent="0" algn="ctr">
              <a:buFont typeface="Arial" panose="020B0604020202020204" pitchFamily="34" charset="0"/>
              <a:buNone/>
              <a:defRPr sz="1800" b="0"/>
            </a:lvl1pPr>
          </a:lstStyle>
          <a:p>
            <a:r>
              <a:rPr lang="en-GB" dirty="0"/>
              <a:t>Add icon</a:t>
            </a:r>
            <a:endParaRPr lang="en-US" dirty="0"/>
          </a:p>
        </p:txBody>
      </p:sp>
      <p:sp>
        <p:nvSpPr>
          <p:cNvPr id="18" name="Date Placeholder 10">
            <a:extLst>
              <a:ext uri="{FF2B5EF4-FFF2-40B4-BE49-F238E27FC236}">
                <a16:creationId xmlns:a16="http://schemas.microsoft.com/office/drawing/2014/main" id="{E3730EFD-23A6-7A4C-8044-54C1542D7587}"/>
              </a:ext>
            </a:extLst>
          </p:cNvPr>
          <p:cNvSpPr>
            <a:spLocks noGrp="1"/>
          </p:cNvSpPr>
          <p:nvPr>
            <p:ph type="dt" sz="half" idx="2"/>
          </p:nvPr>
        </p:nvSpPr>
        <p:spPr>
          <a:xfrm>
            <a:off x="9787944" y="0"/>
            <a:ext cx="2023056" cy="381000"/>
          </a:xfrm>
          <a:prstGeom prst="rect">
            <a:avLst/>
          </a:prstGeom>
        </p:spPr>
        <p:txBody>
          <a:bodyPr vert="horz" lIns="0" tIns="0" rIns="0" bIns="0" rtlCol="0" anchor="ctr"/>
          <a:lstStyle>
            <a:lvl1pPr marL="0" algn="r" defTabSz="914400" rtl="0" eaLnBrk="1" latinLnBrk="0" hangingPunct="1">
              <a:defRPr lang="en-US" sz="800" kern="1200" smtClean="0">
                <a:solidFill>
                  <a:schemeClr val="tx1">
                    <a:alpha val="75000"/>
                  </a:schemeClr>
                </a:solidFill>
                <a:latin typeface="+mn-lt"/>
                <a:ea typeface="+mn-ea"/>
                <a:cs typeface="+mn-cs"/>
              </a:defRPr>
            </a:lvl1pPr>
          </a:lstStyle>
          <a:p>
            <a:fld id="{EDCDE1A5-7B8C-446C-B047-DEF343C830D4}" type="datetime2">
              <a:rPr lang="en-US" smtClean="0"/>
              <a:t>Wednesday, October 12, 2022</a:t>
            </a:fld>
            <a:endParaRPr lang="en-US" dirty="0"/>
          </a:p>
        </p:txBody>
      </p:sp>
    </p:spTree>
    <p:extLst>
      <p:ext uri="{BB962C8B-B14F-4D97-AF65-F5344CB8AC3E}">
        <p14:creationId xmlns:p14="http://schemas.microsoft.com/office/powerpoint/2010/main" val="3655126605"/>
      </p:ext>
    </p:extLst>
  </p:cSld>
  <p:clrMapOvr>
    <a:masterClrMapping/>
  </p:clrMapOvr>
  <p:extLst>
    <p:ext uri="{DCECCB84-F9BA-43D5-87BE-67443E8EF086}">
      <p15:sldGuideLst xmlns:p15="http://schemas.microsoft.com/office/powerpoint/2012/main">
        <p15:guide id="1" orient="horz" pos="983">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eam 4 - Box Shadow">
    <p:spTree>
      <p:nvGrpSpPr>
        <p:cNvPr id="1" name=""/>
        <p:cNvGrpSpPr/>
        <p:nvPr/>
      </p:nvGrpSpPr>
      <p:grpSpPr>
        <a:xfrm>
          <a:off x="0" y="0"/>
          <a:ext cx="0" cy="0"/>
          <a:chOff x="0" y="0"/>
          <a:chExt cx="0" cy="0"/>
        </a:xfrm>
      </p:grpSpPr>
      <p:sp>
        <p:nvSpPr>
          <p:cNvPr id="21" name="Picture Placeholder 13">
            <a:extLst>
              <a:ext uri="{FF2B5EF4-FFF2-40B4-BE49-F238E27FC236}">
                <a16:creationId xmlns:a16="http://schemas.microsoft.com/office/drawing/2014/main" id="{D57647B7-79D1-0A4B-BE19-EB3D7E56204A}"/>
              </a:ext>
            </a:extLst>
          </p:cNvPr>
          <p:cNvSpPr>
            <a:spLocks noGrp="1"/>
          </p:cNvSpPr>
          <p:nvPr>
            <p:ph type="pic" sz="quarter" idx="15" hasCustomPrompt="1"/>
          </p:nvPr>
        </p:nvSpPr>
        <p:spPr>
          <a:xfrm>
            <a:off x="1154655" y="1560513"/>
            <a:ext cx="1894600" cy="1894600"/>
          </a:xfrm>
          <a:solidFill>
            <a:schemeClr val="tx2">
              <a:lumMod val="20000"/>
              <a:lumOff val="80000"/>
            </a:schemeClr>
          </a:solidFill>
          <a:effectLst>
            <a:outerShdw dist="215900" dir="2700000" algn="tl" rotWithShape="0">
              <a:schemeClr val="accent1"/>
            </a:outerShdw>
          </a:effectLst>
        </p:spPr>
        <p:txBody>
          <a:bodyPr vert="horz" lIns="0" tIns="0" rIns="0" bIns="0" rtlCol="0">
            <a:noAutofit/>
          </a:bodyPr>
          <a:lstStyle>
            <a:lvl1pPr marL="0" indent="0">
              <a:buFont typeface="Arial" panose="020B0604020202020204" pitchFamily="34" charset="0"/>
              <a:buNone/>
              <a:defRPr lang="en-US" sz="1800" b="0" dirty="0"/>
            </a:lvl1pPr>
          </a:lstStyle>
          <a:p>
            <a:pPr lvl="0"/>
            <a:r>
              <a:rPr lang="en-GB" dirty="0"/>
              <a:t>Add profile photo</a:t>
            </a:r>
            <a:endParaRPr lang="en-US" dirty="0"/>
          </a:p>
        </p:txBody>
      </p:sp>
      <p:sp>
        <p:nvSpPr>
          <p:cNvPr id="46" name="Picture Placeholder 13">
            <a:extLst>
              <a:ext uri="{FF2B5EF4-FFF2-40B4-BE49-F238E27FC236}">
                <a16:creationId xmlns:a16="http://schemas.microsoft.com/office/drawing/2014/main" id="{25DB0B2A-9775-46B0-9A40-F75EBFA4B45C}"/>
              </a:ext>
            </a:extLst>
          </p:cNvPr>
          <p:cNvSpPr>
            <a:spLocks noGrp="1"/>
          </p:cNvSpPr>
          <p:nvPr>
            <p:ph type="pic" sz="quarter" idx="27" hasCustomPrompt="1"/>
          </p:nvPr>
        </p:nvSpPr>
        <p:spPr>
          <a:xfrm>
            <a:off x="3817351" y="1560513"/>
            <a:ext cx="1894600" cy="1894600"/>
          </a:xfrm>
          <a:solidFill>
            <a:schemeClr val="tx2">
              <a:lumMod val="20000"/>
              <a:lumOff val="80000"/>
            </a:schemeClr>
          </a:solidFill>
          <a:effectLst>
            <a:outerShdw dist="215900" dir="2700000" algn="tl" rotWithShape="0">
              <a:schemeClr val="accent1"/>
            </a:outerShdw>
          </a:effectLst>
        </p:spPr>
        <p:txBody>
          <a:bodyPr vert="horz" lIns="0" tIns="0" rIns="0" bIns="0" rtlCol="0">
            <a:noAutofit/>
          </a:bodyPr>
          <a:lstStyle>
            <a:lvl1pPr marL="0" indent="0">
              <a:buNone/>
              <a:defRPr lang="en-US" sz="1800" dirty="0"/>
            </a:lvl1pPr>
          </a:lstStyle>
          <a:p>
            <a:pPr marL="228600" lvl="0" indent="-228600"/>
            <a:r>
              <a:rPr lang="en-GB" dirty="0"/>
              <a:t>Add profile photo</a:t>
            </a:r>
            <a:endParaRPr lang="en-US" dirty="0"/>
          </a:p>
        </p:txBody>
      </p:sp>
      <p:sp>
        <p:nvSpPr>
          <p:cNvPr id="47" name="Picture Placeholder 13">
            <a:extLst>
              <a:ext uri="{FF2B5EF4-FFF2-40B4-BE49-F238E27FC236}">
                <a16:creationId xmlns:a16="http://schemas.microsoft.com/office/drawing/2014/main" id="{F83F6B5F-EAE7-44DA-BD77-6D66865CEB92}"/>
              </a:ext>
            </a:extLst>
          </p:cNvPr>
          <p:cNvSpPr>
            <a:spLocks noGrp="1"/>
          </p:cNvSpPr>
          <p:nvPr>
            <p:ph type="pic" sz="quarter" idx="28" hasCustomPrompt="1"/>
          </p:nvPr>
        </p:nvSpPr>
        <p:spPr>
          <a:xfrm>
            <a:off x="6480047" y="1560513"/>
            <a:ext cx="1894600" cy="1894600"/>
          </a:xfrm>
          <a:solidFill>
            <a:schemeClr val="tx2">
              <a:lumMod val="20000"/>
              <a:lumOff val="80000"/>
            </a:schemeClr>
          </a:solidFill>
          <a:effectLst>
            <a:outerShdw dist="215900" dir="2700000" algn="tl" rotWithShape="0">
              <a:schemeClr val="accent1"/>
            </a:outerShdw>
          </a:effectLst>
        </p:spPr>
        <p:txBody>
          <a:bodyPr vert="horz" lIns="0" tIns="0" rIns="0" bIns="0" rtlCol="0">
            <a:noAutofit/>
          </a:bodyPr>
          <a:lstStyle>
            <a:lvl1pPr marL="0" indent="0">
              <a:buNone/>
              <a:defRPr lang="en-US" sz="1800" dirty="0"/>
            </a:lvl1pPr>
          </a:lstStyle>
          <a:p>
            <a:pPr marL="228600" lvl="0" indent="-228600"/>
            <a:r>
              <a:rPr lang="en-GB" dirty="0"/>
              <a:t>Add profile photo</a:t>
            </a:r>
            <a:endParaRPr lang="en-US" dirty="0"/>
          </a:p>
        </p:txBody>
      </p:sp>
      <p:sp>
        <p:nvSpPr>
          <p:cNvPr id="48" name="Picture Placeholder 13">
            <a:extLst>
              <a:ext uri="{FF2B5EF4-FFF2-40B4-BE49-F238E27FC236}">
                <a16:creationId xmlns:a16="http://schemas.microsoft.com/office/drawing/2014/main" id="{AD8EF41C-E978-4139-80A4-73605C41EA35}"/>
              </a:ext>
            </a:extLst>
          </p:cNvPr>
          <p:cNvSpPr>
            <a:spLocks noGrp="1"/>
          </p:cNvSpPr>
          <p:nvPr>
            <p:ph type="pic" sz="quarter" idx="29" hasCustomPrompt="1"/>
          </p:nvPr>
        </p:nvSpPr>
        <p:spPr>
          <a:xfrm>
            <a:off x="9142743" y="1560513"/>
            <a:ext cx="1894600" cy="1894600"/>
          </a:xfrm>
          <a:solidFill>
            <a:schemeClr val="tx2">
              <a:lumMod val="20000"/>
              <a:lumOff val="80000"/>
            </a:schemeClr>
          </a:solidFill>
          <a:effectLst>
            <a:outerShdw dist="215900" dir="2700000" algn="tl" rotWithShape="0">
              <a:schemeClr val="accent1"/>
            </a:outerShdw>
          </a:effectLst>
        </p:spPr>
        <p:txBody>
          <a:bodyPr vert="horz" lIns="0" tIns="0" rIns="0" bIns="0" rtlCol="0">
            <a:noAutofit/>
          </a:bodyPr>
          <a:lstStyle>
            <a:lvl1pPr marL="0" indent="0">
              <a:buNone/>
              <a:defRPr lang="en-US" sz="1800" dirty="0"/>
            </a:lvl1pPr>
          </a:lstStyle>
          <a:p>
            <a:pPr marL="228600" lvl="0" indent="-228600"/>
            <a:r>
              <a:rPr lang="en-GB" dirty="0"/>
              <a:t>Add profile photo</a:t>
            </a:r>
            <a:endParaRPr lang="en-US" dirty="0"/>
          </a:p>
        </p:txBody>
      </p:sp>
      <p:sp>
        <p:nvSpPr>
          <p:cNvPr id="2" name="Title 1">
            <a:extLst>
              <a:ext uri="{FF2B5EF4-FFF2-40B4-BE49-F238E27FC236}">
                <a16:creationId xmlns:a16="http://schemas.microsoft.com/office/drawing/2014/main" id="{309EC595-3BDB-489C-AB5C-4C48BF9B07CB}"/>
              </a:ext>
            </a:extLst>
          </p:cNvPr>
          <p:cNvSpPr>
            <a:spLocks noGrp="1"/>
          </p:cNvSpPr>
          <p:nvPr>
            <p:ph type="title" hasCustomPrompt="1"/>
          </p:nvPr>
        </p:nvSpPr>
        <p:spPr>
          <a:xfrm>
            <a:off x="381000" y="381000"/>
            <a:ext cx="11430000" cy="914400"/>
          </a:xfrm>
        </p:spPr>
        <p:txBody>
          <a:bodyPr/>
          <a:lstStyle>
            <a:lvl1pPr>
              <a:defRPr sz="3600"/>
            </a:lvl1pPr>
          </a:lstStyle>
          <a:p>
            <a:r>
              <a:rPr lang="en-GB" dirty="0"/>
              <a:t>Place headline here (36pt, min 30pt)</a:t>
            </a:r>
            <a:endParaRPr lang="en-US" dirty="0"/>
          </a:p>
        </p:txBody>
      </p:sp>
      <p:sp>
        <p:nvSpPr>
          <p:cNvPr id="26" name="Text Placeholder 21">
            <a:extLst>
              <a:ext uri="{FF2B5EF4-FFF2-40B4-BE49-F238E27FC236}">
                <a16:creationId xmlns:a16="http://schemas.microsoft.com/office/drawing/2014/main" id="{85299B8E-3F01-2548-8001-539E1BC6287C}"/>
              </a:ext>
            </a:extLst>
          </p:cNvPr>
          <p:cNvSpPr>
            <a:spLocks noGrp="1"/>
          </p:cNvSpPr>
          <p:nvPr>
            <p:ph type="body" sz="quarter" idx="19" hasCustomPrompt="1"/>
          </p:nvPr>
        </p:nvSpPr>
        <p:spPr>
          <a:xfrm>
            <a:off x="1154653" y="3914042"/>
            <a:ext cx="2047984" cy="2172433"/>
          </a:xfrm>
        </p:spPr>
        <p:txBody>
          <a:bodyPr/>
          <a:lstStyle>
            <a:lvl1pPr marL="0" indent="0">
              <a:lnSpc>
                <a:spcPct val="80000"/>
              </a:lnSpc>
              <a:spcAft>
                <a:spcPts val="600"/>
              </a:spcAft>
              <a:buFont typeface="Arial" panose="020B0604020202020204" pitchFamily="34" charset="0"/>
              <a:buNone/>
              <a:defRPr sz="2400" b="0" i="0">
                <a:solidFill>
                  <a:schemeClr val="accent2"/>
                </a:solidFill>
                <a:latin typeface="+mn-lt"/>
              </a:defRPr>
            </a:lvl1pPr>
            <a:lvl2pPr marL="0" indent="0">
              <a:spcAft>
                <a:spcPts val="600"/>
              </a:spcAft>
              <a:buNone/>
              <a:defRPr sz="1600">
                <a:latin typeface="+mn-lt"/>
              </a:defRPr>
            </a:lvl2pPr>
            <a:lvl3pPr marL="0" indent="0">
              <a:spcAft>
                <a:spcPts val="600"/>
              </a:spcAft>
              <a:buNone/>
              <a:defRPr sz="1200">
                <a:latin typeface="+mn-lt"/>
              </a:defRPr>
            </a:lvl3pPr>
            <a:lvl4pPr marL="182880" indent="-182880">
              <a:spcAft>
                <a:spcPts val="600"/>
              </a:spcAft>
              <a:buFont typeface="Arial" panose="020B0604020202020204" pitchFamily="34" charset="0"/>
              <a:buChar char="•"/>
              <a:defRPr sz="1200">
                <a:latin typeface="+mn-lt"/>
              </a:defRPr>
            </a:lvl4pPr>
            <a:lvl5pPr>
              <a:spcAft>
                <a:spcPts val="600"/>
              </a:spcAft>
              <a:defRPr sz="1600"/>
            </a:lvl5pPr>
          </a:lstStyle>
          <a:p>
            <a:pPr lvl="0"/>
            <a:r>
              <a:rPr lang="en-US" dirty="0"/>
              <a:t>Full Name</a:t>
            </a:r>
          </a:p>
          <a:p>
            <a:pPr lvl="1"/>
            <a:r>
              <a:rPr lang="en-US" dirty="0"/>
              <a:t>Role</a:t>
            </a:r>
          </a:p>
          <a:p>
            <a:pPr lvl="2"/>
            <a:r>
              <a:rPr lang="en-US" dirty="0"/>
              <a:t>Short bio</a:t>
            </a:r>
          </a:p>
          <a:p>
            <a:pPr lvl="3"/>
            <a:r>
              <a:rPr lang="en-US" dirty="0"/>
              <a:t>Bullet point</a:t>
            </a:r>
          </a:p>
        </p:txBody>
      </p:sp>
      <p:sp>
        <p:nvSpPr>
          <p:cNvPr id="27" name="Text Placeholder 21">
            <a:extLst>
              <a:ext uri="{FF2B5EF4-FFF2-40B4-BE49-F238E27FC236}">
                <a16:creationId xmlns:a16="http://schemas.microsoft.com/office/drawing/2014/main" id="{4E426F14-FA6B-9D46-869F-A452B7018F41}"/>
              </a:ext>
            </a:extLst>
          </p:cNvPr>
          <p:cNvSpPr>
            <a:spLocks noGrp="1"/>
          </p:cNvSpPr>
          <p:nvPr>
            <p:ph type="body" sz="quarter" idx="20" hasCustomPrompt="1"/>
          </p:nvPr>
        </p:nvSpPr>
        <p:spPr>
          <a:xfrm>
            <a:off x="3817350" y="3914042"/>
            <a:ext cx="2047984" cy="2172433"/>
          </a:xfrm>
        </p:spPr>
        <p:txBody>
          <a:bodyPr/>
          <a:lstStyle>
            <a:lvl1pPr marL="0" indent="0">
              <a:lnSpc>
                <a:spcPct val="80000"/>
              </a:lnSpc>
              <a:spcAft>
                <a:spcPts val="600"/>
              </a:spcAft>
              <a:buFont typeface="Arial" panose="020B0604020202020204" pitchFamily="34" charset="0"/>
              <a:buNone/>
              <a:defRPr lang="en-US" sz="2400" b="0" i="0" kern="1200" dirty="0" smtClean="0">
                <a:solidFill>
                  <a:schemeClr val="accent2"/>
                </a:solidFill>
                <a:latin typeface="+mn-lt"/>
                <a:ea typeface="+mn-ea"/>
                <a:cs typeface="+mn-cs"/>
              </a:defRPr>
            </a:lvl1pPr>
            <a:lvl2pPr marL="0" indent="0">
              <a:spcAft>
                <a:spcPts val="600"/>
              </a:spcAft>
              <a:buNone/>
              <a:defRPr sz="1600">
                <a:latin typeface="+mn-lt"/>
              </a:defRPr>
            </a:lvl2pPr>
            <a:lvl3pPr marL="0" indent="0">
              <a:spcAft>
                <a:spcPts val="600"/>
              </a:spcAft>
              <a:buNone/>
              <a:defRPr sz="1200">
                <a:latin typeface="+mn-lt"/>
              </a:defRPr>
            </a:lvl3pPr>
            <a:lvl4pPr marL="182880" indent="-182880">
              <a:spcAft>
                <a:spcPts val="600"/>
              </a:spcAft>
              <a:buFont typeface="Arial" panose="020B0604020202020204" pitchFamily="34" charset="0"/>
              <a:buChar char="•"/>
              <a:defRPr sz="1200">
                <a:latin typeface="+mn-lt"/>
              </a:defRPr>
            </a:lvl4pPr>
            <a:lvl5pPr>
              <a:spcAft>
                <a:spcPts val="600"/>
              </a:spcAft>
              <a:defRPr sz="1600"/>
            </a:lvl5pPr>
          </a:lstStyle>
          <a:p>
            <a:pPr marL="0" lvl="0" indent="0" algn="l" defTabSz="914400" rtl="0" eaLnBrk="1" latinLnBrk="0" hangingPunct="1">
              <a:lnSpc>
                <a:spcPct val="80000"/>
              </a:lnSpc>
              <a:spcBef>
                <a:spcPts val="0"/>
              </a:spcBef>
              <a:spcAft>
                <a:spcPts val="600"/>
              </a:spcAft>
              <a:buFont typeface="Arial" panose="020B0604020202020204" pitchFamily="34" charset="0"/>
              <a:buNone/>
            </a:pPr>
            <a:r>
              <a:rPr lang="en-US" dirty="0"/>
              <a:t>Full Name</a:t>
            </a:r>
          </a:p>
          <a:p>
            <a:pPr lvl="1"/>
            <a:r>
              <a:rPr lang="en-US" dirty="0"/>
              <a:t>Role</a:t>
            </a:r>
          </a:p>
          <a:p>
            <a:pPr lvl="2"/>
            <a:r>
              <a:rPr lang="en-US" dirty="0"/>
              <a:t>Short bio</a:t>
            </a:r>
          </a:p>
          <a:p>
            <a:pPr lvl="3"/>
            <a:r>
              <a:rPr lang="en-US" dirty="0"/>
              <a:t>Bullet point</a:t>
            </a:r>
          </a:p>
        </p:txBody>
      </p:sp>
      <p:sp>
        <p:nvSpPr>
          <p:cNvPr id="50" name="Text Placeholder 21">
            <a:extLst>
              <a:ext uri="{FF2B5EF4-FFF2-40B4-BE49-F238E27FC236}">
                <a16:creationId xmlns:a16="http://schemas.microsoft.com/office/drawing/2014/main" id="{538B1F0C-0682-354C-9C2E-DEAF9D4D617A}"/>
              </a:ext>
            </a:extLst>
          </p:cNvPr>
          <p:cNvSpPr>
            <a:spLocks noGrp="1"/>
          </p:cNvSpPr>
          <p:nvPr>
            <p:ph type="body" sz="quarter" idx="25" hasCustomPrompt="1"/>
          </p:nvPr>
        </p:nvSpPr>
        <p:spPr>
          <a:xfrm>
            <a:off x="6480047" y="3914042"/>
            <a:ext cx="2047984" cy="2172433"/>
          </a:xfrm>
        </p:spPr>
        <p:txBody>
          <a:bodyPr/>
          <a:lstStyle>
            <a:lvl1pPr marL="0" indent="0">
              <a:lnSpc>
                <a:spcPct val="80000"/>
              </a:lnSpc>
              <a:spcAft>
                <a:spcPts val="600"/>
              </a:spcAft>
              <a:buFont typeface="Arial" panose="020B0604020202020204" pitchFamily="34" charset="0"/>
              <a:buNone/>
              <a:defRPr lang="en-US" sz="2400" b="0" i="0" kern="1200" dirty="0" smtClean="0">
                <a:solidFill>
                  <a:schemeClr val="accent2"/>
                </a:solidFill>
                <a:latin typeface="+mn-lt"/>
                <a:ea typeface="+mn-ea"/>
                <a:cs typeface="+mn-cs"/>
              </a:defRPr>
            </a:lvl1pPr>
            <a:lvl2pPr marL="0" indent="0">
              <a:spcAft>
                <a:spcPts val="600"/>
              </a:spcAft>
              <a:buNone/>
              <a:defRPr sz="1600">
                <a:latin typeface="+mn-lt"/>
              </a:defRPr>
            </a:lvl2pPr>
            <a:lvl3pPr marL="0" indent="0">
              <a:spcAft>
                <a:spcPts val="600"/>
              </a:spcAft>
              <a:buNone/>
              <a:defRPr sz="1200">
                <a:latin typeface="+mn-lt"/>
              </a:defRPr>
            </a:lvl3pPr>
            <a:lvl4pPr marL="182880" indent="-182880">
              <a:spcAft>
                <a:spcPts val="600"/>
              </a:spcAft>
              <a:buFont typeface="Arial" panose="020B0604020202020204" pitchFamily="34" charset="0"/>
              <a:buChar char="•"/>
              <a:defRPr sz="1200">
                <a:latin typeface="+mn-lt"/>
              </a:defRPr>
            </a:lvl4pPr>
            <a:lvl5pPr>
              <a:spcAft>
                <a:spcPts val="600"/>
              </a:spcAft>
              <a:defRPr sz="1600"/>
            </a:lvl5pPr>
          </a:lstStyle>
          <a:p>
            <a:pPr marL="0" lvl="0" indent="0" algn="l" defTabSz="914400" rtl="0" eaLnBrk="1" latinLnBrk="0" hangingPunct="1">
              <a:lnSpc>
                <a:spcPct val="80000"/>
              </a:lnSpc>
              <a:spcBef>
                <a:spcPts val="0"/>
              </a:spcBef>
              <a:spcAft>
                <a:spcPts val="600"/>
              </a:spcAft>
              <a:buFont typeface="Arial" panose="020B0604020202020204" pitchFamily="34" charset="0"/>
              <a:buNone/>
            </a:pPr>
            <a:r>
              <a:rPr lang="en-US" dirty="0"/>
              <a:t>Full Name</a:t>
            </a:r>
          </a:p>
          <a:p>
            <a:pPr lvl="1"/>
            <a:r>
              <a:rPr lang="en-US" dirty="0"/>
              <a:t>Role</a:t>
            </a:r>
          </a:p>
          <a:p>
            <a:pPr lvl="2"/>
            <a:r>
              <a:rPr lang="en-US" dirty="0"/>
              <a:t>Short bio</a:t>
            </a:r>
          </a:p>
          <a:p>
            <a:pPr lvl="3"/>
            <a:r>
              <a:rPr lang="en-US" dirty="0"/>
              <a:t>Bullet point</a:t>
            </a:r>
          </a:p>
        </p:txBody>
      </p:sp>
      <p:sp>
        <p:nvSpPr>
          <p:cNvPr id="51" name="Text Placeholder 21">
            <a:extLst>
              <a:ext uri="{FF2B5EF4-FFF2-40B4-BE49-F238E27FC236}">
                <a16:creationId xmlns:a16="http://schemas.microsoft.com/office/drawing/2014/main" id="{C69C98AC-20D5-A44F-AEBD-63FEBDE6140B}"/>
              </a:ext>
            </a:extLst>
          </p:cNvPr>
          <p:cNvSpPr>
            <a:spLocks noGrp="1"/>
          </p:cNvSpPr>
          <p:nvPr>
            <p:ph type="body" sz="quarter" idx="26" hasCustomPrompt="1"/>
          </p:nvPr>
        </p:nvSpPr>
        <p:spPr>
          <a:xfrm>
            <a:off x="9142742" y="3914042"/>
            <a:ext cx="2047984" cy="2172433"/>
          </a:xfrm>
        </p:spPr>
        <p:txBody>
          <a:bodyPr/>
          <a:lstStyle>
            <a:lvl1pPr marL="0" indent="0">
              <a:lnSpc>
                <a:spcPct val="80000"/>
              </a:lnSpc>
              <a:spcAft>
                <a:spcPts val="600"/>
              </a:spcAft>
              <a:buFont typeface="Arial" panose="020B0604020202020204" pitchFamily="34" charset="0"/>
              <a:buNone/>
              <a:defRPr lang="en-US" sz="2400" b="0" i="0" kern="1200" dirty="0" smtClean="0">
                <a:solidFill>
                  <a:schemeClr val="accent2"/>
                </a:solidFill>
                <a:latin typeface="+mn-lt"/>
                <a:ea typeface="+mn-ea"/>
                <a:cs typeface="+mn-cs"/>
              </a:defRPr>
            </a:lvl1pPr>
            <a:lvl2pPr marL="0" indent="0">
              <a:spcAft>
                <a:spcPts val="600"/>
              </a:spcAft>
              <a:buNone/>
              <a:defRPr sz="1600">
                <a:latin typeface="+mn-lt"/>
              </a:defRPr>
            </a:lvl2pPr>
            <a:lvl3pPr marL="0" indent="0">
              <a:spcAft>
                <a:spcPts val="600"/>
              </a:spcAft>
              <a:buNone/>
              <a:defRPr sz="1200">
                <a:latin typeface="+mn-lt"/>
              </a:defRPr>
            </a:lvl3pPr>
            <a:lvl4pPr marL="182880" indent="-182880">
              <a:spcAft>
                <a:spcPts val="600"/>
              </a:spcAft>
              <a:buFont typeface="Arial" panose="020B0604020202020204" pitchFamily="34" charset="0"/>
              <a:buChar char="•"/>
              <a:defRPr sz="1200">
                <a:latin typeface="+mn-lt"/>
              </a:defRPr>
            </a:lvl4pPr>
            <a:lvl5pPr>
              <a:spcAft>
                <a:spcPts val="600"/>
              </a:spcAft>
              <a:defRPr sz="1600"/>
            </a:lvl5pPr>
          </a:lstStyle>
          <a:p>
            <a:pPr marL="0" lvl="0" indent="0" algn="l" defTabSz="914400" rtl="0" eaLnBrk="1" latinLnBrk="0" hangingPunct="1">
              <a:lnSpc>
                <a:spcPct val="80000"/>
              </a:lnSpc>
              <a:spcBef>
                <a:spcPts val="0"/>
              </a:spcBef>
              <a:spcAft>
                <a:spcPts val="600"/>
              </a:spcAft>
              <a:buFont typeface="Arial" panose="020B0604020202020204" pitchFamily="34" charset="0"/>
              <a:buNone/>
            </a:pPr>
            <a:r>
              <a:rPr lang="en-US" dirty="0"/>
              <a:t>Full Name</a:t>
            </a:r>
          </a:p>
          <a:p>
            <a:pPr lvl="1"/>
            <a:r>
              <a:rPr lang="en-US" dirty="0"/>
              <a:t>Role</a:t>
            </a:r>
          </a:p>
          <a:p>
            <a:pPr lvl="2"/>
            <a:r>
              <a:rPr lang="en-US" dirty="0"/>
              <a:t>Short bio</a:t>
            </a:r>
          </a:p>
          <a:p>
            <a:pPr lvl="3"/>
            <a:r>
              <a:rPr lang="en-US" dirty="0"/>
              <a:t>Bullet point</a:t>
            </a:r>
          </a:p>
        </p:txBody>
      </p:sp>
    </p:spTree>
    <p:extLst>
      <p:ext uri="{BB962C8B-B14F-4D97-AF65-F5344CB8AC3E}">
        <p14:creationId xmlns:p14="http://schemas.microsoft.com/office/powerpoint/2010/main" val="2311186519"/>
      </p:ext>
    </p:extLst>
  </p:cSld>
  <p:clrMapOvr>
    <a:masterClrMapping/>
  </p:clrMapOvr>
  <p:extLst>
    <p:ext uri="{DCECCB84-F9BA-43D5-87BE-67443E8EF086}">
      <p15:sldGuideLst xmlns:p15="http://schemas.microsoft.com/office/powerpoint/2012/main">
        <p15:guide id="1" orient="horz" pos="983">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eam 6 - L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EC595-3BDB-489C-AB5C-4C48BF9B07CB}"/>
              </a:ext>
            </a:extLst>
          </p:cNvPr>
          <p:cNvSpPr>
            <a:spLocks noGrp="1"/>
          </p:cNvSpPr>
          <p:nvPr>
            <p:ph type="title" hasCustomPrompt="1"/>
          </p:nvPr>
        </p:nvSpPr>
        <p:spPr>
          <a:xfrm>
            <a:off x="381000" y="381000"/>
            <a:ext cx="11430000" cy="914400"/>
          </a:xfrm>
        </p:spPr>
        <p:txBody>
          <a:bodyPr/>
          <a:lstStyle>
            <a:lvl1pPr>
              <a:defRPr sz="3600"/>
            </a:lvl1pPr>
          </a:lstStyle>
          <a:p>
            <a:r>
              <a:rPr lang="en-GB" dirty="0"/>
              <a:t>Place headline here (36pt, min 30pt)</a:t>
            </a:r>
            <a:endParaRPr lang="en-US" dirty="0"/>
          </a:p>
        </p:txBody>
      </p:sp>
      <p:sp>
        <p:nvSpPr>
          <p:cNvPr id="16" name="Picture Placeholder 13">
            <a:extLst>
              <a:ext uri="{FF2B5EF4-FFF2-40B4-BE49-F238E27FC236}">
                <a16:creationId xmlns:a16="http://schemas.microsoft.com/office/drawing/2014/main" id="{B8224852-B872-0E48-9DF5-0937E260C3BE}"/>
              </a:ext>
            </a:extLst>
          </p:cNvPr>
          <p:cNvSpPr>
            <a:spLocks noGrp="1"/>
          </p:cNvSpPr>
          <p:nvPr>
            <p:ph type="pic" sz="quarter" idx="14" hasCustomPrompt="1"/>
          </p:nvPr>
        </p:nvSpPr>
        <p:spPr>
          <a:xfrm>
            <a:off x="381000" y="1845611"/>
            <a:ext cx="1554480" cy="1554480"/>
          </a:xfrm>
          <a:solidFill>
            <a:schemeClr val="tx2">
              <a:lumMod val="20000"/>
              <a:lumOff val="80000"/>
            </a:schemeClr>
          </a:solidFill>
        </p:spPr>
        <p:txBody>
          <a:bodyPr/>
          <a:lstStyle>
            <a:lvl1pPr marL="0" indent="0">
              <a:buNone/>
              <a:defRPr sz="1800" b="0"/>
            </a:lvl1pPr>
          </a:lstStyle>
          <a:p>
            <a:r>
              <a:rPr lang="en-GB" dirty="0"/>
              <a:t>Add profile photo</a:t>
            </a:r>
            <a:endParaRPr lang="en-US" dirty="0"/>
          </a:p>
        </p:txBody>
      </p:sp>
      <p:sp>
        <p:nvSpPr>
          <p:cNvPr id="21" name="Picture Placeholder 13">
            <a:extLst>
              <a:ext uri="{FF2B5EF4-FFF2-40B4-BE49-F238E27FC236}">
                <a16:creationId xmlns:a16="http://schemas.microsoft.com/office/drawing/2014/main" id="{D57647B7-79D1-0A4B-BE19-EB3D7E56204A}"/>
              </a:ext>
            </a:extLst>
          </p:cNvPr>
          <p:cNvSpPr>
            <a:spLocks noGrp="1"/>
          </p:cNvSpPr>
          <p:nvPr>
            <p:ph type="pic" sz="quarter" idx="15" hasCustomPrompt="1"/>
          </p:nvPr>
        </p:nvSpPr>
        <p:spPr>
          <a:xfrm>
            <a:off x="2356104" y="1845611"/>
            <a:ext cx="1554480" cy="1554480"/>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dirty="0"/>
              <a:t>Add profile photo</a:t>
            </a:r>
            <a:endParaRPr lang="en-US" dirty="0"/>
          </a:p>
        </p:txBody>
      </p:sp>
      <p:sp>
        <p:nvSpPr>
          <p:cNvPr id="23" name="Picture Placeholder 13">
            <a:extLst>
              <a:ext uri="{FF2B5EF4-FFF2-40B4-BE49-F238E27FC236}">
                <a16:creationId xmlns:a16="http://schemas.microsoft.com/office/drawing/2014/main" id="{4340D6FD-1887-3544-A26E-8F335B859BDB}"/>
              </a:ext>
            </a:extLst>
          </p:cNvPr>
          <p:cNvSpPr>
            <a:spLocks noGrp="1"/>
          </p:cNvSpPr>
          <p:nvPr>
            <p:ph type="pic" sz="quarter" idx="16" hasCustomPrompt="1"/>
          </p:nvPr>
        </p:nvSpPr>
        <p:spPr>
          <a:xfrm>
            <a:off x="4331208" y="1845611"/>
            <a:ext cx="1554480" cy="1554480"/>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dirty="0"/>
              <a:t>Add profile photo</a:t>
            </a:r>
            <a:endParaRPr lang="en-US" dirty="0"/>
          </a:p>
        </p:txBody>
      </p:sp>
      <p:sp>
        <p:nvSpPr>
          <p:cNvPr id="24" name="Picture Placeholder 13">
            <a:extLst>
              <a:ext uri="{FF2B5EF4-FFF2-40B4-BE49-F238E27FC236}">
                <a16:creationId xmlns:a16="http://schemas.microsoft.com/office/drawing/2014/main" id="{FA080C1D-BB93-B249-9F54-C5F7A16E098B}"/>
              </a:ext>
            </a:extLst>
          </p:cNvPr>
          <p:cNvSpPr>
            <a:spLocks noGrp="1"/>
          </p:cNvSpPr>
          <p:nvPr>
            <p:ph type="pic" sz="quarter" idx="17" hasCustomPrompt="1"/>
          </p:nvPr>
        </p:nvSpPr>
        <p:spPr>
          <a:xfrm>
            <a:off x="6306312" y="1845611"/>
            <a:ext cx="1554480" cy="1554480"/>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dirty="0"/>
              <a:t>Add profile photo</a:t>
            </a:r>
            <a:endParaRPr lang="en-US" dirty="0"/>
          </a:p>
        </p:txBody>
      </p:sp>
      <p:sp>
        <p:nvSpPr>
          <p:cNvPr id="25" name="Picture Placeholder 13">
            <a:extLst>
              <a:ext uri="{FF2B5EF4-FFF2-40B4-BE49-F238E27FC236}">
                <a16:creationId xmlns:a16="http://schemas.microsoft.com/office/drawing/2014/main" id="{A1C6FF20-E7DF-8F42-9AE5-920A6769DA44}"/>
              </a:ext>
            </a:extLst>
          </p:cNvPr>
          <p:cNvSpPr>
            <a:spLocks noGrp="1"/>
          </p:cNvSpPr>
          <p:nvPr>
            <p:ph type="pic" sz="quarter" idx="18" hasCustomPrompt="1"/>
          </p:nvPr>
        </p:nvSpPr>
        <p:spPr>
          <a:xfrm>
            <a:off x="10256520" y="1845611"/>
            <a:ext cx="1554480" cy="1554480"/>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dirty="0"/>
              <a:t>Add profile photo</a:t>
            </a:r>
            <a:endParaRPr lang="en-US" dirty="0"/>
          </a:p>
        </p:txBody>
      </p:sp>
      <p:sp>
        <p:nvSpPr>
          <p:cNvPr id="31" name="Picture Placeholder 13">
            <a:extLst>
              <a:ext uri="{FF2B5EF4-FFF2-40B4-BE49-F238E27FC236}">
                <a16:creationId xmlns:a16="http://schemas.microsoft.com/office/drawing/2014/main" id="{CA9187A3-C074-9F44-8687-E31C02BD5083}"/>
              </a:ext>
            </a:extLst>
          </p:cNvPr>
          <p:cNvSpPr>
            <a:spLocks noGrp="1"/>
          </p:cNvSpPr>
          <p:nvPr>
            <p:ph type="pic" sz="quarter" idx="24" hasCustomPrompt="1"/>
          </p:nvPr>
        </p:nvSpPr>
        <p:spPr>
          <a:xfrm>
            <a:off x="8281416" y="1845611"/>
            <a:ext cx="1554480" cy="1554480"/>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dirty="0"/>
              <a:t>Add profile photo</a:t>
            </a:r>
            <a:endParaRPr lang="en-US" dirty="0"/>
          </a:p>
        </p:txBody>
      </p:sp>
      <p:cxnSp>
        <p:nvCxnSpPr>
          <p:cNvPr id="33" name="Straight Connector 32">
            <a:extLst>
              <a:ext uri="{FF2B5EF4-FFF2-40B4-BE49-F238E27FC236}">
                <a16:creationId xmlns:a16="http://schemas.microsoft.com/office/drawing/2014/main" id="{AA02BDBD-12C4-A940-8556-B3E5BDD10714}"/>
              </a:ext>
            </a:extLst>
          </p:cNvPr>
          <p:cNvCxnSpPr>
            <a:cxnSpLocks/>
          </p:cNvCxnSpPr>
          <p:nvPr userDrawn="1"/>
        </p:nvCxnSpPr>
        <p:spPr>
          <a:xfrm>
            <a:off x="377415" y="3685932"/>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3FEA9EDE-6235-5149-A941-CF6FEAE2E6FF}"/>
              </a:ext>
            </a:extLst>
          </p:cNvPr>
          <p:cNvCxnSpPr>
            <a:cxnSpLocks/>
          </p:cNvCxnSpPr>
          <p:nvPr userDrawn="1"/>
        </p:nvCxnSpPr>
        <p:spPr>
          <a:xfrm>
            <a:off x="2353236" y="3685932"/>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8BE3B3A9-F650-CD4D-ABE8-60A0F5E115AE}"/>
              </a:ext>
            </a:extLst>
          </p:cNvPr>
          <p:cNvCxnSpPr>
            <a:cxnSpLocks/>
          </p:cNvCxnSpPr>
          <p:nvPr userDrawn="1"/>
        </p:nvCxnSpPr>
        <p:spPr>
          <a:xfrm>
            <a:off x="4329057" y="3685932"/>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40EADFA0-1672-B34A-99B7-19C51FEE8983}"/>
              </a:ext>
            </a:extLst>
          </p:cNvPr>
          <p:cNvCxnSpPr>
            <a:cxnSpLocks/>
          </p:cNvCxnSpPr>
          <p:nvPr userDrawn="1"/>
        </p:nvCxnSpPr>
        <p:spPr>
          <a:xfrm>
            <a:off x="6304878" y="3685932"/>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C298F82-C3A0-2A4F-8530-36C08463C5C0}"/>
              </a:ext>
            </a:extLst>
          </p:cNvPr>
          <p:cNvCxnSpPr>
            <a:cxnSpLocks/>
          </p:cNvCxnSpPr>
          <p:nvPr userDrawn="1"/>
        </p:nvCxnSpPr>
        <p:spPr>
          <a:xfrm>
            <a:off x="8280699" y="3685932"/>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735C1307-45DE-104B-82C7-0AF770E496DE}"/>
              </a:ext>
            </a:extLst>
          </p:cNvPr>
          <p:cNvCxnSpPr>
            <a:cxnSpLocks/>
          </p:cNvCxnSpPr>
          <p:nvPr userDrawn="1"/>
        </p:nvCxnSpPr>
        <p:spPr>
          <a:xfrm>
            <a:off x="10256520" y="3685932"/>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22" name="Text Placeholder 21">
            <a:extLst>
              <a:ext uri="{FF2B5EF4-FFF2-40B4-BE49-F238E27FC236}">
                <a16:creationId xmlns:a16="http://schemas.microsoft.com/office/drawing/2014/main" id="{6BEB5A56-DED2-134F-B0DE-11936982FFF4}"/>
              </a:ext>
            </a:extLst>
          </p:cNvPr>
          <p:cNvSpPr>
            <a:spLocks noGrp="1"/>
          </p:cNvSpPr>
          <p:nvPr>
            <p:ph type="body" sz="quarter" idx="19" hasCustomPrompt="1"/>
          </p:nvPr>
        </p:nvSpPr>
        <p:spPr>
          <a:xfrm>
            <a:off x="377415" y="3926552"/>
            <a:ext cx="1554480" cy="1900047"/>
          </a:xfrm>
        </p:spPr>
        <p:txBody>
          <a:bodyPr/>
          <a:lstStyle>
            <a:lvl1pPr marL="0" indent="0">
              <a:lnSpc>
                <a:spcPct val="80000"/>
              </a:lnSpc>
              <a:spcAft>
                <a:spcPts val="600"/>
              </a:spcAft>
              <a:buFont typeface="Arial" panose="020B0604020202020204" pitchFamily="34" charset="0"/>
              <a:buNone/>
              <a:defRPr sz="2100" b="0" i="0">
                <a:latin typeface="+mn-lt"/>
              </a:defRPr>
            </a:lvl1pPr>
            <a:lvl2pPr marL="0" indent="0">
              <a:spcAft>
                <a:spcPts val="600"/>
              </a:spcAft>
              <a:buNone/>
              <a:defRPr sz="1600">
                <a:latin typeface="+mn-lt"/>
              </a:defRPr>
            </a:lvl2pPr>
            <a:lvl3pPr marL="0" indent="0">
              <a:spcAft>
                <a:spcPts val="600"/>
              </a:spcAft>
              <a:buNone/>
              <a:defRPr sz="1200">
                <a:latin typeface="+mn-lt"/>
              </a:defRPr>
            </a:lvl3pPr>
            <a:lvl4pPr marL="182880" indent="-182880">
              <a:spcAft>
                <a:spcPts val="600"/>
              </a:spcAft>
              <a:buFont typeface="Arial" panose="020B0604020202020204" pitchFamily="34" charset="0"/>
              <a:buChar char="•"/>
              <a:defRPr sz="1200">
                <a:latin typeface="+mn-lt"/>
              </a:defRPr>
            </a:lvl4pPr>
            <a:lvl5pPr>
              <a:spcAft>
                <a:spcPts val="600"/>
              </a:spcAft>
              <a:defRPr sz="1600"/>
            </a:lvl5pPr>
          </a:lstStyle>
          <a:p>
            <a:pPr lvl="0"/>
            <a:r>
              <a:rPr lang="en-US" dirty="0"/>
              <a:t>First name Last name</a:t>
            </a:r>
          </a:p>
          <a:p>
            <a:pPr lvl="1"/>
            <a:r>
              <a:rPr lang="en-US" dirty="0"/>
              <a:t>Role</a:t>
            </a:r>
          </a:p>
          <a:p>
            <a:pPr lvl="2"/>
            <a:r>
              <a:rPr lang="en-US" dirty="0"/>
              <a:t>Short bio</a:t>
            </a:r>
          </a:p>
          <a:p>
            <a:pPr lvl="3"/>
            <a:r>
              <a:rPr lang="en-US" dirty="0"/>
              <a:t>Bullet point</a:t>
            </a:r>
          </a:p>
        </p:txBody>
      </p:sp>
      <p:sp>
        <p:nvSpPr>
          <p:cNvPr id="28" name="Text Placeholder 21">
            <a:extLst>
              <a:ext uri="{FF2B5EF4-FFF2-40B4-BE49-F238E27FC236}">
                <a16:creationId xmlns:a16="http://schemas.microsoft.com/office/drawing/2014/main" id="{923321BD-6745-7944-910F-B8C8E4AC31DD}"/>
              </a:ext>
            </a:extLst>
          </p:cNvPr>
          <p:cNvSpPr>
            <a:spLocks noGrp="1"/>
          </p:cNvSpPr>
          <p:nvPr>
            <p:ph type="body" sz="quarter" idx="20" hasCustomPrompt="1"/>
          </p:nvPr>
        </p:nvSpPr>
        <p:spPr>
          <a:xfrm>
            <a:off x="2353236" y="3926552"/>
            <a:ext cx="1554480" cy="1900047"/>
          </a:xfrm>
        </p:spPr>
        <p:txBody>
          <a:bodyPr/>
          <a:lstStyle>
            <a:lvl1pPr marL="0" indent="0">
              <a:lnSpc>
                <a:spcPct val="80000"/>
              </a:lnSpc>
              <a:spcAft>
                <a:spcPts val="600"/>
              </a:spcAft>
              <a:buFont typeface="Arial" panose="020B0604020202020204" pitchFamily="34" charset="0"/>
              <a:buNone/>
              <a:defRPr sz="2100" b="0" i="0">
                <a:latin typeface="+mn-lt"/>
              </a:defRPr>
            </a:lvl1pPr>
            <a:lvl2pPr marL="0" indent="0">
              <a:spcAft>
                <a:spcPts val="600"/>
              </a:spcAft>
              <a:buNone/>
              <a:defRPr sz="1600">
                <a:latin typeface="+mn-lt"/>
              </a:defRPr>
            </a:lvl2pPr>
            <a:lvl3pPr marL="0" indent="0">
              <a:spcAft>
                <a:spcPts val="600"/>
              </a:spcAft>
              <a:buNone/>
              <a:defRPr sz="1200">
                <a:latin typeface="+mn-lt"/>
              </a:defRPr>
            </a:lvl3pPr>
            <a:lvl4pPr marL="182880" indent="-182880">
              <a:spcAft>
                <a:spcPts val="600"/>
              </a:spcAft>
              <a:buFont typeface="Arial" panose="020B0604020202020204" pitchFamily="34" charset="0"/>
              <a:buChar char="•"/>
              <a:defRPr sz="1200">
                <a:latin typeface="+mn-lt"/>
              </a:defRPr>
            </a:lvl4pPr>
            <a:lvl5pPr>
              <a:spcAft>
                <a:spcPts val="600"/>
              </a:spcAft>
              <a:defRPr sz="1600"/>
            </a:lvl5pPr>
          </a:lstStyle>
          <a:p>
            <a:pPr lvl="0"/>
            <a:r>
              <a:rPr lang="en-US" dirty="0"/>
              <a:t>First name Last name</a:t>
            </a:r>
          </a:p>
          <a:p>
            <a:pPr lvl="1"/>
            <a:r>
              <a:rPr lang="en-US" dirty="0"/>
              <a:t>Role</a:t>
            </a:r>
          </a:p>
          <a:p>
            <a:pPr lvl="2"/>
            <a:r>
              <a:rPr lang="en-US" dirty="0"/>
              <a:t>Short bio</a:t>
            </a:r>
          </a:p>
          <a:p>
            <a:pPr lvl="3"/>
            <a:r>
              <a:rPr lang="en-US" dirty="0"/>
              <a:t>Bullet point</a:t>
            </a:r>
          </a:p>
        </p:txBody>
      </p:sp>
      <p:sp>
        <p:nvSpPr>
          <p:cNvPr id="29" name="Text Placeholder 21">
            <a:extLst>
              <a:ext uri="{FF2B5EF4-FFF2-40B4-BE49-F238E27FC236}">
                <a16:creationId xmlns:a16="http://schemas.microsoft.com/office/drawing/2014/main" id="{2A6C4DC7-1806-A74D-B434-61FF385F82AB}"/>
              </a:ext>
            </a:extLst>
          </p:cNvPr>
          <p:cNvSpPr>
            <a:spLocks noGrp="1"/>
          </p:cNvSpPr>
          <p:nvPr>
            <p:ph type="body" sz="quarter" idx="25" hasCustomPrompt="1"/>
          </p:nvPr>
        </p:nvSpPr>
        <p:spPr>
          <a:xfrm>
            <a:off x="4329057" y="3926552"/>
            <a:ext cx="1554480" cy="1900047"/>
          </a:xfrm>
        </p:spPr>
        <p:txBody>
          <a:bodyPr/>
          <a:lstStyle>
            <a:lvl1pPr marL="0" indent="0">
              <a:lnSpc>
                <a:spcPct val="80000"/>
              </a:lnSpc>
              <a:spcAft>
                <a:spcPts val="600"/>
              </a:spcAft>
              <a:buFont typeface="Arial" panose="020B0604020202020204" pitchFamily="34" charset="0"/>
              <a:buNone/>
              <a:defRPr sz="2100" b="0" i="0">
                <a:latin typeface="+mn-lt"/>
              </a:defRPr>
            </a:lvl1pPr>
            <a:lvl2pPr marL="0" indent="0">
              <a:spcAft>
                <a:spcPts val="600"/>
              </a:spcAft>
              <a:buNone/>
              <a:defRPr sz="1600">
                <a:latin typeface="+mn-lt"/>
              </a:defRPr>
            </a:lvl2pPr>
            <a:lvl3pPr marL="0" indent="0">
              <a:spcAft>
                <a:spcPts val="600"/>
              </a:spcAft>
              <a:buNone/>
              <a:defRPr sz="1200">
                <a:latin typeface="+mn-lt"/>
              </a:defRPr>
            </a:lvl3pPr>
            <a:lvl4pPr marL="182880" indent="-182880">
              <a:spcAft>
                <a:spcPts val="600"/>
              </a:spcAft>
              <a:buFont typeface="Arial" panose="020B0604020202020204" pitchFamily="34" charset="0"/>
              <a:buChar char="•"/>
              <a:defRPr sz="1200">
                <a:latin typeface="+mn-lt"/>
              </a:defRPr>
            </a:lvl4pPr>
            <a:lvl5pPr>
              <a:spcAft>
                <a:spcPts val="600"/>
              </a:spcAft>
              <a:defRPr sz="1600"/>
            </a:lvl5pPr>
          </a:lstStyle>
          <a:p>
            <a:pPr lvl="0"/>
            <a:r>
              <a:rPr lang="en-US" dirty="0"/>
              <a:t>First name Last name</a:t>
            </a:r>
          </a:p>
          <a:p>
            <a:pPr lvl="1"/>
            <a:r>
              <a:rPr lang="en-US" dirty="0"/>
              <a:t>Role</a:t>
            </a:r>
          </a:p>
          <a:p>
            <a:pPr lvl="2"/>
            <a:r>
              <a:rPr lang="en-US" dirty="0"/>
              <a:t>Short bio</a:t>
            </a:r>
          </a:p>
          <a:p>
            <a:pPr lvl="3"/>
            <a:r>
              <a:rPr lang="en-US" dirty="0"/>
              <a:t>Bullet point</a:t>
            </a:r>
          </a:p>
        </p:txBody>
      </p:sp>
      <p:sp>
        <p:nvSpPr>
          <p:cNvPr id="30" name="Text Placeholder 21">
            <a:extLst>
              <a:ext uri="{FF2B5EF4-FFF2-40B4-BE49-F238E27FC236}">
                <a16:creationId xmlns:a16="http://schemas.microsoft.com/office/drawing/2014/main" id="{053D7F26-6DC1-034C-B572-B4BFE718C797}"/>
              </a:ext>
            </a:extLst>
          </p:cNvPr>
          <p:cNvSpPr>
            <a:spLocks noGrp="1"/>
          </p:cNvSpPr>
          <p:nvPr>
            <p:ph type="body" sz="quarter" idx="26" hasCustomPrompt="1"/>
          </p:nvPr>
        </p:nvSpPr>
        <p:spPr>
          <a:xfrm>
            <a:off x="6304878" y="3926552"/>
            <a:ext cx="1554480" cy="1900047"/>
          </a:xfrm>
        </p:spPr>
        <p:txBody>
          <a:bodyPr/>
          <a:lstStyle>
            <a:lvl1pPr marL="0" indent="0">
              <a:lnSpc>
                <a:spcPct val="80000"/>
              </a:lnSpc>
              <a:spcAft>
                <a:spcPts val="600"/>
              </a:spcAft>
              <a:buFont typeface="Arial" panose="020B0604020202020204" pitchFamily="34" charset="0"/>
              <a:buNone/>
              <a:defRPr sz="2100" b="0" i="0">
                <a:latin typeface="+mn-lt"/>
              </a:defRPr>
            </a:lvl1pPr>
            <a:lvl2pPr marL="0" indent="0">
              <a:spcAft>
                <a:spcPts val="600"/>
              </a:spcAft>
              <a:buNone/>
              <a:defRPr sz="1600">
                <a:latin typeface="+mn-lt"/>
              </a:defRPr>
            </a:lvl2pPr>
            <a:lvl3pPr marL="0" indent="0">
              <a:spcAft>
                <a:spcPts val="600"/>
              </a:spcAft>
              <a:buNone/>
              <a:defRPr sz="1200">
                <a:latin typeface="+mn-lt"/>
              </a:defRPr>
            </a:lvl3pPr>
            <a:lvl4pPr marL="182880" indent="-182880">
              <a:spcAft>
                <a:spcPts val="600"/>
              </a:spcAft>
              <a:buFont typeface="Arial" panose="020B0604020202020204" pitchFamily="34" charset="0"/>
              <a:buChar char="•"/>
              <a:defRPr sz="1200">
                <a:latin typeface="+mn-lt"/>
              </a:defRPr>
            </a:lvl4pPr>
            <a:lvl5pPr>
              <a:spcAft>
                <a:spcPts val="600"/>
              </a:spcAft>
              <a:defRPr sz="1600"/>
            </a:lvl5pPr>
          </a:lstStyle>
          <a:p>
            <a:pPr lvl="0"/>
            <a:r>
              <a:rPr lang="en-US" dirty="0"/>
              <a:t>First name Last name</a:t>
            </a:r>
          </a:p>
          <a:p>
            <a:pPr lvl="1"/>
            <a:r>
              <a:rPr lang="en-US" dirty="0"/>
              <a:t>Role</a:t>
            </a:r>
          </a:p>
          <a:p>
            <a:pPr lvl="2"/>
            <a:r>
              <a:rPr lang="en-US" dirty="0"/>
              <a:t>Short bio</a:t>
            </a:r>
          </a:p>
          <a:p>
            <a:pPr lvl="3"/>
            <a:r>
              <a:rPr lang="en-US" dirty="0"/>
              <a:t>Bullet point</a:t>
            </a:r>
          </a:p>
        </p:txBody>
      </p:sp>
      <p:sp>
        <p:nvSpPr>
          <p:cNvPr id="32" name="Text Placeholder 21">
            <a:extLst>
              <a:ext uri="{FF2B5EF4-FFF2-40B4-BE49-F238E27FC236}">
                <a16:creationId xmlns:a16="http://schemas.microsoft.com/office/drawing/2014/main" id="{E075A489-B7B7-CE40-B061-D8A36AFCC817}"/>
              </a:ext>
            </a:extLst>
          </p:cNvPr>
          <p:cNvSpPr>
            <a:spLocks noGrp="1"/>
          </p:cNvSpPr>
          <p:nvPr>
            <p:ph type="body" sz="quarter" idx="27" hasCustomPrompt="1"/>
          </p:nvPr>
        </p:nvSpPr>
        <p:spPr>
          <a:xfrm>
            <a:off x="8280699" y="3926552"/>
            <a:ext cx="1554480" cy="1900047"/>
          </a:xfrm>
        </p:spPr>
        <p:txBody>
          <a:bodyPr/>
          <a:lstStyle>
            <a:lvl1pPr marL="0" indent="0">
              <a:lnSpc>
                <a:spcPct val="80000"/>
              </a:lnSpc>
              <a:spcAft>
                <a:spcPts val="600"/>
              </a:spcAft>
              <a:buFont typeface="Arial" panose="020B0604020202020204" pitchFamily="34" charset="0"/>
              <a:buNone/>
              <a:defRPr sz="2100" b="0" i="0">
                <a:latin typeface="+mn-lt"/>
              </a:defRPr>
            </a:lvl1pPr>
            <a:lvl2pPr marL="0" indent="0">
              <a:spcAft>
                <a:spcPts val="600"/>
              </a:spcAft>
              <a:buNone/>
              <a:defRPr sz="1600">
                <a:latin typeface="+mn-lt"/>
              </a:defRPr>
            </a:lvl2pPr>
            <a:lvl3pPr marL="0" indent="0">
              <a:spcAft>
                <a:spcPts val="600"/>
              </a:spcAft>
              <a:buNone/>
              <a:defRPr sz="1200">
                <a:latin typeface="+mn-lt"/>
              </a:defRPr>
            </a:lvl3pPr>
            <a:lvl4pPr marL="182880" indent="-182880">
              <a:spcAft>
                <a:spcPts val="600"/>
              </a:spcAft>
              <a:buFont typeface="Arial" panose="020B0604020202020204" pitchFamily="34" charset="0"/>
              <a:buChar char="•"/>
              <a:defRPr sz="1200">
                <a:latin typeface="+mn-lt"/>
              </a:defRPr>
            </a:lvl4pPr>
            <a:lvl5pPr>
              <a:spcAft>
                <a:spcPts val="600"/>
              </a:spcAft>
              <a:defRPr sz="1600"/>
            </a:lvl5pPr>
          </a:lstStyle>
          <a:p>
            <a:pPr lvl="0"/>
            <a:r>
              <a:rPr lang="en-US" dirty="0"/>
              <a:t>First name Last name</a:t>
            </a:r>
          </a:p>
          <a:p>
            <a:pPr lvl="1"/>
            <a:r>
              <a:rPr lang="en-US" dirty="0"/>
              <a:t>Role</a:t>
            </a:r>
          </a:p>
          <a:p>
            <a:pPr lvl="2"/>
            <a:r>
              <a:rPr lang="en-US" dirty="0"/>
              <a:t>Short bio</a:t>
            </a:r>
          </a:p>
          <a:p>
            <a:pPr lvl="3"/>
            <a:r>
              <a:rPr lang="en-US" dirty="0"/>
              <a:t>Bullet point</a:t>
            </a:r>
          </a:p>
        </p:txBody>
      </p:sp>
      <p:sp>
        <p:nvSpPr>
          <p:cNvPr id="35" name="Text Placeholder 21">
            <a:extLst>
              <a:ext uri="{FF2B5EF4-FFF2-40B4-BE49-F238E27FC236}">
                <a16:creationId xmlns:a16="http://schemas.microsoft.com/office/drawing/2014/main" id="{FF2BF483-5EDC-9242-AD58-57E84F538C81}"/>
              </a:ext>
            </a:extLst>
          </p:cNvPr>
          <p:cNvSpPr>
            <a:spLocks noGrp="1"/>
          </p:cNvSpPr>
          <p:nvPr>
            <p:ph type="body" sz="quarter" idx="28" hasCustomPrompt="1"/>
          </p:nvPr>
        </p:nvSpPr>
        <p:spPr>
          <a:xfrm>
            <a:off x="10256520" y="3926552"/>
            <a:ext cx="1554480" cy="1900047"/>
          </a:xfrm>
        </p:spPr>
        <p:txBody>
          <a:bodyPr/>
          <a:lstStyle>
            <a:lvl1pPr marL="0" indent="0">
              <a:lnSpc>
                <a:spcPct val="80000"/>
              </a:lnSpc>
              <a:spcAft>
                <a:spcPts val="600"/>
              </a:spcAft>
              <a:buFont typeface="Arial" panose="020B0604020202020204" pitchFamily="34" charset="0"/>
              <a:buNone/>
              <a:defRPr sz="2100" b="0" i="0">
                <a:latin typeface="+mn-lt"/>
              </a:defRPr>
            </a:lvl1pPr>
            <a:lvl2pPr marL="0" indent="0">
              <a:spcAft>
                <a:spcPts val="600"/>
              </a:spcAft>
              <a:buNone/>
              <a:defRPr sz="1600">
                <a:latin typeface="+mn-lt"/>
              </a:defRPr>
            </a:lvl2pPr>
            <a:lvl3pPr marL="0" indent="0">
              <a:spcAft>
                <a:spcPts val="600"/>
              </a:spcAft>
              <a:buNone/>
              <a:defRPr sz="1200">
                <a:latin typeface="+mn-lt"/>
              </a:defRPr>
            </a:lvl3pPr>
            <a:lvl4pPr marL="182880" indent="-182880">
              <a:spcAft>
                <a:spcPts val="600"/>
              </a:spcAft>
              <a:buFont typeface="Arial" panose="020B0604020202020204" pitchFamily="34" charset="0"/>
              <a:buChar char="•"/>
              <a:defRPr sz="1200">
                <a:latin typeface="+mn-lt"/>
              </a:defRPr>
            </a:lvl4pPr>
            <a:lvl5pPr>
              <a:spcAft>
                <a:spcPts val="600"/>
              </a:spcAft>
              <a:defRPr sz="1600"/>
            </a:lvl5pPr>
          </a:lstStyle>
          <a:p>
            <a:pPr lvl="0"/>
            <a:r>
              <a:rPr lang="en-US" dirty="0"/>
              <a:t>First name Last name</a:t>
            </a:r>
          </a:p>
          <a:p>
            <a:pPr lvl="1"/>
            <a:r>
              <a:rPr lang="en-US" dirty="0"/>
              <a:t>Role</a:t>
            </a:r>
          </a:p>
          <a:p>
            <a:pPr lvl="2"/>
            <a:r>
              <a:rPr lang="en-US" dirty="0"/>
              <a:t>Short bio</a:t>
            </a:r>
          </a:p>
          <a:p>
            <a:pPr lvl="3"/>
            <a:r>
              <a:rPr lang="en-US" dirty="0"/>
              <a:t>Bullet point</a:t>
            </a:r>
          </a:p>
        </p:txBody>
      </p:sp>
    </p:spTree>
    <p:extLst>
      <p:ext uri="{BB962C8B-B14F-4D97-AF65-F5344CB8AC3E}">
        <p14:creationId xmlns:p14="http://schemas.microsoft.com/office/powerpoint/2010/main" val="3799034554"/>
      </p:ext>
    </p:extLst>
  </p:cSld>
  <p:clrMapOvr>
    <a:masterClrMapping/>
  </p:clrMapOvr>
  <p:extLst>
    <p:ext uri="{DCECCB84-F9BA-43D5-87BE-67443E8EF086}">
      <p15:sldGuideLst xmlns:p15="http://schemas.microsoft.com/office/powerpoint/2012/main">
        <p15:guide id="1" orient="horz" pos="983">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eam 6 - Dark">
    <p:bg>
      <p:bgPr>
        <a:solidFill>
          <a:schemeClr val="accent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EC595-3BDB-489C-AB5C-4C48BF9B07CB}"/>
              </a:ext>
            </a:extLst>
          </p:cNvPr>
          <p:cNvSpPr>
            <a:spLocks noGrp="1"/>
          </p:cNvSpPr>
          <p:nvPr>
            <p:ph type="title" hasCustomPrompt="1"/>
          </p:nvPr>
        </p:nvSpPr>
        <p:spPr>
          <a:xfrm>
            <a:off x="381000" y="381000"/>
            <a:ext cx="11430000" cy="914400"/>
          </a:xfrm>
        </p:spPr>
        <p:txBody>
          <a:bodyPr/>
          <a:lstStyle>
            <a:lvl1pPr>
              <a:defRPr sz="3600"/>
            </a:lvl1pPr>
          </a:lstStyle>
          <a:p>
            <a:r>
              <a:rPr lang="en-GB" dirty="0"/>
              <a:t>Place headline here (36pt, min 30pt)</a:t>
            </a:r>
            <a:endParaRPr lang="en-US" dirty="0"/>
          </a:p>
        </p:txBody>
      </p:sp>
      <p:sp>
        <p:nvSpPr>
          <p:cNvPr id="16" name="Picture Placeholder 13">
            <a:extLst>
              <a:ext uri="{FF2B5EF4-FFF2-40B4-BE49-F238E27FC236}">
                <a16:creationId xmlns:a16="http://schemas.microsoft.com/office/drawing/2014/main" id="{B8224852-B872-0E48-9DF5-0937E260C3BE}"/>
              </a:ext>
            </a:extLst>
          </p:cNvPr>
          <p:cNvSpPr>
            <a:spLocks noGrp="1"/>
          </p:cNvSpPr>
          <p:nvPr>
            <p:ph type="pic" sz="quarter" idx="14" hasCustomPrompt="1"/>
          </p:nvPr>
        </p:nvSpPr>
        <p:spPr>
          <a:xfrm>
            <a:off x="381000" y="1845611"/>
            <a:ext cx="1554480" cy="1554480"/>
          </a:xfrm>
          <a:solidFill>
            <a:schemeClr val="tx2">
              <a:lumMod val="20000"/>
              <a:lumOff val="80000"/>
            </a:schemeClr>
          </a:solidFill>
        </p:spPr>
        <p:txBody>
          <a:bodyPr/>
          <a:lstStyle>
            <a:lvl1pPr marL="0" indent="0">
              <a:buNone/>
              <a:defRPr sz="1800" b="0"/>
            </a:lvl1pPr>
          </a:lstStyle>
          <a:p>
            <a:r>
              <a:rPr lang="en-GB" dirty="0"/>
              <a:t>Add profile photo</a:t>
            </a:r>
            <a:endParaRPr lang="en-US" dirty="0"/>
          </a:p>
        </p:txBody>
      </p:sp>
      <p:sp>
        <p:nvSpPr>
          <p:cNvPr id="21" name="Picture Placeholder 13">
            <a:extLst>
              <a:ext uri="{FF2B5EF4-FFF2-40B4-BE49-F238E27FC236}">
                <a16:creationId xmlns:a16="http://schemas.microsoft.com/office/drawing/2014/main" id="{D57647B7-79D1-0A4B-BE19-EB3D7E56204A}"/>
              </a:ext>
            </a:extLst>
          </p:cNvPr>
          <p:cNvSpPr>
            <a:spLocks noGrp="1"/>
          </p:cNvSpPr>
          <p:nvPr>
            <p:ph type="pic" sz="quarter" idx="15" hasCustomPrompt="1"/>
          </p:nvPr>
        </p:nvSpPr>
        <p:spPr>
          <a:xfrm>
            <a:off x="2356104" y="1845611"/>
            <a:ext cx="1554480" cy="1554480"/>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dirty="0"/>
              <a:t>Add profile photo</a:t>
            </a:r>
            <a:endParaRPr lang="en-US" dirty="0"/>
          </a:p>
        </p:txBody>
      </p:sp>
      <p:sp>
        <p:nvSpPr>
          <p:cNvPr id="23" name="Picture Placeholder 13">
            <a:extLst>
              <a:ext uri="{FF2B5EF4-FFF2-40B4-BE49-F238E27FC236}">
                <a16:creationId xmlns:a16="http://schemas.microsoft.com/office/drawing/2014/main" id="{4340D6FD-1887-3544-A26E-8F335B859BDB}"/>
              </a:ext>
            </a:extLst>
          </p:cNvPr>
          <p:cNvSpPr>
            <a:spLocks noGrp="1"/>
          </p:cNvSpPr>
          <p:nvPr>
            <p:ph type="pic" sz="quarter" idx="16" hasCustomPrompt="1"/>
          </p:nvPr>
        </p:nvSpPr>
        <p:spPr>
          <a:xfrm>
            <a:off x="4331208" y="1845611"/>
            <a:ext cx="1554480" cy="1554480"/>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dirty="0"/>
              <a:t>Add profile photo</a:t>
            </a:r>
            <a:endParaRPr lang="en-US" dirty="0"/>
          </a:p>
        </p:txBody>
      </p:sp>
      <p:sp>
        <p:nvSpPr>
          <p:cNvPr id="24" name="Picture Placeholder 13">
            <a:extLst>
              <a:ext uri="{FF2B5EF4-FFF2-40B4-BE49-F238E27FC236}">
                <a16:creationId xmlns:a16="http://schemas.microsoft.com/office/drawing/2014/main" id="{FA080C1D-BB93-B249-9F54-C5F7A16E098B}"/>
              </a:ext>
            </a:extLst>
          </p:cNvPr>
          <p:cNvSpPr>
            <a:spLocks noGrp="1"/>
          </p:cNvSpPr>
          <p:nvPr>
            <p:ph type="pic" sz="quarter" idx="17" hasCustomPrompt="1"/>
          </p:nvPr>
        </p:nvSpPr>
        <p:spPr>
          <a:xfrm>
            <a:off x="6306312" y="1845611"/>
            <a:ext cx="1554480" cy="1554480"/>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dirty="0"/>
              <a:t>Add profile photo</a:t>
            </a:r>
            <a:endParaRPr lang="en-US" dirty="0"/>
          </a:p>
        </p:txBody>
      </p:sp>
      <p:sp>
        <p:nvSpPr>
          <p:cNvPr id="25" name="Picture Placeholder 13">
            <a:extLst>
              <a:ext uri="{FF2B5EF4-FFF2-40B4-BE49-F238E27FC236}">
                <a16:creationId xmlns:a16="http://schemas.microsoft.com/office/drawing/2014/main" id="{A1C6FF20-E7DF-8F42-9AE5-920A6769DA44}"/>
              </a:ext>
            </a:extLst>
          </p:cNvPr>
          <p:cNvSpPr>
            <a:spLocks noGrp="1"/>
          </p:cNvSpPr>
          <p:nvPr>
            <p:ph type="pic" sz="quarter" idx="18" hasCustomPrompt="1"/>
          </p:nvPr>
        </p:nvSpPr>
        <p:spPr>
          <a:xfrm>
            <a:off x="10256520" y="1845611"/>
            <a:ext cx="1554480" cy="1554480"/>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dirty="0"/>
              <a:t>Add profile photo</a:t>
            </a:r>
            <a:endParaRPr lang="en-US" dirty="0"/>
          </a:p>
        </p:txBody>
      </p:sp>
      <p:sp>
        <p:nvSpPr>
          <p:cNvPr id="26" name="Text Placeholder 21">
            <a:extLst>
              <a:ext uri="{FF2B5EF4-FFF2-40B4-BE49-F238E27FC236}">
                <a16:creationId xmlns:a16="http://schemas.microsoft.com/office/drawing/2014/main" id="{85299B8E-3F01-2548-8001-539E1BC6287C}"/>
              </a:ext>
            </a:extLst>
          </p:cNvPr>
          <p:cNvSpPr>
            <a:spLocks noGrp="1"/>
          </p:cNvSpPr>
          <p:nvPr>
            <p:ph type="body" sz="quarter" idx="19" hasCustomPrompt="1"/>
          </p:nvPr>
        </p:nvSpPr>
        <p:spPr>
          <a:xfrm>
            <a:off x="377415" y="3926552"/>
            <a:ext cx="1554480" cy="1900047"/>
          </a:xfrm>
        </p:spPr>
        <p:txBody>
          <a:bodyPr/>
          <a:lstStyle>
            <a:lvl1pPr marL="0" indent="0">
              <a:lnSpc>
                <a:spcPct val="80000"/>
              </a:lnSpc>
              <a:spcAft>
                <a:spcPts val="600"/>
              </a:spcAft>
              <a:buFont typeface="Arial" panose="020B0604020202020204" pitchFamily="34" charset="0"/>
              <a:buNone/>
              <a:defRPr sz="2100" b="0" i="0">
                <a:latin typeface="+mn-lt"/>
              </a:defRPr>
            </a:lvl1pPr>
            <a:lvl2pPr marL="0" indent="0">
              <a:spcAft>
                <a:spcPts val="600"/>
              </a:spcAft>
              <a:buNone/>
              <a:defRPr sz="1600">
                <a:latin typeface="+mn-lt"/>
              </a:defRPr>
            </a:lvl2pPr>
            <a:lvl3pPr marL="0" indent="0">
              <a:spcAft>
                <a:spcPts val="600"/>
              </a:spcAft>
              <a:buNone/>
              <a:defRPr sz="1200">
                <a:latin typeface="+mn-lt"/>
              </a:defRPr>
            </a:lvl3pPr>
            <a:lvl4pPr marL="182880" indent="-182880">
              <a:spcAft>
                <a:spcPts val="600"/>
              </a:spcAft>
              <a:buFont typeface="Arial" panose="020B0604020202020204" pitchFamily="34" charset="0"/>
              <a:buChar char="•"/>
              <a:defRPr sz="1200">
                <a:latin typeface="+mn-lt"/>
              </a:defRPr>
            </a:lvl4pPr>
            <a:lvl5pPr>
              <a:spcAft>
                <a:spcPts val="600"/>
              </a:spcAft>
              <a:defRPr sz="1600"/>
            </a:lvl5pPr>
          </a:lstStyle>
          <a:p>
            <a:pPr lvl="0"/>
            <a:r>
              <a:rPr lang="en-US" dirty="0"/>
              <a:t>First name Last name</a:t>
            </a:r>
          </a:p>
          <a:p>
            <a:pPr lvl="1"/>
            <a:r>
              <a:rPr lang="en-US" dirty="0"/>
              <a:t>Role</a:t>
            </a:r>
          </a:p>
          <a:p>
            <a:pPr lvl="2"/>
            <a:r>
              <a:rPr lang="en-US" dirty="0"/>
              <a:t>Short bio</a:t>
            </a:r>
          </a:p>
          <a:p>
            <a:pPr lvl="3"/>
            <a:r>
              <a:rPr lang="en-US" dirty="0"/>
              <a:t>Bullet point</a:t>
            </a:r>
          </a:p>
        </p:txBody>
      </p:sp>
      <p:sp>
        <p:nvSpPr>
          <p:cNvPr id="27" name="Text Placeholder 21">
            <a:extLst>
              <a:ext uri="{FF2B5EF4-FFF2-40B4-BE49-F238E27FC236}">
                <a16:creationId xmlns:a16="http://schemas.microsoft.com/office/drawing/2014/main" id="{4E426F14-FA6B-9D46-869F-A452B7018F41}"/>
              </a:ext>
            </a:extLst>
          </p:cNvPr>
          <p:cNvSpPr>
            <a:spLocks noGrp="1"/>
          </p:cNvSpPr>
          <p:nvPr>
            <p:ph type="body" sz="quarter" idx="20" hasCustomPrompt="1"/>
          </p:nvPr>
        </p:nvSpPr>
        <p:spPr>
          <a:xfrm>
            <a:off x="2353236" y="3926552"/>
            <a:ext cx="1554480" cy="1900047"/>
          </a:xfrm>
        </p:spPr>
        <p:txBody>
          <a:bodyPr/>
          <a:lstStyle>
            <a:lvl1pPr marL="0" indent="0">
              <a:lnSpc>
                <a:spcPct val="80000"/>
              </a:lnSpc>
              <a:spcAft>
                <a:spcPts val="600"/>
              </a:spcAft>
              <a:buFont typeface="Arial" panose="020B0604020202020204" pitchFamily="34" charset="0"/>
              <a:buNone/>
              <a:defRPr sz="2100" b="0" i="0">
                <a:latin typeface="+mn-lt"/>
              </a:defRPr>
            </a:lvl1pPr>
            <a:lvl2pPr marL="0" indent="0">
              <a:spcAft>
                <a:spcPts val="600"/>
              </a:spcAft>
              <a:buNone/>
              <a:defRPr sz="1600">
                <a:latin typeface="+mn-lt"/>
              </a:defRPr>
            </a:lvl2pPr>
            <a:lvl3pPr marL="0" indent="0">
              <a:spcAft>
                <a:spcPts val="600"/>
              </a:spcAft>
              <a:buNone/>
              <a:defRPr sz="1200">
                <a:latin typeface="+mn-lt"/>
              </a:defRPr>
            </a:lvl3pPr>
            <a:lvl4pPr marL="182880" indent="-182880">
              <a:spcAft>
                <a:spcPts val="600"/>
              </a:spcAft>
              <a:buFont typeface="Arial" panose="020B0604020202020204" pitchFamily="34" charset="0"/>
              <a:buChar char="•"/>
              <a:defRPr sz="1200">
                <a:latin typeface="+mn-lt"/>
              </a:defRPr>
            </a:lvl4pPr>
            <a:lvl5pPr>
              <a:spcAft>
                <a:spcPts val="600"/>
              </a:spcAft>
              <a:defRPr sz="1600"/>
            </a:lvl5pPr>
          </a:lstStyle>
          <a:p>
            <a:pPr lvl="0"/>
            <a:r>
              <a:rPr lang="en-US" dirty="0"/>
              <a:t>First name Last name</a:t>
            </a:r>
          </a:p>
          <a:p>
            <a:pPr lvl="1"/>
            <a:r>
              <a:rPr lang="en-US" dirty="0"/>
              <a:t>Role</a:t>
            </a:r>
          </a:p>
          <a:p>
            <a:pPr lvl="2"/>
            <a:r>
              <a:rPr lang="en-US" dirty="0"/>
              <a:t>Short bio</a:t>
            </a:r>
          </a:p>
          <a:p>
            <a:pPr lvl="3"/>
            <a:r>
              <a:rPr lang="en-US" dirty="0"/>
              <a:t>Bullet point</a:t>
            </a:r>
          </a:p>
        </p:txBody>
      </p:sp>
      <p:sp>
        <p:nvSpPr>
          <p:cNvPr id="31" name="Picture Placeholder 13">
            <a:extLst>
              <a:ext uri="{FF2B5EF4-FFF2-40B4-BE49-F238E27FC236}">
                <a16:creationId xmlns:a16="http://schemas.microsoft.com/office/drawing/2014/main" id="{CA9187A3-C074-9F44-8687-E31C02BD5083}"/>
              </a:ext>
            </a:extLst>
          </p:cNvPr>
          <p:cNvSpPr>
            <a:spLocks noGrp="1"/>
          </p:cNvSpPr>
          <p:nvPr>
            <p:ph type="pic" sz="quarter" idx="24" hasCustomPrompt="1"/>
          </p:nvPr>
        </p:nvSpPr>
        <p:spPr>
          <a:xfrm>
            <a:off x="8281416" y="1845611"/>
            <a:ext cx="1554480" cy="1554480"/>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dirty="0"/>
              <a:t>Add profile photo</a:t>
            </a:r>
            <a:endParaRPr lang="en-US" dirty="0"/>
          </a:p>
        </p:txBody>
      </p:sp>
      <p:cxnSp>
        <p:nvCxnSpPr>
          <p:cNvPr id="33" name="Straight Connector 32">
            <a:extLst>
              <a:ext uri="{FF2B5EF4-FFF2-40B4-BE49-F238E27FC236}">
                <a16:creationId xmlns:a16="http://schemas.microsoft.com/office/drawing/2014/main" id="{AA02BDBD-12C4-A940-8556-B3E5BDD10714}"/>
              </a:ext>
            </a:extLst>
          </p:cNvPr>
          <p:cNvCxnSpPr>
            <a:cxnSpLocks/>
          </p:cNvCxnSpPr>
          <p:nvPr userDrawn="1"/>
        </p:nvCxnSpPr>
        <p:spPr>
          <a:xfrm>
            <a:off x="377415" y="3660880"/>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3FEA9EDE-6235-5149-A941-CF6FEAE2E6FF}"/>
              </a:ext>
            </a:extLst>
          </p:cNvPr>
          <p:cNvCxnSpPr>
            <a:cxnSpLocks/>
          </p:cNvCxnSpPr>
          <p:nvPr userDrawn="1"/>
        </p:nvCxnSpPr>
        <p:spPr>
          <a:xfrm>
            <a:off x="2353236" y="3660880"/>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8BE3B3A9-F650-CD4D-ABE8-60A0F5E115AE}"/>
              </a:ext>
            </a:extLst>
          </p:cNvPr>
          <p:cNvCxnSpPr>
            <a:cxnSpLocks/>
          </p:cNvCxnSpPr>
          <p:nvPr userDrawn="1"/>
        </p:nvCxnSpPr>
        <p:spPr>
          <a:xfrm>
            <a:off x="4329057" y="3660880"/>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40EADFA0-1672-B34A-99B7-19C51FEE8983}"/>
              </a:ext>
            </a:extLst>
          </p:cNvPr>
          <p:cNvCxnSpPr>
            <a:cxnSpLocks/>
          </p:cNvCxnSpPr>
          <p:nvPr userDrawn="1"/>
        </p:nvCxnSpPr>
        <p:spPr>
          <a:xfrm>
            <a:off x="6304878" y="3660880"/>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C298F82-C3A0-2A4F-8530-36C08463C5C0}"/>
              </a:ext>
            </a:extLst>
          </p:cNvPr>
          <p:cNvCxnSpPr>
            <a:cxnSpLocks/>
          </p:cNvCxnSpPr>
          <p:nvPr userDrawn="1"/>
        </p:nvCxnSpPr>
        <p:spPr>
          <a:xfrm>
            <a:off x="8280699" y="3660880"/>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735C1307-45DE-104B-82C7-0AF770E496DE}"/>
              </a:ext>
            </a:extLst>
          </p:cNvPr>
          <p:cNvCxnSpPr>
            <a:cxnSpLocks/>
          </p:cNvCxnSpPr>
          <p:nvPr userDrawn="1"/>
        </p:nvCxnSpPr>
        <p:spPr>
          <a:xfrm>
            <a:off x="10256520" y="3660880"/>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50" name="Text Placeholder 21">
            <a:extLst>
              <a:ext uri="{FF2B5EF4-FFF2-40B4-BE49-F238E27FC236}">
                <a16:creationId xmlns:a16="http://schemas.microsoft.com/office/drawing/2014/main" id="{538B1F0C-0682-354C-9C2E-DEAF9D4D617A}"/>
              </a:ext>
            </a:extLst>
          </p:cNvPr>
          <p:cNvSpPr>
            <a:spLocks noGrp="1"/>
          </p:cNvSpPr>
          <p:nvPr>
            <p:ph type="body" sz="quarter" idx="25" hasCustomPrompt="1"/>
          </p:nvPr>
        </p:nvSpPr>
        <p:spPr>
          <a:xfrm>
            <a:off x="4329057" y="3926552"/>
            <a:ext cx="1554480" cy="1900047"/>
          </a:xfrm>
        </p:spPr>
        <p:txBody>
          <a:bodyPr/>
          <a:lstStyle>
            <a:lvl1pPr marL="0" indent="0">
              <a:lnSpc>
                <a:spcPct val="80000"/>
              </a:lnSpc>
              <a:spcAft>
                <a:spcPts val="600"/>
              </a:spcAft>
              <a:buFont typeface="Arial" panose="020B0604020202020204" pitchFamily="34" charset="0"/>
              <a:buNone/>
              <a:defRPr sz="2100" b="0" i="0">
                <a:latin typeface="+mn-lt"/>
              </a:defRPr>
            </a:lvl1pPr>
            <a:lvl2pPr marL="0" indent="0">
              <a:spcAft>
                <a:spcPts val="600"/>
              </a:spcAft>
              <a:buNone/>
              <a:defRPr sz="1600">
                <a:latin typeface="+mn-lt"/>
              </a:defRPr>
            </a:lvl2pPr>
            <a:lvl3pPr marL="0" indent="0">
              <a:spcAft>
                <a:spcPts val="600"/>
              </a:spcAft>
              <a:buNone/>
              <a:defRPr sz="1200">
                <a:latin typeface="+mn-lt"/>
              </a:defRPr>
            </a:lvl3pPr>
            <a:lvl4pPr marL="182880" indent="-182880">
              <a:spcAft>
                <a:spcPts val="600"/>
              </a:spcAft>
              <a:buFont typeface="Arial" panose="020B0604020202020204" pitchFamily="34" charset="0"/>
              <a:buChar char="•"/>
              <a:defRPr sz="1200">
                <a:latin typeface="+mn-lt"/>
              </a:defRPr>
            </a:lvl4pPr>
            <a:lvl5pPr>
              <a:spcAft>
                <a:spcPts val="600"/>
              </a:spcAft>
              <a:defRPr sz="1600"/>
            </a:lvl5pPr>
          </a:lstStyle>
          <a:p>
            <a:pPr lvl="0"/>
            <a:r>
              <a:rPr lang="en-US" dirty="0"/>
              <a:t>First name Last name</a:t>
            </a:r>
          </a:p>
          <a:p>
            <a:pPr lvl="1"/>
            <a:r>
              <a:rPr lang="en-US" dirty="0"/>
              <a:t>Role</a:t>
            </a:r>
          </a:p>
          <a:p>
            <a:pPr lvl="2"/>
            <a:r>
              <a:rPr lang="en-US" dirty="0"/>
              <a:t>Short bio</a:t>
            </a:r>
          </a:p>
          <a:p>
            <a:pPr lvl="3"/>
            <a:r>
              <a:rPr lang="en-US" dirty="0"/>
              <a:t>Bullet point</a:t>
            </a:r>
          </a:p>
        </p:txBody>
      </p:sp>
      <p:sp>
        <p:nvSpPr>
          <p:cNvPr id="51" name="Text Placeholder 21">
            <a:extLst>
              <a:ext uri="{FF2B5EF4-FFF2-40B4-BE49-F238E27FC236}">
                <a16:creationId xmlns:a16="http://schemas.microsoft.com/office/drawing/2014/main" id="{C69C98AC-20D5-A44F-AEBD-63FEBDE6140B}"/>
              </a:ext>
            </a:extLst>
          </p:cNvPr>
          <p:cNvSpPr>
            <a:spLocks noGrp="1"/>
          </p:cNvSpPr>
          <p:nvPr>
            <p:ph type="body" sz="quarter" idx="26" hasCustomPrompt="1"/>
          </p:nvPr>
        </p:nvSpPr>
        <p:spPr>
          <a:xfrm>
            <a:off x="6304878" y="3926552"/>
            <a:ext cx="1554480" cy="1900047"/>
          </a:xfrm>
        </p:spPr>
        <p:txBody>
          <a:bodyPr/>
          <a:lstStyle>
            <a:lvl1pPr marL="0" indent="0">
              <a:lnSpc>
                <a:spcPct val="80000"/>
              </a:lnSpc>
              <a:spcAft>
                <a:spcPts val="600"/>
              </a:spcAft>
              <a:buFont typeface="Arial" panose="020B0604020202020204" pitchFamily="34" charset="0"/>
              <a:buNone/>
              <a:defRPr sz="2100" b="0" i="0">
                <a:latin typeface="+mn-lt"/>
              </a:defRPr>
            </a:lvl1pPr>
            <a:lvl2pPr marL="0" indent="0">
              <a:spcAft>
                <a:spcPts val="600"/>
              </a:spcAft>
              <a:buNone/>
              <a:defRPr sz="1600">
                <a:latin typeface="+mn-lt"/>
              </a:defRPr>
            </a:lvl2pPr>
            <a:lvl3pPr marL="0" indent="0">
              <a:spcAft>
                <a:spcPts val="600"/>
              </a:spcAft>
              <a:buNone/>
              <a:defRPr sz="1200">
                <a:latin typeface="+mn-lt"/>
              </a:defRPr>
            </a:lvl3pPr>
            <a:lvl4pPr marL="182880" indent="-182880">
              <a:spcAft>
                <a:spcPts val="600"/>
              </a:spcAft>
              <a:buFont typeface="Arial" panose="020B0604020202020204" pitchFamily="34" charset="0"/>
              <a:buChar char="•"/>
              <a:defRPr sz="1200">
                <a:latin typeface="+mn-lt"/>
              </a:defRPr>
            </a:lvl4pPr>
            <a:lvl5pPr>
              <a:spcAft>
                <a:spcPts val="600"/>
              </a:spcAft>
              <a:defRPr sz="1600"/>
            </a:lvl5pPr>
          </a:lstStyle>
          <a:p>
            <a:pPr lvl="0"/>
            <a:r>
              <a:rPr lang="en-US" dirty="0"/>
              <a:t>First name Last name</a:t>
            </a:r>
          </a:p>
          <a:p>
            <a:pPr lvl="1"/>
            <a:r>
              <a:rPr lang="en-US" dirty="0"/>
              <a:t>Role</a:t>
            </a:r>
          </a:p>
          <a:p>
            <a:pPr lvl="2"/>
            <a:r>
              <a:rPr lang="en-US" dirty="0"/>
              <a:t>Short bio</a:t>
            </a:r>
          </a:p>
          <a:p>
            <a:pPr lvl="3"/>
            <a:r>
              <a:rPr lang="en-US" dirty="0"/>
              <a:t>Bullet point</a:t>
            </a:r>
          </a:p>
        </p:txBody>
      </p:sp>
      <p:sp>
        <p:nvSpPr>
          <p:cNvPr id="52" name="Text Placeholder 21">
            <a:extLst>
              <a:ext uri="{FF2B5EF4-FFF2-40B4-BE49-F238E27FC236}">
                <a16:creationId xmlns:a16="http://schemas.microsoft.com/office/drawing/2014/main" id="{6DA3268F-5CC4-7E4D-879D-3A3F1FBF6B55}"/>
              </a:ext>
            </a:extLst>
          </p:cNvPr>
          <p:cNvSpPr>
            <a:spLocks noGrp="1"/>
          </p:cNvSpPr>
          <p:nvPr>
            <p:ph type="body" sz="quarter" idx="27" hasCustomPrompt="1"/>
          </p:nvPr>
        </p:nvSpPr>
        <p:spPr>
          <a:xfrm>
            <a:off x="8280699" y="3926552"/>
            <a:ext cx="1554480" cy="1900047"/>
          </a:xfrm>
        </p:spPr>
        <p:txBody>
          <a:bodyPr/>
          <a:lstStyle>
            <a:lvl1pPr marL="0" indent="0">
              <a:lnSpc>
                <a:spcPct val="80000"/>
              </a:lnSpc>
              <a:spcAft>
                <a:spcPts val="600"/>
              </a:spcAft>
              <a:buFont typeface="Arial" panose="020B0604020202020204" pitchFamily="34" charset="0"/>
              <a:buNone/>
              <a:defRPr sz="2100" b="0" i="0">
                <a:latin typeface="+mn-lt"/>
              </a:defRPr>
            </a:lvl1pPr>
            <a:lvl2pPr marL="0" indent="0">
              <a:spcAft>
                <a:spcPts val="600"/>
              </a:spcAft>
              <a:buNone/>
              <a:defRPr sz="1600">
                <a:latin typeface="+mn-lt"/>
              </a:defRPr>
            </a:lvl2pPr>
            <a:lvl3pPr marL="0" indent="0">
              <a:spcAft>
                <a:spcPts val="600"/>
              </a:spcAft>
              <a:buNone/>
              <a:defRPr sz="1200">
                <a:latin typeface="+mn-lt"/>
              </a:defRPr>
            </a:lvl3pPr>
            <a:lvl4pPr marL="182880" indent="-182880">
              <a:spcAft>
                <a:spcPts val="600"/>
              </a:spcAft>
              <a:buFont typeface="Arial" panose="020B0604020202020204" pitchFamily="34" charset="0"/>
              <a:buChar char="•"/>
              <a:defRPr sz="1200">
                <a:latin typeface="+mn-lt"/>
              </a:defRPr>
            </a:lvl4pPr>
            <a:lvl5pPr>
              <a:spcAft>
                <a:spcPts val="600"/>
              </a:spcAft>
              <a:defRPr sz="1600"/>
            </a:lvl5pPr>
          </a:lstStyle>
          <a:p>
            <a:pPr lvl="0"/>
            <a:r>
              <a:rPr lang="en-US" dirty="0"/>
              <a:t>First name Last name</a:t>
            </a:r>
          </a:p>
          <a:p>
            <a:pPr lvl="1"/>
            <a:r>
              <a:rPr lang="en-US" dirty="0"/>
              <a:t>Role</a:t>
            </a:r>
          </a:p>
          <a:p>
            <a:pPr lvl="2"/>
            <a:r>
              <a:rPr lang="en-US" dirty="0"/>
              <a:t>Short bio</a:t>
            </a:r>
          </a:p>
          <a:p>
            <a:pPr lvl="3"/>
            <a:r>
              <a:rPr lang="en-US" dirty="0"/>
              <a:t>Bullet point</a:t>
            </a:r>
          </a:p>
        </p:txBody>
      </p:sp>
      <p:sp>
        <p:nvSpPr>
          <p:cNvPr id="53" name="Text Placeholder 21">
            <a:extLst>
              <a:ext uri="{FF2B5EF4-FFF2-40B4-BE49-F238E27FC236}">
                <a16:creationId xmlns:a16="http://schemas.microsoft.com/office/drawing/2014/main" id="{855592D2-902A-1146-B433-6648BEC87843}"/>
              </a:ext>
            </a:extLst>
          </p:cNvPr>
          <p:cNvSpPr>
            <a:spLocks noGrp="1"/>
          </p:cNvSpPr>
          <p:nvPr>
            <p:ph type="body" sz="quarter" idx="28" hasCustomPrompt="1"/>
          </p:nvPr>
        </p:nvSpPr>
        <p:spPr>
          <a:xfrm>
            <a:off x="10256520" y="3926552"/>
            <a:ext cx="1554480" cy="1900047"/>
          </a:xfrm>
        </p:spPr>
        <p:txBody>
          <a:bodyPr/>
          <a:lstStyle>
            <a:lvl1pPr marL="0" indent="0">
              <a:lnSpc>
                <a:spcPct val="80000"/>
              </a:lnSpc>
              <a:spcAft>
                <a:spcPts val="600"/>
              </a:spcAft>
              <a:buFont typeface="Arial" panose="020B0604020202020204" pitchFamily="34" charset="0"/>
              <a:buNone/>
              <a:defRPr sz="2100" b="0" i="0">
                <a:latin typeface="+mn-lt"/>
              </a:defRPr>
            </a:lvl1pPr>
            <a:lvl2pPr marL="0" indent="0">
              <a:spcAft>
                <a:spcPts val="600"/>
              </a:spcAft>
              <a:buNone/>
              <a:defRPr sz="1600">
                <a:latin typeface="+mn-lt"/>
              </a:defRPr>
            </a:lvl2pPr>
            <a:lvl3pPr marL="0" indent="0">
              <a:spcAft>
                <a:spcPts val="600"/>
              </a:spcAft>
              <a:buNone/>
              <a:defRPr sz="1200">
                <a:latin typeface="+mn-lt"/>
              </a:defRPr>
            </a:lvl3pPr>
            <a:lvl4pPr marL="182880" indent="-182880">
              <a:spcAft>
                <a:spcPts val="600"/>
              </a:spcAft>
              <a:buFont typeface="Arial" panose="020B0604020202020204" pitchFamily="34" charset="0"/>
              <a:buChar char="•"/>
              <a:defRPr sz="1200">
                <a:latin typeface="+mn-lt"/>
              </a:defRPr>
            </a:lvl4pPr>
            <a:lvl5pPr>
              <a:spcAft>
                <a:spcPts val="600"/>
              </a:spcAft>
              <a:defRPr sz="1600"/>
            </a:lvl5pPr>
          </a:lstStyle>
          <a:p>
            <a:pPr lvl="0"/>
            <a:r>
              <a:rPr lang="en-US" dirty="0"/>
              <a:t>First name Last name</a:t>
            </a:r>
          </a:p>
          <a:p>
            <a:pPr lvl="1"/>
            <a:r>
              <a:rPr lang="en-US" dirty="0"/>
              <a:t>Role</a:t>
            </a:r>
          </a:p>
          <a:p>
            <a:pPr lvl="2"/>
            <a:r>
              <a:rPr lang="en-US" dirty="0"/>
              <a:t>Short bio</a:t>
            </a:r>
          </a:p>
          <a:p>
            <a:pPr lvl="3"/>
            <a:r>
              <a:rPr lang="en-US" dirty="0"/>
              <a:t>Bullet point</a:t>
            </a:r>
          </a:p>
        </p:txBody>
      </p:sp>
      <p:pic>
        <p:nvPicPr>
          <p:cNvPr id="4" name="Picture 3">
            <a:extLst>
              <a:ext uri="{FF2B5EF4-FFF2-40B4-BE49-F238E27FC236}">
                <a16:creationId xmlns:a16="http://schemas.microsoft.com/office/drawing/2014/main" id="{DB3CD3D7-329E-47BB-94A7-43044FF6B3FA}"/>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381468" y="6482516"/>
            <a:ext cx="191087" cy="202328"/>
          </a:xfrm>
          <a:prstGeom prst="rect">
            <a:avLst/>
          </a:prstGeom>
        </p:spPr>
      </p:pic>
    </p:spTree>
    <p:extLst>
      <p:ext uri="{BB962C8B-B14F-4D97-AF65-F5344CB8AC3E}">
        <p14:creationId xmlns:p14="http://schemas.microsoft.com/office/powerpoint/2010/main" val="2826028970"/>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983">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eam 8 + Tex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76371931-42F0-694A-9918-74F36725749C}"/>
              </a:ext>
            </a:extLst>
          </p:cNvPr>
          <p:cNvSpPr>
            <a:spLocks noGrp="1"/>
          </p:cNvSpPr>
          <p:nvPr>
            <p:ph type="body" sz="quarter" idx="42" hasCustomPrompt="1"/>
          </p:nvPr>
        </p:nvSpPr>
        <p:spPr>
          <a:xfrm>
            <a:off x="381000" y="1295233"/>
            <a:ext cx="3540355" cy="5016665"/>
          </a:xfrm>
        </p:spPr>
        <p:txBody>
          <a:bodyPr/>
          <a:lstStyle/>
          <a:p>
            <a:pPr lvl="0"/>
            <a:r>
              <a:rPr lang="en-GB" dirty="0"/>
              <a:t>Place text here, use indent to access other levels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2" name="Title 1">
            <a:extLst>
              <a:ext uri="{FF2B5EF4-FFF2-40B4-BE49-F238E27FC236}">
                <a16:creationId xmlns:a16="http://schemas.microsoft.com/office/drawing/2014/main" id="{309EC595-3BDB-489C-AB5C-4C48BF9B07CB}"/>
              </a:ext>
            </a:extLst>
          </p:cNvPr>
          <p:cNvSpPr>
            <a:spLocks noGrp="1"/>
          </p:cNvSpPr>
          <p:nvPr>
            <p:ph type="title" hasCustomPrompt="1"/>
          </p:nvPr>
        </p:nvSpPr>
        <p:spPr>
          <a:xfrm>
            <a:off x="381000" y="381000"/>
            <a:ext cx="11430000" cy="914400"/>
          </a:xfrm>
        </p:spPr>
        <p:txBody>
          <a:bodyPr/>
          <a:lstStyle>
            <a:lvl1pPr>
              <a:defRPr sz="3600"/>
            </a:lvl1pPr>
          </a:lstStyle>
          <a:p>
            <a:r>
              <a:rPr lang="en-GB" dirty="0"/>
              <a:t>Place headline here (36pt, min 30pt)</a:t>
            </a:r>
            <a:endParaRPr lang="en-US" dirty="0"/>
          </a:p>
        </p:txBody>
      </p:sp>
      <p:sp>
        <p:nvSpPr>
          <p:cNvPr id="45" name="Picture Placeholder 13">
            <a:extLst>
              <a:ext uri="{FF2B5EF4-FFF2-40B4-BE49-F238E27FC236}">
                <a16:creationId xmlns:a16="http://schemas.microsoft.com/office/drawing/2014/main" id="{CD7EAAF9-7102-4351-9F35-C40B3F381975}"/>
              </a:ext>
            </a:extLst>
          </p:cNvPr>
          <p:cNvSpPr>
            <a:spLocks noGrp="1"/>
          </p:cNvSpPr>
          <p:nvPr>
            <p:ph type="pic" sz="quarter" idx="16" hasCustomPrompt="1"/>
          </p:nvPr>
        </p:nvSpPr>
        <p:spPr>
          <a:xfrm>
            <a:off x="4325822" y="1295233"/>
            <a:ext cx="1186945" cy="1186945"/>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dirty="0"/>
              <a:t>Add profile photo</a:t>
            </a:r>
            <a:endParaRPr lang="en-US" dirty="0"/>
          </a:p>
        </p:txBody>
      </p:sp>
      <p:sp>
        <p:nvSpPr>
          <p:cNvPr id="46" name="Picture Placeholder 13">
            <a:extLst>
              <a:ext uri="{FF2B5EF4-FFF2-40B4-BE49-F238E27FC236}">
                <a16:creationId xmlns:a16="http://schemas.microsoft.com/office/drawing/2014/main" id="{CC40CB3D-DFEA-4056-B2DA-887E7C863243}"/>
              </a:ext>
            </a:extLst>
          </p:cNvPr>
          <p:cNvSpPr>
            <a:spLocks noGrp="1"/>
          </p:cNvSpPr>
          <p:nvPr>
            <p:ph type="pic" sz="quarter" idx="17" hasCustomPrompt="1"/>
          </p:nvPr>
        </p:nvSpPr>
        <p:spPr>
          <a:xfrm>
            <a:off x="6298233" y="1295233"/>
            <a:ext cx="1186945" cy="1186945"/>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dirty="0"/>
              <a:t>Add profile photo</a:t>
            </a:r>
            <a:endParaRPr lang="en-US" dirty="0"/>
          </a:p>
        </p:txBody>
      </p:sp>
      <p:sp>
        <p:nvSpPr>
          <p:cNvPr id="47" name="Picture Placeholder 13">
            <a:extLst>
              <a:ext uri="{FF2B5EF4-FFF2-40B4-BE49-F238E27FC236}">
                <a16:creationId xmlns:a16="http://schemas.microsoft.com/office/drawing/2014/main" id="{F8BABECB-6F2D-4068-AEE6-A603DAA72EFF}"/>
              </a:ext>
            </a:extLst>
          </p:cNvPr>
          <p:cNvSpPr>
            <a:spLocks noGrp="1"/>
          </p:cNvSpPr>
          <p:nvPr>
            <p:ph type="pic" sz="quarter" idx="18" hasCustomPrompt="1"/>
          </p:nvPr>
        </p:nvSpPr>
        <p:spPr>
          <a:xfrm>
            <a:off x="10243055" y="1295233"/>
            <a:ext cx="1186945" cy="1186945"/>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dirty="0"/>
              <a:t>Add profile photo</a:t>
            </a:r>
            <a:endParaRPr lang="en-US" dirty="0"/>
          </a:p>
        </p:txBody>
      </p:sp>
      <p:sp>
        <p:nvSpPr>
          <p:cNvPr id="48" name="Picture Placeholder 13">
            <a:extLst>
              <a:ext uri="{FF2B5EF4-FFF2-40B4-BE49-F238E27FC236}">
                <a16:creationId xmlns:a16="http://schemas.microsoft.com/office/drawing/2014/main" id="{914A31DD-59CB-48C9-9C28-954E6B85C623}"/>
              </a:ext>
            </a:extLst>
          </p:cNvPr>
          <p:cNvSpPr>
            <a:spLocks noGrp="1"/>
          </p:cNvSpPr>
          <p:nvPr>
            <p:ph type="pic" sz="quarter" idx="24" hasCustomPrompt="1"/>
          </p:nvPr>
        </p:nvSpPr>
        <p:spPr>
          <a:xfrm>
            <a:off x="8270644" y="1295233"/>
            <a:ext cx="1186945" cy="1186945"/>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dirty="0"/>
              <a:t>Add profile photo</a:t>
            </a:r>
            <a:endParaRPr lang="en-US" dirty="0"/>
          </a:p>
        </p:txBody>
      </p:sp>
      <p:cxnSp>
        <p:nvCxnSpPr>
          <p:cNvPr id="49" name="Straight Connector 48">
            <a:extLst>
              <a:ext uri="{FF2B5EF4-FFF2-40B4-BE49-F238E27FC236}">
                <a16:creationId xmlns:a16="http://schemas.microsoft.com/office/drawing/2014/main" id="{F41646E1-19C3-4B9B-B997-D1E684346A58}"/>
              </a:ext>
            </a:extLst>
          </p:cNvPr>
          <p:cNvCxnSpPr>
            <a:cxnSpLocks/>
          </p:cNvCxnSpPr>
          <p:nvPr userDrawn="1"/>
        </p:nvCxnSpPr>
        <p:spPr>
          <a:xfrm>
            <a:off x="4325822" y="2633001"/>
            <a:ext cx="35238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5573D48A-A495-4050-90E3-75258FCF3377}"/>
              </a:ext>
            </a:extLst>
          </p:cNvPr>
          <p:cNvCxnSpPr>
            <a:cxnSpLocks/>
          </p:cNvCxnSpPr>
          <p:nvPr userDrawn="1"/>
        </p:nvCxnSpPr>
        <p:spPr>
          <a:xfrm>
            <a:off x="6298233" y="2633001"/>
            <a:ext cx="35238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073483C0-79C0-4141-9CB1-0BA663E254D0}"/>
              </a:ext>
            </a:extLst>
          </p:cNvPr>
          <p:cNvCxnSpPr>
            <a:cxnSpLocks/>
          </p:cNvCxnSpPr>
          <p:nvPr userDrawn="1"/>
        </p:nvCxnSpPr>
        <p:spPr>
          <a:xfrm>
            <a:off x="8270644" y="2633001"/>
            <a:ext cx="35238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E4A17C9C-D115-468F-86DD-CDE522721719}"/>
              </a:ext>
            </a:extLst>
          </p:cNvPr>
          <p:cNvCxnSpPr>
            <a:cxnSpLocks/>
          </p:cNvCxnSpPr>
          <p:nvPr userDrawn="1"/>
        </p:nvCxnSpPr>
        <p:spPr>
          <a:xfrm>
            <a:off x="10243055" y="2633001"/>
            <a:ext cx="35238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57" name="Text Placeholder 21">
            <a:extLst>
              <a:ext uri="{FF2B5EF4-FFF2-40B4-BE49-F238E27FC236}">
                <a16:creationId xmlns:a16="http://schemas.microsoft.com/office/drawing/2014/main" id="{224BCF40-5B7A-4471-B077-3EEE956ADC3D}"/>
              </a:ext>
            </a:extLst>
          </p:cNvPr>
          <p:cNvSpPr>
            <a:spLocks noGrp="1"/>
          </p:cNvSpPr>
          <p:nvPr>
            <p:ph type="body" sz="quarter" idx="25" hasCustomPrompt="1"/>
          </p:nvPr>
        </p:nvSpPr>
        <p:spPr>
          <a:xfrm>
            <a:off x="4325822" y="2786552"/>
            <a:ext cx="1567945" cy="978418"/>
          </a:xfrm>
        </p:spPr>
        <p:txBody>
          <a:bodyPr/>
          <a:lstStyle>
            <a:lvl1pPr marL="0" indent="0">
              <a:lnSpc>
                <a:spcPct val="80000"/>
              </a:lnSpc>
              <a:spcAft>
                <a:spcPts val="200"/>
              </a:spcAft>
              <a:buFont typeface="Arial" panose="020B0604020202020204" pitchFamily="34" charset="0"/>
              <a:buNone/>
              <a:defRPr sz="1800" b="0" i="0">
                <a:latin typeface="+mn-lt"/>
              </a:defRPr>
            </a:lvl1pPr>
            <a:lvl2pPr marL="0" indent="0">
              <a:spcAft>
                <a:spcPts val="200"/>
              </a:spcAft>
              <a:buNone/>
              <a:defRPr lang="en-US" sz="1400" kern="1200" dirty="0">
                <a:solidFill>
                  <a:schemeClr val="tx1"/>
                </a:solidFill>
                <a:latin typeface="+mn-lt"/>
                <a:ea typeface="+mn-ea"/>
                <a:cs typeface="+mn-cs"/>
              </a:defRPr>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dirty="0"/>
              <a:t>First name  Last name</a:t>
            </a:r>
          </a:p>
          <a:p>
            <a:pPr marL="0" lvl="1" indent="0" algn="l" defTabSz="914400" rtl="0" eaLnBrk="1" latinLnBrk="0" hangingPunct="1">
              <a:lnSpc>
                <a:spcPct val="100000"/>
              </a:lnSpc>
              <a:spcBef>
                <a:spcPts val="0"/>
              </a:spcBef>
              <a:spcAft>
                <a:spcPts val="300"/>
              </a:spcAft>
              <a:buFont typeface="Graphik" panose="020B0503030202060203" pitchFamily="34" charset="0"/>
              <a:buNone/>
            </a:pPr>
            <a:r>
              <a:rPr lang="en-US" dirty="0"/>
              <a:t>Role</a:t>
            </a:r>
          </a:p>
        </p:txBody>
      </p:sp>
      <p:sp>
        <p:nvSpPr>
          <p:cNvPr id="58" name="Text Placeholder 21">
            <a:extLst>
              <a:ext uri="{FF2B5EF4-FFF2-40B4-BE49-F238E27FC236}">
                <a16:creationId xmlns:a16="http://schemas.microsoft.com/office/drawing/2014/main" id="{68E899C2-D12C-4214-88A5-B7A6E1BCDCEC}"/>
              </a:ext>
            </a:extLst>
          </p:cNvPr>
          <p:cNvSpPr>
            <a:spLocks noGrp="1"/>
          </p:cNvSpPr>
          <p:nvPr>
            <p:ph type="body" sz="quarter" idx="26" hasCustomPrompt="1"/>
          </p:nvPr>
        </p:nvSpPr>
        <p:spPr>
          <a:xfrm>
            <a:off x="6298233" y="2786552"/>
            <a:ext cx="1567945" cy="978418"/>
          </a:xfrm>
        </p:spPr>
        <p:txBody>
          <a:bodyPr/>
          <a:lstStyle>
            <a:lvl1pPr marL="0" indent="0">
              <a:lnSpc>
                <a:spcPct val="80000"/>
              </a:lnSpc>
              <a:spcAft>
                <a:spcPts val="200"/>
              </a:spcAft>
              <a:buFont typeface="Arial" panose="020B0604020202020204" pitchFamily="34" charset="0"/>
              <a:buNone/>
              <a:defRPr sz="1800" b="0" i="0">
                <a:latin typeface="+mn-lt"/>
              </a:defRPr>
            </a:lvl1pPr>
            <a:lvl2pPr marL="0" indent="0">
              <a:spcAft>
                <a:spcPts val="200"/>
              </a:spcAft>
              <a:buNone/>
              <a:defRPr lang="en-US" sz="1400" kern="1200" dirty="0">
                <a:solidFill>
                  <a:schemeClr val="tx1"/>
                </a:solidFill>
                <a:latin typeface="+mn-lt"/>
                <a:ea typeface="+mn-ea"/>
                <a:cs typeface="+mn-cs"/>
              </a:defRPr>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dirty="0"/>
              <a:t>First name  Last name</a:t>
            </a:r>
          </a:p>
          <a:p>
            <a:pPr marL="0" lvl="1" indent="0" algn="l" defTabSz="914400" rtl="0" eaLnBrk="1" latinLnBrk="0" hangingPunct="1">
              <a:lnSpc>
                <a:spcPct val="100000"/>
              </a:lnSpc>
              <a:spcBef>
                <a:spcPts val="0"/>
              </a:spcBef>
              <a:spcAft>
                <a:spcPts val="300"/>
              </a:spcAft>
              <a:buFont typeface="Graphik" panose="020B0503030202060203" pitchFamily="34" charset="0"/>
              <a:buNone/>
            </a:pPr>
            <a:r>
              <a:rPr lang="en-US" dirty="0"/>
              <a:t>Role</a:t>
            </a:r>
          </a:p>
        </p:txBody>
      </p:sp>
      <p:sp>
        <p:nvSpPr>
          <p:cNvPr id="59" name="Text Placeholder 21">
            <a:extLst>
              <a:ext uri="{FF2B5EF4-FFF2-40B4-BE49-F238E27FC236}">
                <a16:creationId xmlns:a16="http://schemas.microsoft.com/office/drawing/2014/main" id="{66A0D763-27FE-421C-A5D9-19A08FC2D8D1}"/>
              </a:ext>
            </a:extLst>
          </p:cNvPr>
          <p:cNvSpPr>
            <a:spLocks noGrp="1"/>
          </p:cNvSpPr>
          <p:nvPr>
            <p:ph type="body" sz="quarter" idx="27" hasCustomPrompt="1"/>
          </p:nvPr>
        </p:nvSpPr>
        <p:spPr>
          <a:xfrm>
            <a:off x="8270644" y="2786552"/>
            <a:ext cx="1567945" cy="978418"/>
          </a:xfrm>
        </p:spPr>
        <p:txBody>
          <a:bodyPr/>
          <a:lstStyle>
            <a:lvl1pPr marL="0" indent="0">
              <a:lnSpc>
                <a:spcPct val="80000"/>
              </a:lnSpc>
              <a:spcAft>
                <a:spcPts val="200"/>
              </a:spcAft>
              <a:buFont typeface="Arial" panose="020B0604020202020204" pitchFamily="34" charset="0"/>
              <a:buNone/>
              <a:defRPr sz="1800" b="0" i="0">
                <a:latin typeface="+mn-lt"/>
              </a:defRPr>
            </a:lvl1pPr>
            <a:lvl2pPr marL="0" indent="0">
              <a:spcAft>
                <a:spcPts val="200"/>
              </a:spcAft>
              <a:buNone/>
              <a:defRPr lang="en-US" sz="1400" kern="1200" dirty="0">
                <a:solidFill>
                  <a:schemeClr val="tx1"/>
                </a:solidFill>
                <a:latin typeface="+mn-lt"/>
                <a:ea typeface="+mn-ea"/>
                <a:cs typeface="+mn-cs"/>
              </a:defRPr>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dirty="0"/>
              <a:t>First name  Last name</a:t>
            </a:r>
          </a:p>
          <a:p>
            <a:pPr marL="0" lvl="1" indent="0" algn="l" defTabSz="914400" rtl="0" eaLnBrk="1" latinLnBrk="0" hangingPunct="1">
              <a:lnSpc>
                <a:spcPct val="100000"/>
              </a:lnSpc>
              <a:spcBef>
                <a:spcPts val="0"/>
              </a:spcBef>
              <a:spcAft>
                <a:spcPts val="300"/>
              </a:spcAft>
              <a:buFont typeface="Graphik" panose="020B0503030202060203" pitchFamily="34" charset="0"/>
              <a:buNone/>
            </a:pPr>
            <a:r>
              <a:rPr lang="en-US" dirty="0"/>
              <a:t>Role</a:t>
            </a:r>
          </a:p>
        </p:txBody>
      </p:sp>
      <p:sp>
        <p:nvSpPr>
          <p:cNvPr id="78" name="Text Placeholder 21">
            <a:extLst>
              <a:ext uri="{FF2B5EF4-FFF2-40B4-BE49-F238E27FC236}">
                <a16:creationId xmlns:a16="http://schemas.microsoft.com/office/drawing/2014/main" id="{43E52046-A5DE-47E3-A9A3-ADD4F6DB823B}"/>
              </a:ext>
            </a:extLst>
          </p:cNvPr>
          <p:cNvSpPr>
            <a:spLocks noGrp="1"/>
          </p:cNvSpPr>
          <p:nvPr>
            <p:ph type="body" sz="quarter" idx="28" hasCustomPrompt="1"/>
          </p:nvPr>
        </p:nvSpPr>
        <p:spPr>
          <a:xfrm>
            <a:off x="10243055" y="2786552"/>
            <a:ext cx="1567945" cy="978418"/>
          </a:xfrm>
        </p:spPr>
        <p:txBody>
          <a:bodyPr/>
          <a:lstStyle>
            <a:lvl1pPr marL="0" indent="0">
              <a:lnSpc>
                <a:spcPct val="80000"/>
              </a:lnSpc>
              <a:spcAft>
                <a:spcPts val="200"/>
              </a:spcAft>
              <a:buFont typeface="Arial" panose="020B0604020202020204" pitchFamily="34" charset="0"/>
              <a:buNone/>
              <a:defRPr sz="1800" b="0" i="0">
                <a:latin typeface="+mn-lt"/>
              </a:defRPr>
            </a:lvl1pPr>
            <a:lvl2pPr marL="0" indent="0">
              <a:spcAft>
                <a:spcPts val="200"/>
              </a:spcAft>
              <a:buNone/>
              <a:defRPr lang="en-US" sz="1400" kern="1200" dirty="0">
                <a:solidFill>
                  <a:schemeClr val="tx1"/>
                </a:solidFill>
                <a:latin typeface="+mn-lt"/>
                <a:ea typeface="+mn-ea"/>
                <a:cs typeface="+mn-cs"/>
              </a:defRPr>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dirty="0"/>
              <a:t>First name  Last name</a:t>
            </a:r>
          </a:p>
          <a:p>
            <a:pPr marL="0" lvl="1" indent="0" algn="l" defTabSz="914400" rtl="0" eaLnBrk="1" latinLnBrk="0" hangingPunct="1">
              <a:lnSpc>
                <a:spcPct val="100000"/>
              </a:lnSpc>
              <a:spcBef>
                <a:spcPts val="0"/>
              </a:spcBef>
              <a:spcAft>
                <a:spcPts val="300"/>
              </a:spcAft>
              <a:buFont typeface="Graphik" panose="020B0503030202060203" pitchFamily="34" charset="0"/>
              <a:buNone/>
            </a:pPr>
            <a:r>
              <a:rPr lang="en-US" dirty="0"/>
              <a:t>Role</a:t>
            </a:r>
          </a:p>
        </p:txBody>
      </p:sp>
      <p:sp>
        <p:nvSpPr>
          <p:cNvPr id="32" name="Picture Placeholder 13">
            <a:extLst>
              <a:ext uri="{FF2B5EF4-FFF2-40B4-BE49-F238E27FC236}">
                <a16:creationId xmlns:a16="http://schemas.microsoft.com/office/drawing/2014/main" id="{BA696AEF-3D6B-2E4A-853E-8A8760E58D09}"/>
              </a:ext>
            </a:extLst>
          </p:cNvPr>
          <p:cNvSpPr>
            <a:spLocks noGrp="1"/>
          </p:cNvSpPr>
          <p:nvPr>
            <p:ph type="pic" sz="quarter" idx="43" hasCustomPrompt="1"/>
          </p:nvPr>
        </p:nvSpPr>
        <p:spPr>
          <a:xfrm>
            <a:off x="4325822" y="3842161"/>
            <a:ext cx="1186945" cy="1186945"/>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dirty="0"/>
              <a:t>Add profile photo</a:t>
            </a:r>
            <a:endParaRPr lang="en-US" dirty="0"/>
          </a:p>
        </p:txBody>
      </p:sp>
      <p:sp>
        <p:nvSpPr>
          <p:cNvPr id="33" name="Picture Placeholder 13">
            <a:extLst>
              <a:ext uri="{FF2B5EF4-FFF2-40B4-BE49-F238E27FC236}">
                <a16:creationId xmlns:a16="http://schemas.microsoft.com/office/drawing/2014/main" id="{05B98E7F-7333-A04B-94D4-281325401EF4}"/>
              </a:ext>
            </a:extLst>
          </p:cNvPr>
          <p:cNvSpPr>
            <a:spLocks noGrp="1"/>
          </p:cNvSpPr>
          <p:nvPr>
            <p:ph type="pic" sz="quarter" idx="44" hasCustomPrompt="1"/>
          </p:nvPr>
        </p:nvSpPr>
        <p:spPr>
          <a:xfrm>
            <a:off x="6298233" y="3842161"/>
            <a:ext cx="1186945" cy="1186945"/>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dirty="0"/>
              <a:t>Add profile photo</a:t>
            </a:r>
            <a:endParaRPr lang="en-US" dirty="0"/>
          </a:p>
        </p:txBody>
      </p:sp>
      <p:sp>
        <p:nvSpPr>
          <p:cNvPr id="34" name="Picture Placeholder 13">
            <a:extLst>
              <a:ext uri="{FF2B5EF4-FFF2-40B4-BE49-F238E27FC236}">
                <a16:creationId xmlns:a16="http://schemas.microsoft.com/office/drawing/2014/main" id="{B99C455B-37CC-4E44-8046-56AF81C16361}"/>
              </a:ext>
            </a:extLst>
          </p:cNvPr>
          <p:cNvSpPr>
            <a:spLocks noGrp="1"/>
          </p:cNvSpPr>
          <p:nvPr>
            <p:ph type="pic" sz="quarter" idx="45" hasCustomPrompt="1"/>
          </p:nvPr>
        </p:nvSpPr>
        <p:spPr>
          <a:xfrm>
            <a:off x="10243055" y="3842161"/>
            <a:ext cx="1186945" cy="1186945"/>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dirty="0"/>
              <a:t>Add profile photo</a:t>
            </a:r>
            <a:endParaRPr lang="en-US" dirty="0"/>
          </a:p>
        </p:txBody>
      </p:sp>
      <p:sp>
        <p:nvSpPr>
          <p:cNvPr id="35" name="Picture Placeholder 13">
            <a:extLst>
              <a:ext uri="{FF2B5EF4-FFF2-40B4-BE49-F238E27FC236}">
                <a16:creationId xmlns:a16="http://schemas.microsoft.com/office/drawing/2014/main" id="{AAA6B0A5-6A50-1640-8F39-F8AC766655FE}"/>
              </a:ext>
            </a:extLst>
          </p:cNvPr>
          <p:cNvSpPr>
            <a:spLocks noGrp="1"/>
          </p:cNvSpPr>
          <p:nvPr>
            <p:ph type="pic" sz="quarter" idx="46" hasCustomPrompt="1"/>
          </p:nvPr>
        </p:nvSpPr>
        <p:spPr>
          <a:xfrm>
            <a:off x="8270644" y="3842161"/>
            <a:ext cx="1186945" cy="1186945"/>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dirty="0"/>
              <a:t>Add profile photo</a:t>
            </a:r>
            <a:endParaRPr lang="en-US" dirty="0"/>
          </a:p>
        </p:txBody>
      </p:sp>
      <p:cxnSp>
        <p:nvCxnSpPr>
          <p:cNvPr id="36" name="Straight Connector 35">
            <a:extLst>
              <a:ext uri="{FF2B5EF4-FFF2-40B4-BE49-F238E27FC236}">
                <a16:creationId xmlns:a16="http://schemas.microsoft.com/office/drawing/2014/main" id="{4AEBC920-4A06-1844-A297-04C9B4995EA2}"/>
              </a:ext>
            </a:extLst>
          </p:cNvPr>
          <p:cNvCxnSpPr>
            <a:cxnSpLocks/>
          </p:cNvCxnSpPr>
          <p:nvPr userDrawn="1"/>
        </p:nvCxnSpPr>
        <p:spPr>
          <a:xfrm>
            <a:off x="4325822" y="5179929"/>
            <a:ext cx="35238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E8D916B0-6C7A-FE46-ADE6-48744F6FD90A}"/>
              </a:ext>
            </a:extLst>
          </p:cNvPr>
          <p:cNvCxnSpPr>
            <a:cxnSpLocks/>
          </p:cNvCxnSpPr>
          <p:nvPr userDrawn="1"/>
        </p:nvCxnSpPr>
        <p:spPr>
          <a:xfrm>
            <a:off x="6298233" y="5179929"/>
            <a:ext cx="35238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AA86475A-7CFD-8340-A566-4FB21E689F0A}"/>
              </a:ext>
            </a:extLst>
          </p:cNvPr>
          <p:cNvCxnSpPr>
            <a:cxnSpLocks/>
          </p:cNvCxnSpPr>
          <p:nvPr userDrawn="1"/>
        </p:nvCxnSpPr>
        <p:spPr>
          <a:xfrm>
            <a:off x="8270644" y="5179929"/>
            <a:ext cx="35238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379DFD2D-5360-2342-829B-32DDEB7EBEB1}"/>
              </a:ext>
            </a:extLst>
          </p:cNvPr>
          <p:cNvCxnSpPr>
            <a:cxnSpLocks/>
          </p:cNvCxnSpPr>
          <p:nvPr userDrawn="1"/>
        </p:nvCxnSpPr>
        <p:spPr>
          <a:xfrm>
            <a:off x="10243055" y="5179929"/>
            <a:ext cx="35238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40" name="Text Placeholder 21">
            <a:extLst>
              <a:ext uri="{FF2B5EF4-FFF2-40B4-BE49-F238E27FC236}">
                <a16:creationId xmlns:a16="http://schemas.microsoft.com/office/drawing/2014/main" id="{CDFBCAAC-9CA0-5A4E-8684-A49AAB0BA650}"/>
              </a:ext>
            </a:extLst>
          </p:cNvPr>
          <p:cNvSpPr>
            <a:spLocks noGrp="1"/>
          </p:cNvSpPr>
          <p:nvPr>
            <p:ph type="body" sz="quarter" idx="47" hasCustomPrompt="1"/>
          </p:nvPr>
        </p:nvSpPr>
        <p:spPr>
          <a:xfrm>
            <a:off x="4325822" y="5333480"/>
            <a:ext cx="1567945" cy="978418"/>
          </a:xfrm>
        </p:spPr>
        <p:txBody>
          <a:bodyPr/>
          <a:lstStyle>
            <a:lvl1pPr marL="0" indent="0">
              <a:lnSpc>
                <a:spcPct val="80000"/>
              </a:lnSpc>
              <a:spcAft>
                <a:spcPts val="200"/>
              </a:spcAft>
              <a:buFont typeface="Arial" panose="020B0604020202020204" pitchFamily="34" charset="0"/>
              <a:buNone/>
              <a:defRPr sz="1800" b="0" i="0">
                <a:latin typeface="+mn-lt"/>
              </a:defRPr>
            </a:lvl1pPr>
            <a:lvl2pPr marL="0" indent="0">
              <a:spcAft>
                <a:spcPts val="200"/>
              </a:spcAft>
              <a:buNone/>
              <a:defRPr lang="en-US" sz="1400" kern="1200" dirty="0">
                <a:solidFill>
                  <a:schemeClr val="tx1"/>
                </a:solidFill>
                <a:latin typeface="+mn-lt"/>
                <a:ea typeface="+mn-ea"/>
                <a:cs typeface="+mn-cs"/>
              </a:defRPr>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dirty="0"/>
              <a:t>First name  Last name</a:t>
            </a:r>
          </a:p>
          <a:p>
            <a:pPr marL="0" lvl="1" indent="0" algn="l" defTabSz="914400" rtl="0" eaLnBrk="1" latinLnBrk="0" hangingPunct="1">
              <a:lnSpc>
                <a:spcPct val="100000"/>
              </a:lnSpc>
              <a:spcBef>
                <a:spcPts val="0"/>
              </a:spcBef>
              <a:spcAft>
                <a:spcPts val="300"/>
              </a:spcAft>
              <a:buFont typeface="Graphik" panose="020B0503030202060203" pitchFamily="34" charset="0"/>
              <a:buNone/>
            </a:pPr>
            <a:r>
              <a:rPr lang="en-US" dirty="0"/>
              <a:t>Role</a:t>
            </a:r>
          </a:p>
        </p:txBody>
      </p:sp>
      <p:sp>
        <p:nvSpPr>
          <p:cNvPr id="41" name="Text Placeholder 21">
            <a:extLst>
              <a:ext uri="{FF2B5EF4-FFF2-40B4-BE49-F238E27FC236}">
                <a16:creationId xmlns:a16="http://schemas.microsoft.com/office/drawing/2014/main" id="{0C025F6B-BD75-0A4C-87E1-147D69F7C5B9}"/>
              </a:ext>
            </a:extLst>
          </p:cNvPr>
          <p:cNvSpPr>
            <a:spLocks noGrp="1"/>
          </p:cNvSpPr>
          <p:nvPr>
            <p:ph type="body" sz="quarter" idx="48" hasCustomPrompt="1"/>
          </p:nvPr>
        </p:nvSpPr>
        <p:spPr>
          <a:xfrm>
            <a:off x="6298233" y="5333480"/>
            <a:ext cx="1567945" cy="978418"/>
          </a:xfrm>
        </p:spPr>
        <p:txBody>
          <a:bodyPr/>
          <a:lstStyle>
            <a:lvl1pPr marL="0" indent="0">
              <a:lnSpc>
                <a:spcPct val="80000"/>
              </a:lnSpc>
              <a:spcAft>
                <a:spcPts val="200"/>
              </a:spcAft>
              <a:buFont typeface="Arial" panose="020B0604020202020204" pitchFamily="34" charset="0"/>
              <a:buNone/>
              <a:defRPr sz="1800" b="0" i="0">
                <a:latin typeface="+mn-lt"/>
              </a:defRPr>
            </a:lvl1pPr>
            <a:lvl2pPr marL="0" indent="0">
              <a:spcAft>
                <a:spcPts val="200"/>
              </a:spcAft>
              <a:buNone/>
              <a:defRPr lang="en-US" sz="1400" kern="1200" dirty="0">
                <a:solidFill>
                  <a:schemeClr val="tx1"/>
                </a:solidFill>
                <a:latin typeface="+mn-lt"/>
                <a:ea typeface="+mn-ea"/>
                <a:cs typeface="+mn-cs"/>
              </a:defRPr>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dirty="0"/>
              <a:t>First name  Last name</a:t>
            </a:r>
          </a:p>
          <a:p>
            <a:pPr marL="0" lvl="1" indent="0" algn="l" defTabSz="914400" rtl="0" eaLnBrk="1" latinLnBrk="0" hangingPunct="1">
              <a:lnSpc>
                <a:spcPct val="100000"/>
              </a:lnSpc>
              <a:spcBef>
                <a:spcPts val="0"/>
              </a:spcBef>
              <a:spcAft>
                <a:spcPts val="300"/>
              </a:spcAft>
              <a:buFont typeface="Graphik" panose="020B0503030202060203" pitchFamily="34" charset="0"/>
              <a:buNone/>
            </a:pPr>
            <a:r>
              <a:rPr lang="en-US" dirty="0"/>
              <a:t>Role</a:t>
            </a:r>
          </a:p>
        </p:txBody>
      </p:sp>
      <p:sp>
        <p:nvSpPr>
          <p:cNvPr id="42" name="Text Placeholder 21">
            <a:extLst>
              <a:ext uri="{FF2B5EF4-FFF2-40B4-BE49-F238E27FC236}">
                <a16:creationId xmlns:a16="http://schemas.microsoft.com/office/drawing/2014/main" id="{A9CB5A73-2496-3841-A61A-1965B0A6AD13}"/>
              </a:ext>
            </a:extLst>
          </p:cNvPr>
          <p:cNvSpPr>
            <a:spLocks noGrp="1"/>
          </p:cNvSpPr>
          <p:nvPr>
            <p:ph type="body" sz="quarter" idx="49" hasCustomPrompt="1"/>
          </p:nvPr>
        </p:nvSpPr>
        <p:spPr>
          <a:xfrm>
            <a:off x="8270644" y="5333480"/>
            <a:ext cx="1567945" cy="978418"/>
          </a:xfrm>
        </p:spPr>
        <p:txBody>
          <a:bodyPr/>
          <a:lstStyle>
            <a:lvl1pPr marL="0" indent="0">
              <a:lnSpc>
                <a:spcPct val="80000"/>
              </a:lnSpc>
              <a:spcAft>
                <a:spcPts val="200"/>
              </a:spcAft>
              <a:buFont typeface="Arial" panose="020B0604020202020204" pitchFamily="34" charset="0"/>
              <a:buNone/>
              <a:defRPr sz="1800" b="0" i="0">
                <a:latin typeface="+mn-lt"/>
              </a:defRPr>
            </a:lvl1pPr>
            <a:lvl2pPr marL="0" indent="0">
              <a:spcAft>
                <a:spcPts val="200"/>
              </a:spcAft>
              <a:buNone/>
              <a:defRPr lang="en-US" sz="1400" kern="1200" dirty="0">
                <a:solidFill>
                  <a:schemeClr val="tx1"/>
                </a:solidFill>
                <a:latin typeface="+mn-lt"/>
                <a:ea typeface="+mn-ea"/>
                <a:cs typeface="+mn-cs"/>
              </a:defRPr>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dirty="0"/>
              <a:t>First name  Last name</a:t>
            </a:r>
          </a:p>
          <a:p>
            <a:pPr marL="0" lvl="1" indent="0" algn="l" defTabSz="914400" rtl="0" eaLnBrk="1" latinLnBrk="0" hangingPunct="1">
              <a:lnSpc>
                <a:spcPct val="100000"/>
              </a:lnSpc>
              <a:spcBef>
                <a:spcPts val="0"/>
              </a:spcBef>
              <a:spcAft>
                <a:spcPts val="300"/>
              </a:spcAft>
              <a:buFont typeface="Graphik" panose="020B0503030202060203" pitchFamily="34" charset="0"/>
              <a:buNone/>
            </a:pPr>
            <a:r>
              <a:rPr lang="en-US" dirty="0"/>
              <a:t>Role</a:t>
            </a:r>
          </a:p>
        </p:txBody>
      </p:sp>
      <p:sp>
        <p:nvSpPr>
          <p:cNvPr id="43" name="Text Placeholder 21">
            <a:extLst>
              <a:ext uri="{FF2B5EF4-FFF2-40B4-BE49-F238E27FC236}">
                <a16:creationId xmlns:a16="http://schemas.microsoft.com/office/drawing/2014/main" id="{886F547A-67CA-C749-B9EA-AA1142C31543}"/>
              </a:ext>
            </a:extLst>
          </p:cNvPr>
          <p:cNvSpPr>
            <a:spLocks noGrp="1"/>
          </p:cNvSpPr>
          <p:nvPr>
            <p:ph type="body" sz="quarter" idx="50" hasCustomPrompt="1"/>
          </p:nvPr>
        </p:nvSpPr>
        <p:spPr>
          <a:xfrm>
            <a:off x="10243055" y="5333480"/>
            <a:ext cx="1567945" cy="978418"/>
          </a:xfrm>
        </p:spPr>
        <p:txBody>
          <a:bodyPr/>
          <a:lstStyle>
            <a:lvl1pPr marL="0" indent="0">
              <a:lnSpc>
                <a:spcPct val="80000"/>
              </a:lnSpc>
              <a:spcAft>
                <a:spcPts val="200"/>
              </a:spcAft>
              <a:buFont typeface="Arial" panose="020B0604020202020204" pitchFamily="34" charset="0"/>
              <a:buNone/>
              <a:defRPr sz="1800" b="0" i="0">
                <a:latin typeface="+mn-lt"/>
              </a:defRPr>
            </a:lvl1pPr>
            <a:lvl2pPr marL="0" indent="0">
              <a:spcAft>
                <a:spcPts val="200"/>
              </a:spcAft>
              <a:buNone/>
              <a:defRPr lang="en-US" sz="1400" kern="1200" dirty="0">
                <a:solidFill>
                  <a:schemeClr val="tx1"/>
                </a:solidFill>
                <a:latin typeface="+mn-lt"/>
                <a:ea typeface="+mn-ea"/>
                <a:cs typeface="+mn-cs"/>
              </a:defRPr>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dirty="0"/>
              <a:t>First name  Last name</a:t>
            </a:r>
          </a:p>
          <a:p>
            <a:pPr marL="0" lvl="1" indent="0" algn="l" defTabSz="914400" rtl="0" eaLnBrk="1" latinLnBrk="0" hangingPunct="1">
              <a:lnSpc>
                <a:spcPct val="100000"/>
              </a:lnSpc>
              <a:spcBef>
                <a:spcPts val="0"/>
              </a:spcBef>
              <a:spcAft>
                <a:spcPts val="300"/>
              </a:spcAft>
              <a:buFont typeface="Graphik" panose="020B0503030202060203" pitchFamily="34" charset="0"/>
              <a:buNone/>
            </a:pPr>
            <a:r>
              <a:rPr lang="en-US" dirty="0"/>
              <a:t>Role</a:t>
            </a:r>
          </a:p>
        </p:txBody>
      </p:sp>
      <p:sp>
        <p:nvSpPr>
          <p:cNvPr id="3" name="TextBox 2">
            <a:extLst>
              <a:ext uri="{FF2B5EF4-FFF2-40B4-BE49-F238E27FC236}">
                <a16:creationId xmlns:a16="http://schemas.microsoft.com/office/drawing/2014/main" id="{FC687A6A-0DE7-4742-9FEC-F4CAACF6BD01}"/>
              </a:ext>
            </a:extLst>
          </p:cNvPr>
          <p:cNvSpPr txBox="1"/>
          <p:nvPr userDrawn="1"/>
        </p:nvSpPr>
        <p:spPr>
          <a:xfrm>
            <a:off x="9363919" y="6620719"/>
            <a:ext cx="0" cy="0"/>
          </a:xfrm>
          <a:prstGeom prst="rect">
            <a:avLst/>
          </a:prstGeom>
          <a:noFill/>
        </p:spPr>
        <p:txBody>
          <a:bodyPr wrap="none" lIns="0" tIns="0" rIns="0" bIns="0" rtlCol="0">
            <a:noAutofit/>
          </a:bodyPr>
          <a:lstStyle/>
          <a:p>
            <a:pPr algn="l" defTabSz="228600">
              <a:spcAft>
                <a:spcPts val="1200"/>
              </a:spcAft>
            </a:pPr>
            <a:endParaRPr lang="en-US" noProof="0" dirty="0"/>
          </a:p>
        </p:txBody>
      </p:sp>
      <p:sp>
        <p:nvSpPr>
          <p:cNvPr id="5" name="TextBox 4">
            <a:extLst>
              <a:ext uri="{FF2B5EF4-FFF2-40B4-BE49-F238E27FC236}">
                <a16:creationId xmlns:a16="http://schemas.microsoft.com/office/drawing/2014/main" id="{AFC37153-4580-BB48-AD3A-E289DF242EE6}"/>
              </a:ext>
            </a:extLst>
          </p:cNvPr>
          <p:cNvSpPr txBox="1"/>
          <p:nvPr userDrawn="1"/>
        </p:nvSpPr>
        <p:spPr>
          <a:xfrm>
            <a:off x="9734309" y="6539696"/>
            <a:ext cx="0" cy="0"/>
          </a:xfrm>
          <a:prstGeom prst="rect">
            <a:avLst/>
          </a:prstGeom>
          <a:noFill/>
        </p:spPr>
        <p:txBody>
          <a:bodyPr wrap="none" lIns="0" tIns="0" rIns="0" bIns="0" rtlCol="0">
            <a:noAutofit/>
          </a:bodyPr>
          <a:lstStyle/>
          <a:p>
            <a:pPr algn="l" defTabSz="228600">
              <a:spcAft>
                <a:spcPts val="1200"/>
              </a:spcAft>
            </a:pPr>
            <a:endParaRPr lang="en-US" noProof="0" dirty="0"/>
          </a:p>
        </p:txBody>
      </p:sp>
      <p:sp>
        <p:nvSpPr>
          <p:cNvPr id="6" name="TextBox 5">
            <a:extLst>
              <a:ext uri="{FF2B5EF4-FFF2-40B4-BE49-F238E27FC236}">
                <a16:creationId xmlns:a16="http://schemas.microsoft.com/office/drawing/2014/main" id="{2E3869D1-469A-5B41-97BC-C47919F46F86}"/>
              </a:ext>
            </a:extLst>
          </p:cNvPr>
          <p:cNvSpPr txBox="1"/>
          <p:nvPr userDrawn="1"/>
        </p:nvSpPr>
        <p:spPr>
          <a:xfrm>
            <a:off x="10131552" y="6528816"/>
            <a:ext cx="0" cy="0"/>
          </a:xfrm>
          <a:prstGeom prst="rect">
            <a:avLst/>
          </a:prstGeom>
          <a:noFill/>
        </p:spPr>
        <p:txBody>
          <a:bodyPr wrap="none" lIns="0" tIns="0" rIns="0" bIns="0" rtlCol="0">
            <a:noAutofit/>
          </a:bodyPr>
          <a:lstStyle/>
          <a:p>
            <a:pPr algn="l" defTabSz="228600">
              <a:spcAft>
                <a:spcPts val="1200"/>
              </a:spcAft>
            </a:pPr>
            <a:endParaRPr lang="en-US" noProof="0" dirty="0"/>
          </a:p>
        </p:txBody>
      </p:sp>
    </p:spTree>
    <p:extLst>
      <p:ext uri="{BB962C8B-B14F-4D97-AF65-F5344CB8AC3E}">
        <p14:creationId xmlns:p14="http://schemas.microsoft.com/office/powerpoint/2010/main" val="70619214"/>
      </p:ext>
    </p:extLst>
  </p:cSld>
  <p:clrMapOvr>
    <a:masterClrMapping/>
  </p:clrMapOvr>
  <p:extLst>
    <p:ext uri="{DCECCB84-F9BA-43D5-87BE-67443E8EF086}">
      <p15:sldGuideLst xmlns:p15="http://schemas.microsoft.com/office/powerpoint/2012/main">
        <p15:guide id="1" orient="horz" pos="983">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Text and Image 1">
    <p:spTree>
      <p:nvGrpSpPr>
        <p:cNvPr id="1" name=""/>
        <p:cNvGrpSpPr/>
        <p:nvPr/>
      </p:nvGrpSpPr>
      <p:grpSpPr>
        <a:xfrm>
          <a:off x="0" y="0"/>
          <a:ext cx="0" cy="0"/>
          <a:chOff x="0" y="0"/>
          <a:chExt cx="0" cy="0"/>
        </a:xfrm>
      </p:grpSpPr>
      <p:sp>
        <p:nvSpPr>
          <p:cNvPr id="15" name="Text Placeholder 14">
            <a:extLst>
              <a:ext uri="{FF2B5EF4-FFF2-40B4-BE49-F238E27FC236}">
                <a16:creationId xmlns:a16="http://schemas.microsoft.com/office/drawing/2014/main" id="{A27BE519-6A5B-4320-BE53-57885A779914}"/>
              </a:ext>
            </a:extLst>
          </p:cNvPr>
          <p:cNvSpPr>
            <a:spLocks noGrp="1"/>
          </p:cNvSpPr>
          <p:nvPr>
            <p:ph type="body" sz="quarter" idx="14" hasCustomPrompt="1"/>
          </p:nvPr>
        </p:nvSpPr>
        <p:spPr>
          <a:xfrm>
            <a:off x="381001" y="3267635"/>
            <a:ext cx="5334000" cy="2667000"/>
          </a:xfrm>
        </p:spPr>
        <p:txBody>
          <a:bodyPr/>
          <a:lstStyle>
            <a:lvl1pPr marL="0" indent="0">
              <a:buNone/>
              <a:defRPr sz="2400">
                <a:solidFill>
                  <a:schemeClr val="accent1"/>
                </a:solidFill>
                <a:latin typeface="+mn-lt"/>
              </a:defRPr>
            </a:lvl1pPr>
            <a:lvl2pPr marL="0" indent="0">
              <a:buNone/>
              <a:defRPr sz="1800">
                <a:latin typeface="+mn-lt"/>
              </a:defRPr>
            </a:lvl2pPr>
            <a:lvl3pPr marL="228600">
              <a:buFont typeface="Arial" panose="020B0604020202020204" pitchFamily="34" charset="0"/>
              <a:buChar char="•"/>
              <a:defRPr sz="1800">
                <a:latin typeface="+mn-lt"/>
              </a:defRPr>
            </a:lvl3pPr>
            <a:lvl4pPr marL="457200">
              <a:buFont typeface="System Font"/>
              <a:buChar char="–"/>
              <a:defRPr sz="1600">
                <a:latin typeface="+mn-lt"/>
              </a:defRPr>
            </a:lvl4pPr>
            <a:lvl5pPr marL="685800">
              <a:buFont typeface="Arial" panose="020B0604020202020204" pitchFamily="34" charset="0"/>
              <a:buChar char="•"/>
              <a:defRPr sz="1600">
                <a:latin typeface="+mn-lt"/>
              </a:defRPr>
            </a:lvl5pPr>
          </a:lstStyle>
          <a:p>
            <a:pPr lvl="0"/>
            <a:r>
              <a:rPr lang="en-US" dirty="0"/>
              <a:t>Place sub-headline here, indent for other levels</a:t>
            </a:r>
          </a:p>
          <a:p>
            <a:pPr lvl="1"/>
            <a:r>
              <a:rPr lang="en-US" dirty="0"/>
              <a:t>Second level (text 18pt)</a:t>
            </a:r>
          </a:p>
          <a:p>
            <a:pPr lvl="2"/>
            <a:r>
              <a:rPr lang="en-US" dirty="0"/>
              <a:t>Third level bullet (bullet 18pt)</a:t>
            </a:r>
          </a:p>
          <a:p>
            <a:pPr lvl="3"/>
            <a:r>
              <a:rPr lang="en-US" dirty="0"/>
              <a:t>Fourth level bullet (bullet 16pt)</a:t>
            </a:r>
          </a:p>
          <a:p>
            <a:pPr lvl="4"/>
            <a:r>
              <a:rPr lang="en-US" dirty="0"/>
              <a:t>Fifth level bullet (bullet 16pt)</a:t>
            </a:r>
          </a:p>
        </p:txBody>
      </p:sp>
      <p:sp>
        <p:nvSpPr>
          <p:cNvPr id="3" name="Picture Placeholder 2">
            <a:extLst>
              <a:ext uri="{FF2B5EF4-FFF2-40B4-BE49-F238E27FC236}">
                <a16:creationId xmlns:a16="http://schemas.microsoft.com/office/drawing/2014/main" id="{77AA6D93-92FF-400D-8AF3-C5AC33611540}"/>
              </a:ext>
            </a:extLst>
          </p:cNvPr>
          <p:cNvSpPr>
            <a:spLocks noGrp="1"/>
          </p:cNvSpPr>
          <p:nvPr>
            <p:ph type="pic" idx="1" hasCustomPrompt="1"/>
          </p:nvPr>
        </p:nvSpPr>
        <p:spPr>
          <a:xfrm>
            <a:off x="6096000" y="196769"/>
            <a:ext cx="6096000" cy="6857999"/>
          </a:xfrm>
        </p:spPr>
        <p:txBody>
          <a:bodyPr anchor="ctr"/>
          <a:lstStyle>
            <a:lvl1pPr marL="0" indent="0" algn="ctr" defTabSz="914400" rtl="0" eaLnBrk="1" latinLnBrk="0" hangingPunct="1">
              <a:lnSpc>
                <a:spcPct val="100000"/>
              </a:lnSpc>
              <a:spcBef>
                <a:spcPts val="0"/>
              </a:spcBef>
              <a:spcAft>
                <a:spcPts val="1200"/>
              </a:spcAft>
              <a:buFont typeface="Arial" panose="020B0604020202020204" pitchFamily="34" charset="0"/>
              <a:buNone/>
              <a:defRPr lang="en-US" sz="1400" b="0" kern="1200" dirty="0">
                <a:solidFill>
                  <a:schemeClr val="tx1"/>
                </a:solidFill>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dirty="0"/>
              <a:t>Add image, then ‘Send to Back’</a:t>
            </a:r>
            <a:endParaRPr lang="en-US" dirty="0"/>
          </a:p>
        </p:txBody>
      </p:sp>
      <p:sp>
        <p:nvSpPr>
          <p:cNvPr id="5" name="Title 1">
            <a:extLst>
              <a:ext uri="{FF2B5EF4-FFF2-40B4-BE49-F238E27FC236}">
                <a16:creationId xmlns:a16="http://schemas.microsoft.com/office/drawing/2014/main" id="{1BB929FF-38D9-4792-A56F-C1810627FF9B}"/>
              </a:ext>
            </a:extLst>
          </p:cNvPr>
          <p:cNvSpPr>
            <a:spLocks noGrp="1"/>
          </p:cNvSpPr>
          <p:nvPr>
            <p:ph type="title" hasCustomPrompt="1"/>
          </p:nvPr>
        </p:nvSpPr>
        <p:spPr>
          <a:xfrm>
            <a:off x="381000" y="381000"/>
            <a:ext cx="5334000" cy="2667000"/>
          </a:xfrm>
        </p:spPr>
        <p:txBody>
          <a:bodyPr anchor="b"/>
          <a:lstStyle>
            <a:lvl1pPr>
              <a:defRPr sz="3600"/>
            </a:lvl1pPr>
          </a:lstStyle>
          <a:p>
            <a:r>
              <a:rPr lang="en-GB" dirty="0"/>
              <a:t>Place headline here (36pt, min 30pt)</a:t>
            </a:r>
            <a:endParaRPr lang="en-US" dirty="0"/>
          </a:p>
        </p:txBody>
      </p:sp>
      <p:sp>
        <p:nvSpPr>
          <p:cNvPr id="7" name="Slide Number Placeholder 6">
            <a:extLst>
              <a:ext uri="{FF2B5EF4-FFF2-40B4-BE49-F238E27FC236}">
                <a16:creationId xmlns:a16="http://schemas.microsoft.com/office/drawing/2014/main" id="{471ECD14-894C-4210-BC23-98D893AA2320}"/>
              </a:ext>
            </a:extLst>
          </p:cNvPr>
          <p:cNvSpPr>
            <a:spLocks noGrp="1"/>
          </p:cNvSpPr>
          <p:nvPr>
            <p:ph type="sldNum" sz="quarter" idx="4"/>
          </p:nvPr>
        </p:nvSpPr>
        <p:spPr>
          <a:xfrm>
            <a:off x="11429998" y="6477001"/>
            <a:ext cx="381001" cy="207843"/>
          </a:xfrm>
          <a:prstGeom prst="rect">
            <a:avLst/>
          </a:prstGeom>
          <a:noFill/>
        </p:spPr>
        <p:txBody>
          <a:bodyPr wrap="square" lIns="0" tIns="0" rIns="0" bIns="0" rtlCol="0" anchor="ctr">
            <a:noAutofit/>
          </a:bodyPr>
          <a:lstStyle>
            <a:lvl1pPr>
              <a:defRPr lang="en-US" sz="800" smtClean="0">
                <a:solidFill>
                  <a:schemeClr val="tx1">
                    <a:alpha val="75000"/>
                  </a:schemeClr>
                </a:solidFill>
              </a:defRPr>
            </a:lvl1pPr>
          </a:lstStyle>
          <a:p>
            <a:pPr algn="r" defTabSz="228600">
              <a:spcAft>
                <a:spcPts val="1200"/>
              </a:spcAft>
            </a:pPr>
            <a:fld id="{CC9E6EB9-168E-4914-8CC7-2E853AFB4F1B}" type="slidenum">
              <a:rPr lang="en-US" smtClean="0"/>
              <a:pPr algn="r" defTabSz="228600">
                <a:spcAft>
                  <a:spcPts val="1200"/>
                </a:spcAft>
              </a:pPr>
              <a:t>‹#›</a:t>
            </a:fld>
            <a:endParaRPr lang="en-US"/>
          </a:p>
        </p:txBody>
      </p:sp>
      <p:pic>
        <p:nvPicPr>
          <p:cNvPr id="2" name="Picture 1">
            <a:extLst>
              <a:ext uri="{FF2B5EF4-FFF2-40B4-BE49-F238E27FC236}">
                <a16:creationId xmlns:a16="http://schemas.microsoft.com/office/drawing/2014/main" id="{296067A3-9F0D-44FB-B267-D94DE708562D}"/>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381468" y="6483010"/>
            <a:ext cx="191087" cy="201340"/>
          </a:xfrm>
          <a:prstGeom prst="rect">
            <a:avLst/>
          </a:prstGeom>
        </p:spPr>
      </p:pic>
      <p:sp>
        <p:nvSpPr>
          <p:cNvPr id="8" name="TextBox 7">
            <a:extLst>
              <a:ext uri="{FF2B5EF4-FFF2-40B4-BE49-F238E27FC236}">
                <a16:creationId xmlns:a16="http://schemas.microsoft.com/office/drawing/2014/main" id="{13C499DC-456D-AD4E-B8A4-E55217F992E7}"/>
              </a:ext>
            </a:extLst>
          </p:cNvPr>
          <p:cNvSpPr txBox="1"/>
          <p:nvPr userDrawn="1"/>
        </p:nvSpPr>
        <p:spPr>
          <a:xfrm>
            <a:off x="8317890" y="6482079"/>
            <a:ext cx="3112110" cy="203203"/>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r>
              <a:rPr lang="en-GB" sz="800" dirty="0">
                <a:solidFill>
                  <a:schemeClr val="tx1">
                    <a:alpha val="75000"/>
                  </a:schemeClr>
                </a:solidFill>
              </a:rPr>
              <a:t>Copyright © 2020 Accenture. All rights reserved.</a:t>
            </a:r>
            <a:endParaRPr lang="en-US" noProof="0" dirty="0">
              <a:solidFill>
                <a:schemeClr val="tx1">
                  <a:alpha val="75000"/>
                </a:schemeClr>
              </a:solidFill>
            </a:endParaRPr>
          </a:p>
        </p:txBody>
      </p:sp>
    </p:spTree>
    <p:extLst>
      <p:ext uri="{BB962C8B-B14F-4D97-AF65-F5344CB8AC3E}">
        <p14:creationId xmlns:p14="http://schemas.microsoft.com/office/powerpoint/2010/main" val="58018171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ext and Image 2">
    <p:bg>
      <p:bgPr>
        <a:solidFill>
          <a:schemeClr val="accent2"/>
        </a:solidFill>
        <a:effectLst/>
      </p:bgPr>
    </p:bg>
    <p:spTree>
      <p:nvGrpSpPr>
        <p:cNvPr id="1" name=""/>
        <p:cNvGrpSpPr/>
        <p:nvPr/>
      </p:nvGrpSpPr>
      <p:grpSpPr>
        <a:xfrm>
          <a:off x="0" y="0"/>
          <a:ext cx="0" cy="0"/>
          <a:chOff x="0" y="0"/>
          <a:chExt cx="0" cy="0"/>
        </a:xfrm>
      </p:grpSpPr>
      <p:sp>
        <p:nvSpPr>
          <p:cNvPr id="38" name="Picture Placeholder 35">
            <a:extLst>
              <a:ext uri="{FF2B5EF4-FFF2-40B4-BE49-F238E27FC236}">
                <a16:creationId xmlns:a16="http://schemas.microsoft.com/office/drawing/2014/main" id="{92A5DC07-3811-41E7-B3BC-1DF4ED905C75}"/>
              </a:ext>
            </a:extLst>
          </p:cNvPr>
          <p:cNvSpPr>
            <a:spLocks noGrp="1"/>
          </p:cNvSpPr>
          <p:nvPr>
            <p:ph type="pic" sz="quarter" idx="16" hasCustomPrompt="1"/>
          </p:nvPr>
        </p:nvSpPr>
        <p:spPr>
          <a:xfrm>
            <a:off x="0" y="-1"/>
            <a:ext cx="6096024" cy="6309361"/>
          </a:xfrm>
          <a:noFill/>
        </p:spPr>
        <p:txBody>
          <a:bodyPr anchor="ctr"/>
          <a:lstStyle>
            <a:lvl1pPr marL="0" indent="0" algn="ctr">
              <a:buNone/>
              <a:defRPr sz="1400" b="0">
                <a:solidFill>
                  <a:schemeClr val="tx1"/>
                </a:solidFill>
              </a:defRPr>
            </a:lvl1pPr>
          </a:lstStyle>
          <a:p>
            <a:r>
              <a:rPr lang="en-GB" dirty="0"/>
              <a:t>Add image here</a:t>
            </a:r>
            <a:endParaRPr lang="en-US" dirty="0"/>
          </a:p>
        </p:txBody>
      </p:sp>
      <p:sp>
        <p:nvSpPr>
          <p:cNvPr id="10" name="Rectangle 9">
            <a:extLst>
              <a:ext uri="{FF2B5EF4-FFF2-40B4-BE49-F238E27FC236}">
                <a16:creationId xmlns:a16="http://schemas.microsoft.com/office/drawing/2014/main" id="{7F8DBAF1-DC97-4CAB-B174-0AAA55CCB2E8}"/>
              </a:ext>
            </a:extLst>
          </p:cNvPr>
          <p:cNvSpPr/>
          <p:nvPr userDrawn="1"/>
        </p:nvSpPr>
        <p:spPr>
          <a:xfrm>
            <a:off x="0" y="6309360"/>
            <a:ext cx="12192000" cy="5486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itle 1">
            <a:extLst>
              <a:ext uri="{FF2B5EF4-FFF2-40B4-BE49-F238E27FC236}">
                <a16:creationId xmlns:a16="http://schemas.microsoft.com/office/drawing/2014/main" id="{3B30F4D9-6AB9-4693-B1C3-C7BE8D81EC93}"/>
              </a:ext>
            </a:extLst>
          </p:cNvPr>
          <p:cNvSpPr>
            <a:spLocks noGrp="1"/>
          </p:cNvSpPr>
          <p:nvPr>
            <p:ph type="title" hasCustomPrompt="1"/>
          </p:nvPr>
        </p:nvSpPr>
        <p:spPr>
          <a:xfrm>
            <a:off x="6476999" y="381000"/>
            <a:ext cx="5334000" cy="2667000"/>
          </a:xfrm>
        </p:spPr>
        <p:txBody>
          <a:bodyPr anchor="b"/>
          <a:lstStyle>
            <a:lvl1pPr>
              <a:defRPr sz="3600"/>
            </a:lvl1pPr>
          </a:lstStyle>
          <a:p>
            <a:r>
              <a:rPr lang="en-GB" dirty="0"/>
              <a:t>Place headline here (36pt, min 30pt)</a:t>
            </a:r>
            <a:endParaRPr lang="en-US" dirty="0"/>
          </a:p>
        </p:txBody>
      </p:sp>
      <p:pic>
        <p:nvPicPr>
          <p:cNvPr id="2" name="Picture 1">
            <a:extLst>
              <a:ext uri="{FF2B5EF4-FFF2-40B4-BE49-F238E27FC236}">
                <a16:creationId xmlns:a16="http://schemas.microsoft.com/office/drawing/2014/main" id="{A9656D06-A8CE-4A1F-9876-6AFBEE60C207}"/>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381468" y="6482516"/>
            <a:ext cx="191087" cy="202328"/>
          </a:xfrm>
          <a:prstGeom prst="rect">
            <a:avLst/>
          </a:prstGeom>
        </p:spPr>
      </p:pic>
      <p:sp>
        <p:nvSpPr>
          <p:cNvPr id="13" name="TextBox 12">
            <a:extLst>
              <a:ext uri="{FF2B5EF4-FFF2-40B4-BE49-F238E27FC236}">
                <a16:creationId xmlns:a16="http://schemas.microsoft.com/office/drawing/2014/main" id="{C5A17E02-A31F-4B3C-922A-197462C89A0D}"/>
              </a:ext>
            </a:extLst>
          </p:cNvPr>
          <p:cNvSpPr txBox="1"/>
          <p:nvPr userDrawn="1"/>
        </p:nvSpPr>
        <p:spPr>
          <a:xfrm>
            <a:off x="8317890" y="6483349"/>
            <a:ext cx="3112110" cy="203203"/>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r>
              <a:rPr kumimoji="0" lang="en-GB" sz="800" b="0" i="0" u="none" strike="noStrike" kern="0" cap="none" spc="0" normalizeH="0" baseline="0" noProof="0" dirty="0">
                <a:ln>
                  <a:noFill/>
                </a:ln>
                <a:solidFill>
                  <a:srgbClr val="FFFFFF">
                    <a:alpha val="75000"/>
                  </a:srgbClr>
                </a:solidFill>
                <a:effectLst/>
                <a:uLnTx/>
                <a:uFillTx/>
              </a:rPr>
              <a:t>Copyright © 2020 Accenture. All rights reserved.</a:t>
            </a:r>
            <a:endParaRPr kumimoji="0" lang="en-US" sz="1800" b="0" i="0" u="none" strike="noStrike" kern="0" cap="none" spc="0" normalizeH="0" baseline="0" noProof="0" dirty="0">
              <a:ln>
                <a:noFill/>
              </a:ln>
              <a:solidFill>
                <a:srgbClr val="FFFFFF">
                  <a:alpha val="75000"/>
                </a:srgbClr>
              </a:solidFill>
              <a:effectLst/>
              <a:uLnTx/>
              <a:uFillTx/>
            </a:endParaRPr>
          </a:p>
        </p:txBody>
      </p:sp>
      <p:sp>
        <p:nvSpPr>
          <p:cNvPr id="14" name="TextBox 13">
            <a:extLst>
              <a:ext uri="{FF2B5EF4-FFF2-40B4-BE49-F238E27FC236}">
                <a16:creationId xmlns:a16="http://schemas.microsoft.com/office/drawing/2014/main" id="{A10195CB-D424-4B71-9300-2867217A049D}"/>
              </a:ext>
            </a:extLst>
          </p:cNvPr>
          <p:cNvSpPr txBox="1"/>
          <p:nvPr userDrawn="1"/>
        </p:nvSpPr>
        <p:spPr>
          <a:xfrm>
            <a:off x="11430000" y="6482063"/>
            <a:ext cx="381000" cy="205775"/>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fld id="{8A1971D9-5B62-3C46-9EC9-FDAAB88557B2}" type="slidenum">
              <a:rPr kumimoji="0" lang="en-GB" sz="800" b="0" i="0" u="none" strike="noStrike" kern="0" cap="none" spc="0" normalizeH="0" baseline="0" noProof="0" smtClean="0">
                <a:ln>
                  <a:noFill/>
                </a:ln>
                <a:solidFill>
                  <a:srgbClr val="FFFFFF">
                    <a:alpha val="75000"/>
                  </a:srgbClr>
                </a:solidFill>
                <a:effectLst/>
                <a:uLnTx/>
                <a:uFillTx/>
              </a:rPr>
              <a:pPr marL="0" marR="0" lvl="0" indent="0" algn="r" defTabSz="228600" eaLnBrk="1" fontAlgn="auto" latinLnBrk="0" hangingPunct="1">
                <a:lnSpc>
                  <a:spcPct val="100000"/>
                </a:lnSpc>
                <a:spcBef>
                  <a:spcPts val="0"/>
                </a:spcBef>
                <a:spcAft>
                  <a:spcPts val="1200"/>
                </a:spcAft>
                <a:buClrTx/>
                <a:buSzTx/>
                <a:buFontTx/>
                <a:buNone/>
                <a:tabLst/>
                <a:defRPr/>
              </a:pPr>
              <a:t>‹#›</a:t>
            </a:fld>
            <a:endParaRPr kumimoji="0" lang="en-US" sz="1800" b="0" i="0" u="none" strike="noStrike" kern="0" cap="none" spc="0" normalizeH="0" baseline="0" noProof="0" dirty="0">
              <a:ln>
                <a:noFill/>
              </a:ln>
              <a:solidFill>
                <a:srgbClr val="FFFFFF">
                  <a:alpha val="75000"/>
                </a:srgbClr>
              </a:solidFill>
              <a:effectLst/>
              <a:uLnTx/>
              <a:uFillTx/>
            </a:endParaRPr>
          </a:p>
        </p:txBody>
      </p:sp>
      <p:sp>
        <p:nvSpPr>
          <p:cNvPr id="12" name="Text Placeholder 14">
            <a:extLst>
              <a:ext uri="{FF2B5EF4-FFF2-40B4-BE49-F238E27FC236}">
                <a16:creationId xmlns:a16="http://schemas.microsoft.com/office/drawing/2014/main" id="{6EB7BC02-64C6-5A42-A5C4-F0D83DB51123}"/>
              </a:ext>
            </a:extLst>
          </p:cNvPr>
          <p:cNvSpPr>
            <a:spLocks noGrp="1"/>
          </p:cNvSpPr>
          <p:nvPr>
            <p:ph type="body" sz="quarter" idx="17" hasCustomPrompt="1"/>
          </p:nvPr>
        </p:nvSpPr>
        <p:spPr>
          <a:xfrm>
            <a:off x="6476999" y="3267635"/>
            <a:ext cx="5334000" cy="2667000"/>
          </a:xfrm>
        </p:spPr>
        <p:txBody>
          <a:bodyPr/>
          <a:lstStyle>
            <a:lvl1pPr marL="0" indent="0">
              <a:buNone/>
              <a:defRPr sz="2400">
                <a:solidFill>
                  <a:schemeClr val="tx1"/>
                </a:solidFill>
                <a:latin typeface="+mn-lt"/>
              </a:defRPr>
            </a:lvl1pPr>
            <a:lvl2pPr marL="0" indent="0">
              <a:buNone/>
              <a:defRPr sz="1800">
                <a:solidFill>
                  <a:schemeClr val="tx1"/>
                </a:solidFill>
                <a:latin typeface="+mn-lt"/>
              </a:defRPr>
            </a:lvl2pPr>
            <a:lvl3pPr marL="228600">
              <a:buFont typeface="Arial" panose="020B0604020202020204" pitchFamily="34" charset="0"/>
              <a:buChar char="•"/>
              <a:defRPr sz="1800">
                <a:solidFill>
                  <a:schemeClr val="tx1"/>
                </a:solidFill>
                <a:latin typeface="+mn-lt"/>
              </a:defRPr>
            </a:lvl3pPr>
            <a:lvl4pPr marL="457200">
              <a:buFont typeface="System Font"/>
              <a:buChar char="–"/>
              <a:defRPr sz="1600">
                <a:solidFill>
                  <a:schemeClr val="tx1"/>
                </a:solidFill>
                <a:latin typeface="+mn-lt"/>
              </a:defRPr>
            </a:lvl4pPr>
            <a:lvl5pPr marL="685800">
              <a:buFont typeface="Arial" panose="020B0604020202020204" pitchFamily="34" charset="0"/>
              <a:buChar char="•"/>
              <a:defRPr sz="1600">
                <a:solidFill>
                  <a:schemeClr val="tx1"/>
                </a:solidFill>
                <a:latin typeface="+mn-lt"/>
              </a:defRPr>
            </a:lvl5pPr>
          </a:lstStyle>
          <a:p>
            <a:pPr lvl="0"/>
            <a:r>
              <a:rPr lang="en-US" dirty="0"/>
              <a:t>Place sub-headline here, indent for other levels</a:t>
            </a:r>
          </a:p>
          <a:p>
            <a:pPr lvl="1"/>
            <a:r>
              <a:rPr lang="en-US" dirty="0"/>
              <a:t>Second level (text 18pt)</a:t>
            </a:r>
          </a:p>
          <a:p>
            <a:pPr lvl="2"/>
            <a:r>
              <a:rPr lang="en-US" dirty="0"/>
              <a:t>Third level bullet (bullet 18pt)</a:t>
            </a:r>
          </a:p>
          <a:p>
            <a:pPr lvl="3"/>
            <a:r>
              <a:rPr lang="en-US" dirty="0"/>
              <a:t>Fourth level bullet (bullet 16pt)</a:t>
            </a:r>
          </a:p>
          <a:p>
            <a:pPr lvl="4"/>
            <a:r>
              <a:rPr lang="en-US" dirty="0"/>
              <a:t>Fifth level bullet (bullet 16pt)</a:t>
            </a:r>
          </a:p>
        </p:txBody>
      </p:sp>
    </p:spTree>
    <p:extLst>
      <p:ext uri="{BB962C8B-B14F-4D97-AF65-F5344CB8AC3E}">
        <p14:creationId xmlns:p14="http://schemas.microsoft.com/office/powerpoint/2010/main" val="2949180224"/>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3840">
          <p15:clr>
            <a:srgbClr val="5ACBF0"/>
          </p15:clr>
        </p15:guide>
        <p15:guide id="2" pos="1920">
          <p15:clr>
            <a:srgbClr val="5ACBF0"/>
          </p15:clr>
        </p15:guide>
        <p15:guide id="3" pos="5760">
          <p15:clr>
            <a:srgbClr val="5ACBF0"/>
          </p15:clr>
        </p15:guide>
        <p15:guide id="4" orient="horz" pos="1920">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Quote + Portrait 1">
    <p:spTree>
      <p:nvGrpSpPr>
        <p:cNvPr id="1" name=""/>
        <p:cNvGrpSpPr/>
        <p:nvPr/>
      </p:nvGrpSpPr>
      <p:grpSpPr>
        <a:xfrm>
          <a:off x="0" y="0"/>
          <a:ext cx="0" cy="0"/>
          <a:chOff x="0" y="0"/>
          <a:chExt cx="0" cy="0"/>
        </a:xfrm>
      </p:grpSpPr>
      <p:pic>
        <p:nvPicPr>
          <p:cNvPr id="3" name="Picture Placeholder 19">
            <a:extLst>
              <a:ext uri="{FF2B5EF4-FFF2-40B4-BE49-F238E27FC236}">
                <a16:creationId xmlns:a16="http://schemas.microsoft.com/office/drawing/2014/main" id="{9128CE8F-D41A-47B9-921B-C6C1790F8F27}"/>
              </a:ext>
            </a:extLst>
          </p:cNvPr>
          <p:cNvPicPr>
            <a:picLocks noChangeAspect="1"/>
          </p:cNvPicPr>
          <p:nvPr userDrawn="1"/>
        </p:nvPicPr>
        <p:blipFill rotWithShape="1">
          <a:blip r:embed="rId2">
            <a:extLst>
              <a:ext uri="{28A0092B-C50C-407E-A947-70E740481C1C}">
                <a14:useLocalDpi xmlns:a14="http://schemas.microsoft.com/office/drawing/2010/main"/>
              </a:ext>
            </a:extLst>
          </a:blip>
          <a:srcRect/>
          <a:stretch/>
        </p:blipFill>
        <p:spPr>
          <a:xfrm>
            <a:off x="7026839" y="943234"/>
            <a:ext cx="4191000" cy="4976812"/>
          </a:xfrm>
          <a:prstGeom prst="rect">
            <a:avLst/>
          </a:prstGeom>
          <a:solidFill>
            <a:schemeClr val="tx2">
              <a:lumMod val="20000"/>
              <a:lumOff val="80000"/>
            </a:schemeClr>
          </a:solidFill>
        </p:spPr>
      </p:pic>
      <p:sp>
        <p:nvSpPr>
          <p:cNvPr id="12" name="Picture Placeholder 18">
            <a:extLst>
              <a:ext uri="{FF2B5EF4-FFF2-40B4-BE49-F238E27FC236}">
                <a16:creationId xmlns:a16="http://schemas.microsoft.com/office/drawing/2014/main" id="{3996D868-07E7-4C6F-B00B-4026C634BAE0}"/>
              </a:ext>
            </a:extLst>
          </p:cNvPr>
          <p:cNvSpPr>
            <a:spLocks noGrp="1"/>
          </p:cNvSpPr>
          <p:nvPr>
            <p:ph type="pic" sz="quarter" idx="13" hasCustomPrompt="1"/>
          </p:nvPr>
        </p:nvSpPr>
        <p:spPr>
          <a:xfrm>
            <a:off x="6858001" y="744434"/>
            <a:ext cx="4190998" cy="4976446"/>
          </a:xfrm>
          <a:solidFill>
            <a:schemeClr val="bg1"/>
          </a:solidFill>
        </p:spPr>
        <p:txBody>
          <a:bodyPr tIns="274320" bIns="274320" anchor="ctr"/>
          <a:lstStyle>
            <a:lvl1pPr marL="0" indent="0" algn="ctr">
              <a:buNone/>
              <a:defRPr sz="1400" b="0">
                <a:solidFill>
                  <a:schemeClr val="tx1"/>
                </a:solidFill>
              </a:defRPr>
            </a:lvl1pPr>
          </a:lstStyle>
          <a:p>
            <a:r>
              <a:rPr lang="en-GB" dirty="0"/>
              <a:t>Add image</a:t>
            </a:r>
            <a:endParaRPr lang="en-US" dirty="0"/>
          </a:p>
        </p:txBody>
      </p:sp>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1143000" y="1593669"/>
            <a:ext cx="4952999" cy="3277976"/>
          </a:xfrm>
        </p:spPr>
        <p:txBody>
          <a:bodyPr anchor="ctr"/>
          <a:lstStyle>
            <a:lvl1pPr>
              <a:defRPr sz="5400">
                <a:solidFill>
                  <a:schemeClr val="tx1"/>
                </a:solidFill>
              </a:defRPr>
            </a:lvl1pPr>
          </a:lstStyle>
          <a:p>
            <a:r>
              <a:rPr lang="en-US" dirty="0"/>
              <a:t>Place quote or key message here</a:t>
            </a:r>
          </a:p>
        </p:txBody>
      </p:sp>
    </p:spTree>
    <p:extLst>
      <p:ext uri="{BB962C8B-B14F-4D97-AF65-F5344CB8AC3E}">
        <p14:creationId xmlns:p14="http://schemas.microsoft.com/office/powerpoint/2010/main" val="35331159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Stat 1">
    <p:bg>
      <p:bgRef idx="1001">
        <a:schemeClr val="bg1"/>
      </p:bgRef>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7FF1C6BE-E6FE-4BD6-8477-A09403EEE56E}"/>
              </a:ext>
            </a:extLst>
          </p:cNvPr>
          <p:cNvSpPr/>
          <p:nvPr userDrawn="1"/>
        </p:nvSpPr>
        <p:spPr>
          <a:xfrm>
            <a:off x="-10" y="-3"/>
            <a:ext cx="6096008" cy="631190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2" name="Text Placeholder 32">
            <a:extLst>
              <a:ext uri="{FF2B5EF4-FFF2-40B4-BE49-F238E27FC236}">
                <a16:creationId xmlns:a16="http://schemas.microsoft.com/office/drawing/2014/main" id="{AC315915-FC9E-0942-980E-6C0E99FEA8DD}"/>
              </a:ext>
            </a:extLst>
          </p:cNvPr>
          <p:cNvSpPr>
            <a:spLocks noGrp="1"/>
          </p:cNvSpPr>
          <p:nvPr>
            <p:ph type="body" sz="quarter" idx="18" hasCustomPrompt="1"/>
          </p:nvPr>
        </p:nvSpPr>
        <p:spPr>
          <a:xfrm>
            <a:off x="380986" y="1490072"/>
            <a:ext cx="2285996" cy="1284861"/>
          </a:xfrm>
        </p:spPr>
        <p:txBody>
          <a:bodyPr/>
          <a:lstStyle>
            <a:lvl1pPr marL="0" indent="0">
              <a:spcAft>
                <a:spcPts val="600"/>
              </a:spcAft>
              <a:buNone/>
              <a:defRPr lang="en-US" sz="2000" b="1" kern="1200" dirty="0" smtClean="0">
                <a:solidFill>
                  <a:schemeClr val="tx1"/>
                </a:solidFill>
                <a:latin typeface="+mj-lt"/>
                <a:ea typeface="+mn-ea"/>
                <a:cs typeface="+mn-cs"/>
              </a:defRPr>
            </a:lvl1pPr>
            <a:lvl2pPr marL="0" indent="0">
              <a:spcAft>
                <a:spcPts val="600"/>
              </a:spcAft>
              <a:buNone/>
              <a:defRPr lang="en-US" sz="1600" kern="1200" dirty="0">
                <a:solidFill>
                  <a:schemeClr val="tx1"/>
                </a:solidFill>
                <a:latin typeface="+mn-lt"/>
                <a:ea typeface="+mn-ea"/>
                <a:cs typeface="+mn-cs"/>
              </a:defRPr>
            </a:lvl2pPr>
            <a:lvl3pPr marL="285750" indent="-285750">
              <a:spcAft>
                <a:spcPts val="600"/>
              </a:spcAft>
              <a:defRPr lang="en-US" sz="1600" kern="1200" dirty="0">
                <a:solidFill>
                  <a:schemeClr val="tx1"/>
                </a:solidFill>
                <a:latin typeface="+mn-lt"/>
                <a:ea typeface="+mn-ea"/>
                <a:cs typeface="+mn-cs"/>
              </a:defRPr>
            </a:lvl3pPr>
            <a:lvl4pPr>
              <a:spcAft>
                <a:spcPts val="0"/>
              </a:spcAft>
              <a:defRPr sz="1800"/>
            </a:lvl4pPr>
            <a:lvl5pPr>
              <a:spcAft>
                <a:spcPts val="0"/>
              </a:spcAft>
              <a:defRPr sz="1800"/>
            </a:lvl5pPr>
          </a:lstStyle>
          <a:p>
            <a:pPr marL="228600" lvl="0" indent="-228600" algn="l" defTabSz="914400" rtl="0" eaLnBrk="1" latinLnBrk="0" hangingPunct="1">
              <a:lnSpc>
                <a:spcPct val="100000"/>
              </a:lnSpc>
              <a:spcBef>
                <a:spcPts val="0"/>
              </a:spcBef>
              <a:spcAft>
                <a:spcPts val="600"/>
              </a:spcAft>
            </a:pPr>
            <a:r>
              <a:rPr lang="en-US" dirty="0"/>
              <a:t>Stat headline</a:t>
            </a:r>
          </a:p>
          <a:p>
            <a:pPr marL="285750" lvl="1" indent="-285750" algn="l" defTabSz="914400" rtl="0" eaLnBrk="1" latinLnBrk="0" hangingPunct="1">
              <a:lnSpc>
                <a:spcPct val="100000"/>
              </a:lnSpc>
              <a:spcBef>
                <a:spcPts val="0"/>
              </a:spcBef>
              <a:spcAft>
                <a:spcPts val="0"/>
              </a:spcAft>
            </a:pPr>
            <a:r>
              <a:rPr lang="en-US" dirty="0"/>
              <a:t>Stat details</a:t>
            </a:r>
          </a:p>
          <a:p>
            <a:pPr marL="228600" lvl="2" indent="-228600" algn="l" defTabSz="914400" rtl="0" eaLnBrk="1" latinLnBrk="0" hangingPunct="1">
              <a:lnSpc>
                <a:spcPct val="100000"/>
              </a:lnSpc>
              <a:spcBef>
                <a:spcPts val="0"/>
              </a:spcBef>
              <a:spcAft>
                <a:spcPts val="0"/>
              </a:spcAft>
              <a:buFont typeface="Arial" panose="020B0604020202020204" pitchFamily="34" charset="0"/>
              <a:buChar char="•"/>
            </a:pPr>
            <a:r>
              <a:rPr lang="en-US" dirty="0"/>
              <a:t>Bullet point</a:t>
            </a:r>
          </a:p>
        </p:txBody>
      </p:sp>
      <p:sp>
        <p:nvSpPr>
          <p:cNvPr id="38" name="Picture Placeholder 35">
            <a:extLst>
              <a:ext uri="{FF2B5EF4-FFF2-40B4-BE49-F238E27FC236}">
                <a16:creationId xmlns:a16="http://schemas.microsoft.com/office/drawing/2014/main" id="{92A5DC07-3811-41E7-B3BC-1DF4ED905C75}"/>
              </a:ext>
            </a:extLst>
          </p:cNvPr>
          <p:cNvSpPr>
            <a:spLocks noGrp="1"/>
          </p:cNvSpPr>
          <p:nvPr>
            <p:ph type="pic" sz="quarter" idx="16" hasCustomPrompt="1"/>
          </p:nvPr>
        </p:nvSpPr>
        <p:spPr>
          <a:xfrm>
            <a:off x="6095992" y="0"/>
            <a:ext cx="6096008" cy="6311900"/>
          </a:xfrm>
          <a:solidFill>
            <a:schemeClr val="bg2"/>
          </a:solidFill>
        </p:spPr>
        <p:txBody>
          <a:bodyPr anchor="ctr"/>
          <a:lstStyle>
            <a:lvl1pPr marL="0" indent="0" algn="ctr">
              <a:buNone/>
              <a:defRPr sz="1400" b="0">
                <a:solidFill>
                  <a:schemeClr val="tx1"/>
                </a:solidFill>
              </a:defRPr>
            </a:lvl1pPr>
          </a:lstStyle>
          <a:p>
            <a:r>
              <a:rPr lang="en-GB" dirty="0"/>
              <a:t>Add image here</a:t>
            </a:r>
            <a:endParaRPr lang="en-US" dirty="0"/>
          </a:p>
        </p:txBody>
      </p:sp>
      <p:sp>
        <p:nvSpPr>
          <p:cNvPr id="27" name="Text Placeholder 26">
            <a:extLst>
              <a:ext uri="{FF2B5EF4-FFF2-40B4-BE49-F238E27FC236}">
                <a16:creationId xmlns:a16="http://schemas.microsoft.com/office/drawing/2014/main" id="{8D7539E0-EC97-4984-8CDD-85CC949BB7FB}"/>
              </a:ext>
            </a:extLst>
          </p:cNvPr>
          <p:cNvSpPr>
            <a:spLocks noGrp="1"/>
          </p:cNvSpPr>
          <p:nvPr>
            <p:ph type="body" sz="quarter" idx="13" hasCustomPrompt="1"/>
          </p:nvPr>
        </p:nvSpPr>
        <p:spPr>
          <a:xfrm>
            <a:off x="381001" y="380999"/>
            <a:ext cx="2285996" cy="912223"/>
          </a:xfrm>
        </p:spPr>
        <p:txBody>
          <a:bodyPr anchor="ctr"/>
          <a:lstStyle>
            <a:lvl1pPr marL="0" indent="0">
              <a:buNone/>
              <a:defRPr lang="en-US" sz="4800" b="1" kern="1200" dirty="0">
                <a:solidFill>
                  <a:schemeClr val="accent1"/>
                </a:solidFill>
                <a:latin typeface="+mj-lt"/>
                <a:ea typeface="+mn-ea"/>
                <a:cs typeface="+mn-cs"/>
              </a:defRPr>
            </a:lvl1pPr>
            <a:lvl2pPr>
              <a:defRPr/>
            </a:lvl2pPr>
            <a:lvl3pPr>
              <a:defRPr/>
            </a:lvl3pPr>
            <a:lvl4pPr>
              <a:defRPr/>
            </a:lvl4pPr>
            <a:lvl5pPr>
              <a:defRPr/>
            </a:lvl5pPr>
          </a:lstStyle>
          <a:p>
            <a:pPr marL="228600" lvl="0" indent="-228600" algn="l" defTabSz="914400" rtl="0" eaLnBrk="1" latinLnBrk="0" hangingPunct="1">
              <a:lnSpc>
                <a:spcPct val="100000"/>
              </a:lnSpc>
              <a:spcBef>
                <a:spcPts val="0"/>
              </a:spcBef>
              <a:spcAft>
                <a:spcPts val="1200"/>
              </a:spcAft>
            </a:pPr>
            <a:r>
              <a:rPr lang="en-GB" dirty="0"/>
              <a:t>00x</a:t>
            </a:r>
            <a:endParaRPr lang="en-US" dirty="0"/>
          </a:p>
        </p:txBody>
      </p:sp>
      <p:cxnSp>
        <p:nvCxnSpPr>
          <p:cNvPr id="42" name="Straight Connector 41">
            <a:extLst>
              <a:ext uri="{FF2B5EF4-FFF2-40B4-BE49-F238E27FC236}">
                <a16:creationId xmlns:a16="http://schemas.microsoft.com/office/drawing/2014/main" id="{149C8D0A-C37D-4D9A-9703-8A0AFB18570C}"/>
              </a:ext>
            </a:extLst>
          </p:cNvPr>
          <p:cNvCxnSpPr>
            <a:cxnSpLocks/>
          </p:cNvCxnSpPr>
          <p:nvPr userDrawn="1"/>
        </p:nvCxnSpPr>
        <p:spPr>
          <a:xfrm>
            <a:off x="0" y="3155950"/>
            <a:ext cx="6096008"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sp>
        <p:nvSpPr>
          <p:cNvPr id="46" name="Text Placeholder 26">
            <a:extLst>
              <a:ext uri="{FF2B5EF4-FFF2-40B4-BE49-F238E27FC236}">
                <a16:creationId xmlns:a16="http://schemas.microsoft.com/office/drawing/2014/main" id="{FFC38A35-5CA3-4459-9AC5-201C71534956}"/>
              </a:ext>
            </a:extLst>
          </p:cNvPr>
          <p:cNvSpPr>
            <a:spLocks noGrp="1"/>
          </p:cNvSpPr>
          <p:nvPr>
            <p:ph type="body" sz="quarter" idx="17" hasCustomPrompt="1"/>
          </p:nvPr>
        </p:nvSpPr>
        <p:spPr>
          <a:xfrm>
            <a:off x="3428992" y="380999"/>
            <a:ext cx="2285996" cy="912223"/>
          </a:xfrm>
        </p:spPr>
        <p:txBody>
          <a:bodyPr anchor="ctr"/>
          <a:lstStyle>
            <a:lvl1pPr marL="0" indent="0">
              <a:buNone/>
              <a:defRPr lang="en-US" sz="4800" b="1" kern="1200" dirty="0">
                <a:solidFill>
                  <a:schemeClr val="accent1"/>
                </a:solidFill>
                <a:latin typeface="+mj-lt"/>
                <a:ea typeface="+mn-ea"/>
                <a:cs typeface="+mn-cs"/>
              </a:defRPr>
            </a:lvl1pPr>
            <a:lvl2pPr>
              <a:defRPr/>
            </a:lvl2pPr>
            <a:lvl3pPr>
              <a:defRPr/>
            </a:lvl3pPr>
            <a:lvl4pPr>
              <a:defRPr/>
            </a:lvl4pPr>
            <a:lvl5pPr>
              <a:defRPr/>
            </a:lvl5pPr>
          </a:lstStyle>
          <a:p>
            <a:pPr marL="228600" lvl="0" indent="-228600" algn="l" defTabSz="914400" rtl="0" eaLnBrk="1" latinLnBrk="0" hangingPunct="1">
              <a:lnSpc>
                <a:spcPct val="100000"/>
              </a:lnSpc>
              <a:spcBef>
                <a:spcPts val="0"/>
              </a:spcBef>
              <a:spcAft>
                <a:spcPts val="1200"/>
              </a:spcAft>
            </a:pPr>
            <a:r>
              <a:rPr lang="en-GB" dirty="0"/>
              <a:t>00x</a:t>
            </a:r>
            <a:endParaRPr lang="en-US" dirty="0"/>
          </a:p>
        </p:txBody>
      </p:sp>
      <p:sp>
        <p:nvSpPr>
          <p:cNvPr id="48" name="Text Placeholder 26">
            <a:extLst>
              <a:ext uri="{FF2B5EF4-FFF2-40B4-BE49-F238E27FC236}">
                <a16:creationId xmlns:a16="http://schemas.microsoft.com/office/drawing/2014/main" id="{84A1985F-A4F6-4997-A4BD-E305CB1A47A6}"/>
              </a:ext>
            </a:extLst>
          </p:cNvPr>
          <p:cNvSpPr>
            <a:spLocks noGrp="1"/>
          </p:cNvSpPr>
          <p:nvPr>
            <p:ph type="body" sz="quarter" idx="19" hasCustomPrompt="1"/>
          </p:nvPr>
        </p:nvSpPr>
        <p:spPr>
          <a:xfrm>
            <a:off x="381001" y="3536948"/>
            <a:ext cx="2285996" cy="912223"/>
          </a:xfrm>
        </p:spPr>
        <p:txBody>
          <a:bodyPr anchor="ctr"/>
          <a:lstStyle>
            <a:lvl1pPr marL="0" indent="0">
              <a:buNone/>
              <a:defRPr lang="en-US" sz="4800" b="1" kern="1200" dirty="0">
                <a:solidFill>
                  <a:schemeClr val="accent1"/>
                </a:solidFill>
                <a:latin typeface="+mj-lt"/>
                <a:ea typeface="+mn-ea"/>
                <a:cs typeface="+mn-cs"/>
              </a:defRPr>
            </a:lvl1pPr>
            <a:lvl2pPr>
              <a:defRPr/>
            </a:lvl2pPr>
            <a:lvl3pPr>
              <a:defRPr/>
            </a:lvl3pPr>
            <a:lvl4pPr>
              <a:defRPr/>
            </a:lvl4pPr>
            <a:lvl5pPr>
              <a:defRPr/>
            </a:lvl5pPr>
          </a:lstStyle>
          <a:p>
            <a:pPr marL="228600" lvl="0" indent="-228600" algn="l" defTabSz="914400" rtl="0" eaLnBrk="1" latinLnBrk="0" hangingPunct="1">
              <a:lnSpc>
                <a:spcPct val="100000"/>
              </a:lnSpc>
              <a:spcBef>
                <a:spcPts val="0"/>
              </a:spcBef>
              <a:spcAft>
                <a:spcPts val="1200"/>
              </a:spcAft>
            </a:pPr>
            <a:r>
              <a:rPr lang="en-GB" dirty="0"/>
              <a:t>00x</a:t>
            </a:r>
            <a:endParaRPr lang="en-US" dirty="0"/>
          </a:p>
        </p:txBody>
      </p:sp>
      <p:sp>
        <p:nvSpPr>
          <p:cNvPr id="50" name="Text Placeholder 26">
            <a:extLst>
              <a:ext uri="{FF2B5EF4-FFF2-40B4-BE49-F238E27FC236}">
                <a16:creationId xmlns:a16="http://schemas.microsoft.com/office/drawing/2014/main" id="{E5121ACC-7E33-431F-A8A1-419F515D4061}"/>
              </a:ext>
            </a:extLst>
          </p:cNvPr>
          <p:cNvSpPr>
            <a:spLocks noGrp="1"/>
          </p:cNvSpPr>
          <p:nvPr>
            <p:ph type="body" sz="quarter" idx="21" hasCustomPrompt="1"/>
          </p:nvPr>
        </p:nvSpPr>
        <p:spPr>
          <a:xfrm>
            <a:off x="3428992" y="3536948"/>
            <a:ext cx="2285996" cy="912223"/>
          </a:xfrm>
        </p:spPr>
        <p:txBody>
          <a:bodyPr anchor="ctr"/>
          <a:lstStyle>
            <a:lvl1pPr marL="0" indent="0">
              <a:buNone/>
              <a:defRPr lang="en-US" sz="4800" b="1" kern="1200" dirty="0">
                <a:solidFill>
                  <a:schemeClr val="accent1"/>
                </a:solidFill>
                <a:latin typeface="+mj-lt"/>
                <a:ea typeface="+mn-ea"/>
                <a:cs typeface="+mn-cs"/>
              </a:defRPr>
            </a:lvl1pPr>
            <a:lvl2pPr>
              <a:defRPr/>
            </a:lvl2pPr>
            <a:lvl3pPr>
              <a:defRPr/>
            </a:lvl3pPr>
            <a:lvl4pPr>
              <a:defRPr/>
            </a:lvl4pPr>
            <a:lvl5pPr>
              <a:defRPr/>
            </a:lvl5pPr>
          </a:lstStyle>
          <a:p>
            <a:pPr marL="228600" lvl="0" indent="-228600" algn="l" defTabSz="914400" rtl="0" eaLnBrk="1" latinLnBrk="0" hangingPunct="1">
              <a:lnSpc>
                <a:spcPct val="100000"/>
              </a:lnSpc>
              <a:spcBef>
                <a:spcPts val="0"/>
              </a:spcBef>
              <a:spcAft>
                <a:spcPts val="1200"/>
              </a:spcAft>
            </a:pPr>
            <a:r>
              <a:rPr lang="en-GB" dirty="0"/>
              <a:t>00x</a:t>
            </a:r>
            <a:endParaRPr lang="en-US" dirty="0"/>
          </a:p>
        </p:txBody>
      </p:sp>
      <p:cxnSp>
        <p:nvCxnSpPr>
          <p:cNvPr id="53" name="Straight Connector 52">
            <a:extLst>
              <a:ext uri="{FF2B5EF4-FFF2-40B4-BE49-F238E27FC236}">
                <a16:creationId xmlns:a16="http://schemas.microsoft.com/office/drawing/2014/main" id="{1BE5BBCC-C957-48B6-99B6-EF1F3E80F622}"/>
              </a:ext>
            </a:extLst>
          </p:cNvPr>
          <p:cNvCxnSpPr>
            <a:cxnSpLocks/>
          </p:cNvCxnSpPr>
          <p:nvPr userDrawn="1"/>
        </p:nvCxnSpPr>
        <p:spPr>
          <a:xfrm>
            <a:off x="3047998" y="-2"/>
            <a:ext cx="0" cy="6311902"/>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394EF33C-E010-4503-AC38-BB48E62572E9}"/>
              </a:ext>
            </a:extLst>
          </p:cNvPr>
          <p:cNvSpPr/>
          <p:nvPr userDrawn="1"/>
        </p:nvSpPr>
        <p:spPr>
          <a:xfrm>
            <a:off x="0" y="6311900"/>
            <a:ext cx="12192000" cy="5461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Graphic 4">
            <a:extLst>
              <a:ext uri="{FF2B5EF4-FFF2-40B4-BE49-F238E27FC236}">
                <a16:creationId xmlns:a16="http://schemas.microsoft.com/office/drawing/2014/main" id="{B5857967-07ED-4F5E-A053-B5E7B0047997}"/>
              </a:ext>
            </a:extLst>
          </p:cNvPr>
          <p:cNvSpPr>
            <a:spLocks noChangeAspect="1"/>
          </p:cNvSpPr>
          <p:nvPr userDrawn="1"/>
        </p:nvSpPr>
        <p:spPr>
          <a:xfrm>
            <a:off x="381000" y="6483349"/>
            <a:ext cx="192024" cy="203202"/>
          </a:xfrm>
          <a:custGeom>
            <a:avLst/>
            <a:gdLst>
              <a:gd name="connsiteX0" fmla="*/ 0 w 556260"/>
              <a:gd name="connsiteY0" fmla="*/ 415290 h 588644"/>
              <a:gd name="connsiteX1" fmla="*/ 324803 w 556260"/>
              <a:gd name="connsiteY1" fmla="*/ 295275 h 588644"/>
              <a:gd name="connsiteX2" fmla="*/ 0 w 556260"/>
              <a:gd name="connsiteY2" fmla="*/ 167640 h 588644"/>
              <a:gd name="connsiteX3" fmla="*/ 0 w 556260"/>
              <a:gd name="connsiteY3" fmla="*/ 0 h 588644"/>
              <a:gd name="connsiteX4" fmla="*/ 556260 w 556260"/>
              <a:gd name="connsiteY4" fmla="*/ 223838 h 588644"/>
              <a:gd name="connsiteX5" fmla="*/ 556260 w 556260"/>
              <a:gd name="connsiteY5" fmla="*/ 363855 h 588644"/>
              <a:gd name="connsiteX6" fmla="*/ 0 w 556260"/>
              <a:gd name="connsiteY6" fmla="*/ 588645 h 5886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6260" h="588644">
                <a:moveTo>
                  <a:pt x="0" y="415290"/>
                </a:moveTo>
                <a:lnTo>
                  <a:pt x="324803" y="295275"/>
                </a:lnTo>
                <a:lnTo>
                  <a:pt x="0" y="167640"/>
                </a:lnTo>
                <a:lnTo>
                  <a:pt x="0" y="0"/>
                </a:lnTo>
                <a:lnTo>
                  <a:pt x="556260" y="223838"/>
                </a:lnTo>
                <a:lnTo>
                  <a:pt x="556260" y="363855"/>
                </a:lnTo>
                <a:lnTo>
                  <a:pt x="0" y="588645"/>
                </a:lnTo>
                <a:close/>
              </a:path>
            </a:pathLst>
          </a:custGeom>
          <a:solidFill>
            <a:schemeClr val="bg1"/>
          </a:solidFill>
          <a:ln w="9525" cap="flat">
            <a:noFill/>
            <a:prstDash val="solid"/>
            <a:miter/>
          </a:ln>
        </p:spPr>
        <p:txBody>
          <a:bodyPr rtlCol="0" anchor="ctr"/>
          <a:lstStyle/>
          <a:p>
            <a:endParaRPr lang="en-US"/>
          </a:p>
        </p:txBody>
      </p:sp>
      <p:sp>
        <p:nvSpPr>
          <p:cNvPr id="5" name="TextBox 4">
            <a:extLst>
              <a:ext uri="{FF2B5EF4-FFF2-40B4-BE49-F238E27FC236}">
                <a16:creationId xmlns:a16="http://schemas.microsoft.com/office/drawing/2014/main" id="{61FAF127-9F53-4673-A2A8-7956E1AE99D5}"/>
              </a:ext>
            </a:extLst>
          </p:cNvPr>
          <p:cNvSpPr txBox="1"/>
          <p:nvPr userDrawn="1"/>
        </p:nvSpPr>
        <p:spPr>
          <a:xfrm>
            <a:off x="8317890" y="6483349"/>
            <a:ext cx="3112110" cy="203203"/>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r>
              <a:rPr lang="en-GB" sz="800" dirty="0">
                <a:solidFill>
                  <a:schemeClr val="bg1">
                    <a:alpha val="75000"/>
                  </a:schemeClr>
                </a:solidFill>
              </a:rPr>
              <a:t>Copyright © 2020 Accenture. All rights reserved.</a:t>
            </a:r>
            <a:endParaRPr lang="en-US" noProof="0" dirty="0">
              <a:solidFill>
                <a:schemeClr val="bg1">
                  <a:alpha val="75000"/>
                </a:schemeClr>
              </a:solidFill>
            </a:endParaRPr>
          </a:p>
        </p:txBody>
      </p:sp>
      <p:sp>
        <p:nvSpPr>
          <p:cNvPr id="6" name="TextBox 5">
            <a:extLst>
              <a:ext uri="{FF2B5EF4-FFF2-40B4-BE49-F238E27FC236}">
                <a16:creationId xmlns:a16="http://schemas.microsoft.com/office/drawing/2014/main" id="{AF44D4EC-5AC3-4E83-91F6-146FE9DE0444}"/>
              </a:ext>
            </a:extLst>
          </p:cNvPr>
          <p:cNvSpPr txBox="1"/>
          <p:nvPr userDrawn="1"/>
        </p:nvSpPr>
        <p:spPr>
          <a:xfrm>
            <a:off x="11430000" y="6482063"/>
            <a:ext cx="381000" cy="205775"/>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fld id="{8A1971D9-5B62-3C46-9EC9-FDAAB88557B2}" type="slidenum">
              <a:rPr lang="en-GB" sz="800" smtClean="0">
                <a:solidFill>
                  <a:schemeClr val="bg1">
                    <a:alpha val="75000"/>
                  </a:schemeClr>
                </a:solidFill>
              </a:rPr>
              <a:t>‹#›</a:t>
            </a:fld>
            <a:endParaRPr lang="en-US" noProof="0" dirty="0">
              <a:solidFill>
                <a:schemeClr val="bg1">
                  <a:alpha val="75000"/>
                </a:schemeClr>
              </a:solidFill>
            </a:endParaRPr>
          </a:p>
        </p:txBody>
      </p:sp>
      <p:sp>
        <p:nvSpPr>
          <p:cNvPr id="23" name="Text Placeholder 32">
            <a:extLst>
              <a:ext uri="{FF2B5EF4-FFF2-40B4-BE49-F238E27FC236}">
                <a16:creationId xmlns:a16="http://schemas.microsoft.com/office/drawing/2014/main" id="{15FC8104-48E6-B248-8FB6-974B5ABAE65B}"/>
              </a:ext>
            </a:extLst>
          </p:cNvPr>
          <p:cNvSpPr>
            <a:spLocks noGrp="1"/>
          </p:cNvSpPr>
          <p:nvPr>
            <p:ph type="body" sz="quarter" idx="22" hasCustomPrompt="1"/>
          </p:nvPr>
        </p:nvSpPr>
        <p:spPr>
          <a:xfrm>
            <a:off x="3428992" y="1490072"/>
            <a:ext cx="2285996" cy="1284861"/>
          </a:xfrm>
        </p:spPr>
        <p:txBody>
          <a:bodyPr/>
          <a:lstStyle>
            <a:lvl1pPr marL="0" indent="0">
              <a:spcAft>
                <a:spcPts val="600"/>
              </a:spcAft>
              <a:buNone/>
              <a:defRPr lang="en-US" sz="2000" b="1" kern="1200" dirty="0" smtClean="0">
                <a:solidFill>
                  <a:schemeClr val="tx1"/>
                </a:solidFill>
                <a:latin typeface="+mj-lt"/>
                <a:ea typeface="+mn-ea"/>
                <a:cs typeface="+mn-cs"/>
              </a:defRPr>
            </a:lvl1pPr>
            <a:lvl2pPr marL="0" indent="0">
              <a:spcAft>
                <a:spcPts val="600"/>
              </a:spcAft>
              <a:buNone/>
              <a:defRPr lang="en-US" sz="1600" kern="1200" dirty="0">
                <a:solidFill>
                  <a:schemeClr val="tx1"/>
                </a:solidFill>
                <a:latin typeface="+mn-lt"/>
                <a:ea typeface="+mn-ea"/>
                <a:cs typeface="+mn-cs"/>
              </a:defRPr>
            </a:lvl2pPr>
            <a:lvl3pPr marL="285750" indent="-285750">
              <a:spcAft>
                <a:spcPts val="600"/>
              </a:spcAft>
              <a:defRPr lang="en-US" sz="1600" kern="1200" dirty="0">
                <a:solidFill>
                  <a:schemeClr val="tx1"/>
                </a:solidFill>
                <a:latin typeface="+mn-lt"/>
                <a:ea typeface="+mn-ea"/>
                <a:cs typeface="+mn-cs"/>
              </a:defRPr>
            </a:lvl3pPr>
            <a:lvl4pPr>
              <a:spcAft>
                <a:spcPts val="0"/>
              </a:spcAft>
              <a:defRPr sz="1800"/>
            </a:lvl4pPr>
            <a:lvl5pPr>
              <a:spcAft>
                <a:spcPts val="0"/>
              </a:spcAft>
              <a:defRPr sz="1800"/>
            </a:lvl5pPr>
          </a:lstStyle>
          <a:p>
            <a:pPr marL="228600" lvl="0" indent="-228600" algn="l" defTabSz="914400" rtl="0" eaLnBrk="1" latinLnBrk="0" hangingPunct="1">
              <a:lnSpc>
                <a:spcPct val="100000"/>
              </a:lnSpc>
              <a:spcBef>
                <a:spcPts val="0"/>
              </a:spcBef>
              <a:spcAft>
                <a:spcPts val="600"/>
              </a:spcAft>
            </a:pPr>
            <a:r>
              <a:rPr lang="en-US" dirty="0"/>
              <a:t>Stat headline</a:t>
            </a:r>
          </a:p>
          <a:p>
            <a:pPr marL="285750" lvl="1" indent="-285750" algn="l" defTabSz="914400" rtl="0" eaLnBrk="1" latinLnBrk="0" hangingPunct="1">
              <a:lnSpc>
                <a:spcPct val="100000"/>
              </a:lnSpc>
              <a:spcBef>
                <a:spcPts val="0"/>
              </a:spcBef>
              <a:spcAft>
                <a:spcPts val="0"/>
              </a:spcAft>
            </a:pPr>
            <a:r>
              <a:rPr lang="en-US" dirty="0"/>
              <a:t>Stat details</a:t>
            </a:r>
          </a:p>
          <a:p>
            <a:pPr marL="228600" lvl="2" indent="-228600" algn="l" defTabSz="914400" rtl="0" eaLnBrk="1" latinLnBrk="0" hangingPunct="1">
              <a:lnSpc>
                <a:spcPct val="100000"/>
              </a:lnSpc>
              <a:spcBef>
                <a:spcPts val="0"/>
              </a:spcBef>
              <a:spcAft>
                <a:spcPts val="0"/>
              </a:spcAft>
              <a:buFont typeface="Arial" panose="020B0604020202020204" pitchFamily="34" charset="0"/>
              <a:buChar char="•"/>
            </a:pPr>
            <a:r>
              <a:rPr lang="en-US" dirty="0"/>
              <a:t>Bullet point</a:t>
            </a:r>
          </a:p>
        </p:txBody>
      </p:sp>
      <p:sp>
        <p:nvSpPr>
          <p:cNvPr id="24" name="Text Placeholder 32">
            <a:extLst>
              <a:ext uri="{FF2B5EF4-FFF2-40B4-BE49-F238E27FC236}">
                <a16:creationId xmlns:a16="http://schemas.microsoft.com/office/drawing/2014/main" id="{27C860B3-C7A0-E840-9D83-305F7392029A}"/>
              </a:ext>
            </a:extLst>
          </p:cNvPr>
          <p:cNvSpPr>
            <a:spLocks noGrp="1"/>
          </p:cNvSpPr>
          <p:nvPr>
            <p:ph type="body" sz="quarter" idx="23" hasCustomPrompt="1"/>
          </p:nvPr>
        </p:nvSpPr>
        <p:spPr>
          <a:xfrm>
            <a:off x="380986" y="4646021"/>
            <a:ext cx="2285996" cy="1284861"/>
          </a:xfrm>
        </p:spPr>
        <p:txBody>
          <a:bodyPr/>
          <a:lstStyle>
            <a:lvl1pPr marL="0" indent="0">
              <a:spcAft>
                <a:spcPts val="600"/>
              </a:spcAft>
              <a:buNone/>
              <a:defRPr lang="en-US" sz="2000" b="1" kern="1200" dirty="0" smtClean="0">
                <a:solidFill>
                  <a:schemeClr val="tx1"/>
                </a:solidFill>
                <a:latin typeface="+mj-lt"/>
                <a:ea typeface="+mn-ea"/>
                <a:cs typeface="+mn-cs"/>
              </a:defRPr>
            </a:lvl1pPr>
            <a:lvl2pPr marL="0" indent="0">
              <a:spcAft>
                <a:spcPts val="600"/>
              </a:spcAft>
              <a:buNone/>
              <a:defRPr lang="en-US" sz="1600" kern="1200" dirty="0">
                <a:solidFill>
                  <a:schemeClr val="tx1"/>
                </a:solidFill>
                <a:latin typeface="+mn-lt"/>
                <a:ea typeface="+mn-ea"/>
                <a:cs typeface="+mn-cs"/>
              </a:defRPr>
            </a:lvl2pPr>
            <a:lvl3pPr marL="285750" indent="-285750">
              <a:spcAft>
                <a:spcPts val="600"/>
              </a:spcAft>
              <a:defRPr lang="en-US" sz="1600" kern="1200" dirty="0">
                <a:solidFill>
                  <a:schemeClr val="tx1"/>
                </a:solidFill>
                <a:latin typeface="+mn-lt"/>
                <a:ea typeface="+mn-ea"/>
                <a:cs typeface="+mn-cs"/>
              </a:defRPr>
            </a:lvl3pPr>
            <a:lvl4pPr>
              <a:spcAft>
                <a:spcPts val="0"/>
              </a:spcAft>
              <a:defRPr sz="1800"/>
            </a:lvl4pPr>
            <a:lvl5pPr>
              <a:spcAft>
                <a:spcPts val="0"/>
              </a:spcAft>
              <a:defRPr sz="1800"/>
            </a:lvl5pPr>
          </a:lstStyle>
          <a:p>
            <a:pPr marL="228600" lvl="0" indent="-228600" algn="l" defTabSz="914400" rtl="0" eaLnBrk="1" latinLnBrk="0" hangingPunct="1">
              <a:lnSpc>
                <a:spcPct val="100000"/>
              </a:lnSpc>
              <a:spcBef>
                <a:spcPts val="0"/>
              </a:spcBef>
              <a:spcAft>
                <a:spcPts val="600"/>
              </a:spcAft>
            </a:pPr>
            <a:r>
              <a:rPr lang="en-US" dirty="0"/>
              <a:t>Stat headline</a:t>
            </a:r>
          </a:p>
          <a:p>
            <a:pPr marL="285750" lvl="1" indent="-285750" algn="l" defTabSz="914400" rtl="0" eaLnBrk="1" latinLnBrk="0" hangingPunct="1">
              <a:lnSpc>
                <a:spcPct val="100000"/>
              </a:lnSpc>
              <a:spcBef>
                <a:spcPts val="0"/>
              </a:spcBef>
              <a:spcAft>
                <a:spcPts val="0"/>
              </a:spcAft>
            </a:pPr>
            <a:r>
              <a:rPr lang="en-US" dirty="0"/>
              <a:t>Stat details</a:t>
            </a:r>
          </a:p>
          <a:p>
            <a:pPr marL="228600" lvl="2" indent="-228600" algn="l" defTabSz="914400" rtl="0" eaLnBrk="1" latinLnBrk="0" hangingPunct="1">
              <a:lnSpc>
                <a:spcPct val="100000"/>
              </a:lnSpc>
              <a:spcBef>
                <a:spcPts val="0"/>
              </a:spcBef>
              <a:spcAft>
                <a:spcPts val="0"/>
              </a:spcAft>
              <a:buFont typeface="Arial" panose="020B0604020202020204" pitchFamily="34" charset="0"/>
              <a:buChar char="•"/>
            </a:pPr>
            <a:r>
              <a:rPr lang="en-US" dirty="0"/>
              <a:t>Bullet point</a:t>
            </a:r>
          </a:p>
        </p:txBody>
      </p:sp>
      <p:sp>
        <p:nvSpPr>
          <p:cNvPr id="25" name="Text Placeholder 32">
            <a:extLst>
              <a:ext uri="{FF2B5EF4-FFF2-40B4-BE49-F238E27FC236}">
                <a16:creationId xmlns:a16="http://schemas.microsoft.com/office/drawing/2014/main" id="{0559DD1F-A98C-F14E-95DC-32EC947751EA}"/>
              </a:ext>
            </a:extLst>
          </p:cNvPr>
          <p:cNvSpPr>
            <a:spLocks noGrp="1"/>
          </p:cNvSpPr>
          <p:nvPr>
            <p:ph type="body" sz="quarter" idx="24" hasCustomPrompt="1"/>
          </p:nvPr>
        </p:nvSpPr>
        <p:spPr>
          <a:xfrm>
            <a:off x="3428992" y="4646021"/>
            <a:ext cx="2285996" cy="1284861"/>
          </a:xfrm>
        </p:spPr>
        <p:txBody>
          <a:bodyPr/>
          <a:lstStyle>
            <a:lvl1pPr marL="0" indent="0">
              <a:spcAft>
                <a:spcPts val="600"/>
              </a:spcAft>
              <a:buNone/>
              <a:defRPr lang="en-US" sz="2000" b="1" kern="1200" dirty="0" smtClean="0">
                <a:solidFill>
                  <a:schemeClr val="tx1"/>
                </a:solidFill>
                <a:latin typeface="+mj-lt"/>
                <a:ea typeface="+mn-ea"/>
                <a:cs typeface="+mn-cs"/>
              </a:defRPr>
            </a:lvl1pPr>
            <a:lvl2pPr marL="0" indent="0">
              <a:spcAft>
                <a:spcPts val="600"/>
              </a:spcAft>
              <a:buNone/>
              <a:defRPr lang="en-US" sz="1600" kern="1200" dirty="0">
                <a:solidFill>
                  <a:schemeClr val="tx1"/>
                </a:solidFill>
                <a:latin typeface="+mn-lt"/>
                <a:ea typeface="+mn-ea"/>
                <a:cs typeface="+mn-cs"/>
              </a:defRPr>
            </a:lvl2pPr>
            <a:lvl3pPr marL="285750" indent="-285750">
              <a:spcAft>
                <a:spcPts val="600"/>
              </a:spcAft>
              <a:defRPr lang="en-US" sz="1600" kern="1200" dirty="0">
                <a:solidFill>
                  <a:schemeClr val="tx1"/>
                </a:solidFill>
                <a:latin typeface="+mn-lt"/>
                <a:ea typeface="+mn-ea"/>
                <a:cs typeface="+mn-cs"/>
              </a:defRPr>
            </a:lvl3pPr>
            <a:lvl4pPr>
              <a:spcAft>
                <a:spcPts val="0"/>
              </a:spcAft>
              <a:defRPr sz="1800"/>
            </a:lvl4pPr>
            <a:lvl5pPr>
              <a:spcAft>
                <a:spcPts val="0"/>
              </a:spcAft>
              <a:defRPr sz="1800"/>
            </a:lvl5pPr>
          </a:lstStyle>
          <a:p>
            <a:pPr marL="228600" lvl="0" indent="-228600" algn="l" defTabSz="914400" rtl="0" eaLnBrk="1" latinLnBrk="0" hangingPunct="1">
              <a:lnSpc>
                <a:spcPct val="100000"/>
              </a:lnSpc>
              <a:spcBef>
                <a:spcPts val="0"/>
              </a:spcBef>
              <a:spcAft>
                <a:spcPts val="600"/>
              </a:spcAft>
            </a:pPr>
            <a:r>
              <a:rPr lang="en-US" dirty="0"/>
              <a:t>Stat headline</a:t>
            </a:r>
          </a:p>
          <a:p>
            <a:pPr marL="285750" lvl="1" indent="-285750" algn="l" defTabSz="914400" rtl="0" eaLnBrk="1" latinLnBrk="0" hangingPunct="1">
              <a:lnSpc>
                <a:spcPct val="100000"/>
              </a:lnSpc>
              <a:spcBef>
                <a:spcPts val="0"/>
              </a:spcBef>
              <a:spcAft>
                <a:spcPts val="0"/>
              </a:spcAft>
            </a:pPr>
            <a:r>
              <a:rPr lang="en-US" dirty="0"/>
              <a:t>Stat details</a:t>
            </a:r>
          </a:p>
          <a:p>
            <a:pPr marL="228600" lvl="2" indent="-228600" algn="l" defTabSz="914400" rtl="0" eaLnBrk="1" latinLnBrk="0" hangingPunct="1">
              <a:lnSpc>
                <a:spcPct val="100000"/>
              </a:lnSpc>
              <a:spcBef>
                <a:spcPts val="0"/>
              </a:spcBef>
              <a:spcAft>
                <a:spcPts val="0"/>
              </a:spcAft>
              <a:buFont typeface="Arial" panose="020B0604020202020204" pitchFamily="34" charset="0"/>
              <a:buChar char="•"/>
            </a:pPr>
            <a:r>
              <a:rPr lang="en-US" dirty="0"/>
              <a:t>Bullet point</a:t>
            </a:r>
          </a:p>
        </p:txBody>
      </p:sp>
    </p:spTree>
    <p:extLst>
      <p:ext uri="{BB962C8B-B14F-4D97-AF65-F5344CB8AC3E}">
        <p14:creationId xmlns:p14="http://schemas.microsoft.com/office/powerpoint/2010/main" val="116201238"/>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3840">
          <p15:clr>
            <a:srgbClr val="5ACBF0"/>
          </p15:clr>
        </p15:guide>
        <p15:guide id="2" pos="1920">
          <p15:clr>
            <a:srgbClr val="5ACBF0"/>
          </p15:clr>
        </p15:guide>
        <p15:guide id="3" pos="5760">
          <p15:clr>
            <a:srgbClr val="5ACBF0"/>
          </p15:clr>
        </p15:guide>
        <p15:guide id="4" orient="horz" pos="1985" userDrawn="1">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Stat 2">
    <p:bg>
      <p:bgRef idx="1001">
        <a:schemeClr val="bg1"/>
      </p:bgRef>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F8DBAF1-DC97-4CAB-B174-0AAA55CCB2E8}"/>
              </a:ext>
            </a:extLst>
          </p:cNvPr>
          <p:cNvSpPr/>
          <p:nvPr userDrawn="1"/>
        </p:nvSpPr>
        <p:spPr>
          <a:xfrm>
            <a:off x="0" y="6311900"/>
            <a:ext cx="12192000" cy="5461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F2E53630-789F-425F-8AB1-96EFF4EA1E46}"/>
              </a:ext>
            </a:extLst>
          </p:cNvPr>
          <p:cNvSpPr/>
          <p:nvPr userDrawn="1"/>
        </p:nvSpPr>
        <p:spPr>
          <a:xfrm>
            <a:off x="9144056" y="3155948"/>
            <a:ext cx="3047944" cy="315595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3D16F949-3472-4EBC-9DC1-05EC807C9FC0}"/>
              </a:ext>
            </a:extLst>
          </p:cNvPr>
          <p:cNvSpPr/>
          <p:nvPr userDrawn="1"/>
        </p:nvSpPr>
        <p:spPr>
          <a:xfrm>
            <a:off x="3048000" y="3155948"/>
            <a:ext cx="3047968" cy="315595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Picture Placeholder 35">
            <a:extLst>
              <a:ext uri="{FF2B5EF4-FFF2-40B4-BE49-F238E27FC236}">
                <a16:creationId xmlns:a16="http://schemas.microsoft.com/office/drawing/2014/main" id="{92A5DC07-3811-41E7-B3BC-1DF4ED905C75}"/>
              </a:ext>
            </a:extLst>
          </p:cNvPr>
          <p:cNvSpPr>
            <a:spLocks noGrp="1"/>
          </p:cNvSpPr>
          <p:nvPr>
            <p:ph type="pic" sz="quarter" idx="16" hasCustomPrompt="1"/>
          </p:nvPr>
        </p:nvSpPr>
        <p:spPr>
          <a:xfrm>
            <a:off x="6095976" y="-1"/>
            <a:ext cx="3048024" cy="3151189"/>
          </a:xfrm>
          <a:solidFill>
            <a:schemeClr val="bg2"/>
          </a:solidFill>
        </p:spPr>
        <p:txBody>
          <a:bodyPr anchor="ctr"/>
          <a:lstStyle>
            <a:lvl1pPr marL="0" indent="0" algn="ctr">
              <a:buNone/>
              <a:defRPr sz="1400" b="0">
                <a:solidFill>
                  <a:schemeClr val="tx1"/>
                </a:solidFill>
              </a:defRPr>
            </a:lvl1pPr>
          </a:lstStyle>
          <a:p>
            <a:r>
              <a:rPr lang="en-GB" dirty="0"/>
              <a:t>Add image here</a:t>
            </a:r>
            <a:endParaRPr lang="en-US" dirty="0"/>
          </a:p>
        </p:txBody>
      </p:sp>
      <p:sp>
        <p:nvSpPr>
          <p:cNvPr id="46" name="Text Placeholder 26">
            <a:extLst>
              <a:ext uri="{FF2B5EF4-FFF2-40B4-BE49-F238E27FC236}">
                <a16:creationId xmlns:a16="http://schemas.microsoft.com/office/drawing/2014/main" id="{FFC38A35-5CA3-4459-9AC5-201C71534956}"/>
              </a:ext>
            </a:extLst>
          </p:cNvPr>
          <p:cNvSpPr>
            <a:spLocks noGrp="1"/>
          </p:cNvSpPr>
          <p:nvPr>
            <p:ph type="body" sz="quarter" idx="17" hasCustomPrompt="1"/>
          </p:nvPr>
        </p:nvSpPr>
        <p:spPr>
          <a:xfrm>
            <a:off x="9525007" y="380999"/>
            <a:ext cx="2285996" cy="912223"/>
          </a:xfrm>
        </p:spPr>
        <p:txBody>
          <a:bodyPr anchor="ctr"/>
          <a:lstStyle>
            <a:lvl1pPr marL="0" indent="0">
              <a:buNone/>
              <a:defRPr lang="en-US" sz="4800" b="1" kern="1200" dirty="0">
                <a:solidFill>
                  <a:schemeClr val="accent1"/>
                </a:solidFill>
                <a:latin typeface="+mj-lt"/>
                <a:ea typeface="+mn-ea"/>
                <a:cs typeface="+mn-cs"/>
              </a:defRPr>
            </a:lvl1pPr>
            <a:lvl2pPr>
              <a:defRPr/>
            </a:lvl2pPr>
            <a:lvl3pPr>
              <a:defRPr/>
            </a:lvl3pPr>
            <a:lvl4pPr>
              <a:defRPr/>
            </a:lvl4pPr>
            <a:lvl5pPr>
              <a:defRPr/>
            </a:lvl5pPr>
          </a:lstStyle>
          <a:p>
            <a:pPr marL="228600" lvl="0" indent="-228600" algn="l" defTabSz="914400" rtl="0" eaLnBrk="1" latinLnBrk="0" hangingPunct="1">
              <a:lnSpc>
                <a:spcPct val="100000"/>
              </a:lnSpc>
              <a:spcBef>
                <a:spcPts val="0"/>
              </a:spcBef>
              <a:spcAft>
                <a:spcPts val="1200"/>
              </a:spcAft>
            </a:pPr>
            <a:r>
              <a:rPr lang="en-GB" dirty="0"/>
              <a:t>00x</a:t>
            </a:r>
            <a:endParaRPr lang="en-US" dirty="0"/>
          </a:p>
        </p:txBody>
      </p:sp>
      <p:sp>
        <p:nvSpPr>
          <p:cNvPr id="47" name="Text Placeholder 32">
            <a:extLst>
              <a:ext uri="{FF2B5EF4-FFF2-40B4-BE49-F238E27FC236}">
                <a16:creationId xmlns:a16="http://schemas.microsoft.com/office/drawing/2014/main" id="{705CC01D-6D66-4B27-8D0E-E2205E002C2F}"/>
              </a:ext>
            </a:extLst>
          </p:cNvPr>
          <p:cNvSpPr>
            <a:spLocks noGrp="1"/>
          </p:cNvSpPr>
          <p:nvPr>
            <p:ph type="body" sz="quarter" idx="18" hasCustomPrompt="1"/>
          </p:nvPr>
        </p:nvSpPr>
        <p:spPr>
          <a:xfrm>
            <a:off x="9525005" y="1490072"/>
            <a:ext cx="2285995" cy="1284879"/>
          </a:xfrm>
        </p:spPr>
        <p:txBody>
          <a:bodyPr/>
          <a:lstStyle>
            <a:lvl1pPr marL="0" indent="0">
              <a:spcAft>
                <a:spcPts val="600"/>
              </a:spcAft>
              <a:buNone/>
              <a:defRPr lang="en-US" sz="2000" b="1" kern="1200" dirty="0" smtClean="0">
                <a:solidFill>
                  <a:schemeClr val="tx1"/>
                </a:solidFill>
                <a:latin typeface="+mj-lt"/>
                <a:ea typeface="+mn-ea"/>
                <a:cs typeface="+mn-cs"/>
              </a:defRPr>
            </a:lvl1pPr>
            <a:lvl2pPr marL="0" indent="0">
              <a:spcAft>
                <a:spcPts val="600"/>
              </a:spcAft>
              <a:buNone/>
              <a:defRPr lang="en-US" sz="1600" kern="1200" dirty="0">
                <a:solidFill>
                  <a:schemeClr val="tx1"/>
                </a:solidFill>
                <a:latin typeface="+mn-lt"/>
                <a:ea typeface="+mn-ea"/>
                <a:cs typeface="+mn-cs"/>
              </a:defRPr>
            </a:lvl2pPr>
            <a:lvl3pPr marL="285750" indent="-285750">
              <a:spcAft>
                <a:spcPts val="600"/>
              </a:spcAft>
              <a:defRPr lang="en-US" sz="1600" kern="1200" dirty="0">
                <a:solidFill>
                  <a:schemeClr val="tx1"/>
                </a:solidFill>
                <a:latin typeface="+mn-lt"/>
                <a:ea typeface="+mn-ea"/>
                <a:cs typeface="+mn-cs"/>
              </a:defRPr>
            </a:lvl3pPr>
            <a:lvl4pPr>
              <a:spcAft>
                <a:spcPts val="0"/>
              </a:spcAft>
              <a:defRPr sz="1800"/>
            </a:lvl4pPr>
            <a:lvl5pPr>
              <a:spcAft>
                <a:spcPts val="0"/>
              </a:spcAft>
              <a:defRPr sz="1800"/>
            </a:lvl5pPr>
          </a:lstStyle>
          <a:p>
            <a:pPr marL="228600" lvl="0" indent="-228600" algn="l" defTabSz="914400" rtl="0" eaLnBrk="1" latinLnBrk="0" hangingPunct="1">
              <a:lnSpc>
                <a:spcPct val="100000"/>
              </a:lnSpc>
              <a:spcBef>
                <a:spcPts val="0"/>
              </a:spcBef>
              <a:spcAft>
                <a:spcPts val="600"/>
              </a:spcAft>
            </a:pPr>
            <a:r>
              <a:rPr lang="en-US" dirty="0"/>
              <a:t>Stat headline</a:t>
            </a:r>
          </a:p>
          <a:p>
            <a:pPr marL="285750" lvl="1" indent="-285750" algn="l" defTabSz="914400" rtl="0" eaLnBrk="1" latinLnBrk="0" hangingPunct="1">
              <a:lnSpc>
                <a:spcPct val="100000"/>
              </a:lnSpc>
              <a:spcBef>
                <a:spcPts val="0"/>
              </a:spcBef>
              <a:spcAft>
                <a:spcPts val="0"/>
              </a:spcAft>
            </a:pPr>
            <a:r>
              <a:rPr lang="en-US" dirty="0"/>
              <a:t>Stat details</a:t>
            </a:r>
          </a:p>
          <a:p>
            <a:pPr marL="228600" lvl="2" indent="-228600" algn="l" defTabSz="914400" rtl="0" eaLnBrk="1" latinLnBrk="0" hangingPunct="1">
              <a:lnSpc>
                <a:spcPct val="100000"/>
              </a:lnSpc>
              <a:spcBef>
                <a:spcPts val="0"/>
              </a:spcBef>
              <a:spcAft>
                <a:spcPts val="0"/>
              </a:spcAft>
              <a:buFont typeface="Arial" panose="020B0604020202020204" pitchFamily="34" charset="0"/>
              <a:buChar char="•"/>
            </a:pPr>
            <a:r>
              <a:rPr lang="en-US" dirty="0"/>
              <a:t>Bullet point</a:t>
            </a:r>
          </a:p>
        </p:txBody>
      </p:sp>
      <p:sp>
        <p:nvSpPr>
          <p:cNvPr id="48" name="Text Placeholder 26">
            <a:extLst>
              <a:ext uri="{FF2B5EF4-FFF2-40B4-BE49-F238E27FC236}">
                <a16:creationId xmlns:a16="http://schemas.microsoft.com/office/drawing/2014/main" id="{84A1985F-A4F6-4997-A4BD-E305CB1A47A6}"/>
              </a:ext>
            </a:extLst>
          </p:cNvPr>
          <p:cNvSpPr>
            <a:spLocks noGrp="1"/>
          </p:cNvSpPr>
          <p:nvPr>
            <p:ph type="body" sz="quarter" idx="19" hasCustomPrompt="1"/>
          </p:nvPr>
        </p:nvSpPr>
        <p:spPr>
          <a:xfrm>
            <a:off x="3428988" y="3538763"/>
            <a:ext cx="2285996" cy="912223"/>
          </a:xfrm>
        </p:spPr>
        <p:txBody>
          <a:bodyPr anchor="ctr"/>
          <a:lstStyle>
            <a:lvl1pPr marL="0" indent="0">
              <a:buNone/>
              <a:defRPr lang="en-US" sz="4800" b="1" kern="1200" dirty="0">
                <a:solidFill>
                  <a:schemeClr val="bg1"/>
                </a:solidFill>
                <a:latin typeface="+mj-lt"/>
                <a:ea typeface="+mn-ea"/>
                <a:cs typeface="+mn-cs"/>
              </a:defRPr>
            </a:lvl1pPr>
            <a:lvl2pPr>
              <a:defRPr/>
            </a:lvl2pPr>
            <a:lvl3pPr>
              <a:defRPr/>
            </a:lvl3pPr>
            <a:lvl4pPr>
              <a:defRPr/>
            </a:lvl4pPr>
            <a:lvl5pPr>
              <a:defRPr/>
            </a:lvl5pPr>
          </a:lstStyle>
          <a:p>
            <a:pPr marL="228600" lvl="0" indent="-228600" algn="l" defTabSz="914400" rtl="0" eaLnBrk="1" latinLnBrk="0" hangingPunct="1">
              <a:lnSpc>
                <a:spcPct val="100000"/>
              </a:lnSpc>
              <a:spcBef>
                <a:spcPts val="0"/>
              </a:spcBef>
              <a:spcAft>
                <a:spcPts val="1200"/>
              </a:spcAft>
            </a:pPr>
            <a:r>
              <a:rPr lang="en-GB" dirty="0"/>
              <a:t>00x</a:t>
            </a:r>
            <a:endParaRPr lang="en-US" dirty="0"/>
          </a:p>
        </p:txBody>
      </p:sp>
      <p:sp>
        <p:nvSpPr>
          <p:cNvPr id="49" name="Text Placeholder 32">
            <a:extLst>
              <a:ext uri="{FF2B5EF4-FFF2-40B4-BE49-F238E27FC236}">
                <a16:creationId xmlns:a16="http://schemas.microsoft.com/office/drawing/2014/main" id="{D36C84D9-D180-4ECA-9C39-AB74A8A3E6B1}"/>
              </a:ext>
            </a:extLst>
          </p:cNvPr>
          <p:cNvSpPr>
            <a:spLocks noGrp="1"/>
          </p:cNvSpPr>
          <p:nvPr>
            <p:ph type="body" sz="quarter" idx="20" hasCustomPrompt="1"/>
          </p:nvPr>
        </p:nvSpPr>
        <p:spPr>
          <a:xfrm>
            <a:off x="3428986" y="4647836"/>
            <a:ext cx="2285995" cy="1284879"/>
          </a:xfrm>
        </p:spPr>
        <p:txBody>
          <a:bodyPr/>
          <a:lstStyle>
            <a:lvl1pPr marL="0" indent="0">
              <a:spcAft>
                <a:spcPts val="600"/>
              </a:spcAft>
              <a:buNone/>
              <a:defRPr lang="en-US" sz="2000" b="1" kern="1200" dirty="0" smtClean="0">
                <a:solidFill>
                  <a:schemeClr val="bg1"/>
                </a:solidFill>
                <a:latin typeface="+mj-lt"/>
                <a:ea typeface="+mn-ea"/>
                <a:cs typeface="+mn-cs"/>
              </a:defRPr>
            </a:lvl1pPr>
            <a:lvl2pPr marL="0" indent="0">
              <a:spcAft>
                <a:spcPts val="600"/>
              </a:spcAft>
              <a:buNone/>
              <a:defRPr lang="en-US" sz="1600" kern="1200" dirty="0">
                <a:solidFill>
                  <a:schemeClr val="bg1"/>
                </a:solidFill>
                <a:latin typeface="+mn-lt"/>
                <a:ea typeface="+mn-ea"/>
                <a:cs typeface="+mn-cs"/>
              </a:defRPr>
            </a:lvl2pPr>
            <a:lvl3pPr marL="285750" indent="-285750">
              <a:spcAft>
                <a:spcPts val="600"/>
              </a:spcAft>
              <a:defRPr lang="en-US" sz="1600" kern="1200" dirty="0">
                <a:solidFill>
                  <a:schemeClr val="bg1"/>
                </a:solidFill>
                <a:latin typeface="+mn-lt"/>
                <a:ea typeface="+mn-ea"/>
                <a:cs typeface="+mn-cs"/>
              </a:defRPr>
            </a:lvl3pPr>
            <a:lvl4pPr>
              <a:spcAft>
                <a:spcPts val="0"/>
              </a:spcAft>
              <a:defRPr sz="1800"/>
            </a:lvl4pPr>
            <a:lvl5pPr>
              <a:spcAft>
                <a:spcPts val="0"/>
              </a:spcAft>
              <a:defRPr sz="1800"/>
            </a:lvl5pPr>
          </a:lstStyle>
          <a:p>
            <a:pPr marL="228600" lvl="0" indent="-228600" algn="l" defTabSz="914400" rtl="0" eaLnBrk="1" latinLnBrk="0" hangingPunct="1">
              <a:lnSpc>
                <a:spcPct val="100000"/>
              </a:lnSpc>
              <a:spcBef>
                <a:spcPts val="0"/>
              </a:spcBef>
              <a:spcAft>
                <a:spcPts val="600"/>
              </a:spcAft>
            </a:pPr>
            <a:r>
              <a:rPr lang="en-US" dirty="0"/>
              <a:t>Stat headline</a:t>
            </a:r>
          </a:p>
          <a:p>
            <a:pPr marL="285750" lvl="1" indent="-285750" algn="l" defTabSz="914400" rtl="0" eaLnBrk="1" latinLnBrk="0" hangingPunct="1">
              <a:lnSpc>
                <a:spcPct val="100000"/>
              </a:lnSpc>
              <a:spcBef>
                <a:spcPts val="0"/>
              </a:spcBef>
              <a:spcAft>
                <a:spcPts val="0"/>
              </a:spcAft>
            </a:pPr>
            <a:r>
              <a:rPr lang="en-US" dirty="0"/>
              <a:t>Stat details</a:t>
            </a:r>
          </a:p>
          <a:p>
            <a:pPr marL="228600" lvl="2" indent="-228600" algn="l" defTabSz="914400" rtl="0" eaLnBrk="1" latinLnBrk="0" hangingPunct="1">
              <a:lnSpc>
                <a:spcPct val="100000"/>
              </a:lnSpc>
              <a:spcBef>
                <a:spcPts val="0"/>
              </a:spcBef>
              <a:spcAft>
                <a:spcPts val="0"/>
              </a:spcAft>
              <a:buFont typeface="Arial" panose="020B0604020202020204" pitchFamily="34" charset="0"/>
              <a:buChar char="•"/>
            </a:pPr>
            <a:r>
              <a:rPr lang="en-US" dirty="0"/>
              <a:t>Bullet point</a:t>
            </a:r>
          </a:p>
        </p:txBody>
      </p:sp>
      <p:sp>
        <p:nvSpPr>
          <p:cNvPr id="50" name="Text Placeholder 26">
            <a:extLst>
              <a:ext uri="{FF2B5EF4-FFF2-40B4-BE49-F238E27FC236}">
                <a16:creationId xmlns:a16="http://schemas.microsoft.com/office/drawing/2014/main" id="{E5121ACC-7E33-431F-A8A1-419F515D4061}"/>
              </a:ext>
            </a:extLst>
          </p:cNvPr>
          <p:cNvSpPr>
            <a:spLocks noGrp="1"/>
          </p:cNvSpPr>
          <p:nvPr>
            <p:ph type="body" sz="quarter" idx="21" hasCustomPrompt="1"/>
          </p:nvPr>
        </p:nvSpPr>
        <p:spPr>
          <a:xfrm>
            <a:off x="6476996" y="3538763"/>
            <a:ext cx="2285996" cy="912223"/>
          </a:xfrm>
        </p:spPr>
        <p:txBody>
          <a:bodyPr anchor="ctr"/>
          <a:lstStyle>
            <a:lvl1pPr marL="0" indent="0">
              <a:buNone/>
              <a:defRPr lang="en-US" sz="4800" b="1" kern="1200" dirty="0">
                <a:solidFill>
                  <a:schemeClr val="accent1"/>
                </a:solidFill>
                <a:latin typeface="+mj-lt"/>
                <a:ea typeface="+mn-ea"/>
                <a:cs typeface="+mn-cs"/>
              </a:defRPr>
            </a:lvl1pPr>
            <a:lvl2pPr>
              <a:defRPr/>
            </a:lvl2pPr>
            <a:lvl3pPr>
              <a:defRPr/>
            </a:lvl3pPr>
            <a:lvl4pPr>
              <a:defRPr/>
            </a:lvl4pPr>
            <a:lvl5pPr>
              <a:defRPr/>
            </a:lvl5pPr>
          </a:lstStyle>
          <a:p>
            <a:pPr marL="228600" lvl="0" indent="-228600" algn="l" defTabSz="914400" rtl="0" eaLnBrk="1" latinLnBrk="0" hangingPunct="1">
              <a:lnSpc>
                <a:spcPct val="100000"/>
              </a:lnSpc>
              <a:spcBef>
                <a:spcPts val="0"/>
              </a:spcBef>
              <a:spcAft>
                <a:spcPts val="1200"/>
              </a:spcAft>
            </a:pPr>
            <a:r>
              <a:rPr lang="en-GB" dirty="0"/>
              <a:t>00x</a:t>
            </a:r>
            <a:endParaRPr lang="en-US" dirty="0"/>
          </a:p>
        </p:txBody>
      </p:sp>
      <p:sp>
        <p:nvSpPr>
          <p:cNvPr id="51" name="Text Placeholder 32">
            <a:extLst>
              <a:ext uri="{FF2B5EF4-FFF2-40B4-BE49-F238E27FC236}">
                <a16:creationId xmlns:a16="http://schemas.microsoft.com/office/drawing/2014/main" id="{2ACA6616-E51D-4660-96C1-738E6693FAD3}"/>
              </a:ext>
            </a:extLst>
          </p:cNvPr>
          <p:cNvSpPr>
            <a:spLocks noGrp="1"/>
          </p:cNvSpPr>
          <p:nvPr>
            <p:ph type="body" sz="quarter" idx="22" hasCustomPrompt="1"/>
          </p:nvPr>
        </p:nvSpPr>
        <p:spPr>
          <a:xfrm>
            <a:off x="6476994" y="4647836"/>
            <a:ext cx="2285995" cy="1284879"/>
          </a:xfrm>
        </p:spPr>
        <p:txBody>
          <a:bodyPr/>
          <a:lstStyle>
            <a:lvl1pPr marL="0" indent="0">
              <a:spcAft>
                <a:spcPts val="600"/>
              </a:spcAft>
              <a:buNone/>
              <a:defRPr lang="en-US" sz="2000" b="1" kern="1200" dirty="0" smtClean="0">
                <a:solidFill>
                  <a:schemeClr val="tx1"/>
                </a:solidFill>
                <a:latin typeface="+mj-lt"/>
                <a:ea typeface="+mn-ea"/>
                <a:cs typeface="+mn-cs"/>
              </a:defRPr>
            </a:lvl1pPr>
            <a:lvl2pPr marL="0" indent="0">
              <a:spcAft>
                <a:spcPts val="600"/>
              </a:spcAft>
              <a:buNone/>
              <a:defRPr lang="en-US" sz="1600" kern="1200" dirty="0">
                <a:solidFill>
                  <a:schemeClr val="tx1"/>
                </a:solidFill>
                <a:latin typeface="+mn-lt"/>
                <a:ea typeface="+mn-ea"/>
                <a:cs typeface="+mn-cs"/>
              </a:defRPr>
            </a:lvl2pPr>
            <a:lvl3pPr marL="285750" indent="-285750">
              <a:spcAft>
                <a:spcPts val="600"/>
              </a:spcAft>
              <a:defRPr lang="en-US" sz="1600" kern="1200" dirty="0">
                <a:solidFill>
                  <a:schemeClr val="tx1"/>
                </a:solidFill>
                <a:latin typeface="+mn-lt"/>
                <a:ea typeface="+mn-ea"/>
                <a:cs typeface="+mn-cs"/>
              </a:defRPr>
            </a:lvl3pPr>
            <a:lvl4pPr>
              <a:spcAft>
                <a:spcPts val="0"/>
              </a:spcAft>
              <a:defRPr sz="1800"/>
            </a:lvl4pPr>
            <a:lvl5pPr>
              <a:spcAft>
                <a:spcPts val="0"/>
              </a:spcAft>
              <a:defRPr sz="1800"/>
            </a:lvl5pPr>
          </a:lstStyle>
          <a:p>
            <a:pPr marL="228600" lvl="0" indent="-228600" algn="l" defTabSz="914400" rtl="0" eaLnBrk="1" latinLnBrk="0" hangingPunct="1">
              <a:lnSpc>
                <a:spcPct val="100000"/>
              </a:lnSpc>
              <a:spcBef>
                <a:spcPts val="0"/>
              </a:spcBef>
              <a:spcAft>
                <a:spcPts val="600"/>
              </a:spcAft>
            </a:pPr>
            <a:r>
              <a:rPr lang="en-US" dirty="0"/>
              <a:t>Stat headline</a:t>
            </a:r>
          </a:p>
          <a:p>
            <a:pPr marL="285750" lvl="1" indent="-285750" algn="l" defTabSz="914400" rtl="0" eaLnBrk="1" latinLnBrk="0" hangingPunct="1">
              <a:lnSpc>
                <a:spcPct val="100000"/>
              </a:lnSpc>
              <a:spcBef>
                <a:spcPts val="0"/>
              </a:spcBef>
              <a:spcAft>
                <a:spcPts val="0"/>
              </a:spcAft>
            </a:pPr>
            <a:r>
              <a:rPr lang="en-US" dirty="0"/>
              <a:t>Stat details</a:t>
            </a:r>
          </a:p>
          <a:p>
            <a:pPr marL="228600" lvl="2" indent="-228600" algn="l" defTabSz="914400" rtl="0" eaLnBrk="1" latinLnBrk="0" hangingPunct="1">
              <a:lnSpc>
                <a:spcPct val="100000"/>
              </a:lnSpc>
              <a:spcBef>
                <a:spcPts val="0"/>
              </a:spcBef>
              <a:spcAft>
                <a:spcPts val="0"/>
              </a:spcAft>
              <a:buFont typeface="Arial" panose="020B0604020202020204" pitchFamily="34" charset="0"/>
              <a:buChar char="•"/>
            </a:pPr>
            <a:r>
              <a:rPr lang="en-US" dirty="0"/>
              <a:t>Bullet point</a:t>
            </a:r>
          </a:p>
        </p:txBody>
      </p:sp>
      <p:sp>
        <p:nvSpPr>
          <p:cNvPr id="21" name="Picture Placeholder 35">
            <a:extLst>
              <a:ext uri="{FF2B5EF4-FFF2-40B4-BE49-F238E27FC236}">
                <a16:creationId xmlns:a16="http://schemas.microsoft.com/office/drawing/2014/main" id="{4CA191CE-F49B-4889-A102-DDD1279F3FB2}"/>
              </a:ext>
            </a:extLst>
          </p:cNvPr>
          <p:cNvSpPr>
            <a:spLocks noGrp="1"/>
          </p:cNvSpPr>
          <p:nvPr>
            <p:ph type="pic" sz="quarter" idx="23" hasCustomPrompt="1"/>
          </p:nvPr>
        </p:nvSpPr>
        <p:spPr>
          <a:xfrm>
            <a:off x="0" y="3155942"/>
            <a:ext cx="3048000" cy="3155958"/>
          </a:xfrm>
          <a:solidFill>
            <a:schemeClr val="bg2"/>
          </a:solidFill>
        </p:spPr>
        <p:txBody>
          <a:bodyPr vert="horz" lIns="0" tIns="0" rIns="0" bIns="0" rtlCol="0" anchor="ctr">
            <a:noAutofit/>
          </a:bodyPr>
          <a:lstStyle>
            <a:lvl1pPr marL="0" indent="0" algn="ctr">
              <a:buNone/>
              <a:defRPr lang="en-US" sz="1400" dirty="0"/>
            </a:lvl1pPr>
          </a:lstStyle>
          <a:p>
            <a:pPr marL="228600" lvl="0" indent="-228600" algn="ctr"/>
            <a:r>
              <a:rPr lang="en-GB" dirty="0"/>
              <a:t>Add image here</a:t>
            </a:r>
            <a:endParaRPr lang="en-US" dirty="0"/>
          </a:p>
        </p:txBody>
      </p:sp>
      <p:sp>
        <p:nvSpPr>
          <p:cNvPr id="24" name="Text Placeholder 26">
            <a:extLst>
              <a:ext uri="{FF2B5EF4-FFF2-40B4-BE49-F238E27FC236}">
                <a16:creationId xmlns:a16="http://schemas.microsoft.com/office/drawing/2014/main" id="{86209476-BF69-4014-99E6-B53C87141B48}"/>
              </a:ext>
            </a:extLst>
          </p:cNvPr>
          <p:cNvSpPr>
            <a:spLocks noGrp="1"/>
          </p:cNvSpPr>
          <p:nvPr>
            <p:ph type="body" sz="quarter" idx="24" hasCustomPrompt="1"/>
          </p:nvPr>
        </p:nvSpPr>
        <p:spPr>
          <a:xfrm>
            <a:off x="9525001" y="3538763"/>
            <a:ext cx="2285996" cy="912223"/>
          </a:xfrm>
        </p:spPr>
        <p:txBody>
          <a:bodyPr anchor="ctr"/>
          <a:lstStyle>
            <a:lvl1pPr marL="0" indent="0">
              <a:buNone/>
              <a:defRPr lang="en-US" sz="4800" b="1" kern="1200" dirty="0">
                <a:solidFill>
                  <a:schemeClr val="accent1"/>
                </a:solidFill>
                <a:latin typeface="+mj-lt"/>
                <a:ea typeface="+mn-ea"/>
                <a:cs typeface="+mn-cs"/>
              </a:defRPr>
            </a:lvl1pPr>
            <a:lvl2pPr>
              <a:defRPr/>
            </a:lvl2pPr>
            <a:lvl3pPr>
              <a:defRPr/>
            </a:lvl3pPr>
            <a:lvl4pPr>
              <a:defRPr/>
            </a:lvl4pPr>
            <a:lvl5pPr>
              <a:defRPr/>
            </a:lvl5pPr>
          </a:lstStyle>
          <a:p>
            <a:pPr marL="228600" lvl="0" indent="-228600" algn="l" defTabSz="914400" rtl="0" eaLnBrk="1" latinLnBrk="0" hangingPunct="1">
              <a:lnSpc>
                <a:spcPct val="100000"/>
              </a:lnSpc>
              <a:spcBef>
                <a:spcPts val="0"/>
              </a:spcBef>
              <a:spcAft>
                <a:spcPts val="1200"/>
              </a:spcAft>
            </a:pPr>
            <a:r>
              <a:rPr lang="en-GB" dirty="0"/>
              <a:t>00x</a:t>
            </a:r>
            <a:endParaRPr lang="en-US" dirty="0"/>
          </a:p>
        </p:txBody>
      </p:sp>
      <p:sp>
        <p:nvSpPr>
          <p:cNvPr id="25" name="Text Placeholder 32">
            <a:extLst>
              <a:ext uri="{FF2B5EF4-FFF2-40B4-BE49-F238E27FC236}">
                <a16:creationId xmlns:a16="http://schemas.microsoft.com/office/drawing/2014/main" id="{07ADCD97-A8C0-487C-9E6C-6CD77C3BE053}"/>
              </a:ext>
            </a:extLst>
          </p:cNvPr>
          <p:cNvSpPr>
            <a:spLocks noGrp="1"/>
          </p:cNvSpPr>
          <p:nvPr>
            <p:ph type="body" sz="quarter" idx="25" hasCustomPrompt="1"/>
          </p:nvPr>
        </p:nvSpPr>
        <p:spPr>
          <a:xfrm>
            <a:off x="9524999" y="4647836"/>
            <a:ext cx="2285995" cy="1284879"/>
          </a:xfrm>
        </p:spPr>
        <p:txBody>
          <a:bodyPr/>
          <a:lstStyle>
            <a:lvl1pPr marL="0" indent="0">
              <a:spcAft>
                <a:spcPts val="600"/>
              </a:spcAft>
              <a:buNone/>
              <a:defRPr lang="en-US" sz="2000" b="1" kern="1200" dirty="0" smtClean="0">
                <a:solidFill>
                  <a:schemeClr val="tx1"/>
                </a:solidFill>
                <a:latin typeface="+mj-lt"/>
                <a:ea typeface="+mn-ea"/>
                <a:cs typeface="+mn-cs"/>
              </a:defRPr>
            </a:lvl1pPr>
            <a:lvl2pPr marL="0" indent="0">
              <a:spcAft>
                <a:spcPts val="600"/>
              </a:spcAft>
              <a:buNone/>
              <a:defRPr lang="en-US" sz="1600" kern="1200" dirty="0">
                <a:solidFill>
                  <a:schemeClr val="tx1"/>
                </a:solidFill>
                <a:latin typeface="+mn-lt"/>
                <a:ea typeface="+mn-ea"/>
                <a:cs typeface="+mn-cs"/>
              </a:defRPr>
            </a:lvl2pPr>
            <a:lvl3pPr marL="285750" indent="-285750">
              <a:spcAft>
                <a:spcPts val="600"/>
              </a:spcAft>
              <a:defRPr lang="en-US" sz="1600" kern="1200" dirty="0">
                <a:solidFill>
                  <a:schemeClr val="tx1"/>
                </a:solidFill>
                <a:latin typeface="+mn-lt"/>
                <a:ea typeface="+mn-ea"/>
                <a:cs typeface="+mn-cs"/>
              </a:defRPr>
            </a:lvl3pPr>
            <a:lvl4pPr>
              <a:spcAft>
                <a:spcPts val="0"/>
              </a:spcAft>
              <a:defRPr sz="1800"/>
            </a:lvl4pPr>
            <a:lvl5pPr>
              <a:spcAft>
                <a:spcPts val="0"/>
              </a:spcAft>
              <a:defRPr sz="1800"/>
            </a:lvl5pPr>
          </a:lstStyle>
          <a:p>
            <a:pPr marL="228600" lvl="0" indent="-228600" algn="l" defTabSz="914400" rtl="0" eaLnBrk="1" latinLnBrk="0" hangingPunct="1">
              <a:lnSpc>
                <a:spcPct val="100000"/>
              </a:lnSpc>
              <a:spcBef>
                <a:spcPts val="0"/>
              </a:spcBef>
              <a:spcAft>
                <a:spcPts val="600"/>
              </a:spcAft>
            </a:pPr>
            <a:r>
              <a:rPr lang="en-US" dirty="0"/>
              <a:t>Stat headline</a:t>
            </a:r>
          </a:p>
          <a:p>
            <a:pPr marL="285750" lvl="1" indent="-285750" algn="l" defTabSz="914400" rtl="0" eaLnBrk="1" latinLnBrk="0" hangingPunct="1">
              <a:lnSpc>
                <a:spcPct val="100000"/>
              </a:lnSpc>
              <a:spcBef>
                <a:spcPts val="0"/>
              </a:spcBef>
              <a:spcAft>
                <a:spcPts val="0"/>
              </a:spcAft>
            </a:pPr>
            <a:r>
              <a:rPr lang="en-US" dirty="0"/>
              <a:t>Stat details</a:t>
            </a:r>
          </a:p>
          <a:p>
            <a:pPr marL="228600" lvl="2" indent="-228600" algn="l" defTabSz="914400" rtl="0" eaLnBrk="1" latinLnBrk="0" hangingPunct="1">
              <a:lnSpc>
                <a:spcPct val="100000"/>
              </a:lnSpc>
              <a:spcBef>
                <a:spcPts val="0"/>
              </a:spcBef>
              <a:spcAft>
                <a:spcPts val="0"/>
              </a:spcAft>
              <a:buFont typeface="Arial" panose="020B0604020202020204" pitchFamily="34" charset="0"/>
              <a:buChar char="•"/>
            </a:pPr>
            <a:r>
              <a:rPr lang="en-US" dirty="0"/>
              <a:t>Bullet point</a:t>
            </a:r>
          </a:p>
        </p:txBody>
      </p:sp>
      <p:sp>
        <p:nvSpPr>
          <p:cNvPr id="11" name="Graphic 4">
            <a:extLst>
              <a:ext uri="{FF2B5EF4-FFF2-40B4-BE49-F238E27FC236}">
                <a16:creationId xmlns:a16="http://schemas.microsoft.com/office/drawing/2014/main" id="{2823ABF6-DA1C-4C36-B01C-57A2B31166E8}"/>
              </a:ext>
            </a:extLst>
          </p:cNvPr>
          <p:cNvSpPr>
            <a:spLocks noChangeAspect="1"/>
          </p:cNvSpPr>
          <p:nvPr userDrawn="1"/>
        </p:nvSpPr>
        <p:spPr>
          <a:xfrm>
            <a:off x="381000" y="6483349"/>
            <a:ext cx="192024" cy="203202"/>
          </a:xfrm>
          <a:custGeom>
            <a:avLst/>
            <a:gdLst>
              <a:gd name="connsiteX0" fmla="*/ 0 w 556260"/>
              <a:gd name="connsiteY0" fmla="*/ 415290 h 588644"/>
              <a:gd name="connsiteX1" fmla="*/ 324803 w 556260"/>
              <a:gd name="connsiteY1" fmla="*/ 295275 h 588644"/>
              <a:gd name="connsiteX2" fmla="*/ 0 w 556260"/>
              <a:gd name="connsiteY2" fmla="*/ 167640 h 588644"/>
              <a:gd name="connsiteX3" fmla="*/ 0 w 556260"/>
              <a:gd name="connsiteY3" fmla="*/ 0 h 588644"/>
              <a:gd name="connsiteX4" fmla="*/ 556260 w 556260"/>
              <a:gd name="connsiteY4" fmla="*/ 223838 h 588644"/>
              <a:gd name="connsiteX5" fmla="*/ 556260 w 556260"/>
              <a:gd name="connsiteY5" fmla="*/ 363855 h 588644"/>
              <a:gd name="connsiteX6" fmla="*/ 0 w 556260"/>
              <a:gd name="connsiteY6" fmla="*/ 588645 h 5886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6260" h="588644">
                <a:moveTo>
                  <a:pt x="0" y="415290"/>
                </a:moveTo>
                <a:lnTo>
                  <a:pt x="324803" y="295275"/>
                </a:lnTo>
                <a:lnTo>
                  <a:pt x="0" y="167640"/>
                </a:lnTo>
                <a:lnTo>
                  <a:pt x="0" y="0"/>
                </a:lnTo>
                <a:lnTo>
                  <a:pt x="556260" y="223838"/>
                </a:lnTo>
                <a:lnTo>
                  <a:pt x="556260" y="363855"/>
                </a:lnTo>
                <a:lnTo>
                  <a:pt x="0" y="588645"/>
                </a:lnTo>
                <a:close/>
              </a:path>
            </a:pathLst>
          </a:custGeom>
          <a:solidFill>
            <a:schemeClr val="bg1"/>
          </a:solidFill>
          <a:ln w="9525" cap="flat">
            <a:noFill/>
            <a:prstDash val="solid"/>
            <a:miter/>
          </a:ln>
        </p:spPr>
        <p:txBody>
          <a:bodyPr rtlCol="0" anchor="ctr"/>
          <a:lstStyle/>
          <a:p>
            <a:endParaRPr lang="en-US"/>
          </a:p>
        </p:txBody>
      </p:sp>
      <p:sp>
        <p:nvSpPr>
          <p:cNvPr id="35" name="Text Placeholder 26">
            <a:extLst>
              <a:ext uri="{FF2B5EF4-FFF2-40B4-BE49-F238E27FC236}">
                <a16:creationId xmlns:a16="http://schemas.microsoft.com/office/drawing/2014/main" id="{9BC0904C-6BDA-4032-94C2-6417F59042D8}"/>
              </a:ext>
            </a:extLst>
          </p:cNvPr>
          <p:cNvSpPr>
            <a:spLocks noGrp="1"/>
          </p:cNvSpPr>
          <p:nvPr>
            <p:ph type="body" sz="quarter" idx="26" hasCustomPrompt="1"/>
          </p:nvPr>
        </p:nvSpPr>
        <p:spPr>
          <a:xfrm>
            <a:off x="380997" y="380999"/>
            <a:ext cx="5333972" cy="2393952"/>
          </a:xfrm>
        </p:spPr>
        <p:txBody>
          <a:bodyPr anchor="ctr"/>
          <a:lstStyle>
            <a:lvl1pPr marL="0" indent="0">
              <a:buNone/>
              <a:defRPr kumimoji="0" lang="en-US" sz="3600" b="1" i="0" u="none" strike="noStrike" kern="1200" cap="none" spc="0" normalizeH="0" baseline="0" dirty="0">
                <a:ln>
                  <a:noFill/>
                </a:ln>
                <a:solidFill>
                  <a:srgbClr val="000000"/>
                </a:solidFill>
                <a:effectLst/>
                <a:uLnTx/>
                <a:uFillTx/>
                <a:latin typeface="Graphik"/>
                <a:ea typeface="+mj-ea"/>
                <a:cs typeface="+mj-cs"/>
              </a:defRPr>
            </a:lvl1pPr>
            <a:lvl2pPr>
              <a:defRPr/>
            </a:lvl2pPr>
            <a:lvl3pPr>
              <a:defRPr/>
            </a:lvl3pPr>
            <a:lvl4pPr>
              <a:defRPr/>
            </a:lvl4pPr>
            <a:lvl5pPr>
              <a:defRPr/>
            </a:lvl5pPr>
          </a:lstStyle>
          <a:p>
            <a:pPr marL="0" marR="0" lvl="0" indent="0" algn="l" defTabSz="914400" rtl="0" eaLnBrk="1" fontAlgn="auto" latinLnBrk="0" hangingPunct="1">
              <a:lnSpc>
                <a:spcPct val="80000"/>
              </a:lnSpc>
              <a:spcBef>
                <a:spcPct val="0"/>
              </a:spcBef>
              <a:spcAft>
                <a:spcPts val="0"/>
              </a:spcAft>
              <a:buClrTx/>
              <a:buSzTx/>
              <a:buFontTx/>
              <a:buNone/>
              <a:tabLst/>
              <a:defRPr/>
            </a:pPr>
            <a:r>
              <a:rPr kumimoji="0" lang="en-GB" sz="3600" b="1" i="0" u="none" strike="noStrike" kern="1200" cap="none" spc="0" normalizeH="0" baseline="0" noProof="0" dirty="0">
                <a:ln>
                  <a:noFill/>
                </a:ln>
                <a:solidFill>
                  <a:srgbClr val="000000"/>
                </a:solidFill>
                <a:effectLst/>
                <a:uLnTx/>
                <a:uFillTx/>
                <a:latin typeface="Graphik"/>
                <a:ea typeface="+mj-ea"/>
                <a:cs typeface="+mj-cs"/>
              </a:rPr>
              <a:t>P</a:t>
            </a:r>
            <a:r>
              <a:rPr kumimoji="0" lang="en-US" sz="3600" b="1" i="0" u="none" strike="noStrike" kern="1200" cap="none" spc="0" normalizeH="0" baseline="0" noProof="0" dirty="0">
                <a:ln>
                  <a:noFill/>
                </a:ln>
                <a:solidFill>
                  <a:srgbClr val="000000"/>
                </a:solidFill>
                <a:effectLst/>
                <a:uLnTx/>
                <a:uFillTx/>
                <a:latin typeface="Graphik"/>
                <a:ea typeface="+mj-ea"/>
                <a:cs typeface="+mj-cs"/>
              </a:rPr>
              <a:t>lace headline here 36pt, min 30pt)</a:t>
            </a:r>
          </a:p>
        </p:txBody>
      </p:sp>
      <p:sp>
        <p:nvSpPr>
          <p:cNvPr id="2" name="TextBox 1">
            <a:extLst>
              <a:ext uri="{FF2B5EF4-FFF2-40B4-BE49-F238E27FC236}">
                <a16:creationId xmlns:a16="http://schemas.microsoft.com/office/drawing/2014/main" id="{37D52323-3645-4D54-A333-3E2D3D1E3ED3}"/>
              </a:ext>
            </a:extLst>
          </p:cNvPr>
          <p:cNvSpPr txBox="1"/>
          <p:nvPr userDrawn="1"/>
        </p:nvSpPr>
        <p:spPr>
          <a:xfrm>
            <a:off x="8317890" y="6483349"/>
            <a:ext cx="3112110" cy="203203"/>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r>
              <a:rPr lang="en-GB" sz="800" dirty="0">
                <a:solidFill>
                  <a:schemeClr val="bg1">
                    <a:alpha val="75000"/>
                  </a:schemeClr>
                </a:solidFill>
              </a:rPr>
              <a:t>Copyright © 2020 Accenture. All rights reserved.</a:t>
            </a:r>
            <a:endParaRPr lang="en-US" noProof="0" dirty="0">
              <a:solidFill>
                <a:schemeClr val="bg1">
                  <a:alpha val="75000"/>
                </a:schemeClr>
              </a:solidFill>
            </a:endParaRPr>
          </a:p>
        </p:txBody>
      </p:sp>
      <p:sp>
        <p:nvSpPr>
          <p:cNvPr id="3" name="TextBox 2">
            <a:extLst>
              <a:ext uri="{FF2B5EF4-FFF2-40B4-BE49-F238E27FC236}">
                <a16:creationId xmlns:a16="http://schemas.microsoft.com/office/drawing/2014/main" id="{9CC17CEB-6634-4DFE-841E-12DDA90C7C5D}"/>
              </a:ext>
            </a:extLst>
          </p:cNvPr>
          <p:cNvSpPr txBox="1"/>
          <p:nvPr userDrawn="1"/>
        </p:nvSpPr>
        <p:spPr>
          <a:xfrm>
            <a:off x="11430000" y="6482063"/>
            <a:ext cx="381000" cy="205775"/>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fld id="{8A1971D9-5B62-3C46-9EC9-FDAAB88557B2}" type="slidenum">
              <a:rPr lang="en-GB" sz="800" smtClean="0">
                <a:solidFill>
                  <a:schemeClr val="bg1">
                    <a:alpha val="75000"/>
                  </a:schemeClr>
                </a:solidFill>
              </a:rPr>
              <a:t>‹#›</a:t>
            </a:fld>
            <a:endParaRPr lang="en-US" noProof="0" dirty="0">
              <a:solidFill>
                <a:schemeClr val="bg1">
                  <a:alpha val="75000"/>
                </a:schemeClr>
              </a:solidFill>
            </a:endParaRPr>
          </a:p>
        </p:txBody>
      </p:sp>
    </p:spTree>
    <p:extLst>
      <p:ext uri="{BB962C8B-B14F-4D97-AF65-F5344CB8AC3E}">
        <p14:creationId xmlns:p14="http://schemas.microsoft.com/office/powerpoint/2010/main" val="4136206120"/>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3840" userDrawn="1">
          <p15:clr>
            <a:srgbClr val="5ACBF0"/>
          </p15:clr>
        </p15:guide>
        <p15:guide id="2" pos="1920" userDrawn="1">
          <p15:clr>
            <a:srgbClr val="5ACBF0"/>
          </p15:clr>
        </p15:guide>
        <p15:guide id="3" pos="5760" userDrawn="1">
          <p15:clr>
            <a:srgbClr val="5ACBF0"/>
          </p15:clr>
        </p15:guide>
        <p15:guide id="4" orient="horz" pos="1985" userDrawn="1">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Greetings + Greater Than L">
    <p:bg>
      <p:bgPr>
        <a:solidFill>
          <a:schemeClr val="accent2"/>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C7882D0-879F-974F-B35F-EE91948B7FED}"/>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0" y="0"/>
            <a:ext cx="12192000" cy="6858000"/>
          </a:xfrm>
          <a:prstGeom prst="rect">
            <a:avLst/>
          </a:prstGeom>
        </p:spPr>
      </p:pic>
      <p:pic>
        <p:nvPicPr>
          <p:cNvPr id="4" name="Graphic 3">
            <a:extLst>
              <a:ext uri="{FF2B5EF4-FFF2-40B4-BE49-F238E27FC236}">
                <a16:creationId xmlns:a16="http://schemas.microsoft.com/office/drawing/2014/main" id="{2DF26BFD-3D15-48EA-A458-43E2274B938D}"/>
              </a:ext>
            </a:extLst>
          </p:cNvPr>
          <p:cNvPicPr>
            <a:picLocks noChangeAspect="1"/>
          </p:cNvPicPr>
          <p:nvPr userDrawn="1"/>
        </p:nvPicPr>
        <p:blipFill>
          <a:blip r:embed="rId3">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4622800" y="0"/>
            <a:ext cx="7188200" cy="6858000"/>
          </a:xfrm>
          <a:prstGeom prst="rect">
            <a:avLst/>
          </a:prstGeom>
        </p:spPr>
      </p:pic>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380999" y="2318273"/>
            <a:ext cx="7040753" cy="2221454"/>
          </a:xfrm>
        </p:spPr>
        <p:txBody>
          <a:bodyPr anchor="ctr"/>
          <a:lstStyle>
            <a:lvl1pPr algn="l">
              <a:defRPr sz="7200">
                <a:solidFill>
                  <a:schemeClr val="tx1"/>
                </a:solidFill>
              </a:defRPr>
            </a:lvl1pPr>
          </a:lstStyle>
          <a:p>
            <a:r>
              <a:rPr lang="en-GB" dirty="0"/>
              <a:t>Welcome</a:t>
            </a:r>
            <a:endParaRPr lang="en-US" dirty="0"/>
          </a:p>
        </p:txBody>
      </p:sp>
      <p:sp>
        <p:nvSpPr>
          <p:cNvPr id="3" name="TextBox 2">
            <a:extLst>
              <a:ext uri="{FF2B5EF4-FFF2-40B4-BE49-F238E27FC236}">
                <a16:creationId xmlns:a16="http://schemas.microsoft.com/office/drawing/2014/main" id="{B87AD433-4B77-E741-930C-11F17D433B19}"/>
              </a:ext>
            </a:extLst>
          </p:cNvPr>
          <p:cNvSpPr txBox="1"/>
          <p:nvPr userDrawn="1"/>
        </p:nvSpPr>
        <p:spPr>
          <a:xfrm>
            <a:off x="4490720" y="3606800"/>
            <a:ext cx="0" cy="0"/>
          </a:xfrm>
          <a:prstGeom prst="rect">
            <a:avLst/>
          </a:prstGeom>
          <a:noFill/>
        </p:spPr>
        <p:txBody>
          <a:bodyPr wrap="none" lIns="0" tIns="0" rIns="0" bIns="0" rtlCol="0">
            <a:noAutofit/>
          </a:bodyPr>
          <a:lstStyle/>
          <a:p>
            <a:pPr algn="l" defTabSz="228600">
              <a:spcAft>
                <a:spcPts val="1200"/>
              </a:spcAft>
            </a:pPr>
            <a:endParaRPr lang="en-US" noProof="0" dirty="0"/>
          </a:p>
        </p:txBody>
      </p:sp>
    </p:spTree>
    <p:extLst>
      <p:ext uri="{BB962C8B-B14F-4D97-AF65-F5344CB8AC3E}">
        <p14:creationId xmlns:p14="http://schemas.microsoft.com/office/powerpoint/2010/main" val="1870882387"/>
      </p:ext>
    </p:extLst>
  </p:cSld>
  <p:clrMapOvr>
    <a:overrideClrMapping bg1="dk1" tx1="lt1" bg2="dk2" tx2="lt2" accent1="accent1" accent2="accent2" accent3="accent3" accent4="accent4" accent5="accent5" accent6="accent6" hlink="hlink" folHlink="folHlink"/>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Key Message Gradient Dark 1">
    <p:bg>
      <p:bgPr>
        <a:solidFill>
          <a:schemeClr val="accent3"/>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B47B586-CFEE-4C32-8227-001B5A89C37D}"/>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0" y="0"/>
            <a:ext cx="12192000" cy="6858000"/>
          </a:xfrm>
          <a:prstGeom prst="rect">
            <a:avLst/>
          </a:prstGeom>
        </p:spPr>
      </p:pic>
      <p:sp>
        <p:nvSpPr>
          <p:cNvPr id="2" name="Title 1">
            <a:extLst>
              <a:ext uri="{FF2B5EF4-FFF2-40B4-BE49-F238E27FC236}">
                <a16:creationId xmlns:a16="http://schemas.microsoft.com/office/drawing/2014/main" id="{6A4D9B0E-55A4-43D3-A4B6-225FAA7538EB}"/>
              </a:ext>
            </a:extLst>
          </p:cNvPr>
          <p:cNvSpPr>
            <a:spLocks noGrp="1"/>
          </p:cNvSpPr>
          <p:nvPr>
            <p:ph type="title" hasCustomPrompt="1"/>
          </p:nvPr>
        </p:nvSpPr>
        <p:spPr>
          <a:xfrm>
            <a:off x="1767840" y="2015925"/>
            <a:ext cx="8656320" cy="2826150"/>
          </a:xfrm>
        </p:spPr>
        <p:txBody>
          <a:bodyPr anchor="ctr"/>
          <a:lstStyle>
            <a:lvl1pPr algn="ctr">
              <a:defRPr sz="5400">
                <a:solidFill>
                  <a:schemeClr val="tx1"/>
                </a:solidFill>
              </a:defRPr>
            </a:lvl1pPr>
          </a:lstStyle>
          <a:p>
            <a:r>
              <a:rPr lang="en-US" dirty="0"/>
              <a:t>Place key message here</a:t>
            </a:r>
          </a:p>
        </p:txBody>
      </p:sp>
      <p:pic>
        <p:nvPicPr>
          <p:cNvPr id="3" name="Picture 2">
            <a:extLst>
              <a:ext uri="{FF2B5EF4-FFF2-40B4-BE49-F238E27FC236}">
                <a16:creationId xmlns:a16="http://schemas.microsoft.com/office/drawing/2014/main" id="{0141FE43-9ADC-4313-8D22-F47ABC16F445}"/>
              </a:ext>
            </a:extLst>
          </p:cNvPr>
          <p:cNvPicPr>
            <a:picLocks noChangeAspect="1"/>
          </p:cNvPicPr>
          <p:nvPr userDrawn="1"/>
        </p:nvPicPr>
        <p:blipFill>
          <a:blip r:embed="rId3" cstate="print">
            <a:extLst>
              <a:ext uri="{28A0092B-C50C-407E-A947-70E740481C1C}">
                <a14:useLocalDpi xmlns:a14="http://schemas.microsoft.com/office/drawing/2010/main"/>
              </a:ext>
            </a:extLst>
          </a:blip>
          <a:srcRect/>
          <a:stretch/>
        </p:blipFill>
        <p:spPr>
          <a:xfrm>
            <a:off x="381468" y="6482516"/>
            <a:ext cx="191087" cy="202328"/>
          </a:xfrm>
          <a:prstGeom prst="rect">
            <a:avLst/>
          </a:prstGeom>
        </p:spPr>
      </p:pic>
      <p:sp>
        <p:nvSpPr>
          <p:cNvPr id="5" name="TextBox 4">
            <a:extLst>
              <a:ext uri="{FF2B5EF4-FFF2-40B4-BE49-F238E27FC236}">
                <a16:creationId xmlns:a16="http://schemas.microsoft.com/office/drawing/2014/main" id="{EA97BC18-949B-4A9A-B05F-CA4F3F80FEC9}"/>
              </a:ext>
            </a:extLst>
          </p:cNvPr>
          <p:cNvSpPr txBox="1"/>
          <p:nvPr userDrawn="1"/>
        </p:nvSpPr>
        <p:spPr>
          <a:xfrm>
            <a:off x="8317890" y="6483349"/>
            <a:ext cx="3112110" cy="203203"/>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r>
              <a:rPr kumimoji="0" lang="en-GB" sz="800" b="0" i="0" u="none" strike="noStrike" kern="0" cap="none" spc="0" normalizeH="0" baseline="0" noProof="0" dirty="0">
                <a:ln>
                  <a:noFill/>
                </a:ln>
                <a:solidFill>
                  <a:srgbClr val="FFFFFF">
                    <a:alpha val="75000"/>
                  </a:srgbClr>
                </a:solidFill>
                <a:effectLst/>
                <a:uLnTx/>
                <a:uFillTx/>
              </a:rPr>
              <a:t>Copyright © 2020 Accenture. All rights reserved.</a:t>
            </a:r>
            <a:endParaRPr kumimoji="0" lang="en-US" sz="1800" b="0" i="0" u="none" strike="noStrike" kern="0" cap="none" spc="0" normalizeH="0" baseline="0" noProof="0" dirty="0">
              <a:ln>
                <a:noFill/>
              </a:ln>
              <a:solidFill>
                <a:srgbClr val="FFFFFF">
                  <a:alpha val="75000"/>
                </a:srgbClr>
              </a:solidFill>
              <a:effectLst/>
              <a:uLnTx/>
              <a:uFillTx/>
            </a:endParaRPr>
          </a:p>
        </p:txBody>
      </p:sp>
      <p:sp>
        <p:nvSpPr>
          <p:cNvPr id="15" name="TextBox 14">
            <a:extLst>
              <a:ext uri="{FF2B5EF4-FFF2-40B4-BE49-F238E27FC236}">
                <a16:creationId xmlns:a16="http://schemas.microsoft.com/office/drawing/2014/main" id="{CF34DCA4-9B3F-424E-8478-0FB3BCA6E006}"/>
              </a:ext>
            </a:extLst>
          </p:cNvPr>
          <p:cNvSpPr txBox="1"/>
          <p:nvPr userDrawn="1"/>
        </p:nvSpPr>
        <p:spPr>
          <a:xfrm>
            <a:off x="11430000" y="6482063"/>
            <a:ext cx="381000" cy="205775"/>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fld id="{8A1971D9-5B62-3C46-9EC9-FDAAB88557B2}" type="slidenum">
              <a:rPr kumimoji="0" lang="en-GB" sz="800" b="0" i="0" u="none" strike="noStrike" kern="0" cap="none" spc="0" normalizeH="0" baseline="0" noProof="0" smtClean="0">
                <a:ln>
                  <a:noFill/>
                </a:ln>
                <a:solidFill>
                  <a:srgbClr val="FFFFFF">
                    <a:alpha val="75000"/>
                  </a:srgbClr>
                </a:solidFill>
                <a:effectLst/>
                <a:uLnTx/>
                <a:uFillTx/>
              </a:rPr>
              <a:pPr marL="0" marR="0" lvl="0" indent="0" algn="r" defTabSz="228600" eaLnBrk="1" fontAlgn="auto" latinLnBrk="0" hangingPunct="1">
                <a:lnSpc>
                  <a:spcPct val="100000"/>
                </a:lnSpc>
                <a:spcBef>
                  <a:spcPts val="0"/>
                </a:spcBef>
                <a:spcAft>
                  <a:spcPts val="1200"/>
                </a:spcAft>
                <a:buClrTx/>
                <a:buSzTx/>
                <a:buFontTx/>
                <a:buNone/>
                <a:tabLst/>
                <a:defRPr/>
              </a:pPr>
              <a:t>‹#›</a:t>
            </a:fld>
            <a:endParaRPr kumimoji="0" lang="en-US" sz="1800" b="0" i="0" u="none" strike="noStrike" kern="0" cap="none" spc="0" normalizeH="0" baseline="0" noProof="0" dirty="0">
              <a:ln>
                <a:noFill/>
              </a:ln>
              <a:solidFill>
                <a:srgbClr val="FFFFFF">
                  <a:alpha val="75000"/>
                </a:srgbClr>
              </a:solidFill>
              <a:effectLst/>
              <a:uLnTx/>
              <a:uFillTx/>
            </a:endParaRPr>
          </a:p>
        </p:txBody>
      </p:sp>
    </p:spTree>
    <p:extLst>
      <p:ext uri="{BB962C8B-B14F-4D97-AF65-F5344CB8AC3E}">
        <p14:creationId xmlns:p14="http://schemas.microsoft.com/office/powerpoint/2010/main" val="4223365089"/>
      </p:ext>
    </p:extLst>
  </p:cSld>
  <p:clrMapOvr>
    <a:overrideClrMapping bg1="dk1" tx1="lt1" bg2="dk2" tx2="lt2" accent1="accent1" accent2="accent2" accent3="accent3" accent4="accent4" accent5="accent5" accent6="accent6" hlink="hlink" folHlink="folHlink"/>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Key Message Mid Purpl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D9B0E-55A4-43D3-A4B6-225FAA7538EB}"/>
              </a:ext>
            </a:extLst>
          </p:cNvPr>
          <p:cNvSpPr>
            <a:spLocks noGrp="1"/>
          </p:cNvSpPr>
          <p:nvPr>
            <p:ph type="title" hasCustomPrompt="1"/>
          </p:nvPr>
        </p:nvSpPr>
        <p:spPr>
          <a:xfrm>
            <a:off x="1767840" y="2015925"/>
            <a:ext cx="8656320" cy="2826150"/>
          </a:xfrm>
        </p:spPr>
        <p:txBody>
          <a:bodyPr anchor="ctr"/>
          <a:lstStyle>
            <a:lvl1pPr algn="ctr">
              <a:defRPr sz="5400">
                <a:solidFill>
                  <a:schemeClr val="tx1"/>
                </a:solidFill>
              </a:defRPr>
            </a:lvl1pPr>
          </a:lstStyle>
          <a:p>
            <a:r>
              <a:rPr lang="en-US" dirty="0"/>
              <a:t>Place key message here</a:t>
            </a:r>
          </a:p>
        </p:txBody>
      </p:sp>
      <p:pic>
        <p:nvPicPr>
          <p:cNvPr id="3" name="Picture 2">
            <a:extLst>
              <a:ext uri="{FF2B5EF4-FFF2-40B4-BE49-F238E27FC236}">
                <a16:creationId xmlns:a16="http://schemas.microsoft.com/office/drawing/2014/main" id="{0141FE43-9ADC-4313-8D22-F47ABC16F445}"/>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381468" y="6482516"/>
            <a:ext cx="191087" cy="202328"/>
          </a:xfrm>
          <a:prstGeom prst="rect">
            <a:avLst/>
          </a:prstGeom>
        </p:spPr>
      </p:pic>
      <p:sp>
        <p:nvSpPr>
          <p:cNvPr id="4" name="TextBox 3">
            <a:extLst>
              <a:ext uri="{FF2B5EF4-FFF2-40B4-BE49-F238E27FC236}">
                <a16:creationId xmlns:a16="http://schemas.microsoft.com/office/drawing/2014/main" id="{84D7B63E-E6E1-481B-936E-CE344FE52C2F}"/>
              </a:ext>
            </a:extLst>
          </p:cNvPr>
          <p:cNvSpPr txBox="1"/>
          <p:nvPr userDrawn="1"/>
        </p:nvSpPr>
        <p:spPr>
          <a:xfrm>
            <a:off x="8317890" y="6483349"/>
            <a:ext cx="3112110" cy="203203"/>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r>
              <a:rPr kumimoji="0" lang="en-GB" sz="800" b="0" i="0" u="none" strike="noStrike" kern="0" cap="none" spc="0" normalizeH="0" baseline="0" noProof="0" dirty="0">
                <a:ln>
                  <a:noFill/>
                </a:ln>
                <a:solidFill>
                  <a:srgbClr val="FFFFFF">
                    <a:alpha val="75000"/>
                  </a:srgbClr>
                </a:solidFill>
                <a:effectLst/>
                <a:uLnTx/>
                <a:uFillTx/>
              </a:rPr>
              <a:t>Copyright © 2020 Accenture. All rights reserved.</a:t>
            </a:r>
            <a:endParaRPr kumimoji="0" lang="en-US" sz="1800" b="0" i="0" u="none" strike="noStrike" kern="0" cap="none" spc="0" normalizeH="0" baseline="0" noProof="0" dirty="0">
              <a:ln>
                <a:noFill/>
              </a:ln>
              <a:solidFill>
                <a:srgbClr val="FFFFFF">
                  <a:alpha val="75000"/>
                </a:srgbClr>
              </a:solidFill>
              <a:effectLst/>
              <a:uLnTx/>
              <a:uFillTx/>
            </a:endParaRPr>
          </a:p>
        </p:txBody>
      </p:sp>
      <p:sp>
        <p:nvSpPr>
          <p:cNvPr id="5" name="TextBox 4">
            <a:extLst>
              <a:ext uri="{FF2B5EF4-FFF2-40B4-BE49-F238E27FC236}">
                <a16:creationId xmlns:a16="http://schemas.microsoft.com/office/drawing/2014/main" id="{13DA5CD6-870E-4AEB-ABEE-5BC1AF19C661}"/>
              </a:ext>
            </a:extLst>
          </p:cNvPr>
          <p:cNvSpPr txBox="1"/>
          <p:nvPr userDrawn="1"/>
        </p:nvSpPr>
        <p:spPr>
          <a:xfrm>
            <a:off x="11430000" y="6482063"/>
            <a:ext cx="381000" cy="205775"/>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fld id="{8A1971D9-5B62-3C46-9EC9-FDAAB88557B2}" type="slidenum">
              <a:rPr kumimoji="0" lang="en-GB" sz="800" b="0" i="0" u="none" strike="noStrike" kern="0" cap="none" spc="0" normalizeH="0" baseline="0" noProof="0" smtClean="0">
                <a:ln>
                  <a:noFill/>
                </a:ln>
                <a:solidFill>
                  <a:srgbClr val="FFFFFF">
                    <a:alpha val="75000"/>
                  </a:srgbClr>
                </a:solidFill>
                <a:effectLst/>
                <a:uLnTx/>
                <a:uFillTx/>
              </a:rPr>
              <a:pPr marL="0" marR="0" lvl="0" indent="0" algn="r" defTabSz="228600" eaLnBrk="1" fontAlgn="auto" latinLnBrk="0" hangingPunct="1">
                <a:lnSpc>
                  <a:spcPct val="100000"/>
                </a:lnSpc>
                <a:spcBef>
                  <a:spcPts val="0"/>
                </a:spcBef>
                <a:spcAft>
                  <a:spcPts val="1200"/>
                </a:spcAft>
                <a:buClrTx/>
                <a:buSzTx/>
                <a:buFontTx/>
                <a:buNone/>
                <a:tabLst/>
                <a:defRPr/>
              </a:pPr>
              <a:t>‹#›</a:t>
            </a:fld>
            <a:endParaRPr kumimoji="0" lang="en-US" sz="1800" b="0" i="0" u="none" strike="noStrike" kern="0" cap="none" spc="0" normalizeH="0" baseline="0" noProof="0" dirty="0">
              <a:ln>
                <a:noFill/>
              </a:ln>
              <a:solidFill>
                <a:srgbClr val="FFFFFF">
                  <a:alpha val="75000"/>
                </a:srgbClr>
              </a:solidFill>
              <a:effectLst/>
              <a:uLnTx/>
              <a:uFillTx/>
            </a:endParaRPr>
          </a:p>
        </p:txBody>
      </p:sp>
      <p:sp>
        <p:nvSpPr>
          <p:cNvPr id="7" name="TextBox 6">
            <a:extLst>
              <a:ext uri="{FF2B5EF4-FFF2-40B4-BE49-F238E27FC236}">
                <a16:creationId xmlns:a16="http://schemas.microsoft.com/office/drawing/2014/main" id="{A5CECBE8-C9DE-46DF-9582-7DB75BEDF4F9}"/>
              </a:ext>
            </a:extLst>
          </p:cNvPr>
          <p:cNvSpPr txBox="1"/>
          <p:nvPr userDrawn="1"/>
        </p:nvSpPr>
        <p:spPr>
          <a:xfrm>
            <a:off x="0" y="-257908"/>
            <a:ext cx="6096000" cy="257908"/>
          </a:xfrm>
          <a:prstGeom prst="rect">
            <a:avLst/>
          </a:prstGeom>
          <a:noFill/>
        </p:spPr>
        <p:txBody>
          <a:bodyPr wrap="square" lIns="0" tIns="0" r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chemeClr val="bg2"/>
                </a:solidFill>
                <a:effectLst/>
                <a:uLnTx/>
                <a:uFillTx/>
              </a:rPr>
              <a:t>Format Background… &gt; Solid fill &gt; Change to Dark Purple (Accent 3), Mid Purple (Accent 2) or Core Purple (Accent 1)</a:t>
            </a:r>
            <a:endParaRPr kumimoji="0" lang="en-US" sz="800" b="0" i="0" u="none" strike="noStrike" kern="0" cap="none" spc="0" normalizeH="0" baseline="0" noProof="0" dirty="0">
              <a:ln>
                <a:noFill/>
              </a:ln>
              <a:solidFill>
                <a:schemeClr val="bg2"/>
              </a:solidFill>
              <a:effectLst/>
              <a:uLnTx/>
              <a:uFillTx/>
            </a:endParaRPr>
          </a:p>
        </p:txBody>
      </p:sp>
    </p:spTree>
    <p:extLst>
      <p:ext uri="{BB962C8B-B14F-4D97-AF65-F5344CB8AC3E}">
        <p14:creationId xmlns:p14="http://schemas.microsoft.com/office/powerpoint/2010/main" val="3536137899"/>
      </p:ext>
    </p:extLst>
  </p:cSld>
  <p:clrMapOvr>
    <a:overrideClrMapping bg1="dk1" tx1="lt1" bg2="dk2" tx2="lt2" accent1="accent1" accent2="accent2" accent3="accent3" accent4="accent4" accent5="accent5" accent6="accent6" hlink="hlink" folHlink="folHlink"/>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Full Bleed Image">
    <p:bg>
      <p:bgPr>
        <a:solidFill>
          <a:schemeClr val="accent3"/>
        </a:solidFill>
        <a:effectLst/>
      </p:bgPr>
    </p:bg>
    <p:spTree>
      <p:nvGrpSpPr>
        <p:cNvPr id="1" name=""/>
        <p:cNvGrpSpPr/>
        <p:nvPr/>
      </p:nvGrpSpPr>
      <p:grpSpPr>
        <a:xfrm>
          <a:off x="0" y="0"/>
          <a:ext cx="0" cy="0"/>
          <a:chOff x="0" y="0"/>
          <a:chExt cx="0" cy="0"/>
        </a:xfrm>
      </p:grpSpPr>
      <p:sp>
        <p:nvSpPr>
          <p:cNvPr id="11" name="Picture Placeholder 18">
            <a:extLst>
              <a:ext uri="{FF2B5EF4-FFF2-40B4-BE49-F238E27FC236}">
                <a16:creationId xmlns:a16="http://schemas.microsoft.com/office/drawing/2014/main" id="{0302C3C0-FF67-42ED-97D5-60E1344FC3C3}"/>
              </a:ext>
            </a:extLst>
          </p:cNvPr>
          <p:cNvSpPr>
            <a:spLocks noGrp="1"/>
          </p:cNvSpPr>
          <p:nvPr>
            <p:ph type="pic" sz="quarter" idx="13" hasCustomPrompt="1"/>
          </p:nvPr>
        </p:nvSpPr>
        <p:spPr>
          <a:xfrm>
            <a:off x="0" y="0"/>
            <a:ext cx="12192000" cy="6858000"/>
          </a:xfrm>
          <a:noFill/>
        </p:spPr>
        <p:txBody>
          <a:bodyPr tIns="274320" bIns="274320" anchor="t"/>
          <a:lstStyle>
            <a:lvl1pPr marL="0" indent="0" algn="ctr">
              <a:buNone/>
              <a:defRPr sz="1400" b="0">
                <a:solidFill>
                  <a:schemeClr val="tx2"/>
                </a:solidFill>
              </a:defRPr>
            </a:lvl1pPr>
          </a:lstStyle>
          <a:p>
            <a:r>
              <a:rPr lang="en-GB" dirty="0"/>
              <a:t>Add image, then ‘Send to Back’</a:t>
            </a:r>
            <a:endParaRPr lang="en-US" dirty="0"/>
          </a:p>
        </p:txBody>
      </p:sp>
      <p:sp>
        <p:nvSpPr>
          <p:cNvPr id="2" name="Title 1">
            <a:extLst>
              <a:ext uri="{FF2B5EF4-FFF2-40B4-BE49-F238E27FC236}">
                <a16:creationId xmlns:a16="http://schemas.microsoft.com/office/drawing/2014/main" id="{6A4D9B0E-55A4-43D3-A4B6-225FAA7538EB}"/>
              </a:ext>
            </a:extLst>
          </p:cNvPr>
          <p:cNvSpPr>
            <a:spLocks noGrp="1"/>
          </p:cNvSpPr>
          <p:nvPr>
            <p:ph type="title" hasCustomPrompt="1"/>
          </p:nvPr>
        </p:nvSpPr>
        <p:spPr>
          <a:xfrm>
            <a:off x="1767839" y="2015925"/>
            <a:ext cx="8656320" cy="2826150"/>
          </a:xfrm>
        </p:spPr>
        <p:txBody>
          <a:bodyPr anchor="ctr"/>
          <a:lstStyle>
            <a:lvl1pPr algn="ctr">
              <a:defRPr sz="5400">
                <a:solidFill>
                  <a:schemeClr val="tx1"/>
                </a:solidFill>
              </a:defRPr>
            </a:lvl1pPr>
          </a:lstStyle>
          <a:p>
            <a:r>
              <a:rPr lang="en-US" dirty="0"/>
              <a:t>Place headline here</a:t>
            </a:r>
          </a:p>
        </p:txBody>
      </p:sp>
      <p:pic>
        <p:nvPicPr>
          <p:cNvPr id="3" name="Picture 2">
            <a:extLst>
              <a:ext uri="{FF2B5EF4-FFF2-40B4-BE49-F238E27FC236}">
                <a16:creationId xmlns:a16="http://schemas.microsoft.com/office/drawing/2014/main" id="{BD6F1257-AA6C-44C6-86DE-CAD089D08935}"/>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381468" y="6482516"/>
            <a:ext cx="191087" cy="202328"/>
          </a:xfrm>
          <a:prstGeom prst="rect">
            <a:avLst/>
          </a:prstGeom>
        </p:spPr>
      </p:pic>
      <p:sp>
        <p:nvSpPr>
          <p:cNvPr id="8" name="Slide Number Placeholder 6">
            <a:extLst>
              <a:ext uri="{FF2B5EF4-FFF2-40B4-BE49-F238E27FC236}">
                <a16:creationId xmlns:a16="http://schemas.microsoft.com/office/drawing/2014/main" id="{28ACB7EA-E7A1-452B-89CA-4FA566F73421}"/>
              </a:ext>
            </a:extLst>
          </p:cNvPr>
          <p:cNvSpPr>
            <a:spLocks noGrp="1"/>
          </p:cNvSpPr>
          <p:nvPr>
            <p:ph type="sldNum" sz="quarter" idx="4"/>
          </p:nvPr>
        </p:nvSpPr>
        <p:spPr>
          <a:xfrm>
            <a:off x="11429998" y="6477001"/>
            <a:ext cx="381001" cy="207843"/>
          </a:xfrm>
          <a:prstGeom prst="rect">
            <a:avLst/>
          </a:prstGeom>
          <a:noFill/>
        </p:spPr>
        <p:txBody>
          <a:bodyPr wrap="square" lIns="0" tIns="0" rIns="0" bIns="0" rtlCol="0" anchor="ctr">
            <a:noAutofit/>
          </a:bodyPr>
          <a:lstStyle>
            <a:lvl1pPr algn="r">
              <a:defRPr lang="en-US" sz="800" smtClean="0">
                <a:solidFill>
                  <a:schemeClr val="tx1">
                    <a:alpha val="75000"/>
                  </a:schemeClr>
                </a:solidFill>
              </a:defRPr>
            </a:lvl1pPr>
          </a:lstStyle>
          <a:p>
            <a:pPr algn="r" defTabSz="228600">
              <a:spcAft>
                <a:spcPts val="1200"/>
              </a:spcAft>
            </a:pPr>
            <a:fld id="{CC9E6EB9-168E-4914-8CC7-2E853AFB4F1B}" type="slidenum">
              <a:rPr lang="en-GB" smtClean="0"/>
              <a:pPr defTabSz="228600">
                <a:spcAft>
                  <a:spcPts val="1200"/>
                </a:spcAft>
              </a:pPr>
              <a:t>‹#›</a:t>
            </a:fld>
            <a:endParaRPr lang="en-GB"/>
          </a:p>
        </p:txBody>
      </p:sp>
      <p:sp>
        <p:nvSpPr>
          <p:cNvPr id="7" name="TextBox 6">
            <a:extLst>
              <a:ext uri="{FF2B5EF4-FFF2-40B4-BE49-F238E27FC236}">
                <a16:creationId xmlns:a16="http://schemas.microsoft.com/office/drawing/2014/main" id="{9DE018DE-8A90-C842-A7BE-D441C9648D56}"/>
              </a:ext>
            </a:extLst>
          </p:cNvPr>
          <p:cNvSpPr txBox="1"/>
          <p:nvPr userDrawn="1"/>
        </p:nvSpPr>
        <p:spPr>
          <a:xfrm>
            <a:off x="8317890" y="6482079"/>
            <a:ext cx="3112110" cy="203203"/>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r>
              <a:rPr lang="en-GB" sz="800" dirty="0">
                <a:solidFill>
                  <a:schemeClr val="tx1">
                    <a:alpha val="75000"/>
                  </a:schemeClr>
                </a:solidFill>
              </a:rPr>
              <a:t>Copyright © 2020 Accenture. All rights reserved.</a:t>
            </a:r>
            <a:endParaRPr lang="en-US" noProof="0" dirty="0">
              <a:solidFill>
                <a:schemeClr val="tx1">
                  <a:alpha val="75000"/>
                </a:schemeClr>
              </a:solidFill>
            </a:endParaRPr>
          </a:p>
        </p:txBody>
      </p:sp>
    </p:spTree>
    <p:extLst>
      <p:ext uri="{BB962C8B-B14F-4D97-AF65-F5344CB8AC3E}">
        <p14:creationId xmlns:p14="http://schemas.microsoft.com/office/powerpoint/2010/main" val="1017234866"/>
      </p:ext>
    </p:extLst>
  </p:cSld>
  <p:clrMapOvr>
    <a:overrideClrMapping bg1="dk1" tx1="lt1" bg2="dk2" tx2="lt2" accent1="accent1" accent2="accent2" accent3="accent3" accent4="accent4" accent5="accent5" accent6="accent6" hlink="hlink" folHlink="folHlink"/>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Blank - Light">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9EAD9AED-9987-4CE9-B39D-B256B46200E0}"/>
              </a:ext>
            </a:extLst>
          </p:cNvPr>
          <p:cNvSpPr>
            <a:spLocks noGrp="1"/>
          </p:cNvSpPr>
          <p:nvPr>
            <p:ph type="title" hasCustomPrompt="1"/>
          </p:nvPr>
        </p:nvSpPr>
        <p:spPr>
          <a:xfrm>
            <a:off x="381000" y="381000"/>
            <a:ext cx="11430000" cy="990600"/>
          </a:xfrm>
        </p:spPr>
        <p:txBody>
          <a:bodyPr/>
          <a:lstStyle>
            <a:lvl1pPr>
              <a:defRPr sz="3600"/>
            </a:lvl1pPr>
          </a:lstStyle>
          <a:p>
            <a:r>
              <a:rPr lang="en-GB" dirty="0"/>
              <a:t>Place headline here (36pt, min 30pt)</a:t>
            </a:r>
            <a:endParaRPr lang="en-US" dirty="0"/>
          </a:p>
        </p:txBody>
      </p:sp>
    </p:spTree>
    <p:extLst>
      <p:ext uri="{BB962C8B-B14F-4D97-AF65-F5344CB8AC3E}">
        <p14:creationId xmlns:p14="http://schemas.microsoft.com/office/powerpoint/2010/main" val="104324501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Guide - Icon Library">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7CECD371-7C06-488E-AA23-EB47BBF733D9}"/>
              </a:ext>
            </a:extLst>
          </p:cNvPr>
          <p:cNvSpPr txBox="1">
            <a:spLocks/>
          </p:cNvSpPr>
          <p:nvPr userDrawn="1"/>
        </p:nvSpPr>
        <p:spPr>
          <a:xfrm>
            <a:off x="381000" y="381000"/>
            <a:ext cx="11430000" cy="914400"/>
          </a:xfrm>
          <a:prstGeom prst="rect">
            <a:avLst/>
          </a:prstGeom>
        </p:spPr>
        <p:txBody>
          <a:bodyPr vert="horz" lIns="0" tIns="0" rIns="0" bIns="0" rtlCol="0" anchor="t">
            <a:noAutofit/>
          </a:bodyPr>
          <a:lstStyle>
            <a:lvl1pPr algn="l" defTabSz="914400" rtl="0" eaLnBrk="1" latinLnBrk="0" hangingPunct="1">
              <a:lnSpc>
                <a:spcPct val="80000"/>
              </a:lnSpc>
              <a:spcBef>
                <a:spcPct val="0"/>
              </a:spcBef>
              <a:buNone/>
              <a:defRPr sz="3600" b="1" kern="1200">
                <a:solidFill>
                  <a:schemeClr val="tx1"/>
                </a:solidFill>
                <a:latin typeface="+mj-lt"/>
                <a:ea typeface="+mj-ea"/>
                <a:cs typeface="+mj-cs"/>
              </a:defRPr>
            </a:lvl1pPr>
          </a:lstStyle>
          <a:p>
            <a:r>
              <a:rPr lang="en-US" noProof="0" dirty="0"/>
              <a:t>Iconography: Monoline</a:t>
            </a:r>
          </a:p>
        </p:txBody>
      </p:sp>
      <p:sp>
        <p:nvSpPr>
          <p:cNvPr id="2" name="TextBox 1">
            <a:extLst>
              <a:ext uri="{FF2B5EF4-FFF2-40B4-BE49-F238E27FC236}">
                <a16:creationId xmlns:a16="http://schemas.microsoft.com/office/drawing/2014/main" id="{AF966297-1DCC-45B0-9DA7-3CE9DE25D2DF}"/>
              </a:ext>
            </a:extLst>
          </p:cNvPr>
          <p:cNvSpPr txBox="1"/>
          <p:nvPr userDrawn="1"/>
        </p:nvSpPr>
        <p:spPr>
          <a:xfrm>
            <a:off x="380999" y="927847"/>
            <a:ext cx="11429981" cy="500243"/>
          </a:xfrm>
          <a:prstGeom prst="rect">
            <a:avLst/>
          </a:prstGeom>
          <a:noFill/>
        </p:spPr>
        <p:txBody>
          <a:bodyPr wrap="square" lIns="0" tIns="0" rIns="0" bIns="0" rtlCol="0">
            <a:noAutofit/>
          </a:bodyPr>
          <a:lstStyle/>
          <a:p>
            <a:pPr defTabSz="228600">
              <a:spcAft>
                <a:spcPts val="1200"/>
              </a:spcAft>
            </a:pPr>
            <a:r>
              <a:rPr lang="en-GB" sz="1600" dirty="0"/>
              <a:t>Our expansive asset library including fonts, photography, iconography and custom slides are available </a:t>
            </a:r>
            <a:r>
              <a:rPr lang="en-GB" sz="1600" dirty="0">
                <a:solidFill>
                  <a:schemeClr val="accent1"/>
                </a:solidFill>
              </a:rPr>
              <a:t>[here &lt;link&gt;]</a:t>
            </a:r>
            <a:r>
              <a:rPr lang="en-GB" sz="1600" dirty="0"/>
              <a:t>. Contact </a:t>
            </a:r>
            <a:r>
              <a:rPr kumimoji="0" lang="en-GB" sz="1600" b="0" i="0" u="none" strike="noStrike" kern="1200" cap="none" spc="0" normalizeH="0" baseline="0" noProof="0" dirty="0">
                <a:ln>
                  <a:noFill/>
                </a:ln>
                <a:solidFill>
                  <a:srgbClr val="A100FF"/>
                </a:solidFill>
                <a:effectLst/>
                <a:uLnTx/>
                <a:uFillTx/>
                <a:latin typeface="Graphik"/>
                <a:ea typeface="+mn-ea"/>
                <a:cs typeface="+mn-cs"/>
                <a:hlinkClick r:id="rId2"/>
              </a:rPr>
              <a:t>Amy.Ritz@Accenture.com</a:t>
            </a:r>
            <a:r>
              <a:rPr kumimoji="0" lang="en-GB" sz="1600" b="0" i="0" u="none" strike="noStrike" kern="1200" cap="none" spc="0" normalizeH="0" baseline="0" noProof="0" dirty="0">
                <a:ln>
                  <a:noFill/>
                </a:ln>
                <a:solidFill>
                  <a:srgbClr val="A100FF"/>
                </a:solidFill>
                <a:effectLst/>
                <a:uLnTx/>
                <a:uFillTx/>
                <a:latin typeface="Graphik"/>
                <a:ea typeface="+mn-ea"/>
                <a:cs typeface="+mn-cs"/>
              </a:rPr>
              <a:t> </a:t>
            </a:r>
            <a:r>
              <a:rPr lang="en-GB" sz="1600" dirty="0"/>
              <a:t>for further information. Access the icons below through </a:t>
            </a:r>
            <a:r>
              <a:rPr lang="en-GB" sz="1600" b="1" dirty="0">
                <a:solidFill>
                  <a:schemeClr val="accent1"/>
                </a:solidFill>
                <a:latin typeface="+mj-lt"/>
              </a:rPr>
              <a:t>View &gt; Slide Master</a:t>
            </a:r>
            <a:r>
              <a:rPr lang="en-GB" sz="1600" dirty="0"/>
              <a:t>.</a:t>
            </a:r>
          </a:p>
        </p:txBody>
      </p:sp>
      <p:sp>
        <p:nvSpPr>
          <p:cNvPr id="4" name="Freeform 127">
            <a:extLst>
              <a:ext uri="{FF2B5EF4-FFF2-40B4-BE49-F238E27FC236}">
                <a16:creationId xmlns:a16="http://schemas.microsoft.com/office/drawing/2014/main" id="{80F51A57-4DBA-FA4F-916F-88328E5E0137}"/>
              </a:ext>
            </a:extLst>
          </p:cNvPr>
          <p:cNvSpPr>
            <a:spLocks noEditPoints="1"/>
          </p:cNvSpPr>
          <p:nvPr userDrawn="1"/>
        </p:nvSpPr>
        <p:spPr bwMode="auto">
          <a:xfrm>
            <a:off x="767063" y="1981658"/>
            <a:ext cx="513948" cy="396598"/>
          </a:xfrm>
          <a:custGeom>
            <a:avLst/>
            <a:gdLst>
              <a:gd name="T0" fmla="*/ 199 w 309"/>
              <a:gd name="T1" fmla="*/ 232 h 244"/>
              <a:gd name="T2" fmla="*/ 222 w 309"/>
              <a:gd name="T3" fmla="*/ 225 h 244"/>
              <a:gd name="T4" fmla="*/ 248 w 309"/>
              <a:gd name="T5" fmla="*/ 202 h 244"/>
              <a:gd name="T6" fmla="*/ 273 w 309"/>
              <a:gd name="T7" fmla="*/ 177 h 244"/>
              <a:gd name="T8" fmla="*/ 308 w 309"/>
              <a:gd name="T9" fmla="*/ 128 h 244"/>
              <a:gd name="T10" fmla="*/ 216 w 309"/>
              <a:gd name="T11" fmla="*/ 12 h 244"/>
              <a:gd name="T12" fmla="*/ 115 w 309"/>
              <a:gd name="T13" fmla="*/ 19 h 244"/>
              <a:gd name="T14" fmla="*/ 3 w 309"/>
              <a:gd name="T15" fmla="*/ 136 h 244"/>
              <a:gd name="T16" fmla="*/ 44 w 309"/>
              <a:gd name="T17" fmla="*/ 199 h 244"/>
              <a:gd name="T18" fmla="*/ 60 w 309"/>
              <a:gd name="T19" fmla="*/ 217 h 244"/>
              <a:gd name="T20" fmla="*/ 82 w 309"/>
              <a:gd name="T21" fmla="*/ 228 h 244"/>
              <a:gd name="T22" fmla="*/ 128 w 309"/>
              <a:gd name="T23" fmla="*/ 244 h 244"/>
              <a:gd name="T24" fmla="*/ 147 w 309"/>
              <a:gd name="T25" fmla="*/ 233 h 244"/>
              <a:gd name="T26" fmla="*/ 122 w 309"/>
              <a:gd name="T27" fmla="*/ 30 h 244"/>
              <a:gd name="T28" fmla="*/ 194 w 309"/>
              <a:gd name="T29" fmla="*/ 20 h 244"/>
              <a:gd name="T30" fmla="*/ 263 w 309"/>
              <a:gd name="T31" fmla="*/ 31 h 244"/>
              <a:gd name="T32" fmla="*/ 278 w 309"/>
              <a:gd name="T33" fmla="*/ 143 h 244"/>
              <a:gd name="T34" fmla="*/ 136 w 309"/>
              <a:gd name="T35" fmla="*/ 85 h 244"/>
              <a:gd name="T36" fmla="*/ 122 w 309"/>
              <a:gd name="T37" fmla="*/ 30 h 244"/>
              <a:gd name="T38" fmla="*/ 45 w 309"/>
              <a:gd name="T39" fmla="*/ 186 h 244"/>
              <a:gd name="T40" fmla="*/ 32 w 309"/>
              <a:gd name="T41" fmla="*/ 155 h 244"/>
              <a:gd name="T42" fmla="*/ 73 w 309"/>
              <a:gd name="T43" fmla="*/ 206 h 244"/>
              <a:gd name="T44" fmla="*/ 57 w 309"/>
              <a:gd name="T45" fmla="*/ 195 h 244"/>
              <a:gd name="T46" fmla="*/ 67 w 309"/>
              <a:gd name="T47" fmla="*/ 172 h 244"/>
              <a:gd name="T48" fmla="*/ 85 w 309"/>
              <a:gd name="T49" fmla="*/ 171 h 244"/>
              <a:gd name="T50" fmla="*/ 73 w 309"/>
              <a:gd name="T51" fmla="*/ 206 h 244"/>
              <a:gd name="T52" fmla="*/ 102 w 309"/>
              <a:gd name="T53" fmla="*/ 221 h 244"/>
              <a:gd name="T54" fmla="*/ 97 w 309"/>
              <a:gd name="T55" fmla="*/ 181 h 244"/>
              <a:gd name="T56" fmla="*/ 110 w 309"/>
              <a:gd name="T57" fmla="*/ 197 h 244"/>
              <a:gd name="T58" fmla="*/ 137 w 309"/>
              <a:gd name="T59" fmla="*/ 219 h 244"/>
              <a:gd name="T60" fmla="*/ 132 w 309"/>
              <a:gd name="T61" fmla="*/ 230 h 244"/>
              <a:gd name="T62" fmla="*/ 115 w 309"/>
              <a:gd name="T63" fmla="*/ 225 h 244"/>
              <a:gd name="T64" fmla="*/ 138 w 309"/>
              <a:gd name="T65" fmla="*/ 205 h 244"/>
              <a:gd name="T66" fmla="*/ 123 w 309"/>
              <a:gd name="T67" fmla="*/ 187 h 244"/>
              <a:gd name="T68" fmla="*/ 98 w 309"/>
              <a:gd name="T69" fmla="*/ 168 h 244"/>
              <a:gd name="T70" fmla="*/ 68 w 309"/>
              <a:gd name="T71" fmla="*/ 152 h 244"/>
              <a:gd name="T72" fmla="*/ 15 w 309"/>
              <a:gd name="T73" fmla="*/ 128 h 244"/>
              <a:gd name="T74" fmla="*/ 107 w 309"/>
              <a:gd name="T75" fmla="*/ 32 h 244"/>
              <a:gd name="T76" fmla="*/ 113 w 309"/>
              <a:gd name="T77" fmla="*/ 116 h 244"/>
              <a:gd name="T78" fmla="*/ 231 w 309"/>
              <a:gd name="T79" fmla="*/ 115 h 244"/>
              <a:gd name="T80" fmla="*/ 264 w 309"/>
              <a:gd name="T81" fmla="*/ 167 h 244"/>
              <a:gd name="T82" fmla="*/ 220 w 309"/>
              <a:gd name="T83" fmla="*/ 145 h 244"/>
              <a:gd name="T84" fmla="*/ 199 w 309"/>
              <a:gd name="T85" fmla="*/ 133 h 244"/>
              <a:gd name="T86" fmla="*/ 246 w 309"/>
              <a:gd name="T87" fmla="*/ 183 h 244"/>
              <a:gd name="T88" fmla="*/ 228 w 309"/>
              <a:gd name="T89" fmla="*/ 197 h 244"/>
              <a:gd name="T90" fmla="*/ 188 w 309"/>
              <a:gd name="T91" fmla="*/ 167 h 244"/>
              <a:gd name="T92" fmla="*/ 219 w 309"/>
              <a:gd name="T93" fmla="*/ 206 h 244"/>
              <a:gd name="T94" fmla="*/ 204 w 309"/>
              <a:gd name="T95" fmla="*/ 219 h 244"/>
              <a:gd name="T96" fmla="*/ 162 w 309"/>
              <a:gd name="T97" fmla="*/ 196 h 244"/>
              <a:gd name="T98" fmla="*/ 188 w 309"/>
              <a:gd name="T99" fmla="*/ 224 h 244"/>
              <a:gd name="T100" fmla="*/ 151 w 309"/>
              <a:gd name="T101" fmla="*/ 220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09" h="244">
                <a:moveTo>
                  <a:pt x="176" y="239"/>
                </a:moveTo>
                <a:cubicBezTo>
                  <a:pt x="181" y="239"/>
                  <a:pt x="184" y="238"/>
                  <a:pt x="188" y="238"/>
                </a:cubicBezTo>
                <a:cubicBezTo>
                  <a:pt x="192" y="236"/>
                  <a:pt x="196" y="235"/>
                  <a:pt x="199" y="232"/>
                </a:cubicBezTo>
                <a:cubicBezTo>
                  <a:pt x="199" y="232"/>
                  <a:pt x="199" y="232"/>
                  <a:pt x="199" y="232"/>
                </a:cubicBezTo>
                <a:cubicBezTo>
                  <a:pt x="199" y="232"/>
                  <a:pt x="199" y="232"/>
                  <a:pt x="199" y="232"/>
                </a:cubicBezTo>
                <a:cubicBezTo>
                  <a:pt x="200" y="232"/>
                  <a:pt x="201" y="232"/>
                  <a:pt x="201" y="232"/>
                </a:cubicBezTo>
                <a:cubicBezTo>
                  <a:pt x="202" y="232"/>
                  <a:pt x="203" y="233"/>
                  <a:pt x="204" y="233"/>
                </a:cubicBezTo>
                <a:cubicBezTo>
                  <a:pt x="210" y="233"/>
                  <a:pt x="217" y="230"/>
                  <a:pt x="222" y="225"/>
                </a:cubicBezTo>
                <a:cubicBezTo>
                  <a:pt x="227" y="221"/>
                  <a:pt x="230" y="216"/>
                  <a:pt x="232" y="210"/>
                </a:cubicBezTo>
                <a:cubicBezTo>
                  <a:pt x="232" y="210"/>
                  <a:pt x="232" y="210"/>
                  <a:pt x="232" y="210"/>
                </a:cubicBezTo>
                <a:cubicBezTo>
                  <a:pt x="232" y="210"/>
                  <a:pt x="232" y="210"/>
                  <a:pt x="232" y="210"/>
                </a:cubicBezTo>
                <a:cubicBezTo>
                  <a:pt x="238" y="209"/>
                  <a:pt x="243" y="206"/>
                  <a:pt x="248" y="202"/>
                </a:cubicBezTo>
                <a:cubicBezTo>
                  <a:pt x="254" y="197"/>
                  <a:pt x="257" y="191"/>
                  <a:pt x="259" y="185"/>
                </a:cubicBezTo>
                <a:cubicBezTo>
                  <a:pt x="259" y="185"/>
                  <a:pt x="259" y="185"/>
                  <a:pt x="259" y="185"/>
                </a:cubicBezTo>
                <a:cubicBezTo>
                  <a:pt x="259" y="185"/>
                  <a:pt x="259" y="185"/>
                  <a:pt x="259" y="185"/>
                </a:cubicBezTo>
                <a:cubicBezTo>
                  <a:pt x="264" y="184"/>
                  <a:pt x="269" y="181"/>
                  <a:pt x="273" y="177"/>
                </a:cubicBezTo>
                <a:cubicBezTo>
                  <a:pt x="280" y="171"/>
                  <a:pt x="284" y="164"/>
                  <a:pt x="285" y="155"/>
                </a:cubicBezTo>
                <a:cubicBezTo>
                  <a:pt x="285" y="155"/>
                  <a:pt x="285" y="155"/>
                  <a:pt x="285" y="155"/>
                </a:cubicBezTo>
                <a:cubicBezTo>
                  <a:pt x="307" y="135"/>
                  <a:pt x="307" y="135"/>
                  <a:pt x="307" y="135"/>
                </a:cubicBezTo>
                <a:cubicBezTo>
                  <a:pt x="308" y="134"/>
                  <a:pt x="309" y="131"/>
                  <a:pt x="308" y="128"/>
                </a:cubicBezTo>
                <a:cubicBezTo>
                  <a:pt x="274" y="23"/>
                  <a:pt x="274" y="23"/>
                  <a:pt x="274" y="23"/>
                </a:cubicBezTo>
                <a:cubicBezTo>
                  <a:pt x="273" y="21"/>
                  <a:pt x="271" y="19"/>
                  <a:pt x="269" y="19"/>
                </a:cubicBezTo>
                <a:cubicBezTo>
                  <a:pt x="269" y="19"/>
                  <a:pt x="269" y="19"/>
                  <a:pt x="269" y="19"/>
                </a:cubicBezTo>
                <a:cubicBezTo>
                  <a:pt x="264" y="18"/>
                  <a:pt x="226" y="12"/>
                  <a:pt x="216" y="12"/>
                </a:cubicBezTo>
                <a:cubicBezTo>
                  <a:pt x="213" y="12"/>
                  <a:pt x="205" y="10"/>
                  <a:pt x="198" y="7"/>
                </a:cubicBezTo>
                <a:cubicBezTo>
                  <a:pt x="185" y="4"/>
                  <a:pt x="171" y="0"/>
                  <a:pt x="162" y="1"/>
                </a:cubicBezTo>
                <a:cubicBezTo>
                  <a:pt x="148" y="2"/>
                  <a:pt x="123" y="15"/>
                  <a:pt x="115" y="19"/>
                </a:cubicBezTo>
                <a:cubicBezTo>
                  <a:pt x="115" y="19"/>
                  <a:pt x="115" y="19"/>
                  <a:pt x="115" y="19"/>
                </a:cubicBezTo>
                <a:cubicBezTo>
                  <a:pt x="45" y="19"/>
                  <a:pt x="45" y="19"/>
                  <a:pt x="45" y="19"/>
                </a:cubicBezTo>
                <a:cubicBezTo>
                  <a:pt x="42" y="19"/>
                  <a:pt x="40" y="21"/>
                  <a:pt x="39" y="23"/>
                </a:cubicBezTo>
                <a:cubicBezTo>
                  <a:pt x="1" y="128"/>
                  <a:pt x="1" y="128"/>
                  <a:pt x="1" y="128"/>
                </a:cubicBezTo>
                <a:cubicBezTo>
                  <a:pt x="0" y="131"/>
                  <a:pt x="1" y="134"/>
                  <a:pt x="3" y="136"/>
                </a:cubicBezTo>
                <a:cubicBezTo>
                  <a:pt x="21" y="148"/>
                  <a:pt x="21" y="148"/>
                  <a:pt x="21" y="148"/>
                </a:cubicBezTo>
                <a:cubicBezTo>
                  <a:pt x="21" y="148"/>
                  <a:pt x="21" y="148"/>
                  <a:pt x="21" y="148"/>
                </a:cubicBezTo>
                <a:cubicBezTo>
                  <a:pt x="16" y="156"/>
                  <a:pt x="11" y="168"/>
                  <a:pt x="14" y="175"/>
                </a:cubicBezTo>
                <a:cubicBezTo>
                  <a:pt x="17" y="184"/>
                  <a:pt x="33" y="196"/>
                  <a:pt x="44" y="199"/>
                </a:cubicBezTo>
                <a:cubicBezTo>
                  <a:pt x="44" y="199"/>
                  <a:pt x="44" y="199"/>
                  <a:pt x="44" y="199"/>
                </a:cubicBezTo>
                <a:cubicBezTo>
                  <a:pt x="44" y="199"/>
                  <a:pt x="44" y="199"/>
                  <a:pt x="44" y="199"/>
                </a:cubicBezTo>
                <a:cubicBezTo>
                  <a:pt x="44" y="200"/>
                  <a:pt x="44" y="201"/>
                  <a:pt x="44" y="201"/>
                </a:cubicBezTo>
                <a:cubicBezTo>
                  <a:pt x="46" y="208"/>
                  <a:pt x="51" y="213"/>
                  <a:pt x="60" y="217"/>
                </a:cubicBezTo>
                <a:cubicBezTo>
                  <a:pt x="65" y="219"/>
                  <a:pt x="70" y="220"/>
                  <a:pt x="74" y="220"/>
                </a:cubicBezTo>
                <a:cubicBezTo>
                  <a:pt x="74" y="220"/>
                  <a:pt x="74" y="220"/>
                  <a:pt x="74" y="220"/>
                </a:cubicBezTo>
                <a:cubicBezTo>
                  <a:pt x="74" y="220"/>
                  <a:pt x="74" y="220"/>
                  <a:pt x="74" y="220"/>
                </a:cubicBezTo>
                <a:cubicBezTo>
                  <a:pt x="76" y="223"/>
                  <a:pt x="79" y="225"/>
                  <a:pt x="82" y="228"/>
                </a:cubicBezTo>
                <a:cubicBezTo>
                  <a:pt x="89" y="233"/>
                  <a:pt x="99" y="235"/>
                  <a:pt x="106" y="234"/>
                </a:cubicBezTo>
                <a:cubicBezTo>
                  <a:pt x="106" y="234"/>
                  <a:pt x="106" y="234"/>
                  <a:pt x="106" y="234"/>
                </a:cubicBezTo>
                <a:cubicBezTo>
                  <a:pt x="106" y="234"/>
                  <a:pt x="106" y="234"/>
                  <a:pt x="106" y="234"/>
                </a:cubicBezTo>
                <a:cubicBezTo>
                  <a:pt x="111" y="239"/>
                  <a:pt x="119" y="244"/>
                  <a:pt x="128" y="244"/>
                </a:cubicBezTo>
                <a:cubicBezTo>
                  <a:pt x="128" y="244"/>
                  <a:pt x="128" y="244"/>
                  <a:pt x="128" y="244"/>
                </a:cubicBezTo>
                <a:cubicBezTo>
                  <a:pt x="132" y="244"/>
                  <a:pt x="136" y="243"/>
                  <a:pt x="139" y="241"/>
                </a:cubicBezTo>
                <a:cubicBezTo>
                  <a:pt x="142" y="239"/>
                  <a:pt x="145" y="237"/>
                  <a:pt x="147" y="233"/>
                </a:cubicBezTo>
                <a:cubicBezTo>
                  <a:pt x="147" y="233"/>
                  <a:pt x="147" y="233"/>
                  <a:pt x="147" y="233"/>
                </a:cubicBezTo>
                <a:cubicBezTo>
                  <a:pt x="147" y="233"/>
                  <a:pt x="147" y="233"/>
                  <a:pt x="147" y="233"/>
                </a:cubicBezTo>
                <a:cubicBezTo>
                  <a:pt x="156" y="237"/>
                  <a:pt x="167" y="239"/>
                  <a:pt x="176" y="239"/>
                </a:cubicBezTo>
                <a:close/>
                <a:moveTo>
                  <a:pt x="122" y="30"/>
                </a:moveTo>
                <a:cubicBezTo>
                  <a:pt x="122" y="30"/>
                  <a:pt x="122" y="30"/>
                  <a:pt x="122" y="30"/>
                </a:cubicBezTo>
                <a:cubicBezTo>
                  <a:pt x="132" y="25"/>
                  <a:pt x="153" y="14"/>
                  <a:pt x="163" y="14"/>
                </a:cubicBezTo>
                <a:cubicBezTo>
                  <a:pt x="163" y="14"/>
                  <a:pt x="164" y="14"/>
                  <a:pt x="164" y="14"/>
                </a:cubicBezTo>
                <a:cubicBezTo>
                  <a:pt x="171" y="14"/>
                  <a:pt x="184" y="17"/>
                  <a:pt x="194" y="20"/>
                </a:cubicBezTo>
                <a:cubicBezTo>
                  <a:pt x="194" y="20"/>
                  <a:pt x="194" y="20"/>
                  <a:pt x="194" y="20"/>
                </a:cubicBezTo>
                <a:cubicBezTo>
                  <a:pt x="203" y="23"/>
                  <a:pt x="211" y="25"/>
                  <a:pt x="216" y="25"/>
                </a:cubicBezTo>
                <a:cubicBezTo>
                  <a:pt x="222" y="25"/>
                  <a:pt x="245" y="29"/>
                  <a:pt x="262" y="31"/>
                </a:cubicBezTo>
                <a:cubicBezTo>
                  <a:pt x="263" y="31"/>
                  <a:pt x="263" y="31"/>
                  <a:pt x="263" y="31"/>
                </a:cubicBezTo>
                <a:cubicBezTo>
                  <a:pt x="263" y="31"/>
                  <a:pt x="263" y="31"/>
                  <a:pt x="263" y="31"/>
                </a:cubicBezTo>
                <a:cubicBezTo>
                  <a:pt x="295" y="129"/>
                  <a:pt x="295" y="129"/>
                  <a:pt x="295" y="129"/>
                </a:cubicBezTo>
                <a:cubicBezTo>
                  <a:pt x="294" y="129"/>
                  <a:pt x="294" y="129"/>
                  <a:pt x="294" y="129"/>
                </a:cubicBezTo>
                <a:cubicBezTo>
                  <a:pt x="279" y="143"/>
                  <a:pt x="279" y="143"/>
                  <a:pt x="279" y="143"/>
                </a:cubicBezTo>
                <a:cubicBezTo>
                  <a:pt x="278" y="143"/>
                  <a:pt x="278" y="143"/>
                  <a:pt x="278" y="143"/>
                </a:cubicBezTo>
                <a:cubicBezTo>
                  <a:pt x="241" y="106"/>
                  <a:pt x="241" y="106"/>
                  <a:pt x="241" y="106"/>
                </a:cubicBezTo>
                <a:cubicBezTo>
                  <a:pt x="232" y="96"/>
                  <a:pt x="202" y="64"/>
                  <a:pt x="191" y="61"/>
                </a:cubicBezTo>
                <a:cubicBezTo>
                  <a:pt x="174" y="56"/>
                  <a:pt x="159" y="59"/>
                  <a:pt x="147" y="69"/>
                </a:cubicBezTo>
                <a:cubicBezTo>
                  <a:pt x="142" y="74"/>
                  <a:pt x="139" y="79"/>
                  <a:pt x="136" y="85"/>
                </a:cubicBezTo>
                <a:cubicBezTo>
                  <a:pt x="131" y="94"/>
                  <a:pt x="127" y="102"/>
                  <a:pt x="111" y="103"/>
                </a:cubicBezTo>
                <a:cubicBezTo>
                  <a:pt x="104" y="104"/>
                  <a:pt x="98" y="103"/>
                  <a:pt x="96" y="100"/>
                </a:cubicBezTo>
                <a:cubicBezTo>
                  <a:pt x="94" y="98"/>
                  <a:pt x="94" y="96"/>
                  <a:pt x="95" y="95"/>
                </a:cubicBezTo>
                <a:lnTo>
                  <a:pt x="122" y="30"/>
                </a:lnTo>
                <a:close/>
                <a:moveTo>
                  <a:pt x="52" y="170"/>
                </a:moveTo>
                <a:cubicBezTo>
                  <a:pt x="50" y="175"/>
                  <a:pt x="47" y="180"/>
                  <a:pt x="46" y="186"/>
                </a:cubicBezTo>
                <a:cubicBezTo>
                  <a:pt x="46" y="186"/>
                  <a:pt x="46" y="186"/>
                  <a:pt x="46" y="186"/>
                </a:cubicBezTo>
                <a:cubicBezTo>
                  <a:pt x="45" y="186"/>
                  <a:pt x="45" y="186"/>
                  <a:pt x="45" y="186"/>
                </a:cubicBezTo>
                <a:cubicBezTo>
                  <a:pt x="39" y="183"/>
                  <a:pt x="28" y="176"/>
                  <a:pt x="26" y="171"/>
                </a:cubicBezTo>
                <a:cubicBezTo>
                  <a:pt x="26" y="171"/>
                  <a:pt x="26" y="171"/>
                  <a:pt x="26" y="171"/>
                </a:cubicBezTo>
                <a:cubicBezTo>
                  <a:pt x="25" y="169"/>
                  <a:pt x="28" y="161"/>
                  <a:pt x="31" y="156"/>
                </a:cubicBezTo>
                <a:cubicBezTo>
                  <a:pt x="32" y="155"/>
                  <a:pt x="32" y="155"/>
                  <a:pt x="32" y="155"/>
                </a:cubicBezTo>
                <a:cubicBezTo>
                  <a:pt x="32" y="155"/>
                  <a:pt x="32" y="155"/>
                  <a:pt x="32" y="155"/>
                </a:cubicBezTo>
                <a:cubicBezTo>
                  <a:pt x="52" y="170"/>
                  <a:pt x="52" y="170"/>
                  <a:pt x="52" y="170"/>
                </a:cubicBezTo>
                <a:close/>
                <a:moveTo>
                  <a:pt x="73" y="206"/>
                </a:moveTo>
                <a:cubicBezTo>
                  <a:pt x="73" y="206"/>
                  <a:pt x="73" y="206"/>
                  <a:pt x="73" y="206"/>
                </a:cubicBezTo>
                <a:cubicBezTo>
                  <a:pt x="73" y="206"/>
                  <a:pt x="72" y="206"/>
                  <a:pt x="72" y="206"/>
                </a:cubicBezTo>
                <a:cubicBezTo>
                  <a:pt x="71" y="206"/>
                  <a:pt x="68" y="206"/>
                  <a:pt x="65" y="205"/>
                </a:cubicBezTo>
                <a:cubicBezTo>
                  <a:pt x="60" y="203"/>
                  <a:pt x="57" y="200"/>
                  <a:pt x="57" y="198"/>
                </a:cubicBezTo>
                <a:cubicBezTo>
                  <a:pt x="57" y="197"/>
                  <a:pt x="57" y="196"/>
                  <a:pt x="57" y="195"/>
                </a:cubicBezTo>
                <a:cubicBezTo>
                  <a:pt x="57" y="195"/>
                  <a:pt x="57" y="194"/>
                  <a:pt x="57" y="194"/>
                </a:cubicBezTo>
                <a:cubicBezTo>
                  <a:pt x="58" y="188"/>
                  <a:pt x="62" y="179"/>
                  <a:pt x="65" y="173"/>
                </a:cubicBezTo>
                <a:cubicBezTo>
                  <a:pt x="65" y="173"/>
                  <a:pt x="65" y="173"/>
                  <a:pt x="65" y="173"/>
                </a:cubicBezTo>
                <a:cubicBezTo>
                  <a:pt x="66" y="173"/>
                  <a:pt x="67" y="172"/>
                  <a:pt x="67" y="172"/>
                </a:cubicBezTo>
                <a:cubicBezTo>
                  <a:pt x="67" y="171"/>
                  <a:pt x="68" y="170"/>
                  <a:pt x="68" y="169"/>
                </a:cubicBezTo>
                <a:cubicBezTo>
                  <a:pt x="68" y="169"/>
                  <a:pt x="68" y="169"/>
                  <a:pt x="68" y="169"/>
                </a:cubicBezTo>
                <a:cubicBezTo>
                  <a:pt x="70" y="166"/>
                  <a:pt x="71" y="165"/>
                  <a:pt x="72" y="164"/>
                </a:cubicBezTo>
                <a:cubicBezTo>
                  <a:pt x="76" y="163"/>
                  <a:pt x="84" y="169"/>
                  <a:pt x="85" y="171"/>
                </a:cubicBezTo>
                <a:cubicBezTo>
                  <a:pt x="85" y="172"/>
                  <a:pt x="85" y="172"/>
                  <a:pt x="85" y="172"/>
                </a:cubicBezTo>
                <a:cubicBezTo>
                  <a:pt x="86" y="172"/>
                  <a:pt x="86" y="173"/>
                  <a:pt x="85" y="175"/>
                </a:cubicBezTo>
                <a:cubicBezTo>
                  <a:pt x="85" y="175"/>
                  <a:pt x="85" y="175"/>
                  <a:pt x="85" y="175"/>
                </a:cubicBezTo>
                <a:lnTo>
                  <a:pt x="73" y="206"/>
                </a:lnTo>
                <a:close/>
                <a:moveTo>
                  <a:pt x="110" y="197"/>
                </a:moveTo>
                <a:cubicBezTo>
                  <a:pt x="110" y="197"/>
                  <a:pt x="110" y="197"/>
                  <a:pt x="110" y="197"/>
                </a:cubicBezTo>
                <a:cubicBezTo>
                  <a:pt x="102" y="221"/>
                  <a:pt x="102" y="221"/>
                  <a:pt x="102" y="221"/>
                </a:cubicBezTo>
                <a:cubicBezTo>
                  <a:pt x="102" y="221"/>
                  <a:pt x="102" y="221"/>
                  <a:pt x="102" y="221"/>
                </a:cubicBezTo>
                <a:cubicBezTo>
                  <a:pt x="99" y="221"/>
                  <a:pt x="94" y="220"/>
                  <a:pt x="90" y="217"/>
                </a:cubicBezTo>
                <a:cubicBezTo>
                  <a:pt x="87" y="215"/>
                  <a:pt x="86" y="214"/>
                  <a:pt x="85" y="212"/>
                </a:cubicBezTo>
                <a:cubicBezTo>
                  <a:pt x="85" y="212"/>
                  <a:pt x="85" y="212"/>
                  <a:pt x="85" y="212"/>
                </a:cubicBezTo>
                <a:cubicBezTo>
                  <a:pt x="97" y="181"/>
                  <a:pt x="97" y="181"/>
                  <a:pt x="97" y="181"/>
                </a:cubicBezTo>
                <a:cubicBezTo>
                  <a:pt x="97" y="181"/>
                  <a:pt x="97" y="181"/>
                  <a:pt x="97" y="181"/>
                </a:cubicBezTo>
                <a:cubicBezTo>
                  <a:pt x="103" y="182"/>
                  <a:pt x="109" y="185"/>
                  <a:pt x="110" y="187"/>
                </a:cubicBezTo>
                <a:cubicBezTo>
                  <a:pt x="110" y="187"/>
                  <a:pt x="110" y="187"/>
                  <a:pt x="110" y="187"/>
                </a:cubicBezTo>
                <a:cubicBezTo>
                  <a:pt x="110" y="188"/>
                  <a:pt x="111" y="191"/>
                  <a:pt x="110" y="197"/>
                </a:cubicBezTo>
                <a:close/>
                <a:moveTo>
                  <a:pt x="138" y="218"/>
                </a:moveTo>
                <a:cubicBezTo>
                  <a:pt x="138" y="218"/>
                  <a:pt x="138" y="218"/>
                  <a:pt x="138" y="218"/>
                </a:cubicBezTo>
                <a:cubicBezTo>
                  <a:pt x="138" y="218"/>
                  <a:pt x="138" y="218"/>
                  <a:pt x="138" y="218"/>
                </a:cubicBezTo>
                <a:cubicBezTo>
                  <a:pt x="138" y="219"/>
                  <a:pt x="137" y="219"/>
                  <a:pt x="137" y="219"/>
                </a:cubicBezTo>
                <a:cubicBezTo>
                  <a:pt x="136" y="221"/>
                  <a:pt x="136" y="223"/>
                  <a:pt x="136" y="225"/>
                </a:cubicBezTo>
                <a:cubicBezTo>
                  <a:pt x="136" y="225"/>
                  <a:pt x="136" y="225"/>
                  <a:pt x="136" y="225"/>
                </a:cubicBezTo>
                <a:cubicBezTo>
                  <a:pt x="136" y="225"/>
                  <a:pt x="136" y="225"/>
                  <a:pt x="136" y="225"/>
                </a:cubicBezTo>
                <a:cubicBezTo>
                  <a:pt x="135" y="227"/>
                  <a:pt x="134" y="229"/>
                  <a:pt x="132" y="230"/>
                </a:cubicBezTo>
                <a:cubicBezTo>
                  <a:pt x="131" y="231"/>
                  <a:pt x="130" y="231"/>
                  <a:pt x="128" y="231"/>
                </a:cubicBezTo>
                <a:cubicBezTo>
                  <a:pt x="124" y="231"/>
                  <a:pt x="118" y="228"/>
                  <a:pt x="115" y="225"/>
                </a:cubicBezTo>
                <a:cubicBezTo>
                  <a:pt x="115" y="225"/>
                  <a:pt x="115" y="225"/>
                  <a:pt x="115" y="225"/>
                </a:cubicBezTo>
                <a:cubicBezTo>
                  <a:pt x="115" y="225"/>
                  <a:pt x="115" y="225"/>
                  <a:pt x="115" y="225"/>
                </a:cubicBezTo>
                <a:cubicBezTo>
                  <a:pt x="122" y="201"/>
                  <a:pt x="122" y="201"/>
                  <a:pt x="122" y="201"/>
                </a:cubicBezTo>
                <a:cubicBezTo>
                  <a:pt x="122" y="201"/>
                  <a:pt x="122" y="201"/>
                  <a:pt x="122" y="201"/>
                </a:cubicBezTo>
                <a:cubicBezTo>
                  <a:pt x="124" y="200"/>
                  <a:pt x="127" y="199"/>
                  <a:pt x="129" y="200"/>
                </a:cubicBezTo>
                <a:cubicBezTo>
                  <a:pt x="132" y="200"/>
                  <a:pt x="137" y="201"/>
                  <a:pt x="138" y="205"/>
                </a:cubicBezTo>
                <a:cubicBezTo>
                  <a:pt x="139" y="208"/>
                  <a:pt x="139" y="213"/>
                  <a:pt x="138" y="218"/>
                </a:cubicBezTo>
                <a:close/>
                <a:moveTo>
                  <a:pt x="131" y="187"/>
                </a:moveTo>
                <a:cubicBezTo>
                  <a:pt x="129" y="187"/>
                  <a:pt x="126" y="187"/>
                  <a:pt x="124" y="187"/>
                </a:cubicBezTo>
                <a:cubicBezTo>
                  <a:pt x="123" y="187"/>
                  <a:pt x="123" y="187"/>
                  <a:pt x="123" y="187"/>
                </a:cubicBezTo>
                <a:cubicBezTo>
                  <a:pt x="123" y="187"/>
                  <a:pt x="123" y="187"/>
                  <a:pt x="123" y="187"/>
                </a:cubicBezTo>
                <a:cubicBezTo>
                  <a:pt x="123" y="185"/>
                  <a:pt x="123" y="184"/>
                  <a:pt x="123" y="184"/>
                </a:cubicBezTo>
                <a:cubicBezTo>
                  <a:pt x="121" y="175"/>
                  <a:pt x="109" y="169"/>
                  <a:pt x="98" y="168"/>
                </a:cubicBezTo>
                <a:cubicBezTo>
                  <a:pt x="98" y="168"/>
                  <a:pt x="98" y="168"/>
                  <a:pt x="98" y="168"/>
                </a:cubicBezTo>
                <a:cubicBezTo>
                  <a:pt x="98" y="168"/>
                  <a:pt x="98" y="168"/>
                  <a:pt x="98" y="168"/>
                </a:cubicBezTo>
                <a:cubicBezTo>
                  <a:pt x="98" y="168"/>
                  <a:pt x="98" y="168"/>
                  <a:pt x="98" y="167"/>
                </a:cubicBezTo>
                <a:cubicBezTo>
                  <a:pt x="96" y="162"/>
                  <a:pt x="90" y="156"/>
                  <a:pt x="84" y="154"/>
                </a:cubicBezTo>
                <a:cubicBezTo>
                  <a:pt x="78" y="151"/>
                  <a:pt x="73" y="150"/>
                  <a:pt x="68" y="152"/>
                </a:cubicBezTo>
                <a:cubicBezTo>
                  <a:pt x="65" y="153"/>
                  <a:pt x="63" y="155"/>
                  <a:pt x="60" y="158"/>
                </a:cubicBezTo>
                <a:cubicBezTo>
                  <a:pt x="60" y="159"/>
                  <a:pt x="60" y="159"/>
                  <a:pt x="60" y="159"/>
                </a:cubicBezTo>
                <a:cubicBezTo>
                  <a:pt x="59" y="158"/>
                  <a:pt x="59" y="158"/>
                  <a:pt x="59" y="158"/>
                </a:cubicBezTo>
                <a:cubicBezTo>
                  <a:pt x="15" y="128"/>
                  <a:pt x="15" y="128"/>
                  <a:pt x="15" y="128"/>
                </a:cubicBezTo>
                <a:cubicBezTo>
                  <a:pt x="15" y="128"/>
                  <a:pt x="15" y="128"/>
                  <a:pt x="15" y="128"/>
                </a:cubicBezTo>
                <a:cubicBezTo>
                  <a:pt x="50" y="32"/>
                  <a:pt x="50" y="32"/>
                  <a:pt x="50" y="32"/>
                </a:cubicBezTo>
                <a:cubicBezTo>
                  <a:pt x="107" y="32"/>
                  <a:pt x="107" y="32"/>
                  <a:pt x="107" y="32"/>
                </a:cubicBezTo>
                <a:cubicBezTo>
                  <a:pt x="107" y="32"/>
                  <a:pt x="107" y="32"/>
                  <a:pt x="107" y="32"/>
                </a:cubicBezTo>
                <a:cubicBezTo>
                  <a:pt x="82" y="90"/>
                  <a:pt x="82" y="90"/>
                  <a:pt x="82" y="90"/>
                </a:cubicBezTo>
                <a:cubicBezTo>
                  <a:pt x="82" y="90"/>
                  <a:pt x="82" y="91"/>
                  <a:pt x="82" y="91"/>
                </a:cubicBezTo>
                <a:cubicBezTo>
                  <a:pt x="82" y="92"/>
                  <a:pt x="79" y="101"/>
                  <a:pt x="86" y="108"/>
                </a:cubicBezTo>
                <a:cubicBezTo>
                  <a:pt x="91" y="115"/>
                  <a:pt x="100" y="117"/>
                  <a:pt x="113" y="116"/>
                </a:cubicBezTo>
                <a:cubicBezTo>
                  <a:pt x="135" y="114"/>
                  <a:pt x="142" y="101"/>
                  <a:pt x="148" y="91"/>
                </a:cubicBezTo>
                <a:cubicBezTo>
                  <a:pt x="150" y="86"/>
                  <a:pt x="152" y="82"/>
                  <a:pt x="155" y="79"/>
                </a:cubicBezTo>
                <a:cubicBezTo>
                  <a:pt x="164" y="72"/>
                  <a:pt x="174" y="70"/>
                  <a:pt x="187" y="74"/>
                </a:cubicBezTo>
                <a:cubicBezTo>
                  <a:pt x="193" y="75"/>
                  <a:pt x="214" y="96"/>
                  <a:pt x="231" y="115"/>
                </a:cubicBezTo>
                <a:cubicBezTo>
                  <a:pt x="231" y="115"/>
                  <a:pt x="231" y="115"/>
                  <a:pt x="231" y="115"/>
                </a:cubicBezTo>
                <a:cubicBezTo>
                  <a:pt x="272" y="155"/>
                  <a:pt x="272" y="155"/>
                  <a:pt x="272" y="155"/>
                </a:cubicBezTo>
                <a:cubicBezTo>
                  <a:pt x="272" y="155"/>
                  <a:pt x="272" y="155"/>
                  <a:pt x="272" y="155"/>
                </a:cubicBezTo>
                <a:cubicBezTo>
                  <a:pt x="271" y="159"/>
                  <a:pt x="268" y="164"/>
                  <a:pt x="264" y="167"/>
                </a:cubicBezTo>
                <a:cubicBezTo>
                  <a:pt x="261" y="170"/>
                  <a:pt x="257" y="172"/>
                  <a:pt x="254" y="172"/>
                </a:cubicBezTo>
                <a:cubicBezTo>
                  <a:pt x="254" y="172"/>
                  <a:pt x="254" y="172"/>
                  <a:pt x="254" y="172"/>
                </a:cubicBezTo>
                <a:cubicBezTo>
                  <a:pt x="253" y="172"/>
                  <a:pt x="253" y="172"/>
                  <a:pt x="253" y="172"/>
                </a:cubicBezTo>
                <a:cubicBezTo>
                  <a:pt x="220" y="145"/>
                  <a:pt x="220" y="145"/>
                  <a:pt x="220" y="145"/>
                </a:cubicBezTo>
                <a:cubicBezTo>
                  <a:pt x="217" y="142"/>
                  <a:pt x="212" y="135"/>
                  <a:pt x="212" y="132"/>
                </a:cubicBezTo>
                <a:cubicBezTo>
                  <a:pt x="212" y="128"/>
                  <a:pt x="209" y="126"/>
                  <a:pt x="205" y="126"/>
                </a:cubicBezTo>
                <a:cubicBezTo>
                  <a:pt x="205" y="126"/>
                  <a:pt x="205" y="126"/>
                  <a:pt x="205" y="126"/>
                </a:cubicBezTo>
                <a:cubicBezTo>
                  <a:pt x="201" y="126"/>
                  <a:pt x="199" y="129"/>
                  <a:pt x="199" y="133"/>
                </a:cubicBezTo>
                <a:cubicBezTo>
                  <a:pt x="200" y="142"/>
                  <a:pt x="209" y="152"/>
                  <a:pt x="211" y="154"/>
                </a:cubicBezTo>
                <a:cubicBezTo>
                  <a:pt x="211" y="155"/>
                  <a:pt x="211" y="155"/>
                  <a:pt x="212" y="155"/>
                </a:cubicBezTo>
                <a:cubicBezTo>
                  <a:pt x="245" y="182"/>
                  <a:pt x="245" y="182"/>
                  <a:pt x="245" y="182"/>
                </a:cubicBezTo>
                <a:cubicBezTo>
                  <a:pt x="245" y="182"/>
                  <a:pt x="245" y="183"/>
                  <a:pt x="246" y="183"/>
                </a:cubicBezTo>
                <a:cubicBezTo>
                  <a:pt x="246" y="183"/>
                  <a:pt x="246" y="183"/>
                  <a:pt x="246" y="183"/>
                </a:cubicBezTo>
                <a:cubicBezTo>
                  <a:pt x="246" y="183"/>
                  <a:pt x="246" y="183"/>
                  <a:pt x="246" y="183"/>
                </a:cubicBezTo>
                <a:cubicBezTo>
                  <a:pt x="245" y="186"/>
                  <a:pt x="243" y="189"/>
                  <a:pt x="240" y="192"/>
                </a:cubicBezTo>
                <a:cubicBezTo>
                  <a:pt x="236" y="195"/>
                  <a:pt x="232" y="197"/>
                  <a:pt x="228" y="197"/>
                </a:cubicBezTo>
                <a:cubicBezTo>
                  <a:pt x="228" y="197"/>
                  <a:pt x="228" y="197"/>
                  <a:pt x="228" y="197"/>
                </a:cubicBezTo>
                <a:cubicBezTo>
                  <a:pt x="228" y="197"/>
                  <a:pt x="228" y="197"/>
                  <a:pt x="228" y="197"/>
                </a:cubicBezTo>
                <a:cubicBezTo>
                  <a:pt x="193" y="168"/>
                  <a:pt x="193" y="168"/>
                  <a:pt x="193" y="168"/>
                </a:cubicBezTo>
                <a:cubicBezTo>
                  <a:pt x="192" y="167"/>
                  <a:pt x="190" y="167"/>
                  <a:pt x="188" y="167"/>
                </a:cubicBezTo>
                <a:cubicBezTo>
                  <a:pt x="186" y="167"/>
                  <a:pt x="185" y="168"/>
                  <a:pt x="184" y="169"/>
                </a:cubicBezTo>
                <a:cubicBezTo>
                  <a:pt x="183" y="171"/>
                  <a:pt x="182" y="172"/>
                  <a:pt x="182" y="174"/>
                </a:cubicBezTo>
                <a:cubicBezTo>
                  <a:pt x="182" y="176"/>
                  <a:pt x="183" y="177"/>
                  <a:pt x="185" y="178"/>
                </a:cubicBezTo>
                <a:cubicBezTo>
                  <a:pt x="219" y="206"/>
                  <a:pt x="219" y="206"/>
                  <a:pt x="219" y="206"/>
                </a:cubicBezTo>
                <a:cubicBezTo>
                  <a:pt x="219" y="206"/>
                  <a:pt x="219" y="206"/>
                  <a:pt x="219" y="206"/>
                </a:cubicBezTo>
                <a:cubicBezTo>
                  <a:pt x="218" y="210"/>
                  <a:pt x="216" y="213"/>
                  <a:pt x="213" y="215"/>
                </a:cubicBezTo>
                <a:cubicBezTo>
                  <a:pt x="211" y="218"/>
                  <a:pt x="207" y="219"/>
                  <a:pt x="204" y="219"/>
                </a:cubicBezTo>
                <a:cubicBezTo>
                  <a:pt x="204" y="219"/>
                  <a:pt x="204" y="219"/>
                  <a:pt x="204" y="219"/>
                </a:cubicBezTo>
                <a:cubicBezTo>
                  <a:pt x="204" y="219"/>
                  <a:pt x="204" y="219"/>
                  <a:pt x="204" y="219"/>
                </a:cubicBezTo>
                <a:cubicBezTo>
                  <a:pt x="171" y="194"/>
                  <a:pt x="171" y="194"/>
                  <a:pt x="171" y="194"/>
                </a:cubicBezTo>
                <a:cubicBezTo>
                  <a:pt x="170" y="193"/>
                  <a:pt x="168" y="193"/>
                  <a:pt x="166" y="193"/>
                </a:cubicBezTo>
                <a:cubicBezTo>
                  <a:pt x="165" y="193"/>
                  <a:pt x="163" y="194"/>
                  <a:pt x="162" y="196"/>
                </a:cubicBezTo>
                <a:cubicBezTo>
                  <a:pt x="161" y="197"/>
                  <a:pt x="161" y="199"/>
                  <a:pt x="161" y="201"/>
                </a:cubicBezTo>
                <a:cubicBezTo>
                  <a:pt x="161" y="202"/>
                  <a:pt x="162" y="204"/>
                  <a:pt x="163" y="205"/>
                </a:cubicBezTo>
                <a:cubicBezTo>
                  <a:pt x="188" y="224"/>
                  <a:pt x="188" y="224"/>
                  <a:pt x="188" y="224"/>
                </a:cubicBezTo>
                <a:cubicBezTo>
                  <a:pt x="188" y="224"/>
                  <a:pt x="188" y="224"/>
                  <a:pt x="188" y="224"/>
                </a:cubicBezTo>
                <a:cubicBezTo>
                  <a:pt x="187" y="224"/>
                  <a:pt x="186" y="225"/>
                  <a:pt x="185" y="225"/>
                </a:cubicBezTo>
                <a:cubicBezTo>
                  <a:pt x="182" y="225"/>
                  <a:pt x="179" y="226"/>
                  <a:pt x="176" y="226"/>
                </a:cubicBezTo>
                <a:cubicBezTo>
                  <a:pt x="168" y="226"/>
                  <a:pt x="158" y="223"/>
                  <a:pt x="151" y="220"/>
                </a:cubicBezTo>
                <a:cubicBezTo>
                  <a:pt x="151" y="220"/>
                  <a:pt x="151" y="220"/>
                  <a:pt x="151" y="220"/>
                </a:cubicBezTo>
                <a:cubicBezTo>
                  <a:pt x="151" y="220"/>
                  <a:pt x="151" y="220"/>
                  <a:pt x="151" y="220"/>
                </a:cubicBezTo>
                <a:cubicBezTo>
                  <a:pt x="153" y="212"/>
                  <a:pt x="152" y="205"/>
                  <a:pt x="151" y="201"/>
                </a:cubicBezTo>
                <a:cubicBezTo>
                  <a:pt x="149" y="193"/>
                  <a:pt x="141" y="188"/>
                  <a:pt x="131" y="18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latin typeface="+mn-lt"/>
            </a:endParaRPr>
          </a:p>
        </p:txBody>
      </p:sp>
      <p:grpSp>
        <p:nvGrpSpPr>
          <p:cNvPr id="32" name="Group 31">
            <a:extLst>
              <a:ext uri="{FF2B5EF4-FFF2-40B4-BE49-F238E27FC236}">
                <a16:creationId xmlns:a16="http://schemas.microsoft.com/office/drawing/2014/main" id="{DE8D8CA6-2132-3B4A-BC60-9F91E4B1458B}"/>
              </a:ext>
            </a:extLst>
          </p:cNvPr>
          <p:cNvGrpSpPr/>
          <p:nvPr userDrawn="1"/>
        </p:nvGrpSpPr>
        <p:grpSpPr>
          <a:xfrm>
            <a:off x="380999" y="1577830"/>
            <a:ext cx="11429980" cy="4734070"/>
            <a:chOff x="380999" y="1577845"/>
            <a:chExt cx="11520823" cy="5122866"/>
          </a:xfrm>
          <a:noFill/>
        </p:grpSpPr>
        <p:sp>
          <p:nvSpPr>
            <p:cNvPr id="3" name="Rectangle 2">
              <a:extLst>
                <a:ext uri="{FF2B5EF4-FFF2-40B4-BE49-F238E27FC236}">
                  <a16:creationId xmlns:a16="http://schemas.microsoft.com/office/drawing/2014/main" id="{6AE293C8-14C3-874B-8890-DD874D9F5187}"/>
                </a:ext>
              </a:extLst>
            </p:cNvPr>
            <p:cNvSpPr/>
            <p:nvPr userDrawn="1"/>
          </p:nvSpPr>
          <p:spPr>
            <a:xfrm>
              <a:off x="380999" y="1577845"/>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err="1"/>
            </a:p>
          </p:txBody>
        </p:sp>
        <p:sp>
          <p:nvSpPr>
            <p:cNvPr id="11" name="Rectangle 10">
              <a:extLst>
                <a:ext uri="{FF2B5EF4-FFF2-40B4-BE49-F238E27FC236}">
                  <a16:creationId xmlns:a16="http://schemas.microsoft.com/office/drawing/2014/main" id="{5956D8B7-72A3-4147-AD60-AFE0126E0C59}"/>
                </a:ext>
              </a:extLst>
            </p:cNvPr>
            <p:cNvSpPr/>
            <p:nvPr userDrawn="1"/>
          </p:nvSpPr>
          <p:spPr>
            <a:xfrm>
              <a:off x="1661715" y="1577845"/>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err="1"/>
            </a:p>
          </p:txBody>
        </p:sp>
        <p:sp>
          <p:nvSpPr>
            <p:cNvPr id="12" name="Rectangle 11">
              <a:extLst>
                <a:ext uri="{FF2B5EF4-FFF2-40B4-BE49-F238E27FC236}">
                  <a16:creationId xmlns:a16="http://schemas.microsoft.com/office/drawing/2014/main" id="{088FFDCF-08AC-A745-A14B-1FB83D20EF87}"/>
                </a:ext>
              </a:extLst>
            </p:cNvPr>
            <p:cNvSpPr/>
            <p:nvPr userDrawn="1"/>
          </p:nvSpPr>
          <p:spPr>
            <a:xfrm>
              <a:off x="2942432" y="1577845"/>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err="1"/>
            </a:p>
          </p:txBody>
        </p:sp>
        <p:sp>
          <p:nvSpPr>
            <p:cNvPr id="13" name="Rectangle 12">
              <a:extLst>
                <a:ext uri="{FF2B5EF4-FFF2-40B4-BE49-F238E27FC236}">
                  <a16:creationId xmlns:a16="http://schemas.microsoft.com/office/drawing/2014/main" id="{02B6DE6F-DAF8-E246-AB81-6B639342348F}"/>
                </a:ext>
              </a:extLst>
            </p:cNvPr>
            <p:cNvSpPr/>
            <p:nvPr userDrawn="1"/>
          </p:nvSpPr>
          <p:spPr>
            <a:xfrm>
              <a:off x="4223148" y="1577845"/>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err="1"/>
            </a:p>
          </p:txBody>
        </p:sp>
        <p:sp>
          <p:nvSpPr>
            <p:cNvPr id="14" name="Rectangle 13">
              <a:extLst>
                <a:ext uri="{FF2B5EF4-FFF2-40B4-BE49-F238E27FC236}">
                  <a16:creationId xmlns:a16="http://schemas.microsoft.com/office/drawing/2014/main" id="{23841CF2-263C-B04E-9960-36397C49999B}"/>
                </a:ext>
              </a:extLst>
            </p:cNvPr>
            <p:cNvSpPr/>
            <p:nvPr userDrawn="1"/>
          </p:nvSpPr>
          <p:spPr>
            <a:xfrm>
              <a:off x="5503865" y="1577845"/>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err="1"/>
            </a:p>
          </p:txBody>
        </p:sp>
        <p:sp>
          <p:nvSpPr>
            <p:cNvPr id="22" name="Rectangle 21">
              <a:extLst>
                <a:ext uri="{FF2B5EF4-FFF2-40B4-BE49-F238E27FC236}">
                  <a16:creationId xmlns:a16="http://schemas.microsoft.com/office/drawing/2014/main" id="{82987178-6410-AF4D-A95C-0F3F1BDEE23D}"/>
                </a:ext>
              </a:extLst>
            </p:cNvPr>
            <p:cNvSpPr/>
            <p:nvPr userDrawn="1"/>
          </p:nvSpPr>
          <p:spPr>
            <a:xfrm>
              <a:off x="380999" y="2858561"/>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err="1"/>
            </a:p>
          </p:txBody>
        </p:sp>
        <p:sp>
          <p:nvSpPr>
            <p:cNvPr id="23" name="Rectangle 22">
              <a:extLst>
                <a:ext uri="{FF2B5EF4-FFF2-40B4-BE49-F238E27FC236}">
                  <a16:creationId xmlns:a16="http://schemas.microsoft.com/office/drawing/2014/main" id="{2970435B-0CE9-444F-B4A6-D7E0FE1E8098}"/>
                </a:ext>
              </a:extLst>
            </p:cNvPr>
            <p:cNvSpPr/>
            <p:nvPr userDrawn="1"/>
          </p:nvSpPr>
          <p:spPr>
            <a:xfrm>
              <a:off x="1661715" y="2858561"/>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err="1"/>
            </a:p>
          </p:txBody>
        </p:sp>
        <p:sp>
          <p:nvSpPr>
            <p:cNvPr id="24" name="Rectangle 23">
              <a:extLst>
                <a:ext uri="{FF2B5EF4-FFF2-40B4-BE49-F238E27FC236}">
                  <a16:creationId xmlns:a16="http://schemas.microsoft.com/office/drawing/2014/main" id="{D637EA29-2A06-9242-B2F2-EA7F43329956}"/>
                </a:ext>
              </a:extLst>
            </p:cNvPr>
            <p:cNvSpPr/>
            <p:nvPr userDrawn="1"/>
          </p:nvSpPr>
          <p:spPr>
            <a:xfrm>
              <a:off x="2942432" y="2858561"/>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err="1"/>
            </a:p>
          </p:txBody>
        </p:sp>
        <p:sp>
          <p:nvSpPr>
            <p:cNvPr id="25" name="Rectangle 24">
              <a:extLst>
                <a:ext uri="{FF2B5EF4-FFF2-40B4-BE49-F238E27FC236}">
                  <a16:creationId xmlns:a16="http://schemas.microsoft.com/office/drawing/2014/main" id="{EA48AEFC-712D-D044-81E5-6C1E41110759}"/>
                </a:ext>
              </a:extLst>
            </p:cNvPr>
            <p:cNvSpPr/>
            <p:nvPr userDrawn="1"/>
          </p:nvSpPr>
          <p:spPr>
            <a:xfrm>
              <a:off x="4223148" y="2858561"/>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err="1"/>
            </a:p>
          </p:txBody>
        </p:sp>
        <p:sp>
          <p:nvSpPr>
            <p:cNvPr id="26" name="Rectangle 25">
              <a:extLst>
                <a:ext uri="{FF2B5EF4-FFF2-40B4-BE49-F238E27FC236}">
                  <a16:creationId xmlns:a16="http://schemas.microsoft.com/office/drawing/2014/main" id="{A7CBE003-D5E8-864C-98FA-9796248CE2AC}"/>
                </a:ext>
              </a:extLst>
            </p:cNvPr>
            <p:cNvSpPr/>
            <p:nvPr userDrawn="1"/>
          </p:nvSpPr>
          <p:spPr>
            <a:xfrm>
              <a:off x="5503865" y="2858561"/>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err="1"/>
            </a:p>
          </p:txBody>
        </p:sp>
        <p:sp>
          <p:nvSpPr>
            <p:cNvPr id="27" name="Rectangle 26">
              <a:extLst>
                <a:ext uri="{FF2B5EF4-FFF2-40B4-BE49-F238E27FC236}">
                  <a16:creationId xmlns:a16="http://schemas.microsoft.com/office/drawing/2014/main" id="{BADE82A5-95E4-6C4B-B11D-D53B6705F30D}"/>
                </a:ext>
              </a:extLst>
            </p:cNvPr>
            <p:cNvSpPr/>
            <p:nvPr userDrawn="1"/>
          </p:nvSpPr>
          <p:spPr>
            <a:xfrm>
              <a:off x="380999" y="4139278"/>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err="1"/>
            </a:p>
          </p:txBody>
        </p:sp>
        <p:sp>
          <p:nvSpPr>
            <p:cNvPr id="28" name="Rectangle 27">
              <a:extLst>
                <a:ext uri="{FF2B5EF4-FFF2-40B4-BE49-F238E27FC236}">
                  <a16:creationId xmlns:a16="http://schemas.microsoft.com/office/drawing/2014/main" id="{6D3153DA-7E96-5A48-85FB-7AA1D84749D2}"/>
                </a:ext>
              </a:extLst>
            </p:cNvPr>
            <p:cNvSpPr/>
            <p:nvPr userDrawn="1"/>
          </p:nvSpPr>
          <p:spPr>
            <a:xfrm>
              <a:off x="1661715" y="4139278"/>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err="1"/>
            </a:p>
          </p:txBody>
        </p:sp>
        <p:sp>
          <p:nvSpPr>
            <p:cNvPr id="29" name="Rectangle 28">
              <a:extLst>
                <a:ext uri="{FF2B5EF4-FFF2-40B4-BE49-F238E27FC236}">
                  <a16:creationId xmlns:a16="http://schemas.microsoft.com/office/drawing/2014/main" id="{784E1B72-B1CA-DE40-964D-0211741FA050}"/>
                </a:ext>
              </a:extLst>
            </p:cNvPr>
            <p:cNvSpPr/>
            <p:nvPr userDrawn="1"/>
          </p:nvSpPr>
          <p:spPr>
            <a:xfrm>
              <a:off x="2942432" y="4139278"/>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err="1"/>
            </a:p>
          </p:txBody>
        </p:sp>
        <p:sp>
          <p:nvSpPr>
            <p:cNvPr id="30" name="Rectangle 29">
              <a:extLst>
                <a:ext uri="{FF2B5EF4-FFF2-40B4-BE49-F238E27FC236}">
                  <a16:creationId xmlns:a16="http://schemas.microsoft.com/office/drawing/2014/main" id="{0EDEA1F2-0336-5941-9F8D-A8F560A28115}"/>
                </a:ext>
              </a:extLst>
            </p:cNvPr>
            <p:cNvSpPr/>
            <p:nvPr userDrawn="1"/>
          </p:nvSpPr>
          <p:spPr>
            <a:xfrm>
              <a:off x="4223148" y="4139278"/>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err="1"/>
            </a:p>
          </p:txBody>
        </p:sp>
        <p:sp>
          <p:nvSpPr>
            <p:cNvPr id="31" name="Rectangle 30">
              <a:extLst>
                <a:ext uri="{FF2B5EF4-FFF2-40B4-BE49-F238E27FC236}">
                  <a16:creationId xmlns:a16="http://schemas.microsoft.com/office/drawing/2014/main" id="{C57AB087-9AA7-2D4E-A82A-605B50372D51}"/>
                </a:ext>
              </a:extLst>
            </p:cNvPr>
            <p:cNvSpPr/>
            <p:nvPr userDrawn="1"/>
          </p:nvSpPr>
          <p:spPr>
            <a:xfrm>
              <a:off x="5503865" y="4139278"/>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err="1"/>
            </a:p>
          </p:txBody>
        </p:sp>
        <p:sp>
          <p:nvSpPr>
            <p:cNvPr id="42" name="Rectangle 41">
              <a:extLst>
                <a:ext uri="{FF2B5EF4-FFF2-40B4-BE49-F238E27FC236}">
                  <a16:creationId xmlns:a16="http://schemas.microsoft.com/office/drawing/2014/main" id="{0F447629-D1B9-0546-851F-E0D5ED605B7A}"/>
                </a:ext>
              </a:extLst>
            </p:cNvPr>
            <p:cNvSpPr/>
            <p:nvPr userDrawn="1"/>
          </p:nvSpPr>
          <p:spPr>
            <a:xfrm>
              <a:off x="6784581" y="1577845"/>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err="1"/>
            </a:p>
          </p:txBody>
        </p:sp>
        <p:sp>
          <p:nvSpPr>
            <p:cNvPr id="43" name="Rectangle 42">
              <a:extLst>
                <a:ext uri="{FF2B5EF4-FFF2-40B4-BE49-F238E27FC236}">
                  <a16:creationId xmlns:a16="http://schemas.microsoft.com/office/drawing/2014/main" id="{FE9B1291-33A4-EE48-806C-B5D7A1613345}"/>
                </a:ext>
              </a:extLst>
            </p:cNvPr>
            <p:cNvSpPr/>
            <p:nvPr userDrawn="1"/>
          </p:nvSpPr>
          <p:spPr>
            <a:xfrm>
              <a:off x="6784581" y="2858561"/>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err="1"/>
            </a:p>
          </p:txBody>
        </p:sp>
        <p:sp>
          <p:nvSpPr>
            <p:cNvPr id="44" name="Rectangle 43">
              <a:extLst>
                <a:ext uri="{FF2B5EF4-FFF2-40B4-BE49-F238E27FC236}">
                  <a16:creationId xmlns:a16="http://schemas.microsoft.com/office/drawing/2014/main" id="{69CEBC75-F9B2-DF40-8FAB-B56A760AED4B}"/>
                </a:ext>
              </a:extLst>
            </p:cNvPr>
            <p:cNvSpPr/>
            <p:nvPr userDrawn="1"/>
          </p:nvSpPr>
          <p:spPr>
            <a:xfrm>
              <a:off x="6784581" y="4139278"/>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err="1"/>
            </a:p>
          </p:txBody>
        </p:sp>
        <p:sp>
          <p:nvSpPr>
            <p:cNvPr id="45" name="Rectangle 44">
              <a:extLst>
                <a:ext uri="{FF2B5EF4-FFF2-40B4-BE49-F238E27FC236}">
                  <a16:creationId xmlns:a16="http://schemas.microsoft.com/office/drawing/2014/main" id="{EE5FF759-951A-054F-9F4A-482FE7225052}"/>
                </a:ext>
              </a:extLst>
            </p:cNvPr>
            <p:cNvSpPr/>
            <p:nvPr userDrawn="1"/>
          </p:nvSpPr>
          <p:spPr>
            <a:xfrm>
              <a:off x="8065298" y="1577845"/>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err="1"/>
            </a:p>
          </p:txBody>
        </p:sp>
        <p:sp>
          <p:nvSpPr>
            <p:cNvPr id="46" name="Rectangle 45">
              <a:extLst>
                <a:ext uri="{FF2B5EF4-FFF2-40B4-BE49-F238E27FC236}">
                  <a16:creationId xmlns:a16="http://schemas.microsoft.com/office/drawing/2014/main" id="{90EB0590-F226-6748-B645-71C913F9B674}"/>
                </a:ext>
              </a:extLst>
            </p:cNvPr>
            <p:cNvSpPr/>
            <p:nvPr userDrawn="1"/>
          </p:nvSpPr>
          <p:spPr>
            <a:xfrm>
              <a:off x="8065298" y="2858561"/>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err="1"/>
            </a:p>
          </p:txBody>
        </p:sp>
        <p:sp>
          <p:nvSpPr>
            <p:cNvPr id="47" name="Rectangle 46">
              <a:extLst>
                <a:ext uri="{FF2B5EF4-FFF2-40B4-BE49-F238E27FC236}">
                  <a16:creationId xmlns:a16="http://schemas.microsoft.com/office/drawing/2014/main" id="{5D31B860-B762-A94B-B4E7-355AC4826289}"/>
                </a:ext>
              </a:extLst>
            </p:cNvPr>
            <p:cNvSpPr/>
            <p:nvPr userDrawn="1"/>
          </p:nvSpPr>
          <p:spPr>
            <a:xfrm>
              <a:off x="8065298" y="4139278"/>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err="1"/>
            </a:p>
          </p:txBody>
        </p:sp>
        <p:sp>
          <p:nvSpPr>
            <p:cNvPr id="48" name="Rectangle 47">
              <a:extLst>
                <a:ext uri="{FF2B5EF4-FFF2-40B4-BE49-F238E27FC236}">
                  <a16:creationId xmlns:a16="http://schemas.microsoft.com/office/drawing/2014/main" id="{982F9D60-F80B-2F4A-9903-3996F96A22C1}"/>
                </a:ext>
              </a:extLst>
            </p:cNvPr>
            <p:cNvSpPr/>
            <p:nvPr userDrawn="1"/>
          </p:nvSpPr>
          <p:spPr>
            <a:xfrm>
              <a:off x="380999" y="5419994"/>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err="1"/>
            </a:p>
          </p:txBody>
        </p:sp>
        <p:sp>
          <p:nvSpPr>
            <p:cNvPr id="49" name="Rectangle 48">
              <a:extLst>
                <a:ext uri="{FF2B5EF4-FFF2-40B4-BE49-F238E27FC236}">
                  <a16:creationId xmlns:a16="http://schemas.microsoft.com/office/drawing/2014/main" id="{69C6B9A7-FBBB-F541-A935-BD7AF34D2A23}"/>
                </a:ext>
              </a:extLst>
            </p:cNvPr>
            <p:cNvSpPr/>
            <p:nvPr userDrawn="1"/>
          </p:nvSpPr>
          <p:spPr>
            <a:xfrm>
              <a:off x="1661715" y="5419993"/>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err="1"/>
            </a:p>
          </p:txBody>
        </p:sp>
        <p:sp>
          <p:nvSpPr>
            <p:cNvPr id="50" name="Rectangle 49">
              <a:extLst>
                <a:ext uri="{FF2B5EF4-FFF2-40B4-BE49-F238E27FC236}">
                  <a16:creationId xmlns:a16="http://schemas.microsoft.com/office/drawing/2014/main" id="{D53EEC05-B7DA-1540-9D32-177152835D78}"/>
                </a:ext>
              </a:extLst>
            </p:cNvPr>
            <p:cNvSpPr/>
            <p:nvPr userDrawn="1"/>
          </p:nvSpPr>
          <p:spPr>
            <a:xfrm>
              <a:off x="2942432" y="5419993"/>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err="1"/>
            </a:p>
          </p:txBody>
        </p:sp>
        <p:sp>
          <p:nvSpPr>
            <p:cNvPr id="51" name="Rectangle 50">
              <a:extLst>
                <a:ext uri="{FF2B5EF4-FFF2-40B4-BE49-F238E27FC236}">
                  <a16:creationId xmlns:a16="http://schemas.microsoft.com/office/drawing/2014/main" id="{4FF87792-0038-E245-A756-AFA193BEC33C}"/>
                </a:ext>
              </a:extLst>
            </p:cNvPr>
            <p:cNvSpPr/>
            <p:nvPr userDrawn="1"/>
          </p:nvSpPr>
          <p:spPr>
            <a:xfrm>
              <a:off x="4223148" y="5419993"/>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err="1"/>
            </a:p>
          </p:txBody>
        </p:sp>
        <p:sp>
          <p:nvSpPr>
            <p:cNvPr id="52" name="Rectangle 51">
              <a:extLst>
                <a:ext uri="{FF2B5EF4-FFF2-40B4-BE49-F238E27FC236}">
                  <a16:creationId xmlns:a16="http://schemas.microsoft.com/office/drawing/2014/main" id="{563EA47D-7036-6149-BFDD-AE64B4F0440E}"/>
                </a:ext>
              </a:extLst>
            </p:cNvPr>
            <p:cNvSpPr/>
            <p:nvPr userDrawn="1"/>
          </p:nvSpPr>
          <p:spPr>
            <a:xfrm>
              <a:off x="5503865" y="5419993"/>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err="1"/>
            </a:p>
          </p:txBody>
        </p:sp>
        <p:sp>
          <p:nvSpPr>
            <p:cNvPr id="53" name="Rectangle 52">
              <a:extLst>
                <a:ext uri="{FF2B5EF4-FFF2-40B4-BE49-F238E27FC236}">
                  <a16:creationId xmlns:a16="http://schemas.microsoft.com/office/drawing/2014/main" id="{04CBC1BB-E618-4143-8102-0EE9DB6F72F6}"/>
                </a:ext>
              </a:extLst>
            </p:cNvPr>
            <p:cNvSpPr/>
            <p:nvPr userDrawn="1"/>
          </p:nvSpPr>
          <p:spPr>
            <a:xfrm>
              <a:off x="6784581" y="5419993"/>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err="1"/>
            </a:p>
          </p:txBody>
        </p:sp>
        <p:sp>
          <p:nvSpPr>
            <p:cNvPr id="54" name="Rectangle 53">
              <a:extLst>
                <a:ext uri="{FF2B5EF4-FFF2-40B4-BE49-F238E27FC236}">
                  <a16:creationId xmlns:a16="http://schemas.microsoft.com/office/drawing/2014/main" id="{16302F22-33DC-404D-B9F7-4999125BE1C0}"/>
                </a:ext>
              </a:extLst>
            </p:cNvPr>
            <p:cNvSpPr/>
            <p:nvPr userDrawn="1"/>
          </p:nvSpPr>
          <p:spPr>
            <a:xfrm>
              <a:off x="8065298" y="5419993"/>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err="1"/>
            </a:p>
          </p:txBody>
        </p:sp>
        <p:sp>
          <p:nvSpPr>
            <p:cNvPr id="55" name="Rectangle 54">
              <a:extLst>
                <a:ext uri="{FF2B5EF4-FFF2-40B4-BE49-F238E27FC236}">
                  <a16:creationId xmlns:a16="http://schemas.microsoft.com/office/drawing/2014/main" id="{63913E2F-D6C7-6E4C-AF84-F30990D1C5F1}"/>
                </a:ext>
              </a:extLst>
            </p:cNvPr>
            <p:cNvSpPr/>
            <p:nvPr userDrawn="1"/>
          </p:nvSpPr>
          <p:spPr>
            <a:xfrm>
              <a:off x="9343202" y="1577845"/>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err="1"/>
            </a:p>
          </p:txBody>
        </p:sp>
        <p:sp>
          <p:nvSpPr>
            <p:cNvPr id="56" name="Rectangle 55">
              <a:extLst>
                <a:ext uri="{FF2B5EF4-FFF2-40B4-BE49-F238E27FC236}">
                  <a16:creationId xmlns:a16="http://schemas.microsoft.com/office/drawing/2014/main" id="{98F6AD2D-9784-F642-A106-04B3A189A305}"/>
                </a:ext>
              </a:extLst>
            </p:cNvPr>
            <p:cNvSpPr/>
            <p:nvPr userDrawn="1"/>
          </p:nvSpPr>
          <p:spPr>
            <a:xfrm>
              <a:off x="9343202" y="2858561"/>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err="1"/>
            </a:p>
          </p:txBody>
        </p:sp>
        <p:sp>
          <p:nvSpPr>
            <p:cNvPr id="57" name="Rectangle 56">
              <a:extLst>
                <a:ext uri="{FF2B5EF4-FFF2-40B4-BE49-F238E27FC236}">
                  <a16:creationId xmlns:a16="http://schemas.microsoft.com/office/drawing/2014/main" id="{15BAA71B-3977-2C45-BFCD-DD42EE282F3A}"/>
                </a:ext>
              </a:extLst>
            </p:cNvPr>
            <p:cNvSpPr/>
            <p:nvPr userDrawn="1"/>
          </p:nvSpPr>
          <p:spPr>
            <a:xfrm>
              <a:off x="9343202" y="4139278"/>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err="1"/>
            </a:p>
          </p:txBody>
        </p:sp>
        <p:sp>
          <p:nvSpPr>
            <p:cNvPr id="58" name="Rectangle 57">
              <a:extLst>
                <a:ext uri="{FF2B5EF4-FFF2-40B4-BE49-F238E27FC236}">
                  <a16:creationId xmlns:a16="http://schemas.microsoft.com/office/drawing/2014/main" id="{009A6B8D-0BC6-844C-98BC-26714B74B89C}"/>
                </a:ext>
              </a:extLst>
            </p:cNvPr>
            <p:cNvSpPr/>
            <p:nvPr userDrawn="1"/>
          </p:nvSpPr>
          <p:spPr>
            <a:xfrm>
              <a:off x="9343202" y="5419993"/>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err="1"/>
            </a:p>
          </p:txBody>
        </p:sp>
        <p:sp>
          <p:nvSpPr>
            <p:cNvPr id="59" name="Rectangle 58">
              <a:extLst>
                <a:ext uri="{FF2B5EF4-FFF2-40B4-BE49-F238E27FC236}">
                  <a16:creationId xmlns:a16="http://schemas.microsoft.com/office/drawing/2014/main" id="{D8F3FD9C-200A-6341-94B3-0C1EB6DACAB0}"/>
                </a:ext>
              </a:extLst>
            </p:cNvPr>
            <p:cNvSpPr/>
            <p:nvPr userDrawn="1"/>
          </p:nvSpPr>
          <p:spPr>
            <a:xfrm>
              <a:off x="10621105" y="1577845"/>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err="1"/>
            </a:p>
          </p:txBody>
        </p:sp>
        <p:sp>
          <p:nvSpPr>
            <p:cNvPr id="60" name="Rectangle 59">
              <a:extLst>
                <a:ext uri="{FF2B5EF4-FFF2-40B4-BE49-F238E27FC236}">
                  <a16:creationId xmlns:a16="http://schemas.microsoft.com/office/drawing/2014/main" id="{138373EE-C7AD-A948-BF2D-EFDCBD86A63D}"/>
                </a:ext>
              </a:extLst>
            </p:cNvPr>
            <p:cNvSpPr/>
            <p:nvPr userDrawn="1"/>
          </p:nvSpPr>
          <p:spPr>
            <a:xfrm>
              <a:off x="10621105" y="2858561"/>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err="1"/>
            </a:p>
          </p:txBody>
        </p:sp>
        <p:sp>
          <p:nvSpPr>
            <p:cNvPr id="61" name="Rectangle 60">
              <a:extLst>
                <a:ext uri="{FF2B5EF4-FFF2-40B4-BE49-F238E27FC236}">
                  <a16:creationId xmlns:a16="http://schemas.microsoft.com/office/drawing/2014/main" id="{1D9BF3B8-1553-CB43-861A-0C55AC833BFD}"/>
                </a:ext>
              </a:extLst>
            </p:cNvPr>
            <p:cNvSpPr/>
            <p:nvPr userDrawn="1"/>
          </p:nvSpPr>
          <p:spPr>
            <a:xfrm>
              <a:off x="10621105" y="4139278"/>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err="1"/>
            </a:p>
          </p:txBody>
        </p:sp>
        <p:sp>
          <p:nvSpPr>
            <p:cNvPr id="62" name="Rectangle 61">
              <a:extLst>
                <a:ext uri="{FF2B5EF4-FFF2-40B4-BE49-F238E27FC236}">
                  <a16:creationId xmlns:a16="http://schemas.microsoft.com/office/drawing/2014/main" id="{A6D0F4D3-BA10-E141-99A5-7B49C20DF11A}"/>
                </a:ext>
              </a:extLst>
            </p:cNvPr>
            <p:cNvSpPr/>
            <p:nvPr userDrawn="1"/>
          </p:nvSpPr>
          <p:spPr>
            <a:xfrm>
              <a:off x="10621105" y="5419993"/>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err="1"/>
            </a:p>
          </p:txBody>
        </p:sp>
      </p:grpSp>
      <p:sp>
        <p:nvSpPr>
          <p:cNvPr id="37" name="Freeform 69">
            <a:extLst>
              <a:ext uri="{FF2B5EF4-FFF2-40B4-BE49-F238E27FC236}">
                <a16:creationId xmlns:a16="http://schemas.microsoft.com/office/drawing/2014/main" id="{3634B592-2BB6-5C4B-A72F-5EE93BA6F81A}"/>
              </a:ext>
            </a:extLst>
          </p:cNvPr>
          <p:cNvSpPr>
            <a:spLocks noEditPoints="1"/>
          </p:cNvSpPr>
          <p:nvPr userDrawn="1"/>
        </p:nvSpPr>
        <p:spPr bwMode="auto">
          <a:xfrm>
            <a:off x="3325653" y="1967482"/>
            <a:ext cx="499664" cy="424950"/>
          </a:xfrm>
          <a:custGeom>
            <a:avLst/>
            <a:gdLst>
              <a:gd name="T0" fmla="*/ 90 w 289"/>
              <a:gd name="T1" fmla="*/ 246 h 246"/>
              <a:gd name="T2" fmla="*/ 86 w 289"/>
              <a:gd name="T3" fmla="*/ 244 h 246"/>
              <a:gd name="T4" fmla="*/ 2 w 289"/>
              <a:gd name="T5" fmla="*/ 160 h 246"/>
              <a:gd name="T6" fmla="*/ 2 w 289"/>
              <a:gd name="T7" fmla="*/ 152 h 246"/>
              <a:gd name="T8" fmla="*/ 44 w 289"/>
              <a:gd name="T9" fmla="*/ 110 h 246"/>
              <a:gd name="T10" fmla="*/ 53 w 289"/>
              <a:gd name="T11" fmla="*/ 110 h 246"/>
              <a:gd name="T12" fmla="*/ 90 w 289"/>
              <a:gd name="T13" fmla="*/ 148 h 246"/>
              <a:gd name="T14" fmla="*/ 236 w 289"/>
              <a:gd name="T15" fmla="*/ 2 h 246"/>
              <a:gd name="T16" fmla="*/ 245 w 289"/>
              <a:gd name="T17" fmla="*/ 2 h 246"/>
              <a:gd name="T18" fmla="*/ 287 w 289"/>
              <a:gd name="T19" fmla="*/ 44 h 246"/>
              <a:gd name="T20" fmla="*/ 287 w 289"/>
              <a:gd name="T21" fmla="*/ 52 h 246"/>
              <a:gd name="T22" fmla="*/ 95 w 289"/>
              <a:gd name="T23" fmla="*/ 244 h 246"/>
              <a:gd name="T24" fmla="*/ 90 w 289"/>
              <a:gd name="T25" fmla="*/ 246 h 246"/>
              <a:gd name="T26" fmla="*/ 15 w 289"/>
              <a:gd name="T27" fmla="*/ 156 h 246"/>
              <a:gd name="T28" fmla="*/ 90 w 289"/>
              <a:gd name="T29" fmla="*/ 232 h 246"/>
              <a:gd name="T30" fmla="*/ 274 w 289"/>
              <a:gd name="T31" fmla="*/ 48 h 246"/>
              <a:gd name="T32" fmla="*/ 240 w 289"/>
              <a:gd name="T33" fmla="*/ 15 h 246"/>
              <a:gd name="T34" fmla="*/ 95 w 289"/>
              <a:gd name="T35" fmla="*/ 160 h 246"/>
              <a:gd name="T36" fmla="*/ 86 w 289"/>
              <a:gd name="T37" fmla="*/ 160 h 246"/>
              <a:gd name="T38" fmla="*/ 48 w 289"/>
              <a:gd name="T39" fmla="*/ 123 h 246"/>
              <a:gd name="T40" fmla="*/ 15 w 289"/>
              <a:gd name="T41" fmla="*/ 156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9" h="246">
                <a:moveTo>
                  <a:pt x="90" y="246"/>
                </a:moveTo>
                <a:cubicBezTo>
                  <a:pt x="89" y="246"/>
                  <a:pt x="87" y="246"/>
                  <a:pt x="86" y="244"/>
                </a:cubicBezTo>
                <a:cubicBezTo>
                  <a:pt x="2" y="160"/>
                  <a:pt x="2" y="160"/>
                  <a:pt x="2" y="160"/>
                </a:cubicBezTo>
                <a:cubicBezTo>
                  <a:pt x="0" y="158"/>
                  <a:pt x="0" y="154"/>
                  <a:pt x="2" y="152"/>
                </a:cubicBezTo>
                <a:cubicBezTo>
                  <a:pt x="44" y="110"/>
                  <a:pt x="44" y="110"/>
                  <a:pt x="44" y="110"/>
                </a:cubicBezTo>
                <a:cubicBezTo>
                  <a:pt x="47" y="108"/>
                  <a:pt x="50" y="108"/>
                  <a:pt x="53" y="110"/>
                </a:cubicBezTo>
                <a:cubicBezTo>
                  <a:pt x="90" y="148"/>
                  <a:pt x="90" y="148"/>
                  <a:pt x="90" y="148"/>
                </a:cubicBezTo>
                <a:cubicBezTo>
                  <a:pt x="236" y="2"/>
                  <a:pt x="236" y="2"/>
                  <a:pt x="236" y="2"/>
                </a:cubicBezTo>
                <a:cubicBezTo>
                  <a:pt x="239" y="0"/>
                  <a:pt x="242" y="0"/>
                  <a:pt x="245" y="2"/>
                </a:cubicBezTo>
                <a:cubicBezTo>
                  <a:pt x="287" y="44"/>
                  <a:pt x="287" y="44"/>
                  <a:pt x="287" y="44"/>
                </a:cubicBezTo>
                <a:cubicBezTo>
                  <a:pt x="289" y="46"/>
                  <a:pt x="289" y="50"/>
                  <a:pt x="287" y="52"/>
                </a:cubicBezTo>
                <a:cubicBezTo>
                  <a:pt x="95" y="244"/>
                  <a:pt x="95" y="244"/>
                  <a:pt x="95" y="244"/>
                </a:cubicBezTo>
                <a:cubicBezTo>
                  <a:pt x="94" y="246"/>
                  <a:pt x="92" y="246"/>
                  <a:pt x="90" y="246"/>
                </a:cubicBezTo>
                <a:close/>
                <a:moveTo>
                  <a:pt x="15" y="156"/>
                </a:moveTo>
                <a:cubicBezTo>
                  <a:pt x="90" y="232"/>
                  <a:pt x="90" y="232"/>
                  <a:pt x="90" y="232"/>
                </a:cubicBezTo>
                <a:cubicBezTo>
                  <a:pt x="274" y="48"/>
                  <a:pt x="274" y="48"/>
                  <a:pt x="274" y="48"/>
                </a:cubicBezTo>
                <a:cubicBezTo>
                  <a:pt x="240" y="15"/>
                  <a:pt x="240" y="15"/>
                  <a:pt x="240" y="15"/>
                </a:cubicBezTo>
                <a:cubicBezTo>
                  <a:pt x="95" y="160"/>
                  <a:pt x="95" y="160"/>
                  <a:pt x="95" y="160"/>
                </a:cubicBezTo>
                <a:cubicBezTo>
                  <a:pt x="92" y="163"/>
                  <a:pt x="89" y="163"/>
                  <a:pt x="86" y="160"/>
                </a:cubicBezTo>
                <a:cubicBezTo>
                  <a:pt x="48" y="123"/>
                  <a:pt x="48" y="123"/>
                  <a:pt x="48" y="123"/>
                </a:cubicBezTo>
                <a:lnTo>
                  <a:pt x="15" y="156"/>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solidFill>
                <a:schemeClr val="bg2"/>
              </a:solidFill>
              <a:latin typeface="+mj-lt"/>
            </a:endParaRPr>
          </a:p>
        </p:txBody>
      </p:sp>
      <p:grpSp>
        <p:nvGrpSpPr>
          <p:cNvPr id="91" name="Group 98">
            <a:extLst>
              <a:ext uri="{FF2B5EF4-FFF2-40B4-BE49-F238E27FC236}">
                <a16:creationId xmlns:a16="http://schemas.microsoft.com/office/drawing/2014/main" id="{9AC922D9-7CEE-B448-86D3-66DA557B7FF2}"/>
              </a:ext>
            </a:extLst>
          </p:cNvPr>
          <p:cNvGrpSpPr>
            <a:grpSpLocks noChangeAspect="1"/>
          </p:cNvGrpSpPr>
          <p:nvPr userDrawn="1"/>
        </p:nvGrpSpPr>
        <p:grpSpPr bwMode="auto">
          <a:xfrm>
            <a:off x="2084826" y="5548256"/>
            <a:ext cx="448560" cy="372925"/>
            <a:chOff x="1371" y="1755"/>
            <a:chExt cx="427" cy="355"/>
          </a:xfrm>
          <a:solidFill>
            <a:schemeClr val="accent1"/>
          </a:solidFill>
        </p:grpSpPr>
        <p:sp>
          <p:nvSpPr>
            <p:cNvPr id="92" name="Freeform 99">
              <a:extLst>
                <a:ext uri="{FF2B5EF4-FFF2-40B4-BE49-F238E27FC236}">
                  <a16:creationId xmlns:a16="http://schemas.microsoft.com/office/drawing/2014/main" id="{6DD3FF56-53E8-3945-A690-6D0C81F64008}"/>
                </a:ext>
              </a:extLst>
            </p:cNvPr>
            <p:cNvSpPr>
              <a:spLocks noEditPoints="1"/>
            </p:cNvSpPr>
            <p:nvPr/>
          </p:nvSpPr>
          <p:spPr bwMode="auto">
            <a:xfrm>
              <a:off x="1371" y="1755"/>
              <a:ext cx="427" cy="355"/>
            </a:xfrm>
            <a:custGeom>
              <a:avLst/>
              <a:gdLst>
                <a:gd name="T0" fmla="*/ 282 w 288"/>
                <a:gd name="T1" fmla="*/ 240 h 240"/>
                <a:gd name="T2" fmla="*/ 6 w 288"/>
                <a:gd name="T3" fmla="*/ 240 h 240"/>
                <a:gd name="T4" fmla="*/ 0 w 288"/>
                <a:gd name="T5" fmla="*/ 234 h 240"/>
                <a:gd name="T6" fmla="*/ 0 w 288"/>
                <a:gd name="T7" fmla="*/ 6 h 240"/>
                <a:gd name="T8" fmla="*/ 6 w 288"/>
                <a:gd name="T9" fmla="*/ 0 h 240"/>
                <a:gd name="T10" fmla="*/ 282 w 288"/>
                <a:gd name="T11" fmla="*/ 0 h 240"/>
                <a:gd name="T12" fmla="*/ 288 w 288"/>
                <a:gd name="T13" fmla="*/ 6 h 240"/>
                <a:gd name="T14" fmla="*/ 288 w 288"/>
                <a:gd name="T15" fmla="*/ 234 h 240"/>
                <a:gd name="T16" fmla="*/ 282 w 288"/>
                <a:gd name="T17" fmla="*/ 240 h 240"/>
                <a:gd name="T18" fmla="*/ 12 w 288"/>
                <a:gd name="T19" fmla="*/ 228 h 240"/>
                <a:gd name="T20" fmla="*/ 276 w 288"/>
                <a:gd name="T21" fmla="*/ 228 h 240"/>
                <a:gd name="T22" fmla="*/ 276 w 288"/>
                <a:gd name="T23" fmla="*/ 12 h 240"/>
                <a:gd name="T24" fmla="*/ 12 w 288"/>
                <a:gd name="T25" fmla="*/ 12 h 240"/>
                <a:gd name="T26" fmla="*/ 12 w 288"/>
                <a:gd name="T27" fmla="*/ 228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8" h="240">
                  <a:moveTo>
                    <a:pt x="282" y="240"/>
                  </a:moveTo>
                  <a:cubicBezTo>
                    <a:pt x="6" y="240"/>
                    <a:pt x="6" y="240"/>
                    <a:pt x="6" y="240"/>
                  </a:cubicBezTo>
                  <a:cubicBezTo>
                    <a:pt x="3" y="240"/>
                    <a:pt x="0" y="237"/>
                    <a:pt x="0" y="234"/>
                  </a:cubicBezTo>
                  <a:cubicBezTo>
                    <a:pt x="0" y="6"/>
                    <a:pt x="0" y="6"/>
                    <a:pt x="0" y="6"/>
                  </a:cubicBezTo>
                  <a:cubicBezTo>
                    <a:pt x="0" y="3"/>
                    <a:pt x="3" y="0"/>
                    <a:pt x="6" y="0"/>
                  </a:cubicBezTo>
                  <a:cubicBezTo>
                    <a:pt x="282" y="0"/>
                    <a:pt x="282" y="0"/>
                    <a:pt x="282" y="0"/>
                  </a:cubicBezTo>
                  <a:cubicBezTo>
                    <a:pt x="285" y="0"/>
                    <a:pt x="288" y="3"/>
                    <a:pt x="288" y="6"/>
                  </a:cubicBezTo>
                  <a:cubicBezTo>
                    <a:pt x="288" y="234"/>
                    <a:pt x="288" y="234"/>
                    <a:pt x="288" y="234"/>
                  </a:cubicBezTo>
                  <a:cubicBezTo>
                    <a:pt x="288" y="237"/>
                    <a:pt x="285" y="240"/>
                    <a:pt x="282" y="240"/>
                  </a:cubicBezTo>
                  <a:close/>
                  <a:moveTo>
                    <a:pt x="12" y="228"/>
                  </a:moveTo>
                  <a:cubicBezTo>
                    <a:pt x="276" y="228"/>
                    <a:pt x="276" y="228"/>
                    <a:pt x="276" y="228"/>
                  </a:cubicBezTo>
                  <a:cubicBezTo>
                    <a:pt x="276" y="12"/>
                    <a:pt x="276" y="12"/>
                    <a:pt x="276" y="12"/>
                  </a:cubicBezTo>
                  <a:cubicBezTo>
                    <a:pt x="12" y="12"/>
                    <a:pt x="12" y="12"/>
                    <a:pt x="12" y="12"/>
                  </a:cubicBezTo>
                  <a:lnTo>
                    <a:pt x="12" y="2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93" name="Freeform 100">
              <a:extLst>
                <a:ext uri="{FF2B5EF4-FFF2-40B4-BE49-F238E27FC236}">
                  <a16:creationId xmlns:a16="http://schemas.microsoft.com/office/drawing/2014/main" id="{B9DD30D6-7FC5-4E4B-AA29-A488CEB79813}"/>
                </a:ext>
              </a:extLst>
            </p:cNvPr>
            <p:cNvSpPr>
              <a:spLocks/>
            </p:cNvSpPr>
            <p:nvPr/>
          </p:nvSpPr>
          <p:spPr bwMode="auto">
            <a:xfrm>
              <a:off x="1407" y="1790"/>
              <a:ext cx="71" cy="71"/>
            </a:xfrm>
            <a:custGeom>
              <a:avLst/>
              <a:gdLst>
                <a:gd name="T0" fmla="*/ 6 w 48"/>
                <a:gd name="T1" fmla="*/ 48 h 48"/>
                <a:gd name="T2" fmla="*/ 0 w 48"/>
                <a:gd name="T3" fmla="*/ 42 h 48"/>
                <a:gd name="T4" fmla="*/ 0 w 48"/>
                <a:gd name="T5" fmla="*/ 6 h 48"/>
                <a:gd name="T6" fmla="*/ 6 w 48"/>
                <a:gd name="T7" fmla="*/ 0 h 48"/>
                <a:gd name="T8" fmla="*/ 42 w 48"/>
                <a:gd name="T9" fmla="*/ 0 h 48"/>
                <a:gd name="T10" fmla="*/ 48 w 48"/>
                <a:gd name="T11" fmla="*/ 6 h 48"/>
                <a:gd name="T12" fmla="*/ 42 w 48"/>
                <a:gd name="T13" fmla="*/ 12 h 48"/>
                <a:gd name="T14" fmla="*/ 12 w 48"/>
                <a:gd name="T15" fmla="*/ 12 h 48"/>
                <a:gd name="T16" fmla="*/ 12 w 48"/>
                <a:gd name="T17" fmla="*/ 42 h 48"/>
                <a:gd name="T18" fmla="*/ 6 w 48"/>
                <a:gd name="T19"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6" y="48"/>
                  </a:moveTo>
                  <a:cubicBezTo>
                    <a:pt x="3" y="48"/>
                    <a:pt x="0" y="45"/>
                    <a:pt x="0" y="42"/>
                  </a:cubicBezTo>
                  <a:cubicBezTo>
                    <a:pt x="0" y="6"/>
                    <a:pt x="0" y="6"/>
                    <a:pt x="0" y="6"/>
                  </a:cubicBezTo>
                  <a:cubicBezTo>
                    <a:pt x="0" y="3"/>
                    <a:pt x="3" y="0"/>
                    <a:pt x="6" y="0"/>
                  </a:cubicBezTo>
                  <a:cubicBezTo>
                    <a:pt x="42" y="0"/>
                    <a:pt x="42" y="0"/>
                    <a:pt x="42" y="0"/>
                  </a:cubicBezTo>
                  <a:cubicBezTo>
                    <a:pt x="45" y="0"/>
                    <a:pt x="48" y="3"/>
                    <a:pt x="48" y="6"/>
                  </a:cubicBezTo>
                  <a:cubicBezTo>
                    <a:pt x="48" y="9"/>
                    <a:pt x="45" y="12"/>
                    <a:pt x="42" y="12"/>
                  </a:cubicBezTo>
                  <a:cubicBezTo>
                    <a:pt x="12" y="12"/>
                    <a:pt x="12" y="12"/>
                    <a:pt x="12" y="12"/>
                  </a:cubicBezTo>
                  <a:cubicBezTo>
                    <a:pt x="12" y="42"/>
                    <a:pt x="12" y="42"/>
                    <a:pt x="12" y="42"/>
                  </a:cubicBezTo>
                  <a:cubicBezTo>
                    <a:pt x="12" y="45"/>
                    <a:pt x="9" y="48"/>
                    <a:pt x="6"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94" name="Freeform 101">
              <a:extLst>
                <a:ext uri="{FF2B5EF4-FFF2-40B4-BE49-F238E27FC236}">
                  <a16:creationId xmlns:a16="http://schemas.microsoft.com/office/drawing/2014/main" id="{B598F935-A581-034B-89D4-127294ECEFE4}"/>
                </a:ext>
              </a:extLst>
            </p:cNvPr>
            <p:cNvSpPr>
              <a:spLocks/>
            </p:cNvSpPr>
            <p:nvPr/>
          </p:nvSpPr>
          <p:spPr bwMode="auto">
            <a:xfrm>
              <a:off x="1691" y="1790"/>
              <a:ext cx="71" cy="71"/>
            </a:xfrm>
            <a:custGeom>
              <a:avLst/>
              <a:gdLst>
                <a:gd name="T0" fmla="*/ 42 w 48"/>
                <a:gd name="T1" fmla="*/ 48 h 48"/>
                <a:gd name="T2" fmla="*/ 36 w 48"/>
                <a:gd name="T3" fmla="*/ 42 h 48"/>
                <a:gd name="T4" fmla="*/ 36 w 48"/>
                <a:gd name="T5" fmla="*/ 12 h 48"/>
                <a:gd name="T6" fmla="*/ 6 w 48"/>
                <a:gd name="T7" fmla="*/ 12 h 48"/>
                <a:gd name="T8" fmla="*/ 0 w 48"/>
                <a:gd name="T9" fmla="*/ 6 h 48"/>
                <a:gd name="T10" fmla="*/ 6 w 48"/>
                <a:gd name="T11" fmla="*/ 0 h 48"/>
                <a:gd name="T12" fmla="*/ 42 w 48"/>
                <a:gd name="T13" fmla="*/ 0 h 48"/>
                <a:gd name="T14" fmla="*/ 48 w 48"/>
                <a:gd name="T15" fmla="*/ 6 h 48"/>
                <a:gd name="T16" fmla="*/ 48 w 48"/>
                <a:gd name="T17" fmla="*/ 42 h 48"/>
                <a:gd name="T18" fmla="*/ 42 w 48"/>
                <a:gd name="T19"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42" y="48"/>
                  </a:moveTo>
                  <a:cubicBezTo>
                    <a:pt x="39" y="48"/>
                    <a:pt x="36" y="45"/>
                    <a:pt x="36" y="42"/>
                  </a:cubicBezTo>
                  <a:cubicBezTo>
                    <a:pt x="36" y="12"/>
                    <a:pt x="36" y="12"/>
                    <a:pt x="36" y="12"/>
                  </a:cubicBezTo>
                  <a:cubicBezTo>
                    <a:pt x="6" y="12"/>
                    <a:pt x="6" y="12"/>
                    <a:pt x="6" y="12"/>
                  </a:cubicBezTo>
                  <a:cubicBezTo>
                    <a:pt x="3" y="12"/>
                    <a:pt x="0" y="9"/>
                    <a:pt x="0" y="6"/>
                  </a:cubicBezTo>
                  <a:cubicBezTo>
                    <a:pt x="0" y="3"/>
                    <a:pt x="3" y="0"/>
                    <a:pt x="6" y="0"/>
                  </a:cubicBezTo>
                  <a:cubicBezTo>
                    <a:pt x="42" y="0"/>
                    <a:pt x="42" y="0"/>
                    <a:pt x="42" y="0"/>
                  </a:cubicBezTo>
                  <a:cubicBezTo>
                    <a:pt x="45" y="0"/>
                    <a:pt x="48" y="3"/>
                    <a:pt x="48" y="6"/>
                  </a:cubicBezTo>
                  <a:cubicBezTo>
                    <a:pt x="48" y="42"/>
                    <a:pt x="48" y="42"/>
                    <a:pt x="48" y="42"/>
                  </a:cubicBezTo>
                  <a:cubicBezTo>
                    <a:pt x="48" y="45"/>
                    <a:pt x="45" y="48"/>
                    <a:pt x="42"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95" name="Freeform 102">
              <a:extLst>
                <a:ext uri="{FF2B5EF4-FFF2-40B4-BE49-F238E27FC236}">
                  <a16:creationId xmlns:a16="http://schemas.microsoft.com/office/drawing/2014/main" id="{24EC5BA8-8063-3241-A2BA-5D3F0C810EF9}"/>
                </a:ext>
              </a:extLst>
            </p:cNvPr>
            <p:cNvSpPr>
              <a:spLocks/>
            </p:cNvSpPr>
            <p:nvPr/>
          </p:nvSpPr>
          <p:spPr bwMode="auto">
            <a:xfrm>
              <a:off x="1407" y="2004"/>
              <a:ext cx="71" cy="71"/>
            </a:xfrm>
            <a:custGeom>
              <a:avLst/>
              <a:gdLst>
                <a:gd name="T0" fmla="*/ 42 w 48"/>
                <a:gd name="T1" fmla="*/ 48 h 48"/>
                <a:gd name="T2" fmla="*/ 6 w 48"/>
                <a:gd name="T3" fmla="*/ 48 h 48"/>
                <a:gd name="T4" fmla="*/ 0 w 48"/>
                <a:gd name="T5" fmla="*/ 42 h 48"/>
                <a:gd name="T6" fmla="*/ 0 w 48"/>
                <a:gd name="T7" fmla="*/ 6 h 48"/>
                <a:gd name="T8" fmla="*/ 6 w 48"/>
                <a:gd name="T9" fmla="*/ 0 h 48"/>
                <a:gd name="T10" fmla="*/ 12 w 48"/>
                <a:gd name="T11" fmla="*/ 6 h 48"/>
                <a:gd name="T12" fmla="*/ 12 w 48"/>
                <a:gd name="T13" fmla="*/ 36 h 48"/>
                <a:gd name="T14" fmla="*/ 42 w 48"/>
                <a:gd name="T15" fmla="*/ 36 h 48"/>
                <a:gd name="T16" fmla="*/ 48 w 48"/>
                <a:gd name="T17" fmla="*/ 42 h 48"/>
                <a:gd name="T18" fmla="*/ 42 w 48"/>
                <a:gd name="T19"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42" y="48"/>
                  </a:moveTo>
                  <a:cubicBezTo>
                    <a:pt x="6" y="48"/>
                    <a:pt x="6" y="48"/>
                    <a:pt x="6" y="48"/>
                  </a:cubicBezTo>
                  <a:cubicBezTo>
                    <a:pt x="3" y="48"/>
                    <a:pt x="0" y="45"/>
                    <a:pt x="0" y="42"/>
                  </a:cubicBezTo>
                  <a:cubicBezTo>
                    <a:pt x="0" y="6"/>
                    <a:pt x="0" y="6"/>
                    <a:pt x="0" y="6"/>
                  </a:cubicBezTo>
                  <a:cubicBezTo>
                    <a:pt x="0" y="3"/>
                    <a:pt x="3" y="0"/>
                    <a:pt x="6" y="0"/>
                  </a:cubicBezTo>
                  <a:cubicBezTo>
                    <a:pt x="9" y="0"/>
                    <a:pt x="12" y="3"/>
                    <a:pt x="12" y="6"/>
                  </a:cubicBezTo>
                  <a:cubicBezTo>
                    <a:pt x="12" y="36"/>
                    <a:pt x="12" y="36"/>
                    <a:pt x="12" y="36"/>
                  </a:cubicBezTo>
                  <a:cubicBezTo>
                    <a:pt x="42" y="36"/>
                    <a:pt x="42" y="36"/>
                    <a:pt x="42" y="36"/>
                  </a:cubicBezTo>
                  <a:cubicBezTo>
                    <a:pt x="45" y="36"/>
                    <a:pt x="48" y="39"/>
                    <a:pt x="48" y="42"/>
                  </a:cubicBezTo>
                  <a:cubicBezTo>
                    <a:pt x="48" y="45"/>
                    <a:pt x="45" y="48"/>
                    <a:pt x="42"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96" name="Freeform 103">
              <a:extLst>
                <a:ext uri="{FF2B5EF4-FFF2-40B4-BE49-F238E27FC236}">
                  <a16:creationId xmlns:a16="http://schemas.microsoft.com/office/drawing/2014/main" id="{CF8C2DB6-381F-254A-B48E-15AFF4C7C781}"/>
                </a:ext>
              </a:extLst>
            </p:cNvPr>
            <p:cNvSpPr>
              <a:spLocks/>
            </p:cNvSpPr>
            <p:nvPr/>
          </p:nvSpPr>
          <p:spPr bwMode="auto">
            <a:xfrm>
              <a:off x="1691" y="2004"/>
              <a:ext cx="71" cy="71"/>
            </a:xfrm>
            <a:custGeom>
              <a:avLst/>
              <a:gdLst>
                <a:gd name="T0" fmla="*/ 42 w 48"/>
                <a:gd name="T1" fmla="*/ 48 h 48"/>
                <a:gd name="T2" fmla="*/ 6 w 48"/>
                <a:gd name="T3" fmla="*/ 48 h 48"/>
                <a:gd name="T4" fmla="*/ 0 w 48"/>
                <a:gd name="T5" fmla="*/ 42 h 48"/>
                <a:gd name="T6" fmla="*/ 6 w 48"/>
                <a:gd name="T7" fmla="*/ 36 h 48"/>
                <a:gd name="T8" fmla="*/ 36 w 48"/>
                <a:gd name="T9" fmla="*/ 36 h 48"/>
                <a:gd name="T10" fmla="*/ 36 w 48"/>
                <a:gd name="T11" fmla="*/ 6 h 48"/>
                <a:gd name="T12" fmla="*/ 42 w 48"/>
                <a:gd name="T13" fmla="*/ 0 h 48"/>
                <a:gd name="T14" fmla="*/ 48 w 48"/>
                <a:gd name="T15" fmla="*/ 6 h 48"/>
                <a:gd name="T16" fmla="*/ 48 w 48"/>
                <a:gd name="T17" fmla="*/ 42 h 48"/>
                <a:gd name="T18" fmla="*/ 42 w 48"/>
                <a:gd name="T19"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42" y="48"/>
                  </a:moveTo>
                  <a:cubicBezTo>
                    <a:pt x="6" y="48"/>
                    <a:pt x="6" y="48"/>
                    <a:pt x="6" y="48"/>
                  </a:cubicBezTo>
                  <a:cubicBezTo>
                    <a:pt x="3" y="48"/>
                    <a:pt x="0" y="45"/>
                    <a:pt x="0" y="42"/>
                  </a:cubicBezTo>
                  <a:cubicBezTo>
                    <a:pt x="0" y="39"/>
                    <a:pt x="3" y="36"/>
                    <a:pt x="6" y="36"/>
                  </a:cubicBezTo>
                  <a:cubicBezTo>
                    <a:pt x="36" y="36"/>
                    <a:pt x="36" y="36"/>
                    <a:pt x="36" y="36"/>
                  </a:cubicBezTo>
                  <a:cubicBezTo>
                    <a:pt x="36" y="6"/>
                    <a:pt x="36" y="6"/>
                    <a:pt x="36" y="6"/>
                  </a:cubicBezTo>
                  <a:cubicBezTo>
                    <a:pt x="36" y="3"/>
                    <a:pt x="39" y="0"/>
                    <a:pt x="42" y="0"/>
                  </a:cubicBezTo>
                  <a:cubicBezTo>
                    <a:pt x="45" y="0"/>
                    <a:pt x="48" y="3"/>
                    <a:pt x="48" y="6"/>
                  </a:cubicBezTo>
                  <a:cubicBezTo>
                    <a:pt x="48" y="42"/>
                    <a:pt x="48" y="42"/>
                    <a:pt x="48" y="42"/>
                  </a:cubicBezTo>
                  <a:cubicBezTo>
                    <a:pt x="48" y="45"/>
                    <a:pt x="45" y="48"/>
                    <a:pt x="42"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97" name="Freeform 104">
              <a:extLst>
                <a:ext uri="{FF2B5EF4-FFF2-40B4-BE49-F238E27FC236}">
                  <a16:creationId xmlns:a16="http://schemas.microsoft.com/office/drawing/2014/main" id="{0667E557-C3C5-454F-BFFD-0892A85D1147}"/>
                </a:ext>
              </a:extLst>
            </p:cNvPr>
            <p:cNvSpPr>
              <a:spLocks noEditPoints="1"/>
            </p:cNvSpPr>
            <p:nvPr/>
          </p:nvSpPr>
          <p:spPr bwMode="auto">
            <a:xfrm>
              <a:off x="1441" y="1844"/>
              <a:ext cx="286" cy="177"/>
            </a:xfrm>
            <a:custGeom>
              <a:avLst/>
              <a:gdLst>
                <a:gd name="T0" fmla="*/ 97 w 193"/>
                <a:gd name="T1" fmla="*/ 120 h 120"/>
                <a:gd name="T2" fmla="*/ 2 w 193"/>
                <a:gd name="T3" fmla="*/ 64 h 120"/>
                <a:gd name="T4" fmla="*/ 2 w 193"/>
                <a:gd name="T5" fmla="*/ 56 h 120"/>
                <a:gd name="T6" fmla="*/ 97 w 193"/>
                <a:gd name="T7" fmla="*/ 0 h 120"/>
                <a:gd name="T8" fmla="*/ 191 w 193"/>
                <a:gd name="T9" fmla="*/ 56 h 120"/>
                <a:gd name="T10" fmla="*/ 191 w 193"/>
                <a:gd name="T11" fmla="*/ 64 h 120"/>
                <a:gd name="T12" fmla="*/ 97 w 193"/>
                <a:gd name="T13" fmla="*/ 120 h 120"/>
                <a:gd name="T14" fmla="*/ 15 w 193"/>
                <a:gd name="T15" fmla="*/ 60 h 120"/>
                <a:gd name="T16" fmla="*/ 97 w 193"/>
                <a:gd name="T17" fmla="*/ 108 h 120"/>
                <a:gd name="T18" fmla="*/ 179 w 193"/>
                <a:gd name="T19" fmla="*/ 60 h 120"/>
                <a:gd name="T20" fmla="*/ 97 w 193"/>
                <a:gd name="T21" fmla="*/ 12 h 120"/>
                <a:gd name="T22" fmla="*/ 15 w 193"/>
                <a:gd name="T23" fmla="*/ 6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3" h="120">
                  <a:moveTo>
                    <a:pt x="97" y="120"/>
                  </a:moveTo>
                  <a:cubicBezTo>
                    <a:pt x="53" y="120"/>
                    <a:pt x="4" y="66"/>
                    <a:pt x="2" y="64"/>
                  </a:cubicBezTo>
                  <a:cubicBezTo>
                    <a:pt x="0" y="62"/>
                    <a:pt x="0" y="58"/>
                    <a:pt x="2" y="56"/>
                  </a:cubicBezTo>
                  <a:cubicBezTo>
                    <a:pt x="4" y="54"/>
                    <a:pt x="53" y="0"/>
                    <a:pt x="97" y="0"/>
                  </a:cubicBezTo>
                  <a:cubicBezTo>
                    <a:pt x="141" y="0"/>
                    <a:pt x="189" y="54"/>
                    <a:pt x="191" y="56"/>
                  </a:cubicBezTo>
                  <a:cubicBezTo>
                    <a:pt x="193" y="58"/>
                    <a:pt x="193" y="62"/>
                    <a:pt x="191" y="64"/>
                  </a:cubicBezTo>
                  <a:cubicBezTo>
                    <a:pt x="189" y="66"/>
                    <a:pt x="141" y="120"/>
                    <a:pt x="97" y="120"/>
                  </a:cubicBezTo>
                  <a:close/>
                  <a:moveTo>
                    <a:pt x="15" y="60"/>
                  </a:moveTo>
                  <a:cubicBezTo>
                    <a:pt x="27" y="72"/>
                    <a:pt x="64" y="108"/>
                    <a:pt x="97" y="108"/>
                  </a:cubicBezTo>
                  <a:cubicBezTo>
                    <a:pt x="129" y="108"/>
                    <a:pt x="167" y="72"/>
                    <a:pt x="179" y="60"/>
                  </a:cubicBezTo>
                  <a:cubicBezTo>
                    <a:pt x="167" y="48"/>
                    <a:pt x="129" y="12"/>
                    <a:pt x="97" y="12"/>
                  </a:cubicBezTo>
                  <a:cubicBezTo>
                    <a:pt x="64" y="12"/>
                    <a:pt x="27" y="48"/>
                    <a:pt x="15"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98" name="Freeform 105">
              <a:extLst>
                <a:ext uri="{FF2B5EF4-FFF2-40B4-BE49-F238E27FC236}">
                  <a16:creationId xmlns:a16="http://schemas.microsoft.com/office/drawing/2014/main" id="{3BB22AA7-DF3C-C443-90C8-1FB2B5423AB0}"/>
                </a:ext>
              </a:extLst>
            </p:cNvPr>
            <p:cNvSpPr>
              <a:spLocks noEditPoints="1"/>
            </p:cNvSpPr>
            <p:nvPr/>
          </p:nvSpPr>
          <p:spPr bwMode="auto">
            <a:xfrm>
              <a:off x="1531" y="1879"/>
              <a:ext cx="107" cy="107"/>
            </a:xfrm>
            <a:custGeom>
              <a:avLst/>
              <a:gdLst>
                <a:gd name="T0" fmla="*/ 36 w 72"/>
                <a:gd name="T1" fmla="*/ 72 h 72"/>
                <a:gd name="T2" fmla="*/ 0 w 72"/>
                <a:gd name="T3" fmla="*/ 36 h 72"/>
                <a:gd name="T4" fmla="*/ 36 w 72"/>
                <a:gd name="T5" fmla="*/ 0 h 72"/>
                <a:gd name="T6" fmla="*/ 72 w 72"/>
                <a:gd name="T7" fmla="*/ 36 h 72"/>
                <a:gd name="T8" fmla="*/ 36 w 72"/>
                <a:gd name="T9" fmla="*/ 72 h 72"/>
                <a:gd name="T10" fmla="*/ 36 w 72"/>
                <a:gd name="T11" fmla="*/ 12 h 72"/>
                <a:gd name="T12" fmla="*/ 12 w 72"/>
                <a:gd name="T13" fmla="*/ 36 h 72"/>
                <a:gd name="T14" fmla="*/ 36 w 72"/>
                <a:gd name="T15" fmla="*/ 60 h 72"/>
                <a:gd name="T16" fmla="*/ 60 w 72"/>
                <a:gd name="T17" fmla="*/ 36 h 72"/>
                <a:gd name="T18" fmla="*/ 36 w 72"/>
                <a:gd name="T19" fmla="*/ 1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72">
                  <a:moveTo>
                    <a:pt x="36" y="72"/>
                  </a:moveTo>
                  <a:cubicBezTo>
                    <a:pt x="16" y="72"/>
                    <a:pt x="0" y="56"/>
                    <a:pt x="0" y="36"/>
                  </a:cubicBezTo>
                  <a:cubicBezTo>
                    <a:pt x="0" y="16"/>
                    <a:pt x="16" y="0"/>
                    <a:pt x="36" y="0"/>
                  </a:cubicBezTo>
                  <a:cubicBezTo>
                    <a:pt x="56" y="0"/>
                    <a:pt x="72" y="16"/>
                    <a:pt x="72" y="36"/>
                  </a:cubicBezTo>
                  <a:cubicBezTo>
                    <a:pt x="72" y="56"/>
                    <a:pt x="56" y="72"/>
                    <a:pt x="36" y="72"/>
                  </a:cubicBezTo>
                  <a:close/>
                  <a:moveTo>
                    <a:pt x="36" y="12"/>
                  </a:moveTo>
                  <a:cubicBezTo>
                    <a:pt x="23" y="12"/>
                    <a:pt x="12" y="23"/>
                    <a:pt x="12" y="36"/>
                  </a:cubicBezTo>
                  <a:cubicBezTo>
                    <a:pt x="12" y="49"/>
                    <a:pt x="23" y="60"/>
                    <a:pt x="36" y="60"/>
                  </a:cubicBezTo>
                  <a:cubicBezTo>
                    <a:pt x="49" y="60"/>
                    <a:pt x="60" y="49"/>
                    <a:pt x="60" y="36"/>
                  </a:cubicBezTo>
                  <a:cubicBezTo>
                    <a:pt x="60" y="23"/>
                    <a:pt x="49" y="12"/>
                    <a:pt x="3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99" name="Oval 106">
              <a:extLst>
                <a:ext uri="{FF2B5EF4-FFF2-40B4-BE49-F238E27FC236}">
                  <a16:creationId xmlns:a16="http://schemas.microsoft.com/office/drawing/2014/main" id="{840F5257-5088-364D-878D-3C2254FB2EC8}"/>
                </a:ext>
              </a:extLst>
            </p:cNvPr>
            <p:cNvSpPr>
              <a:spLocks noChangeArrowheads="1"/>
            </p:cNvSpPr>
            <p:nvPr/>
          </p:nvSpPr>
          <p:spPr bwMode="auto">
            <a:xfrm>
              <a:off x="1567" y="1915"/>
              <a:ext cx="35" cy="3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grpSp>
      <p:grpSp>
        <p:nvGrpSpPr>
          <p:cNvPr id="111" name="Group 41">
            <a:extLst>
              <a:ext uri="{FF2B5EF4-FFF2-40B4-BE49-F238E27FC236}">
                <a16:creationId xmlns:a16="http://schemas.microsoft.com/office/drawing/2014/main" id="{CAE15CC3-F3B0-4346-93C0-B55CF2674050}"/>
              </a:ext>
            </a:extLst>
          </p:cNvPr>
          <p:cNvGrpSpPr>
            <a:grpSpLocks noChangeAspect="1"/>
          </p:cNvGrpSpPr>
          <p:nvPr userDrawn="1"/>
        </p:nvGrpSpPr>
        <p:grpSpPr bwMode="auto">
          <a:xfrm>
            <a:off x="9695631" y="5524348"/>
            <a:ext cx="459581" cy="420743"/>
            <a:chOff x="3439" y="460"/>
            <a:chExt cx="426" cy="390"/>
          </a:xfrm>
          <a:solidFill>
            <a:schemeClr val="accent1"/>
          </a:solidFill>
        </p:grpSpPr>
        <p:sp>
          <p:nvSpPr>
            <p:cNvPr id="112" name="Freeform 42">
              <a:extLst>
                <a:ext uri="{FF2B5EF4-FFF2-40B4-BE49-F238E27FC236}">
                  <a16:creationId xmlns:a16="http://schemas.microsoft.com/office/drawing/2014/main" id="{FC866253-99F8-F940-8BD2-B8A0B5BABFB5}"/>
                </a:ext>
              </a:extLst>
            </p:cNvPr>
            <p:cNvSpPr>
              <a:spLocks noEditPoints="1"/>
            </p:cNvSpPr>
            <p:nvPr/>
          </p:nvSpPr>
          <p:spPr bwMode="auto">
            <a:xfrm>
              <a:off x="3439" y="584"/>
              <a:ext cx="426" cy="266"/>
            </a:xfrm>
            <a:custGeom>
              <a:avLst/>
              <a:gdLst>
                <a:gd name="T0" fmla="*/ 265 w 288"/>
                <a:gd name="T1" fmla="*/ 180 h 180"/>
                <a:gd name="T2" fmla="*/ 23 w 288"/>
                <a:gd name="T3" fmla="*/ 180 h 180"/>
                <a:gd name="T4" fmla="*/ 0 w 288"/>
                <a:gd name="T5" fmla="*/ 157 h 180"/>
                <a:gd name="T6" fmla="*/ 0 w 288"/>
                <a:gd name="T7" fmla="*/ 6 h 180"/>
                <a:gd name="T8" fmla="*/ 6 w 288"/>
                <a:gd name="T9" fmla="*/ 0 h 180"/>
                <a:gd name="T10" fmla="*/ 282 w 288"/>
                <a:gd name="T11" fmla="*/ 0 h 180"/>
                <a:gd name="T12" fmla="*/ 288 w 288"/>
                <a:gd name="T13" fmla="*/ 6 h 180"/>
                <a:gd name="T14" fmla="*/ 288 w 288"/>
                <a:gd name="T15" fmla="*/ 157 h 180"/>
                <a:gd name="T16" fmla="*/ 265 w 288"/>
                <a:gd name="T17" fmla="*/ 180 h 180"/>
                <a:gd name="T18" fmla="*/ 12 w 288"/>
                <a:gd name="T19" fmla="*/ 12 h 180"/>
                <a:gd name="T20" fmla="*/ 12 w 288"/>
                <a:gd name="T21" fmla="*/ 157 h 180"/>
                <a:gd name="T22" fmla="*/ 23 w 288"/>
                <a:gd name="T23" fmla="*/ 168 h 180"/>
                <a:gd name="T24" fmla="*/ 265 w 288"/>
                <a:gd name="T25" fmla="*/ 168 h 180"/>
                <a:gd name="T26" fmla="*/ 276 w 288"/>
                <a:gd name="T27" fmla="*/ 157 h 180"/>
                <a:gd name="T28" fmla="*/ 276 w 288"/>
                <a:gd name="T29" fmla="*/ 12 h 180"/>
                <a:gd name="T30" fmla="*/ 12 w 288"/>
                <a:gd name="T31" fmla="*/ 12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8" h="180">
                  <a:moveTo>
                    <a:pt x="265" y="180"/>
                  </a:moveTo>
                  <a:cubicBezTo>
                    <a:pt x="23" y="180"/>
                    <a:pt x="23" y="180"/>
                    <a:pt x="23" y="180"/>
                  </a:cubicBezTo>
                  <a:cubicBezTo>
                    <a:pt x="10" y="180"/>
                    <a:pt x="0" y="170"/>
                    <a:pt x="0" y="157"/>
                  </a:cubicBezTo>
                  <a:cubicBezTo>
                    <a:pt x="0" y="6"/>
                    <a:pt x="0" y="6"/>
                    <a:pt x="0" y="6"/>
                  </a:cubicBezTo>
                  <a:cubicBezTo>
                    <a:pt x="0" y="3"/>
                    <a:pt x="3" y="0"/>
                    <a:pt x="6" y="0"/>
                  </a:cubicBezTo>
                  <a:cubicBezTo>
                    <a:pt x="282" y="0"/>
                    <a:pt x="282" y="0"/>
                    <a:pt x="282" y="0"/>
                  </a:cubicBezTo>
                  <a:cubicBezTo>
                    <a:pt x="285" y="0"/>
                    <a:pt x="288" y="3"/>
                    <a:pt x="288" y="6"/>
                  </a:cubicBezTo>
                  <a:cubicBezTo>
                    <a:pt x="288" y="157"/>
                    <a:pt x="288" y="157"/>
                    <a:pt x="288" y="157"/>
                  </a:cubicBezTo>
                  <a:cubicBezTo>
                    <a:pt x="288" y="170"/>
                    <a:pt x="277" y="180"/>
                    <a:pt x="265" y="180"/>
                  </a:cubicBezTo>
                  <a:close/>
                  <a:moveTo>
                    <a:pt x="12" y="12"/>
                  </a:moveTo>
                  <a:cubicBezTo>
                    <a:pt x="12" y="157"/>
                    <a:pt x="12" y="157"/>
                    <a:pt x="12" y="157"/>
                  </a:cubicBezTo>
                  <a:cubicBezTo>
                    <a:pt x="12" y="163"/>
                    <a:pt x="17" y="168"/>
                    <a:pt x="23" y="168"/>
                  </a:cubicBezTo>
                  <a:cubicBezTo>
                    <a:pt x="265" y="168"/>
                    <a:pt x="265" y="168"/>
                    <a:pt x="265" y="168"/>
                  </a:cubicBezTo>
                  <a:cubicBezTo>
                    <a:pt x="271" y="168"/>
                    <a:pt x="276" y="163"/>
                    <a:pt x="276" y="157"/>
                  </a:cubicBezTo>
                  <a:cubicBezTo>
                    <a:pt x="276" y="12"/>
                    <a:pt x="276" y="12"/>
                    <a:pt x="276" y="12"/>
                  </a:cubicBezTo>
                  <a:lnTo>
                    <a:pt x="12"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solidFill>
                  <a:schemeClr val="bg2"/>
                </a:solidFill>
              </a:endParaRPr>
            </a:p>
          </p:txBody>
        </p:sp>
        <p:sp>
          <p:nvSpPr>
            <p:cNvPr id="113" name="Freeform 43">
              <a:extLst>
                <a:ext uri="{FF2B5EF4-FFF2-40B4-BE49-F238E27FC236}">
                  <a16:creationId xmlns:a16="http://schemas.microsoft.com/office/drawing/2014/main" id="{DAD71534-CAEB-4342-9B3B-ACB93687E4EC}"/>
                </a:ext>
              </a:extLst>
            </p:cNvPr>
            <p:cNvSpPr>
              <a:spLocks noEditPoints="1"/>
            </p:cNvSpPr>
            <p:nvPr/>
          </p:nvSpPr>
          <p:spPr bwMode="auto">
            <a:xfrm>
              <a:off x="3581" y="637"/>
              <a:ext cx="160" cy="160"/>
            </a:xfrm>
            <a:custGeom>
              <a:avLst/>
              <a:gdLst>
                <a:gd name="T0" fmla="*/ 6 w 108"/>
                <a:gd name="T1" fmla="*/ 108 h 108"/>
                <a:gd name="T2" fmla="*/ 3 w 108"/>
                <a:gd name="T3" fmla="*/ 107 h 108"/>
                <a:gd name="T4" fmla="*/ 0 w 108"/>
                <a:gd name="T5" fmla="*/ 102 h 108"/>
                <a:gd name="T6" fmla="*/ 0 w 108"/>
                <a:gd name="T7" fmla="*/ 6 h 108"/>
                <a:gd name="T8" fmla="*/ 3 w 108"/>
                <a:gd name="T9" fmla="*/ 1 h 108"/>
                <a:gd name="T10" fmla="*/ 9 w 108"/>
                <a:gd name="T11" fmla="*/ 1 h 108"/>
                <a:gd name="T12" fmla="*/ 105 w 108"/>
                <a:gd name="T13" fmla="*/ 49 h 108"/>
                <a:gd name="T14" fmla="*/ 108 w 108"/>
                <a:gd name="T15" fmla="*/ 54 h 108"/>
                <a:gd name="T16" fmla="*/ 105 w 108"/>
                <a:gd name="T17" fmla="*/ 60 h 108"/>
                <a:gd name="T18" fmla="*/ 9 w 108"/>
                <a:gd name="T19" fmla="*/ 108 h 108"/>
                <a:gd name="T20" fmla="*/ 6 w 108"/>
                <a:gd name="T21" fmla="*/ 108 h 108"/>
                <a:gd name="T22" fmla="*/ 12 w 108"/>
                <a:gd name="T23" fmla="*/ 16 h 108"/>
                <a:gd name="T24" fmla="*/ 12 w 108"/>
                <a:gd name="T25" fmla="*/ 93 h 108"/>
                <a:gd name="T26" fmla="*/ 88 w 108"/>
                <a:gd name="T27" fmla="*/ 54 h 108"/>
                <a:gd name="T28" fmla="*/ 12 w 108"/>
                <a:gd name="T29" fmla="*/ 16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8" h="108">
                  <a:moveTo>
                    <a:pt x="6" y="108"/>
                  </a:moveTo>
                  <a:cubicBezTo>
                    <a:pt x="5" y="108"/>
                    <a:pt x="4" y="108"/>
                    <a:pt x="3" y="107"/>
                  </a:cubicBezTo>
                  <a:cubicBezTo>
                    <a:pt x="1" y="106"/>
                    <a:pt x="0" y="104"/>
                    <a:pt x="0" y="102"/>
                  </a:cubicBezTo>
                  <a:cubicBezTo>
                    <a:pt x="0" y="6"/>
                    <a:pt x="0" y="6"/>
                    <a:pt x="0" y="6"/>
                  </a:cubicBezTo>
                  <a:cubicBezTo>
                    <a:pt x="0" y="4"/>
                    <a:pt x="1" y="2"/>
                    <a:pt x="3" y="1"/>
                  </a:cubicBezTo>
                  <a:cubicBezTo>
                    <a:pt x="4" y="0"/>
                    <a:pt x="7" y="0"/>
                    <a:pt x="9" y="1"/>
                  </a:cubicBezTo>
                  <a:cubicBezTo>
                    <a:pt x="105" y="49"/>
                    <a:pt x="105" y="49"/>
                    <a:pt x="105" y="49"/>
                  </a:cubicBezTo>
                  <a:cubicBezTo>
                    <a:pt x="107" y="50"/>
                    <a:pt x="108" y="52"/>
                    <a:pt x="108" y="54"/>
                  </a:cubicBezTo>
                  <a:cubicBezTo>
                    <a:pt x="108" y="57"/>
                    <a:pt x="107" y="59"/>
                    <a:pt x="105" y="60"/>
                  </a:cubicBezTo>
                  <a:cubicBezTo>
                    <a:pt x="9" y="108"/>
                    <a:pt x="9" y="108"/>
                    <a:pt x="9" y="108"/>
                  </a:cubicBezTo>
                  <a:cubicBezTo>
                    <a:pt x="8" y="108"/>
                    <a:pt x="7" y="108"/>
                    <a:pt x="6" y="108"/>
                  </a:cubicBezTo>
                  <a:close/>
                  <a:moveTo>
                    <a:pt x="12" y="16"/>
                  </a:moveTo>
                  <a:cubicBezTo>
                    <a:pt x="12" y="93"/>
                    <a:pt x="12" y="93"/>
                    <a:pt x="12" y="93"/>
                  </a:cubicBezTo>
                  <a:cubicBezTo>
                    <a:pt x="88" y="54"/>
                    <a:pt x="88" y="54"/>
                    <a:pt x="88" y="54"/>
                  </a:cubicBezTo>
                  <a:lnTo>
                    <a:pt x="1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solidFill>
                  <a:schemeClr val="bg2"/>
                </a:solidFill>
              </a:endParaRPr>
            </a:p>
          </p:txBody>
        </p:sp>
        <p:sp>
          <p:nvSpPr>
            <p:cNvPr id="114" name="Freeform 44">
              <a:extLst>
                <a:ext uri="{FF2B5EF4-FFF2-40B4-BE49-F238E27FC236}">
                  <a16:creationId xmlns:a16="http://schemas.microsoft.com/office/drawing/2014/main" id="{69604E24-F016-194E-9E2B-1ACF8EBA526D}"/>
                </a:ext>
              </a:extLst>
            </p:cNvPr>
            <p:cNvSpPr>
              <a:spLocks noEditPoints="1"/>
            </p:cNvSpPr>
            <p:nvPr/>
          </p:nvSpPr>
          <p:spPr bwMode="auto">
            <a:xfrm>
              <a:off x="3439" y="460"/>
              <a:ext cx="426" cy="106"/>
            </a:xfrm>
            <a:custGeom>
              <a:avLst/>
              <a:gdLst>
                <a:gd name="T0" fmla="*/ 282 w 288"/>
                <a:gd name="T1" fmla="*/ 72 h 72"/>
                <a:gd name="T2" fmla="*/ 6 w 288"/>
                <a:gd name="T3" fmla="*/ 72 h 72"/>
                <a:gd name="T4" fmla="*/ 0 w 288"/>
                <a:gd name="T5" fmla="*/ 66 h 72"/>
                <a:gd name="T6" fmla="*/ 0 w 288"/>
                <a:gd name="T7" fmla="*/ 18 h 72"/>
                <a:gd name="T8" fmla="*/ 18 w 288"/>
                <a:gd name="T9" fmla="*/ 0 h 72"/>
                <a:gd name="T10" fmla="*/ 270 w 288"/>
                <a:gd name="T11" fmla="*/ 0 h 72"/>
                <a:gd name="T12" fmla="*/ 288 w 288"/>
                <a:gd name="T13" fmla="*/ 18 h 72"/>
                <a:gd name="T14" fmla="*/ 288 w 288"/>
                <a:gd name="T15" fmla="*/ 66 h 72"/>
                <a:gd name="T16" fmla="*/ 282 w 288"/>
                <a:gd name="T17" fmla="*/ 72 h 72"/>
                <a:gd name="T18" fmla="*/ 12 w 288"/>
                <a:gd name="T19" fmla="*/ 60 h 72"/>
                <a:gd name="T20" fmla="*/ 276 w 288"/>
                <a:gd name="T21" fmla="*/ 60 h 72"/>
                <a:gd name="T22" fmla="*/ 276 w 288"/>
                <a:gd name="T23" fmla="*/ 18 h 72"/>
                <a:gd name="T24" fmla="*/ 270 w 288"/>
                <a:gd name="T25" fmla="*/ 12 h 72"/>
                <a:gd name="T26" fmla="*/ 18 w 288"/>
                <a:gd name="T27" fmla="*/ 12 h 72"/>
                <a:gd name="T28" fmla="*/ 12 w 288"/>
                <a:gd name="T29" fmla="*/ 18 h 72"/>
                <a:gd name="T30" fmla="*/ 12 w 288"/>
                <a:gd name="T31" fmla="*/ 6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8" h="72">
                  <a:moveTo>
                    <a:pt x="282" y="72"/>
                  </a:moveTo>
                  <a:cubicBezTo>
                    <a:pt x="6" y="72"/>
                    <a:pt x="6" y="72"/>
                    <a:pt x="6" y="72"/>
                  </a:cubicBezTo>
                  <a:cubicBezTo>
                    <a:pt x="3" y="72"/>
                    <a:pt x="0" y="70"/>
                    <a:pt x="0" y="66"/>
                  </a:cubicBezTo>
                  <a:cubicBezTo>
                    <a:pt x="0" y="18"/>
                    <a:pt x="0" y="18"/>
                    <a:pt x="0" y="18"/>
                  </a:cubicBezTo>
                  <a:cubicBezTo>
                    <a:pt x="0" y="8"/>
                    <a:pt x="8" y="0"/>
                    <a:pt x="18" y="0"/>
                  </a:cubicBezTo>
                  <a:cubicBezTo>
                    <a:pt x="270" y="0"/>
                    <a:pt x="270" y="0"/>
                    <a:pt x="270" y="0"/>
                  </a:cubicBezTo>
                  <a:cubicBezTo>
                    <a:pt x="280" y="0"/>
                    <a:pt x="288" y="8"/>
                    <a:pt x="288" y="18"/>
                  </a:cubicBezTo>
                  <a:cubicBezTo>
                    <a:pt x="288" y="66"/>
                    <a:pt x="288" y="66"/>
                    <a:pt x="288" y="66"/>
                  </a:cubicBezTo>
                  <a:cubicBezTo>
                    <a:pt x="288" y="70"/>
                    <a:pt x="285" y="72"/>
                    <a:pt x="282" y="72"/>
                  </a:cubicBezTo>
                  <a:close/>
                  <a:moveTo>
                    <a:pt x="12" y="60"/>
                  </a:moveTo>
                  <a:cubicBezTo>
                    <a:pt x="276" y="60"/>
                    <a:pt x="276" y="60"/>
                    <a:pt x="276" y="60"/>
                  </a:cubicBezTo>
                  <a:cubicBezTo>
                    <a:pt x="276" y="18"/>
                    <a:pt x="276" y="18"/>
                    <a:pt x="276" y="18"/>
                  </a:cubicBezTo>
                  <a:cubicBezTo>
                    <a:pt x="276" y="15"/>
                    <a:pt x="273" y="12"/>
                    <a:pt x="270" y="12"/>
                  </a:cubicBezTo>
                  <a:cubicBezTo>
                    <a:pt x="18" y="12"/>
                    <a:pt x="18" y="12"/>
                    <a:pt x="18" y="12"/>
                  </a:cubicBezTo>
                  <a:cubicBezTo>
                    <a:pt x="15" y="12"/>
                    <a:pt x="12" y="15"/>
                    <a:pt x="12" y="18"/>
                  </a:cubicBezTo>
                  <a:lnTo>
                    <a:pt x="12" y="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solidFill>
                  <a:schemeClr val="bg2"/>
                </a:solidFill>
              </a:endParaRPr>
            </a:p>
          </p:txBody>
        </p:sp>
        <p:sp>
          <p:nvSpPr>
            <p:cNvPr id="115" name="Freeform 45">
              <a:extLst>
                <a:ext uri="{FF2B5EF4-FFF2-40B4-BE49-F238E27FC236}">
                  <a16:creationId xmlns:a16="http://schemas.microsoft.com/office/drawing/2014/main" id="{0272F795-CB5C-EC40-AB73-8271C831B7E3}"/>
                </a:ext>
              </a:extLst>
            </p:cNvPr>
            <p:cNvSpPr>
              <a:spLocks/>
            </p:cNvSpPr>
            <p:nvPr/>
          </p:nvSpPr>
          <p:spPr bwMode="auto">
            <a:xfrm>
              <a:off x="3442" y="463"/>
              <a:ext cx="92" cy="91"/>
            </a:xfrm>
            <a:custGeom>
              <a:avLst/>
              <a:gdLst>
                <a:gd name="T0" fmla="*/ 12 w 92"/>
                <a:gd name="T1" fmla="*/ 91 h 91"/>
                <a:gd name="T2" fmla="*/ 0 w 92"/>
                <a:gd name="T3" fmla="*/ 80 h 91"/>
                <a:gd name="T4" fmla="*/ 80 w 92"/>
                <a:gd name="T5" fmla="*/ 0 h 91"/>
                <a:gd name="T6" fmla="*/ 92 w 92"/>
                <a:gd name="T7" fmla="*/ 11 h 91"/>
                <a:gd name="T8" fmla="*/ 12 w 92"/>
                <a:gd name="T9" fmla="*/ 91 h 91"/>
              </a:gdLst>
              <a:ahLst/>
              <a:cxnLst>
                <a:cxn ang="0">
                  <a:pos x="T0" y="T1"/>
                </a:cxn>
                <a:cxn ang="0">
                  <a:pos x="T2" y="T3"/>
                </a:cxn>
                <a:cxn ang="0">
                  <a:pos x="T4" y="T5"/>
                </a:cxn>
                <a:cxn ang="0">
                  <a:pos x="T6" y="T7"/>
                </a:cxn>
                <a:cxn ang="0">
                  <a:pos x="T8" y="T9"/>
                </a:cxn>
              </a:cxnLst>
              <a:rect l="0" t="0" r="r" b="b"/>
              <a:pathLst>
                <a:path w="92" h="91">
                  <a:moveTo>
                    <a:pt x="12" y="91"/>
                  </a:moveTo>
                  <a:lnTo>
                    <a:pt x="0" y="80"/>
                  </a:lnTo>
                  <a:lnTo>
                    <a:pt x="80" y="0"/>
                  </a:lnTo>
                  <a:lnTo>
                    <a:pt x="92" y="11"/>
                  </a:lnTo>
                  <a:lnTo>
                    <a:pt x="12" y="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solidFill>
                  <a:schemeClr val="bg2"/>
                </a:solidFill>
              </a:endParaRPr>
            </a:p>
          </p:txBody>
        </p:sp>
        <p:sp>
          <p:nvSpPr>
            <p:cNvPr id="116" name="Freeform 46">
              <a:extLst>
                <a:ext uri="{FF2B5EF4-FFF2-40B4-BE49-F238E27FC236}">
                  <a16:creationId xmlns:a16="http://schemas.microsoft.com/office/drawing/2014/main" id="{58894E59-5B8C-E746-BE36-282800DC218E}"/>
                </a:ext>
              </a:extLst>
            </p:cNvPr>
            <p:cNvSpPr>
              <a:spLocks/>
            </p:cNvSpPr>
            <p:nvPr/>
          </p:nvSpPr>
          <p:spPr bwMode="auto">
            <a:xfrm>
              <a:off x="3495" y="463"/>
              <a:ext cx="101" cy="102"/>
            </a:xfrm>
            <a:custGeom>
              <a:avLst/>
              <a:gdLst>
                <a:gd name="T0" fmla="*/ 12 w 101"/>
                <a:gd name="T1" fmla="*/ 102 h 102"/>
                <a:gd name="T2" fmla="*/ 0 w 101"/>
                <a:gd name="T3" fmla="*/ 88 h 102"/>
                <a:gd name="T4" fmla="*/ 89 w 101"/>
                <a:gd name="T5" fmla="*/ 0 h 102"/>
                <a:gd name="T6" fmla="*/ 101 w 101"/>
                <a:gd name="T7" fmla="*/ 11 h 102"/>
                <a:gd name="T8" fmla="*/ 12 w 101"/>
                <a:gd name="T9" fmla="*/ 102 h 102"/>
              </a:gdLst>
              <a:ahLst/>
              <a:cxnLst>
                <a:cxn ang="0">
                  <a:pos x="T0" y="T1"/>
                </a:cxn>
                <a:cxn ang="0">
                  <a:pos x="T2" y="T3"/>
                </a:cxn>
                <a:cxn ang="0">
                  <a:pos x="T4" y="T5"/>
                </a:cxn>
                <a:cxn ang="0">
                  <a:pos x="T6" y="T7"/>
                </a:cxn>
                <a:cxn ang="0">
                  <a:pos x="T8" y="T9"/>
                </a:cxn>
              </a:cxnLst>
              <a:rect l="0" t="0" r="r" b="b"/>
              <a:pathLst>
                <a:path w="101" h="102">
                  <a:moveTo>
                    <a:pt x="12" y="102"/>
                  </a:moveTo>
                  <a:lnTo>
                    <a:pt x="0" y="88"/>
                  </a:lnTo>
                  <a:lnTo>
                    <a:pt x="89" y="0"/>
                  </a:lnTo>
                  <a:lnTo>
                    <a:pt x="101" y="11"/>
                  </a:lnTo>
                  <a:lnTo>
                    <a:pt x="12"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solidFill>
                  <a:schemeClr val="bg2"/>
                </a:solidFill>
              </a:endParaRPr>
            </a:p>
          </p:txBody>
        </p:sp>
        <p:sp>
          <p:nvSpPr>
            <p:cNvPr id="117" name="Freeform 47">
              <a:extLst>
                <a:ext uri="{FF2B5EF4-FFF2-40B4-BE49-F238E27FC236}">
                  <a16:creationId xmlns:a16="http://schemas.microsoft.com/office/drawing/2014/main" id="{89C3B5C2-0698-134A-8C5B-F8C984B3D30A}"/>
                </a:ext>
              </a:extLst>
            </p:cNvPr>
            <p:cNvSpPr>
              <a:spLocks/>
            </p:cNvSpPr>
            <p:nvPr/>
          </p:nvSpPr>
          <p:spPr bwMode="auto">
            <a:xfrm>
              <a:off x="3566" y="463"/>
              <a:ext cx="101" cy="102"/>
            </a:xfrm>
            <a:custGeom>
              <a:avLst/>
              <a:gdLst>
                <a:gd name="T0" fmla="*/ 12 w 101"/>
                <a:gd name="T1" fmla="*/ 102 h 102"/>
                <a:gd name="T2" fmla="*/ 0 w 101"/>
                <a:gd name="T3" fmla="*/ 88 h 102"/>
                <a:gd name="T4" fmla="*/ 89 w 101"/>
                <a:gd name="T5" fmla="*/ 0 h 102"/>
                <a:gd name="T6" fmla="*/ 101 w 101"/>
                <a:gd name="T7" fmla="*/ 11 h 102"/>
                <a:gd name="T8" fmla="*/ 12 w 101"/>
                <a:gd name="T9" fmla="*/ 102 h 102"/>
              </a:gdLst>
              <a:ahLst/>
              <a:cxnLst>
                <a:cxn ang="0">
                  <a:pos x="T0" y="T1"/>
                </a:cxn>
                <a:cxn ang="0">
                  <a:pos x="T2" y="T3"/>
                </a:cxn>
                <a:cxn ang="0">
                  <a:pos x="T4" y="T5"/>
                </a:cxn>
                <a:cxn ang="0">
                  <a:pos x="T6" y="T7"/>
                </a:cxn>
                <a:cxn ang="0">
                  <a:pos x="T8" y="T9"/>
                </a:cxn>
              </a:cxnLst>
              <a:rect l="0" t="0" r="r" b="b"/>
              <a:pathLst>
                <a:path w="101" h="102">
                  <a:moveTo>
                    <a:pt x="12" y="102"/>
                  </a:moveTo>
                  <a:lnTo>
                    <a:pt x="0" y="88"/>
                  </a:lnTo>
                  <a:lnTo>
                    <a:pt x="89" y="0"/>
                  </a:lnTo>
                  <a:lnTo>
                    <a:pt x="101" y="11"/>
                  </a:lnTo>
                  <a:lnTo>
                    <a:pt x="12"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solidFill>
                  <a:schemeClr val="bg2"/>
                </a:solidFill>
              </a:endParaRPr>
            </a:p>
          </p:txBody>
        </p:sp>
        <p:sp>
          <p:nvSpPr>
            <p:cNvPr id="118" name="Freeform 48">
              <a:extLst>
                <a:ext uri="{FF2B5EF4-FFF2-40B4-BE49-F238E27FC236}">
                  <a16:creationId xmlns:a16="http://schemas.microsoft.com/office/drawing/2014/main" id="{98ED0FAF-2170-CC4B-893D-B4DFEB1E987B}"/>
                </a:ext>
              </a:extLst>
            </p:cNvPr>
            <p:cNvSpPr>
              <a:spLocks/>
            </p:cNvSpPr>
            <p:nvPr/>
          </p:nvSpPr>
          <p:spPr bwMode="auto">
            <a:xfrm>
              <a:off x="3637" y="463"/>
              <a:ext cx="101" cy="102"/>
            </a:xfrm>
            <a:custGeom>
              <a:avLst/>
              <a:gdLst>
                <a:gd name="T0" fmla="*/ 12 w 101"/>
                <a:gd name="T1" fmla="*/ 102 h 102"/>
                <a:gd name="T2" fmla="*/ 0 w 101"/>
                <a:gd name="T3" fmla="*/ 88 h 102"/>
                <a:gd name="T4" fmla="*/ 89 w 101"/>
                <a:gd name="T5" fmla="*/ 0 h 102"/>
                <a:gd name="T6" fmla="*/ 101 w 101"/>
                <a:gd name="T7" fmla="*/ 11 h 102"/>
                <a:gd name="T8" fmla="*/ 12 w 101"/>
                <a:gd name="T9" fmla="*/ 102 h 102"/>
              </a:gdLst>
              <a:ahLst/>
              <a:cxnLst>
                <a:cxn ang="0">
                  <a:pos x="T0" y="T1"/>
                </a:cxn>
                <a:cxn ang="0">
                  <a:pos x="T2" y="T3"/>
                </a:cxn>
                <a:cxn ang="0">
                  <a:pos x="T4" y="T5"/>
                </a:cxn>
                <a:cxn ang="0">
                  <a:pos x="T6" y="T7"/>
                </a:cxn>
                <a:cxn ang="0">
                  <a:pos x="T8" y="T9"/>
                </a:cxn>
              </a:cxnLst>
              <a:rect l="0" t="0" r="r" b="b"/>
              <a:pathLst>
                <a:path w="101" h="102">
                  <a:moveTo>
                    <a:pt x="12" y="102"/>
                  </a:moveTo>
                  <a:lnTo>
                    <a:pt x="0" y="88"/>
                  </a:lnTo>
                  <a:lnTo>
                    <a:pt x="89" y="0"/>
                  </a:lnTo>
                  <a:lnTo>
                    <a:pt x="101" y="11"/>
                  </a:lnTo>
                  <a:lnTo>
                    <a:pt x="12"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solidFill>
                  <a:schemeClr val="bg2"/>
                </a:solidFill>
              </a:endParaRPr>
            </a:p>
          </p:txBody>
        </p:sp>
        <p:sp>
          <p:nvSpPr>
            <p:cNvPr id="119" name="Freeform 49">
              <a:extLst>
                <a:ext uri="{FF2B5EF4-FFF2-40B4-BE49-F238E27FC236}">
                  <a16:creationId xmlns:a16="http://schemas.microsoft.com/office/drawing/2014/main" id="{E93B3885-01CD-824B-9BBD-D9A7BC873F3E}"/>
                </a:ext>
              </a:extLst>
            </p:cNvPr>
            <p:cNvSpPr>
              <a:spLocks/>
            </p:cNvSpPr>
            <p:nvPr/>
          </p:nvSpPr>
          <p:spPr bwMode="auto">
            <a:xfrm>
              <a:off x="3708" y="463"/>
              <a:ext cx="100" cy="100"/>
            </a:xfrm>
            <a:custGeom>
              <a:avLst/>
              <a:gdLst>
                <a:gd name="T0" fmla="*/ 12 w 100"/>
                <a:gd name="T1" fmla="*/ 100 h 100"/>
                <a:gd name="T2" fmla="*/ 0 w 100"/>
                <a:gd name="T3" fmla="*/ 88 h 100"/>
                <a:gd name="T4" fmla="*/ 89 w 100"/>
                <a:gd name="T5" fmla="*/ 0 h 100"/>
                <a:gd name="T6" fmla="*/ 100 w 100"/>
                <a:gd name="T7" fmla="*/ 11 h 100"/>
                <a:gd name="T8" fmla="*/ 12 w 100"/>
                <a:gd name="T9" fmla="*/ 100 h 100"/>
              </a:gdLst>
              <a:ahLst/>
              <a:cxnLst>
                <a:cxn ang="0">
                  <a:pos x="T0" y="T1"/>
                </a:cxn>
                <a:cxn ang="0">
                  <a:pos x="T2" y="T3"/>
                </a:cxn>
                <a:cxn ang="0">
                  <a:pos x="T4" y="T5"/>
                </a:cxn>
                <a:cxn ang="0">
                  <a:pos x="T6" y="T7"/>
                </a:cxn>
                <a:cxn ang="0">
                  <a:pos x="T8" y="T9"/>
                </a:cxn>
              </a:cxnLst>
              <a:rect l="0" t="0" r="r" b="b"/>
              <a:pathLst>
                <a:path w="100" h="100">
                  <a:moveTo>
                    <a:pt x="12" y="100"/>
                  </a:moveTo>
                  <a:lnTo>
                    <a:pt x="0" y="88"/>
                  </a:lnTo>
                  <a:lnTo>
                    <a:pt x="89" y="0"/>
                  </a:lnTo>
                  <a:lnTo>
                    <a:pt x="100" y="11"/>
                  </a:lnTo>
                  <a:lnTo>
                    <a:pt x="12" y="1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solidFill>
                  <a:schemeClr val="bg2"/>
                </a:solidFill>
              </a:endParaRPr>
            </a:p>
          </p:txBody>
        </p:sp>
        <p:sp>
          <p:nvSpPr>
            <p:cNvPr id="120" name="Freeform 50">
              <a:extLst>
                <a:ext uri="{FF2B5EF4-FFF2-40B4-BE49-F238E27FC236}">
                  <a16:creationId xmlns:a16="http://schemas.microsoft.com/office/drawing/2014/main" id="{4B94C46B-FB83-4F43-83C7-AC36E95C6A04}"/>
                </a:ext>
              </a:extLst>
            </p:cNvPr>
            <p:cNvSpPr>
              <a:spLocks/>
            </p:cNvSpPr>
            <p:nvPr/>
          </p:nvSpPr>
          <p:spPr bwMode="auto">
            <a:xfrm>
              <a:off x="3779" y="480"/>
              <a:ext cx="83" cy="83"/>
            </a:xfrm>
            <a:custGeom>
              <a:avLst/>
              <a:gdLst>
                <a:gd name="T0" fmla="*/ 12 w 83"/>
                <a:gd name="T1" fmla="*/ 83 h 83"/>
                <a:gd name="T2" fmla="*/ 0 w 83"/>
                <a:gd name="T3" fmla="*/ 71 h 83"/>
                <a:gd name="T4" fmla="*/ 71 w 83"/>
                <a:gd name="T5" fmla="*/ 0 h 83"/>
                <a:gd name="T6" fmla="*/ 83 w 83"/>
                <a:gd name="T7" fmla="*/ 12 h 83"/>
                <a:gd name="T8" fmla="*/ 12 w 83"/>
                <a:gd name="T9" fmla="*/ 83 h 83"/>
              </a:gdLst>
              <a:ahLst/>
              <a:cxnLst>
                <a:cxn ang="0">
                  <a:pos x="T0" y="T1"/>
                </a:cxn>
                <a:cxn ang="0">
                  <a:pos x="T2" y="T3"/>
                </a:cxn>
                <a:cxn ang="0">
                  <a:pos x="T4" y="T5"/>
                </a:cxn>
                <a:cxn ang="0">
                  <a:pos x="T6" y="T7"/>
                </a:cxn>
                <a:cxn ang="0">
                  <a:pos x="T8" y="T9"/>
                </a:cxn>
              </a:cxnLst>
              <a:rect l="0" t="0" r="r" b="b"/>
              <a:pathLst>
                <a:path w="83" h="83">
                  <a:moveTo>
                    <a:pt x="12" y="83"/>
                  </a:moveTo>
                  <a:lnTo>
                    <a:pt x="0" y="71"/>
                  </a:lnTo>
                  <a:lnTo>
                    <a:pt x="71" y="0"/>
                  </a:lnTo>
                  <a:lnTo>
                    <a:pt x="83" y="12"/>
                  </a:lnTo>
                  <a:lnTo>
                    <a:pt x="12" y="8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solidFill>
                  <a:schemeClr val="bg2"/>
                </a:solidFill>
              </a:endParaRPr>
            </a:p>
          </p:txBody>
        </p:sp>
      </p:grpSp>
      <p:grpSp>
        <p:nvGrpSpPr>
          <p:cNvPr id="121" name="Group 10">
            <a:extLst>
              <a:ext uri="{FF2B5EF4-FFF2-40B4-BE49-F238E27FC236}">
                <a16:creationId xmlns:a16="http://schemas.microsoft.com/office/drawing/2014/main" id="{EDE454D0-8C87-B549-B592-7DDDDDA65FAD}"/>
              </a:ext>
            </a:extLst>
          </p:cNvPr>
          <p:cNvGrpSpPr>
            <a:grpSpLocks noChangeAspect="1"/>
          </p:cNvGrpSpPr>
          <p:nvPr userDrawn="1"/>
        </p:nvGrpSpPr>
        <p:grpSpPr bwMode="auto">
          <a:xfrm>
            <a:off x="10965185" y="5500310"/>
            <a:ext cx="467720" cy="468818"/>
            <a:chOff x="1374" y="442"/>
            <a:chExt cx="425" cy="426"/>
          </a:xfrm>
          <a:solidFill>
            <a:schemeClr val="accent1"/>
          </a:solidFill>
        </p:grpSpPr>
        <p:sp>
          <p:nvSpPr>
            <p:cNvPr id="122" name="Freeform 11">
              <a:extLst>
                <a:ext uri="{FF2B5EF4-FFF2-40B4-BE49-F238E27FC236}">
                  <a16:creationId xmlns:a16="http://schemas.microsoft.com/office/drawing/2014/main" id="{81B4BA5C-5D57-5243-95A0-B0939E103188}"/>
                </a:ext>
              </a:extLst>
            </p:cNvPr>
            <p:cNvSpPr>
              <a:spLocks noEditPoints="1"/>
            </p:cNvSpPr>
            <p:nvPr/>
          </p:nvSpPr>
          <p:spPr bwMode="auto">
            <a:xfrm>
              <a:off x="1374" y="442"/>
              <a:ext cx="425" cy="426"/>
            </a:xfrm>
            <a:custGeom>
              <a:avLst/>
              <a:gdLst>
                <a:gd name="T0" fmla="*/ 144 w 288"/>
                <a:gd name="T1" fmla="*/ 288 h 288"/>
                <a:gd name="T2" fmla="*/ 0 w 288"/>
                <a:gd name="T3" fmla="*/ 144 h 288"/>
                <a:gd name="T4" fmla="*/ 144 w 288"/>
                <a:gd name="T5" fmla="*/ 0 h 288"/>
                <a:gd name="T6" fmla="*/ 288 w 288"/>
                <a:gd name="T7" fmla="*/ 144 h 288"/>
                <a:gd name="T8" fmla="*/ 144 w 288"/>
                <a:gd name="T9" fmla="*/ 288 h 288"/>
                <a:gd name="T10" fmla="*/ 144 w 288"/>
                <a:gd name="T11" fmla="*/ 12 h 288"/>
                <a:gd name="T12" fmla="*/ 12 w 288"/>
                <a:gd name="T13" fmla="*/ 144 h 288"/>
                <a:gd name="T14" fmla="*/ 144 w 288"/>
                <a:gd name="T15" fmla="*/ 276 h 288"/>
                <a:gd name="T16" fmla="*/ 276 w 288"/>
                <a:gd name="T17" fmla="*/ 144 h 288"/>
                <a:gd name="T18" fmla="*/ 144 w 288"/>
                <a:gd name="T19" fmla="*/ 12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8" h="288">
                  <a:moveTo>
                    <a:pt x="144" y="288"/>
                  </a:moveTo>
                  <a:cubicBezTo>
                    <a:pt x="64" y="288"/>
                    <a:pt x="0" y="223"/>
                    <a:pt x="0" y="144"/>
                  </a:cubicBezTo>
                  <a:cubicBezTo>
                    <a:pt x="0" y="64"/>
                    <a:pt x="64" y="0"/>
                    <a:pt x="144" y="0"/>
                  </a:cubicBezTo>
                  <a:cubicBezTo>
                    <a:pt x="223" y="0"/>
                    <a:pt x="288" y="64"/>
                    <a:pt x="288" y="144"/>
                  </a:cubicBezTo>
                  <a:cubicBezTo>
                    <a:pt x="288" y="223"/>
                    <a:pt x="223" y="288"/>
                    <a:pt x="144" y="288"/>
                  </a:cubicBezTo>
                  <a:close/>
                  <a:moveTo>
                    <a:pt x="144" y="12"/>
                  </a:moveTo>
                  <a:cubicBezTo>
                    <a:pt x="71" y="12"/>
                    <a:pt x="12" y="71"/>
                    <a:pt x="12" y="144"/>
                  </a:cubicBezTo>
                  <a:cubicBezTo>
                    <a:pt x="12" y="216"/>
                    <a:pt x="71" y="276"/>
                    <a:pt x="144" y="276"/>
                  </a:cubicBezTo>
                  <a:cubicBezTo>
                    <a:pt x="216" y="276"/>
                    <a:pt x="276" y="216"/>
                    <a:pt x="276" y="144"/>
                  </a:cubicBezTo>
                  <a:cubicBezTo>
                    <a:pt x="276" y="71"/>
                    <a:pt x="216" y="12"/>
                    <a:pt x="14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123" name="Freeform 12">
              <a:extLst>
                <a:ext uri="{FF2B5EF4-FFF2-40B4-BE49-F238E27FC236}">
                  <a16:creationId xmlns:a16="http://schemas.microsoft.com/office/drawing/2014/main" id="{DBE386C7-E758-5C4A-95CF-157D349ABDEC}"/>
                </a:ext>
              </a:extLst>
            </p:cNvPr>
            <p:cNvSpPr>
              <a:spLocks noEditPoints="1"/>
            </p:cNvSpPr>
            <p:nvPr/>
          </p:nvSpPr>
          <p:spPr bwMode="auto">
            <a:xfrm>
              <a:off x="1516" y="565"/>
              <a:ext cx="177" cy="179"/>
            </a:xfrm>
            <a:custGeom>
              <a:avLst/>
              <a:gdLst>
                <a:gd name="T0" fmla="*/ 6 w 120"/>
                <a:gd name="T1" fmla="*/ 121 h 121"/>
                <a:gd name="T2" fmla="*/ 2 w 120"/>
                <a:gd name="T3" fmla="*/ 120 h 121"/>
                <a:gd name="T4" fmla="*/ 0 w 120"/>
                <a:gd name="T5" fmla="*/ 115 h 121"/>
                <a:gd name="T6" fmla="*/ 0 w 120"/>
                <a:gd name="T7" fmla="*/ 7 h 121"/>
                <a:gd name="T8" fmla="*/ 2 w 120"/>
                <a:gd name="T9" fmla="*/ 2 h 121"/>
                <a:gd name="T10" fmla="*/ 8 w 120"/>
                <a:gd name="T11" fmla="*/ 1 h 121"/>
                <a:gd name="T12" fmla="*/ 116 w 120"/>
                <a:gd name="T13" fmla="*/ 55 h 121"/>
                <a:gd name="T14" fmla="*/ 120 w 120"/>
                <a:gd name="T15" fmla="*/ 61 h 121"/>
                <a:gd name="T16" fmla="*/ 116 w 120"/>
                <a:gd name="T17" fmla="*/ 66 h 121"/>
                <a:gd name="T18" fmla="*/ 8 w 120"/>
                <a:gd name="T19" fmla="*/ 120 h 121"/>
                <a:gd name="T20" fmla="*/ 6 w 120"/>
                <a:gd name="T21" fmla="*/ 121 h 121"/>
                <a:gd name="T22" fmla="*/ 12 w 120"/>
                <a:gd name="T23" fmla="*/ 16 h 121"/>
                <a:gd name="T24" fmla="*/ 12 w 120"/>
                <a:gd name="T25" fmla="*/ 105 h 121"/>
                <a:gd name="T26" fmla="*/ 100 w 120"/>
                <a:gd name="T27" fmla="*/ 61 h 121"/>
                <a:gd name="T28" fmla="*/ 12 w 120"/>
                <a:gd name="T29" fmla="*/ 16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0" h="121">
                  <a:moveTo>
                    <a:pt x="6" y="121"/>
                  </a:moveTo>
                  <a:cubicBezTo>
                    <a:pt x="5" y="121"/>
                    <a:pt x="3" y="120"/>
                    <a:pt x="2" y="120"/>
                  </a:cubicBezTo>
                  <a:cubicBezTo>
                    <a:pt x="1" y="119"/>
                    <a:pt x="0" y="117"/>
                    <a:pt x="0" y="115"/>
                  </a:cubicBezTo>
                  <a:cubicBezTo>
                    <a:pt x="0" y="7"/>
                    <a:pt x="0" y="7"/>
                    <a:pt x="0" y="7"/>
                  </a:cubicBezTo>
                  <a:cubicBezTo>
                    <a:pt x="0" y="5"/>
                    <a:pt x="1" y="3"/>
                    <a:pt x="2" y="2"/>
                  </a:cubicBezTo>
                  <a:cubicBezTo>
                    <a:pt x="4" y="0"/>
                    <a:pt x="6" y="0"/>
                    <a:pt x="8" y="1"/>
                  </a:cubicBezTo>
                  <a:cubicBezTo>
                    <a:pt x="116" y="55"/>
                    <a:pt x="116" y="55"/>
                    <a:pt x="116" y="55"/>
                  </a:cubicBezTo>
                  <a:cubicBezTo>
                    <a:pt x="118" y="56"/>
                    <a:pt x="120" y="58"/>
                    <a:pt x="120" y="61"/>
                  </a:cubicBezTo>
                  <a:cubicBezTo>
                    <a:pt x="120" y="63"/>
                    <a:pt x="118" y="65"/>
                    <a:pt x="116" y="66"/>
                  </a:cubicBezTo>
                  <a:cubicBezTo>
                    <a:pt x="8" y="120"/>
                    <a:pt x="8" y="120"/>
                    <a:pt x="8" y="120"/>
                  </a:cubicBezTo>
                  <a:cubicBezTo>
                    <a:pt x="7" y="120"/>
                    <a:pt x="7" y="121"/>
                    <a:pt x="6" y="121"/>
                  </a:cubicBezTo>
                  <a:close/>
                  <a:moveTo>
                    <a:pt x="12" y="16"/>
                  </a:moveTo>
                  <a:cubicBezTo>
                    <a:pt x="12" y="105"/>
                    <a:pt x="12" y="105"/>
                    <a:pt x="12" y="105"/>
                  </a:cubicBezTo>
                  <a:cubicBezTo>
                    <a:pt x="100" y="61"/>
                    <a:pt x="100" y="61"/>
                    <a:pt x="100" y="61"/>
                  </a:cubicBezTo>
                  <a:lnTo>
                    <a:pt x="1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grpSp>
      <p:grpSp>
        <p:nvGrpSpPr>
          <p:cNvPr id="124" name="Group 87">
            <a:extLst>
              <a:ext uri="{FF2B5EF4-FFF2-40B4-BE49-F238E27FC236}">
                <a16:creationId xmlns:a16="http://schemas.microsoft.com/office/drawing/2014/main" id="{6BDE5202-854C-CC41-965A-533F32430AEE}"/>
              </a:ext>
            </a:extLst>
          </p:cNvPr>
          <p:cNvGrpSpPr>
            <a:grpSpLocks noChangeAspect="1"/>
          </p:cNvGrpSpPr>
          <p:nvPr userDrawn="1"/>
        </p:nvGrpSpPr>
        <p:grpSpPr bwMode="auto">
          <a:xfrm>
            <a:off x="4599644" y="1930124"/>
            <a:ext cx="499666" cy="499666"/>
            <a:chOff x="5510" y="1717"/>
            <a:chExt cx="428" cy="428"/>
          </a:xfrm>
          <a:solidFill>
            <a:schemeClr val="accent1"/>
          </a:solidFill>
        </p:grpSpPr>
        <p:sp>
          <p:nvSpPr>
            <p:cNvPr id="125" name="Freeform 88">
              <a:extLst>
                <a:ext uri="{FF2B5EF4-FFF2-40B4-BE49-F238E27FC236}">
                  <a16:creationId xmlns:a16="http://schemas.microsoft.com/office/drawing/2014/main" id="{5B0A10F8-A96B-5844-8703-D5883AC797AC}"/>
                </a:ext>
              </a:extLst>
            </p:cNvPr>
            <p:cNvSpPr>
              <a:spLocks/>
            </p:cNvSpPr>
            <p:nvPr/>
          </p:nvSpPr>
          <p:spPr bwMode="auto">
            <a:xfrm>
              <a:off x="5572" y="1717"/>
              <a:ext cx="366" cy="339"/>
            </a:xfrm>
            <a:custGeom>
              <a:avLst/>
              <a:gdLst>
                <a:gd name="T0" fmla="*/ 66 w 247"/>
                <a:gd name="T1" fmla="*/ 229 h 229"/>
                <a:gd name="T2" fmla="*/ 62 w 247"/>
                <a:gd name="T3" fmla="*/ 227 h 229"/>
                <a:gd name="T4" fmla="*/ 2 w 247"/>
                <a:gd name="T5" fmla="*/ 167 h 229"/>
                <a:gd name="T6" fmla="*/ 2 w 247"/>
                <a:gd name="T7" fmla="*/ 159 h 229"/>
                <a:gd name="T8" fmla="*/ 10 w 247"/>
                <a:gd name="T9" fmla="*/ 159 h 229"/>
                <a:gd name="T10" fmla="*/ 66 w 247"/>
                <a:gd name="T11" fmla="*/ 214 h 229"/>
                <a:gd name="T12" fmla="*/ 235 w 247"/>
                <a:gd name="T13" fmla="*/ 3 h 229"/>
                <a:gd name="T14" fmla="*/ 244 w 247"/>
                <a:gd name="T15" fmla="*/ 3 h 229"/>
                <a:gd name="T16" fmla="*/ 245 w 247"/>
                <a:gd name="T17" fmla="*/ 11 h 229"/>
                <a:gd name="T18" fmla="*/ 71 w 247"/>
                <a:gd name="T19" fmla="*/ 227 h 229"/>
                <a:gd name="T20" fmla="*/ 66 w 247"/>
                <a:gd name="T21" fmla="*/ 229 h 229"/>
                <a:gd name="T22" fmla="*/ 66 w 247"/>
                <a:gd name="T23" fmla="*/ 229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7" h="229">
                  <a:moveTo>
                    <a:pt x="66" y="229"/>
                  </a:moveTo>
                  <a:cubicBezTo>
                    <a:pt x="65" y="229"/>
                    <a:pt x="63" y="229"/>
                    <a:pt x="62" y="227"/>
                  </a:cubicBezTo>
                  <a:cubicBezTo>
                    <a:pt x="2" y="167"/>
                    <a:pt x="2" y="167"/>
                    <a:pt x="2" y="167"/>
                  </a:cubicBezTo>
                  <a:cubicBezTo>
                    <a:pt x="0" y="165"/>
                    <a:pt x="0" y="161"/>
                    <a:pt x="2" y="159"/>
                  </a:cubicBezTo>
                  <a:cubicBezTo>
                    <a:pt x="4" y="157"/>
                    <a:pt x="8" y="157"/>
                    <a:pt x="10" y="159"/>
                  </a:cubicBezTo>
                  <a:cubicBezTo>
                    <a:pt x="66" y="214"/>
                    <a:pt x="66" y="214"/>
                    <a:pt x="66" y="214"/>
                  </a:cubicBezTo>
                  <a:cubicBezTo>
                    <a:pt x="235" y="3"/>
                    <a:pt x="235" y="3"/>
                    <a:pt x="235" y="3"/>
                  </a:cubicBezTo>
                  <a:cubicBezTo>
                    <a:pt x="238" y="1"/>
                    <a:pt x="241" y="0"/>
                    <a:pt x="244" y="3"/>
                  </a:cubicBezTo>
                  <a:cubicBezTo>
                    <a:pt x="246" y="5"/>
                    <a:pt x="247" y="8"/>
                    <a:pt x="245" y="11"/>
                  </a:cubicBezTo>
                  <a:cubicBezTo>
                    <a:pt x="71" y="227"/>
                    <a:pt x="71" y="227"/>
                    <a:pt x="71" y="227"/>
                  </a:cubicBezTo>
                  <a:cubicBezTo>
                    <a:pt x="70" y="228"/>
                    <a:pt x="68" y="229"/>
                    <a:pt x="66" y="229"/>
                  </a:cubicBezTo>
                  <a:cubicBezTo>
                    <a:pt x="66" y="229"/>
                    <a:pt x="66" y="229"/>
                    <a:pt x="66" y="2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solidFill>
                  <a:schemeClr val="bg2"/>
                </a:solidFill>
                <a:latin typeface="+mj-lt"/>
              </a:endParaRPr>
            </a:p>
          </p:txBody>
        </p:sp>
        <p:sp>
          <p:nvSpPr>
            <p:cNvPr id="126" name="Freeform 89">
              <a:extLst>
                <a:ext uri="{FF2B5EF4-FFF2-40B4-BE49-F238E27FC236}">
                  <a16:creationId xmlns:a16="http://schemas.microsoft.com/office/drawing/2014/main" id="{04185316-B34F-294A-A34C-BE4AAF5B7697}"/>
                </a:ext>
              </a:extLst>
            </p:cNvPr>
            <p:cNvSpPr>
              <a:spLocks/>
            </p:cNvSpPr>
            <p:nvPr/>
          </p:nvSpPr>
          <p:spPr bwMode="auto">
            <a:xfrm>
              <a:off x="5510" y="1808"/>
              <a:ext cx="337" cy="337"/>
            </a:xfrm>
            <a:custGeom>
              <a:avLst/>
              <a:gdLst>
                <a:gd name="T0" fmla="*/ 114 w 228"/>
                <a:gd name="T1" fmla="*/ 228 h 228"/>
                <a:gd name="T2" fmla="*/ 0 w 228"/>
                <a:gd name="T3" fmla="*/ 114 h 228"/>
                <a:gd name="T4" fmla="*/ 114 w 228"/>
                <a:gd name="T5" fmla="*/ 0 h 228"/>
                <a:gd name="T6" fmla="*/ 165 w 228"/>
                <a:gd name="T7" fmla="*/ 12 h 228"/>
                <a:gd name="T8" fmla="*/ 168 w 228"/>
                <a:gd name="T9" fmla="*/ 20 h 228"/>
                <a:gd name="T10" fmla="*/ 159 w 228"/>
                <a:gd name="T11" fmla="*/ 23 h 228"/>
                <a:gd name="T12" fmla="*/ 114 w 228"/>
                <a:gd name="T13" fmla="*/ 12 h 228"/>
                <a:gd name="T14" fmla="*/ 12 w 228"/>
                <a:gd name="T15" fmla="*/ 114 h 228"/>
                <a:gd name="T16" fmla="*/ 114 w 228"/>
                <a:gd name="T17" fmla="*/ 216 h 228"/>
                <a:gd name="T18" fmla="*/ 216 w 228"/>
                <a:gd name="T19" fmla="*/ 114 h 228"/>
                <a:gd name="T20" fmla="*/ 214 w 228"/>
                <a:gd name="T21" fmla="*/ 92 h 228"/>
                <a:gd name="T22" fmla="*/ 218 w 228"/>
                <a:gd name="T23" fmla="*/ 84 h 228"/>
                <a:gd name="T24" fmla="*/ 225 w 228"/>
                <a:gd name="T25" fmla="*/ 89 h 228"/>
                <a:gd name="T26" fmla="*/ 228 w 228"/>
                <a:gd name="T27" fmla="*/ 114 h 228"/>
                <a:gd name="T28" fmla="*/ 114 w 228"/>
                <a:gd name="T29" fmla="*/ 228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8" h="228">
                  <a:moveTo>
                    <a:pt x="114" y="228"/>
                  </a:moveTo>
                  <a:cubicBezTo>
                    <a:pt x="51" y="228"/>
                    <a:pt x="0" y="177"/>
                    <a:pt x="0" y="114"/>
                  </a:cubicBezTo>
                  <a:cubicBezTo>
                    <a:pt x="0" y="51"/>
                    <a:pt x="51" y="0"/>
                    <a:pt x="114" y="0"/>
                  </a:cubicBezTo>
                  <a:cubicBezTo>
                    <a:pt x="132" y="0"/>
                    <a:pt x="149" y="4"/>
                    <a:pt x="165" y="12"/>
                  </a:cubicBezTo>
                  <a:cubicBezTo>
                    <a:pt x="168" y="14"/>
                    <a:pt x="169" y="17"/>
                    <a:pt x="168" y="20"/>
                  </a:cubicBezTo>
                  <a:cubicBezTo>
                    <a:pt x="166" y="23"/>
                    <a:pt x="162" y="24"/>
                    <a:pt x="159" y="23"/>
                  </a:cubicBezTo>
                  <a:cubicBezTo>
                    <a:pt x="145" y="16"/>
                    <a:pt x="130" y="12"/>
                    <a:pt x="114" y="12"/>
                  </a:cubicBezTo>
                  <a:cubicBezTo>
                    <a:pt x="58" y="12"/>
                    <a:pt x="12" y="58"/>
                    <a:pt x="12" y="114"/>
                  </a:cubicBezTo>
                  <a:cubicBezTo>
                    <a:pt x="12" y="170"/>
                    <a:pt x="58" y="216"/>
                    <a:pt x="114" y="216"/>
                  </a:cubicBezTo>
                  <a:cubicBezTo>
                    <a:pt x="170" y="216"/>
                    <a:pt x="216" y="170"/>
                    <a:pt x="216" y="114"/>
                  </a:cubicBezTo>
                  <a:cubicBezTo>
                    <a:pt x="216" y="107"/>
                    <a:pt x="215" y="99"/>
                    <a:pt x="214" y="92"/>
                  </a:cubicBezTo>
                  <a:cubicBezTo>
                    <a:pt x="213" y="88"/>
                    <a:pt x="215" y="85"/>
                    <a:pt x="218" y="84"/>
                  </a:cubicBezTo>
                  <a:cubicBezTo>
                    <a:pt x="221" y="84"/>
                    <a:pt x="225" y="86"/>
                    <a:pt x="225" y="89"/>
                  </a:cubicBezTo>
                  <a:cubicBezTo>
                    <a:pt x="227" y="97"/>
                    <a:pt x="228" y="106"/>
                    <a:pt x="228" y="114"/>
                  </a:cubicBezTo>
                  <a:cubicBezTo>
                    <a:pt x="228" y="177"/>
                    <a:pt x="177" y="228"/>
                    <a:pt x="114" y="2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solidFill>
                  <a:schemeClr val="bg2"/>
                </a:solidFill>
                <a:latin typeface="+mj-lt"/>
              </a:endParaRPr>
            </a:p>
          </p:txBody>
        </p:sp>
      </p:grpSp>
      <p:grpSp>
        <p:nvGrpSpPr>
          <p:cNvPr id="127" name="Group 78">
            <a:extLst>
              <a:ext uri="{FF2B5EF4-FFF2-40B4-BE49-F238E27FC236}">
                <a16:creationId xmlns:a16="http://schemas.microsoft.com/office/drawing/2014/main" id="{11722946-2303-184D-8463-D62F3154D89B}"/>
              </a:ext>
            </a:extLst>
          </p:cNvPr>
          <p:cNvGrpSpPr>
            <a:grpSpLocks noChangeAspect="1"/>
          </p:cNvGrpSpPr>
          <p:nvPr userDrawn="1"/>
        </p:nvGrpSpPr>
        <p:grpSpPr bwMode="auto">
          <a:xfrm>
            <a:off x="5953323" y="1958607"/>
            <a:ext cx="332545" cy="442701"/>
            <a:chOff x="5561" y="440"/>
            <a:chExt cx="320" cy="426"/>
          </a:xfrm>
          <a:solidFill>
            <a:schemeClr val="accent1"/>
          </a:solidFill>
        </p:grpSpPr>
        <p:sp>
          <p:nvSpPr>
            <p:cNvPr id="128" name="Freeform 79">
              <a:extLst>
                <a:ext uri="{FF2B5EF4-FFF2-40B4-BE49-F238E27FC236}">
                  <a16:creationId xmlns:a16="http://schemas.microsoft.com/office/drawing/2014/main" id="{B5E1DA5A-F0CE-4447-9220-974C2855E08C}"/>
                </a:ext>
              </a:extLst>
            </p:cNvPr>
            <p:cNvSpPr>
              <a:spLocks noEditPoints="1"/>
            </p:cNvSpPr>
            <p:nvPr/>
          </p:nvSpPr>
          <p:spPr bwMode="auto">
            <a:xfrm>
              <a:off x="5561" y="440"/>
              <a:ext cx="320" cy="426"/>
            </a:xfrm>
            <a:custGeom>
              <a:avLst/>
              <a:gdLst>
                <a:gd name="T0" fmla="*/ 210 w 216"/>
                <a:gd name="T1" fmla="*/ 288 h 288"/>
                <a:gd name="T2" fmla="*/ 6 w 216"/>
                <a:gd name="T3" fmla="*/ 288 h 288"/>
                <a:gd name="T4" fmla="*/ 0 w 216"/>
                <a:gd name="T5" fmla="*/ 282 h 288"/>
                <a:gd name="T6" fmla="*/ 0 w 216"/>
                <a:gd name="T7" fmla="*/ 6 h 288"/>
                <a:gd name="T8" fmla="*/ 6 w 216"/>
                <a:gd name="T9" fmla="*/ 0 h 288"/>
                <a:gd name="T10" fmla="*/ 138 w 216"/>
                <a:gd name="T11" fmla="*/ 0 h 288"/>
                <a:gd name="T12" fmla="*/ 142 w 216"/>
                <a:gd name="T13" fmla="*/ 2 h 288"/>
                <a:gd name="T14" fmla="*/ 214 w 216"/>
                <a:gd name="T15" fmla="*/ 74 h 288"/>
                <a:gd name="T16" fmla="*/ 216 w 216"/>
                <a:gd name="T17" fmla="*/ 78 h 288"/>
                <a:gd name="T18" fmla="*/ 216 w 216"/>
                <a:gd name="T19" fmla="*/ 282 h 288"/>
                <a:gd name="T20" fmla="*/ 210 w 216"/>
                <a:gd name="T21" fmla="*/ 288 h 288"/>
                <a:gd name="T22" fmla="*/ 12 w 216"/>
                <a:gd name="T23" fmla="*/ 276 h 288"/>
                <a:gd name="T24" fmla="*/ 204 w 216"/>
                <a:gd name="T25" fmla="*/ 276 h 288"/>
                <a:gd name="T26" fmla="*/ 204 w 216"/>
                <a:gd name="T27" fmla="*/ 81 h 288"/>
                <a:gd name="T28" fmla="*/ 136 w 216"/>
                <a:gd name="T29" fmla="*/ 12 h 288"/>
                <a:gd name="T30" fmla="*/ 12 w 216"/>
                <a:gd name="T31" fmla="*/ 12 h 288"/>
                <a:gd name="T32" fmla="*/ 12 w 216"/>
                <a:gd name="T33" fmla="*/ 276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6" h="288">
                  <a:moveTo>
                    <a:pt x="210" y="288"/>
                  </a:moveTo>
                  <a:cubicBezTo>
                    <a:pt x="6" y="288"/>
                    <a:pt x="6" y="288"/>
                    <a:pt x="6" y="288"/>
                  </a:cubicBezTo>
                  <a:cubicBezTo>
                    <a:pt x="3" y="288"/>
                    <a:pt x="0" y="286"/>
                    <a:pt x="0" y="282"/>
                  </a:cubicBezTo>
                  <a:cubicBezTo>
                    <a:pt x="0" y="6"/>
                    <a:pt x="0" y="6"/>
                    <a:pt x="0" y="6"/>
                  </a:cubicBezTo>
                  <a:cubicBezTo>
                    <a:pt x="0" y="3"/>
                    <a:pt x="3" y="0"/>
                    <a:pt x="6" y="0"/>
                  </a:cubicBezTo>
                  <a:cubicBezTo>
                    <a:pt x="138" y="0"/>
                    <a:pt x="138" y="0"/>
                    <a:pt x="138" y="0"/>
                  </a:cubicBezTo>
                  <a:cubicBezTo>
                    <a:pt x="140" y="0"/>
                    <a:pt x="141" y="1"/>
                    <a:pt x="142" y="2"/>
                  </a:cubicBezTo>
                  <a:cubicBezTo>
                    <a:pt x="214" y="74"/>
                    <a:pt x="214" y="74"/>
                    <a:pt x="214" y="74"/>
                  </a:cubicBezTo>
                  <a:cubicBezTo>
                    <a:pt x="216" y="75"/>
                    <a:pt x="216" y="77"/>
                    <a:pt x="216" y="78"/>
                  </a:cubicBezTo>
                  <a:cubicBezTo>
                    <a:pt x="216" y="282"/>
                    <a:pt x="216" y="282"/>
                    <a:pt x="216" y="282"/>
                  </a:cubicBezTo>
                  <a:cubicBezTo>
                    <a:pt x="216" y="286"/>
                    <a:pt x="214" y="288"/>
                    <a:pt x="210" y="288"/>
                  </a:cubicBezTo>
                  <a:close/>
                  <a:moveTo>
                    <a:pt x="12" y="276"/>
                  </a:moveTo>
                  <a:cubicBezTo>
                    <a:pt x="204" y="276"/>
                    <a:pt x="204" y="276"/>
                    <a:pt x="204" y="276"/>
                  </a:cubicBezTo>
                  <a:cubicBezTo>
                    <a:pt x="204" y="81"/>
                    <a:pt x="204" y="81"/>
                    <a:pt x="204" y="81"/>
                  </a:cubicBezTo>
                  <a:cubicBezTo>
                    <a:pt x="136" y="12"/>
                    <a:pt x="136" y="12"/>
                    <a:pt x="136" y="12"/>
                  </a:cubicBezTo>
                  <a:cubicBezTo>
                    <a:pt x="12" y="12"/>
                    <a:pt x="12" y="12"/>
                    <a:pt x="12" y="12"/>
                  </a:cubicBezTo>
                  <a:lnTo>
                    <a:pt x="12" y="2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129" name="Freeform 80">
              <a:extLst>
                <a:ext uri="{FF2B5EF4-FFF2-40B4-BE49-F238E27FC236}">
                  <a16:creationId xmlns:a16="http://schemas.microsoft.com/office/drawing/2014/main" id="{ABA3B36B-BE79-3540-89D8-3AD859FC58BF}"/>
                </a:ext>
              </a:extLst>
            </p:cNvPr>
            <p:cNvSpPr>
              <a:spLocks/>
            </p:cNvSpPr>
            <p:nvPr/>
          </p:nvSpPr>
          <p:spPr bwMode="auto">
            <a:xfrm>
              <a:off x="5757" y="440"/>
              <a:ext cx="124" cy="125"/>
            </a:xfrm>
            <a:custGeom>
              <a:avLst/>
              <a:gdLst>
                <a:gd name="T0" fmla="*/ 78 w 84"/>
                <a:gd name="T1" fmla="*/ 84 h 84"/>
                <a:gd name="T2" fmla="*/ 6 w 84"/>
                <a:gd name="T3" fmla="*/ 84 h 84"/>
                <a:gd name="T4" fmla="*/ 0 w 84"/>
                <a:gd name="T5" fmla="*/ 78 h 84"/>
                <a:gd name="T6" fmla="*/ 0 w 84"/>
                <a:gd name="T7" fmla="*/ 6 h 84"/>
                <a:gd name="T8" fmla="*/ 6 w 84"/>
                <a:gd name="T9" fmla="*/ 0 h 84"/>
                <a:gd name="T10" fmla="*/ 12 w 84"/>
                <a:gd name="T11" fmla="*/ 6 h 84"/>
                <a:gd name="T12" fmla="*/ 12 w 84"/>
                <a:gd name="T13" fmla="*/ 72 h 84"/>
                <a:gd name="T14" fmla="*/ 78 w 84"/>
                <a:gd name="T15" fmla="*/ 72 h 84"/>
                <a:gd name="T16" fmla="*/ 84 w 84"/>
                <a:gd name="T17" fmla="*/ 78 h 84"/>
                <a:gd name="T18" fmla="*/ 78 w 84"/>
                <a:gd name="T19" fmla="*/ 8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4" h="84">
                  <a:moveTo>
                    <a:pt x="78" y="84"/>
                  </a:moveTo>
                  <a:cubicBezTo>
                    <a:pt x="6" y="84"/>
                    <a:pt x="6" y="84"/>
                    <a:pt x="6" y="84"/>
                  </a:cubicBezTo>
                  <a:cubicBezTo>
                    <a:pt x="3" y="84"/>
                    <a:pt x="0" y="82"/>
                    <a:pt x="0" y="78"/>
                  </a:cubicBezTo>
                  <a:cubicBezTo>
                    <a:pt x="0" y="6"/>
                    <a:pt x="0" y="6"/>
                    <a:pt x="0" y="6"/>
                  </a:cubicBezTo>
                  <a:cubicBezTo>
                    <a:pt x="0" y="3"/>
                    <a:pt x="3" y="0"/>
                    <a:pt x="6" y="0"/>
                  </a:cubicBezTo>
                  <a:cubicBezTo>
                    <a:pt x="10" y="0"/>
                    <a:pt x="12" y="3"/>
                    <a:pt x="12" y="6"/>
                  </a:cubicBezTo>
                  <a:cubicBezTo>
                    <a:pt x="12" y="72"/>
                    <a:pt x="12" y="72"/>
                    <a:pt x="12" y="72"/>
                  </a:cubicBezTo>
                  <a:cubicBezTo>
                    <a:pt x="78" y="72"/>
                    <a:pt x="78" y="72"/>
                    <a:pt x="78" y="72"/>
                  </a:cubicBezTo>
                  <a:cubicBezTo>
                    <a:pt x="82" y="72"/>
                    <a:pt x="84" y="75"/>
                    <a:pt x="84" y="78"/>
                  </a:cubicBezTo>
                  <a:cubicBezTo>
                    <a:pt x="84" y="82"/>
                    <a:pt x="82" y="84"/>
                    <a:pt x="78"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130" name="Freeform 81">
              <a:extLst>
                <a:ext uri="{FF2B5EF4-FFF2-40B4-BE49-F238E27FC236}">
                  <a16:creationId xmlns:a16="http://schemas.microsoft.com/office/drawing/2014/main" id="{25C5AFD0-4C23-1A40-A6D1-BE0869FC7639}"/>
                </a:ext>
              </a:extLst>
            </p:cNvPr>
            <p:cNvSpPr>
              <a:spLocks/>
            </p:cNvSpPr>
            <p:nvPr/>
          </p:nvSpPr>
          <p:spPr bwMode="auto">
            <a:xfrm>
              <a:off x="5721" y="618"/>
              <a:ext cx="89" cy="17"/>
            </a:xfrm>
            <a:custGeom>
              <a:avLst/>
              <a:gdLst>
                <a:gd name="T0" fmla="*/ 54 w 60"/>
                <a:gd name="T1" fmla="*/ 12 h 12"/>
                <a:gd name="T2" fmla="*/ 6 w 60"/>
                <a:gd name="T3" fmla="*/ 12 h 12"/>
                <a:gd name="T4" fmla="*/ 0 w 60"/>
                <a:gd name="T5" fmla="*/ 6 h 12"/>
                <a:gd name="T6" fmla="*/ 6 w 60"/>
                <a:gd name="T7" fmla="*/ 0 h 12"/>
                <a:gd name="T8" fmla="*/ 54 w 60"/>
                <a:gd name="T9" fmla="*/ 0 h 12"/>
                <a:gd name="T10" fmla="*/ 60 w 60"/>
                <a:gd name="T11" fmla="*/ 6 h 12"/>
                <a:gd name="T12" fmla="*/ 54 w 60"/>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60" h="12">
                  <a:moveTo>
                    <a:pt x="54" y="12"/>
                  </a:moveTo>
                  <a:cubicBezTo>
                    <a:pt x="6" y="12"/>
                    <a:pt x="6" y="12"/>
                    <a:pt x="6" y="12"/>
                  </a:cubicBezTo>
                  <a:cubicBezTo>
                    <a:pt x="3" y="12"/>
                    <a:pt x="0" y="10"/>
                    <a:pt x="0" y="6"/>
                  </a:cubicBezTo>
                  <a:cubicBezTo>
                    <a:pt x="0" y="3"/>
                    <a:pt x="3" y="0"/>
                    <a:pt x="6" y="0"/>
                  </a:cubicBezTo>
                  <a:cubicBezTo>
                    <a:pt x="54" y="0"/>
                    <a:pt x="54" y="0"/>
                    <a:pt x="54" y="0"/>
                  </a:cubicBezTo>
                  <a:cubicBezTo>
                    <a:pt x="58" y="0"/>
                    <a:pt x="60" y="3"/>
                    <a:pt x="60" y="6"/>
                  </a:cubicBezTo>
                  <a:cubicBezTo>
                    <a:pt x="60" y="10"/>
                    <a:pt x="58" y="12"/>
                    <a:pt x="5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131" name="Freeform 82">
              <a:extLst>
                <a:ext uri="{FF2B5EF4-FFF2-40B4-BE49-F238E27FC236}">
                  <a16:creationId xmlns:a16="http://schemas.microsoft.com/office/drawing/2014/main" id="{D412E5BA-BAFD-7249-9FD7-E1C872BDFC99}"/>
                </a:ext>
              </a:extLst>
            </p:cNvPr>
            <p:cNvSpPr>
              <a:spLocks/>
            </p:cNvSpPr>
            <p:nvPr/>
          </p:nvSpPr>
          <p:spPr bwMode="auto">
            <a:xfrm>
              <a:off x="5721" y="689"/>
              <a:ext cx="89" cy="17"/>
            </a:xfrm>
            <a:custGeom>
              <a:avLst/>
              <a:gdLst>
                <a:gd name="T0" fmla="*/ 54 w 60"/>
                <a:gd name="T1" fmla="*/ 12 h 12"/>
                <a:gd name="T2" fmla="*/ 6 w 60"/>
                <a:gd name="T3" fmla="*/ 12 h 12"/>
                <a:gd name="T4" fmla="*/ 0 w 60"/>
                <a:gd name="T5" fmla="*/ 6 h 12"/>
                <a:gd name="T6" fmla="*/ 6 w 60"/>
                <a:gd name="T7" fmla="*/ 0 h 12"/>
                <a:gd name="T8" fmla="*/ 54 w 60"/>
                <a:gd name="T9" fmla="*/ 0 h 12"/>
                <a:gd name="T10" fmla="*/ 60 w 60"/>
                <a:gd name="T11" fmla="*/ 6 h 12"/>
                <a:gd name="T12" fmla="*/ 54 w 60"/>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60" h="12">
                  <a:moveTo>
                    <a:pt x="54" y="12"/>
                  </a:moveTo>
                  <a:cubicBezTo>
                    <a:pt x="6" y="12"/>
                    <a:pt x="6" y="12"/>
                    <a:pt x="6" y="12"/>
                  </a:cubicBezTo>
                  <a:cubicBezTo>
                    <a:pt x="3" y="12"/>
                    <a:pt x="0" y="10"/>
                    <a:pt x="0" y="6"/>
                  </a:cubicBezTo>
                  <a:cubicBezTo>
                    <a:pt x="0" y="3"/>
                    <a:pt x="3" y="0"/>
                    <a:pt x="6" y="0"/>
                  </a:cubicBezTo>
                  <a:cubicBezTo>
                    <a:pt x="54" y="0"/>
                    <a:pt x="54" y="0"/>
                    <a:pt x="54" y="0"/>
                  </a:cubicBezTo>
                  <a:cubicBezTo>
                    <a:pt x="58" y="0"/>
                    <a:pt x="60" y="3"/>
                    <a:pt x="60" y="6"/>
                  </a:cubicBezTo>
                  <a:cubicBezTo>
                    <a:pt x="60" y="10"/>
                    <a:pt x="58" y="12"/>
                    <a:pt x="5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132" name="Freeform 83">
              <a:extLst>
                <a:ext uri="{FF2B5EF4-FFF2-40B4-BE49-F238E27FC236}">
                  <a16:creationId xmlns:a16="http://schemas.microsoft.com/office/drawing/2014/main" id="{427BAFDA-991B-DF4F-A7FE-4061E7986915}"/>
                </a:ext>
              </a:extLst>
            </p:cNvPr>
            <p:cNvSpPr>
              <a:spLocks/>
            </p:cNvSpPr>
            <p:nvPr/>
          </p:nvSpPr>
          <p:spPr bwMode="auto">
            <a:xfrm>
              <a:off x="5721" y="760"/>
              <a:ext cx="89" cy="17"/>
            </a:xfrm>
            <a:custGeom>
              <a:avLst/>
              <a:gdLst>
                <a:gd name="T0" fmla="*/ 54 w 60"/>
                <a:gd name="T1" fmla="*/ 12 h 12"/>
                <a:gd name="T2" fmla="*/ 6 w 60"/>
                <a:gd name="T3" fmla="*/ 12 h 12"/>
                <a:gd name="T4" fmla="*/ 0 w 60"/>
                <a:gd name="T5" fmla="*/ 6 h 12"/>
                <a:gd name="T6" fmla="*/ 6 w 60"/>
                <a:gd name="T7" fmla="*/ 0 h 12"/>
                <a:gd name="T8" fmla="*/ 54 w 60"/>
                <a:gd name="T9" fmla="*/ 0 h 12"/>
                <a:gd name="T10" fmla="*/ 60 w 60"/>
                <a:gd name="T11" fmla="*/ 6 h 12"/>
                <a:gd name="T12" fmla="*/ 54 w 60"/>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60" h="12">
                  <a:moveTo>
                    <a:pt x="54" y="12"/>
                  </a:moveTo>
                  <a:cubicBezTo>
                    <a:pt x="6" y="12"/>
                    <a:pt x="6" y="12"/>
                    <a:pt x="6" y="12"/>
                  </a:cubicBezTo>
                  <a:cubicBezTo>
                    <a:pt x="3" y="12"/>
                    <a:pt x="0" y="10"/>
                    <a:pt x="0" y="6"/>
                  </a:cubicBezTo>
                  <a:cubicBezTo>
                    <a:pt x="0" y="3"/>
                    <a:pt x="3" y="0"/>
                    <a:pt x="6" y="0"/>
                  </a:cubicBezTo>
                  <a:cubicBezTo>
                    <a:pt x="54" y="0"/>
                    <a:pt x="54" y="0"/>
                    <a:pt x="54" y="0"/>
                  </a:cubicBezTo>
                  <a:cubicBezTo>
                    <a:pt x="58" y="0"/>
                    <a:pt x="60" y="3"/>
                    <a:pt x="60" y="6"/>
                  </a:cubicBezTo>
                  <a:cubicBezTo>
                    <a:pt x="60" y="10"/>
                    <a:pt x="58" y="12"/>
                    <a:pt x="5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133" name="Freeform 84">
              <a:extLst>
                <a:ext uri="{FF2B5EF4-FFF2-40B4-BE49-F238E27FC236}">
                  <a16:creationId xmlns:a16="http://schemas.microsoft.com/office/drawing/2014/main" id="{B4508F28-8BDC-9245-9C66-6834A3DEBB70}"/>
                </a:ext>
              </a:extLst>
            </p:cNvPr>
            <p:cNvSpPr>
              <a:spLocks/>
            </p:cNvSpPr>
            <p:nvPr/>
          </p:nvSpPr>
          <p:spPr bwMode="auto">
            <a:xfrm>
              <a:off x="5614" y="582"/>
              <a:ext cx="91" cy="62"/>
            </a:xfrm>
            <a:custGeom>
              <a:avLst/>
              <a:gdLst>
                <a:gd name="T0" fmla="*/ 24 w 61"/>
                <a:gd name="T1" fmla="*/ 42 h 42"/>
                <a:gd name="T2" fmla="*/ 20 w 61"/>
                <a:gd name="T3" fmla="*/ 41 h 42"/>
                <a:gd name="T4" fmla="*/ 2 w 61"/>
                <a:gd name="T5" fmla="*/ 23 h 42"/>
                <a:gd name="T6" fmla="*/ 2 w 61"/>
                <a:gd name="T7" fmla="*/ 14 h 42"/>
                <a:gd name="T8" fmla="*/ 10 w 61"/>
                <a:gd name="T9" fmla="*/ 14 h 42"/>
                <a:gd name="T10" fmla="*/ 24 w 61"/>
                <a:gd name="T11" fmla="*/ 28 h 42"/>
                <a:gd name="T12" fmla="*/ 50 w 61"/>
                <a:gd name="T13" fmla="*/ 2 h 42"/>
                <a:gd name="T14" fmla="*/ 58 w 61"/>
                <a:gd name="T15" fmla="*/ 2 h 42"/>
                <a:gd name="T16" fmla="*/ 58 w 61"/>
                <a:gd name="T17" fmla="*/ 11 h 42"/>
                <a:gd name="T18" fmla="*/ 28 w 61"/>
                <a:gd name="T19" fmla="*/ 41 h 42"/>
                <a:gd name="T20" fmla="*/ 24 w 61"/>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1" h="42">
                  <a:moveTo>
                    <a:pt x="24" y="42"/>
                  </a:moveTo>
                  <a:cubicBezTo>
                    <a:pt x="23" y="42"/>
                    <a:pt x="21" y="42"/>
                    <a:pt x="20" y="41"/>
                  </a:cubicBezTo>
                  <a:cubicBezTo>
                    <a:pt x="2" y="23"/>
                    <a:pt x="2" y="23"/>
                    <a:pt x="2" y="23"/>
                  </a:cubicBezTo>
                  <a:cubicBezTo>
                    <a:pt x="0" y="20"/>
                    <a:pt x="0" y="17"/>
                    <a:pt x="2" y="14"/>
                  </a:cubicBezTo>
                  <a:cubicBezTo>
                    <a:pt x="4" y="12"/>
                    <a:pt x="8" y="12"/>
                    <a:pt x="10" y="14"/>
                  </a:cubicBezTo>
                  <a:cubicBezTo>
                    <a:pt x="24" y="28"/>
                    <a:pt x="24" y="28"/>
                    <a:pt x="24" y="28"/>
                  </a:cubicBezTo>
                  <a:cubicBezTo>
                    <a:pt x="50" y="2"/>
                    <a:pt x="50" y="2"/>
                    <a:pt x="50" y="2"/>
                  </a:cubicBezTo>
                  <a:cubicBezTo>
                    <a:pt x="52" y="0"/>
                    <a:pt x="56" y="0"/>
                    <a:pt x="58" y="2"/>
                  </a:cubicBezTo>
                  <a:cubicBezTo>
                    <a:pt x="61" y="5"/>
                    <a:pt x="61" y="8"/>
                    <a:pt x="58" y="11"/>
                  </a:cubicBezTo>
                  <a:cubicBezTo>
                    <a:pt x="28" y="41"/>
                    <a:pt x="28" y="41"/>
                    <a:pt x="28" y="41"/>
                  </a:cubicBezTo>
                  <a:cubicBezTo>
                    <a:pt x="27" y="42"/>
                    <a:pt x="26" y="42"/>
                    <a:pt x="24" y="4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134" name="Freeform 85">
              <a:extLst>
                <a:ext uri="{FF2B5EF4-FFF2-40B4-BE49-F238E27FC236}">
                  <a16:creationId xmlns:a16="http://schemas.microsoft.com/office/drawing/2014/main" id="{4B821B86-B791-D441-90DA-D286CAEB5607}"/>
                </a:ext>
              </a:extLst>
            </p:cNvPr>
            <p:cNvSpPr>
              <a:spLocks/>
            </p:cNvSpPr>
            <p:nvPr/>
          </p:nvSpPr>
          <p:spPr bwMode="auto">
            <a:xfrm>
              <a:off x="5614" y="653"/>
              <a:ext cx="91" cy="62"/>
            </a:xfrm>
            <a:custGeom>
              <a:avLst/>
              <a:gdLst>
                <a:gd name="T0" fmla="*/ 24 w 61"/>
                <a:gd name="T1" fmla="*/ 42 h 42"/>
                <a:gd name="T2" fmla="*/ 20 w 61"/>
                <a:gd name="T3" fmla="*/ 41 h 42"/>
                <a:gd name="T4" fmla="*/ 2 w 61"/>
                <a:gd name="T5" fmla="*/ 23 h 42"/>
                <a:gd name="T6" fmla="*/ 2 w 61"/>
                <a:gd name="T7" fmla="*/ 14 h 42"/>
                <a:gd name="T8" fmla="*/ 10 w 61"/>
                <a:gd name="T9" fmla="*/ 14 h 42"/>
                <a:gd name="T10" fmla="*/ 24 w 61"/>
                <a:gd name="T11" fmla="*/ 28 h 42"/>
                <a:gd name="T12" fmla="*/ 50 w 61"/>
                <a:gd name="T13" fmla="*/ 2 h 42"/>
                <a:gd name="T14" fmla="*/ 58 w 61"/>
                <a:gd name="T15" fmla="*/ 2 h 42"/>
                <a:gd name="T16" fmla="*/ 58 w 61"/>
                <a:gd name="T17" fmla="*/ 11 h 42"/>
                <a:gd name="T18" fmla="*/ 28 w 61"/>
                <a:gd name="T19" fmla="*/ 41 h 42"/>
                <a:gd name="T20" fmla="*/ 24 w 61"/>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1" h="42">
                  <a:moveTo>
                    <a:pt x="24" y="42"/>
                  </a:moveTo>
                  <a:cubicBezTo>
                    <a:pt x="23" y="42"/>
                    <a:pt x="21" y="42"/>
                    <a:pt x="20" y="41"/>
                  </a:cubicBezTo>
                  <a:cubicBezTo>
                    <a:pt x="2" y="23"/>
                    <a:pt x="2" y="23"/>
                    <a:pt x="2" y="23"/>
                  </a:cubicBezTo>
                  <a:cubicBezTo>
                    <a:pt x="0" y="20"/>
                    <a:pt x="0" y="17"/>
                    <a:pt x="2" y="14"/>
                  </a:cubicBezTo>
                  <a:cubicBezTo>
                    <a:pt x="4" y="12"/>
                    <a:pt x="8" y="12"/>
                    <a:pt x="10" y="14"/>
                  </a:cubicBezTo>
                  <a:cubicBezTo>
                    <a:pt x="24" y="28"/>
                    <a:pt x="24" y="28"/>
                    <a:pt x="24" y="28"/>
                  </a:cubicBezTo>
                  <a:cubicBezTo>
                    <a:pt x="50" y="2"/>
                    <a:pt x="50" y="2"/>
                    <a:pt x="50" y="2"/>
                  </a:cubicBezTo>
                  <a:cubicBezTo>
                    <a:pt x="52" y="0"/>
                    <a:pt x="56" y="0"/>
                    <a:pt x="58" y="2"/>
                  </a:cubicBezTo>
                  <a:cubicBezTo>
                    <a:pt x="61" y="5"/>
                    <a:pt x="61" y="8"/>
                    <a:pt x="58" y="11"/>
                  </a:cubicBezTo>
                  <a:cubicBezTo>
                    <a:pt x="28" y="41"/>
                    <a:pt x="28" y="41"/>
                    <a:pt x="28" y="41"/>
                  </a:cubicBezTo>
                  <a:cubicBezTo>
                    <a:pt x="27" y="42"/>
                    <a:pt x="26" y="42"/>
                    <a:pt x="24" y="4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135" name="Freeform 86">
              <a:extLst>
                <a:ext uri="{FF2B5EF4-FFF2-40B4-BE49-F238E27FC236}">
                  <a16:creationId xmlns:a16="http://schemas.microsoft.com/office/drawing/2014/main" id="{0961530D-62F0-7F40-BD08-0D4F17005F35}"/>
                </a:ext>
              </a:extLst>
            </p:cNvPr>
            <p:cNvSpPr>
              <a:spLocks/>
            </p:cNvSpPr>
            <p:nvPr/>
          </p:nvSpPr>
          <p:spPr bwMode="auto">
            <a:xfrm>
              <a:off x="5614" y="724"/>
              <a:ext cx="91" cy="62"/>
            </a:xfrm>
            <a:custGeom>
              <a:avLst/>
              <a:gdLst>
                <a:gd name="T0" fmla="*/ 24 w 61"/>
                <a:gd name="T1" fmla="*/ 42 h 42"/>
                <a:gd name="T2" fmla="*/ 20 w 61"/>
                <a:gd name="T3" fmla="*/ 41 h 42"/>
                <a:gd name="T4" fmla="*/ 2 w 61"/>
                <a:gd name="T5" fmla="*/ 23 h 42"/>
                <a:gd name="T6" fmla="*/ 2 w 61"/>
                <a:gd name="T7" fmla="*/ 14 h 42"/>
                <a:gd name="T8" fmla="*/ 10 w 61"/>
                <a:gd name="T9" fmla="*/ 14 h 42"/>
                <a:gd name="T10" fmla="*/ 24 w 61"/>
                <a:gd name="T11" fmla="*/ 28 h 42"/>
                <a:gd name="T12" fmla="*/ 50 w 61"/>
                <a:gd name="T13" fmla="*/ 2 h 42"/>
                <a:gd name="T14" fmla="*/ 58 w 61"/>
                <a:gd name="T15" fmla="*/ 2 h 42"/>
                <a:gd name="T16" fmla="*/ 58 w 61"/>
                <a:gd name="T17" fmla="*/ 11 h 42"/>
                <a:gd name="T18" fmla="*/ 28 w 61"/>
                <a:gd name="T19" fmla="*/ 41 h 42"/>
                <a:gd name="T20" fmla="*/ 24 w 61"/>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1" h="42">
                  <a:moveTo>
                    <a:pt x="24" y="42"/>
                  </a:moveTo>
                  <a:cubicBezTo>
                    <a:pt x="23" y="42"/>
                    <a:pt x="21" y="42"/>
                    <a:pt x="20" y="41"/>
                  </a:cubicBezTo>
                  <a:cubicBezTo>
                    <a:pt x="2" y="23"/>
                    <a:pt x="2" y="23"/>
                    <a:pt x="2" y="23"/>
                  </a:cubicBezTo>
                  <a:cubicBezTo>
                    <a:pt x="0" y="20"/>
                    <a:pt x="0" y="17"/>
                    <a:pt x="2" y="14"/>
                  </a:cubicBezTo>
                  <a:cubicBezTo>
                    <a:pt x="4" y="12"/>
                    <a:pt x="8" y="12"/>
                    <a:pt x="10" y="14"/>
                  </a:cubicBezTo>
                  <a:cubicBezTo>
                    <a:pt x="24" y="28"/>
                    <a:pt x="24" y="28"/>
                    <a:pt x="24" y="28"/>
                  </a:cubicBezTo>
                  <a:cubicBezTo>
                    <a:pt x="50" y="2"/>
                    <a:pt x="50" y="2"/>
                    <a:pt x="50" y="2"/>
                  </a:cubicBezTo>
                  <a:cubicBezTo>
                    <a:pt x="52" y="0"/>
                    <a:pt x="56" y="0"/>
                    <a:pt x="58" y="2"/>
                  </a:cubicBezTo>
                  <a:cubicBezTo>
                    <a:pt x="61" y="5"/>
                    <a:pt x="61" y="8"/>
                    <a:pt x="58" y="11"/>
                  </a:cubicBezTo>
                  <a:cubicBezTo>
                    <a:pt x="28" y="41"/>
                    <a:pt x="28" y="41"/>
                    <a:pt x="28" y="41"/>
                  </a:cubicBezTo>
                  <a:cubicBezTo>
                    <a:pt x="27" y="42"/>
                    <a:pt x="26" y="42"/>
                    <a:pt x="24" y="4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grpSp>
      <p:grpSp>
        <p:nvGrpSpPr>
          <p:cNvPr id="136" name="Group 45">
            <a:extLst>
              <a:ext uri="{FF2B5EF4-FFF2-40B4-BE49-F238E27FC236}">
                <a16:creationId xmlns:a16="http://schemas.microsoft.com/office/drawing/2014/main" id="{516FF822-0AC6-8F49-982F-1D1D7300DD43}"/>
              </a:ext>
            </a:extLst>
          </p:cNvPr>
          <p:cNvGrpSpPr>
            <a:grpSpLocks noChangeAspect="1"/>
          </p:cNvGrpSpPr>
          <p:nvPr userDrawn="1"/>
        </p:nvGrpSpPr>
        <p:grpSpPr bwMode="auto">
          <a:xfrm>
            <a:off x="783204" y="3116889"/>
            <a:ext cx="481666" cy="481666"/>
            <a:chOff x="5507" y="439"/>
            <a:chExt cx="426" cy="426"/>
          </a:xfrm>
          <a:solidFill>
            <a:schemeClr val="accent1"/>
          </a:solidFill>
        </p:grpSpPr>
        <p:sp>
          <p:nvSpPr>
            <p:cNvPr id="137" name="Freeform 46">
              <a:extLst>
                <a:ext uri="{FF2B5EF4-FFF2-40B4-BE49-F238E27FC236}">
                  <a16:creationId xmlns:a16="http://schemas.microsoft.com/office/drawing/2014/main" id="{F4B73D59-02E7-6541-B93C-C6650620AAF5}"/>
                </a:ext>
              </a:extLst>
            </p:cNvPr>
            <p:cNvSpPr>
              <a:spLocks noEditPoints="1"/>
            </p:cNvSpPr>
            <p:nvPr/>
          </p:nvSpPr>
          <p:spPr bwMode="auto">
            <a:xfrm>
              <a:off x="5596" y="652"/>
              <a:ext cx="124" cy="124"/>
            </a:xfrm>
            <a:custGeom>
              <a:avLst/>
              <a:gdLst>
                <a:gd name="T0" fmla="*/ 42 w 84"/>
                <a:gd name="T1" fmla="*/ 84 h 84"/>
                <a:gd name="T2" fmla="*/ 0 w 84"/>
                <a:gd name="T3" fmla="*/ 42 h 84"/>
                <a:gd name="T4" fmla="*/ 42 w 84"/>
                <a:gd name="T5" fmla="*/ 0 h 84"/>
                <a:gd name="T6" fmla="*/ 84 w 84"/>
                <a:gd name="T7" fmla="*/ 42 h 84"/>
                <a:gd name="T8" fmla="*/ 42 w 84"/>
                <a:gd name="T9" fmla="*/ 84 h 84"/>
                <a:gd name="T10" fmla="*/ 42 w 84"/>
                <a:gd name="T11" fmla="*/ 12 h 84"/>
                <a:gd name="T12" fmla="*/ 12 w 84"/>
                <a:gd name="T13" fmla="*/ 42 h 84"/>
                <a:gd name="T14" fmla="*/ 42 w 84"/>
                <a:gd name="T15" fmla="*/ 72 h 84"/>
                <a:gd name="T16" fmla="*/ 72 w 84"/>
                <a:gd name="T17" fmla="*/ 42 h 84"/>
                <a:gd name="T18" fmla="*/ 42 w 84"/>
                <a:gd name="T19" fmla="*/ 12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4" h="84">
                  <a:moveTo>
                    <a:pt x="42" y="84"/>
                  </a:moveTo>
                  <a:cubicBezTo>
                    <a:pt x="19" y="84"/>
                    <a:pt x="0" y="65"/>
                    <a:pt x="0" y="42"/>
                  </a:cubicBezTo>
                  <a:cubicBezTo>
                    <a:pt x="0" y="18"/>
                    <a:pt x="19" y="0"/>
                    <a:pt x="42" y="0"/>
                  </a:cubicBezTo>
                  <a:cubicBezTo>
                    <a:pt x="66" y="0"/>
                    <a:pt x="84" y="18"/>
                    <a:pt x="84" y="42"/>
                  </a:cubicBezTo>
                  <a:cubicBezTo>
                    <a:pt x="84" y="65"/>
                    <a:pt x="66" y="84"/>
                    <a:pt x="42" y="84"/>
                  </a:cubicBezTo>
                  <a:close/>
                  <a:moveTo>
                    <a:pt x="42" y="12"/>
                  </a:moveTo>
                  <a:cubicBezTo>
                    <a:pt x="26" y="12"/>
                    <a:pt x="12" y="25"/>
                    <a:pt x="12" y="42"/>
                  </a:cubicBezTo>
                  <a:cubicBezTo>
                    <a:pt x="12" y="58"/>
                    <a:pt x="26" y="72"/>
                    <a:pt x="42" y="72"/>
                  </a:cubicBezTo>
                  <a:cubicBezTo>
                    <a:pt x="59" y="72"/>
                    <a:pt x="72" y="58"/>
                    <a:pt x="72" y="42"/>
                  </a:cubicBezTo>
                  <a:cubicBezTo>
                    <a:pt x="72" y="25"/>
                    <a:pt x="59" y="12"/>
                    <a:pt x="4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138" name="Freeform 47">
              <a:extLst>
                <a:ext uri="{FF2B5EF4-FFF2-40B4-BE49-F238E27FC236}">
                  <a16:creationId xmlns:a16="http://schemas.microsoft.com/office/drawing/2014/main" id="{A069EDB2-D1F1-4B46-9633-D4A833BD8A7A}"/>
                </a:ext>
              </a:extLst>
            </p:cNvPr>
            <p:cNvSpPr>
              <a:spLocks noEditPoints="1"/>
            </p:cNvSpPr>
            <p:nvPr/>
          </p:nvSpPr>
          <p:spPr bwMode="auto">
            <a:xfrm>
              <a:off x="5809" y="492"/>
              <a:ext cx="71" cy="71"/>
            </a:xfrm>
            <a:custGeom>
              <a:avLst/>
              <a:gdLst>
                <a:gd name="T0" fmla="*/ 24 w 48"/>
                <a:gd name="T1" fmla="*/ 48 h 48"/>
                <a:gd name="T2" fmla="*/ 0 w 48"/>
                <a:gd name="T3" fmla="*/ 24 h 48"/>
                <a:gd name="T4" fmla="*/ 24 w 48"/>
                <a:gd name="T5" fmla="*/ 0 h 48"/>
                <a:gd name="T6" fmla="*/ 48 w 48"/>
                <a:gd name="T7" fmla="*/ 24 h 48"/>
                <a:gd name="T8" fmla="*/ 24 w 48"/>
                <a:gd name="T9" fmla="*/ 48 h 48"/>
                <a:gd name="T10" fmla="*/ 24 w 48"/>
                <a:gd name="T11" fmla="*/ 12 h 48"/>
                <a:gd name="T12" fmla="*/ 12 w 48"/>
                <a:gd name="T13" fmla="*/ 24 h 48"/>
                <a:gd name="T14" fmla="*/ 24 w 48"/>
                <a:gd name="T15" fmla="*/ 36 h 48"/>
                <a:gd name="T16" fmla="*/ 36 w 48"/>
                <a:gd name="T17" fmla="*/ 24 h 48"/>
                <a:gd name="T18" fmla="*/ 24 w 48"/>
                <a:gd name="T19" fmla="*/ 1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24" y="48"/>
                  </a:moveTo>
                  <a:cubicBezTo>
                    <a:pt x="11" y="48"/>
                    <a:pt x="0" y="37"/>
                    <a:pt x="0" y="24"/>
                  </a:cubicBezTo>
                  <a:cubicBezTo>
                    <a:pt x="0" y="10"/>
                    <a:pt x="11" y="0"/>
                    <a:pt x="24" y="0"/>
                  </a:cubicBezTo>
                  <a:cubicBezTo>
                    <a:pt x="38" y="0"/>
                    <a:pt x="48" y="10"/>
                    <a:pt x="48" y="24"/>
                  </a:cubicBezTo>
                  <a:cubicBezTo>
                    <a:pt x="48" y="37"/>
                    <a:pt x="38" y="48"/>
                    <a:pt x="24" y="48"/>
                  </a:cubicBezTo>
                  <a:close/>
                  <a:moveTo>
                    <a:pt x="24" y="12"/>
                  </a:moveTo>
                  <a:cubicBezTo>
                    <a:pt x="18" y="12"/>
                    <a:pt x="12" y="17"/>
                    <a:pt x="12" y="24"/>
                  </a:cubicBezTo>
                  <a:cubicBezTo>
                    <a:pt x="12" y="30"/>
                    <a:pt x="18" y="36"/>
                    <a:pt x="24" y="36"/>
                  </a:cubicBezTo>
                  <a:cubicBezTo>
                    <a:pt x="31" y="36"/>
                    <a:pt x="36" y="30"/>
                    <a:pt x="36" y="24"/>
                  </a:cubicBezTo>
                  <a:cubicBezTo>
                    <a:pt x="36" y="17"/>
                    <a:pt x="31" y="12"/>
                    <a:pt x="2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139" name="Freeform 48">
              <a:extLst>
                <a:ext uri="{FF2B5EF4-FFF2-40B4-BE49-F238E27FC236}">
                  <a16:creationId xmlns:a16="http://schemas.microsoft.com/office/drawing/2014/main" id="{28E39315-063A-D84B-9973-3C71C544EA25}"/>
                </a:ext>
              </a:extLst>
            </p:cNvPr>
            <p:cNvSpPr>
              <a:spLocks noEditPoints="1"/>
            </p:cNvSpPr>
            <p:nvPr/>
          </p:nvSpPr>
          <p:spPr bwMode="auto">
            <a:xfrm>
              <a:off x="5507" y="563"/>
              <a:ext cx="302" cy="302"/>
            </a:xfrm>
            <a:custGeom>
              <a:avLst/>
              <a:gdLst>
                <a:gd name="T0" fmla="*/ 79 w 204"/>
                <a:gd name="T1" fmla="*/ 204 h 204"/>
                <a:gd name="T2" fmla="*/ 73 w 204"/>
                <a:gd name="T3" fmla="*/ 180 h 204"/>
                <a:gd name="T4" fmla="*/ 34 w 204"/>
                <a:gd name="T5" fmla="*/ 176 h 204"/>
                <a:gd name="T6" fmla="*/ 2 w 204"/>
                <a:gd name="T7" fmla="*/ 132 h 204"/>
                <a:gd name="T8" fmla="*/ 19 w 204"/>
                <a:gd name="T9" fmla="*/ 115 h 204"/>
                <a:gd name="T10" fmla="*/ 19 w 204"/>
                <a:gd name="T11" fmla="*/ 88 h 204"/>
                <a:gd name="T12" fmla="*/ 2 w 204"/>
                <a:gd name="T13" fmla="*/ 76 h 204"/>
                <a:gd name="T14" fmla="*/ 26 w 204"/>
                <a:gd name="T15" fmla="*/ 30 h 204"/>
                <a:gd name="T16" fmla="*/ 50 w 204"/>
                <a:gd name="T17" fmla="*/ 36 h 204"/>
                <a:gd name="T18" fmla="*/ 73 w 204"/>
                <a:gd name="T19" fmla="*/ 6 h 204"/>
                <a:gd name="T20" fmla="*/ 127 w 204"/>
                <a:gd name="T21" fmla="*/ 0 h 204"/>
                <a:gd name="T22" fmla="*/ 133 w 204"/>
                <a:gd name="T23" fmla="*/ 23 h 204"/>
                <a:gd name="T24" fmla="*/ 170 w 204"/>
                <a:gd name="T25" fmla="*/ 28 h 204"/>
                <a:gd name="T26" fmla="*/ 179 w 204"/>
                <a:gd name="T27" fmla="*/ 30 h 204"/>
                <a:gd name="T28" fmla="*/ 200 w 204"/>
                <a:gd name="T29" fmla="*/ 80 h 204"/>
                <a:gd name="T30" fmla="*/ 186 w 204"/>
                <a:gd name="T31" fmla="*/ 102 h 204"/>
                <a:gd name="T32" fmla="*/ 201 w 204"/>
                <a:gd name="T33" fmla="*/ 124 h 204"/>
                <a:gd name="T34" fmla="*/ 179 w 204"/>
                <a:gd name="T35" fmla="*/ 173 h 204"/>
                <a:gd name="T36" fmla="*/ 171 w 204"/>
                <a:gd name="T37" fmla="*/ 176 h 204"/>
                <a:gd name="T38" fmla="*/ 133 w 204"/>
                <a:gd name="T39" fmla="*/ 180 h 204"/>
                <a:gd name="T40" fmla="*/ 127 w 204"/>
                <a:gd name="T41" fmla="*/ 204 h 204"/>
                <a:gd name="T42" fmla="*/ 121 w 204"/>
                <a:gd name="T43" fmla="*/ 192 h 204"/>
                <a:gd name="T44" fmla="*/ 126 w 204"/>
                <a:gd name="T45" fmla="*/ 170 h 204"/>
                <a:gd name="T46" fmla="*/ 158 w 204"/>
                <a:gd name="T47" fmla="*/ 154 h 204"/>
                <a:gd name="T48" fmla="*/ 189 w 204"/>
                <a:gd name="T49" fmla="*/ 131 h 204"/>
                <a:gd name="T50" fmla="*/ 173 w 204"/>
                <a:gd name="T51" fmla="*/ 117 h 204"/>
                <a:gd name="T52" fmla="*/ 173 w 204"/>
                <a:gd name="T53" fmla="*/ 87 h 204"/>
                <a:gd name="T54" fmla="*/ 189 w 204"/>
                <a:gd name="T55" fmla="*/ 72 h 204"/>
                <a:gd name="T56" fmla="*/ 158 w 204"/>
                <a:gd name="T57" fmla="*/ 49 h 204"/>
                <a:gd name="T58" fmla="*/ 126 w 204"/>
                <a:gd name="T59" fmla="*/ 33 h 204"/>
                <a:gd name="T60" fmla="*/ 121 w 204"/>
                <a:gd name="T61" fmla="*/ 12 h 204"/>
                <a:gd name="T62" fmla="*/ 85 w 204"/>
                <a:gd name="T63" fmla="*/ 27 h 204"/>
                <a:gd name="T64" fmla="*/ 55 w 204"/>
                <a:gd name="T65" fmla="*/ 48 h 204"/>
                <a:gd name="T66" fmla="*/ 34 w 204"/>
                <a:gd name="T67" fmla="*/ 41 h 204"/>
                <a:gd name="T68" fmla="*/ 29 w 204"/>
                <a:gd name="T69" fmla="*/ 80 h 204"/>
                <a:gd name="T70" fmla="*/ 30 w 204"/>
                <a:gd name="T71" fmla="*/ 102 h 204"/>
                <a:gd name="T72" fmla="*/ 29 w 204"/>
                <a:gd name="T73" fmla="*/ 123 h 204"/>
                <a:gd name="T74" fmla="*/ 33 w 204"/>
                <a:gd name="T75" fmla="*/ 162 h 204"/>
                <a:gd name="T76" fmla="*/ 55 w 204"/>
                <a:gd name="T77" fmla="*/ 155 h 204"/>
                <a:gd name="T78" fmla="*/ 85 w 204"/>
                <a:gd name="T79" fmla="*/ 176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04" h="204">
                  <a:moveTo>
                    <a:pt x="127" y="204"/>
                  </a:moveTo>
                  <a:cubicBezTo>
                    <a:pt x="79" y="204"/>
                    <a:pt x="79" y="204"/>
                    <a:pt x="79" y="204"/>
                  </a:cubicBezTo>
                  <a:cubicBezTo>
                    <a:pt x="76" y="204"/>
                    <a:pt x="73" y="201"/>
                    <a:pt x="73" y="198"/>
                  </a:cubicBezTo>
                  <a:cubicBezTo>
                    <a:pt x="73" y="180"/>
                    <a:pt x="73" y="180"/>
                    <a:pt x="73" y="180"/>
                  </a:cubicBezTo>
                  <a:cubicBezTo>
                    <a:pt x="65" y="177"/>
                    <a:pt x="57" y="173"/>
                    <a:pt x="50" y="167"/>
                  </a:cubicBezTo>
                  <a:cubicBezTo>
                    <a:pt x="34" y="176"/>
                    <a:pt x="34" y="176"/>
                    <a:pt x="34" y="176"/>
                  </a:cubicBezTo>
                  <a:cubicBezTo>
                    <a:pt x="31" y="177"/>
                    <a:pt x="28" y="176"/>
                    <a:pt x="26" y="173"/>
                  </a:cubicBezTo>
                  <a:cubicBezTo>
                    <a:pt x="2" y="132"/>
                    <a:pt x="2" y="132"/>
                    <a:pt x="2" y="132"/>
                  </a:cubicBezTo>
                  <a:cubicBezTo>
                    <a:pt x="0" y="129"/>
                    <a:pt x="1" y="125"/>
                    <a:pt x="4" y="124"/>
                  </a:cubicBezTo>
                  <a:cubicBezTo>
                    <a:pt x="19" y="115"/>
                    <a:pt x="19" y="115"/>
                    <a:pt x="19" y="115"/>
                  </a:cubicBezTo>
                  <a:cubicBezTo>
                    <a:pt x="19" y="111"/>
                    <a:pt x="18" y="106"/>
                    <a:pt x="18" y="102"/>
                  </a:cubicBezTo>
                  <a:cubicBezTo>
                    <a:pt x="18" y="97"/>
                    <a:pt x="19" y="93"/>
                    <a:pt x="19" y="88"/>
                  </a:cubicBezTo>
                  <a:cubicBezTo>
                    <a:pt x="4" y="80"/>
                    <a:pt x="4" y="80"/>
                    <a:pt x="4" y="80"/>
                  </a:cubicBezTo>
                  <a:cubicBezTo>
                    <a:pt x="3" y="79"/>
                    <a:pt x="2" y="78"/>
                    <a:pt x="2" y="76"/>
                  </a:cubicBezTo>
                  <a:cubicBezTo>
                    <a:pt x="1" y="74"/>
                    <a:pt x="1" y="73"/>
                    <a:pt x="2" y="71"/>
                  </a:cubicBezTo>
                  <a:cubicBezTo>
                    <a:pt x="26" y="30"/>
                    <a:pt x="26" y="30"/>
                    <a:pt x="26" y="30"/>
                  </a:cubicBezTo>
                  <a:cubicBezTo>
                    <a:pt x="28" y="27"/>
                    <a:pt x="32" y="26"/>
                    <a:pt x="34" y="28"/>
                  </a:cubicBezTo>
                  <a:cubicBezTo>
                    <a:pt x="50" y="36"/>
                    <a:pt x="50" y="36"/>
                    <a:pt x="50" y="36"/>
                  </a:cubicBezTo>
                  <a:cubicBezTo>
                    <a:pt x="57" y="30"/>
                    <a:pt x="65" y="26"/>
                    <a:pt x="73" y="23"/>
                  </a:cubicBezTo>
                  <a:cubicBezTo>
                    <a:pt x="73" y="6"/>
                    <a:pt x="73" y="6"/>
                    <a:pt x="73" y="6"/>
                  </a:cubicBezTo>
                  <a:cubicBezTo>
                    <a:pt x="73" y="2"/>
                    <a:pt x="76" y="0"/>
                    <a:pt x="79" y="0"/>
                  </a:cubicBezTo>
                  <a:cubicBezTo>
                    <a:pt x="127" y="0"/>
                    <a:pt x="127" y="0"/>
                    <a:pt x="127" y="0"/>
                  </a:cubicBezTo>
                  <a:cubicBezTo>
                    <a:pt x="131" y="0"/>
                    <a:pt x="133" y="2"/>
                    <a:pt x="133" y="6"/>
                  </a:cubicBezTo>
                  <a:cubicBezTo>
                    <a:pt x="133" y="23"/>
                    <a:pt x="133" y="23"/>
                    <a:pt x="133" y="23"/>
                  </a:cubicBezTo>
                  <a:cubicBezTo>
                    <a:pt x="142" y="26"/>
                    <a:pt x="149" y="31"/>
                    <a:pt x="156" y="36"/>
                  </a:cubicBezTo>
                  <a:cubicBezTo>
                    <a:pt x="170" y="28"/>
                    <a:pt x="170" y="28"/>
                    <a:pt x="170" y="28"/>
                  </a:cubicBezTo>
                  <a:cubicBezTo>
                    <a:pt x="172" y="27"/>
                    <a:pt x="173" y="27"/>
                    <a:pt x="175" y="27"/>
                  </a:cubicBezTo>
                  <a:cubicBezTo>
                    <a:pt x="177" y="27"/>
                    <a:pt x="178" y="28"/>
                    <a:pt x="179" y="30"/>
                  </a:cubicBezTo>
                  <a:cubicBezTo>
                    <a:pt x="203" y="71"/>
                    <a:pt x="203" y="71"/>
                    <a:pt x="203" y="71"/>
                  </a:cubicBezTo>
                  <a:cubicBezTo>
                    <a:pt x="204" y="74"/>
                    <a:pt x="203" y="78"/>
                    <a:pt x="200" y="80"/>
                  </a:cubicBezTo>
                  <a:cubicBezTo>
                    <a:pt x="185" y="88"/>
                    <a:pt x="185" y="88"/>
                    <a:pt x="185" y="88"/>
                  </a:cubicBezTo>
                  <a:cubicBezTo>
                    <a:pt x="186" y="93"/>
                    <a:pt x="186" y="97"/>
                    <a:pt x="186" y="102"/>
                  </a:cubicBezTo>
                  <a:cubicBezTo>
                    <a:pt x="186" y="106"/>
                    <a:pt x="186" y="111"/>
                    <a:pt x="185" y="115"/>
                  </a:cubicBezTo>
                  <a:cubicBezTo>
                    <a:pt x="201" y="124"/>
                    <a:pt x="201" y="124"/>
                    <a:pt x="201" y="124"/>
                  </a:cubicBezTo>
                  <a:cubicBezTo>
                    <a:pt x="203" y="125"/>
                    <a:pt x="204" y="129"/>
                    <a:pt x="203" y="132"/>
                  </a:cubicBezTo>
                  <a:cubicBezTo>
                    <a:pt x="179" y="173"/>
                    <a:pt x="179" y="173"/>
                    <a:pt x="179" y="173"/>
                  </a:cubicBezTo>
                  <a:cubicBezTo>
                    <a:pt x="178" y="175"/>
                    <a:pt x="177" y="176"/>
                    <a:pt x="175" y="176"/>
                  </a:cubicBezTo>
                  <a:cubicBezTo>
                    <a:pt x="174" y="177"/>
                    <a:pt x="172" y="176"/>
                    <a:pt x="171" y="176"/>
                  </a:cubicBezTo>
                  <a:cubicBezTo>
                    <a:pt x="156" y="167"/>
                    <a:pt x="156" y="167"/>
                    <a:pt x="156" y="167"/>
                  </a:cubicBezTo>
                  <a:cubicBezTo>
                    <a:pt x="149" y="173"/>
                    <a:pt x="142" y="177"/>
                    <a:pt x="133" y="180"/>
                  </a:cubicBezTo>
                  <a:cubicBezTo>
                    <a:pt x="133" y="198"/>
                    <a:pt x="133" y="198"/>
                    <a:pt x="133" y="198"/>
                  </a:cubicBezTo>
                  <a:cubicBezTo>
                    <a:pt x="133" y="201"/>
                    <a:pt x="131" y="204"/>
                    <a:pt x="127" y="204"/>
                  </a:cubicBezTo>
                  <a:close/>
                  <a:moveTo>
                    <a:pt x="85" y="192"/>
                  </a:moveTo>
                  <a:cubicBezTo>
                    <a:pt x="121" y="192"/>
                    <a:pt x="121" y="192"/>
                    <a:pt x="121" y="192"/>
                  </a:cubicBezTo>
                  <a:cubicBezTo>
                    <a:pt x="121" y="176"/>
                    <a:pt x="121" y="176"/>
                    <a:pt x="121" y="176"/>
                  </a:cubicBezTo>
                  <a:cubicBezTo>
                    <a:pt x="121" y="173"/>
                    <a:pt x="123" y="171"/>
                    <a:pt x="126" y="170"/>
                  </a:cubicBezTo>
                  <a:cubicBezTo>
                    <a:pt x="136" y="167"/>
                    <a:pt x="143" y="162"/>
                    <a:pt x="151" y="155"/>
                  </a:cubicBezTo>
                  <a:cubicBezTo>
                    <a:pt x="153" y="153"/>
                    <a:pt x="156" y="153"/>
                    <a:pt x="158" y="154"/>
                  </a:cubicBezTo>
                  <a:cubicBezTo>
                    <a:pt x="172" y="162"/>
                    <a:pt x="172" y="162"/>
                    <a:pt x="172" y="162"/>
                  </a:cubicBezTo>
                  <a:cubicBezTo>
                    <a:pt x="189" y="131"/>
                    <a:pt x="189" y="131"/>
                    <a:pt x="189" y="131"/>
                  </a:cubicBezTo>
                  <a:cubicBezTo>
                    <a:pt x="176" y="123"/>
                    <a:pt x="176" y="123"/>
                    <a:pt x="176" y="123"/>
                  </a:cubicBezTo>
                  <a:cubicBezTo>
                    <a:pt x="173" y="122"/>
                    <a:pt x="172" y="119"/>
                    <a:pt x="173" y="117"/>
                  </a:cubicBezTo>
                  <a:cubicBezTo>
                    <a:pt x="174" y="112"/>
                    <a:pt x="174" y="107"/>
                    <a:pt x="174" y="102"/>
                  </a:cubicBezTo>
                  <a:cubicBezTo>
                    <a:pt x="174" y="97"/>
                    <a:pt x="174" y="92"/>
                    <a:pt x="173" y="87"/>
                  </a:cubicBezTo>
                  <a:cubicBezTo>
                    <a:pt x="172" y="84"/>
                    <a:pt x="173" y="81"/>
                    <a:pt x="176" y="80"/>
                  </a:cubicBezTo>
                  <a:cubicBezTo>
                    <a:pt x="189" y="72"/>
                    <a:pt x="189" y="72"/>
                    <a:pt x="189" y="72"/>
                  </a:cubicBezTo>
                  <a:cubicBezTo>
                    <a:pt x="171" y="41"/>
                    <a:pt x="171" y="41"/>
                    <a:pt x="171" y="41"/>
                  </a:cubicBezTo>
                  <a:cubicBezTo>
                    <a:pt x="158" y="49"/>
                    <a:pt x="158" y="49"/>
                    <a:pt x="158" y="49"/>
                  </a:cubicBezTo>
                  <a:cubicBezTo>
                    <a:pt x="156" y="50"/>
                    <a:pt x="153" y="50"/>
                    <a:pt x="151" y="48"/>
                  </a:cubicBezTo>
                  <a:cubicBezTo>
                    <a:pt x="143" y="41"/>
                    <a:pt x="136" y="36"/>
                    <a:pt x="126" y="33"/>
                  </a:cubicBezTo>
                  <a:cubicBezTo>
                    <a:pt x="123" y="33"/>
                    <a:pt x="121" y="30"/>
                    <a:pt x="121" y="27"/>
                  </a:cubicBezTo>
                  <a:cubicBezTo>
                    <a:pt x="121" y="12"/>
                    <a:pt x="121" y="12"/>
                    <a:pt x="121" y="12"/>
                  </a:cubicBezTo>
                  <a:cubicBezTo>
                    <a:pt x="85" y="12"/>
                    <a:pt x="85" y="12"/>
                    <a:pt x="85" y="12"/>
                  </a:cubicBezTo>
                  <a:cubicBezTo>
                    <a:pt x="85" y="27"/>
                    <a:pt x="85" y="27"/>
                    <a:pt x="85" y="27"/>
                  </a:cubicBezTo>
                  <a:cubicBezTo>
                    <a:pt x="85" y="30"/>
                    <a:pt x="83" y="32"/>
                    <a:pt x="81" y="33"/>
                  </a:cubicBezTo>
                  <a:cubicBezTo>
                    <a:pt x="71" y="36"/>
                    <a:pt x="63" y="40"/>
                    <a:pt x="55" y="48"/>
                  </a:cubicBezTo>
                  <a:cubicBezTo>
                    <a:pt x="53" y="50"/>
                    <a:pt x="50" y="50"/>
                    <a:pt x="48" y="49"/>
                  </a:cubicBezTo>
                  <a:cubicBezTo>
                    <a:pt x="34" y="41"/>
                    <a:pt x="34" y="41"/>
                    <a:pt x="34" y="41"/>
                  </a:cubicBezTo>
                  <a:cubicBezTo>
                    <a:pt x="16" y="72"/>
                    <a:pt x="16" y="72"/>
                    <a:pt x="16" y="72"/>
                  </a:cubicBezTo>
                  <a:cubicBezTo>
                    <a:pt x="29" y="80"/>
                    <a:pt x="29" y="80"/>
                    <a:pt x="29" y="80"/>
                  </a:cubicBezTo>
                  <a:cubicBezTo>
                    <a:pt x="31" y="81"/>
                    <a:pt x="33" y="84"/>
                    <a:pt x="32" y="87"/>
                  </a:cubicBezTo>
                  <a:cubicBezTo>
                    <a:pt x="31" y="92"/>
                    <a:pt x="30" y="97"/>
                    <a:pt x="30" y="102"/>
                  </a:cubicBezTo>
                  <a:cubicBezTo>
                    <a:pt x="30" y="107"/>
                    <a:pt x="31" y="112"/>
                    <a:pt x="32" y="117"/>
                  </a:cubicBezTo>
                  <a:cubicBezTo>
                    <a:pt x="33" y="119"/>
                    <a:pt x="31" y="122"/>
                    <a:pt x="29" y="123"/>
                  </a:cubicBezTo>
                  <a:cubicBezTo>
                    <a:pt x="15" y="131"/>
                    <a:pt x="15" y="131"/>
                    <a:pt x="15" y="131"/>
                  </a:cubicBezTo>
                  <a:cubicBezTo>
                    <a:pt x="33" y="162"/>
                    <a:pt x="33" y="162"/>
                    <a:pt x="33" y="162"/>
                  </a:cubicBezTo>
                  <a:cubicBezTo>
                    <a:pt x="48" y="154"/>
                    <a:pt x="48" y="154"/>
                    <a:pt x="48" y="154"/>
                  </a:cubicBezTo>
                  <a:cubicBezTo>
                    <a:pt x="50" y="153"/>
                    <a:pt x="53" y="153"/>
                    <a:pt x="55" y="155"/>
                  </a:cubicBezTo>
                  <a:cubicBezTo>
                    <a:pt x="63" y="163"/>
                    <a:pt x="71" y="167"/>
                    <a:pt x="81" y="170"/>
                  </a:cubicBezTo>
                  <a:cubicBezTo>
                    <a:pt x="83" y="171"/>
                    <a:pt x="85" y="173"/>
                    <a:pt x="85" y="176"/>
                  </a:cubicBezTo>
                  <a:lnTo>
                    <a:pt x="85" y="1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140" name="Freeform 49">
              <a:extLst>
                <a:ext uri="{FF2B5EF4-FFF2-40B4-BE49-F238E27FC236}">
                  <a16:creationId xmlns:a16="http://schemas.microsoft.com/office/drawing/2014/main" id="{25703F0B-4AFB-1142-AB77-64647188DC7B}"/>
                </a:ext>
              </a:extLst>
            </p:cNvPr>
            <p:cNvSpPr>
              <a:spLocks noEditPoints="1"/>
            </p:cNvSpPr>
            <p:nvPr/>
          </p:nvSpPr>
          <p:spPr bwMode="auto">
            <a:xfrm>
              <a:off x="5757" y="439"/>
              <a:ext cx="176" cy="178"/>
            </a:xfrm>
            <a:custGeom>
              <a:avLst/>
              <a:gdLst>
                <a:gd name="T0" fmla="*/ 48 w 119"/>
                <a:gd name="T1" fmla="*/ 120 h 120"/>
                <a:gd name="T2" fmla="*/ 42 w 119"/>
                <a:gd name="T3" fmla="*/ 104 h 120"/>
                <a:gd name="T4" fmla="*/ 21 w 119"/>
                <a:gd name="T5" fmla="*/ 102 h 120"/>
                <a:gd name="T6" fmla="*/ 1 w 119"/>
                <a:gd name="T7" fmla="*/ 79 h 120"/>
                <a:gd name="T8" fmla="*/ 4 w 119"/>
                <a:gd name="T9" fmla="*/ 71 h 120"/>
                <a:gd name="T10" fmla="*/ 11 w 119"/>
                <a:gd name="T11" fmla="*/ 60 h 120"/>
                <a:gd name="T12" fmla="*/ 4 w 119"/>
                <a:gd name="T13" fmla="*/ 48 h 120"/>
                <a:gd name="T14" fmla="*/ 2 w 119"/>
                <a:gd name="T15" fmla="*/ 40 h 120"/>
                <a:gd name="T16" fmla="*/ 22 w 119"/>
                <a:gd name="T17" fmla="*/ 17 h 120"/>
                <a:gd name="T18" fmla="*/ 42 w 119"/>
                <a:gd name="T19" fmla="*/ 15 h 120"/>
                <a:gd name="T20" fmla="*/ 48 w 119"/>
                <a:gd name="T21" fmla="*/ 0 h 120"/>
                <a:gd name="T22" fmla="*/ 78 w 119"/>
                <a:gd name="T23" fmla="*/ 6 h 120"/>
                <a:gd name="T24" fmla="*/ 89 w 119"/>
                <a:gd name="T25" fmla="*/ 22 h 120"/>
                <a:gd name="T26" fmla="*/ 102 w 119"/>
                <a:gd name="T27" fmla="*/ 16 h 120"/>
                <a:gd name="T28" fmla="*/ 117 w 119"/>
                <a:gd name="T29" fmla="*/ 40 h 120"/>
                <a:gd name="T30" fmla="*/ 107 w 119"/>
                <a:gd name="T31" fmla="*/ 53 h 120"/>
                <a:gd name="T32" fmla="*/ 107 w 119"/>
                <a:gd name="T33" fmla="*/ 66 h 120"/>
                <a:gd name="T34" fmla="*/ 117 w 119"/>
                <a:gd name="T35" fmla="*/ 79 h 120"/>
                <a:gd name="T36" fmla="*/ 102 w 119"/>
                <a:gd name="T37" fmla="*/ 103 h 120"/>
                <a:gd name="T38" fmla="*/ 89 w 119"/>
                <a:gd name="T39" fmla="*/ 97 h 120"/>
                <a:gd name="T40" fmla="*/ 78 w 119"/>
                <a:gd name="T41" fmla="*/ 114 h 120"/>
                <a:gd name="T42" fmla="*/ 54 w 119"/>
                <a:gd name="T43" fmla="*/ 108 h 120"/>
                <a:gd name="T44" fmla="*/ 66 w 119"/>
                <a:gd name="T45" fmla="*/ 100 h 120"/>
                <a:gd name="T46" fmla="*/ 84 w 119"/>
                <a:gd name="T47" fmla="*/ 86 h 120"/>
                <a:gd name="T48" fmla="*/ 98 w 119"/>
                <a:gd name="T49" fmla="*/ 89 h 120"/>
                <a:gd name="T50" fmla="*/ 97 w 119"/>
                <a:gd name="T51" fmla="*/ 75 h 120"/>
                <a:gd name="T52" fmla="*/ 95 w 119"/>
                <a:gd name="T53" fmla="*/ 60 h 120"/>
                <a:gd name="T54" fmla="*/ 97 w 119"/>
                <a:gd name="T55" fmla="*/ 45 h 120"/>
                <a:gd name="T56" fmla="*/ 98 w 119"/>
                <a:gd name="T57" fmla="*/ 31 h 120"/>
                <a:gd name="T58" fmla="*/ 84 w 119"/>
                <a:gd name="T59" fmla="*/ 34 h 120"/>
                <a:gd name="T60" fmla="*/ 66 w 119"/>
                <a:gd name="T61" fmla="*/ 19 h 120"/>
                <a:gd name="T62" fmla="*/ 54 w 119"/>
                <a:gd name="T63" fmla="*/ 12 h 120"/>
                <a:gd name="T64" fmla="*/ 50 w 119"/>
                <a:gd name="T65" fmla="*/ 25 h 120"/>
                <a:gd name="T66" fmla="*/ 28 w 119"/>
                <a:gd name="T67" fmla="*/ 34 h 120"/>
                <a:gd name="T68" fmla="*/ 15 w 119"/>
                <a:gd name="T69" fmla="*/ 41 h 120"/>
                <a:gd name="T70" fmla="*/ 24 w 119"/>
                <a:gd name="T71" fmla="*/ 51 h 120"/>
                <a:gd name="T72" fmla="*/ 24 w 119"/>
                <a:gd name="T73" fmla="*/ 68 h 120"/>
                <a:gd name="T74" fmla="*/ 15 w 119"/>
                <a:gd name="T75" fmla="*/ 78 h 120"/>
                <a:gd name="T76" fmla="*/ 28 w 119"/>
                <a:gd name="T77" fmla="*/ 85 h 120"/>
                <a:gd name="T78" fmla="*/ 50 w 119"/>
                <a:gd name="T79" fmla="*/ 94 h 120"/>
                <a:gd name="T80" fmla="*/ 54 w 119"/>
                <a:gd name="T81" fmla="*/ 108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19" h="120">
                  <a:moveTo>
                    <a:pt x="72" y="120"/>
                  </a:moveTo>
                  <a:cubicBezTo>
                    <a:pt x="48" y="120"/>
                    <a:pt x="48" y="120"/>
                    <a:pt x="48" y="120"/>
                  </a:cubicBezTo>
                  <a:cubicBezTo>
                    <a:pt x="45" y="120"/>
                    <a:pt x="42" y="117"/>
                    <a:pt x="42" y="114"/>
                  </a:cubicBezTo>
                  <a:cubicBezTo>
                    <a:pt x="42" y="104"/>
                    <a:pt x="42" y="104"/>
                    <a:pt x="42" y="104"/>
                  </a:cubicBezTo>
                  <a:cubicBezTo>
                    <a:pt x="38" y="102"/>
                    <a:pt x="34" y="100"/>
                    <a:pt x="30" y="97"/>
                  </a:cubicBezTo>
                  <a:cubicBezTo>
                    <a:pt x="21" y="102"/>
                    <a:pt x="21" y="102"/>
                    <a:pt x="21" y="102"/>
                  </a:cubicBezTo>
                  <a:cubicBezTo>
                    <a:pt x="19" y="104"/>
                    <a:pt x="15" y="103"/>
                    <a:pt x="13" y="100"/>
                  </a:cubicBezTo>
                  <a:cubicBezTo>
                    <a:pt x="1" y="79"/>
                    <a:pt x="1" y="79"/>
                    <a:pt x="1" y="79"/>
                  </a:cubicBezTo>
                  <a:cubicBezTo>
                    <a:pt x="1" y="78"/>
                    <a:pt x="0" y="76"/>
                    <a:pt x="1" y="75"/>
                  </a:cubicBezTo>
                  <a:cubicBezTo>
                    <a:pt x="1" y="73"/>
                    <a:pt x="2" y="72"/>
                    <a:pt x="4" y="71"/>
                  </a:cubicBezTo>
                  <a:cubicBezTo>
                    <a:pt x="12" y="66"/>
                    <a:pt x="12" y="66"/>
                    <a:pt x="12" y="66"/>
                  </a:cubicBezTo>
                  <a:cubicBezTo>
                    <a:pt x="12" y="64"/>
                    <a:pt x="11" y="62"/>
                    <a:pt x="11" y="60"/>
                  </a:cubicBezTo>
                  <a:cubicBezTo>
                    <a:pt x="11" y="57"/>
                    <a:pt x="12" y="55"/>
                    <a:pt x="12" y="53"/>
                  </a:cubicBezTo>
                  <a:cubicBezTo>
                    <a:pt x="4" y="48"/>
                    <a:pt x="4" y="48"/>
                    <a:pt x="4" y="48"/>
                  </a:cubicBezTo>
                  <a:cubicBezTo>
                    <a:pt x="2" y="47"/>
                    <a:pt x="1" y="46"/>
                    <a:pt x="1" y="45"/>
                  </a:cubicBezTo>
                  <a:cubicBezTo>
                    <a:pt x="0" y="43"/>
                    <a:pt x="1" y="41"/>
                    <a:pt x="2" y="40"/>
                  </a:cubicBezTo>
                  <a:cubicBezTo>
                    <a:pt x="14" y="19"/>
                    <a:pt x="14" y="19"/>
                    <a:pt x="14" y="19"/>
                  </a:cubicBezTo>
                  <a:cubicBezTo>
                    <a:pt x="15" y="16"/>
                    <a:pt x="19" y="15"/>
                    <a:pt x="22" y="17"/>
                  </a:cubicBezTo>
                  <a:cubicBezTo>
                    <a:pt x="30" y="22"/>
                    <a:pt x="30" y="22"/>
                    <a:pt x="30" y="22"/>
                  </a:cubicBezTo>
                  <a:cubicBezTo>
                    <a:pt x="34" y="19"/>
                    <a:pt x="38" y="17"/>
                    <a:pt x="42" y="15"/>
                  </a:cubicBezTo>
                  <a:cubicBezTo>
                    <a:pt x="42" y="6"/>
                    <a:pt x="42" y="6"/>
                    <a:pt x="42" y="6"/>
                  </a:cubicBezTo>
                  <a:cubicBezTo>
                    <a:pt x="42" y="2"/>
                    <a:pt x="45" y="0"/>
                    <a:pt x="48" y="0"/>
                  </a:cubicBezTo>
                  <a:cubicBezTo>
                    <a:pt x="72" y="0"/>
                    <a:pt x="72" y="0"/>
                    <a:pt x="72" y="0"/>
                  </a:cubicBezTo>
                  <a:cubicBezTo>
                    <a:pt x="76" y="0"/>
                    <a:pt x="78" y="2"/>
                    <a:pt x="78" y="6"/>
                  </a:cubicBezTo>
                  <a:cubicBezTo>
                    <a:pt x="78" y="15"/>
                    <a:pt x="78" y="15"/>
                    <a:pt x="78" y="15"/>
                  </a:cubicBezTo>
                  <a:cubicBezTo>
                    <a:pt x="82" y="17"/>
                    <a:pt x="86" y="19"/>
                    <a:pt x="89" y="22"/>
                  </a:cubicBezTo>
                  <a:cubicBezTo>
                    <a:pt x="97" y="17"/>
                    <a:pt x="97" y="17"/>
                    <a:pt x="97" y="17"/>
                  </a:cubicBezTo>
                  <a:cubicBezTo>
                    <a:pt x="98" y="16"/>
                    <a:pt x="100" y="16"/>
                    <a:pt x="102" y="16"/>
                  </a:cubicBezTo>
                  <a:cubicBezTo>
                    <a:pt x="103" y="17"/>
                    <a:pt x="105" y="18"/>
                    <a:pt x="105" y="19"/>
                  </a:cubicBezTo>
                  <a:cubicBezTo>
                    <a:pt x="117" y="40"/>
                    <a:pt x="117" y="40"/>
                    <a:pt x="117" y="40"/>
                  </a:cubicBezTo>
                  <a:cubicBezTo>
                    <a:pt x="119" y="43"/>
                    <a:pt x="118" y="47"/>
                    <a:pt x="115" y="48"/>
                  </a:cubicBezTo>
                  <a:cubicBezTo>
                    <a:pt x="107" y="53"/>
                    <a:pt x="107" y="53"/>
                    <a:pt x="107" y="53"/>
                  </a:cubicBezTo>
                  <a:cubicBezTo>
                    <a:pt x="107" y="55"/>
                    <a:pt x="107" y="57"/>
                    <a:pt x="107" y="60"/>
                  </a:cubicBezTo>
                  <a:cubicBezTo>
                    <a:pt x="107" y="62"/>
                    <a:pt x="107" y="64"/>
                    <a:pt x="107" y="66"/>
                  </a:cubicBezTo>
                  <a:cubicBezTo>
                    <a:pt x="115" y="71"/>
                    <a:pt x="115" y="71"/>
                    <a:pt x="115" y="71"/>
                  </a:cubicBezTo>
                  <a:cubicBezTo>
                    <a:pt x="118" y="73"/>
                    <a:pt x="119" y="76"/>
                    <a:pt x="117" y="79"/>
                  </a:cubicBezTo>
                  <a:cubicBezTo>
                    <a:pt x="106" y="100"/>
                    <a:pt x="106" y="100"/>
                    <a:pt x="106" y="100"/>
                  </a:cubicBezTo>
                  <a:cubicBezTo>
                    <a:pt x="105" y="101"/>
                    <a:pt x="103" y="102"/>
                    <a:pt x="102" y="103"/>
                  </a:cubicBezTo>
                  <a:cubicBezTo>
                    <a:pt x="100" y="103"/>
                    <a:pt x="99" y="103"/>
                    <a:pt x="97" y="102"/>
                  </a:cubicBezTo>
                  <a:cubicBezTo>
                    <a:pt x="89" y="97"/>
                    <a:pt x="89" y="97"/>
                    <a:pt x="89" y="97"/>
                  </a:cubicBezTo>
                  <a:cubicBezTo>
                    <a:pt x="86" y="100"/>
                    <a:pt x="82" y="102"/>
                    <a:pt x="78" y="104"/>
                  </a:cubicBezTo>
                  <a:cubicBezTo>
                    <a:pt x="78" y="114"/>
                    <a:pt x="78" y="114"/>
                    <a:pt x="78" y="114"/>
                  </a:cubicBezTo>
                  <a:cubicBezTo>
                    <a:pt x="78" y="117"/>
                    <a:pt x="76" y="120"/>
                    <a:pt x="72" y="120"/>
                  </a:cubicBezTo>
                  <a:close/>
                  <a:moveTo>
                    <a:pt x="54" y="108"/>
                  </a:moveTo>
                  <a:cubicBezTo>
                    <a:pt x="66" y="108"/>
                    <a:pt x="66" y="108"/>
                    <a:pt x="66" y="108"/>
                  </a:cubicBezTo>
                  <a:cubicBezTo>
                    <a:pt x="66" y="100"/>
                    <a:pt x="66" y="100"/>
                    <a:pt x="66" y="100"/>
                  </a:cubicBezTo>
                  <a:cubicBezTo>
                    <a:pt x="66" y="97"/>
                    <a:pt x="68" y="95"/>
                    <a:pt x="70" y="94"/>
                  </a:cubicBezTo>
                  <a:cubicBezTo>
                    <a:pt x="76" y="93"/>
                    <a:pt x="80" y="90"/>
                    <a:pt x="84" y="86"/>
                  </a:cubicBezTo>
                  <a:cubicBezTo>
                    <a:pt x="86" y="84"/>
                    <a:pt x="89" y="84"/>
                    <a:pt x="92" y="85"/>
                  </a:cubicBezTo>
                  <a:cubicBezTo>
                    <a:pt x="98" y="89"/>
                    <a:pt x="98" y="89"/>
                    <a:pt x="98" y="89"/>
                  </a:cubicBezTo>
                  <a:cubicBezTo>
                    <a:pt x="104" y="78"/>
                    <a:pt x="104" y="78"/>
                    <a:pt x="104" y="78"/>
                  </a:cubicBezTo>
                  <a:cubicBezTo>
                    <a:pt x="97" y="75"/>
                    <a:pt x="97" y="75"/>
                    <a:pt x="97" y="75"/>
                  </a:cubicBezTo>
                  <a:cubicBezTo>
                    <a:pt x="95" y="73"/>
                    <a:pt x="94" y="71"/>
                    <a:pt x="94" y="68"/>
                  </a:cubicBezTo>
                  <a:cubicBezTo>
                    <a:pt x="95" y="65"/>
                    <a:pt x="95" y="62"/>
                    <a:pt x="95" y="60"/>
                  </a:cubicBezTo>
                  <a:cubicBezTo>
                    <a:pt x="95" y="57"/>
                    <a:pt x="95" y="54"/>
                    <a:pt x="94" y="51"/>
                  </a:cubicBezTo>
                  <a:cubicBezTo>
                    <a:pt x="94" y="49"/>
                    <a:pt x="95" y="46"/>
                    <a:pt x="97" y="45"/>
                  </a:cubicBezTo>
                  <a:cubicBezTo>
                    <a:pt x="104" y="41"/>
                    <a:pt x="104" y="41"/>
                    <a:pt x="104" y="41"/>
                  </a:cubicBezTo>
                  <a:cubicBezTo>
                    <a:pt x="98" y="31"/>
                    <a:pt x="98" y="31"/>
                    <a:pt x="98" y="31"/>
                  </a:cubicBezTo>
                  <a:cubicBezTo>
                    <a:pt x="92" y="34"/>
                    <a:pt x="92" y="34"/>
                    <a:pt x="92" y="34"/>
                  </a:cubicBezTo>
                  <a:cubicBezTo>
                    <a:pt x="89" y="36"/>
                    <a:pt x="86" y="35"/>
                    <a:pt x="84" y="34"/>
                  </a:cubicBezTo>
                  <a:cubicBezTo>
                    <a:pt x="80" y="30"/>
                    <a:pt x="76" y="27"/>
                    <a:pt x="70" y="25"/>
                  </a:cubicBezTo>
                  <a:cubicBezTo>
                    <a:pt x="68" y="24"/>
                    <a:pt x="66" y="22"/>
                    <a:pt x="66" y="19"/>
                  </a:cubicBezTo>
                  <a:cubicBezTo>
                    <a:pt x="66" y="12"/>
                    <a:pt x="66" y="12"/>
                    <a:pt x="66" y="12"/>
                  </a:cubicBezTo>
                  <a:cubicBezTo>
                    <a:pt x="54" y="12"/>
                    <a:pt x="54" y="12"/>
                    <a:pt x="54" y="12"/>
                  </a:cubicBezTo>
                  <a:cubicBezTo>
                    <a:pt x="54" y="19"/>
                    <a:pt x="54" y="19"/>
                    <a:pt x="54" y="19"/>
                  </a:cubicBezTo>
                  <a:cubicBezTo>
                    <a:pt x="54" y="22"/>
                    <a:pt x="53" y="24"/>
                    <a:pt x="50" y="25"/>
                  </a:cubicBezTo>
                  <a:cubicBezTo>
                    <a:pt x="44" y="27"/>
                    <a:pt x="39" y="30"/>
                    <a:pt x="35" y="34"/>
                  </a:cubicBezTo>
                  <a:cubicBezTo>
                    <a:pt x="33" y="35"/>
                    <a:pt x="30" y="36"/>
                    <a:pt x="28" y="34"/>
                  </a:cubicBezTo>
                  <a:cubicBezTo>
                    <a:pt x="21" y="30"/>
                    <a:pt x="21" y="30"/>
                    <a:pt x="21" y="30"/>
                  </a:cubicBezTo>
                  <a:cubicBezTo>
                    <a:pt x="15" y="41"/>
                    <a:pt x="15" y="41"/>
                    <a:pt x="15" y="41"/>
                  </a:cubicBezTo>
                  <a:cubicBezTo>
                    <a:pt x="22" y="45"/>
                    <a:pt x="22" y="45"/>
                    <a:pt x="22" y="45"/>
                  </a:cubicBezTo>
                  <a:cubicBezTo>
                    <a:pt x="24" y="46"/>
                    <a:pt x="25" y="49"/>
                    <a:pt x="24" y="51"/>
                  </a:cubicBezTo>
                  <a:cubicBezTo>
                    <a:pt x="24" y="54"/>
                    <a:pt x="23" y="57"/>
                    <a:pt x="23" y="60"/>
                  </a:cubicBezTo>
                  <a:cubicBezTo>
                    <a:pt x="23" y="62"/>
                    <a:pt x="24" y="65"/>
                    <a:pt x="24" y="68"/>
                  </a:cubicBezTo>
                  <a:cubicBezTo>
                    <a:pt x="25" y="71"/>
                    <a:pt x="24" y="73"/>
                    <a:pt x="22" y="75"/>
                  </a:cubicBezTo>
                  <a:cubicBezTo>
                    <a:pt x="15" y="78"/>
                    <a:pt x="15" y="78"/>
                    <a:pt x="15" y="78"/>
                  </a:cubicBezTo>
                  <a:cubicBezTo>
                    <a:pt x="21" y="89"/>
                    <a:pt x="21" y="89"/>
                    <a:pt x="21" y="89"/>
                  </a:cubicBezTo>
                  <a:cubicBezTo>
                    <a:pt x="28" y="85"/>
                    <a:pt x="28" y="85"/>
                    <a:pt x="28" y="85"/>
                  </a:cubicBezTo>
                  <a:cubicBezTo>
                    <a:pt x="30" y="84"/>
                    <a:pt x="33" y="84"/>
                    <a:pt x="35" y="86"/>
                  </a:cubicBezTo>
                  <a:cubicBezTo>
                    <a:pt x="39" y="89"/>
                    <a:pt x="44" y="92"/>
                    <a:pt x="50" y="94"/>
                  </a:cubicBezTo>
                  <a:cubicBezTo>
                    <a:pt x="53" y="95"/>
                    <a:pt x="54" y="97"/>
                    <a:pt x="54" y="100"/>
                  </a:cubicBezTo>
                  <a:lnTo>
                    <a:pt x="54" y="10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grpSp>
      <p:grpSp>
        <p:nvGrpSpPr>
          <p:cNvPr id="141" name="Group 79">
            <a:extLst>
              <a:ext uri="{FF2B5EF4-FFF2-40B4-BE49-F238E27FC236}">
                <a16:creationId xmlns:a16="http://schemas.microsoft.com/office/drawing/2014/main" id="{F01FD265-4EA3-E648-9E9F-F7ED57259CE5}"/>
              </a:ext>
            </a:extLst>
          </p:cNvPr>
          <p:cNvGrpSpPr>
            <a:grpSpLocks noChangeAspect="1"/>
          </p:cNvGrpSpPr>
          <p:nvPr userDrawn="1"/>
        </p:nvGrpSpPr>
        <p:grpSpPr bwMode="auto">
          <a:xfrm>
            <a:off x="4608644" y="3186991"/>
            <a:ext cx="481666" cy="341462"/>
            <a:chOff x="3437" y="1784"/>
            <a:chExt cx="426" cy="302"/>
          </a:xfrm>
          <a:solidFill>
            <a:schemeClr val="accent1"/>
          </a:solidFill>
        </p:grpSpPr>
        <p:sp>
          <p:nvSpPr>
            <p:cNvPr id="142" name="Freeform 80">
              <a:extLst>
                <a:ext uri="{FF2B5EF4-FFF2-40B4-BE49-F238E27FC236}">
                  <a16:creationId xmlns:a16="http://schemas.microsoft.com/office/drawing/2014/main" id="{AD563135-6D41-B34F-8DBF-9789C1D2FC7D}"/>
                </a:ext>
              </a:extLst>
            </p:cNvPr>
            <p:cNvSpPr>
              <a:spLocks noEditPoints="1"/>
            </p:cNvSpPr>
            <p:nvPr/>
          </p:nvSpPr>
          <p:spPr bwMode="auto">
            <a:xfrm>
              <a:off x="3614" y="1962"/>
              <a:ext cx="72" cy="70"/>
            </a:xfrm>
            <a:custGeom>
              <a:avLst/>
              <a:gdLst>
                <a:gd name="T0" fmla="*/ 24 w 48"/>
                <a:gd name="T1" fmla="*/ 48 h 48"/>
                <a:gd name="T2" fmla="*/ 0 w 48"/>
                <a:gd name="T3" fmla="*/ 24 h 48"/>
                <a:gd name="T4" fmla="*/ 24 w 48"/>
                <a:gd name="T5" fmla="*/ 0 h 48"/>
                <a:gd name="T6" fmla="*/ 48 w 48"/>
                <a:gd name="T7" fmla="*/ 24 h 48"/>
                <a:gd name="T8" fmla="*/ 24 w 48"/>
                <a:gd name="T9" fmla="*/ 48 h 48"/>
                <a:gd name="T10" fmla="*/ 24 w 48"/>
                <a:gd name="T11" fmla="*/ 12 h 48"/>
                <a:gd name="T12" fmla="*/ 12 w 48"/>
                <a:gd name="T13" fmla="*/ 24 h 48"/>
                <a:gd name="T14" fmla="*/ 24 w 48"/>
                <a:gd name="T15" fmla="*/ 36 h 48"/>
                <a:gd name="T16" fmla="*/ 36 w 48"/>
                <a:gd name="T17" fmla="*/ 24 h 48"/>
                <a:gd name="T18" fmla="*/ 24 w 48"/>
                <a:gd name="T19" fmla="*/ 1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24" y="48"/>
                  </a:moveTo>
                  <a:cubicBezTo>
                    <a:pt x="11" y="48"/>
                    <a:pt x="0" y="37"/>
                    <a:pt x="0" y="24"/>
                  </a:cubicBezTo>
                  <a:cubicBezTo>
                    <a:pt x="0" y="11"/>
                    <a:pt x="11" y="0"/>
                    <a:pt x="24" y="0"/>
                  </a:cubicBezTo>
                  <a:cubicBezTo>
                    <a:pt x="37" y="0"/>
                    <a:pt x="48" y="11"/>
                    <a:pt x="48" y="24"/>
                  </a:cubicBezTo>
                  <a:cubicBezTo>
                    <a:pt x="48" y="37"/>
                    <a:pt x="37" y="48"/>
                    <a:pt x="24" y="48"/>
                  </a:cubicBezTo>
                  <a:close/>
                  <a:moveTo>
                    <a:pt x="24" y="12"/>
                  </a:moveTo>
                  <a:cubicBezTo>
                    <a:pt x="18" y="12"/>
                    <a:pt x="12" y="17"/>
                    <a:pt x="12" y="24"/>
                  </a:cubicBezTo>
                  <a:cubicBezTo>
                    <a:pt x="12" y="30"/>
                    <a:pt x="18" y="36"/>
                    <a:pt x="24" y="36"/>
                  </a:cubicBezTo>
                  <a:cubicBezTo>
                    <a:pt x="31" y="36"/>
                    <a:pt x="36" y="30"/>
                    <a:pt x="36" y="24"/>
                  </a:cubicBezTo>
                  <a:cubicBezTo>
                    <a:pt x="36" y="17"/>
                    <a:pt x="31" y="12"/>
                    <a:pt x="2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143" name="Freeform 81">
              <a:extLst>
                <a:ext uri="{FF2B5EF4-FFF2-40B4-BE49-F238E27FC236}">
                  <a16:creationId xmlns:a16="http://schemas.microsoft.com/office/drawing/2014/main" id="{8E14FF8C-207B-F447-B912-AC19E0458359}"/>
                </a:ext>
              </a:extLst>
            </p:cNvPr>
            <p:cNvSpPr>
              <a:spLocks/>
            </p:cNvSpPr>
            <p:nvPr/>
          </p:nvSpPr>
          <p:spPr bwMode="auto">
            <a:xfrm>
              <a:off x="3659" y="1880"/>
              <a:ext cx="108" cy="107"/>
            </a:xfrm>
            <a:custGeom>
              <a:avLst/>
              <a:gdLst>
                <a:gd name="T0" fmla="*/ 7 w 73"/>
                <a:gd name="T1" fmla="*/ 72 h 72"/>
                <a:gd name="T2" fmla="*/ 3 w 73"/>
                <a:gd name="T3" fmla="*/ 70 h 72"/>
                <a:gd name="T4" fmla="*/ 3 w 73"/>
                <a:gd name="T5" fmla="*/ 62 h 72"/>
                <a:gd name="T6" fmla="*/ 62 w 73"/>
                <a:gd name="T7" fmla="*/ 2 h 72"/>
                <a:gd name="T8" fmla="*/ 71 w 73"/>
                <a:gd name="T9" fmla="*/ 2 h 72"/>
                <a:gd name="T10" fmla="*/ 71 w 73"/>
                <a:gd name="T11" fmla="*/ 11 h 72"/>
                <a:gd name="T12" fmla="*/ 11 w 73"/>
                <a:gd name="T13" fmla="*/ 70 h 72"/>
                <a:gd name="T14" fmla="*/ 7 w 73"/>
                <a:gd name="T15" fmla="*/ 72 h 7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3" h="72">
                  <a:moveTo>
                    <a:pt x="7" y="72"/>
                  </a:moveTo>
                  <a:cubicBezTo>
                    <a:pt x="5" y="72"/>
                    <a:pt x="4" y="72"/>
                    <a:pt x="3" y="70"/>
                  </a:cubicBezTo>
                  <a:cubicBezTo>
                    <a:pt x="0" y="68"/>
                    <a:pt x="0" y="64"/>
                    <a:pt x="3" y="62"/>
                  </a:cubicBezTo>
                  <a:cubicBezTo>
                    <a:pt x="62" y="2"/>
                    <a:pt x="62" y="2"/>
                    <a:pt x="62" y="2"/>
                  </a:cubicBezTo>
                  <a:cubicBezTo>
                    <a:pt x="64" y="0"/>
                    <a:pt x="68" y="0"/>
                    <a:pt x="71" y="2"/>
                  </a:cubicBezTo>
                  <a:cubicBezTo>
                    <a:pt x="73" y="5"/>
                    <a:pt x="73" y="9"/>
                    <a:pt x="71" y="11"/>
                  </a:cubicBezTo>
                  <a:cubicBezTo>
                    <a:pt x="11" y="70"/>
                    <a:pt x="11" y="70"/>
                    <a:pt x="11" y="70"/>
                  </a:cubicBezTo>
                  <a:cubicBezTo>
                    <a:pt x="10" y="72"/>
                    <a:pt x="9" y="72"/>
                    <a:pt x="7"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144" name="Freeform 82">
              <a:extLst>
                <a:ext uri="{FF2B5EF4-FFF2-40B4-BE49-F238E27FC236}">
                  <a16:creationId xmlns:a16="http://schemas.microsoft.com/office/drawing/2014/main" id="{D89E874B-0787-064A-B6EE-771B86487C5E}"/>
                </a:ext>
              </a:extLst>
            </p:cNvPr>
            <p:cNvSpPr>
              <a:spLocks/>
            </p:cNvSpPr>
            <p:nvPr/>
          </p:nvSpPr>
          <p:spPr bwMode="auto">
            <a:xfrm>
              <a:off x="3472" y="1997"/>
              <a:ext cx="54" cy="18"/>
            </a:xfrm>
            <a:custGeom>
              <a:avLst/>
              <a:gdLst>
                <a:gd name="T0" fmla="*/ 30 w 36"/>
                <a:gd name="T1" fmla="*/ 12 h 12"/>
                <a:gd name="T2" fmla="*/ 6 w 36"/>
                <a:gd name="T3" fmla="*/ 12 h 12"/>
                <a:gd name="T4" fmla="*/ 0 w 36"/>
                <a:gd name="T5" fmla="*/ 6 h 12"/>
                <a:gd name="T6" fmla="*/ 6 w 36"/>
                <a:gd name="T7" fmla="*/ 0 h 12"/>
                <a:gd name="T8" fmla="*/ 30 w 36"/>
                <a:gd name="T9" fmla="*/ 0 h 12"/>
                <a:gd name="T10" fmla="*/ 36 w 36"/>
                <a:gd name="T11" fmla="*/ 6 h 12"/>
                <a:gd name="T12" fmla="*/ 30 w 36"/>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36" h="12">
                  <a:moveTo>
                    <a:pt x="30" y="12"/>
                  </a:moveTo>
                  <a:cubicBezTo>
                    <a:pt x="6" y="12"/>
                    <a:pt x="6" y="12"/>
                    <a:pt x="6" y="12"/>
                  </a:cubicBezTo>
                  <a:cubicBezTo>
                    <a:pt x="3" y="12"/>
                    <a:pt x="0" y="9"/>
                    <a:pt x="0" y="6"/>
                  </a:cubicBezTo>
                  <a:cubicBezTo>
                    <a:pt x="0" y="3"/>
                    <a:pt x="3" y="0"/>
                    <a:pt x="6" y="0"/>
                  </a:cubicBezTo>
                  <a:cubicBezTo>
                    <a:pt x="30" y="0"/>
                    <a:pt x="30" y="0"/>
                    <a:pt x="30" y="0"/>
                  </a:cubicBezTo>
                  <a:cubicBezTo>
                    <a:pt x="34" y="0"/>
                    <a:pt x="36" y="3"/>
                    <a:pt x="36" y="6"/>
                  </a:cubicBezTo>
                  <a:cubicBezTo>
                    <a:pt x="36" y="9"/>
                    <a:pt x="34" y="12"/>
                    <a:pt x="3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145" name="Freeform 83">
              <a:extLst>
                <a:ext uri="{FF2B5EF4-FFF2-40B4-BE49-F238E27FC236}">
                  <a16:creationId xmlns:a16="http://schemas.microsoft.com/office/drawing/2014/main" id="{B0BBC9BB-9478-DD40-9544-993DEB7E0F10}"/>
                </a:ext>
              </a:extLst>
            </p:cNvPr>
            <p:cNvSpPr>
              <a:spLocks/>
            </p:cNvSpPr>
            <p:nvPr/>
          </p:nvSpPr>
          <p:spPr bwMode="auto">
            <a:xfrm>
              <a:off x="3774" y="1997"/>
              <a:ext cx="54" cy="18"/>
            </a:xfrm>
            <a:custGeom>
              <a:avLst/>
              <a:gdLst>
                <a:gd name="T0" fmla="*/ 30 w 36"/>
                <a:gd name="T1" fmla="*/ 12 h 12"/>
                <a:gd name="T2" fmla="*/ 6 w 36"/>
                <a:gd name="T3" fmla="*/ 12 h 12"/>
                <a:gd name="T4" fmla="*/ 0 w 36"/>
                <a:gd name="T5" fmla="*/ 6 h 12"/>
                <a:gd name="T6" fmla="*/ 6 w 36"/>
                <a:gd name="T7" fmla="*/ 0 h 12"/>
                <a:gd name="T8" fmla="*/ 30 w 36"/>
                <a:gd name="T9" fmla="*/ 0 h 12"/>
                <a:gd name="T10" fmla="*/ 36 w 36"/>
                <a:gd name="T11" fmla="*/ 6 h 12"/>
                <a:gd name="T12" fmla="*/ 30 w 36"/>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36" h="12">
                  <a:moveTo>
                    <a:pt x="30" y="12"/>
                  </a:moveTo>
                  <a:cubicBezTo>
                    <a:pt x="6" y="12"/>
                    <a:pt x="6" y="12"/>
                    <a:pt x="6" y="12"/>
                  </a:cubicBezTo>
                  <a:cubicBezTo>
                    <a:pt x="3" y="12"/>
                    <a:pt x="0" y="9"/>
                    <a:pt x="0" y="6"/>
                  </a:cubicBezTo>
                  <a:cubicBezTo>
                    <a:pt x="0" y="3"/>
                    <a:pt x="3" y="0"/>
                    <a:pt x="6" y="0"/>
                  </a:cubicBezTo>
                  <a:cubicBezTo>
                    <a:pt x="30" y="0"/>
                    <a:pt x="30" y="0"/>
                    <a:pt x="30" y="0"/>
                  </a:cubicBezTo>
                  <a:cubicBezTo>
                    <a:pt x="34" y="0"/>
                    <a:pt x="36" y="3"/>
                    <a:pt x="36" y="6"/>
                  </a:cubicBezTo>
                  <a:cubicBezTo>
                    <a:pt x="36" y="9"/>
                    <a:pt x="34" y="12"/>
                    <a:pt x="3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146" name="Freeform 84">
              <a:extLst>
                <a:ext uri="{FF2B5EF4-FFF2-40B4-BE49-F238E27FC236}">
                  <a16:creationId xmlns:a16="http://schemas.microsoft.com/office/drawing/2014/main" id="{52E27719-BDA4-694D-83C1-C827D694BDD0}"/>
                </a:ext>
              </a:extLst>
            </p:cNvPr>
            <p:cNvSpPr>
              <a:spLocks/>
            </p:cNvSpPr>
            <p:nvPr/>
          </p:nvSpPr>
          <p:spPr bwMode="auto">
            <a:xfrm>
              <a:off x="3764" y="1922"/>
              <a:ext cx="52" cy="32"/>
            </a:xfrm>
            <a:custGeom>
              <a:avLst/>
              <a:gdLst>
                <a:gd name="T0" fmla="*/ 6 w 35"/>
                <a:gd name="T1" fmla="*/ 22 h 22"/>
                <a:gd name="T2" fmla="*/ 1 w 35"/>
                <a:gd name="T3" fmla="*/ 19 h 22"/>
                <a:gd name="T4" fmla="*/ 4 w 35"/>
                <a:gd name="T5" fmla="*/ 11 h 22"/>
                <a:gd name="T6" fmla="*/ 26 w 35"/>
                <a:gd name="T7" fmla="*/ 2 h 22"/>
                <a:gd name="T8" fmla="*/ 34 w 35"/>
                <a:gd name="T9" fmla="*/ 5 h 22"/>
                <a:gd name="T10" fmla="*/ 31 w 35"/>
                <a:gd name="T11" fmla="*/ 13 h 22"/>
                <a:gd name="T12" fmla="*/ 9 w 35"/>
                <a:gd name="T13" fmla="*/ 22 h 22"/>
                <a:gd name="T14" fmla="*/ 6 w 35"/>
                <a:gd name="T15" fmla="*/ 22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5" h="22">
                  <a:moveTo>
                    <a:pt x="6" y="22"/>
                  </a:moveTo>
                  <a:cubicBezTo>
                    <a:pt x="4" y="22"/>
                    <a:pt x="2" y="21"/>
                    <a:pt x="1" y="19"/>
                  </a:cubicBezTo>
                  <a:cubicBezTo>
                    <a:pt x="0" y="16"/>
                    <a:pt x="1" y="12"/>
                    <a:pt x="4" y="11"/>
                  </a:cubicBezTo>
                  <a:cubicBezTo>
                    <a:pt x="26" y="2"/>
                    <a:pt x="26" y="2"/>
                    <a:pt x="26" y="2"/>
                  </a:cubicBezTo>
                  <a:cubicBezTo>
                    <a:pt x="29" y="0"/>
                    <a:pt x="33" y="2"/>
                    <a:pt x="34" y="5"/>
                  </a:cubicBezTo>
                  <a:cubicBezTo>
                    <a:pt x="35" y="8"/>
                    <a:pt x="34" y="11"/>
                    <a:pt x="31" y="13"/>
                  </a:cubicBezTo>
                  <a:cubicBezTo>
                    <a:pt x="9" y="22"/>
                    <a:pt x="9" y="22"/>
                    <a:pt x="9" y="22"/>
                  </a:cubicBezTo>
                  <a:cubicBezTo>
                    <a:pt x="8" y="22"/>
                    <a:pt x="7" y="22"/>
                    <a:pt x="6"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147" name="Freeform 85">
              <a:extLst>
                <a:ext uri="{FF2B5EF4-FFF2-40B4-BE49-F238E27FC236}">
                  <a16:creationId xmlns:a16="http://schemas.microsoft.com/office/drawing/2014/main" id="{FF113834-5F02-6A41-9F8F-FFF2D91F562A}"/>
                </a:ext>
              </a:extLst>
            </p:cNvPr>
            <p:cNvSpPr>
              <a:spLocks/>
            </p:cNvSpPr>
            <p:nvPr/>
          </p:nvSpPr>
          <p:spPr bwMode="auto">
            <a:xfrm>
              <a:off x="3691" y="1832"/>
              <a:ext cx="34" cy="51"/>
            </a:xfrm>
            <a:custGeom>
              <a:avLst/>
              <a:gdLst>
                <a:gd name="T0" fmla="*/ 7 w 23"/>
                <a:gd name="T1" fmla="*/ 35 h 35"/>
                <a:gd name="T2" fmla="*/ 4 w 23"/>
                <a:gd name="T3" fmla="*/ 34 h 35"/>
                <a:gd name="T4" fmla="*/ 1 w 23"/>
                <a:gd name="T5" fmla="*/ 26 h 35"/>
                <a:gd name="T6" fmla="*/ 10 w 23"/>
                <a:gd name="T7" fmla="*/ 4 h 35"/>
                <a:gd name="T8" fmla="*/ 18 w 23"/>
                <a:gd name="T9" fmla="*/ 1 h 35"/>
                <a:gd name="T10" fmla="*/ 21 w 23"/>
                <a:gd name="T11" fmla="*/ 9 h 35"/>
                <a:gd name="T12" fmla="*/ 12 w 23"/>
                <a:gd name="T13" fmla="*/ 31 h 35"/>
                <a:gd name="T14" fmla="*/ 7 w 23"/>
                <a:gd name="T15" fmla="*/ 35 h 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 h="35">
                  <a:moveTo>
                    <a:pt x="7" y="35"/>
                  </a:moveTo>
                  <a:cubicBezTo>
                    <a:pt x="6" y="35"/>
                    <a:pt x="5" y="35"/>
                    <a:pt x="4" y="34"/>
                  </a:cubicBezTo>
                  <a:cubicBezTo>
                    <a:pt x="1" y="33"/>
                    <a:pt x="0" y="29"/>
                    <a:pt x="1" y="26"/>
                  </a:cubicBezTo>
                  <a:cubicBezTo>
                    <a:pt x="10" y="4"/>
                    <a:pt x="10" y="4"/>
                    <a:pt x="10" y="4"/>
                  </a:cubicBezTo>
                  <a:cubicBezTo>
                    <a:pt x="12" y="1"/>
                    <a:pt x="15" y="0"/>
                    <a:pt x="18" y="1"/>
                  </a:cubicBezTo>
                  <a:cubicBezTo>
                    <a:pt x="21" y="2"/>
                    <a:pt x="23" y="6"/>
                    <a:pt x="21" y="9"/>
                  </a:cubicBezTo>
                  <a:cubicBezTo>
                    <a:pt x="12" y="31"/>
                    <a:pt x="12" y="31"/>
                    <a:pt x="12" y="31"/>
                  </a:cubicBezTo>
                  <a:cubicBezTo>
                    <a:pt x="11" y="33"/>
                    <a:pt x="9" y="35"/>
                    <a:pt x="7" y="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148" name="Freeform 86">
              <a:extLst>
                <a:ext uri="{FF2B5EF4-FFF2-40B4-BE49-F238E27FC236}">
                  <a16:creationId xmlns:a16="http://schemas.microsoft.com/office/drawing/2014/main" id="{1F6BA6DB-8682-D240-BADC-571C01985129}"/>
                </a:ext>
              </a:extLst>
            </p:cNvPr>
            <p:cNvSpPr>
              <a:spLocks/>
            </p:cNvSpPr>
            <p:nvPr/>
          </p:nvSpPr>
          <p:spPr bwMode="auto">
            <a:xfrm>
              <a:off x="3641" y="1820"/>
              <a:ext cx="18" cy="53"/>
            </a:xfrm>
            <a:custGeom>
              <a:avLst/>
              <a:gdLst>
                <a:gd name="T0" fmla="*/ 6 w 12"/>
                <a:gd name="T1" fmla="*/ 36 h 36"/>
                <a:gd name="T2" fmla="*/ 0 w 12"/>
                <a:gd name="T3" fmla="*/ 30 h 36"/>
                <a:gd name="T4" fmla="*/ 0 w 12"/>
                <a:gd name="T5" fmla="*/ 6 h 36"/>
                <a:gd name="T6" fmla="*/ 6 w 12"/>
                <a:gd name="T7" fmla="*/ 0 h 36"/>
                <a:gd name="T8" fmla="*/ 12 w 12"/>
                <a:gd name="T9" fmla="*/ 6 h 36"/>
                <a:gd name="T10" fmla="*/ 12 w 12"/>
                <a:gd name="T11" fmla="*/ 30 h 36"/>
                <a:gd name="T12" fmla="*/ 6 w 1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12" h="36">
                  <a:moveTo>
                    <a:pt x="6" y="36"/>
                  </a:moveTo>
                  <a:cubicBezTo>
                    <a:pt x="3" y="36"/>
                    <a:pt x="0" y="33"/>
                    <a:pt x="0" y="30"/>
                  </a:cubicBezTo>
                  <a:cubicBezTo>
                    <a:pt x="0" y="6"/>
                    <a:pt x="0" y="6"/>
                    <a:pt x="0" y="6"/>
                  </a:cubicBezTo>
                  <a:cubicBezTo>
                    <a:pt x="0" y="3"/>
                    <a:pt x="3" y="0"/>
                    <a:pt x="6" y="0"/>
                  </a:cubicBezTo>
                  <a:cubicBezTo>
                    <a:pt x="10" y="0"/>
                    <a:pt x="12" y="3"/>
                    <a:pt x="12" y="6"/>
                  </a:cubicBezTo>
                  <a:cubicBezTo>
                    <a:pt x="12" y="30"/>
                    <a:pt x="12" y="30"/>
                    <a:pt x="12" y="30"/>
                  </a:cubicBezTo>
                  <a:cubicBezTo>
                    <a:pt x="12" y="33"/>
                    <a:pt x="10" y="36"/>
                    <a:pt x="6" y="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149" name="Freeform 87">
              <a:extLst>
                <a:ext uri="{FF2B5EF4-FFF2-40B4-BE49-F238E27FC236}">
                  <a16:creationId xmlns:a16="http://schemas.microsoft.com/office/drawing/2014/main" id="{FE697EC8-E5DA-6C49-A676-2F10E8AEA48A}"/>
                </a:ext>
              </a:extLst>
            </p:cNvPr>
            <p:cNvSpPr>
              <a:spLocks/>
            </p:cNvSpPr>
            <p:nvPr/>
          </p:nvSpPr>
          <p:spPr bwMode="auto">
            <a:xfrm>
              <a:off x="3576" y="1832"/>
              <a:ext cx="34" cy="51"/>
            </a:xfrm>
            <a:custGeom>
              <a:avLst/>
              <a:gdLst>
                <a:gd name="T0" fmla="*/ 16 w 23"/>
                <a:gd name="T1" fmla="*/ 35 h 35"/>
                <a:gd name="T2" fmla="*/ 10 w 23"/>
                <a:gd name="T3" fmla="*/ 31 h 35"/>
                <a:gd name="T4" fmla="*/ 1 w 23"/>
                <a:gd name="T5" fmla="*/ 9 h 35"/>
                <a:gd name="T6" fmla="*/ 4 w 23"/>
                <a:gd name="T7" fmla="*/ 1 h 35"/>
                <a:gd name="T8" fmla="*/ 12 w 23"/>
                <a:gd name="T9" fmla="*/ 4 h 35"/>
                <a:gd name="T10" fmla="*/ 21 w 23"/>
                <a:gd name="T11" fmla="*/ 26 h 35"/>
                <a:gd name="T12" fmla="*/ 18 w 23"/>
                <a:gd name="T13" fmla="*/ 34 h 35"/>
                <a:gd name="T14" fmla="*/ 16 w 23"/>
                <a:gd name="T15" fmla="*/ 35 h 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 h="35">
                  <a:moveTo>
                    <a:pt x="16" y="35"/>
                  </a:moveTo>
                  <a:cubicBezTo>
                    <a:pt x="13" y="35"/>
                    <a:pt x="11" y="33"/>
                    <a:pt x="10" y="31"/>
                  </a:cubicBezTo>
                  <a:cubicBezTo>
                    <a:pt x="1" y="9"/>
                    <a:pt x="1" y="9"/>
                    <a:pt x="1" y="9"/>
                  </a:cubicBezTo>
                  <a:cubicBezTo>
                    <a:pt x="0" y="6"/>
                    <a:pt x="1" y="2"/>
                    <a:pt x="4" y="1"/>
                  </a:cubicBezTo>
                  <a:cubicBezTo>
                    <a:pt x="7" y="0"/>
                    <a:pt x="11" y="1"/>
                    <a:pt x="12" y="4"/>
                  </a:cubicBezTo>
                  <a:cubicBezTo>
                    <a:pt x="21" y="26"/>
                    <a:pt x="21" y="26"/>
                    <a:pt x="21" y="26"/>
                  </a:cubicBezTo>
                  <a:cubicBezTo>
                    <a:pt x="23" y="29"/>
                    <a:pt x="21" y="33"/>
                    <a:pt x="18" y="34"/>
                  </a:cubicBezTo>
                  <a:cubicBezTo>
                    <a:pt x="17" y="35"/>
                    <a:pt x="17" y="35"/>
                    <a:pt x="16" y="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150" name="Freeform 88">
              <a:extLst>
                <a:ext uri="{FF2B5EF4-FFF2-40B4-BE49-F238E27FC236}">
                  <a16:creationId xmlns:a16="http://schemas.microsoft.com/office/drawing/2014/main" id="{12D6C954-2EF3-BD42-BFB7-359D0D4F6A5C}"/>
                </a:ext>
              </a:extLst>
            </p:cNvPr>
            <p:cNvSpPr>
              <a:spLocks/>
            </p:cNvSpPr>
            <p:nvPr/>
          </p:nvSpPr>
          <p:spPr bwMode="auto">
            <a:xfrm>
              <a:off x="3521" y="1869"/>
              <a:ext cx="45" cy="42"/>
            </a:xfrm>
            <a:custGeom>
              <a:avLst/>
              <a:gdLst>
                <a:gd name="T0" fmla="*/ 24 w 30"/>
                <a:gd name="T1" fmla="*/ 29 h 29"/>
                <a:gd name="T2" fmla="*/ 19 w 30"/>
                <a:gd name="T3" fmla="*/ 27 h 29"/>
                <a:gd name="T4" fmla="*/ 2 w 30"/>
                <a:gd name="T5" fmla="*/ 10 h 29"/>
                <a:gd name="T6" fmla="*/ 2 w 30"/>
                <a:gd name="T7" fmla="*/ 2 h 29"/>
                <a:gd name="T8" fmla="*/ 11 w 30"/>
                <a:gd name="T9" fmla="*/ 2 h 29"/>
                <a:gd name="T10" fmla="*/ 28 w 30"/>
                <a:gd name="T11" fmla="*/ 19 h 29"/>
                <a:gd name="T12" fmla="*/ 28 w 30"/>
                <a:gd name="T13" fmla="*/ 27 h 29"/>
                <a:gd name="T14" fmla="*/ 24 w 30"/>
                <a:gd name="T15" fmla="*/ 29 h 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 h="29">
                  <a:moveTo>
                    <a:pt x="24" y="29"/>
                  </a:moveTo>
                  <a:cubicBezTo>
                    <a:pt x="22" y="29"/>
                    <a:pt x="21" y="29"/>
                    <a:pt x="19" y="27"/>
                  </a:cubicBezTo>
                  <a:cubicBezTo>
                    <a:pt x="2" y="10"/>
                    <a:pt x="2" y="10"/>
                    <a:pt x="2" y="10"/>
                  </a:cubicBezTo>
                  <a:cubicBezTo>
                    <a:pt x="0" y="8"/>
                    <a:pt x="0" y="4"/>
                    <a:pt x="2" y="2"/>
                  </a:cubicBezTo>
                  <a:cubicBezTo>
                    <a:pt x="5" y="0"/>
                    <a:pt x="9" y="0"/>
                    <a:pt x="11" y="2"/>
                  </a:cubicBezTo>
                  <a:cubicBezTo>
                    <a:pt x="28" y="19"/>
                    <a:pt x="28" y="19"/>
                    <a:pt x="28" y="19"/>
                  </a:cubicBezTo>
                  <a:cubicBezTo>
                    <a:pt x="30" y="21"/>
                    <a:pt x="30" y="25"/>
                    <a:pt x="28" y="27"/>
                  </a:cubicBezTo>
                  <a:cubicBezTo>
                    <a:pt x="27" y="29"/>
                    <a:pt x="25" y="29"/>
                    <a:pt x="24"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151" name="Freeform 89">
              <a:extLst>
                <a:ext uri="{FF2B5EF4-FFF2-40B4-BE49-F238E27FC236}">
                  <a16:creationId xmlns:a16="http://schemas.microsoft.com/office/drawing/2014/main" id="{A35B7786-D1F2-4549-A514-FD155D87A266}"/>
                </a:ext>
              </a:extLst>
            </p:cNvPr>
            <p:cNvSpPr>
              <a:spLocks/>
            </p:cNvSpPr>
            <p:nvPr/>
          </p:nvSpPr>
          <p:spPr bwMode="auto">
            <a:xfrm>
              <a:off x="3484" y="1922"/>
              <a:ext cx="54" cy="32"/>
            </a:xfrm>
            <a:custGeom>
              <a:avLst/>
              <a:gdLst>
                <a:gd name="T0" fmla="*/ 29 w 36"/>
                <a:gd name="T1" fmla="*/ 22 h 22"/>
                <a:gd name="T2" fmla="*/ 27 w 36"/>
                <a:gd name="T3" fmla="*/ 22 h 22"/>
                <a:gd name="T4" fmla="*/ 5 w 36"/>
                <a:gd name="T5" fmla="*/ 13 h 22"/>
                <a:gd name="T6" fmla="*/ 1 w 36"/>
                <a:gd name="T7" fmla="*/ 5 h 22"/>
                <a:gd name="T8" fmla="*/ 9 w 36"/>
                <a:gd name="T9" fmla="*/ 2 h 22"/>
                <a:gd name="T10" fmla="*/ 31 w 36"/>
                <a:gd name="T11" fmla="*/ 11 h 22"/>
                <a:gd name="T12" fmla="*/ 35 w 36"/>
                <a:gd name="T13" fmla="*/ 19 h 22"/>
                <a:gd name="T14" fmla="*/ 29 w 36"/>
                <a:gd name="T15" fmla="*/ 22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6" h="22">
                  <a:moveTo>
                    <a:pt x="29" y="22"/>
                  </a:moveTo>
                  <a:cubicBezTo>
                    <a:pt x="28" y="22"/>
                    <a:pt x="28" y="22"/>
                    <a:pt x="27" y="22"/>
                  </a:cubicBezTo>
                  <a:cubicBezTo>
                    <a:pt x="5" y="13"/>
                    <a:pt x="5" y="13"/>
                    <a:pt x="5" y="13"/>
                  </a:cubicBezTo>
                  <a:cubicBezTo>
                    <a:pt x="2" y="11"/>
                    <a:pt x="0" y="8"/>
                    <a:pt x="1" y="5"/>
                  </a:cubicBezTo>
                  <a:cubicBezTo>
                    <a:pt x="3" y="2"/>
                    <a:pt x="6" y="0"/>
                    <a:pt x="9" y="2"/>
                  </a:cubicBezTo>
                  <a:cubicBezTo>
                    <a:pt x="31" y="11"/>
                    <a:pt x="31" y="11"/>
                    <a:pt x="31" y="11"/>
                  </a:cubicBezTo>
                  <a:cubicBezTo>
                    <a:pt x="34" y="12"/>
                    <a:pt x="36" y="16"/>
                    <a:pt x="35" y="19"/>
                  </a:cubicBezTo>
                  <a:cubicBezTo>
                    <a:pt x="34" y="21"/>
                    <a:pt x="31" y="22"/>
                    <a:pt x="29"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152" name="Freeform 90">
              <a:extLst>
                <a:ext uri="{FF2B5EF4-FFF2-40B4-BE49-F238E27FC236}">
                  <a16:creationId xmlns:a16="http://schemas.microsoft.com/office/drawing/2014/main" id="{184AEB09-EB08-604B-AC9C-43039EE91DFE}"/>
                </a:ext>
              </a:extLst>
            </p:cNvPr>
            <p:cNvSpPr>
              <a:spLocks noEditPoints="1"/>
            </p:cNvSpPr>
            <p:nvPr/>
          </p:nvSpPr>
          <p:spPr bwMode="auto">
            <a:xfrm>
              <a:off x="3437" y="1784"/>
              <a:ext cx="426" cy="302"/>
            </a:xfrm>
            <a:custGeom>
              <a:avLst/>
              <a:gdLst>
                <a:gd name="T0" fmla="*/ 282 w 288"/>
                <a:gd name="T1" fmla="*/ 204 h 204"/>
                <a:gd name="T2" fmla="*/ 6 w 288"/>
                <a:gd name="T3" fmla="*/ 204 h 204"/>
                <a:gd name="T4" fmla="*/ 0 w 288"/>
                <a:gd name="T5" fmla="*/ 198 h 204"/>
                <a:gd name="T6" fmla="*/ 0 w 288"/>
                <a:gd name="T7" fmla="*/ 144 h 204"/>
                <a:gd name="T8" fmla="*/ 144 w 288"/>
                <a:gd name="T9" fmla="*/ 0 h 204"/>
                <a:gd name="T10" fmla="*/ 288 w 288"/>
                <a:gd name="T11" fmla="*/ 144 h 204"/>
                <a:gd name="T12" fmla="*/ 288 w 288"/>
                <a:gd name="T13" fmla="*/ 198 h 204"/>
                <a:gd name="T14" fmla="*/ 282 w 288"/>
                <a:gd name="T15" fmla="*/ 204 h 204"/>
                <a:gd name="T16" fmla="*/ 12 w 288"/>
                <a:gd name="T17" fmla="*/ 192 h 204"/>
                <a:gd name="T18" fmla="*/ 276 w 288"/>
                <a:gd name="T19" fmla="*/ 192 h 204"/>
                <a:gd name="T20" fmla="*/ 276 w 288"/>
                <a:gd name="T21" fmla="*/ 144 h 204"/>
                <a:gd name="T22" fmla="*/ 144 w 288"/>
                <a:gd name="T23" fmla="*/ 12 h 204"/>
                <a:gd name="T24" fmla="*/ 12 w 288"/>
                <a:gd name="T25" fmla="*/ 144 h 204"/>
                <a:gd name="T26" fmla="*/ 12 w 288"/>
                <a:gd name="T27" fmla="*/ 192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8" h="204">
                  <a:moveTo>
                    <a:pt x="282" y="204"/>
                  </a:moveTo>
                  <a:cubicBezTo>
                    <a:pt x="6" y="204"/>
                    <a:pt x="6" y="204"/>
                    <a:pt x="6" y="204"/>
                  </a:cubicBezTo>
                  <a:cubicBezTo>
                    <a:pt x="3" y="204"/>
                    <a:pt x="0" y="201"/>
                    <a:pt x="0" y="198"/>
                  </a:cubicBezTo>
                  <a:cubicBezTo>
                    <a:pt x="0" y="144"/>
                    <a:pt x="0" y="144"/>
                    <a:pt x="0" y="144"/>
                  </a:cubicBezTo>
                  <a:cubicBezTo>
                    <a:pt x="0" y="64"/>
                    <a:pt x="65" y="0"/>
                    <a:pt x="144" y="0"/>
                  </a:cubicBezTo>
                  <a:cubicBezTo>
                    <a:pt x="224" y="0"/>
                    <a:pt x="288" y="64"/>
                    <a:pt x="288" y="144"/>
                  </a:cubicBezTo>
                  <a:cubicBezTo>
                    <a:pt x="288" y="198"/>
                    <a:pt x="288" y="198"/>
                    <a:pt x="288" y="198"/>
                  </a:cubicBezTo>
                  <a:cubicBezTo>
                    <a:pt x="288" y="201"/>
                    <a:pt x="286" y="204"/>
                    <a:pt x="282" y="204"/>
                  </a:cubicBezTo>
                  <a:close/>
                  <a:moveTo>
                    <a:pt x="12" y="192"/>
                  </a:moveTo>
                  <a:cubicBezTo>
                    <a:pt x="276" y="192"/>
                    <a:pt x="276" y="192"/>
                    <a:pt x="276" y="192"/>
                  </a:cubicBezTo>
                  <a:cubicBezTo>
                    <a:pt x="276" y="144"/>
                    <a:pt x="276" y="144"/>
                    <a:pt x="276" y="144"/>
                  </a:cubicBezTo>
                  <a:cubicBezTo>
                    <a:pt x="276" y="71"/>
                    <a:pt x="217" y="12"/>
                    <a:pt x="144" y="12"/>
                  </a:cubicBezTo>
                  <a:cubicBezTo>
                    <a:pt x="71" y="12"/>
                    <a:pt x="12" y="71"/>
                    <a:pt x="12" y="144"/>
                  </a:cubicBezTo>
                  <a:lnTo>
                    <a:pt x="12" y="1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grpSp>
      <p:grpSp>
        <p:nvGrpSpPr>
          <p:cNvPr id="153" name="Group 59">
            <a:extLst>
              <a:ext uri="{FF2B5EF4-FFF2-40B4-BE49-F238E27FC236}">
                <a16:creationId xmlns:a16="http://schemas.microsoft.com/office/drawing/2014/main" id="{892D387B-5AA1-8044-8D45-614FDCB30B66}"/>
              </a:ext>
            </a:extLst>
          </p:cNvPr>
          <p:cNvGrpSpPr>
            <a:grpSpLocks noChangeAspect="1"/>
          </p:cNvGrpSpPr>
          <p:nvPr userDrawn="1"/>
        </p:nvGrpSpPr>
        <p:grpSpPr bwMode="auto">
          <a:xfrm>
            <a:off x="2075617" y="3217044"/>
            <a:ext cx="466978" cy="281356"/>
            <a:chOff x="6554" y="532"/>
            <a:chExt cx="400" cy="241"/>
          </a:xfrm>
          <a:solidFill>
            <a:schemeClr val="accent1"/>
          </a:solidFill>
        </p:grpSpPr>
        <p:sp>
          <p:nvSpPr>
            <p:cNvPr id="154" name="Freeform 60">
              <a:extLst>
                <a:ext uri="{FF2B5EF4-FFF2-40B4-BE49-F238E27FC236}">
                  <a16:creationId xmlns:a16="http://schemas.microsoft.com/office/drawing/2014/main" id="{CA82DAE1-B4D6-1142-8988-789C66AB55DB}"/>
                </a:ext>
              </a:extLst>
            </p:cNvPr>
            <p:cNvSpPr>
              <a:spLocks/>
            </p:cNvSpPr>
            <p:nvPr/>
          </p:nvSpPr>
          <p:spPr bwMode="auto">
            <a:xfrm>
              <a:off x="6554" y="532"/>
              <a:ext cx="400" cy="241"/>
            </a:xfrm>
            <a:custGeom>
              <a:avLst/>
              <a:gdLst>
                <a:gd name="T0" fmla="*/ 6 w 271"/>
                <a:gd name="T1" fmla="*/ 163 h 163"/>
                <a:gd name="T2" fmla="*/ 2 w 271"/>
                <a:gd name="T3" fmla="*/ 161 h 163"/>
                <a:gd name="T4" fmla="*/ 2 w 271"/>
                <a:gd name="T5" fmla="*/ 153 h 163"/>
                <a:gd name="T6" fmla="*/ 98 w 271"/>
                <a:gd name="T7" fmla="*/ 45 h 163"/>
                <a:gd name="T8" fmla="*/ 106 w 271"/>
                <a:gd name="T9" fmla="*/ 44 h 163"/>
                <a:gd name="T10" fmla="*/ 174 w 271"/>
                <a:gd name="T11" fmla="*/ 100 h 163"/>
                <a:gd name="T12" fmla="*/ 260 w 271"/>
                <a:gd name="T13" fmla="*/ 3 h 163"/>
                <a:gd name="T14" fmla="*/ 268 w 271"/>
                <a:gd name="T15" fmla="*/ 2 h 163"/>
                <a:gd name="T16" fmla="*/ 269 w 271"/>
                <a:gd name="T17" fmla="*/ 11 h 163"/>
                <a:gd name="T18" fmla="*/ 179 w 271"/>
                <a:gd name="T19" fmla="*/ 113 h 163"/>
                <a:gd name="T20" fmla="*/ 171 w 271"/>
                <a:gd name="T21" fmla="*/ 113 h 163"/>
                <a:gd name="T22" fmla="*/ 103 w 271"/>
                <a:gd name="T23" fmla="*/ 57 h 163"/>
                <a:gd name="T24" fmla="*/ 11 w 271"/>
                <a:gd name="T25" fmla="*/ 161 h 163"/>
                <a:gd name="T26" fmla="*/ 6 w 271"/>
                <a:gd name="T27" fmla="*/ 163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71" h="163">
                  <a:moveTo>
                    <a:pt x="6" y="163"/>
                  </a:moveTo>
                  <a:cubicBezTo>
                    <a:pt x="5" y="163"/>
                    <a:pt x="4" y="162"/>
                    <a:pt x="2" y="161"/>
                  </a:cubicBezTo>
                  <a:cubicBezTo>
                    <a:pt x="0" y="159"/>
                    <a:pt x="0" y="155"/>
                    <a:pt x="2" y="153"/>
                  </a:cubicBezTo>
                  <a:cubicBezTo>
                    <a:pt x="98" y="45"/>
                    <a:pt x="98" y="45"/>
                    <a:pt x="98" y="45"/>
                  </a:cubicBezTo>
                  <a:cubicBezTo>
                    <a:pt x="100" y="42"/>
                    <a:pt x="104" y="42"/>
                    <a:pt x="106" y="44"/>
                  </a:cubicBezTo>
                  <a:cubicBezTo>
                    <a:pt x="174" y="100"/>
                    <a:pt x="174" y="100"/>
                    <a:pt x="174" y="100"/>
                  </a:cubicBezTo>
                  <a:cubicBezTo>
                    <a:pt x="260" y="3"/>
                    <a:pt x="260" y="3"/>
                    <a:pt x="260" y="3"/>
                  </a:cubicBezTo>
                  <a:cubicBezTo>
                    <a:pt x="262" y="0"/>
                    <a:pt x="266" y="0"/>
                    <a:pt x="268" y="2"/>
                  </a:cubicBezTo>
                  <a:cubicBezTo>
                    <a:pt x="271" y="5"/>
                    <a:pt x="271" y="8"/>
                    <a:pt x="269" y="11"/>
                  </a:cubicBezTo>
                  <a:cubicBezTo>
                    <a:pt x="179" y="113"/>
                    <a:pt x="179" y="113"/>
                    <a:pt x="179" y="113"/>
                  </a:cubicBezTo>
                  <a:cubicBezTo>
                    <a:pt x="177" y="115"/>
                    <a:pt x="173" y="116"/>
                    <a:pt x="171" y="113"/>
                  </a:cubicBezTo>
                  <a:cubicBezTo>
                    <a:pt x="103" y="57"/>
                    <a:pt x="103" y="57"/>
                    <a:pt x="103" y="57"/>
                  </a:cubicBezTo>
                  <a:cubicBezTo>
                    <a:pt x="11" y="161"/>
                    <a:pt x="11" y="161"/>
                    <a:pt x="11" y="161"/>
                  </a:cubicBezTo>
                  <a:cubicBezTo>
                    <a:pt x="10" y="162"/>
                    <a:pt x="8" y="163"/>
                    <a:pt x="6" y="16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solidFill>
                  <a:schemeClr val="bg2"/>
                </a:solidFill>
              </a:endParaRPr>
            </a:p>
          </p:txBody>
        </p:sp>
        <p:sp>
          <p:nvSpPr>
            <p:cNvPr id="155" name="Freeform 61">
              <a:extLst>
                <a:ext uri="{FF2B5EF4-FFF2-40B4-BE49-F238E27FC236}">
                  <a16:creationId xmlns:a16="http://schemas.microsoft.com/office/drawing/2014/main" id="{F6DD371E-5D02-AF4E-8FE8-2BC519C3177C}"/>
                </a:ext>
              </a:extLst>
            </p:cNvPr>
            <p:cNvSpPr>
              <a:spLocks/>
            </p:cNvSpPr>
            <p:nvPr/>
          </p:nvSpPr>
          <p:spPr bwMode="auto">
            <a:xfrm>
              <a:off x="6812" y="534"/>
              <a:ext cx="141" cy="124"/>
            </a:xfrm>
            <a:custGeom>
              <a:avLst/>
              <a:gdLst>
                <a:gd name="T0" fmla="*/ 89 w 95"/>
                <a:gd name="T1" fmla="*/ 84 h 84"/>
                <a:gd name="T2" fmla="*/ 83 w 95"/>
                <a:gd name="T3" fmla="*/ 78 h 84"/>
                <a:gd name="T4" fmla="*/ 83 w 95"/>
                <a:gd name="T5" fmla="*/ 12 h 84"/>
                <a:gd name="T6" fmla="*/ 6 w 95"/>
                <a:gd name="T7" fmla="*/ 12 h 84"/>
                <a:gd name="T8" fmla="*/ 0 w 95"/>
                <a:gd name="T9" fmla="*/ 6 h 84"/>
                <a:gd name="T10" fmla="*/ 6 w 95"/>
                <a:gd name="T11" fmla="*/ 0 h 84"/>
                <a:gd name="T12" fmla="*/ 89 w 95"/>
                <a:gd name="T13" fmla="*/ 0 h 84"/>
                <a:gd name="T14" fmla="*/ 95 w 95"/>
                <a:gd name="T15" fmla="*/ 6 h 84"/>
                <a:gd name="T16" fmla="*/ 95 w 95"/>
                <a:gd name="T17" fmla="*/ 78 h 84"/>
                <a:gd name="T18" fmla="*/ 89 w 95"/>
                <a:gd name="T19" fmla="*/ 8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5" h="84">
                  <a:moveTo>
                    <a:pt x="89" y="84"/>
                  </a:moveTo>
                  <a:cubicBezTo>
                    <a:pt x="86" y="84"/>
                    <a:pt x="83" y="81"/>
                    <a:pt x="83" y="78"/>
                  </a:cubicBezTo>
                  <a:cubicBezTo>
                    <a:pt x="83" y="12"/>
                    <a:pt x="83" y="12"/>
                    <a:pt x="83" y="12"/>
                  </a:cubicBezTo>
                  <a:cubicBezTo>
                    <a:pt x="6" y="12"/>
                    <a:pt x="6" y="12"/>
                    <a:pt x="6" y="12"/>
                  </a:cubicBezTo>
                  <a:cubicBezTo>
                    <a:pt x="3" y="12"/>
                    <a:pt x="0" y="9"/>
                    <a:pt x="0" y="6"/>
                  </a:cubicBezTo>
                  <a:cubicBezTo>
                    <a:pt x="0" y="3"/>
                    <a:pt x="3" y="0"/>
                    <a:pt x="6" y="0"/>
                  </a:cubicBezTo>
                  <a:cubicBezTo>
                    <a:pt x="89" y="0"/>
                    <a:pt x="89" y="0"/>
                    <a:pt x="89" y="0"/>
                  </a:cubicBezTo>
                  <a:cubicBezTo>
                    <a:pt x="93" y="0"/>
                    <a:pt x="95" y="3"/>
                    <a:pt x="95" y="6"/>
                  </a:cubicBezTo>
                  <a:cubicBezTo>
                    <a:pt x="95" y="78"/>
                    <a:pt x="95" y="78"/>
                    <a:pt x="95" y="78"/>
                  </a:cubicBezTo>
                  <a:cubicBezTo>
                    <a:pt x="95" y="81"/>
                    <a:pt x="93" y="84"/>
                    <a:pt x="89"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solidFill>
                  <a:schemeClr val="bg2"/>
                </a:solidFill>
              </a:endParaRPr>
            </a:p>
          </p:txBody>
        </p:sp>
      </p:grpSp>
      <p:grpSp>
        <p:nvGrpSpPr>
          <p:cNvPr id="156" name="Group 60">
            <a:extLst>
              <a:ext uri="{FF2B5EF4-FFF2-40B4-BE49-F238E27FC236}">
                <a16:creationId xmlns:a16="http://schemas.microsoft.com/office/drawing/2014/main" id="{909B4C50-0B6B-F940-B96B-0F025E25749D}"/>
              </a:ext>
            </a:extLst>
          </p:cNvPr>
          <p:cNvGrpSpPr>
            <a:grpSpLocks noChangeAspect="1"/>
          </p:cNvGrpSpPr>
          <p:nvPr userDrawn="1"/>
        </p:nvGrpSpPr>
        <p:grpSpPr bwMode="auto">
          <a:xfrm>
            <a:off x="3329567" y="3117577"/>
            <a:ext cx="491836" cy="480291"/>
            <a:chOff x="6726" y="600"/>
            <a:chExt cx="426" cy="416"/>
          </a:xfrm>
          <a:solidFill>
            <a:schemeClr val="accent1"/>
          </a:solidFill>
        </p:grpSpPr>
        <p:sp>
          <p:nvSpPr>
            <p:cNvPr id="157" name="Freeform 61">
              <a:extLst>
                <a:ext uri="{FF2B5EF4-FFF2-40B4-BE49-F238E27FC236}">
                  <a16:creationId xmlns:a16="http://schemas.microsoft.com/office/drawing/2014/main" id="{9C3A8E24-140A-A045-9B50-E9B468100282}"/>
                </a:ext>
              </a:extLst>
            </p:cNvPr>
            <p:cNvSpPr>
              <a:spLocks/>
            </p:cNvSpPr>
            <p:nvPr/>
          </p:nvSpPr>
          <p:spPr bwMode="auto">
            <a:xfrm>
              <a:off x="6726" y="999"/>
              <a:ext cx="426" cy="17"/>
            </a:xfrm>
            <a:custGeom>
              <a:avLst/>
              <a:gdLst>
                <a:gd name="T0" fmla="*/ 282 w 288"/>
                <a:gd name="T1" fmla="*/ 12 h 12"/>
                <a:gd name="T2" fmla="*/ 6 w 288"/>
                <a:gd name="T3" fmla="*/ 12 h 12"/>
                <a:gd name="T4" fmla="*/ 0 w 288"/>
                <a:gd name="T5" fmla="*/ 6 h 12"/>
                <a:gd name="T6" fmla="*/ 6 w 288"/>
                <a:gd name="T7" fmla="*/ 0 h 12"/>
                <a:gd name="T8" fmla="*/ 282 w 288"/>
                <a:gd name="T9" fmla="*/ 0 h 12"/>
                <a:gd name="T10" fmla="*/ 288 w 288"/>
                <a:gd name="T11" fmla="*/ 6 h 12"/>
                <a:gd name="T12" fmla="*/ 282 w 288"/>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288" h="12">
                  <a:moveTo>
                    <a:pt x="282" y="12"/>
                  </a:moveTo>
                  <a:cubicBezTo>
                    <a:pt x="6" y="12"/>
                    <a:pt x="6" y="12"/>
                    <a:pt x="6" y="12"/>
                  </a:cubicBezTo>
                  <a:cubicBezTo>
                    <a:pt x="2" y="12"/>
                    <a:pt x="0" y="10"/>
                    <a:pt x="0" y="6"/>
                  </a:cubicBezTo>
                  <a:cubicBezTo>
                    <a:pt x="0" y="3"/>
                    <a:pt x="2" y="0"/>
                    <a:pt x="6" y="0"/>
                  </a:cubicBezTo>
                  <a:cubicBezTo>
                    <a:pt x="282" y="0"/>
                    <a:pt x="282" y="0"/>
                    <a:pt x="282" y="0"/>
                  </a:cubicBezTo>
                  <a:cubicBezTo>
                    <a:pt x="285" y="0"/>
                    <a:pt x="288" y="3"/>
                    <a:pt x="288" y="6"/>
                  </a:cubicBezTo>
                  <a:cubicBezTo>
                    <a:pt x="288" y="10"/>
                    <a:pt x="285" y="12"/>
                    <a:pt x="28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8" name="Freeform 62">
              <a:extLst>
                <a:ext uri="{FF2B5EF4-FFF2-40B4-BE49-F238E27FC236}">
                  <a16:creationId xmlns:a16="http://schemas.microsoft.com/office/drawing/2014/main" id="{7B95F1FD-5650-BC4B-808D-C3715C5F40BE}"/>
                </a:ext>
              </a:extLst>
            </p:cNvPr>
            <p:cNvSpPr>
              <a:spLocks noEditPoints="1"/>
            </p:cNvSpPr>
            <p:nvPr/>
          </p:nvSpPr>
          <p:spPr bwMode="auto">
            <a:xfrm>
              <a:off x="6744" y="912"/>
              <a:ext cx="71" cy="104"/>
            </a:xfrm>
            <a:custGeom>
              <a:avLst/>
              <a:gdLst>
                <a:gd name="T0" fmla="*/ 42 w 48"/>
                <a:gd name="T1" fmla="*/ 72 h 72"/>
                <a:gd name="T2" fmla="*/ 6 w 48"/>
                <a:gd name="T3" fmla="*/ 72 h 72"/>
                <a:gd name="T4" fmla="*/ 0 w 48"/>
                <a:gd name="T5" fmla="*/ 66 h 72"/>
                <a:gd name="T6" fmla="*/ 0 w 48"/>
                <a:gd name="T7" fmla="*/ 6 h 72"/>
                <a:gd name="T8" fmla="*/ 6 w 48"/>
                <a:gd name="T9" fmla="*/ 0 h 72"/>
                <a:gd name="T10" fmla="*/ 42 w 48"/>
                <a:gd name="T11" fmla="*/ 0 h 72"/>
                <a:gd name="T12" fmla="*/ 48 w 48"/>
                <a:gd name="T13" fmla="*/ 6 h 72"/>
                <a:gd name="T14" fmla="*/ 48 w 48"/>
                <a:gd name="T15" fmla="*/ 66 h 72"/>
                <a:gd name="T16" fmla="*/ 42 w 48"/>
                <a:gd name="T17" fmla="*/ 72 h 72"/>
                <a:gd name="T18" fmla="*/ 12 w 48"/>
                <a:gd name="T19" fmla="*/ 60 h 72"/>
                <a:gd name="T20" fmla="*/ 36 w 48"/>
                <a:gd name="T21" fmla="*/ 60 h 72"/>
                <a:gd name="T22" fmla="*/ 36 w 48"/>
                <a:gd name="T23" fmla="*/ 12 h 72"/>
                <a:gd name="T24" fmla="*/ 12 w 48"/>
                <a:gd name="T25" fmla="*/ 12 h 72"/>
                <a:gd name="T26" fmla="*/ 12 w 48"/>
                <a:gd name="T27" fmla="*/ 6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72">
                  <a:moveTo>
                    <a:pt x="42" y="72"/>
                  </a:moveTo>
                  <a:cubicBezTo>
                    <a:pt x="6" y="72"/>
                    <a:pt x="6" y="72"/>
                    <a:pt x="6" y="72"/>
                  </a:cubicBezTo>
                  <a:cubicBezTo>
                    <a:pt x="2" y="72"/>
                    <a:pt x="0" y="70"/>
                    <a:pt x="0" y="66"/>
                  </a:cubicBezTo>
                  <a:cubicBezTo>
                    <a:pt x="0" y="6"/>
                    <a:pt x="0" y="6"/>
                    <a:pt x="0" y="6"/>
                  </a:cubicBezTo>
                  <a:cubicBezTo>
                    <a:pt x="0" y="3"/>
                    <a:pt x="2" y="0"/>
                    <a:pt x="6" y="0"/>
                  </a:cubicBezTo>
                  <a:cubicBezTo>
                    <a:pt x="42" y="0"/>
                    <a:pt x="42" y="0"/>
                    <a:pt x="42" y="0"/>
                  </a:cubicBezTo>
                  <a:cubicBezTo>
                    <a:pt x="45" y="0"/>
                    <a:pt x="48" y="3"/>
                    <a:pt x="48" y="6"/>
                  </a:cubicBezTo>
                  <a:cubicBezTo>
                    <a:pt x="48" y="66"/>
                    <a:pt x="48" y="66"/>
                    <a:pt x="48" y="66"/>
                  </a:cubicBezTo>
                  <a:cubicBezTo>
                    <a:pt x="48" y="70"/>
                    <a:pt x="45" y="72"/>
                    <a:pt x="42" y="72"/>
                  </a:cubicBezTo>
                  <a:close/>
                  <a:moveTo>
                    <a:pt x="12" y="60"/>
                  </a:moveTo>
                  <a:cubicBezTo>
                    <a:pt x="36" y="60"/>
                    <a:pt x="36" y="60"/>
                    <a:pt x="36" y="60"/>
                  </a:cubicBezTo>
                  <a:cubicBezTo>
                    <a:pt x="36" y="12"/>
                    <a:pt x="36" y="12"/>
                    <a:pt x="36" y="12"/>
                  </a:cubicBezTo>
                  <a:cubicBezTo>
                    <a:pt x="12" y="12"/>
                    <a:pt x="12" y="12"/>
                    <a:pt x="12" y="12"/>
                  </a:cubicBezTo>
                  <a:lnTo>
                    <a:pt x="12" y="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9" name="Freeform 63">
              <a:extLst>
                <a:ext uri="{FF2B5EF4-FFF2-40B4-BE49-F238E27FC236}">
                  <a16:creationId xmlns:a16="http://schemas.microsoft.com/office/drawing/2014/main" id="{0ACA05DC-D168-ED4A-8F9D-48683873D78A}"/>
                </a:ext>
              </a:extLst>
            </p:cNvPr>
            <p:cNvSpPr>
              <a:spLocks noEditPoints="1"/>
            </p:cNvSpPr>
            <p:nvPr/>
          </p:nvSpPr>
          <p:spPr bwMode="auto">
            <a:xfrm>
              <a:off x="6850" y="826"/>
              <a:ext cx="71" cy="190"/>
            </a:xfrm>
            <a:custGeom>
              <a:avLst/>
              <a:gdLst>
                <a:gd name="T0" fmla="*/ 42 w 48"/>
                <a:gd name="T1" fmla="*/ 132 h 132"/>
                <a:gd name="T2" fmla="*/ 6 w 48"/>
                <a:gd name="T3" fmla="*/ 132 h 132"/>
                <a:gd name="T4" fmla="*/ 0 w 48"/>
                <a:gd name="T5" fmla="*/ 126 h 132"/>
                <a:gd name="T6" fmla="*/ 0 w 48"/>
                <a:gd name="T7" fmla="*/ 6 h 132"/>
                <a:gd name="T8" fmla="*/ 6 w 48"/>
                <a:gd name="T9" fmla="*/ 0 h 132"/>
                <a:gd name="T10" fmla="*/ 42 w 48"/>
                <a:gd name="T11" fmla="*/ 0 h 132"/>
                <a:gd name="T12" fmla="*/ 48 w 48"/>
                <a:gd name="T13" fmla="*/ 6 h 132"/>
                <a:gd name="T14" fmla="*/ 48 w 48"/>
                <a:gd name="T15" fmla="*/ 126 h 132"/>
                <a:gd name="T16" fmla="*/ 42 w 48"/>
                <a:gd name="T17" fmla="*/ 132 h 132"/>
                <a:gd name="T18" fmla="*/ 12 w 48"/>
                <a:gd name="T19" fmla="*/ 120 h 132"/>
                <a:gd name="T20" fmla="*/ 36 w 48"/>
                <a:gd name="T21" fmla="*/ 120 h 132"/>
                <a:gd name="T22" fmla="*/ 36 w 48"/>
                <a:gd name="T23" fmla="*/ 12 h 132"/>
                <a:gd name="T24" fmla="*/ 12 w 48"/>
                <a:gd name="T25" fmla="*/ 12 h 132"/>
                <a:gd name="T26" fmla="*/ 12 w 48"/>
                <a:gd name="T27" fmla="*/ 120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132">
                  <a:moveTo>
                    <a:pt x="42" y="132"/>
                  </a:moveTo>
                  <a:cubicBezTo>
                    <a:pt x="6" y="132"/>
                    <a:pt x="6" y="132"/>
                    <a:pt x="6" y="132"/>
                  </a:cubicBezTo>
                  <a:cubicBezTo>
                    <a:pt x="2" y="132"/>
                    <a:pt x="0" y="130"/>
                    <a:pt x="0" y="126"/>
                  </a:cubicBezTo>
                  <a:cubicBezTo>
                    <a:pt x="0" y="6"/>
                    <a:pt x="0" y="6"/>
                    <a:pt x="0" y="6"/>
                  </a:cubicBezTo>
                  <a:cubicBezTo>
                    <a:pt x="0" y="3"/>
                    <a:pt x="2" y="0"/>
                    <a:pt x="6" y="0"/>
                  </a:cubicBezTo>
                  <a:cubicBezTo>
                    <a:pt x="42" y="0"/>
                    <a:pt x="42" y="0"/>
                    <a:pt x="42" y="0"/>
                  </a:cubicBezTo>
                  <a:cubicBezTo>
                    <a:pt x="45" y="0"/>
                    <a:pt x="48" y="3"/>
                    <a:pt x="48" y="6"/>
                  </a:cubicBezTo>
                  <a:cubicBezTo>
                    <a:pt x="48" y="126"/>
                    <a:pt x="48" y="126"/>
                    <a:pt x="48" y="126"/>
                  </a:cubicBezTo>
                  <a:cubicBezTo>
                    <a:pt x="48" y="130"/>
                    <a:pt x="45" y="132"/>
                    <a:pt x="42" y="132"/>
                  </a:cubicBezTo>
                  <a:close/>
                  <a:moveTo>
                    <a:pt x="12" y="120"/>
                  </a:moveTo>
                  <a:cubicBezTo>
                    <a:pt x="36" y="120"/>
                    <a:pt x="36" y="120"/>
                    <a:pt x="36" y="120"/>
                  </a:cubicBezTo>
                  <a:cubicBezTo>
                    <a:pt x="36" y="12"/>
                    <a:pt x="36" y="12"/>
                    <a:pt x="36" y="12"/>
                  </a:cubicBezTo>
                  <a:cubicBezTo>
                    <a:pt x="12" y="12"/>
                    <a:pt x="12" y="12"/>
                    <a:pt x="12" y="12"/>
                  </a:cubicBezTo>
                  <a:lnTo>
                    <a:pt x="12" y="1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0" name="Freeform 64">
              <a:extLst>
                <a:ext uri="{FF2B5EF4-FFF2-40B4-BE49-F238E27FC236}">
                  <a16:creationId xmlns:a16="http://schemas.microsoft.com/office/drawing/2014/main" id="{DEACE061-660B-B846-81F5-5CAC95D88ABD}"/>
                </a:ext>
              </a:extLst>
            </p:cNvPr>
            <p:cNvSpPr>
              <a:spLocks noEditPoints="1"/>
            </p:cNvSpPr>
            <p:nvPr/>
          </p:nvSpPr>
          <p:spPr bwMode="auto">
            <a:xfrm>
              <a:off x="6957" y="860"/>
              <a:ext cx="71" cy="156"/>
            </a:xfrm>
            <a:custGeom>
              <a:avLst/>
              <a:gdLst>
                <a:gd name="T0" fmla="*/ 42 w 48"/>
                <a:gd name="T1" fmla="*/ 108 h 108"/>
                <a:gd name="T2" fmla="*/ 6 w 48"/>
                <a:gd name="T3" fmla="*/ 108 h 108"/>
                <a:gd name="T4" fmla="*/ 0 w 48"/>
                <a:gd name="T5" fmla="*/ 102 h 108"/>
                <a:gd name="T6" fmla="*/ 0 w 48"/>
                <a:gd name="T7" fmla="*/ 6 h 108"/>
                <a:gd name="T8" fmla="*/ 6 w 48"/>
                <a:gd name="T9" fmla="*/ 0 h 108"/>
                <a:gd name="T10" fmla="*/ 42 w 48"/>
                <a:gd name="T11" fmla="*/ 0 h 108"/>
                <a:gd name="T12" fmla="*/ 48 w 48"/>
                <a:gd name="T13" fmla="*/ 6 h 108"/>
                <a:gd name="T14" fmla="*/ 48 w 48"/>
                <a:gd name="T15" fmla="*/ 102 h 108"/>
                <a:gd name="T16" fmla="*/ 42 w 48"/>
                <a:gd name="T17" fmla="*/ 108 h 108"/>
                <a:gd name="T18" fmla="*/ 12 w 48"/>
                <a:gd name="T19" fmla="*/ 96 h 108"/>
                <a:gd name="T20" fmla="*/ 36 w 48"/>
                <a:gd name="T21" fmla="*/ 96 h 108"/>
                <a:gd name="T22" fmla="*/ 36 w 48"/>
                <a:gd name="T23" fmla="*/ 12 h 108"/>
                <a:gd name="T24" fmla="*/ 12 w 48"/>
                <a:gd name="T25" fmla="*/ 12 h 108"/>
                <a:gd name="T26" fmla="*/ 12 w 48"/>
                <a:gd name="T27" fmla="*/ 96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108">
                  <a:moveTo>
                    <a:pt x="42" y="108"/>
                  </a:moveTo>
                  <a:cubicBezTo>
                    <a:pt x="6" y="108"/>
                    <a:pt x="6" y="108"/>
                    <a:pt x="6" y="108"/>
                  </a:cubicBezTo>
                  <a:cubicBezTo>
                    <a:pt x="2" y="108"/>
                    <a:pt x="0" y="106"/>
                    <a:pt x="0" y="102"/>
                  </a:cubicBezTo>
                  <a:cubicBezTo>
                    <a:pt x="0" y="6"/>
                    <a:pt x="0" y="6"/>
                    <a:pt x="0" y="6"/>
                  </a:cubicBezTo>
                  <a:cubicBezTo>
                    <a:pt x="0" y="3"/>
                    <a:pt x="2" y="0"/>
                    <a:pt x="6" y="0"/>
                  </a:cubicBezTo>
                  <a:cubicBezTo>
                    <a:pt x="42" y="0"/>
                    <a:pt x="42" y="0"/>
                    <a:pt x="42" y="0"/>
                  </a:cubicBezTo>
                  <a:cubicBezTo>
                    <a:pt x="45" y="0"/>
                    <a:pt x="48" y="3"/>
                    <a:pt x="48" y="6"/>
                  </a:cubicBezTo>
                  <a:cubicBezTo>
                    <a:pt x="48" y="102"/>
                    <a:pt x="48" y="102"/>
                    <a:pt x="48" y="102"/>
                  </a:cubicBezTo>
                  <a:cubicBezTo>
                    <a:pt x="48" y="106"/>
                    <a:pt x="45" y="108"/>
                    <a:pt x="42" y="108"/>
                  </a:cubicBezTo>
                  <a:close/>
                  <a:moveTo>
                    <a:pt x="12" y="96"/>
                  </a:moveTo>
                  <a:cubicBezTo>
                    <a:pt x="36" y="96"/>
                    <a:pt x="36" y="96"/>
                    <a:pt x="36" y="96"/>
                  </a:cubicBezTo>
                  <a:cubicBezTo>
                    <a:pt x="36" y="12"/>
                    <a:pt x="36" y="12"/>
                    <a:pt x="36" y="12"/>
                  </a:cubicBezTo>
                  <a:cubicBezTo>
                    <a:pt x="12" y="12"/>
                    <a:pt x="12" y="12"/>
                    <a:pt x="12" y="12"/>
                  </a:cubicBezTo>
                  <a:lnTo>
                    <a:pt x="12" y="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1" name="Freeform 65">
              <a:extLst>
                <a:ext uri="{FF2B5EF4-FFF2-40B4-BE49-F238E27FC236}">
                  <a16:creationId xmlns:a16="http://schemas.microsoft.com/office/drawing/2014/main" id="{6C1EFCFD-1918-4C4B-9CE7-E8EFB1D43AEC}"/>
                </a:ext>
              </a:extLst>
            </p:cNvPr>
            <p:cNvSpPr>
              <a:spLocks noEditPoints="1"/>
            </p:cNvSpPr>
            <p:nvPr/>
          </p:nvSpPr>
          <p:spPr bwMode="auto">
            <a:xfrm>
              <a:off x="7063" y="739"/>
              <a:ext cx="71" cy="277"/>
            </a:xfrm>
            <a:custGeom>
              <a:avLst/>
              <a:gdLst>
                <a:gd name="T0" fmla="*/ 42 w 48"/>
                <a:gd name="T1" fmla="*/ 192 h 192"/>
                <a:gd name="T2" fmla="*/ 6 w 48"/>
                <a:gd name="T3" fmla="*/ 192 h 192"/>
                <a:gd name="T4" fmla="*/ 0 w 48"/>
                <a:gd name="T5" fmla="*/ 186 h 192"/>
                <a:gd name="T6" fmla="*/ 0 w 48"/>
                <a:gd name="T7" fmla="*/ 6 h 192"/>
                <a:gd name="T8" fmla="*/ 6 w 48"/>
                <a:gd name="T9" fmla="*/ 0 h 192"/>
                <a:gd name="T10" fmla="*/ 42 w 48"/>
                <a:gd name="T11" fmla="*/ 0 h 192"/>
                <a:gd name="T12" fmla="*/ 48 w 48"/>
                <a:gd name="T13" fmla="*/ 6 h 192"/>
                <a:gd name="T14" fmla="*/ 48 w 48"/>
                <a:gd name="T15" fmla="*/ 186 h 192"/>
                <a:gd name="T16" fmla="*/ 42 w 48"/>
                <a:gd name="T17" fmla="*/ 192 h 192"/>
                <a:gd name="T18" fmla="*/ 12 w 48"/>
                <a:gd name="T19" fmla="*/ 180 h 192"/>
                <a:gd name="T20" fmla="*/ 36 w 48"/>
                <a:gd name="T21" fmla="*/ 180 h 192"/>
                <a:gd name="T22" fmla="*/ 36 w 48"/>
                <a:gd name="T23" fmla="*/ 12 h 192"/>
                <a:gd name="T24" fmla="*/ 12 w 48"/>
                <a:gd name="T25" fmla="*/ 12 h 192"/>
                <a:gd name="T26" fmla="*/ 12 w 48"/>
                <a:gd name="T27" fmla="*/ 18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192">
                  <a:moveTo>
                    <a:pt x="42" y="192"/>
                  </a:moveTo>
                  <a:cubicBezTo>
                    <a:pt x="6" y="192"/>
                    <a:pt x="6" y="192"/>
                    <a:pt x="6" y="192"/>
                  </a:cubicBezTo>
                  <a:cubicBezTo>
                    <a:pt x="2" y="192"/>
                    <a:pt x="0" y="190"/>
                    <a:pt x="0" y="186"/>
                  </a:cubicBezTo>
                  <a:cubicBezTo>
                    <a:pt x="0" y="6"/>
                    <a:pt x="0" y="6"/>
                    <a:pt x="0" y="6"/>
                  </a:cubicBezTo>
                  <a:cubicBezTo>
                    <a:pt x="0" y="3"/>
                    <a:pt x="2" y="0"/>
                    <a:pt x="6" y="0"/>
                  </a:cubicBezTo>
                  <a:cubicBezTo>
                    <a:pt x="42" y="0"/>
                    <a:pt x="42" y="0"/>
                    <a:pt x="42" y="0"/>
                  </a:cubicBezTo>
                  <a:cubicBezTo>
                    <a:pt x="45" y="0"/>
                    <a:pt x="48" y="3"/>
                    <a:pt x="48" y="6"/>
                  </a:cubicBezTo>
                  <a:cubicBezTo>
                    <a:pt x="48" y="186"/>
                    <a:pt x="48" y="186"/>
                    <a:pt x="48" y="186"/>
                  </a:cubicBezTo>
                  <a:cubicBezTo>
                    <a:pt x="48" y="190"/>
                    <a:pt x="45" y="192"/>
                    <a:pt x="42" y="192"/>
                  </a:cubicBezTo>
                  <a:close/>
                  <a:moveTo>
                    <a:pt x="12" y="180"/>
                  </a:moveTo>
                  <a:cubicBezTo>
                    <a:pt x="36" y="180"/>
                    <a:pt x="36" y="180"/>
                    <a:pt x="36" y="180"/>
                  </a:cubicBezTo>
                  <a:cubicBezTo>
                    <a:pt x="36" y="12"/>
                    <a:pt x="36" y="12"/>
                    <a:pt x="36" y="12"/>
                  </a:cubicBezTo>
                  <a:cubicBezTo>
                    <a:pt x="12" y="12"/>
                    <a:pt x="12" y="12"/>
                    <a:pt x="12" y="12"/>
                  </a:cubicBezTo>
                  <a:lnTo>
                    <a:pt x="12" y="1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2" name="Freeform 66">
              <a:extLst>
                <a:ext uri="{FF2B5EF4-FFF2-40B4-BE49-F238E27FC236}">
                  <a16:creationId xmlns:a16="http://schemas.microsoft.com/office/drawing/2014/main" id="{E3276A80-6E12-C248-A63A-BDDBCB6DC276}"/>
                </a:ext>
              </a:extLst>
            </p:cNvPr>
            <p:cNvSpPr>
              <a:spLocks noEditPoints="1"/>
            </p:cNvSpPr>
            <p:nvPr/>
          </p:nvSpPr>
          <p:spPr bwMode="auto">
            <a:xfrm>
              <a:off x="6753" y="774"/>
              <a:ext cx="53" cy="52"/>
            </a:xfrm>
            <a:custGeom>
              <a:avLst/>
              <a:gdLst>
                <a:gd name="T0" fmla="*/ 18 w 36"/>
                <a:gd name="T1" fmla="*/ 36 h 36"/>
                <a:gd name="T2" fmla="*/ 0 w 36"/>
                <a:gd name="T3" fmla="*/ 18 h 36"/>
                <a:gd name="T4" fmla="*/ 18 w 36"/>
                <a:gd name="T5" fmla="*/ 0 h 36"/>
                <a:gd name="T6" fmla="*/ 36 w 36"/>
                <a:gd name="T7" fmla="*/ 18 h 36"/>
                <a:gd name="T8" fmla="*/ 18 w 36"/>
                <a:gd name="T9" fmla="*/ 36 h 36"/>
                <a:gd name="T10" fmla="*/ 18 w 36"/>
                <a:gd name="T11" fmla="*/ 12 h 36"/>
                <a:gd name="T12" fmla="*/ 12 w 36"/>
                <a:gd name="T13" fmla="*/ 18 h 36"/>
                <a:gd name="T14" fmla="*/ 18 w 36"/>
                <a:gd name="T15" fmla="*/ 24 h 36"/>
                <a:gd name="T16" fmla="*/ 24 w 36"/>
                <a:gd name="T17" fmla="*/ 18 h 36"/>
                <a:gd name="T18" fmla="*/ 18 w 36"/>
                <a:gd name="T19" fmla="*/ 12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 h="36">
                  <a:moveTo>
                    <a:pt x="18" y="36"/>
                  </a:moveTo>
                  <a:cubicBezTo>
                    <a:pt x="8" y="36"/>
                    <a:pt x="0" y="28"/>
                    <a:pt x="0" y="18"/>
                  </a:cubicBezTo>
                  <a:cubicBezTo>
                    <a:pt x="0" y="9"/>
                    <a:pt x="8" y="0"/>
                    <a:pt x="18" y="0"/>
                  </a:cubicBezTo>
                  <a:cubicBezTo>
                    <a:pt x="28" y="0"/>
                    <a:pt x="36" y="9"/>
                    <a:pt x="36" y="18"/>
                  </a:cubicBezTo>
                  <a:cubicBezTo>
                    <a:pt x="36" y="28"/>
                    <a:pt x="28" y="36"/>
                    <a:pt x="18" y="36"/>
                  </a:cubicBezTo>
                  <a:close/>
                  <a:moveTo>
                    <a:pt x="18" y="12"/>
                  </a:moveTo>
                  <a:cubicBezTo>
                    <a:pt x="14" y="12"/>
                    <a:pt x="12" y="15"/>
                    <a:pt x="12" y="18"/>
                  </a:cubicBezTo>
                  <a:cubicBezTo>
                    <a:pt x="12" y="22"/>
                    <a:pt x="14" y="24"/>
                    <a:pt x="18" y="24"/>
                  </a:cubicBezTo>
                  <a:cubicBezTo>
                    <a:pt x="21" y="24"/>
                    <a:pt x="24" y="22"/>
                    <a:pt x="24" y="18"/>
                  </a:cubicBezTo>
                  <a:cubicBezTo>
                    <a:pt x="24" y="15"/>
                    <a:pt x="21" y="12"/>
                    <a:pt x="18"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3" name="Freeform 67">
              <a:extLst>
                <a:ext uri="{FF2B5EF4-FFF2-40B4-BE49-F238E27FC236}">
                  <a16:creationId xmlns:a16="http://schemas.microsoft.com/office/drawing/2014/main" id="{FA66DBB2-838B-4C4A-BA40-168FEF07086F}"/>
                </a:ext>
              </a:extLst>
            </p:cNvPr>
            <p:cNvSpPr>
              <a:spLocks noEditPoints="1"/>
            </p:cNvSpPr>
            <p:nvPr/>
          </p:nvSpPr>
          <p:spPr bwMode="auto">
            <a:xfrm>
              <a:off x="6859" y="687"/>
              <a:ext cx="53" cy="52"/>
            </a:xfrm>
            <a:custGeom>
              <a:avLst/>
              <a:gdLst>
                <a:gd name="T0" fmla="*/ 18 w 36"/>
                <a:gd name="T1" fmla="*/ 36 h 36"/>
                <a:gd name="T2" fmla="*/ 0 w 36"/>
                <a:gd name="T3" fmla="*/ 18 h 36"/>
                <a:gd name="T4" fmla="*/ 18 w 36"/>
                <a:gd name="T5" fmla="*/ 0 h 36"/>
                <a:gd name="T6" fmla="*/ 36 w 36"/>
                <a:gd name="T7" fmla="*/ 18 h 36"/>
                <a:gd name="T8" fmla="*/ 18 w 36"/>
                <a:gd name="T9" fmla="*/ 36 h 36"/>
                <a:gd name="T10" fmla="*/ 18 w 36"/>
                <a:gd name="T11" fmla="*/ 12 h 36"/>
                <a:gd name="T12" fmla="*/ 12 w 36"/>
                <a:gd name="T13" fmla="*/ 18 h 36"/>
                <a:gd name="T14" fmla="*/ 18 w 36"/>
                <a:gd name="T15" fmla="*/ 24 h 36"/>
                <a:gd name="T16" fmla="*/ 24 w 36"/>
                <a:gd name="T17" fmla="*/ 18 h 36"/>
                <a:gd name="T18" fmla="*/ 18 w 36"/>
                <a:gd name="T19" fmla="*/ 12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 h="36">
                  <a:moveTo>
                    <a:pt x="18" y="36"/>
                  </a:moveTo>
                  <a:cubicBezTo>
                    <a:pt x="8" y="36"/>
                    <a:pt x="0" y="28"/>
                    <a:pt x="0" y="18"/>
                  </a:cubicBezTo>
                  <a:cubicBezTo>
                    <a:pt x="0" y="9"/>
                    <a:pt x="8" y="0"/>
                    <a:pt x="18" y="0"/>
                  </a:cubicBezTo>
                  <a:cubicBezTo>
                    <a:pt x="28" y="0"/>
                    <a:pt x="36" y="9"/>
                    <a:pt x="36" y="18"/>
                  </a:cubicBezTo>
                  <a:cubicBezTo>
                    <a:pt x="36" y="28"/>
                    <a:pt x="28" y="36"/>
                    <a:pt x="18" y="36"/>
                  </a:cubicBezTo>
                  <a:close/>
                  <a:moveTo>
                    <a:pt x="18" y="12"/>
                  </a:moveTo>
                  <a:cubicBezTo>
                    <a:pt x="14" y="12"/>
                    <a:pt x="12" y="15"/>
                    <a:pt x="12" y="18"/>
                  </a:cubicBezTo>
                  <a:cubicBezTo>
                    <a:pt x="12" y="22"/>
                    <a:pt x="14" y="24"/>
                    <a:pt x="18" y="24"/>
                  </a:cubicBezTo>
                  <a:cubicBezTo>
                    <a:pt x="21" y="24"/>
                    <a:pt x="24" y="22"/>
                    <a:pt x="24" y="18"/>
                  </a:cubicBezTo>
                  <a:cubicBezTo>
                    <a:pt x="24" y="15"/>
                    <a:pt x="21" y="12"/>
                    <a:pt x="18"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4" name="Freeform 68">
              <a:extLst>
                <a:ext uri="{FF2B5EF4-FFF2-40B4-BE49-F238E27FC236}">
                  <a16:creationId xmlns:a16="http://schemas.microsoft.com/office/drawing/2014/main" id="{93019F76-8284-AF42-815A-EE8C56616EEB}"/>
                </a:ext>
              </a:extLst>
            </p:cNvPr>
            <p:cNvSpPr>
              <a:spLocks noEditPoints="1"/>
            </p:cNvSpPr>
            <p:nvPr/>
          </p:nvSpPr>
          <p:spPr bwMode="auto">
            <a:xfrm>
              <a:off x="6966" y="722"/>
              <a:ext cx="53" cy="52"/>
            </a:xfrm>
            <a:custGeom>
              <a:avLst/>
              <a:gdLst>
                <a:gd name="T0" fmla="*/ 18 w 36"/>
                <a:gd name="T1" fmla="*/ 36 h 36"/>
                <a:gd name="T2" fmla="*/ 0 w 36"/>
                <a:gd name="T3" fmla="*/ 18 h 36"/>
                <a:gd name="T4" fmla="*/ 18 w 36"/>
                <a:gd name="T5" fmla="*/ 0 h 36"/>
                <a:gd name="T6" fmla="*/ 36 w 36"/>
                <a:gd name="T7" fmla="*/ 18 h 36"/>
                <a:gd name="T8" fmla="*/ 18 w 36"/>
                <a:gd name="T9" fmla="*/ 36 h 36"/>
                <a:gd name="T10" fmla="*/ 18 w 36"/>
                <a:gd name="T11" fmla="*/ 12 h 36"/>
                <a:gd name="T12" fmla="*/ 12 w 36"/>
                <a:gd name="T13" fmla="*/ 18 h 36"/>
                <a:gd name="T14" fmla="*/ 18 w 36"/>
                <a:gd name="T15" fmla="*/ 24 h 36"/>
                <a:gd name="T16" fmla="*/ 24 w 36"/>
                <a:gd name="T17" fmla="*/ 18 h 36"/>
                <a:gd name="T18" fmla="*/ 18 w 36"/>
                <a:gd name="T19" fmla="*/ 12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 h="36">
                  <a:moveTo>
                    <a:pt x="18" y="36"/>
                  </a:moveTo>
                  <a:cubicBezTo>
                    <a:pt x="8" y="36"/>
                    <a:pt x="0" y="28"/>
                    <a:pt x="0" y="18"/>
                  </a:cubicBezTo>
                  <a:cubicBezTo>
                    <a:pt x="0" y="9"/>
                    <a:pt x="8" y="0"/>
                    <a:pt x="18" y="0"/>
                  </a:cubicBezTo>
                  <a:cubicBezTo>
                    <a:pt x="28" y="0"/>
                    <a:pt x="36" y="9"/>
                    <a:pt x="36" y="18"/>
                  </a:cubicBezTo>
                  <a:cubicBezTo>
                    <a:pt x="36" y="28"/>
                    <a:pt x="28" y="36"/>
                    <a:pt x="18" y="36"/>
                  </a:cubicBezTo>
                  <a:close/>
                  <a:moveTo>
                    <a:pt x="18" y="12"/>
                  </a:moveTo>
                  <a:cubicBezTo>
                    <a:pt x="14" y="12"/>
                    <a:pt x="12" y="15"/>
                    <a:pt x="12" y="18"/>
                  </a:cubicBezTo>
                  <a:cubicBezTo>
                    <a:pt x="12" y="22"/>
                    <a:pt x="14" y="24"/>
                    <a:pt x="18" y="24"/>
                  </a:cubicBezTo>
                  <a:cubicBezTo>
                    <a:pt x="21" y="24"/>
                    <a:pt x="24" y="22"/>
                    <a:pt x="24" y="18"/>
                  </a:cubicBezTo>
                  <a:cubicBezTo>
                    <a:pt x="24" y="15"/>
                    <a:pt x="21" y="12"/>
                    <a:pt x="18"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5" name="Freeform 69">
              <a:extLst>
                <a:ext uri="{FF2B5EF4-FFF2-40B4-BE49-F238E27FC236}">
                  <a16:creationId xmlns:a16="http://schemas.microsoft.com/office/drawing/2014/main" id="{994737E9-AB00-4844-A2D9-029280879396}"/>
                </a:ext>
              </a:extLst>
            </p:cNvPr>
            <p:cNvSpPr>
              <a:spLocks noEditPoints="1"/>
            </p:cNvSpPr>
            <p:nvPr/>
          </p:nvSpPr>
          <p:spPr bwMode="auto">
            <a:xfrm>
              <a:off x="7072" y="600"/>
              <a:ext cx="54" cy="52"/>
            </a:xfrm>
            <a:custGeom>
              <a:avLst/>
              <a:gdLst>
                <a:gd name="T0" fmla="*/ 18 w 36"/>
                <a:gd name="T1" fmla="*/ 36 h 36"/>
                <a:gd name="T2" fmla="*/ 0 w 36"/>
                <a:gd name="T3" fmla="*/ 18 h 36"/>
                <a:gd name="T4" fmla="*/ 18 w 36"/>
                <a:gd name="T5" fmla="*/ 0 h 36"/>
                <a:gd name="T6" fmla="*/ 36 w 36"/>
                <a:gd name="T7" fmla="*/ 18 h 36"/>
                <a:gd name="T8" fmla="*/ 18 w 36"/>
                <a:gd name="T9" fmla="*/ 36 h 36"/>
                <a:gd name="T10" fmla="*/ 18 w 36"/>
                <a:gd name="T11" fmla="*/ 12 h 36"/>
                <a:gd name="T12" fmla="*/ 12 w 36"/>
                <a:gd name="T13" fmla="*/ 18 h 36"/>
                <a:gd name="T14" fmla="*/ 18 w 36"/>
                <a:gd name="T15" fmla="*/ 24 h 36"/>
                <a:gd name="T16" fmla="*/ 24 w 36"/>
                <a:gd name="T17" fmla="*/ 18 h 36"/>
                <a:gd name="T18" fmla="*/ 18 w 36"/>
                <a:gd name="T19" fmla="*/ 12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 h="36">
                  <a:moveTo>
                    <a:pt x="18" y="36"/>
                  </a:moveTo>
                  <a:cubicBezTo>
                    <a:pt x="8" y="36"/>
                    <a:pt x="0" y="28"/>
                    <a:pt x="0" y="18"/>
                  </a:cubicBezTo>
                  <a:cubicBezTo>
                    <a:pt x="0" y="9"/>
                    <a:pt x="8" y="0"/>
                    <a:pt x="18" y="0"/>
                  </a:cubicBezTo>
                  <a:cubicBezTo>
                    <a:pt x="28" y="0"/>
                    <a:pt x="36" y="9"/>
                    <a:pt x="36" y="18"/>
                  </a:cubicBezTo>
                  <a:cubicBezTo>
                    <a:pt x="36" y="28"/>
                    <a:pt x="28" y="36"/>
                    <a:pt x="18" y="36"/>
                  </a:cubicBezTo>
                  <a:close/>
                  <a:moveTo>
                    <a:pt x="18" y="12"/>
                  </a:moveTo>
                  <a:cubicBezTo>
                    <a:pt x="14" y="12"/>
                    <a:pt x="12" y="15"/>
                    <a:pt x="12" y="18"/>
                  </a:cubicBezTo>
                  <a:cubicBezTo>
                    <a:pt x="12" y="22"/>
                    <a:pt x="14" y="24"/>
                    <a:pt x="18" y="24"/>
                  </a:cubicBezTo>
                  <a:cubicBezTo>
                    <a:pt x="21" y="24"/>
                    <a:pt x="24" y="22"/>
                    <a:pt x="24" y="18"/>
                  </a:cubicBezTo>
                  <a:cubicBezTo>
                    <a:pt x="24" y="15"/>
                    <a:pt x="21" y="12"/>
                    <a:pt x="18"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6" name="Freeform 70">
              <a:extLst>
                <a:ext uri="{FF2B5EF4-FFF2-40B4-BE49-F238E27FC236}">
                  <a16:creationId xmlns:a16="http://schemas.microsoft.com/office/drawing/2014/main" id="{31011639-86D2-1945-816C-1890494209C3}"/>
                </a:ext>
              </a:extLst>
            </p:cNvPr>
            <p:cNvSpPr>
              <a:spLocks/>
            </p:cNvSpPr>
            <p:nvPr/>
          </p:nvSpPr>
          <p:spPr bwMode="auto">
            <a:xfrm>
              <a:off x="6782" y="714"/>
              <a:ext cx="99" cy="84"/>
            </a:xfrm>
            <a:custGeom>
              <a:avLst/>
              <a:gdLst>
                <a:gd name="T0" fmla="*/ 7 w 67"/>
                <a:gd name="T1" fmla="*/ 58 h 58"/>
                <a:gd name="T2" fmla="*/ 2 w 67"/>
                <a:gd name="T3" fmla="*/ 56 h 58"/>
                <a:gd name="T4" fmla="*/ 3 w 67"/>
                <a:gd name="T5" fmla="*/ 47 h 58"/>
                <a:gd name="T6" fmla="*/ 57 w 67"/>
                <a:gd name="T7" fmla="*/ 3 h 58"/>
                <a:gd name="T8" fmla="*/ 65 w 67"/>
                <a:gd name="T9" fmla="*/ 3 h 58"/>
                <a:gd name="T10" fmla="*/ 64 w 67"/>
                <a:gd name="T11" fmla="*/ 12 h 58"/>
                <a:gd name="T12" fmla="*/ 11 w 67"/>
                <a:gd name="T13" fmla="*/ 56 h 58"/>
                <a:gd name="T14" fmla="*/ 7 w 67"/>
                <a:gd name="T15" fmla="*/ 58 h 5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7" h="58">
                  <a:moveTo>
                    <a:pt x="7" y="58"/>
                  </a:moveTo>
                  <a:cubicBezTo>
                    <a:pt x="5" y="58"/>
                    <a:pt x="3" y="57"/>
                    <a:pt x="2" y="56"/>
                  </a:cubicBezTo>
                  <a:cubicBezTo>
                    <a:pt x="0" y="53"/>
                    <a:pt x="0" y="49"/>
                    <a:pt x="3" y="47"/>
                  </a:cubicBezTo>
                  <a:cubicBezTo>
                    <a:pt x="57" y="3"/>
                    <a:pt x="57" y="3"/>
                    <a:pt x="57" y="3"/>
                  </a:cubicBezTo>
                  <a:cubicBezTo>
                    <a:pt x="59" y="0"/>
                    <a:pt x="63" y="1"/>
                    <a:pt x="65" y="3"/>
                  </a:cubicBezTo>
                  <a:cubicBezTo>
                    <a:pt x="67" y="6"/>
                    <a:pt x="67" y="10"/>
                    <a:pt x="64" y="12"/>
                  </a:cubicBezTo>
                  <a:cubicBezTo>
                    <a:pt x="11" y="56"/>
                    <a:pt x="11" y="56"/>
                    <a:pt x="11" y="56"/>
                  </a:cubicBezTo>
                  <a:cubicBezTo>
                    <a:pt x="10" y="57"/>
                    <a:pt x="8" y="58"/>
                    <a:pt x="7" y="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7" name="Freeform 71">
              <a:extLst>
                <a:ext uri="{FF2B5EF4-FFF2-40B4-BE49-F238E27FC236}">
                  <a16:creationId xmlns:a16="http://schemas.microsoft.com/office/drawing/2014/main" id="{351419A5-CCB8-0F4A-A9D8-85EBBC43D894}"/>
                </a:ext>
              </a:extLst>
            </p:cNvPr>
            <p:cNvSpPr>
              <a:spLocks/>
            </p:cNvSpPr>
            <p:nvPr/>
          </p:nvSpPr>
          <p:spPr bwMode="auto">
            <a:xfrm>
              <a:off x="6892" y="708"/>
              <a:ext cx="93" cy="44"/>
            </a:xfrm>
            <a:custGeom>
              <a:avLst/>
              <a:gdLst>
                <a:gd name="T0" fmla="*/ 57 w 63"/>
                <a:gd name="T1" fmla="*/ 30 h 30"/>
                <a:gd name="T2" fmla="*/ 55 w 63"/>
                <a:gd name="T3" fmla="*/ 29 h 30"/>
                <a:gd name="T4" fmla="*/ 5 w 63"/>
                <a:gd name="T5" fmla="*/ 13 h 30"/>
                <a:gd name="T6" fmla="*/ 1 w 63"/>
                <a:gd name="T7" fmla="*/ 5 h 30"/>
                <a:gd name="T8" fmla="*/ 9 w 63"/>
                <a:gd name="T9" fmla="*/ 2 h 30"/>
                <a:gd name="T10" fmla="*/ 58 w 63"/>
                <a:gd name="T11" fmla="*/ 18 h 30"/>
                <a:gd name="T12" fmla="*/ 62 w 63"/>
                <a:gd name="T13" fmla="*/ 26 h 30"/>
                <a:gd name="T14" fmla="*/ 57 w 63"/>
                <a:gd name="T15" fmla="*/ 30 h 3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3" h="30">
                  <a:moveTo>
                    <a:pt x="57" y="30"/>
                  </a:moveTo>
                  <a:cubicBezTo>
                    <a:pt x="56" y="30"/>
                    <a:pt x="55" y="30"/>
                    <a:pt x="55" y="29"/>
                  </a:cubicBezTo>
                  <a:cubicBezTo>
                    <a:pt x="5" y="13"/>
                    <a:pt x="5" y="13"/>
                    <a:pt x="5" y="13"/>
                  </a:cubicBezTo>
                  <a:cubicBezTo>
                    <a:pt x="2" y="12"/>
                    <a:pt x="0" y="8"/>
                    <a:pt x="1" y="5"/>
                  </a:cubicBezTo>
                  <a:cubicBezTo>
                    <a:pt x="2" y="2"/>
                    <a:pt x="6" y="0"/>
                    <a:pt x="9" y="2"/>
                  </a:cubicBezTo>
                  <a:cubicBezTo>
                    <a:pt x="58" y="18"/>
                    <a:pt x="58" y="18"/>
                    <a:pt x="58" y="18"/>
                  </a:cubicBezTo>
                  <a:cubicBezTo>
                    <a:pt x="62" y="19"/>
                    <a:pt x="63" y="23"/>
                    <a:pt x="62" y="26"/>
                  </a:cubicBezTo>
                  <a:cubicBezTo>
                    <a:pt x="61" y="28"/>
                    <a:pt x="59" y="30"/>
                    <a:pt x="5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8" name="Freeform 72">
              <a:extLst>
                <a:ext uri="{FF2B5EF4-FFF2-40B4-BE49-F238E27FC236}">
                  <a16:creationId xmlns:a16="http://schemas.microsoft.com/office/drawing/2014/main" id="{E9D27936-5D5D-614F-8C1C-7B1D6C8F53BC}"/>
                </a:ext>
              </a:extLst>
            </p:cNvPr>
            <p:cNvSpPr>
              <a:spLocks/>
            </p:cNvSpPr>
            <p:nvPr/>
          </p:nvSpPr>
          <p:spPr bwMode="auto">
            <a:xfrm>
              <a:off x="6994" y="630"/>
              <a:ext cx="103" cy="113"/>
            </a:xfrm>
            <a:custGeom>
              <a:avLst/>
              <a:gdLst>
                <a:gd name="T0" fmla="*/ 6 w 70"/>
                <a:gd name="T1" fmla="*/ 78 h 78"/>
                <a:gd name="T2" fmla="*/ 3 w 70"/>
                <a:gd name="T3" fmla="*/ 77 h 78"/>
                <a:gd name="T4" fmla="*/ 2 w 70"/>
                <a:gd name="T5" fmla="*/ 68 h 78"/>
                <a:gd name="T6" fmla="*/ 58 w 70"/>
                <a:gd name="T7" fmla="*/ 3 h 78"/>
                <a:gd name="T8" fmla="*/ 67 w 70"/>
                <a:gd name="T9" fmla="*/ 2 h 78"/>
                <a:gd name="T10" fmla="*/ 67 w 70"/>
                <a:gd name="T11" fmla="*/ 10 h 78"/>
                <a:gd name="T12" fmla="*/ 11 w 70"/>
                <a:gd name="T13" fmla="*/ 76 h 78"/>
                <a:gd name="T14" fmla="*/ 6 w 70"/>
                <a:gd name="T15" fmla="*/ 78 h 7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78">
                  <a:moveTo>
                    <a:pt x="6" y="78"/>
                  </a:moveTo>
                  <a:cubicBezTo>
                    <a:pt x="5" y="78"/>
                    <a:pt x="4" y="78"/>
                    <a:pt x="3" y="77"/>
                  </a:cubicBezTo>
                  <a:cubicBezTo>
                    <a:pt x="0" y="75"/>
                    <a:pt x="0" y="71"/>
                    <a:pt x="2" y="68"/>
                  </a:cubicBezTo>
                  <a:cubicBezTo>
                    <a:pt x="58" y="3"/>
                    <a:pt x="58" y="3"/>
                    <a:pt x="58" y="3"/>
                  </a:cubicBezTo>
                  <a:cubicBezTo>
                    <a:pt x="60" y="0"/>
                    <a:pt x="64" y="0"/>
                    <a:pt x="67" y="2"/>
                  </a:cubicBezTo>
                  <a:cubicBezTo>
                    <a:pt x="69" y="4"/>
                    <a:pt x="70" y="8"/>
                    <a:pt x="67" y="10"/>
                  </a:cubicBezTo>
                  <a:cubicBezTo>
                    <a:pt x="11" y="76"/>
                    <a:pt x="11" y="76"/>
                    <a:pt x="11" y="76"/>
                  </a:cubicBezTo>
                  <a:cubicBezTo>
                    <a:pt x="10" y="78"/>
                    <a:pt x="8" y="78"/>
                    <a:pt x="6" y="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69" name="Group 147">
            <a:extLst>
              <a:ext uri="{FF2B5EF4-FFF2-40B4-BE49-F238E27FC236}">
                <a16:creationId xmlns:a16="http://schemas.microsoft.com/office/drawing/2014/main" id="{1A45C7C7-247A-8046-A96E-AD1F982C8EF8}"/>
              </a:ext>
            </a:extLst>
          </p:cNvPr>
          <p:cNvGrpSpPr>
            <a:grpSpLocks noChangeAspect="1"/>
          </p:cNvGrpSpPr>
          <p:nvPr userDrawn="1"/>
        </p:nvGrpSpPr>
        <p:grpSpPr bwMode="auto">
          <a:xfrm>
            <a:off x="4602982" y="4317934"/>
            <a:ext cx="492991" cy="480291"/>
            <a:chOff x="4660" y="3155"/>
            <a:chExt cx="427" cy="416"/>
          </a:xfrm>
          <a:solidFill>
            <a:schemeClr val="accent1"/>
          </a:solidFill>
        </p:grpSpPr>
        <p:sp>
          <p:nvSpPr>
            <p:cNvPr id="170" name="Freeform 148">
              <a:extLst>
                <a:ext uri="{FF2B5EF4-FFF2-40B4-BE49-F238E27FC236}">
                  <a16:creationId xmlns:a16="http://schemas.microsoft.com/office/drawing/2014/main" id="{8E8C409B-9E97-C84A-B9D3-A35AAE508CE2}"/>
                </a:ext>
              </a:extLst>
            </p:cNvPr>
            <p:cNvSpPr>
              <a:spLocks/>
            </p:cNvSpPr>
            <p:nvPr/>
          </p:nvSpPr>
          <p:spPr bwMode="auto">
            <a:xfrm>
              <a:off x="4952" y="3213"/>
              <a:ext cx="75" cy="72"/>
            </a:xfrm>
            <a:custGeom>
              <a:avLst/>
              <a:gdLst>
                <a:gd name="T0" fmla="*/ 7 w 51"/>
                <a:gd name="T1" fmla="*/ 50 h 50"/>
                <a:gd name="T2" fmla="*/ 3 w 51"/>
                <a:gd name="T3" fmla="*/ 48 h 50"/>
                <a:gd name="T4" fmla="*/ 3 w 51"/>
                <a:gd name="T5" fmla="*/ 40 h 50"/>
                <a:gd name="T6" fmla="*/ 40 w 51"/>
                <a:gd name="T7" fmla="*/ 3 h 50"/>
                <a:gd name="T8" fmla="*/ 49 w 51"/>
                <a:gd name="T9" fmla="*/ 3 h 50"/>
                <a:gd name="T10" fmla="*/ 49 w 51"/>
                <a:gd name="T11" fmla="*/ 11 h 50"/>
                <a:gd name="T12" fmla="*/ 11 w 51"/>
                <a:gd name="T13" fmla="*/ 48 h 50"/>
                <a:gd name="T14" fmla="*/ 7 w 51"/>
                <a:gd name="T15" fmla="*/ 50 h 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1" h="50">
                  <a:moveTo>
                    <a:pt x="7" y="50"/>
                  </a:moveTo>
                  <a:cubicBezTo>
                    <a:pt x="6" y="50"/>
                    <a:pt x="4" y="49"/>
                    <a:pt x="3" y="48"/>
                  </a:cubicBezTo>
                  <a:cubicBezTo>
                    <a:pt x="0" y="46"/>
                    <a:pt x="0" y="42"/>
                    <a:pt x="3" y="40"/>
                  </a:cubicBezTo>
                  <a:cubicBezTo>
                    <a:pt x="40" y="3"/>
                    <a:pt x="40" y="3"/>
                    <a:pt x="40" y="3"/>
                  </a:cubicBezTo>
                  <a:cubicBezTo>
                    <a:pt x="42" y="0"/>
                    <a:pt x="46" y="0"/>
                    <a:pt x="49" y="3"/>
                  </a:cubicBezTo>
                  <a:cubicBezTo>
                    <a:pt x="51" y="5"/>
                    <a:pt x="51" y="9"/>
                    <a:pt x="49" y="11"/>
                  </a:cubicBezTo>
                  <a:cubicBezTo>
                    <a:pt x="11" y="48"/>
                    <a:pt x="11" y="48"/>
                    <a:pt x="11" y="48"/>
                  </a:cubicBezTo>
                  <a:cubicBezTo>
                    <a:pt x="10" y="49"/>
                    <a:pt x="9" y="50"/>
                    <a:pt x="7" y="5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71" name="Freeform 149">
              <a:extLst>
                <a:ext uri="{FF2B5EF4-FFF2-40B4-BE49-F238E27FC236}">
                  <a16:creationId xmlns:a16="http://schemas.microsoft.com/office/drawing/2014/main" id="{DA0B5ECD-870E-4848-9CD3-F2A48AAED96F}"/>
                </a:ext>
              </a:extLst>
            </p:cNvPr>
            <p:cNvSpPr>
              <a:spLocks noEditPoints="1"/>
            </p:cNvSpPr>
            <p:nvPr/>
          </p:nvSpPr>
          <p:spPr bwMode="auto">
            <a:xfrm>
              <a:off x="4998" y="3155"/>
              <a:ext cx="89" cy="87"/>
            </a:xfrm>
            <a:custGeom>
              <a:avLst/>
              <a:gdLst>
                <a:gd name="T0" fmla="*/ 30 w 60"/>
                <a:gd name="T1" fmla="*/ 60 h 60"/>
                <a:gd name="T2" fmla="*/ 0 w 60"/>
                <a:gd name="T3" fmla="*/ 30 h 60"/>
                <a:gd name="T4" fmla="*/ 30 w 60"/>
                <a:gd name="T5" fmla="*/ 0 h 60"/>
                <a:gd name="T6" fmla="*/ 60 w 60"/>
                <a:gd name="T7" fmla="*/ 30 h 60"/>
                <a:gd name="T8" fmla="*/ 30 w 60"/>
                <a:gd name="T9" fmla="*/ 60 h 60"/>
                <a:gd name="T10" fmla="*/ 30 w 60"/>
                <a:gd name="T11" fmla="*/ 12 h 60"/>
                <a:gd name="T12" fmla="*/ 12 w 60"/>
                <a:gd name="T13" fmla="*/ 30 h 60"/>
                <a:gd name="T14" fmla="*/ 30 w 60"/>
                <a:gd name="T15" fmla="*/ 48 h 60"/>
                <a:gd name="T16" fmla="*/ 48 w 60"/>
                <a:gd name="T17" fmla="*/ 30 h 60"/>
                <a:gd name="T18" fmla="*/ 30 w 60"/>
                <a:gd name="T19" fmla="*/ 12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0">
                  <a:moveTo>
                    <a:pt x="30" y="60"/>
                  </a:moveTo>
                  <a:cubicBezTo>
                    <a:pt x="14" y="60"/>
                    <a:pt x="0" y="46"/>
                    <a:pt x="0" y="30"/>
                  </a:cubicBezTo>
                  <a:cubicBezTo>
                    <a:pt x="0" y="13"/>
                    <a:pt x="14" y="0"/>
                    <a:pt x="30" y="0"/>
                  </a:cubicBezTo>
                  <a:cubicBezTo>
                    <a:pt x="47" y="0"/>
                    <a:pt x="60" y="13"/>
                    <a:pt x="60" y="30"/>
                  </a:cubicBezTo>
                  <a:cubicBezTo>
                    <a:pt x="60" y="46"/>
                    <a:pt x="47" y="60"/>
                    <a:pt x="30" y="60"/>
                  </a:cubicBezTo>
                  <a:close/>
                  <a:moveTo>
                    <a:pt x="30" y="12"/>
                  </a:moveTo>
                  <a:cubicBezTo>
                    <a:pt x="20" y="12"/>
                    <a:pt x="12" y="20"/>
                    <a:pt x="12" y="30"/>
                  </a:cubicBezTo>
                  <a:cubicBezTo>
                    <a:pt x="12" y="40"/>
                    <a:pt x="20" y="48"/>
                    <a:pt x="30" y="48"/>
                  </a:cubicBezTo>
                  <a:cubicBezTo>
                    <a:pt x="40" y="48"/>
                    <a:pt x="48" y="40"/>
                    <a:pt x="48" y="30"/>
                  </a:cubicBezTo>
                  <a:cubicBezTo>
                    <a:pt x="48" y="20"/>
                    <a:pt x="40" y="12"/>
                    <a:pt x="3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72" name="Freeform 150">
              <a:extLst>
                <a:ext uri="{FF2B5EF4-FFF2-40B4-BE49-F238E27FC236}">
                  <a16:creationId xmlns:a16="http://schemas.microsoft.com/office/drawing/2014/main" id="{F35591AC-ECAA-6A44-8F99-819ED52E6DAB}"/>
                </a:ext>
              </a:extLst>
            </p:cNvPr>
            <p:cNvSpPr>
              <a:spLocks/>
            </p:cNvSpPr>
            <p:nvPr/>
          </p:nvSpPr>
          <p:spPr bwMode="auto">
            <a:xfrm>
              <a:off x="4970" y="3457"/>
              <a:ext cx="57" cy="55"/>
            </a:xfrm>
            <a:custGeom>
              <a:avLst/>
              <a:gdLst>
                <a:gd name="T0" fmla="*/ 32 w 39"/>
                <a:gd name="T1" fmla="*/ 38 h 38"/>
                <a:gd name="T2" fmla="*/ 28 w 39"/>
                <a:gd name="T3" fmla="*/ 36 h 38"/>
                <a:gd name="T4" fmla="*/ 2 w 39"/>
                <a:gd name="T5" fmla="*/ 11 h 38"/>
                <a:gd name="T6" fmla="*/ 2 w 39"/>
                <a:gd name="T7" fmla="*/ 2 h 38"/>
                <a:gd name="T8" fmla="*/ 11 w 39"/>
                <a:gd name="T9" fmla="*/ 2 h 38"/>
                <a:gd name="T10" fmla="*/ 36 w 39"/>
                <a:gd name="T11" fmla="*/ 28 h 38"/>
                <a:gd name="T12" fmla="*/ 36 w 39"/>
                <a:gd name="T13" fmla="*/ 36 h 38"/>
                <a:gd name="T14" fmla="*/ 32 w 39"/>
                <a:gd name="T15" fmla="*/ 38 h 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 h="38">
                  <a:moveTo>
                    <a:pt x="32" y="38"/>
                  </a:moveTo>
                  <a:cubicBezTo>
                    <a:pt x="30" y="38"/>
                    <a:pt x="29" y="37"/>
                    <a:pt x="28" y="36"/>
                  </a:cubicBezTo>
                  <a:cubicBezTo>
                    <a:pt x="2" y="11"/>
                    <a:pt x="2" y="11"/>
                    <a:pt x="2" y="11"/>
                  </a:cubicBezTo>
                  <a:cubicBezTo>
                    <a:pt x="0" y="8"/>
                    <a:pt x="0" y="4"/>
                    <a:pt x="2" y="2"/>
                  </a:cubicBezTo>
                  <a:cubicBezTo>
                    <a:pt x="5" y="0"/>
                    <a:pt x="8" y="0"/>
                    <a:pt x="11" y="2"/>
                  </a:cubicBezTo>
                  <a:cubicBezTo>
                    <a:pt x="36" y="28"/>
                    <a:pt x="36" y="28"/>
                    <a:pt x="36" y="28"/>
                  </a:cubicBezTo>
                  <a:cubicBezTo>
                    <a:pt x="39" y="30"/>
                    <a:pt x="39" y="34"/>
                    <a:pt x="36" y="36"/>
                  </a:cubicBezTo>
                  <a:cubicBezTo>
                    <a:pt x="35" y="37"/>
                    <a:pt x="33" y="38"/>
                    <a:pt x="32"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73" name="Freeform 151">
              <a:extLst>
                <a:ext uri="{FF2B5EF4-FFF2-40B4-BE49-F238E27FC236}">
                  <a16:creationId xmlns:a16="http://schemas.microsoft.com/office/drawing/2014/main" id="{7C40EEF9-FCC2-A541-B120-A45140879919}"/>
                </a:ext>
              </a:extLst>
            </p:cNvPr>
            <p:cNvSpPr>
              <a:spLocks noEditPoints="1"/>
            </p:cNvSpPr>
            <p:nvPr/>
          </p:nvSpPr>
          <p:spPr bwMode="auto">
            <a:xfrm>
              <a:off x="4998" y="3485"/>
              <a:ext cx="89" cy="86"/>
            </a:xfrm>
            <a:custGeom>
              <a:avLst/>
              <a:gdLst>
                <a:gd name="T0" fmla="*/ 30 w 60"/>
                <a:gd name="T1" fmla="*/ 60 h 60"/>
                <a:gd name="T2" fmla="*/ 0 w 60"/>
                <a:gd name="T3" fmla="*/ 30 h 60"/>
                <a:gd name="T4" fmla="*/ 30 w 60"/>
                <a:gd name="T5" fmla="*/ 0 h 60"/>
                <a:gd name="T6" fmla="*/ 60 w 60"/>
                <a:gd name="T7" fmla="*/ 30 h 60"/>
                <a:gd name="T8" fmla="*/ 30 w 60"/>
                <a:gd name="T9" fmla="*/ 60 h 60"/>
                <a:gd name="T10" fmla="*/ 30 w 60"/>
                <a:gd name="T11" fmla="*/ 12 h 60"/>
                <a:gd name="T12" fmla="*/ 12 w 60"/>
                <a:gd name="T13" fmla="*/ 30 h 60"/>
                <a:gd name="T14" fmla="*/ 30 w 60"/>
                <a:gd name="T15" fmla="*/ 48 h 60"/>
                <a:gd name="T16" fmla="*/ 48 w 60"/>
                <a:gd name="T17" fmla="*/ 30 h 60"/>
                <a:gd name="T18" fmla="*/ 30 w 60"/>
                <a:gd name="T19" fmla="*/ 12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0">
                  <a:moveTo>
                    <a:pt x="30" y="60"/>
                  </a:moveTo>
                  <a:cubicBezTo>
                    <a:pt x="14" y="60"/>
                    <a:pt x="0" y="46"/>
                    <a:pt x="0" y="30"/>
                  </a:cubicBezTo>
                  <a:cubicBezTo>
                    <a:pt x="0" y="13"/>
                    <a:pt x="14" y="0"/>
                    <a:pt x="30" y="0"/>
                  </a:cubicBezTo>
                  <a:cubicBezTo>
                    <a:pt x="47" y="0"/>
                    <a:pt x="60" y="13"/>
                    <a:pt x="60" y="30"/>
                  </a:cubicBezTo>
                  <a:cubicBezTo>
                    <a:pt x="60" y="46"/>
                    <a:pt x="47" y="60"/>
                    <a:pt x="30" y="60"/>
                  </a:cubicBezTo>
                  <a:close/>
                  <a:moveTo>
                    <a:pt x="30" y="12"/>
                  </a:moveTo>
                  <a:cubicBezTo>
                    <a:pt x="20" y="12"/>
                    <a:pt x="12" y="20"/>
                    <a:pt x="12" y="30"/>
                  </a:cubicBezTo>
                  <a:cubicBezTo>
                    <a:pt x="12" y="40"/>
                    <a:pt x="20" y="48"/>
                    <a:pt x="30" y="48"/>
                  </a:cubicBezTo>
                  <a:cubicBezTo>
                    <a:pt x="40" y="48"/>
                    <a:pt x="48" y="40"/>
                    <a:pt x="48" y="30"/>
                  </a:cubicBezTo>
                  <a:cubicBezTo>
                    <a:pt x="48" y="20"/>
                    <a:pt x="40" y="12"/>
                    <a:pt x="3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74" name="Freeform 152">
              <a:extLst>
                <a:ext uri="{FF2B5EF4-FFF2-40B4-BE49-F238E27FC236}">
                  <a16:creationId xmlns:a16="http://schemas.microsoft.com/office/drawing/2014/main" id="{A9892F93-4546-3D4E-B74D-759D573B708D}"/>
                </a:ext>
              </a:extLst>
            </p:cNvPr>
            <p:cNvSpPr>
              <a:spLocks/>
            </p:cNvSpPr>
            <p:nvPr/>
          </p:nvSpPr>
          <p:spPr bwMode="auto">
            <a:xfrm>
              <a:off x="4720" y="3213"/>
              <a:ext cx="75" cy="72"/>
            </a:xfrm>
            <a:custGeom>
              <a:avLst/>
              <a:gdLst>
                <a:gd name="T0" fmla="*/ 44 w 51"/>
                <a:gd name="T1" fmla="*/ 50 h 50"/>
                <a:gd name="T2" fmla="*/ 40 w 51"/>
                <a:gd name="T3" fmla="*/ 48 h 50"/>
                <a:gd name="T4" fmla="*/ 3 w 51"/>
                <a:gd name="T5" fmla="*/ 11 h 50"/>
                <a:gd name="T6" fmla="*/ 2 w 51"/>
                <a:gd name="T7" fmla="*/ 3 h 50"/>
                <a:gd name="T8" fmla="*/ 11 w 51"/>
                <a:gd name="T9" fmla="*/ 3 h 50"/>
                <a:gd name="T10" fmla="*/ 48 w 51"/>
                <a:gd name="T11" fmla="*/ 40 h 50"/>
                <a:gd name="T12" fmla="*/ 48 w 51"/>
                <a:gd name="T13" fmla="*/ 48 h 50"/>
                <a:gd name="T14" fmla="*/ 44 w 51"/>
                <a:gd name="T15" fmla="*/ 50 h 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1" h="50">
                  <a:moveTo>
                    <a:pt x="44" y="50"/>
                  </a:moveTo>
                  <a:cubicBezTo>
                    <a:pt x="43" y="50"/>
                    <a:pt x="41" y="49"/>
                    <a:pt x="40" y="48"/>
                  </a:cubicBezTo>
                  <a:cubicBezTo>
                    <a:pt x="3" y="11"/>
                    <a:pt x="3" y="11"/>
                    <a:pt x="3" y="11"/>
                  </a:cubicBezTo>
                  <a:cubicBezTo>
                    <a:pt x="0" y="9"/>
                    <a:pt x="0" y="5"/>
                    <a:pt x="2" y="3"/>
                  </a:cubicBezTo>
                  <a:cubicBezTo>
                    <a:pt x="5" y="0"/>
                    <a:pt x="9" y="0"/>
                    <a:pt x="11" y="3"/>
                  </a:cubicBezTo>
                  <a:cubicBezTo>
                    <a:pt x="48" y="40"/>
                    <a:pt x="48" y="40"/>
                    <a:pt x="48" y="40"/>
                  </a:cubicBezTo>
                  <a:cubicBezTo>
                    <a:pt x="51" y="42"/>
                    <a:pt x="51" y="46"/>
                    <a:pt x="48" y="48"/>
                  </a:cubicBezTo>
                  <a:cubicBezTo>
                    <a:pt x="47" y="49"/>
                    <a:pt x="46" y="50"/>
                    <a:pt x="44" y="5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75" name="Freeform 153">
              <a:extLst>
                <a:ext uri="{FF2B5EF4-FFF2-40B4-BE49-F238E27FC236}">
                  <a16:creationId xmlns:a16="http://schemas.microsoft.com/office/drawing/2014/main" id="{FC0B3E8E-2558-BE41-ADEB-7D5023F6BD96}"/>
                </a:ext>
              </a:extLst>
            </p:cNvPr>
            <p:cNvSpPr>
              <a:spLocks noEditPoints="1"/>
            </p:cNvSpPr>
            <p:nvPr/>
          </p:nvSpPr>
          <p:spPr bwMode="auto">
            <a:xfrm>
              <a:off x="4660" y="3155"/>
              <a:ext cx="89" cy="87"/>
            </a:xfrm>
            <a:custGeom>
              <a:avLst/>
              <a:gdLst>
                <a:gd name="T0" fmla="*/ 30 w 60"/>
                <a:gd name="T1" fmla="*/ 60 h 60"/>
                <a:gd name="T2" fmla="*/ 0 w 60"/>
                <a:gd name="T3" fmla="*/ 30 h 60"/>
                <a:gd name="T4" fmla="*/ 30 w 60"/>
                <a:gd name="T5" fmla="*/ 0 h 60"/>
                <a:gd name="T6" fmla="*/ 60 w 60"/>
                <a:gd name="T7" fmla="*/ 30 h 60"/>
                <a:gd name="T8" fmla="*/ 30 w 60"/>
                <a:gd name="T9" fmla="*/ 60 h 60"/>
                <a:gd name="T10" fmla="*/ 30 w 60"/>
                <a:gd name="T11" fmla="*/ 12 h 60"/>
                <a:gd name="T12" fmla="*/ 12 w 60"/>
                <a:gd name="T13" fmla="*/ 30 h 60"/>
                <a:gd name="T14" fmla="*/ 30 w 60"/>
                <a:gd name="T15" fmla="*/ 48 h 60"/>
                <a:gd name="T16" fmla="*/ 48 w 60"/>
                <a:gd name="T17" fmla="*/ 30 h 60"/>
                <a:gd name="T18" fmla="*/ 30 w 60"/>
                <a:gd name="T19" fmla="*/ 12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0">
                  <a:moveTo>
                    <a:pt x="30" y="60"/>
                  </a:moveTo>
                  <a:cubicBezTo>
                    <a:pt x="14" y="60"/>
                    <a:pt x="0" y="46"/>
                    <a:pt x="0" y="30"/>
                  </a:cubicBezTo>
                  <a:cubicBezTo>
                    <a:pt x="0" y="13"/>
                    <a:pt x="14" y="0"/>
                    <a:pt x="30" y="0"/>
                  </a:cubicBezTo>
                  <a:cubicBezTo>
                    <a:pt x="47" y="0"/>
                    <a:pt x="60" y="13"/>
                    <a:pt x="60" y="30"/>
                  </a:cubicBezTo>
                  <a:cubicBezTo>
                    <a:pt x="60" y="46"/>
                    <a:pt x="47" y="60"/>
                    <a:pt x="30" y="60"/>
                  </a:cubicBezTo>
                  <a:close/>
                  <a:moveTo>
                    <a:pt x="30" y="12"/>
                  </a:moveTo>
                  <a:cubicBezTo>
                    <a:pt x="20" y="12"/>
                    <a:pt x="12" y="20"/>
                    <a:pt x="12" y="30"/>
                  </a:cubicBezTo>
                  <a:cubicBezTo>
                    <a:pt x="12" y="40"/>
                    <a:pt x="20" y="48"/>
                    <a:pt x="30" y="48"/>
                  </a:cubicBezTo>
                  <a:cubicBezTo>
                    <a:pt x="40" y="48"/>
                    <a:pt x="48" y="40"/>
                    <a:pt x="48" y="30"/>
                  </a:cubicBezTo>
                  <a:cubicBezTo>
                    <a:pt x="48" y="20"/>
                    <a:pt x="40" y="12"/>
                    <a:pt x="3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76" name="Freeform 154">
              <a:extLst>
                <a:ext uri="{FF2B5EF4-FFF2-40B4-BE49-F238E27FC236}">
                  <a16:creationId xmlns:a16="http://schemas.microsoft.com/office/drawing/2014/main" id="{AF5CD9F4-8D4C-B94E-A070-7BA0E2494A4C}"/>
                </a:ext>
              </a:extLst>
            </p:cNvPr>
            <p:cNvSpPr>
              <a:spLocks/>
            </p:cNvSpPr>
            <p:nvPr/>
          </p:nvSpPr>
          <p:spPr bwMode="auto">
            <a:xfrm>
              <a:off x="4721" y="3457"/>
              <a:ext cx="56" cy="55"/>
            </a:xfrm>
            <a:custGeom>
              <a:avLst/>
              <a:gdLst>
                <a:gd name="T0" fmla="*/ 6 w 38"/>
                <a:gd name="T1" fmla="*/ 38 h 38"/>
                <a:gd name="T2" fmla="*/ 2 w 38"/>
                <a:gd name="T3" fmla="*/ 36 h 38"/>
                <a:gd name="T4" fmla="*/ 2 w 38"/>
                <a:gd name="T5" fmla="*/ 28 h 38"/>
                <a:gd name="T6" fmla="*/ 27 w 38"/>
                <a:gd name="T7" fmla="*/ 2 h 38"/>
                <a:gd name="T8" fmla="*/ 36 w 38"/>
                <a:gd name="T9" fmla="*/ 2 h 38"/>
                <a:gd name="T10" fmla="*/ 36 w 38"/>
                <a:gd name="T11" fmla="*/ 11 h 38"/>
                <a:gd name="T12" fmla="*/ 10 w 38"/>
                <a:gd name="T13" fmla="*/ 36 h 38"/>
                <a:gd name="T14" fmla="*/ 6 w 38"/>
                <a:gd name="T15" fmla="*/ 38 h 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 h="38">
                  <a:moveTo>
                    <a:pt x="6" y="38"/>
                  </a:moveTo>
                  <a:cubicBezTo>
                    <a:pt x="5" y="38"/>
                    <a:pt x="3" y="37"/>
                    <a:pt x="2" y="36"/>
                  </a:cubicBezTo>
                  <a:cubicBezTo>
                    <a:pt x="0" y="34"/>
                    <a:pt x="0" y="30"/>
                    <a:pt x="2" y="28"/>
                  </a:cubicBezTo>
                  <a:cubicBezTo>
                    <a:pt x="27" y="2"/>
                    <a:pt x="27" y="2"/>
                    <a:pt x="27" y="2"/>
                  </a:cubicBezTo>
                  <a:cubicBezTo>
                    <a:pt x="30" y="0"/>
                    <a:pt x="33" y="0"/>
                    <a:pt x="36" y="2"/>
                  </a:cubicBezTo>
                  <a:cubicBezTo>
                    <a:pt x="38" y="4"/>
                    <a:pt x="38" y="8"/>
                    <a:pt x="36" y="11"/>
                  </a:cubicBezTo>
                  <a:cubicBezTo>
                    <a:pt x="10" y="36"/>
                    <a:pt x="10" y="36"/>
                    <a:pt x="10" y="36"/>
                  </a:cubicBezTo>
                  <a:cubicBezTo>
                    <a:pt x="9" y="37"/>
                    <a:pt x="8" y="38"/>
                    <a:pt x="6"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77" name="Freeform 155">
              <a:extLst>
                <a:ext uri="{FF2B5EF4-FFF2-40B4-BE49-F238E27FC236}">
                  <a16:creationId xmlns:a16="http://schemas.microsoft.com/office/drawing/2014/main" id="{B1B15CB0-A7E5-BC4F-A0BC-F0DE234CCD0C}"/>
                </a:ext>
              </a:extLst>
            </p:cNvPr>
            <p:cNvSpPr>
              <a:spLocks noEditPoints="1"/>
            </p:cNvSpPr>
            <p:nvPr/>
          </p:nvSpPr>
          <p:spPr bwMode="auto">
            <a:xfrm>
              <a:off x="4660" y="3485"/>
              <a:ext cx="89" cy="86"/>
            </a:xfrm>
            <a:custGeom>
              <a:avLst/>
              <a:gdLst>
                <a:gd name="T0" fmla="*/ 30 w 60"/>
                <a:gd name="T1" fmla="*/ 60 h 60"/>
                <a:gd name="T2" fmla="*/ 0 w 60"/>
                <a:gd name="T3" fmla="*/ 30 h 60"/>
                <a:gd name="T4" fmla="*/ 30 w 60"/>
                <a:gd name="T5" fmla="*/ 0 h 60"/>
                <a:gd name="T6" fmla="*/ 60 w 60"/>
                <a:gd name="T7" fmla="*/ 30 h 60"/>
                <a:gd name="T8" fmla="*/ 30 w 60"/>
                <a:gd name="T9" fmla="*/ 60 h 60"/>
                <a:gd name="T10" fmla="*/ 30 w 60"/>
                <a:gd name="T11" fmla="*/ 12 h 60"/>
                <a:gd name="T12" fmla="*/ 12 w 60"/>
                <a:gd name="T13" fmla="*/ 30 h 60"/>
                <a:gd name="T14" fmla="*/ 30 w 60"/>
                <a:gd name="T15" fmla="*/ 48 h 60"/>
                <a:gd name="T16" fmla="*/ 48 w 60"/>
                <a:gd name="T17" fmla="*/ 30 h 60"/>
                <a:gd name="T18" fmla="*/ 30 w 60"/>
                <a:gd name="T19" fmla="*/ 12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0">
                  <a:moveTo>
                    <a:pt x="30" y="60"/>
                  </a:moveTo>
                  <a:cubicBezTo>
                    <a:pt x="13" y="60"/>
                    <a:pt x="0" y="46"/>
                    <a:pt x="0" y="30"/>
                  </a:cubicBezTo>
                  <a:cubicBezTo>
                    <a:pt x="0" y="13"/>
                    <a:pt x="13" y="0"/>
                    <a:pt x="30" y="0"/>
                  </a:cubicBezTo>
                  <a:cubicBezTo>
                    <a:pt x="46" y="0"/>
                    <a:pt x="60" y="13"/>
                    <a:pt x="60" y="30"/>
                  </a:cubicBezTo>
                  <a:cubicBezTo>
                    <a:pt x="60" y="46"/>
                    <a:pt x="46" y="60"/>
                    <a:pt x="30" y="60"/>
                  </a:cubicBezTo>
                  <a:close/>
                  <a:moveTo>
                    <a:pt x="30" y="12"/>
                  </a:moveTo>
                  <a:cubicBezTo>
                    <a:pt x="20" y="12"/>
                    <a:pt x="12" y="20"/>
                    <a:pt x="12" y="30"/>
                  </a:cubicBezTo>
                  <a:cubicBezTo>
                    <a:pt x="12" y="40"/>
                    <a:pt x="20" y="48"/>
                    <a:pt x="30" y="48"/>
                  </a:cubicBezTo>
                  <a:cubicBezTo>
                    <a:pt x="40" y="48"/>
                    <a:pt x="48" y="40"/>
                    <a:pt x="48" y="30"/>
                  </a:cubicBezTo>
                  <a:cubicBezTo>
                    <a:pt x="48" y="20"/>
                    <a:pt x="40" y="12"/>
                    <a:pt x="3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78" name="Freeform 156">
              <a:extLst>
                <a:ext uri="{FF2B5EF4-FFF2-40B4-BE49-F238E27FC236}">
                  <a16:creationId xmlns:a16="http://schemas.microsoft.com/office/drawing/2014/main" id="{67AB54EA-1D00-BA41-A554-14265C9BADB6}"/>
                </a:ext>
              </a:extLst>
            </p:cNvPr>
            <p:cNvSpPr>
              <a:spLocks/>
            </p:cNvSpPr>
            <p:nvPr/>
          </p:nvSpPr>
          <p:spPr bwMode="auto">
            <a:xfrm>
              <a:off x="4944" y="3346"/>
              <a:ext cx="72" cy="17"/>
            </a:xfrm>
            <a:custGeom>
              <a:avLst/>
              <a:gdLst>
                <a:gd name="T0" fmla="*/ 42 w 48"/>
                <a:gd name="T1" fmla="*/ 12 h 12"/>
                <a:gd name="T2" fmla="*/ 6 w 48"/>
                <a:gd name="T3" fmla="*/ 12 h 12"/>
                <a:gd name="T4" fmla="*/ 0 w 48"/>
                <a:gd name="T5" fmla="*/ 6 h 12"/>
                <a:gd name="T6" fmla="*/ 6 w 48"/>
                <a:gd name="T7" fmla="*/ 0 h 12"/>
                <a:gd name="T8" fmla="*/ 42 w 48"/>
                <a:gd name="T9" fmla="*/ 0 h 12"/>
                <a:gd name="T10" fmla="*/ 48 w 48"/>
                <a:gd name="T11" fmla="*/ 6 h 12"/>
                <a:gd name="T12" fmla="*/ 42 w 48"/>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48" h="12">
                  <a:moveTo>
                    <a:pt x="42" y="12"/>
                  </a:moveTo>
                  <a:cubicBezTo>
                    <a:pt x="6" y="12"/>
                    <a:pt x="6" y="12"/>
                    <a:pt x="6" y="12"/>
                  </a:cubicBezTo>
                  <a:cubicBezTo>
                    <a:pt x="3" y="12"/>
                    <a:pt x="0" y="9"/>
                    <a:pt x="0" y="6"/>
                  </a:cubicBezTo>
                  <a:cubicBezTo>
                    <a:pt x="0" y="2"/>
                    <a:pt x="3" y="0"/>
                    <a:pt x="6" y="0"/>
                  </a:cubicBezTo>
                  <a:cubicBezTo>
                    <a:pt x="42" y="0"/>
                    <a:pt x="42" y="0"/>
                    <a:pt x="42" y="0"/>
                  </a:cubicBezTo>
                  <a:cubicBezTo>
                    <a:pt x="45" y="0"/>
                    <a:pt x="48" y="2"/>
                    <a:pt x="48" y="6"/>
                  </a:cubicBezTo>
                  <a:cubicBezTo>
                    <a:pt x="48" y="9"/>
                    <a:pt x="45" y="12"/>
                    <a:pt x="4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79" name="Freeform 157">
              <a:extLst>
                <a:ext uri="{FF2B5EF4-FFF2-40B4-BE49-F238E27FC236}">
                  <a16:creationId xmlns:a16="http://schemas.microsoft.com/office/drawing/2014/main" id="{7CFDB85D-494A-024F-86F2-B6983F221C93}"/>
                </a:ext>
              </a:extLst>
            </p:cNvPr>
            <p:cNvSpPr>
              <a:spLocks noEditPoints="1"/>
            </p:cNvSpPr>
            <p:nvPr/>
          </p:nvSpPr>
          <p:spPr bwMode="auto">
            <a:xfrm>
              <a:off x="4998" y="3311"/>
              <a:ext cx="89" cy="87"/>
            </a:xfrm>
            <a:custGeom>
              <a:avLst/>
              <a:gdLst>
                <a:gd name="T0" fmla="*/ 30 w 60"/>
                <a:gd name="T1" fmla="*/ 60 h 60"/>
                <a:gd name="T2" fmla="*/ 0 w 60"/>
                <a:gd name="T3" fmla="*/ 30 h 60"/>
                <a:gd name="T4" fmla="*/ 30 w 60"/>
                <a:gd name="T5" fmla="*/ 0 h 60"/>
                <a:gd name="T6" fmla="*/ 60 w 60"/>
                <a:gd name="T7" fmla="*/ 30 h 60"/>
                <a:gd name="T8" fmla="*/ 30 w 60"/>
                <a:gd name="T9" fmla="*/ 60 h 60"/>
                <a:gd name="T10" fmla="*/ 30 w 60"/>
                <a:gd name="T11" fmla="*/ 12 h 60"/>
                <a:gd name="T12" fmla="*/ 12 w 60"/>
                <a:gd name="T13" fmla="*/ 30 h 60"/>
                <a:gd name="T14" fmla="*/ 30 w 60"/>
                <a:gd name="T15" fmla="*/ 48 h 60"/>
                <a:gd name="T16" fmla="*/ 48 w 60"/>
                <a:gd name="T17" fmla="*/ 30 h 60"/>
                <a:gd name="T18" fmla="*/ 30 w 60"/>
                <a:gd name="T19" fmla="*/ 12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0">
                  <a:moveTo>
                    <a:pt x="30" y="60"/>
                  </a:moveTo>
                  <a:cubicBezTo>
                    <a:pt x="14" y="60"/>
                    <a:pt x="0" y="46"/>
                    <a:pt x="0" y="30"/>
                  </a:cubicBezTo>
                  <a:cubicBezTo>
                    <a:pt x="0" y="13"/>
                    <a:pt x="14" y="0"/>
                    <a:pt x="30" y="0"/>
                  </a:cubicBezTo>
                  <a:cubicBezTo>
                    <a:pt x="47" y="0"/>
                    <a:pt x="60" y="13"/>
                    <a:pt x="60" y="30"/>
                  </a:cubicBezTo>
                  <a:cubicBezTo>
                    <a:pt x="60" y="46"/>
                    <a:pt x="47" y="60"/>
                    <a:pt x="30" y="60"/>
                  </a:cubicBezTo>
                  <a:close/>
                  <a:moveTo>
                    <a:pt x="30" y="12"/>
                  </a:moveTo>
                  <a:cubicBezTo>
                    <a:pt x="20" y="12"/>
                    <a:pt x="12" y="20"/>
                    <a:pt x="12" y="30"/>
                  </a:cubicBezTo>
                  <a:cubicBezTo>
                    <a:pt x="12" y="40"/>
                    <a:pt x="20" y="48"/>
                    <a:pt x="30" y="48"/>
                  </a:cubicBezTo>
                  <a:cubicBezTo>
                    <a:pt x="40" y="48"/>
                    <a:pt x="48" y="40"/>
                    <a:pt x="48" y="30"/>
                  </a:cubicBezTo>
                  <a:cubicBezTo>
                    <a:pt x="48" y="20"/>
                    <a:pt x="40" y="12"/>
                    <a:pt x="3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80" name="Freeform 158">
              <a:extLst>
                <a:ext uri="{FF2B5EF4-FFF2-40B4-BE49-F238E27FC236}">
                  <a16:creationId xmlns:a16="http://schemas.microsoft.com/office/drawing/2014/main" id="{29B1044C-E2D2-6641-83C4-F6039E8C3EAB}"/>
                </a:ext>
              </a:extLst>
            </p:cNvPr>
            <p:cNvSpPr>
              <a:spLocks/>
            </p:cNvSpPr>
            <p:nvPr/>
          </p:nvSpPr>
          <p:spPr bwMode="auto">
            <a:xfrm>
              <a:off x="4731" y="3346"/>
              <a:ext cx="71" cy="17"/>
            </a:xfrm>
            <a:custGeom>
              <a:avLst/>
              <a:gdLst>
                <a:gd name="T0" fmla="*/ 42 w 48"/>
                <a:gd name="T1" fmla="*/ 12 h 12"/>
                <a:gd name="T2" fmla="*/ 6 w 48"/>
                <a:gd name="T3" fmla="*/ 12 h 12"/>
                <a:gd name="T4" fmla="*/ 0 w 48"/>
                <a:gd name="T5" fmla="*/ 6 h 12"/>
                <a:gd name="T6" fmla="*/ 6 w 48"/>
                <a:gd name="T7" fmla="*/ 0 h 12"/>
                <a:gd name="T8" fmla="*/ 42 w 48"/>
                <a:gd name="T9" fmla="*/ 0 h 12"/>
                <a:gd name="T10" fmla="*/ 48 w 48"/>
                <a:gd name="T11" fmla="*/ 6 h 12"/>
                <a:gd name="T12" fmla="*/ 42 w 48"/>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48" h="12">
                  <a:moveTo>
                    <a:pt x="42" y="12"/>
                  </a:moveTo>
                  <a:cubicBezTo>
                    <a:pt x="6" y="12"/>
                    <a:pt x="6" y="12"/>
                    <a:pt x="6" y="12"/>
                  </a:cubicBezTo>
                  <a:cubicBezTo>
                    <a:pt x="3" y="12"/>
                    <a:pt x="0" y="9"/>
                    <a:pt x="0" y="6"/>
                  </a:cubicBezTo>
                  <a:cubicBezTo>
                    <a:pt x="0" y="2"/>
                    <a:pt x="3" y="0"/>
                    <a:pt x="6" y="0"/>
                  </a:cubicBezTo>
                  <a:cubicBezTo>
                    <a:pt x="42" y="0"/>
                    <a:pt x="42" y="0"/>
                    <a:pt x="42" y="0"/>
                  </a:cubicBezTo>
                  <a:cubicBezTo>
                    <a:pt x="45" y="0"/>
                    <a:pt x="48" y="2"/>
                    <a:pt x="48" y="6"/>
                  </a:cubicBezTo>
                  <a:cubicBezTo>
                    <a:pt x="48" y="9"/>
                    <a:pt x="45" y="12"/>
                    <a:pt x="4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81" name="Freeform 159">
              <a:extLst>
                <a:ext uri="{FF2B5EF4-FFF2-40B4-BE49-F238E27FC236}">
                  <a16:creationId xmlns:a16="http://schemas.microsoft.com/office/drawing/2014/main" id="{D04495BF-6265-7A4F-9624-AF37EE9A7BE3}"/>
                </a:ext>
              </a:extLst>
            </p:cNvPr>
            <p:cNvSpPr>
              <a:spLocks noEditPoints="1"/>
            </p:cNvSpPr>
            <p:nvPr/>
          </p:nvSpPr>
          <p:spPr bwMode="auto">
            <a:xfrm>
              <a:off x="4660" y="3311"/>
              <a:ext cx="89" cy="87"/>
            </a:xfrm>
            <a:custGeom>
              <a:avLst/>
              <a:gdLst>
                <a:gd name="T0" fmla="*/ 30 w 60"/>
                <a:gd name="T1" fmla="*/ 60 h 60"/>
                <a:gd name="T2" fmla="*/ 0 w 60"/>
                <a:gd name="T3" fmla="*/ 30 h 60"/>
                <a:gd name="T4" fmla="*/ 30 w 60"/>
                <a:gd name="T5" fmla="*/ 0 h 60"/>
                <a:gd name="T6" fmla="*/ 60 w 60"/>
                <a:gd name="T7" fmla="*/ 30 h 60"/>
                <a:gd name="T8" fmla="*/ 30 w 60"/>
                <a:gd name="T9" fmla="*/ 60 h 60"/>
                <a:gd name="T10" fmla="*/ 30 w 60"/>
                <a:gd name="T11" fmla="*/ 12 h 60"/>
                <a:gd name="T12" fmla="*/ 12 w 60"/>
                <a:gd name="T13" fmla="*/ 30 h 60"/>
                <a:gd name="T14" fmla="*/ 30 w 60"/>
                <a:gd name="T15" fmla="*/ 48 h 60"/>
                <a:gd name="T16" fmla="*/ 48 w 60"/>
                <a:gd name="T17" fmla="*/ 30 h 60"/>
                <a:gd name="T18" fmla="*/ 30 w 60"/>
                <a:gd name="T19" fmla="*/ 12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0">
                  <a:moveTo>
                    <a:pt x="30" y="60"/>
                  </a:moveTo>
                  <a:cubicBezTo>
                    <a:pt x="14" y="60"/>
                    <a:pt x="0" y="46"/>
                    <a:pt x="0" y="30"/>
                  </a:cubicBezTo>
                  <a:cubicBezTo>
                    <a:pt x="0" y="13"/>
                    <a:pt x="14" y="0"/>
                    <a:pt x="30" y="0"/>
                  </a:cubicBezTo>
                  <a:cubicBezTo>
                    <a:pt x="47" y="0"/>
                    <a:pt x="60" y="13"/>
                    <a:pt x="60" y="30"/>
                  </a:cubicBezTo>
                  <a:cubicBezTo>
                    <a:pt x="60" y="46"/>
                    <a:pt x="47" y="60"/>
                    <a:pt x="30" y="60"/>
                  </a:cubicBezTo>
                  <a:close/>
                  <a:moveTo>
                    <a:pt x="30" y="12"/>
                  </a:moveTo>
                  <a:cubicBezTo>
                    <a:pt x="20" y="12"/>
                    <a:pt x="12" y="20"/>
                    <a:pt x="12" y="30"/>
                  </a:cubicBezTo>
                  <a:cubicBezTo>
                    <a:pt x="12" y="40"/>
                    <a:pt x="20" y="48"/>
                    <a:pt x="30" y="48"/>
                  </a:cubicBezTo>
                  <a:cubicBezTo>
                    <a:pt x="40" y="48"/>
                    <a:pt x="48" y="40"/>
                    <a:pt x="48" y="30"/>
                  </a:cubicBezTo>
                  <a:cubicBezTo>
                    <a:pt x="48" y="20"/>
                    <a:pt x="40" y="12"/>
                    <a:pt x="3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82" name="Oval 160">
              <a:extLst>
                <a:ext uri="{FF2B5EF4-FFF2-40B4-BE49-F238E27FC236}">
                  <a16:creationId xmlns:a16="http://schemas.microsoft.com/office/drawing/2014/main" id="{0DCD1D92-34C0-2940-9188-97E05488F343}"/>
                </a:ext>
              </a:extLst>
            </p:cNvPr>
            <p:cNvSpPr>
              <a:spLocks noChangeArrowheads="1"/>
            </p:cNvSpPr>
            <p:nvPr/>
          </p:nvSpPr>
          <p:spPr bwMode="auto">
            <a:xfrm>
              <a:off x="4850" y="3434"/>
              <a:ext cx="29" cy="2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83" name="Freeform 161">
              <a:extLst>
                <a:ext uri="{FF2B5EF4-FFF2-40B4-BE49-F238E27FC236}">
                  <a16:creationId xmlns:a16="http://schemas.microsoft.com/office/drawing/2014/main" id="{7619177A-DB0B-F247-9FF6-F0476A03D96B}"/>
                </a:ext>
              </a:extLst>
            </p:cNvPr>
            <p:cNvSpPr>
              <a:spLocks/>
            </p:cNvSpPr>
            <p:nvPr/>
          </p:nvSpPr>
          <p:spPr bwMode="auto">
            <a:xfrm>
              <a:off x="4811" y="3275"/>
              <a:ext cx="107" cy="146"/>
            </a:xfrm>
            <a:custGeom>
              <a:avLst/>
              <a:gdLst>
                <a:gd name="T0" fmla="*/ 36 w 72"/>
                <a:gd name="T1" fmla="*/ 101 h 101"/>
                <a:gd name="T2" fmla="*/ 30 w 72"/>
                <a:gd name="T3" fmla="*/ 95 h 101"/>
                <a:gd name="T4" fmla="*/ 30 w 72"/>
                <a:gd name="T5" fmla="*/ 65 h 101"/>
                <a:gd name="T6" fmla="*/ 36 w 72"/>
                <a:gd name="T7" fmla="*/ 59 h 101"/>
                <a:gd name="T8" fmla="*/ 60 w 72"/>
                <a:gd name="T9" fmla="*/ 36 h 101"/>
                <a:gd name="T10" fmla="*/ 36 w 72"/>
                <a:gd name="T11" fmla="*/ 12 h 101"/>
                <a:gd name="T12" fmla="*/ 12 w 72"/>
                <a:gd name="T13" fmla="*/ 36 h 101"/>
                <a:gd name="T14" fmla="*/ 6 w 72"/>
                <a:gd name="T15" fmla="*/ 42 h 101"/>
                <a:gd name="T16" fmla="*/ 0 w 72"/>
                <a:gd name="T17" fmla="*/ 36 h 101"/>
                <a:gd name="T18" fmla="*/ 36 w 72"/>
                <a:gd name="T19" fmla="*/ 0 h 101"/>
                <a:gd name="T20" fmla="*/ 72 w 72"/>
                <a:gd name="T21" fmla="*/ 36 h 101"/>
                <a:gd name="T22" fmla="*/ 42 w 72"/>
                <a:gd name="T23" fmla="*/ 71 h 101"/>
                <a:gd name="T24" fmla="*/ 42 w 72"/>
                <a:gd name="T25" fmla="*/ 95 h 101"/>
                <a:gd name="T26" fmla="*/ 36 w 72"/>
                <a:gd name="T27" fmla="*/ 101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2" h="101">
                  <a:moveTo>
                    <a:pt x="36" y="101"/>
                  </a:moveTo>
                  <a:cubicBezTo>
                    <a:pt x="33" y="101"/>
                    <a:pt x="30" y="99"/>
                    <a:pt x="30" y="95"/>
                  </a:cubicBezTo>
                  <a:cubicBezTo>
                    <a:pt x="30" y="65"/>
                    <a:pt x="30" y="65"/>
                    <a:pt x="30" y="65"/>
                  </a:cubicBezTo>
                  <a:cubicBezTo>
                    <a:pt x="30" y="62"/>
                    <a:pt x="33" y="59"/>
                    <a:pt x="36" y="59"/>
                  </a:cubicBezTo>
                  <a:cubicBezTo>
                    <a:pt x="49" y="59"/>
                    <a:pt x="60" y="49"/>
                    <a:pt x="60" y="36"/>
                  </a:cubicBezTo>
                  <a:cubicBezTo>
                    <a:pt x="60" y="23"/>
                    <a:pt x="49" y="12"/>
                    <a:pt x="36" y="12"/>
                  </a:cubicBezTo>
                  <a:cubicBezTo>
                    <a:pt x="23" y="12"/>
                    <a:pt x="12" y="23"/>
                    <a:pt x="12" y="36"/>
                  </a:cubicBezTo>
                  <a:cubicBezTo>
                    <a:pt x="12" y="39"/>
                    <a:pt x="10" y="42"/>
                    <a:pt x="6" y="42"/>
                  </a:cubicBezTo>
                  <a:cubicBezTo>
                    <a:pt x="3" y="42"/>
                    <a:pt x="0" y="39"/>
                    <a:pt x="0" y="36"/>
                  </a:cubicBezTo>
                  <a:cubicBezTo>
                    <a:pt x="0" y="16"/>
                    <a:pt x="16" y="0"/>
                    <a:pt x="36" y="0"/>
                  </a:cubicBezTo>
                  <a:cubicBezTo>
                    <a:pt x="56" y="0"/>
                    <a:pt x="72" y="16"/>
                    <a:pt x="72" y="36"/>
                  </a:cubicBezTo>
                  <a:cubicBezTo>
                    <a:pt x="72" y="53"/>
                    <a:pt x="59" y="68"/>
                    <a:pt x="42" y="71"/>
                  </a:cubicBezTo>
                  <a:cubicBezTo>
                    <a:pt x="42" y="95"/>
                    <a:pt x="42" y="95"/>
                    <a:pt x="42" y="95"/>
                  </a:cubicBezTo>
                  <a:cubicBezTo>
                    <a:pt x="42" y="99"/>
                    <a:pt x="39" y="101"/>
                    <a:pt x="36" y="1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grpSp>
        <p:nvGrpSpPr>
          <p:cNvPr id="185" name="Group 98">
            <a:extLst>
              <a:ext uri="{FF2B5EF4-FFF2-40B4-BE49-F238E27FC236}">
                <a16:creationId xmlns:a16="http://schemas.microsoft.com/office/drawing/2014/main" id="{7C33E39D-1B8D-8E4E-9D4F-DA8DD65CA1F9}"/>
              </a:ext>
            </a:extLst>
          </p:cNvPr>
          <p:cNvGrpSpPr>
            <a:grpSpLocks noChangeAspect="1"/>
          </p:cNvGrpSpPr>
          <p:nvPr userDrawn="1"/>
        </p:nvGrpSpPr>
        <p:grpSpPr bwMode="auto">
          <a:xfrm>
            <a:off x="3323794" y="4324704"/>
            <a:ext cx="503382" cy="466750"/>
            <a:chOff x="348" y="3011"/>
            <a:chExt cx="426" cy="395"/>
          </a:xfrm>
          <a:solidFill>
            <a:schemeClr val="accent1"/>
          </a:solidFill>
        </p:grpSpPr>
        <p:sp>
          <p:nvSpPr>
            <p:cNvPr id="186" name="Freeform 99">
              <a:extLst>
                <a:ext uri="{FF2B5EF4-FFF2-40B4-BE49-F238E27FC236}">
                  <a16:creationId xmlns:a16="http://schemas.microsoft.com/office/drawing/2014/main" id="{AD8832E6-74B8-124A-AD34-263F9478BAD9}"/>
                </a:ext>
              </a:extLst>
            </p:cNvPr>
            <p:cNvSpPr>
              <a:spLocks noEditPoints="1"/>
            </p:cNvSpPr>
            <p:nvPr/>
          </p:nvSpPr>
          <p:spPr bwMode="auto">
            <a:xfrm>
              <a:off x="348" y="3011"/>
              <a:ext cx="426" cy="395"/>
            </a:xfrm>
            <a:custGeom>
              <a:avLst/>
              <a:gdLst>
                <a:gd name="T0" fmla="*/ 16 w 288"/>
                <a:gd name="T1" fmla="*/ 267 h 267"/>
                <a:gd name="T2" fmla="*/ 12 w 288"/>
                <a:gd name="T3" fmla="*/ 265 h 267"/>
                <a:gd name="T4" fmla="*/ 11 w 288"/>
                <a:gd name="T5" fmla="*/ 258 h 267"/>
                <a:gd name="T6" fmla="*/ 40 w 288"/>
                <a:gd name="T7" fmla="*/ 201 h 267"/>
                <a:gd name="T8" fmla="*/ 0 w 288"/>
                <a:gd name="T9" fmla="*/ 119 h 267"/>
                <a:gd name="T10" fmla="*/ 144 w 288"/>
                <a:gd name="T11" fmla="*/ 0 h 267"/>
                <a:gd name="T12" fmla="*/ 288 w 288"/>
                <a:gd name="T13" fmla="*/ 119 h 267"/>
                <a:gd name="T14" fmla="*/ 144 w 288"/>
                <a:gd name="T15" fmla="*/ 237 h 267"/>
                <a:gd name="T16" fmla="*/ 96 w 288"/>
                <a:gd name="T17" fmla="*/ 231 h 267"/>
                <a:gd name="T18" fmla="*/ 19 w 288"/>
                <a:gd name="T19" fmla="*/ 267 h 267"/>
                <a:gd name="T20" fmla="*/ 16 w 288"/>
                <a:gd name="T21" fmla="*/ 267 h 267"/>
                <a:gd name="T22" fmla="*/ 144 w 288"/>
                <a:gd name="T23" fmla="*/ 12 h 267"/>
                <a:gd name="T24" fmla="*/ 12 w 288"/>
                <a:gd name="T25" fmla="*/ 119 h 267"/>
                <a:gd name="T26" fmla="*/ 51 w 288"/>
                <a:gd name="T27" fmla="*/ 194 h 267"/>
                <a:gd name="T28" fmla="*/ 52 w 288"/>
                <a:gd name="T29" fmla="*/ 202 h 267"/>
                <a:gd name="T30" fmla="*/ 29 w 288"/>
                <a:gd name="T31" fmla="*/ 248 h 267"/>
                <a:gd name="T32" fmla="*/ 93 w 288"/>
                <a:gd name="T33" fmla="*/ 219 h 267"/>
                <a:gd name="T34" fmla="*/ 97 w 288"/>
                <a:gd name="T35" fmla="*/ 218 h 267"/>
                <a:gd name="T36" fmla="*/ 144 w 288"/>
                <a:gd name="T37" fmla="*/ 225 h 267"/>
                <a:gd name="T38" fmla="*/ 276 w 288"/>
                <a:gd name="T39" fmla="*/ 119 h 267"/>
                <a:gd name="T40" fmla="*/ 144 w 288"/>
                <a:gd name="T41" fmla="*/ 1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8" h="267">
                  <a:moveTo>
                    <a:pt x="16" y="267"/>
                  </a:moveTo>
                  <a:cubicBezTo>
                    <a:pt x="14" y="267"/>
                    <a:pt x="13" y="267"/>
                    <a:pt x="12" y="265"/>
                  </a:cubicBezTo>
                  <a:cubicBezTo>
                    <a:pt x="10" y="263"/>
                    <a:pt x="9" y="261"/>
                    <a:pt x="11" y="258"/>
                  </a:cubicBezTo>
                  <a:cubicBezTo>
                    <a:pt x="40" y="201"/>
                    <a:pt x="40" y="201"/>
                    <a:pt x="40" y="201"/>
                  </a:cubicBezTo>
                  <a:cubicBezTo>
                    <a:pt x="14" y="179"/>
                    <a:pt x="0" y="150"/>
                    <a:pt x="0" y="119"/>
                  </a:cubicBezTo>
                  <a:cubicBezTo>
                    <a:pt x="0" y="53"/>
                    <a:pt x="64" y="0"/>
                    <a:pt x="144" y="0"/>
                  </a:cubicBezTo>
                  <a:cubicBezTo>
                    <a:pt x="223" y="0"/>
                    <a:pt x="288" y="53"/>
                    <a:pt x="288" y="119"/>
                  </a:cubicBezTo>
                  <a:cubicBezTo>
                    <a:pt x="288" y="184"/>
                    <a:pt x="223" y="237"/>
                    <a:pt x="144" y="237"/>
                  </a:cubicBezTo>
                  <a:cubicBezTo>
                    <a:pt x="127" y="237"/>
                    <a:pt x="111" y="235"/>
                    <a:pt x="96" y="231"/>
                  </a:cubicBezTo>
                  <a:cubicBezTo>
                    <a:pt x="19" y="267"/>
                    <a:pt x="19" y="267"/>
                    <a:pt x="19" y="267"/>
                  </a:cubicBezTo>
                  <a:cubicBezTo>
                    <a:pt x="18" y="267"/>
                    <a:pt x="17" y="267"/>
                    <a:pt x="16" y="267"/>
                  </a:cubicBezTo>
                  <a:close/>
                  <a:moveTo>
                    <a:pt x="144" y="12"/>
                  </a:moveTo>
                  <a:cubicBezTo>
                    <a:pt x="71" y="12"/>
                    <a:pt x="12" y="60"/>
                    <a:pt x="12" y="119"/>
                  </a:cubicBezTo>
                  <a:cubicBezTo>
                    <a:pt x="12" y="147"/>
                    <a:pt x="26" y="174"/>
                    <a:pt x="51" y="194"/>
                  </a:cubicBezTo>
                  <a:cubicBezTo>
                    <a:pt x="53" y="196"/>
                    <a:pt x="54" y="199"/>
                    <a:pt x="52" y="202"/>
                  </a:cubicBezTo>
                  <a:cubicBezTo>
                    <a:pt x="29" y="248"/>
                    <a:pt x="29" y="248"/>
                    <a:pt x="29" y="248"/>
                  </a:cubicBezTo>
                  <a:cubicBezTo>
                    <a:pt x="93" y="219"/>
                    <a:pt x="93" y="219"/>
                    <a:pt x="93" y="219"/>
                  </a:cubicBezTo>
                  <a:cubicBezTo>
                    <a:pt x="94" y="218"/>
                    <a:pt x="96" y="218"/>
                    <a:pt x="97" y="218"/>
                  </a:cubicBezTo>
                  <a:cubicBezTo>
                    <a:pt x="112" y="223"/>
                    <a:pt x="128" y="225"/>
                    <a:pt x="144" y="225"/>
                  </a:cubicBezTo>
                  <a:cubicBezTo>
                    <a:pt x="216" y="225"/>
                    <a:pt x="276" y="178"/>
                    <a:pt x="276" y="119"/>
                  </a:cubicBezTo>
                  <a:cubicBezTo>
                    <a:pt x="276" y="60"/>
                    <a:pt x="216" y="12"/>
                    <a:pt x="14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187" name="Freeform 100">
              <a:extLst>
                <a:ext uri="{FF2B5EF4-FFF2-40B4-BE49-F238E27FC236}">
                  <a16:creationId xmlns:a16="http://schemas.microsoft.com/office/drawing/2014/main" id="{8A44DBE0-E9B2-D848-B6E3-CCE472D440A2}"/>
                </a:ext>
              </a:extLst>
            </p:cNvPr>
            <p:cNvSpPr>
              <a:spLocks/>
            </p:cNvSpPr>
            <p:nvPr/>
          </p:nvSpPr>
          <p:spPr bwMode="auto">
            <a:xfrm>
              <a:off x="508" y="3092"/>
              <a:ext cx="124" cy="145"/>
            </a:xfrm>
            <a:custGeom>
              <a:avLst/>
              <a:gdLst>
                <a:gd name="T0" fmla="*/ 42 w 84"/>
                <a:gd name="T1" fmla="*/ 98 h 98"/>
                <a:gd name="T2" fmla="*/ 36 w 84"/>
                <a:gd name="T3" fmla="*/ 92 h 98"/>
                <a:gd name="T4" fmla="*/ 36 w 84"/>
                <a:gd name="T5" fmla="*/ 77 h 98"/>
                <a:gd name="T6" fmla="*/ 42 w 84"/>
                <a:gd name="T7" fmla="*/ 71 h 98"/>
                <a:gd name="T8" fmla="*/ 72 w 84"/>
                <a:gd name="T9" fmla="*/ 42 h 98"/>
                <a:gd name="T10" fmla="*/ 42 w 84"/>
                <a:gd name="T11" fmla="*/ 12 h 98"/>
                <a:gd name="T12" fmla="*/ 12 w 84"/>
                <a:gd name="T13" fmla="*/ 43 h 98"/>
                <a:gd name="T14" fmla="*/ 6 w 84"/>
                <a:gd name="T15" fmla="*/ 49 h 98"/>
                <a:gd name="T16" fmla="*/ 0 w 84"/>
                <a:gd name="T17" fmla="*/ 43 h 98"/>
                <a:gd name="T18" fmla="*/ 42 w 84"/>
                <a:gd name="T19" fmla="*/ 0 h 98"/>
                <a:gd name="T20" fmla="*/ 84 w 84"/>
                <a:gd name="T21" fmla="*/ 42 h 98"/>
                <a:gd name="T22" fmla="*/ 48 w 84"/>
                <a:gd name="T23" fmla="*/ 83 h 98"/>
                <a:gd name="T24" fmla="*/ 48 w 84"/>
                <a:gd name="T25" fmla="*/ 92 h 98"/>
                <a:gd name="T26" fmla="*/ 42 w 84"/>
                <a:gd name="T27" fmla="*/ 98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 h="98">
                  <a:moveTo>
                    <a:pt x="42" y="98"/>
                  </a:moveTo>
                  <a:cubicBezTo>
                    <a:pt x="38" y="98"/>
                    <a:pt x="36" y="95"/>
                    <a:pt x="36" y="92"/>
                  </a:cubicBezTo>
                  <a:cubicBezTo>
                    <a:pt x="36" y="77"/>
                    <a:pt x="36" y="77"/>
                    <a:pt x="36" y="77"/>
                  </a:cubicBezTo>
                  <a:cubicBezTo>
                    <a:pt x="36" y="74"/>
                    <a:pt x="38" y="71"/>
                    <a:pt x="42" y="71"/>
                  </a:cubicBezTo>
                  <a:cubicBezTo>
                    <a:pt x="58" y="71"/>
                    <a:pt x="72" y="58"/>
                    <a:pt x="72" y="42"/>
                  </a:cubicBezTo>
                  <a:cubicBezTo>
                    <a:pt x="72" y="25"/>
                    <a:pt x="58" y="12"/>
                    <a:pt x="42" y="12"/>
                  </a:cubicBezTo>
                  <a:cubicBezTo>
                    <a:pt x="25" y="12"/>
                    <a:pt x="12" y="26"/>
                    <a:pt x="12" y="43"/>
                  </a:cubicBezTo>
                  <a:cubicBezTo>
                    <a:pt x="12" y="46"/>
                    <a:pt x="9" y="49"/>
                    <a:pt x="6" y="49"/>
                  </a:cubicBezTo>
                  <a:cubicBezTo>
                    <a:pt x="2" y="49"/>
                    <a:pt x="0" y="46"/>
                    <a:pt x="0" y="43"/>
                  </a:cubicBezTo>
                  <a:cubicBezTo>
                    <a:pt x="0" y="19"/>
                    <a:pt x="18" y="0"/>
                    <a:pt x="42" y="0"/>
                  </a:cubicBezTo>
                  <a:cubicBezTo>
                    <a:pt x="65" y="0"/>
                    <a:pt x="84" y="19"/>
                    <a:pt x="84" y="42"/>
                  </a:cubicBezTo>
                  <a:cubicBezTo>
                    <a:pt x="84" y="62"/>
                    <a:pt x="68" y="80"/>
                    <a:pt x="48" y="83"/>
                  </a:cubicBezTo>
                  <a:cubicBezTo>
                    <a:pt x="48" y="92"/>
                    <a:pt x="48" y="92"/>
                    <a:pt x="48" y="92"/>
                  </a:cubicBezTo>
                  <a:cubicBezTo>
                    <a:pt x="48" y="95"/>
                    <a:pt x="45" y="98"/>
                    <a:pt x="42" y="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188" name="Oval 101">
              <a:extLst>
                <a:ext uri="{FF2B5EF4-FFF2-40B4-BE49-F238E27FC236}">
                  <a16:creationId xmlns:a16="http://schemas.microsoft.com/office/drawing/2014/main" id="{AC4C9687-F04A-6D47-9FC0-46BA1393FC91}"/>
                </a:ext>
              </a:extLst>
            </p:cNvPr>
            <p:cNvSpPr>
              <a:spLocks noChangeArrowheads="1"/>
            </p:cNvSpPr>
            <p:nvPr/>
          </p:nvSpPr>
          <p:spPr bwMode="auto">
            <a:xfrm>
              <a:off x="552" y="3250"/>
              <a:ext cx="36" cy="3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grpSp>
      <p:grpSp>
        <p:nvGrpSpPr>
          <p:cNvPr id="189" name="Group 133">
            <a:extLst>
              <a:ext uri="{FF2B5EF4-FFF2-40B4-BE49-F238E27FC236}">
                <a16:creationId xmlns:a16="http://schemas.microsoft.com/office/drawing/2014/main" id="{E59F227F-CDAA-2645-BBA5-7162A1A03A93}"/>
              </a:ext>
            </a:extLst>
          </p:cNvPr>
          <p:cNvGrpSpPr>
            <a:grpSpLocks noChangeAspect="1"/>
          </p:cNvGrpSpPr>
          <p:nvPr userDrawn="1"/>
        </p:nvGrpSpPr>
        <p:grpSpPr bwMode="auto">
          <a:xfrm>
            <a:off x="769996" y="4304038"/>
            <a:ext cx="508082" cy="508082"/>
            <a:chOff x="5508" y="2995"/>
            <a:chExt cx="427" cy="427"/>
          </a:xfrm>
          <a:solidFill>
            <a:schemeClr val="accent1"/>
          </a:solidFill>
        </p:grpSpPr>
        <p:sp>
          <p:nvSpPr>
            <p:cNvPr id="190" name="Freeform 134">
              <a:extLst>
                <a:ext uri="{FF2B5EF4-FFF2-40B4-BE49-F238E27FC236}">
                  <a16:creationId xmlns:a16="http://schemas.microsoft.com/office/drawing/2014/main" id="{B7172BEF-887A-9048-B469-007E20F8BE58}"/>
                </a:ext>
              </a:extLst>
            </p:cNvPr>
            <p:cNvSpPr>
              <a:spLocks/>
            </p:cNvSpPr>
            <p:nvPr/>
          </p:nvSpPr>
          <p:spPr bwMode="auto">
            <a:xfrm>
              <a:off x="5650" y="2995"/>
              <a:ext cx="285" cy="249"/>
            </a:xfrm>
            <a:custGeom>
              <a:avLst/>
              <a:gdLst>
                <a:gd name="T0" fmla="*/ 90 w 192"/>
                <a:gd name="T1" fmla="*/ 168 h 168"/>
                <a:gd name="T2" fmla="*/ 87 w 192"/>
                <a:gd name="T3" fmla="*/ 168 h 168"/>
                <a:gd name="T4" fmla="*/ 84 w 192"/>
                <a:gd name="T5" fmla="*/ 162 h 168"/>
                <a:gd name="T6" fmla="*/ 84 w 192"/>
                <a:gd name="T7" fmla="*/ 120 h 168"/>
                <a:gd name="T8" fmla="*/ 72 w 192"/>
                <a:gd name="T9" fmla="*/ 120 h 168"/>
                <a:gd name="T10" fmla="*/ 72 w 192"/>
                <a:gd name="T11" fmla="*/ 108 h 168"/>
                <a:gd name="T12" fmla="*/ 90 w 192"/>
                <a:gd name="T13" fmla="*/ 108 h 168"/>
                <a:gd name="T14" fmla="*/ 96 w 192"/>
                <a:gd name="T15" fmla="*/ 114 h 168"/>
                <a:gd name="T16" fmla="*/ 96 w 192"/>
                <a:gd name="T17" fmla="*/ 148 h 168"/>
                <a:gd name="T18" fmla="*/ 138 w 192"/>
                <a:gd name="T19" fmla="*/ 110 h 168"/>
                <a:gd name="T20" fmla="*/ 142 w 192"/>
                <a:gd name="T21" fmla="*/ 108 h 168"/>
                <a:gd name="T22" fmla="*/ 180 w 192"/>
                <a:gd name="T23" fmla="*/ 108 h 168"/>
                <a:gd name="T24" fmla="*/ 180 w 192"/>
                <a:gd name="T25" fmla="*/ 12 h 168"/>
                <a:gd name="T26" fmla="*/ 12 w 192"/>
                <a:gd name="T27" fmla="*/ 12 h 168"/>
                <a:gd name="T28" fmla="*/ 12 w 192"/>
                <a:gd name="T29" fmla="*/ 54 h 168"/>
                <a:gd name="T30" fmla="*/ 0 w 192"/>
                <a:gd name="T31" fmla="*/ 54 h 168"/>
                <a:gd name="T32" fmla="*/ 0 w 192"/>
                <a:gd name="T33" fmla="*/ 6 h 168"/>
                <a:gd name="T34" fmla="*/ 6 w 192"/>
                <a:gd name="T35" fmla="*/ 0 h 168"/>
                <a:gd name="T36" fmla="*/ 186 w 192"/>
                <a:gd name="T37" fmla="*/ 0 h 168"/>
                <a:gd name="T38" fmla="*/ 192 w 192"/>
                <a:gd name="T39" fmla="*/ 6 h 168"/>
                <a:gd name="T40" fmla="*/ 192 w 192"/>
                <a:gd name="T41" fmla="*/ 114 h 168"/>
                <a:gd name="T42" fmla="*/ 186 w 192"/>
                <a:gd name="T43" fmla="*/ 120 h 168"/>
                <a:gd name="T44" fmla="*/ 144 w 192"/>
                <a:gd name="T45" fmla="*/ 120 h 168"/>
                <a:gd name="T46" fmla="*/ 94 w 192"/>
                <a:gd name="T47" fmla="*/ 166 h 168"/>
                <a:gd name="T48" fmla="*/ 90 w 192"/>
                <a:gd name="T49" fmla="*/ 168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2" h="168">
                  <a:moveTo>
                    <a:pt x="90" y="168"/>
                  </a:moveTo>
                  <a:cubicBezTo>
                    <a:pt x="89" y="168"/>
                    <a:pt x="88" y="168"/>
                    <a:pt x="87" y="168"/>
                  </a:cubicBezTo>
                  <a:cubicBezTo>
                    <a:pt x="85" y="167"/>
                    <a:pt x="84" y="164"/>
                    <a:pt x="84" y="162"/>
                  </a:cubicBezTo>
                  <a:cubicBezTo>
                    <a:pt x="84" y="120"/>
                    <a:pt x="84" y="120"/>
                    <a:pt x="84" y="120"/>
                  </a:cubicBezTo>
                  <a:cubicBezTo>
                    <a:pt x="72" y="120"/>
                    <a:pt x="72" y="120"/>
                    <a:pt x="72" y="120"/>
                  </a:cubicBezTo>
                  <a:cubicBezTo>
                    <a:pt x="72" y="108"/>
                    <a:pt x="72" y="108"/>
                    <a:pt x="72" y="108"/>
                  </a:cubicBezTo>
                  <a:cubicBezTo>
                    <a:pt x="90" y="108"/>
                    <a:pt x="90" y="108"/>
                    <a:pt x="90" y="108"/>
                  </a:cubicBezTo>
                  <a:cubicBezTo>
                    <a:pt x="93" y="108"/>
                    <a:pt x="96" y="111"/>
                    <a:pt x="96" y="114"/>
                  </a:cubicBezTo>
                  <a:cubicBezTo>
                    <a:pt x="96" y="148"/>
                    <a:pt x="96" y="148"/>
                    <a:pt x="96" y="148"/>
                  </a:cubicBezTo>
                  <a:cubicBezTo>
                    <a:pt x="138" y="110"/>
                    <a:pt x="138" y="110"/>
                    <a:pt x="138" y="110"/>
                  </a:cubicBezTo>
                  <a:cubicBezTo>
                    <a:pt x="139" y="109"/>
                    <a:pt x="140" y="108"/>
                    <a:pt x="142" y="108"/>
                  </a:cubicBezTo>
                  <a:cubicBezTo>
                    <a:pt x="180" y="108"/>
                    <a:pt x="180" y="108"/>
                    <a:pt x="180" y="108"/>
                  </a:cubicBezTo>
                  <a:cubicBezTo>
                    <a:pt x="180" y="12"/>
                    <a:pt x="180" y="12"/>
                    <a:pt x="180" y="12"/>
                  </a:cubicBezTo>
                  <a:cubicBezTo>
                    <a:pt x="12" y="12"/>
                    <a:pt x="12" y="12"/>
                    <a:pt x="12" y="12"/>
                  </a:cubicBezTo>
                  <a:cubicBezTo>
                    <a:pt x="12" y="54"/>
                    <a:pt x="12" y="54"/>
                    <a:pt x="12" y="54"/>
                  </a:cubicBezTo>
                  <a:cubicBezTo>
                    <a:pt x="0" y="54"/>
                    <a:pt x="0" y="54"/>
                    <a:pt x="0" y="54"/>
                  </a:cubicBezTo>
                  <a:cubicBezTo>
                    <a:pt x="0" y="6"/>
                    <a:pt x="0" y="6"/>
                    <a:pt x="0" y="6"/>
                  </a:cubicBezTo>
                  <a:cubicBezTo>
                    <a:pt x="0" y="3"/>
                    <a:pt x="3" y="0"/>
                    <a:pt x="6" y="0"/>
                  </a:cubicBezTo>
                  <a:cubicBezTo>
                    <a:pt x="186" y="0"/>
                    <a:pt x="186" y="0"/>
                    <a:pt x="186" y="0"/>
                  </a:cubicBezTo>
                  <a:cubicBezTo>
                    <a:pt x="189" y="0"/>
                    <a:pt x="192" y="3"/>
                    <a:pt x="192" y="6"/>
                  </a:cubicBezTo>
                  <a:cubicBezTo>
                    <a:pt x="192" y="114"/>
                    <a:pt x="192" y="114"/>
                    <a:pt x="192" y="114"/>
                  </a:cubicBezTo>
                  <a:cubicBezTo>
                    <a:pt x="192" y="117"/>
                    <a:pt x="189" y="120"/>
                    <a:pt x="186" y="120"/>
                  </a:cubicBezTo>
                  <a:cubicBezTo>
                    <a:pt x="144" y="120"/>
                    <a:pt x="144" y="120"/>
                    <a:pt x="144" y="120"/>
                  </a:cubicBezTo>
                  <a:cubicBezTo>
                    <a:pt x="94" y="166"/>
                    <a:pt x="94" y="166"/>
                    <a:pt x="94" y="166"/>
                  </a:cubicBezTo>
                  <a:cubicBezTo>
                    <a:pt x="93" y="167"/>
                    <a:pt x="91" y="168"/>
                    <a:pt x="90" y="1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191" name="Rectangle 135">
              <a:extLst>
                <a:ext uri="{FF2B5EF4-FFF2-40B4-BE49-F238E27FC236}">
                  <a16:creationId xmlns:a16="http://schemas.microsoft.com/office/drawing/2014/main" id="{1FB3B654-0FC6-174C-A116-B31706E9D7D9}"/>
                </a:ext>
              </a:extLst>
            </p:cNvPr>
            <p:cNvSpPr>
              <a:spLocks noChangeArrowheads="1"/>
            </p:cNvSpPr>
            <p:nvPr/>
          </p:nvSpPr>
          <p:spPr bwMode="auto">
            <a:xfrm>
              <a:off x="5846" y="3084"/>
              <a:ext cx="18" cy="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192" name="Rectangle 136">
              <a:extLst>
                <a:ext uri="{FF2B5EF4-FFF2-40B4-BE49-F238E27FC236}">
                  <a16:creationId xmlns:a16="http://schemas.microsoft.com/office/drawing/2014/main" id="{9946ABE7-23E6-9B4E-B0D7-4ECCCED32AED}"/>
                </a:ext>
              </a:extLst>
            </p:cNvPr>
            <p:cNvSpPr>
              <a:spLocks noChangeArrowheads="1"/>
            </p:cNvSpPr>
            <p:nvPr/>
          </p:nvSpPr>
          <p:spPr bwMode="auto">
            <a:xfrm>
              <a:off x="5793" y="3084"/>
              <a:ext cx="17" cy="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193" name="Rectangle 137">
              <a:extLst>
                <a:ext uri="{FF2B5EF4-FFF2-40B4-BE49-F238E27FC236}">
                  <a16:creationId xmlns:a16="http://schemas.microsoft.com/office/drawing/2014/main" id="{39F0F16D-8FEF-344E-AADA-A92E5B937DBD}"/>
                </a:ext>
              </a:extLst>
            </p:cNvPr>
            <p:cNvSpPr>
              <a:spLocks noChangeArrowheads="1"/>
            </p:cNvSpPr>
            <p:nvPr/>
          </p:nvSpPr>
          <p:spPr bwMode="auto">
            <a:xfrm>
              <a:off x="5739" y="3084"/>
              <a:ext cx="18" cy="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194" name="Freeform 138">
              <a:extLst>
                <a:ext uri="{FF2B5EF4-FFF2-40B4-BE49-F238E27FC236}">
                  <a16:creationId xmlns:a16="http://schemas.microsoft.com/office/drawing/2014/main" id="{FDA36911-8FD6-754B-8C4F-BF81FB3448D3}"/>
                </a:ext>
              </a:extLst>
            </p:cNvPr>
            <p:cNvSpPr>
              <a:spLocks noEditPoints="1"/>
            </p:cNvSpPr>
            <p:nvPr/>
          </p:nvSpPr>
          <p:spPr bwMode="auto">
            <a:xfrm>
              <a:off x="5508" y="3120"/>
              <a:ext cx="285" cy="302"/>
            </a:xfrm>
            <a:custGeom>
              <a:avLst/>
              <a:gdLst>
                <a:gd name="T0" fmla="*/ 186 w 192"/>
                <a:gd name="T1" fmla="*/ 204 h 204"/>
                <a:gd name="T2" fmla="*/ 6 w 192"/>
                <a:gd name="T3" fmla="*/ 204 h 204"/>
                <a:gd name="T4" fmla="*/ 0 w 192"/>
                <a:gd name="T5" fmla="*/ 198 h 204"/>
                <a:gd name="T6" fmla="*/ 0 w 192"/>
                <a:gd name="T7" fmla="*/ 168 h 204"/>
                <a:gd name="T8" fmla="*/ 25 w 192"/>
                <a:gd name="T9" fmla="*/ 147 h 204"/>
                <a:gd name="T10" fmla="*/ 66 w 192"/>
                <a:gd name="T11" fmla="*/ 128 h 204"/>
                <a:gd name="T12" fmla="*/ 66 w 192"/>
                <a:gd name="T13" fmla="*/ 111 h 204"/>
                <a:gd name="T14" fmla="*/ 54 w 192"/>
                <a:gd name="T15" fmla="*/ 83 h 204"/>
                <a:gd name="T16" fmla="*/ 45 w 192"/>
                <a:gd name="T17" fmla="*/ 66 h 204"/>
                <a:gd name="T18" fmla="*/ 52 w 192"/>
                <a:gd name="T19" fmla="*/ 50 h 204"/>
                <a:gd name="T20" fmla="*/ 49 w 192"/>
                <a:gd name="T21" fmla="*/ 22 h 204"/>
                <a:gd name="T22" fmla="*/ 61 w 192"/>
                <a:gd name="T23" fmla="*/ 18 h 204"/>
                <a:gd name="T24" fmla="*/ 101 w 192"/>
                <a:gd name="T25" fmla="*/ 0 h 204"/>
                <a:gd name="T26" fmla="*/ 142 w 192"/>
                <a:gd name="T27" fmla="*/ 23 h 204"/>
                <a:gd name="T28" fmla="*/ 139 w 192"/>
                <a:gd name="T29" fmla="*/ 51 h 204"/>
                <a:gd name="T30" fmla="*/ 142 w 192"/>
                <a:gd name="T31" fmla="*/ 54 h 204"/>
                <a:gd name="T32" fmla="*/ 144 w 192"/>
                <a:gd name="T33" fmla="*/ 65 h 204"/>
                <a:gd name="T34" fmla="*/ 137 w 192"/>
                <a:gd name="T35" fmla="*/ 82 h 204"/>
                <a:gd name="T36" fmla="*/ 126 w 192"/>
                <a:gd name="T37" fmla="*/ 111 h 204"/>
                <a:gd name="T38" fmla="*/ 126 w 192"/>
                <a:gd name="T39" fmla="*/ 128 h 204"/>
                <a:gd name="T40" fmla="*/ 167 w 192"/>
                <a:gd name="T41" fmla="*/ 147 h 204"/>
                <a:gd name="T42" fmla="*/ 192 w 192"/>
                <a:gd name="T43" fmla="*/ 168 h 204"/>
                <a:gd name="T44" fmla="*/ 192 w 192"/>
                <a:gd name="T45" fmla="*/ 198 h 204"/>
                <a:gd name="T46" fmla="*/ 186 w 192"/>
                <a:gd name="T47" fmla="*/ 204 h 204"/>
                <a:gd name="T48" fmla="*/ 12 w 192"/>
                <a:gd name="T49" fmla="*/ 192 h 204"/>
                <a:gd name="T50" fmla="*/ 180 w 192"/>
                <a:gd name="T51" fmla="*/ 192 h 204"/>
                <a:gd name="T52" fmla="*/ 180 w 192"/>
                <a:gd name="T53" fmla="*/ 169 h 204"/>
                <a:gd name="T54" fmla="*/ 118 w 192"/>
                <a:gd name="T55" fmla="*/ 138 h 204"/>
                <a:gd name="T56" fmla="*/ 114 w 192"/>
                <a:gd name="T57" fmla="*/ 132 h 204"/>
                <a:gd name="T58" fmla="*/ 114 w 192"/>
                <a:gd name="T59" fmla="*/ 108 h 204"/>
                <a:gd name="T60" fmla="*/ 118 w 192"/>
                <a:gd name="T61" fmla="*/ 102 h 204"/>
                <a:gd name="T62" fmla="*/ 118 w 192"/>
                <a:gd name="T63" fmla="*/ 102 h 204"/>
                <a:gd name="T64" fmla="*/ 125 w 192"/>
                <a:gd name="T65" fmla="*/ 78 h 204"/>
                <a:gd name="T66" fmla="*/ 130 w 192"/>
                <a:gd name="T67" fmla="*/ 72 h 204"/>
                <a:gd name="T68" fmla="*/ 132 w 192"/>
                <a:gd name="T69" fmla="*/ 61 h 204"/>
                <a:gd name="T70" fmla="*/ 131 w 192"/>
                <a:gd name="T71" fmla="*/ 60 h 204"/>
                <a:gd name="T72" fmla="*/ 125 w 192"/>
                <a:gd name="T73" fmla="*/ 54 h 204"/>
                <a:gd name="T74" fmla="*/ 127 w 192"/>
                <a:gd name="T75" fmla="*/ 48 h 204"/>
                <a:gd name="T76" fmla="*/ 130 w 192"/>
                <a:gd name="T77" fmla="*/ 25 h 204"/>
                <a:gd name="T78" fmla="*/ 101 w 192"/>
                <a:gd name="T79" fmla="*/ 12 h 204"/>
                <a:gd name="T80" fmla="*/ 71 w 192"/>
                <a:gd name="T81" fmla="*/ 25 h 204"/>
                <a:gd name="T82" fmla="*/ 64 w 192"/>
                <a:gd name="T83" fmla="*/ 30 h 204"/>
                <a:gd name="T84" fmla="*/ 58 w 192"/>
                <a:gd name="T85" fmla="*/ 30 h 204"/>
                <a:gd name="T86" fmla="*/ 63 w 192"/>
                <a:gd name="T87" fmla="*/ 46 h 204"/>
                <a:gd name="T88" fmla="*/ 66 w 192"/>
                <a:gd name="T89" fmla="*/ 54 h 204"/>
                <a:gd name="T90" fmla="*/ 60 w 192"/>
                <a:gd name="T91" fmla="*/ 60 h 204"/>
                <a:gd name="T92" fmla="*/ 57 w 192"/>
                <a:gd name="T93" fmla="*/ 66 h 204"/>
                <a:gd name="T94" fmla="*/ 60 w 192"/>
                <a:gd name="T95" fmla="*/ 72 h 204"/>
                <a:gd name="T96" fmla="*/ 66 w 192"/>
                <a:gd name="T97" fmla="*/ 78 h 204"/>
                <a:gd name="T98" fmla="*/ 74 w 192"/>
                <a:gd name="T99" fmla="*/ 102 h 204"/>
                <a:gd name="T100" fmla="*/ 78 w 192"/>
                <a:gd name="T101" fmla="*/ 108 h 204"/>
                <a:gd name="T102" fmla="*/ 78 w 192"/>
                <a:gd name="T103" fmla="*/ 132 h 204"/>
                <a:gd name="T104" fmla="*/ 74 w 192"/>
                <a:gd name="T105" fmla="*/ 138 h 204"/>
                <a:gd name="T106" fmla="*/ 12 w 192"/>
                <a:gd name="T107" fmla="*/ 169 h 204"/>
                <a:gd name="T108" fmla="*/ 12 w 192"/>
                <a:gd name="T109" fmla="*/ 192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92" h="204">
                  <a:moveTo>
                    <a:pt x="186" y="204"/>
                  </a:moveTo>
                  <a:cubicBezTo>
                    <a:pt x="6" y="204"/>
                    <a:pt x="6" y="204"/>
                    <a:pt x="6" y="204"/>
                  </a:cubicBezTo>
                  <a:cubicBezTo>
                    <a:pt x="3" y="204"/>
                    <a:pt x="0" y="201"/>
                    <a:pt x="0" y="198"/>
                  </a:cubicBezTo>
                  <a:cubicBezTo>
                    <a:pt x="0" y="168"/>
                    <a:pt x="0" y="168"/>
                    <a:pt x="0" y="168"/>
                  </a:cubicBezTo>
                  <a:cubicBezTo>
                    <a:pt x="0" y="164"/>
                    <a:pt x="2" y="159"/>
                    <a:pt x="25" y="147"/>
                  </a:cubicBezTo>
                  <a:cubicBezTo>
                    <a:pt x="36" y="141"/>
                    <a:pt x="51" y="134"/>
                    <a:pt x="66" y="128"/>
                  </a:cubicBezTo>
                  <a:cubicBezTo>
                    <a:pt x="66" y="111"/>
                    <a:pt x="66" y="111"/>
                    <a:pt x="66" y="111"/>
                  </a:cubicBezTo>
                  <a:cubicBezTo>
                    <a:pt x="61" y="108"/>
                    <a:pt x="55" y="100"/>
                    <a:pt x="54" y="83"/>
                  </a:cubicBezTo>
                  <a:cubicBezTo>
                    <a:pt x="48" y="80"/>
                    <a:pt x="45" y="74"/>
                    <a:pt x="45" y="66"/>
                  </a:cubicBezTo>
                  <a:cubicBezTo>
                    <a:pt x="45" y="59"/>
                    <a:pt x="48" y="53"/>
                    <a:pt x="52" y="50"/>
                  </a:cubicBezTo>
                  <a:cubicBezTo>
                    <a:pt x="48" y="42"/>
                    <a:pt x="43" y="30"/>
                    <a:pt x="49" y="22"/>
                  </a:cubicBezTo>
                  <a:cubicBezTo>
                    <a:pt x="52" y="19"/>
                    <a:pt x="56" y="17"/>
                    <a:pt x="61" y="18"/>
                  </a:cubicBezTo>
                  <a:cubicBezTo>
                    <a:pt x="68" y="5"/>
                    <a:pt x="86" y="0"/>
                    <a:pt x="101" y="0"/>
                  </a:cubicBezTo>
                  <a:cubicBezTo>
                    <a:pt x="117" y="0"/>
                    <a:pt x="138" y="6"/>
                    <a:pt x="142" y="23"/>
                  </a:cubicBezTo>
                  <a:cubicBezTo>
                    <a:pt x="145" y="34"/>
                    <a:pt x="141" y="44"/>
                    <a:pt x="139" y="51"/>
                  </a:cubicBezTo>
                  <a:cubicBezTo>
                    <a:pt x="140" y="52"/>
                    <a:pt x="141" y="53"/>
                    <a:pt x="142" y="54"/>
                  </a:cubicBezTo>
                  <a:cubicBezTo>
                    <a:pt x="143" y="57"/>
                    <a:pt x="144" y="61"/>
                    <a:pt x="144" y="65"/>
                  </a:cubicBezTo>
                  <a:cubicBezTo>
                    <a:pt x="144" y="72"/>
                    <a:pt x="142" y="79"/>
                    <a:pt x="137" y="82"/>
                  </a:cubicBezTo>
                  <a:cubicBezTo>
                    <a:pt x="136" y="100"/>
                    <a:pt x="130" y="108"/>
                    <a:pt x="126" y="111"/>
                  </a:cubicBezTo>
                  <a:cubicBezTo>
                    <a:pt x="126" y="128"/>
                    <a:pt x="126" y="128"/>
                    <a:pt x="126" y="128"/>
                  </a:cubicBezTo>
                  <a:cubicBezTo>
                    <a:pt x="140" y="134"/>
                    <a:pt x="155" y="141"/>
                    <a:pt x="167" y="147"/>
                  </a:cubicBezTo>
                  <a:cubicBezTo>
                    <a:pt x="190" y="159"/>
                    <a:pt x="192" y="164"/>
                    <a:pt x="192" y="168"/>
                  </a:cubicBezTo>
                  <a:cubicBezTo>
                    <a:pt x="192" y="198"/>
                    <a:pt x="192" y="198"/>
                    <a:pt x="192" y="198"/>
                  </a:cubicBezTo>
                  <a:cubicBezTo>
                    <a:pt x="192" y="201"/>
                    <a:pt x="189" y="204"/>
                    <a:pt x="186" y="204"/>
                  </a:cubicBezTo>
                  <a:close/>
                  <a:moveTo>
                    <a:pt x="12" y="192"/>
                  </a:moveTo>
                  <a:cubicBezTo>
                    <a:pt x="180" y="192"/>
                    <a:pt x="180" y="192"/>
                    <a:pt x="180" y="192"/>
                  </a:cubicBezTo>
                  <a:cubicBezTo>
                    <a:pt x="180" y="169"/>
                    <a:pt x="180" y="169"/>
                    <a:pt x="180" y="169"/>
                  </a:cubicBezTo>
                  <a:cubicBezTo>
                    <a:pt x="175" y="164"/>
                    <a:pt x="149" y="150"/>
                    <a:pt x="118" y="138"/>
                  </a:cubicBezTo>
                  <a:cubicBezTo>
                    <a:pt x="115" y="137"/>
                    <a:pt x="114" y="134"/>
                    <a:pt x="114" y="132"/>
                  </a:cubicBezTo>
                  <a:cubicBezTo>
                    <a:pt x="114" y="108"/>
                    <a:pt x="114" y="108"/>
                    <a:pt x="114" y="108"/>
                  </a:cubicBezTo>
                  <a:cubicBezTo>
                    <a:pt x="114" y="106"/>
                    <a:pt x="115" y="103"/>
                    <a:pt x="118" y="102"/>
                  </a:cubicBezTo>
                  <a:cubicBezTo>
                    <a:pt x="118" y="102"/>
                    <a:pt x="118" y="102"/>
                    <a:pt x="118" y="102"/>
                  </a:cubicBezTo>
                  <a:cubicBezTo>
                    <a:pt x="118" y="102"/>
                    <a:pt x="125" y="98"/>
                    <a:pt x="125" y="78"/>
                  </a:cubicBezTo>
                  <a:cubicBezTo>
                    <a:pt x="125" y="75"/>
                    <a:pt x="127" y="72"/>
                    <a:pt x="130" y="72"/>
                  </a:cubicBezTo>
                  <a:cubicBezTo>
                    <a:pt x="132" y="71"/>
                    <a:pt x="133" y="65"/>
                    <a:pt x="132" y="61"/>
                  </a:cubicBezTo>
                  <a:cubicBezTo>
                    <a:pt x="131" y="60"/>
                    <a:pt x="131" y="60"/>
                    <a:pt x="131" y="60"/>
                  </a:cubicBezTo>
                  <a:cubicBezTo>
                    <a:pt x="127" y="60"/>
                    <a:pt x="125" y="57"/>
                    <a:pt x="125" y="54"/>
                  </a:cubicBezTo>
                  <a:cubicBezTo>
                    <a:pt x="125" y="52"/>
                    <a:pt x="125" y="51"/>
                    <a:pt x="127" y="48"/>
                  </a:cubicBezTo>
                  <a:cubicBezTo>
                    <a:pt x="129" y="43"/>
                    <a:pt x="133" y="34"/>
                    <a:pt x="130" y="25"/>
                  </a:cubicBezTo>
                  <a:cubicBezTo>
                    <a:pt x="128" y="17"/>
                    <a:pt x="114" y="12"/>
                    <a:pt x="101" y="12"/>
                  </a:cubicBezTo>
                  <a:cubicBezTo>
                    <a:pt x="87" y="12"/>
                    <a:pt x="73" y="17"/>
                    <a:pt x="71" y="25"/>
                  </a:cubicBezTo>
                  <a:cubicBezTo>
                    <a:pt x="70" y="29"/>
                    <a:pt x="67" y="31"/>
                    <a:pt x="64" y="30"/>
                  </a:cubicBezTo>
                  <a:cubicBezTo>
                    <a:pt x="60" y="29"/>
                    <a:pt x="58" y="30"/>
                    <a:pt x="58" y="30"/>
                  </a:cubicBezTo>
                  <a:cubicBezTo>
                    <a:pt x="58" y="31"/>
                    <a:pt x="58" y="35"/>
                    <a:pt x="63" y="46"/>
                  </a:cubicBezTo>
                  <a:cubicBezTo>
                    <a:pt x="65" y="50"/>
                    <a:pt x="66" y="52"/>
                    <a:pt x="66" y="54"/>
                  </a:cubicBezTo>
                  <a:cubicBezTo>
                    <a:pt x="66" y="57"/>
                    <a:pt x="63" y="60"/>
                    <a:pt x="60" y="60"/>
                  </a:cubicBezTo>
                  <a:cubicBezTo>
                    <a:pt x="58" y="60"/>
                    <a:pt x="57" y="64"/>
                    <a:pt x="57" y="66"/>
                  </a:cubicBezTo>
                  <a:cubicBezTo>
                    <a:pt x="57" y="69"/>
                    <a:pt x="58" y="72"/>
                    <a:pt x="60" y="72"/>
                  </a:cubicBezTo>
                  <a:cubicBezTo>
                    <a:pt x="63" y="72"/>
                    <a:pt x="66" y="75"/>
                    <a:pt x="66" y="78"/>
                  </a:cubicBezTo>
                  <a:cubicBezTo>
                    <a:pt x="66" y="98"/>
                    <a:pt x="74" y="102"/>
                    <a:pt x="74" y="102"/>
                  </a:cubicBezTo>
                  <a:cubicBezTo>
                    <a:pt x="76" y="103"/>
                    <a:pt x="78" y="105"/>
                    <a:pt x="78" y="108"/>
                  </a:cubicBezTo>
                  <a:cubicBezTo>
                    <a:pt x="78" y="132"/>
                    <a:pt x="78" y="132"/>
                    <a:pt x="78" y="132"/>
                  </a:cubicBezTo>
                  <a:cubicBezTo>
                    <a:pt x="78" y="134"/>
                    <a:pt x="76" y="137"/>
                    <a:pt x="74" y="138"/>
                  </a:cubicBezTo>
                  <a:cubicBezTo>
                    <a:pt x="43" y="150"/>
                    <a:pt x="16" y="164"/>
                    <a:pt x="12" y="169"/>
                  </a:cubicBezTo>
                  <a:lnTo>
                    <a:pt x="12" y="1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grpSp>
      <p:grpSp>
        <p:nvGrpSpPr>
          <p:cNvPr id="210" name="Group 128">
            <a:extLst>
              <a:ext uri="{FF2B5EF4-FFF2-40B4-BE49-F238E27FC236}">
                <a16:creationId xmlns:a16="http://schemas.microsoft.com/office/drawing/2014/main" id="{22F35C7D-7426-D643-BA01-1D590EC15894}"/>
              </a:ext>
            </a:extLst>
          </p:cNvPr>
          <p:cNvGrpSpPr>
            <a:grpSpLocks noChangeAspect="1"/>
          </p:cNvGrpSpPr>
          <p:nvPr userDrawn="1"/>
        </p:nvGrpSpPr>
        <p:grpSpPr bwMode="auto">
          <a:xfrm>
            <a:off x="2055661" y="4309988"/>
            <a:ext cx="506890" cy="496182"/>
            <a:chOff x="4478" y="2999"/>
            <a:chExt cx="426" cy="417"/>
          </a:xfrm>
          <a:solidFill>
            <a:schemeClr val="accent1"/>
          </a:solidFill>
        </p:grpSpPr>
        <p:sp>
          <p:nvSpPr>
            <p:cNvPr id="211" name="Freeform 129">
              <a:extLst>
                <a:ext uri="{FF2B5EF4-FFF2-40B4-BE49-F238E27FC236}">
                  <a16:creationId xmlns:a16="http://schemas.microsoft.com/office/drawing/2014/main" id="{EB8F390E-DD96-5545-9F4B-5D56F498E4C2}"/>
                </a:ext>
              </a:extLst>
            </p:cNvPr>
            <p:cNvSpPr>
              <a:spLocks/>
            </p:cNvSpPr>
            <p:nvPr/>
          </p:nvSpPr>
          <p:spPr bwMode="auto">
            <a:xfrm>
              <a:off x="4478" y="2999"/>
              <a:ext cx="320" cy="293"/>
            </a:xfrm>
            <a:custGeom>
              <a:avLst/>
              <a:gdLst>
                <a:gd name="T0" fmla="*/ 12 w 216"/>
                <a:gd name="T1" fmla="*/ 198 h 198"/>
                <a:gd name="T2" fmla="*/ 7 w 216"/>
                <a:gd name="T3" fmla="*/ 196 h 198"/>
                <a:gd name="T4" fmla="*/ 6 w 216"/>
                <a:gd name="T5" fmla="*/ 189 h 198"/>
                <a:gd name="T6" fmla="*/ 28 w 216"/>
                <a:gd name="T7" fmla="*/ 151 h 198"/>
                <a:gd name="T8" fmla="*/ 0 w 216"/>
                <a:gd name="T9" fmla="*/ 89 h 198"/>
                <a:gd name="T10" fmla="*/ 108 w 216"/>
                <a:gd name="T11" fmla="*/ 0 h 198"/>
                <a:gd name="T12" fmla="*/ 216 w 216"/>
                <a:gd name="T13" fmla="*/ 89 h 198"/>
                <a:gd name="T14" fmla="*/ 204 w 216"/>
                <a:gd name="T15" fmla="*/ 89 h 198"/>
                <a:gd name="T16" fmla="*/ 108 w 216"/>
                <a:gd name="T17" fmla="*/ 12 h 198"/>
                <a:gd name="T18" fmla="*/ 12 w 216"/>
                <a:gd name="T19" fmla="*/ 89 h 198"/>
                <a:gd name="T20" fmla="*/ 39 w 216"/>
                <a:gd name="T21" fmla="*/ 145 h 198"/>
                <a:gd name="T22" fmla="*/ 41 w 216"/>
                <a:gd name="T23" fmla="*/ 153 h 198"/>
                <a:gd name="T24" fmla="*/ 25 w 216"/>
                <a:gd name="T25" fmla="*/ 180 h 198"/>
                <a:gd name="T26" fmla="*/ 69 w 216"/>
                <a:gd name="T27" fmla="*/ 162 h 198"/>
                <a:gd name="T28" fmla="*/ 73 w 216"/>
                <a:gd name="T29" fmla="*/ 162 h 198"/>
                <a:gd name="T30" fmla="*/ 90 w 216"/>
                <a:gd name="T31" fmla="*/ 166 h 198"/>
                <a:gd name="T32" fmla="*/ 88 w 216"/>
                <a:gd name="T33" fmla="*/ 178 h 198"/>
                <a:gd name="T34" fmla="*/ 72 w 216"/>
                <a:gd name="T35" fmla="*/ 174 h 198"/>
                <a:gd name="T36" fmla="*/ 14 w 216"/>
                <a:gd name="T37" fmla="*/ 198 h 198"/>
                <a:gd name="T38" fmla="*/ 12 w 216"/>
                <a:gd name="T39" fmla="*/ 198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6" h="198">
                  <a:moveTo>
                    <a:pt x="12" y="198"/>
                  </a:moveTo>
                  <a:cubicBezTo>
                    <a:pt x="10" y="198"/>
                    <a:pt x="8" y="197"/>
                    <a:pt x="7" y="196"/>
                  </a:cubicBezTo>
                  <a:cubicBezTo>
                    <a:pt x="5" y="194"/>
                    <a:pt x="5" y="191"/>
                    <a:pt x="6" y="189"/>
                  </a:cubicBezTo>
                  <a:cubicBezTo>
                    <a:pt x="28" y="151"/>
                    <a:pt x="28" y="151"/>
                    <a:pt x="28" y="151"/>
                  </a:cubicBezTo>
                  <a:cubicBezTo>
                    <a:pt x="10" y="135"/>
                    <a:pt x="0" y="113"/>
                    <a:pt x="0" y="89"/>
                  </a:cubicBezTo>
                  <a:cubicBezTo>
                    <a:pt x="0" y="40"/>
                    <a:pt x="48" y="0"/>
                    <a:pt x="108" y="0"/>
                  </a:cubicBezTo>
                  <a:cubicBezTo>
                    <a:pt x="167" y="0"/>
                    <a:pt x="216" y="40"/>
                    <a:pt x="216" y="89"/>
                  </a:cubicBezTo>
                  <a:cubicBezTo>
                    <a:pt x="204" y="89"/>
                    <a:pt x="204" y="89"/>
                    <a:pt x="204" y="89"/>
                  </a:cubicBezTo>
                  <a:cubicBezTo>
                    <a:pt x="204" y="47"/>
                    <a:pt x="161" y="12"/>
                    <a:pt x="108" y="12"/>
                  </a:cubicBezTo>
                  <a:cubicBezTo>
                    <a:pt x="55" y="12"/>
                    <a:pt x="12" y="47"/>
                    <a:pt x="12" y="89"/>
                  </a:cubicBezTo>
                  <a:cubicBezTo>
                    <a:pt x="12" y="111"/>
                    <a:pt x="22" y="131"/>
                    <a:pt x="39" y="145"/>
                  </a:cubicBezTo>
                  <a:cubicBezTo>
                    <a:pt x="42" y="147"/>
                    <a:pt x="42" y="150"/>
                    <a:pt x="41" y="153"/>
                  </a:cubicBezTo>
                  <a:cubicBezTo>
                    <a:pt x="25" y="180"/>
                    <a:pt x="25" y="180"/>
                    <a:pt x="25" y="180"/>
                  </a:cubicBezTo>
                  <a:cubicBezTo>
                    <a:pt x="69" y="162"/>
                    <a:pt x="69" y="162"/>
                    <a:pt x="69" y="162"/>
                  </a:cubicBezTo>
                  <a:cubicBezTo>
                    <a:pt x="71" y="162"/>
                    <a:pt x="72" y="162"/>
                    <a:pt x="73" y="162"/>
                  </a:cubicBezTo>
                  <a:cubicBezTo>
                    <a:pt x="79" y="164"/>
                    <a:pt x="84" y="165"/>
                    <a:pt x="90" y="166"/>
                  </a:cubicBezTo>
                  <a:cubicBezTo>
                    <a:pt x="88" y="178"/>
                    <a:pt x="88" y="178"/>
                    <a:pt x="88" y="178"/>
                  </a:cubicBezTo>
                  <a:cubicBezTo>
                    <a:pt x="83" y="177"/>
                    <a:pt x="77" y="176"/>
                    <a:pt x="72" y="174"/>
                  </a:cubicBezTo>
                  <a:cubicBezTo>
                    <a:pt x="14" y="198"/>
                    <a:pt x="14" y="198"/>
                    <a:pt x="14" y="198"/>
                  </a:cubicBezTo>
                  <a:cubicBezTo>
                    <a:pt x="13" y="198"/>
                    <a:pt x="12" y="198"/>
                    <a:pt x="12"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212" name="Freeform 130">
              <a:extLst>
                <a:ext uri="{FF2B5EF4-FFF2-40B4-BE49-F238E27FC236}">
                  <a16:creationId xmlns:a16="http://schemas.microsoft.com/office/drawing/2014/main" id="{7E54516C-265B-F84F-9AC7-C2472BCC10ED}"/>
                </a:ext>
              </a:extLst>
            </p:cNvPr>
            <p:cNvSpPr>
              <a:spLocks noEditPoints="1"/>
            </p:cNvSpPr>
            <p:nvPr/>
          </p:nvSpPr>
          <p:spPr bwMode="auto">
            <a:xfrm>
              <a:off x="4638" y="3167"/>
              <a:ext cx="266" cy="249"/>
            </a:xfrm>
            <a:custGeom>
              <a:avLst/>
              <a:gdLst>
                <a:gd name="T0" fmla="*/ 168 w 180"/>
                <a:gd name="T1" fmla="*/ 168 h 168"/>
                <a:gd name="T2" fmla="*/ 166 w 180"/>
                <a:gd name="T3" fmla="*/ 168 h 168"/>
                <a:gd name="T4" fmla="*/ 120 w 180"/>
                <a:gd name="T5" fmla="*/ 151 h 168"/>
                <a:gd name="T6" fmla="*/ 37 w 180"/>
                <a:gd name="T7" fmla="*/ 143 h 168"/>
                <a:gd name="T8" fmla="*/ 0 w 180"/>
                <a:gd name="T9" fmla="*/ 78 h 168"/>
                <a:gd name="T10" fmla="*/ 90 w 180"/>
                <a:gd name="T11" fmla="*/ 0 h 168"/>
                <a:gd name="T12" fmla="*/ 180 w 180"/>
                <a:gd name="T13" fmla="*/ 78 h 168"/>
                <a:gd name="T14" fmla="*/ 157 w 180"/>
                <a:gd name="T15" fmla="*/ 128 h 168"/>
                <a:gd name="T16" fmla="*/ 173 w 180"/>
                <a:gd name="T17" fmla="*/ 159 h 168"/>
                <a:gd name="T18" fmla="*/ 172 w 180"/>
                <a:gd name="T19" fmla="*/ 166 h 168"/>
                <a:gd name="T20" fmla="*/ 168 w 180"/>
                <a:gd name="T21" fmla="*/ 168 h 168"/>
                <a:gd name="T22" fmla="*/ 120 w 180"/>
                <a:gd name="T23" fmla="*/ 138 h 168"/>
                <a:gd name="T24" fmla="*/ 122 w 180"/>
                <a:gd name="T25" fmla="*/ 138 h 168"/>
                <a:gd name="T26" fmla="*/ 155 w 180"/>
                <a:gd name="T27" fmla="*/ 151 h 168"/>
                <a:gd name="T28" fmla="*/ 144 w 180"/>
                <a:gd name="T29" fmla="*/ 129 h 168"/>
                <a:gd name="T30" fmla="*/ 146 w 180"/>
                <a:gd name="T31" fmla="*/ 121 h 168"/>
                <a:gd name="T32" fmla="*/ 168 w 180"/>
                <a:gd name="T33" fmla="*/ 78 h 168"/>
                <a:gd name="T34" fmla="*/ 90 w 180"/>
                <a:gd name="T35" fmla="*/ 12 h 168"/>
                <a:gd name="T36" fmla="*/ 12 w 180"/>
                <a:gd name="T37" fmla="*/ 78 h 168"/>
                <a:gd name="T38" fmla="*/ 43 w 180"/>
                <a:gd name="T39" fmla="*/ 133 h 168"/>
                <a:gd name="T40" fmla="*/ 117 w 180"/>
                <a:gd name="T41" fmla="*/ 139 h 168"/>
                <a:gd name="T42" fmla="*/ 120 w 180"/>
                <a:gd name="T43" fmla="*/ 138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0" h="168">
                  <a:moveTo>
                    <a:pt x="168" y="168"/>
                  </a:moveTo>
                  <a:cubicBezTo>
                    <a:pt x="167" y="168"/>
                    <a:pt x="166" y="168"/>
                    <a:pt x="166" y="168"/>
                  </a:cubicBezTo>
                  <a:cubicBezTo>
                    <a:pt x="120" y="151"/>
                    <a:pt x="120" y="151"/>
                    <a:pt x="120" y="151"/>
                  </a:cubicBezTo>
                  <a:cubicBezTo>
                    <a:pt x="92" y="162"/>
                    <a:pt x="62" y="159"/>
                    <a:pt x="37" y="143"/>
                  </a:cubicBezTo>
                  <a:cubicBezTo>
                    <a:pt x="13" y="128"/>
                    <a:pt x="0" y="104"/>
                    <a:pt x="0" y="78"/>
                  </a:cubicBezTo>
                  <a:cubicBezTo>
                    <a:pt x="0" y="36"/>
                    <a:pt x="41" y="0"/>
                    <a:pt x="90" y="0"/>
                  </a:cubicBezTo>
                  <a:cubicBezTo>
                    <a:pt x="138" y="0"/>
                    <a:pt x="180" y="36"/>
                    <a:pt x="180" y="78"/>
                  </a:cubicBezTo>
                  <a:cubicBezTo>
                    <a:pt x="180" y="97"/>
                    <a:pt x="172" y="114"/>
                    <a:pt x="157" y="128"/>
                  </a:cubicBezTo>
                  <a:cubicBezTo>
                    <a:pt x="173" y="159"/>
                    <a:pt x="173" y="159"/>
                    <a:pt x="173" y="159"/>
                  </a:cubicBezTo>
                  <a:cubicBezTo>
                    <a:pt x="174" y="162"/>
                    <a:pt x="174" y="164"/>
                    <a:pt x="172" y="166"/>
                  </a:cubicBezTo>
                  <a:cubicBezTo>
                    <a:pt x="171" y="167"/>
                    <a:pt x="169" y="168"/>
                    <a:pt x="168" y="168"/>
                  </a:cubicBezTo>
                  <a:close/>
                  <a:moveTo>
                    <a:pt x="120" y="138"/>
                  </a:moveTo>
                  <a:cubicBezTo>
                    <a:pt x="120" y="138"/>
                    <a:pt x="121" y="138"/>
                    <a:pt x="122" y="138"/>
                  </a:cubicBezTo>
                  <a:cubicBezTo>
                    <a:pt x="155" y="151"/>
                    <a:pt x="155" y="151"/>
                    <a:pt x="155" y="151"/>
                  </a:cubicBezTo>
                  <a:cubicBezTo>
                    <a:pt x="144" y="129"/>
                    <a:pt x="144" y="129"/>
                    <a:pt x="144" y="129"/>
                  </a:cubicBezTo>
                  <a:cubicBezTo>
                    <a:pt x="143" y="126"/>
                    <a:pt x="144" y="123"/>
                    <a:pt x="146" y="121"/>
                  </a:cubicBezTo>
                  <a:cubicBezTo>
                    <a:pt x="160" y="110"/>
                    <a:pt x="168" y="95"/>
                    <a:pt x="168" y="78"/>
                  </a:cubicBezTo>
                  <a:cubicBezTo>
                    <a:pt x="168" y="42"/>
                    <a:pt x="132" y="12"/>
                    <a:pt x="90" y="12"/>
                  </a:cubicBezTo>
                  <a:cubicBezTo>
                    <a:pt x="47" y="12"/>
                    <a:pt x="12" y="42"/>
                    <a:pt x="12" y="78"/>
                  </a:cubicBezTo>
                  <a:cubicBezTo>
                    <a:pt x="12" y="99"/>
                    <a:pt x="23" y="120"/>
                    <a:pt x="43" y="133"/>
                  </a:cubicBezTo>
                  <a:cubicBezTo>
                    <a:pt x="65" y="147"/>
                    <a:pt x="93" y="149"/>
                    <a:pt x="117" y="139"/>
                  </a:cubicBezTo>
                  <a:cubicBezTo>
                    <a:pt x="118" y="138"/>
                    <a:pt x="119" y="138"/>
                    <a:pt x="120" y="1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grpSp>
      <p:grpSp>
        <p:nvGrpSpPr>
          <p:cNvPr id="218" name="Group 4">
            <a:extLst>
              <a:ext uri="{FF2B5EF4-FFF2-40B4-BE49-F238E27FC236}">
                <a16:creationId xmlns:a16="http://schemas.microsoft.com/office/drawing/2014/main" id="{6624F93D-A5D3-9049-9233-B5F6165978B5}"/>
              </a:ext>
            </a:extLst>
          </p:cNvPr>
          <p:cNvGrpSpPr>
            <a:grpSpLocks noChangeAspect="1"/>
          </p:cNvGrpSpPr>
          <p:nvPr userDrawn="1"/>
        </p:nvGrpSpPr>
        <p:grpSpPr bwMode="auto">
          <a:xfrm>
            <a:off x="5871933" y="3163253"/>
            <a:ext cx="495324" cy="388938"/>
            <a:chOff x="526" y="708"/>
            <a:chExt cx="433" cy="340"/>
          </a:xfrm>
          <a:solidFill>
            <a:schemeClr val="accent1"/>
          </a:solidFill>
        </p:grpSpPr>
        <p:sp>
          <p:nvSpPr>
            <p:cNvPr id="219" name="Freeform 5">
              <a:extLst>
                <a:ext uri="{FF2B5EF4-FFF2-40B4-BE49-F238E27FC236}">
                  <a16:creationId xmlns:a16="http://schemas.microsoft.com/office/drawing/2014/main" id="{2E8CDAC4-7731-2447-B17D-B9E13B8CEA82}"/>
                </a:ext>
              </a:extLst>
            </p:cNvPr>
            <p:cNvSpPr>
              <a:spLocks/>
            </p:cNvSpPr>
            <p:nvPr/>
          </p:nvSpPr>
          <p:spPr bwMode="auto">
            <a:xfrm>
              <a:off x="724" y="760"/>
              <a:ext cx="19" cy="288"/>
            </a:xfrm>
            <a:custGeom>
              <a:avLst/>
              <a:gdLst>
                <a:gd name="T0" fmla="*/ 6 w 12"/>
                <a:gd name="T1" fmla="*/ 193 h 193"/>
                <a:gd name="T2" fmla="*/ 0 w 12"/>
                <a:gd name="T3" fmla="*/ 187 h 193"/>
                <a:gd name="T4" fmla="*/ 0 w 12"/>
                <a:gd name="T5" fmla="*/ 6 h 193"/>
                <a:gd name="T6" fmla="*/ 6 w 12"/>
                <a:gd name="T7" fmla="*/ 0 h 193"/>
                <a:gd name="T8" fmla="*/ 12 w 12"/>
                <a:gd name="T9" fmla="*/ 6 h 193"/>
                <a:gd name="T10" fmla="*/ 12 w 12"/>
                <a:gd name="T11" fmla="*/ 187 h 193"/>
                <a:gd name="T12" fmla="*/ 6 w 12"/>
                <a:gd name="T13" fmla="*/ 193 h 193"/>
              </a:gdLst>
              <a:ahLst/>
              <a:cxnLst>
                <a:cxn ang="0">
                  <a:pos x="T0" y="T1"/>
                </a:cxn>
                <a:cxn ang="0">
                  <a:pos x="T2" y="T3"/>
                </a:cxn>
                <a:cxn ang="0">
                  <a:pos x="T4" y="T5"/>
                </a:cxn>
                <a:cxn ang="0">
                  <a:pos x="T6" y="T7"/>
                </a:cxn>
                <a:cxn ang="0">
                  <a:pos x="T8" y="T9"/>
                </a:cxn>
                <a:cxn ang="0">
                  <a:pos x="T10" y="T11"/>
                </a:cxn>
                <a:cxn ang="0">
                  <a:pos x="T12" y="T13"/>
                </a:cxn>
              </a:cxnLst>
              <a:rect l="0" t="0" r="r" b="b"/>
              <a:pathLst>
                <a:path w="12" h="193">
                  <a:moveTo>
                    <a:pt x="6" y="193"/>
                  </a:moveTo>
                  <a:cubicBezTo>
                    <a:pt x="3" y="193"/>
                    <a:pt x="0" y="191"/>
                    <a:pt x="0" y="187"/>
                  </a:cubicBezTo>
                  <a:cubicBezTo>
                    <a:pt x="0" y="6"/>
                    <a:pt x="0" y="6"/>
                    <a:pt x="0" y="6"/>
                  </a:cubicBezTo>
                  <a:cubicBezTo>
                    <a:pt x="0" y="3"/>
                    <a:pt x="3" y="0"/>
                    <a:pt x="6" y="0"/>
                  </a:cubicBezTo>
                  <a:cubicBezTo>
                    <a:pt x="9" y="0"/>
                    <a:pt x="12" y="3"/>
                    <a:pt x="12" y="6"/>
                  </a:cubicBezTo>
                  <a:cubicBezTo>
                    <a:pt x="12" y="187"/>
                    <a:pt x="12" y="187"/>
                    <a:pt x="12" y="187"/>
                  </a:cubicBezTo>
                  <a:cubicBezTo>
                    <a:pt x="12" y="191"/>
                    <a:pt x="9" y="193"/>
                    <a:pt x="6" y="19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0" name="Freeform 6">
              <a:extLst>
                <a:ext uri="{FF2B5EF4-FFF2-40B4-BE49-F238E27FC236}">
                  <a16:creationId xmlns:a16="http://schemas.microsoft.com/office/drawing/2014/main" id="{A2C94C49-2544-FA47-B321-D1783FB63860}"/>
                </a:ext>
              </a:extLst>
            </p:cNvPr>
            <p:cNvSpPr>
              <a:spLocks/>
            </p:cNvSpPr>
            <p:nvPr/>
          </p:nvSpPr>
          <p:spPr bwMode="auto">
            <a:xfrm>
              <a:off x="670" y="1030"/>
              <a:ext cx="126" cy="18"/>
            </a:xfrm>
            <a:custGeom>
              <a:avLst/>
              <a:gdLst>
                <a:gd name="T0" fmla="*/ 76 w 82"/>
                <a:gd name="T1" fmla="*/ 12 h 12"/>
                <a:gd name="T2" fmla="*/ 6 w 82"/>
                <a:gd name="T3" fmla="*/ 12 h 12"/>
                <a:gd name="T4" fmla="*/ 0 w 82"/>
                <a:gd name="T5" fmla="*/ 6 h 12"/>
                <a:gd name="T6" fmla="*/ 6 w 82"/>
                <a:gd name="T7" fmla="*/ 0 h 12"/>
                <a:gd name="T8" fmla="*/ 76 w 82"/>
                <a:gd name="T9" fmla="*/ 0 h 12"/>
                <a:gd name="T10" fmla="*/ 82 w 82"/>
                <a:gd name="T11" fmla="*/ 6 h 12"/>
                <a:gd name="T12" fmla="*/ 76 w 82"/>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82" h="12">
                  <a:moveTo>
                    <a:pt x="76" y="12"/>
                  </a:moveTo>
                  <a:cubicBezTo>
                    <a:pt x="6" y="12"/>
                    <a:pt x="6" y="12"/>
                    <a:pt x="6" y="12"/>
                  </a:cubicBezTo>
                  <a:cubicBezTo>
                    <a:pt x="3" y="12"/>
                    <a:pt x="0" y="10"/>
                    <a:pt x="0" y="6"/>
                  </a:cubicBezTo>
                  <a:cubicBezTo>
                    <a:pt x="0" y="3"/>
                    <a:pt x="3" y="0"/>
                    <a:pt x="6" y="0"/>
                  </a:cubicBezTo>
                  <a:cubicBezTo>
                    <a:pt x="76" y="0"/>
                    <a:pt x="76" y="0"/>
                    <a:pt x="76" y="0"/>
                  </a:cubicBezTo>
                  <a:cubicBezTo>
                    <a:pt x="79" y="0"/>
                    <a:pt x="82" y="3"/>
                    <a:pt x="82" y="6"/>
                  </a:cubicBezTo>
                  <a:cubicBezTo>
                    <a:pt x="82" y="10"/>
                    <a:pt x="79" y="12"/>
                    <a:pt x="7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1" name="Freeform 7">
              <a:extLst>
                <a:ext uri="{FF2B5EF4-FFF2-40B4-BE49-F238E27FC236}">
                  <a16:creationId xmlns:a16="http://schemas.microsoft.com/office/drawing/2014/main" id="{781D715F-F7E0-F543-B710-788014F086A9}"/>
                </a:ext>
              </a:extLst>
            </p:cNvPr>
            <p:cNvSpPr>
              <a:spLocks/>
            </p:cNvSpPr>
            <p:nvPr/>
          </p:nvSpPr>
          <p:spPr bwMode="auto">
            <a:xfrm>
              <a:off x="526" y="727"/>
              <a:ext cx="146" cy="161"/>
            </a:xfrm>
            <a:custGeom>
              <a:avLst/>
              <a:gdLst>
                <a:gd name="T0" fmla="*/ 88 w 95"/>
                <a:gd name="T1" fmla="*/ 107 h 108"/>
                <a:gd name="T2" fmla="*/ 83 w 95"/>
                <a:gd name="T3" fmla="*/ 104 h 108"/>
                <a:gd name="T4" fmla="*/ 47 w 95"/>
                <a:gd name="T5" fmla="*/ 21 h 108"/>
                <a:gd name="T6" fmla="*/ 12 w 95"/>
                <a:gd name="T7" fmla="*/ 104 h 108"/>
                <a:gd name="T8" fmla="*/ 4 w 95"/>
                <a:gd name="T9" fmla="*/ 107 h 108"/>
                <a:gd name="T10" fmla="*/ 1 w 95"/>
                <a:gd name="T11" fmla="*/ 99 h 108"/>
                <a:gd name="T12" fmla="*/ 42 w 95"/>
                <a:gd name="T13" fmla="*/ 3 h 108"/>
                <a:gd name="T14" fmla="*/ 47 w 95"/>
                <a:gd name="T15" fmla="*/ 0 h 108"/>
                <a:gd name="T16" fmla="*/ 47 w 95"/>
                <a:gd name="T17" fmla="*/ 0 h 108"/>
                <a:gd name="T18" fmla="*/ 53 w 95"/>
                <a:gd name="T19" fmla="*/ 3 h 108"/>
                <a:gd name="T20" fmla="*/ 94 w 95"/>
                <a:gd name="T21" fmla="*/ 99 h 108"/>
                <a:gd name="T22" fmla="*/ 90 w 95"/>
                <a:gd name="T23" fmla="*/ 107 h 108"/>
                <a:gd name="T24" fmla="*/ 88 w 95"/>
                <a:gd name="T25" fmla="*/ 107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5" h="108">
                  <a:moveTo>
                    <a:pt x="88" y="107"/>
                  </a:moveTo>
                  <a:cubicBezTo>
                    <a:pt x="86" y="107"/>
                    <a:pt x="84" y="106"/>
                    <a:pt x="83" y="104"/>
                  </a:cubicBezTo>
                  <a:cubicBezTo>
                    <a:pt x="47" y="21"/>
                    <a:pt x="47" y="21"/>
                    <a:pt x="47" y="21"/>
                  </a:cubicBezTo>
                  <a:cubicBezTo>
                    <a:pt x="12" y="104"/>
                    <a:pt x="12" y="104"/>
                    <a:pt x="12" y="104"/>
                  </a:cubicBezTo>
                  <a:cubicBezTo>
                    <a:pt x="11" y="107"/>
                    <a:pt x="7" y="108"/>
                    <a:pt x="4" y="107"/>
                  </a:cubicBezTo>
                  <a:cubicBezTo>
                    <a:pt x="1" y="105"/>
                    <a:pt x="0" y="102"/>
                    <a:pt x="1" y="99"/>
                  </a:cubicBezTo>
                  <a:cubicBezTo>
                    <a:pt x="42" y="3"/>
                    <a:pt x="42" y="3"/>
                    <a:pt x="42" y="3"/>
                  </a:cubicBezTo>
                  <a:cubicBezTo>
                    <a:pt x="43" y="1"/>
                    <a:pt x="45" y="0"/>
                    <a:pt x="47" y="0"/>
                  </a:cubicBezTo>
                  <a:cubicBezTo>
                    <a:pt x="47" y="0"/>
                    <a:pt x="47" y="0"/>
                    <a:pt x="47" y="0"/>
                  </a:cubicBezTo>
                  <a:cubicBezTo>
                    <a:pt x="50" y="0"/>
                    <a:pt x="52" y="1"/>
                    <a:pt x="53" y="3"/>
                  </a:cubicBezTo>
                  <a:cubicBezTo>
                    <a:pt x="94" y="99"/>
                    <a:pt x="94" y="99"/>
                    <a:pt x="94" y="99"/>
                  </a:cubicBezTo>
                  <a:cubicBezTo>
                    <a:pt x="95" y="102"/>
                    <a:pt x="94" y="105"/>
                    <a:pt x="90" y="107"/>
                  </a:cubicBezTo>
                  <a:cubicBezTo>
                    <a:pt x="90" y="107"/>
                    <a:pt x="89" y="107"/>
                    <a:pt x="88" y="10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2" name="Freeform 8">
              <a:extLst>
                <a:ext uri="{FF2B5EF4-FFF2-40B4-BE49-F238E27FC236}">
                  <a16:creationId xmlns:a16="http://schemas.microsoft.com/office/drawing/2014/main" id="{0449EDE6-204A-E142-A345-649467F3CCF8}"/>
                </a:ext>
              </a:extLst>
            </p:cNvPr>
            <p:cNvSpPr>
              <a:spLocks noEditPoints="1"/>
            </p:cNvSpPr>
            <p:nvPr/>
          </p:nvSpPr>
          <p:spPr bwMode="auto">
            <a:xfrm>
              <a:off x="697" y="708"/>
              <a:ext cx="73" cy="70"/>
            </a:xfrm>
            <a:custGeom>
              <a:avLst/>
              <a:gdLst>
                <a:gd name="T0" fmla="*/ 24 w 48"/>
                <a:gd name="T1" fmla="*/ 47 h 47"/>
                <a:gd name="T2" fmla="*/ 0 w 48"/>
                <a:gd name="T3" fmla="*/ 24 h 47"/>
                <a:gd name="T4" fmla="*/ 24 w 48"/>
                <a:gd name="T5" fmla="*/ 0 h 47"/>
                <a:gd name="T6" fmla="*/ 48 w 48"/>
                <a:gd name="T7" fmla="*/ 24 h 47"/>
                <a:gd name="T8" fmla="*/ 24 w 48"/>
                <a:gd name="T9" fmla="*/ 47 h 47"/>
                <a:gd name="T10" fmla="*/ 24 w 48"/>
                <a:gd name="T11" fmla="*/ 12 h 47"/>
                <a:gd name="T12" fmla="*/ 12 w 48"/>
                <a:gd name="T13" fmla="*/ 24 h 47"/>
                <a:gd name="T14" fmla="*/ 24 w 48"/>
                <a:gd name="T15" fmla="*/ 35 h 47"/>
                <a:gd name="T16" fmla="*/ 36 w 48"/>
                <a:gd name="T17" fmla="*/ 24 h 47"/>
                <a:gd name="T18" fmla="*/ 24 w 48"/>
                <a:gd name="T19" fmla="*/ 12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7">
                  <a:moveTo>
                    <a:pt x="24" y="47"/>
                  </a:moveTo>
                  <a:cubicBezTo>
                    <a:pt x="11" y="47"/>
                    <a:pt x="0" y="37"/>
                    <a:pt x="0" y="24"/>
                  </a:cubicBezTo>
                  <a:cubicBezTo>
                    <a:pt x="0" y="11"/>
                    <a:pt x="11" y="0"/>
                    <a:pt x="24" y="0"/>
                  </a:cubicBezTo>
                  <a:cubicBezTo>
                    <a:pt x="37" y="0"/>
                    <a:pt x="48" y="11"/>
                    <a:pt x="48" y="24"/>
                  </a:cubicBezTo>
                  <a:cubicBezTo>
                    <a:pt x="48" y="37"/>
                    <a:pt x="37" y="47"/>
                    <a:pt x="24" y="47"/>
                  </a:cubicBezTo>
                  <a:close/>
                  <a:moveTo>
                    <a:pt x="24" y="12"/>
                  </a:moveTo>
                  <a:cubicBezTo>
                    <a:pt x="18" y="12"/>
                    <a:pt x="12" y="17"/>
                    <a:pt x="12" y="24"/>
                  </a:cubicBezTo>
                  <a:cubicBezTo>
                    <a:pt x="12" y="30"/>
                    <a:pt x="18" y="35"/>
                    <a:pt x="24" y="35"/>
                  </a:cubicBezTo>
                  <a:cubicBezTo>
                    <a:pt x="30" y="35"/>
                    <a:pt x="36" y="30"/>
                    <a:pt x="36" y="24"/>
                  </a:cubicBezTo>
                  <a:cubicBezTo>
                    <a:pt x="36" y="17"/>
                    <a:pt x="30" y="12"/>
                    <a:pt x="2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3" name="Freeform 9">
              <a:extLst>
                <a:ext uri="{FF2B5EF4-FFF2-40B4-BE49-F238E27FC236}">
                  <a16:creationId xmlns:a16="http://schemas.microsoft.com/office/drawing/2014/main" id="{E4CF1E8A-68D5-C344-B526-2ACB3B2BED2F}"/>
                </a:ext>
              </a:extLst>
            </p:cNvPr>
            <p:cNvSpPr>
              <a:spLocks noEditPoints="1"/>
            </p:cNvSpPr>
            <p:nvPr/>
          </p:nvSpPr>
          <p:spPr bwMode="auto">
            <a:xfrm>
              <a:off x="528" y="869"/>
              <a:ext cx="142" cy="84"/>
            </a:xfrm>
            <a:custGeom>
              <a:avLst/>
              <a:gdLst>
                <a:gd name="T0" fmla="*/ 46 w 93"/>
                <a:gd name="T1" fmla="*/ 56 h 56"/>
                <a:gd name="T2" fmla="*/ 0 w 93"/>
                <a:gd name="T3" fmla="*/ 6 h 56"/>
                <a:gd name="T4" fmla="*/ 6 w 93"/>
                <a:gd name="T5" fmla="*/ 0 h 56"/>
                <a:gd name="T6" fmla="*/ 87 w 93"/>
                <a:gd name="T7" fmla="*/ 0 h 56"/>
                <a:gd name="T8" fmla="*/ 93 w 93"/>
                <a:gd name="T9" fmla="*/ 6 h 56"/>
                <a:gd name="T10" fmla="*/ 46 w 93"/>
                <a:gd name="T11" fmla="*/ 56 h 56"/>
                <a:gd name="T12" fmla="*/ 12 w 93"/>
                <a:gd name="T13" fmla="*/ 12 h 56"/>
                <a:gd name="T14" fmla="*/ 46 w 93"/>
                <a:gd name="T15" fmla="*/ 44 h 56"/>
                <a:gd name="T16" fmla="*/ 81 w 93"/>
                <a:gd name="T17" fmla="*/ 12 h 56"/>
                <a:gd name="T18" fmla="*/ 12 w 93"/>
                <a:gd name="T19" fmla="*/ 12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3" h="56">
                  <a:moveTo>
                    <a:pt x="46" y="56"/>
                  </a:moveTo>
                  <a:cubicBezTo>
                    <a:pt x="20" y="56"/>
                    <a:pt x="0" y="35"/>
                    <a:pt x="0" y="6"/>
                  </a:cubicBezTo>
                  <a:cubicBezTo>
                    <a:pt x="0" y="3"/>
                    <a:pt x="2" y="0"/>
                    <a:pt x="6" y="0"/>
                  </a:cubicBezTo>
                  <a:cubicBezTo>
                    <a:pt x="87" y="0"/>
                    <a:pt x="87" y="0"/>
                    <a:pt x="87" y="0"/>
                  </a:cubicBezTo>
                  <a:cubicBezTo>
                    <a:pt x="91" y="0"/>
                    <a:pt x="93" y="3"/>
                    <a:pt x="93" y="6"/>
                  </a:cubicBezTo>
                  <a:cubicBezTo>
                    <a:pt x="93" y="35"/>
                    <a:pt x="73" y="56"/>
                    <a:pt x="46" y="56"/>
                  </a:cubicBezTo>
                  <a:close/>
                  <a:moveTo>
                    <a:pt x="12" y="12"/>
                  </a:moveTo>
                  <a:cubicBezTo>
                    <a:pt x="14" y="31"/>
                    <a:pt x="28" y="44"/>
                    <a:pt x="46" y="44"/>
                  </a:cubicBezTo>
                  <a:cubicBezTo>
                    <a:pt x="64" y="44"/>
                    <a:pt x="78" y="31"/>
                    <a:pt x="81" y="12"/>
                  </a:cubicBezTo>
                  <a:lnTo>
                    <a:pt x="12"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4" name="Freeform 10">
              <a:extLst>
                <a:ext uri="{FF2B5EF4-FFF2-40B4-BE49-F238E27FC236}">
                  <a16:creationId xmlns:a16="http://schemas.microsoft.com/office/drawing/2014/main" id="{58AF212D-5CEA-A842-96AF-38B282583057}"/>
                </a:ext>
              </a:extLst>
            </p:cNvPr>
            <p:cNvSpPr>
              <a:spLocks/>
            </p:cNvSpPr>
            <p:nvPr/>
          </p:nvSpPr>
          <p:spPr bwMode="auto">
            <a:xfrm>
              <a:off x="813" y="726"/>
              <a:ext cx="146" cy="162"/>
            </a:xfrm>
            <a:custGeom>
              <a:avLst/>
              <a:gdLst>
                <a:gd name="T0" fmla="*/ 6 w 95"/>
                <a:gd name="T1" fmla="*/ 108 h 109"/>
                <a:gd name="T2" fmla="*/ 4 w 95"/>
                <a:gd name="T3" fmla="*/ 108 h 109"/>
                <a:gd name="T4" fmla="*/ 1 w 95"/>
                <a:gd name="T5" fmla="*/ 100 h 109"/>
                <a:gd name="T6" fmla="*/ 42 w 95"/>
                <a:gd name="T7" fmla="*/ 4 h 109"/>
                <a:gd name="T8" fmla="*/ 47 w 95"/>
                <a:gd name="T9" fmla="*/ 0 h 109"/>
                <a:gd name="T10" fmla="*/ 47 w 95"/>
                <a:gd name="T11" fmla="*/ 0 h 109"/>
                <a:gd name="T12" fmla="*/ 53 w 95"/>
                <a:gd name="T13" fmla="*/ 4 h 109"/>
                <a:gd name="T14" fmla="*/ 94 w 95"/>
                <a:gd name="T15" fmla="*/ 100 h 109"/>
                <a:gd name="T16" fmla="*/ 90 w 95"/>
                <a:gd name="T17" fmla="*/ 108 h 109"/>
                <a:gd name="T18" fmla="*/ 83 w 95"/>
                <a:gd name="T19" fmla="*/ 105 h 109"/>
                <a:gd name="T20" fmla="*/ 47 w 95"/>
                <a:gd name="T21" fmla="*/ 22 h 109"/>
                <a:gd name="T22" fmla="*/ 12 w 95"/>
                <a:gd name="T23" fmla="*/ 105 h 109"/>
                <a:gd name="T24" fmla="*/ 6 w 95"/>
                <a:gd name="T25" fmla="*/ 108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5" h="109">
                  <a:moveTo>
                    <a:pt x="6" y="108"/>
                  </a:moveTo>
                  <a:cubicBezTo>
                    <a:pt x="6" y="108"/>
                    <a:pt x="5" y="108"/>
                    <a:pt x="4" y="108"/>
                  </a:cubicBezTo>
                  <a:cubicBezTo>
                    <a:pt x="1" y="106"/>
                    <a:pt x="0" y="103"/>
                    <a:pt x="1" y="100"/>
                  </a:cubicBezTo>
                  <a:cubicBezTo>
                    <a:pt x="42" y="4"/>
                    <a:pt x="42" y="4"/>
                    <a:pt x="42" y="4"/>
                  </a:cubicBezTo>
                  <a:cubicBezTo>
                    <a:pt x="43" y="2"/>
                    <a:pt x="45" y="0"/>
                    <a:pt x="47" y="0"/>
                  </a:cubicBezTo>
                  <a:cubicBezTo>
                    <a:pt x="47" y="0"/>
                    <a:pt x="47" y="0"/>
                    <a:pt x="47" y="0"/>
                  </a:cubicBezTo>
                  <a:cubicBezTo>
                    <a:pt x="50" y="0"/>
                    <a:pt x="52" y="2"/>
                    <a:pt x="53" y="4"/>
                  </a:cubicBezTo>
                  <a:cubicBezTo>
                    <a:pt x="94" y="100"/>
                    <a:pt x="94" y="100"/>
                    <a:pt x="94" y="100"/>
                  </a:cubicBezTo>
                  <a:cubicBezTo>
                    <a:pt x="95" y="103"/>
                    <a:pt x="93" y="106"/>
                    <a:pt x="90" y="108"/>
                  </a:cubicBezTo>
                  <a:cubicBezTo>
                    <a:pt x="87" y="109"/>
                    <a:pt x="84" y="108"/>
                    <a:pt x="83" y="105"/>
                  </a:cubicBezTo>
                  <a:cubicBezTo>
                    <a:pt x="47" y="22"/>
                    <a:pt x="47" y="22"/>
                    <a:pt x="47" y="22"/>
                  </a:cubicBezTo>
                  <a:cubicBezTo>
                    <a:pt x="12" y="105"/>
                    <a:pt x="12" y="105"/>
                    <a:pt x="12" y="105"/>
                  </a:cubicBezTo>
                  <a:cubicBezTo>
                    <a:pt x="11" y="107"/>
                    <a:pt x="9" y="108"/>
                    <a:pt x="6" y="10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5" name="Freeform 11">
              <a:extLst>
                <a:ext uri="{FF2B5EF4-FFF2-40B4-BE49-F238E27FC236}">
                  <a16:creationId xmlns:a16="http://schemas.microsoft.com/office/drawing/2014/main" id="{9067C848-4E37-864F-8284-E48FC9AB4158}"/>
                </a:ext>
              </a:extLst>
            </p:cNvPr>
            <p:cNvSpPr>
              <a:spLocks noEditPoints="1"/>
            </p:cNvSpPr>
            <p:nvPr/>
          </p:nvSpPr>
          <p:spPr bwMode="auto">
            <a:xfrm>
              <a:off x="813" y="869"/>
              <a:ext cx="144" cy="84"/>
            </a:xfrm>
            <a:custGeom>
              <a:avLst/>
              <a:gdLst>
                <a:gd name="T0" fmla="*/ 47 w 94"/>
                <a:gd name="T1" fmla="*/ 56 h 56"/>
                <a:gd name="T2" fmla="*/ 0 w 94"/>
                <a:gd name="T3" fmla="*/ 6 h 56"/>
                <a:gd name="T4" fmla="*/ 6 w 94"/>
                <a:gd name="T5" fmla="*/ 0 h 56"/>
                <a:gd name="T6" fmla="*/ 88 w 94"/>
                <a:gd name="T7" fmla="*/ 0 h 56"/>
                <a:gd name="T8" fmla="*/ 92 w 94"/>
                <a:gd name="T9" fmla="*/ 2 h 56"/>
                <a:gd name="T10" fmla="*/ 94 w 94"/>
                <a:gd name="T11" fmla="*/ 6 h 56"/>
                <a:gd name="T12" fmla="*/ 47 w 94"/>
                <a:gd name="T13" fmla="*/ 56 h 56"/>
                <a:gd name="T14" fmla="*/ 13 w 94"/>
                <a:gd name="T15" fmla="*/ 12 h 56"/>
                <a:gd name="T16" fmla="*/ 47 w 94"/>
                <a:gd name="T17" fmla="*/ 44 h 56"/>
                <a:gd name="T18" fmla="*/ 82 w 94"/>
                <a:gd name="T19" fmla="*/ 12 h 56"/>
                <a:gd name="T20" fmla="*/ 13 w 94"/>
                <a:gd name="T21" fmla="*/ 12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4" h="56">
                  <a:moveTo>
                    <a:pt x="47" y="56"/>
                  </a:moveTo>
                  <a:cubicBezTo>
                    <a:pt x="21" y="56"/>
                    <a:pt x="0" y="35"/>
                    <a:pt x="0" y="6"/>
                  </a:cubicBezTo>
                  <a:cubicBezTo>
                    <a:pt x="0" y="3"/>
                    <a:pt x="3" y="0"/>
                    <a:pt x="6" y="0"/>
                  </a:cubicBezTo>
                  <a:cubicBezTo>
                    <a:pt x="88" y="0"/>
                    <a:pt x="88" y="0"/>
                    <a:pt x="88" y="0"/>
                  </a:cubicBezTo>
                  <a:cubicBezTo>
                    <a:pt x="90" y="0"/>
                    <a:pt x="91" y="1"/>
                    <a:pt x="92" y="2"/>
                  </a:cubicBezTo>
                  <a:cubicBezTo>
                    <a:pt x="93" y="3"/>
                    <a:pt x="94" y="5"/>
                    <a:pt x="94" y="6"/>
                  </a:cubicBezTo>
                  <a:cubicBezTo>
                    <a:pt x="94" y="34"/>
                    <a:pt x="74" y="56"/>
                    <a:pt x="47" y="56"/>
                  </a:cubicBezTo>
                  <a:close/>
                  <a:moveTo>
                    <a:pt x="13" y="12"/>
                  </a:moveTo>
                  <a:cubicBezTo>
                    <a:pt x="15" y="31"/>
                    <a:pt x="29" y="44"/>
                    <a:pt x="47" y="44"/>
                  </a:cubicBezTo>
                  <a:cubicBezTo>
                    <a:pt x="65" y="44"/>
                    <a:pt x="79" y="31"/>
                    <a:pt x="82" y="12"/>
                  </a:cubicBezTo>
                  <a:lnTo>
                    <a:pt x="13"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6" name="Freeform 12">
              <a:extLst>
                <a:ext uri="{FF2B5EF4-FFF2-40B4-BE49-F238E27FC236}">
                  <a16:creationId xmlns:a16="http://schemas.microsoft.com/office/drawing/2014/main" id="{9A7B4980-F4B3-A149-A900-28415FEB81F6}"/>
                </a:ext>
              </a:extLst>
            </p:cNvPr>
            <p:cNvSpPr>
              <a:spLocks/>
            </p:cNvSpPr>
            <p:nvPr/>
          </p:nvSpPr>
          <p:spPr bwMode="auto">
            <a:xfrm>
              <a:off x="563" y="726"/>
              <a:ext cx="153" cy="18"/>
            </a:xfrm>
            <a:custGeom>
              <a:avLst/>
              <a:gdLst>
                <a:gd name="T0" fmla="*/ 94 w 100"/>
                <a:gd name="T1" fmla="*/ 12 h 12"/>
                <a:gd name="T2" fmla="*/ 6 w 100"/>
                <a:gd name="T3" fmla="*/ 12 h 12"/>
                <a:gd name="T4" fmla="*/ 0 w 100"/>
                <a:gd name="T5" fmla="*/ 6 h 12"/>
                <a:gd name="T6" fmla="*/ 6 w 100"/>
                <a:gd name="T7" fmla="*/ 0 h 12"/>
                <a:gd name="T8" fmla="*/ 94 w 100"/>
                <a:gd name="T9" fmla="*/ 0 h 12"/>
                <a:gd name="T10" fmla="*/ 100 w 100"/>
                <a:gd name="T11" fmla="*/ 6 h 12"/>
                <a:gd name="T12" fmla="*/ 94 w 100"/>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100" h="12">
                  <a:moveTo>
                    <a:pt x="94" y="12"/>
                  </a:moveTo>
                  <a:cubicBezTo>
                    <a:pt x="6" y="12"/>
                    <a:pt x="6" y="12"/>
                    <a:pt x="6" y="12"/>
                  </a:cubicBezTo>
                  <a:cubicBezTo>
                    <a:pt x="2" y="12"/>
                    <a:pt x="0" y="10"/>
                    <a:pt x="0" y="6"/>
                  </a:cubicBezTo>
                  <a:cubicBezTo>
                    <a:pt x="0" y="3"/>
                    <a:pt x="2" y="0"/>
                    <a:pt x="6" y="0"/>
                  </a:cubicBezTo>
                  <a:cubicBezTo>
                    <a:pt x="94" y="0"/>
                    <a:pt x="94" y="0"/>
                    <a:pt x="94" y="0"/>
                  </a:cubicBezTo>
                  <a:cubicBezTo>
                    <a:pt x="98" y="0"/>
                    <a:pt x="100" y="3"/>
                    <a:pt x="100" y="6"/>
                  </a:cubicBezTo>
                  <a:cubicBezTo>
                    <a:pt x="100" y="10"/>
                    <a:pt x="98" y="12"/>
                    <a:pt x="9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7" name="Freeform 13">
              <a:extLst>
                <a:ext uri="{FF2B5EF4-FFF2-40B4-BE49-F238E27FC236}">
                  <a16:creationId xmlns:a16="http://schemas.microsoft.com/office/drawing/2014/main" id="{CD6B0A6B-597F-4E4C-A0FC-EFC38B204DD0}"/>
                </a:ext>
              </a:extLst>
            </p:cNvPr>
            <p:cNvSpPr>
              <a:spLocks/>
            </p:cNvSpPr>
            <p:nvPr/>
          </p:nvSpPr>
          <p:spPr bwMode="auto">
            <a:xfrm>
              <a:off x="750" y="726"/>
              <a:ext cx="172" cy="18"/>
            </a:xfrm>
            <a:custGeom>
              <a:avLst/>
              <a:gdLst>
                <a:gd name="T0" fmla="*/ 106 w 112"/>
                <a:gd name="T1" fmla="*/ 12 h 12"/>
                <a:gd name="T2" fmla="*/ 6 w 112"/>
                <a:gd name="T3" fmla="*/ 12 h 12"/>
                <a:gd name="T4" fmla="*/ 0 w 112"/>
                <a:gd name="T5" fmla="*/ 6 h 12"/>
                <a:gd name="T6" fmla="*/ 6 w 112"/>
                <a:gd name="T7" fmla="*/ 0 h 12"/>
                <a:gd name="T8" fmla="*/ 106 w 112"/>
                <a:gd name="T9" fmla="*/ 0 h 12"/>
                <a:gd name="T10" fmla="*/ 112 w 112"/>
                <a:gd name="T11" fmla="*/ 6 h 12"/>
                <a:gd name="T12" fmla="*/ 106 w 112"/>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112" h="12">
                  <a:moveTo>
                    <a:pt x="106" y="12"/>
                  </a:moveTo>
                  <a:cubicBezTo>
                    <a:pt x="6" y="12"/>
                    <a:pt x="6" y="12"/>
                    <a:pt x="6" y="12"/>
                  </a:cubicBezTo>
                  <a:cubicBezTo>
                    <a:pt x="2" y="12"/>
                    <a:pt x="0" y="9"/>
                    <a:pt x="0" y="6"/>
                  </a:cubicBezTo>
                  <a:cubicBezTo>
                    <a:pt x="0" y="3"/>
                    <a:pt x="2" y="0"/>
                    <a:pt x="6" y="0"/>
                  </a:cubicBezTo>
                  <a:cubicBezTo>
                    <a:pt x="106" y="0"/>
                    <a:pt x="106" y="0"/>
                    <a:pt x="106" y="0"/>
                  </a:cubicBezTo>
                  <a:cubicBezTo>
                    <a:pt x="109" y="0"/>
                    <a:pt x="112" y="3"/>
                    <a:pt x="112" y="6"/>
                  </a:cubicBezTo>
                  <a:cubicBezTo>
                    <a:pt x="112" y="9"/>
                    <a:pt x="109" y="12"/>
                    <a:pt x="10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34" name="Group 127">
            <a:extLst>
              <a:ext uri="{FF2B5EF4-FFF2-40B4-BE49-F238E27FC236}">
                <a16:creationId xmlns:a16="http://schemas.microsoft.com/office/drawing/2014/main" id="{26DA099A-68DD-4F43-8FC7-141CAF6D1F91}"/>
              </a:ext>
            </a:extLst>
          </p:cNvPr>
          <p:cNvGrpSpPr>
            <a:grpSpLocks noChangeAspect="1"/>
          </p:cNvGrpSpPr>
          <p:nvPr userDrawn="1"/>
        </p:nvGrpSpPr>
        <p:grpSpPr bwMode="auto">
          <a:xfrm>
            <a:off x="7145733" y="3130536"/>
            <a:ext cx="464916" cy="454373"/>
            <a:chOff x="4656" y="1821"/>
            <a:chExt cx="441" cy="431"/>
          </a:xfrm>
          <a:solidFill>
            <a:schemeClr val="accent1"/>
          </a:solidFill>
        </p:grpSpPr>
        <p:sp>
          <p:nvSpPr>
            <p:cNvPr id="235" name="Freeform 128">
              <a:extLst>
                <a:ext uri="{FF2B5EF4-FFF2-40B4-BE49-F238E27FC236}">
                  <a16:creationId xmlns:a16="http://schemas.microsoft.com/office/drawing/2014/main" id="{78927280-4152-A345-AA5D-215134AE8360}"/>
                </a:ext>
              </a:extLst>
            </p:cNvPr>
            <p:cNvSpPr>
              <a:spLocks/>
            </p:cNvSpPr>
            <p:nvPr/>
          </p:nvSpPr>
          <p:spPr bwMode="auto">
            <a:xfrm>
              <a:off x="4682" y="2037"/>
              <a:ext cx="415" cy="215"/>
            </a:xfrm>
            <a:custGeom>
              <a:avLst/>
              <a:gdLst>
                <a:gd name="T0" fmla="*/ 7 w 271"/>
                <a:gd name="T1" fmla="*/ 144 h 144"/>
                <a:gd name="T2" fmla="*/ 2 w 271"/>
                <a:gd name="T3" fmla="*/ 142 h 144"/>
                <a:gd name="T4" fmla="*/ 3 w 271"/>
                <a:gd name="T5" fmla="*/ 134 h 144"/>
                <a:gd name="T6" fmla="*/ 111 w 271"/>
                <a:gd name="T7" fmla="*/ 38 h 144"/>
                <a:gd name="T8" fmla="*/ 119 w 271"/>
                <a:gd name="T9" fmla="*/ 38 h 144"/>
                <a:gd name="T10" fmla="*/ 175 w 271"/>
                <a:gd name="T11" fmla="*/ 83 h 144"/>
                <a:gd name="T12" fmla="*/ 261 w 271"/>
                <a:gd name="T13" fmla="*/ 2 h 144"/>
                <a:gd name="T14" fmla="*/ 269 w 271"/>
                <a:gd name="T15" fmla="*/ 3 h 144"/>
                <a:gd name="T16" fmla="*/ 269 w 271"/>
                <a:gd name="T17" fmla="*/ 11 h 144"/>
                <a:gd name="T18" fmla="*/ 179 w 271"/>
                <a:gd name="T19" fmla="*/ 95 h 144"/>
                <a:gd name="T20" fmla="*/ 171 w 271"/>
                <a:gd name="T21" fmla="*/ 95 h 144"/>
                <a:gd name="T22" fmla="*/ 115 w 271"/>
                <a:gd name="T23" fmla="*/ 50 h 144"/>
                <a:gd name="T24" fmla="*/ 11 w 271"/>
                <a:gd name="T25" fmla="*/ 143 h 144"/>
                <a:gd name="T26" fmla="*/ 7 w 271"/>
                <a:gd name="T27" fmla="*/ 144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71" h="144">
                  <a:moveTo>
                    <a:pt x="7" y="144"/>
                  </a:moveTo>
                  <a:cubicBezTo>
                    <a:pt x="5" y="144"/>
                    <a:pt x="4" y="144"/>
                    <a:pt x="2" y="142"/>
                  </a:cubicBezTo>
                  <a:cubicBezTo>
                    <a:pt x="0" y="140"/>
                    <a:pt x="0" y="136"/>
                    <a:pt x="3" y="134"/>
                  </a:cubicBezTo>
                  <a:cubicBezTo>
                    <a:pt x="111" y="38"/>
                    <a:pt x="111" y="38"/>
                    <a:pt x="111" y="38"/>
                  </a:cubicBezTo>
                  <a:cubicBezTo>
                    <a:pt x="113" y="36"/>
                    <a:pt x="116" y="36"/>
                    <a:pt x="119" y="38"/>
                  </a:cubicBezTo>
                  <a:cubicBezTo>
                    <a:pt x="175" y="83"/>
                    <a:pt x="175" y="83"/>
                    <a:pt x="175" y="83"/>
                  </a:cubicBezTo>
                  <a:cubicBezTo>
                    <a:pt x="261" y="2"/>
                    <a:pt x="261" y="2"/>
                    <a:pt x="261" y="2"/>
                  </a:cubicBezTo>
                  <a:cubicBezTo>
                    <a:pt x="263" y="0"/>
                    <a:pt x="267" y="0"/>
                    <a:pt x="269" y="3"/>
                  </a:cubicBezTo>
                  <a:cubicBezTo>
                    <a:pt x="271" y="5"/>
                    <a:pt x="271" y="9"/>
                    <a:pt x="269" y="11"/>
                  </a:cubicBezTo>
                  <a:cubicBezTo>
                    <a:pt x="179" y="95"/>
                    <a:pt x="179" y="95"/>
                    <a:pt x="179" y="95"/>
                  </a:cubicBezTo>
                  <a:cubicBezTo>
                    <a:pt x="177" y="97"/>
                    <a:pt x="173" y="97"/>
                    <a:pt x="171" y="95"/>
                  </a:cubicBezTo>
                  <a:cubicBezTo>
                    <a:pt x="115" y="50"/>
                    <a:pt x="115" y="50"/>
                    <a:pt x="115" y="50"/>
                  </a:cubicBezTo>
                  <a:cubicBezTo>
                    <a:pt x="11" y="143"/>
                    <a:pt x="11" y="143"/>
                    <a:pt x="11" y="143"/>
                  </a:cubicBezTo>
                  <a:cubicBezTo>
                    <a:pt x="10" y="144"/>
                    <a:pt x="8" y="144"/>
                    <a:pt x="7" y="1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36" name="Freeform 129">
              <a:extLst>
                <a:ext uri="{FF2B5EF4-FFF2-40B4-BE49-F238E27FC236}">
                  <a16:creationId xmlns:a16="http://schemas.microsoft.com/office/drawing/2014/main" id="{7096CC96-16F5-7E42-AA31-AC96F5CDDF98}"/>
                </a:ext>
              </a:extLst>
            </p:cNvPr>
            <p:cNvSpPr>
              <a:spLocks/>
            </p:cNvSpPr>
            <p:nvPr/>
          </p:nvSpPr>
          <p:spPr bwMode="auto">
            <a:xfrm>
              <a:off x="5007" y="2038"/>
              <a:ext cx="90" cy="90"/>
            </a:xfrm>
            <a:custGeom>
              <a:avLst/>
              <a:gdLst>
                <a:gd name="T0" fmla="*/ 53 w 59"/>
                <a:gd name="T1" fmla="*/ 60 h 60"/>
                <a:gd name="T2" fmla="*/ 47 w 59"/>
                <a:gd name="T3" fmla="*/ 54 h 60"/>
                <a:gd name="T4" fmla="*/ 47 w 59"/>
                <a:gd name="T5" fmla="*/ 12 h 60"/>
                <a:gd name="T6" fmla="*/ 6 w 59"/>
                <a:gd name="T7" fmla="*/ 12 h 60"/>
                <a:gd name="T8" fmla="*/ 0 w 59"/>
                <a:gd name="T9" fmla="*/ 6 h 60"/>
                <a:gd name="T10" fmla="*/ 6 w 59"/>
                <a:gd name="T11" fmla="*/ 0 h 60"/>
                <a:gd name="T12" fmla="*/ 53 w 59"/>
                <a:gd name="T13" fmla="*/ 0 h 60"/>
                <a:gd name="T14" fmla="*/ 59 w 59"/>
                <a:gd name="T15" fmla="*/ 6 h 60"/>
                <a:gd name="T16" fmla="*/ 59 w 59"/>
                <a:gd name="T17" fmla="*/ 54 h 60"/>
                <a:gd name="T18" fmla="*/ 53 w 59"/>
                <a:gd name="T19" fmla="*/ 6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9" h="60">
                  <a:moveTo>
                    <a:pt x="53" y="60"/>
                  </a:moveTo>
                  <a:cubicBezTo>
                    <a:pt x="50" y="60"/>
                    <a:pt x="47" y="57"/>
                    <a:pt x="47" y="54"/>
                  </a:cubicBezTo>
                  <a:cubicBezTo>
                    <a:pt x="47" y="12"/>
                    <a:pt x="47" y="12"/>
                    <a:pt x="47" y="12"/>
                  </a:cubicBezTo>
                  <a:cubicBezTo>
                    <a:pt x="6" y="12"/>
                    <a:pt x="6" y="12"/>
                    <a:pt x="6" y="12"/>
                  </a:cubicBezTo>
                  <a:cubicBezTo>
                    <a:pt x="2" y="12"/>
                    <a:pt x="0" y="9"/>
                    <a:pt x="0" y="6"/>
                  </a:cubicBezTo>
                  <a:cubicBezTo>
                    <a:pt x="0" y="2"/>
                    <a:pt x="2" y="0"/>
                    <a:pt x="6" y="0"/>
                  </a:cubicBezTo>
                  <a:cubicBezTo>
                    <a:pt x="53" y="0"/>
                    <a:pt x="53" y="0"/>
                    <a:pt x="53" y="0"/>
                  </a:cubicBezTo>
                  <a:cubicBezTo>
                    <a:pt x="56" y="0"/>
                    <a:pt x="59" y="2"/>
                    <a:pt x="59" y="6"/>
                  </a:cubicBezTo>
                  <a:cubicBezTo>
                    <a:pt x="59" y="54"/>
                    <a:pt x="59" y="54"/>
                    <a:pt x="59" y="54"/>
                  </a:cubicBezTo>
                  <a:cubicBezTo>
                    <a:pt x="59" y="57"/>
                    <a:pt x="56" y="60"/>
                    <a:pt x="53"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37" name="Freeform 130">
              <a:extLst>
                <a:ext uri="{FF2B5EF4-FFF2-40B4-BE49-F238E27FC236}">
                  <a16:creationId xmlns:a16="http://schemas.microsoft.com/office/drawing/2014/main" id="{8C889260-9971-2F40-8AA7-F1A4FF7B8A74}"/>
                </a:ext>
              </a:extLst>
            </p:cNvPr>
            <p:cNvSpPr>
              <a:spLocks/>
            </p:cNvSpPr>
            <p:nvPr/>
          </p:nvSpPr>
          <p:spPr bwMode="auto">
            <a:xfrm>
              <a:off x="4656" y="1821"/>
              <a:ext cx="331" cy="307"/>
            </a:xfrm>
            <a:custGeom>
              <a:avLst/>
              <a:gdLst>
                <a:gd name="T0" fmla="*/ 60 w 216"/>
                <a:gd name="T1" fmla="*/ 205 h 205"/>
                <a:gd name="T2" fmla="*/ 57 w 216"/>
                <a:gd name="T3" fmla="*/ 204 h 205"/>
                <a:gd name="T4" fmla="*/ 0 w 216"/>
                <a:gd name="T5" fmla="*/ 108 h 205"/>
                <a:gd name="T6" fmla="*/ 108 w 216"/>
                <a:gd name="T7" fmla="*/ 0 h 205"/>
                <a:gd name="T8" fmla="*/ 216 w 216"/>
                <a:gd name="T9" fmla="*/ 108 h 205"/>
                <a:gd name="T10" fmla="*/ 196 w 216"/>
                <a:gd name="T11" fmla="*/ 171 h 205"/>
                <a:gd name="T12" fmla="*/ 188 w 216"/>
                <a:gd name="T13" fmla="*/ 172 h 205"/>
                <a:gd name="T14" fmla="*/ 186 w 216"/>
                <a:gd name="T15" fmla="*/ 164 h 205"/>
                <a:gd name="T16" fmla="*/ 204 w 216"/>
                <a:gd name="T17" fmla="*/ 108 h 205"/>
                <a:gd name="T18" fmla="*/ 108 w 216"/>
                <a:gd name="T19" fmla="*/ 12 h 205"/>
                <a:gd name="T20" fmla="*/ 12 w 216"/>
                <a:gd name="T21" fmla="*/ 108 h 205"/>
                <a:gd name="T22" fmla="*/ 63 w 216"/>
                <a:gd name="T23" fmla="*/ 193 h 205"/>
                <a:gd name="T24" fmla="*/ 65 w 216"/>
                <a:gd name="T25" fmla="*/ 201 h 205"/>
                <a:gd name="T26" fmla="*/ 60 w 216"/>
                <a:gd name="T27" fmla="*/ 205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6" h="205">
                  <a:moveTo>
                    <a:pt x="60" y="205"/>
                  </a:moveTo>
                  <a:cubicBezTo>
                    <a:pt x="59" y="205"/>
                    <a:pt x="58" y="204"/>
                    <a:pt x="57" y="204"/>
                  </a:cubicBezTo>
                  <a:cubicBezTo>
                    <a:pt x="22" y="185"/>
                    <a:pt x="0" y="148"/>
                    <a:pt x="0" y="108"/>
                  </a:cubicBezTo>
                  <a:cubicBezTo>
                    <a:pt x="0" y="49"/>
                    <a:pt x="48" y="0"/>
                    <a:pt x="108" y="0"/>
                  </a:cubicBezTo>
                  <a:cubicBezTo>
                    <a:pt x="167" y="0"/>
                    <a:pt x="216" y="49"/>
                    <a:pt x="216" y="108"/>
                  </a:cubicBezTo>
                  <a:cubicBezTo>
                    <a:pt x="216" y="131"/>
                    <a:pt x="209" y="153"/>
                    <a:pt x="196" y="171"/>
                  </a:cubicBezTo>
                  <a:cubicBezTo>
                    <a:pt x="194" y="173"/>
                    <a:pt x="190" y="174"/>
                    <a:pt x="188" y="172"/>
                  </a:cubicBezTo>
                  <a:cubicBezTo>
                    <a:pt x="185" y="170"/>
                    <a:pt x="184" y="167"/>
                    <a:pt x="186" y="164"/>
                  </a:cubicBezTo>
                  <a:cubicBezTo>
                    <a:pt x="198" y="148"/>
                    <a:pt x="204" y="128"/>
                    <a:pt x="204" y="108"/>
                  </a:cubicBezTo>
                  <a:cubicBezTo>
                    <a:pt x="204" y="56"/>
                    <a:pt x="161" y="12"/>
                    <a:pt x="108" y="12"/>
                  </a:cubicBezTo>
                  <a:cubicBezTo>
                    <a:pt x="55" y="12"/>
                    <a:pt x="12" y="56"/>
                    <a:pt x="12" y="108"/>
                  </a:cubicBezTo>
                  <a:cubicBezTo>
                    <a:pt x="12" y="144"/>
                    <a:pt x="31" y="177"/>
                    <a:pt x="63" y="193"/>
                  </a:cubicBezTo>
                  <a:cubicBezTo>
                    <a:pt x="66" y="195"/>
                    <a:pt x="67" y="198"/>
                    <a:pt x="65" y="201"/>
                  </a:cubicBezTo>
                  <a:cubicBezTo>
                    <a:pt x="64" y="203"/>
                    <a:pt x="62" y="205"/>
                    <a:pt x="60" y="20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38" name="Freeform 131">
              <a:extLst>
                <a:ext uri="{FF2B5EF4-FFF2-40B4-BE49-F238E27FC236}">
                  <a16:creationId xmlns:a16="http://schemas.microsoft.com/office/drawing/2014/main" id="{A5D47A1B-2141-4945-9F0E-589BB8088B6D}"/>
                </a:ext>
              </a:extLst>
            </p:cNvPr>
            <p:cNvSpPr>
              <a:spLocks/>
            </p:cNvSpPr>
            <p:nvPr/>
          </p:nvSpPr>
          <p:spPr bwMode="auto">
            <a:xfrm>
              <a:off x="4812" y="2035"/>
              <a:ext cx="19" cy="39"/>
            </a:xfrm>
            <a:custGeom>
              <a:avLst/>
              <a:gdLst>
                <a:gd name="T0" fmla="*/ 6 w 12"/>
                <a:gd name="T1" fmla="*/ 26 h 26"/>
                <a:gd name="T2" fmla="*/ 0 w 12"/>
                <a:gd name="T3" fmla="*/ 20 h 26"/>
                <a:gd name="T4" fmla="*/ 0 w 12"/>
                <a:gd name="T5" fmla="*/ 6 h 26"/>
                <a:gd name="T6" fmla="*/ 6 w 12"/>
                <a:gd name="T7" fmla="*/ 0 h 26"/>
                <a:gd name="T8" fmla="*/ 12 w 12"/>
                <a:gd name="T9" fmla="*/ 6 h 26"/>
                <a:gd name="T10" fmla="*/ 12 w 12"/>
                <a:gd name="T11" fmla="*/ 20 h 26"/>
                <a:gd name="T12" fmla="*/ 6 w 12"/>
                <a:gd name="T13" fmla="*/ 26 h 26"/>
              </a:gdLst>
              <a:ahLst/>
              <a:cxnLst>
                <a:cxn ang="0">
                  <a:pos x="T0" y="T1"/>
                </a:cxn>
                <a:cxn ang="0">
                  <a:pos x="T2" y="T3"/>
                </a:cxn>
                <a:cxn ang="0">
                  <a:pos x="T4" y="T5"/>
                </a:cxn>
                <a:cxn ang="0">
                  <a:pos x="T6" y="T7"/>
                </a:cxn>
                <a:cxn ang="0">
                  <a:pos x="T8" y="T9"/>
                </a:cxn>
                <a:cxn ang="0">
                  <a:pos x="T10" y="T11"/>
                </a:cxn>
                <a:cxn ang="0">
                  <a:pos x="T12" y="T13"/>
                </a:cxn>
              </a:cxnLst>
              <a:rect l="0" t="0" r="r" b="b"/>
              <a:pathLst>
                <a:path w="12" h="26">
                  <a:moveTo>
                    <a:pt x="6" y="26"/>
                  </a:moveTo>
                  <a:cubicBezTo>
                    <a:pt x="3" y="26"/>
                    <a:pt x="0" y="23"/>
                    <a:pt x="0" y="20"/>
                  </a:cubicBezTo>
                  <a:cubicBezTo>
                    <a:pt x="0" y="6"/>
                    <a:pt x="0" y="6"/>
                    <a:pt x="0" y="6"/>
                  </a:cubicBezTo>
                  <a:cubicBezTo>
                    <a:pt x="0" y="3"/>
                    <a:pt x="3" y="0"/>
                    <a:pt x="6" y="0"/>
                  </a:cubicBezTo>
                  <a:cubicBezTo>
                    <a:pt x="9" y="0"/>
                    <a:pt x="12" y="3"/>
                    <a:pt x="12" y="6"/>
                  </a:cubicBezTo>
                  <a:cubicBezTo>
                    <a:pt x="12" y="20"/>
                    <a:pt x="12" y="20"/>
                    <a:pt x="12" y="20"/>
                  </a:cubicBezTo>
                  <a:cubicBezTo>
                    <a:pt x="12" y="23"/>
                    <a:pt x="9" y="26"/>
                    <a:pt x="6" y="2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39" name="Freeform 132">
              <a:extLst>
                <a:ext uri="{FF2B5EF4-FFF2-40B4-BE49-F238E27FC236}">
                  <a16:creationId xmlns:a16="http://schemas.microsoft.com/office/drawing/2014/main" id="{C5C6BBAC-F34B-7C43-9879-1B7567B25FFB}"/>
                </a:ext>
              </a:extLst>
            </p:cNvPr>
            <p:cNvSpPr>
              <a:spLocks/>
            </p:cNvSpPr>
            <p:nvPr/>
          </p:nvSpPr>
          <p:spPr bwMode="auto">
            <a:xfrm>
              <a:off x="4812" y="1893"/>
              <a:ext cx="19" cy="39"/>
            </a:xfrm>
            <a:custGeom>
              <a:avLst/>
              <a:gdLst>
                <a:gd name="T0" fmla="*/ 6 w 12"/>
                <a:gd name="T1" fmla="*/ 26 h 26"/>
                <a:gd name="T2" fmla="*/ 0 w 12"/>
                <a:gd name="T3" fmla="*/ 20 h 26"/>
                <a:gd name="T4" fmla="*/ 0 w 12"/>
                <a:gd name="T5" fmla="*/ 6 h 26"/>
                <a:gd name="T6" fmla="*/ 6 w 12"/>
                <a:gd name="T7" fmla="*/ 0 h 26"/>
                <a:gd name="T8" fmla="*/ 12 w 12"/>
                <a:gd name="T9" fmla="*/ 6 h 26"/>
                <a:gd name="T10" fmla="*/ 12 w 12"/>
                <a:gd name="T11" fmla="*/ 20 h 26"/>
                <a:gd name="T12" fmla="*/ 6 w 12"/>
                <a:gd name="T13" fmla="*/ 26 h 26"/>
              </a:gdLst>
              <a:ahLst/>
              <a:cxnLst>
                <a:cxn ang="0">
                  <a:pos x="T0" y="T1"/>
                </a:cxn>
                <a:cxn ang="0">
                  <a:pos x="T2" y="T3"/>
                </a:cxn>
                <a:cxn ang="0">
                  <a:pos x="T4" y="T5"/>
                </a:cxn>
                <a:cxn ang="0">
                  <a:pos x="T6" y="T7"/>
                </a:cxn>
                <a:cxn ang="0">
                  <a:pos x="T8" y="T9"/>
                </a:cxn>
                <a:cxn ang="0">
                  <a:pos x="T10" y="T11"/>
                </a:cxn>
                <a:cxn ang="0">
                  <a:pos x="T12" y="T13"/>
                </a:cxn>
              </a:cxnLst>
              <a:rect l="0" t="0" r="r" b="b"/>
              <a:pathLst>
                <a:path w="12" h="26">
                  <a:moveTo>
                    <a:pt x="6" y="26"/>
                  </a:moveTo>
                  <a:cubicBezTo>
                    <a:pt x="3" y="26"/>
                    <a:pt x="0" y="23"/>
                    <a:pt x="0" y="20"/>
                  </a:cubicBezTo>
                  <a:cubicBezTo>
                    <a:pt x="0" y="6"/>
                    <a:pt x="0" y="6"/>
                    <a:pt x="0" y="6"/>
                  </a:cubicBezTo>
                  <a:cubicBezTo>
                    <a:pt x="0" y="3"/>
                    <a:pt x="3" y="0"/>
                    <a:pt x="6" y="0"/>
                  </a:cubicBezTo>
                  <a:cubicBezTo>
                    <a:pt x="9" y="0"/>
                    <a:pt x="12" y="3"/>
                    <a:pt x="12" y="6"/>
                  </a:cubicBezTo>
                  <a:cubicBezTo>
                    <a:pt x="12" y="20"/>
                    <a:pt x="12" y="20"/>
                    <a:pt x="12" y="20"/>
                  </a:cubicBezTo>
                  <a:cubicBezTo>
                    <a:pt x="12" y="23"/>
                    <a:pt x="9" y="26"/>
                    <a:pt x="6" y="2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40" name="Freeform 133">
              <a:extLst>
                <a:ext uri="{FF2B5EF4-FFF2-40B4-BE49-F238E27FC236}">
                  <a16:creationId xmlns:a16="http://schemas.microsoft.com/office/drawing/2014/main" id="{0E22282C-227B-014F-891F-C55AF7AEC82D}"/>
                </a:ext>
              </a:extLst>
            </p:cNvPr>
            <p:cNvSpPr>
              <a:spLocks/>
            </p:cNvSpPr>
            <p:nvPr/>
          </p:nvSpPr>
          <p:spPr bwMode="auto">
            <a:xfrm>
              <a:off x="4780" y="1914"/>
              <a:ext cx="81" cy="139"/>
            </a:xfrm>
            <a:custGeom>
              <a:avLst/>
              <a:gdLst>
                <a:gd name="T0" fmla="*/ 27 w 53"/>
                <a:gd name="T1" fmla="*/ 93 h 93"/>
                <a:gd name="T2" fmla="*/ 0 w 53"/>
                <a:gd name="T3" fmla="*/ 67 h 93"/>
                <a:gd name="T4" fmla="*/ 6 w 53"/>
                <a:gd name="T5" fmla="*/ 61 h 93"/>
                <a:gd name="T6" fmla="*/ 12 w 53"/>
                <a:gd name="T7" fmla="*/ 67 h 93"/>
                <a:gd name="T8" fmla="*/ 27 w 53"/>
                <a:gd name="T9" fmla="*/ 81 h 93"/>
                <a:gd name="T10" fmla="*/ 41 w 53"/>
                <a:gd name="T11" fmla="*/ 67 h 93"/>
                <a:gd name="T12" fmla="*/ 27 w 53"/>
                <a:gd name="T13" fmla="*/ 52 h 93"/>
                <a:gd name="T14" fmla="*/ 0 w 53"/>
                <a:gd name="T15" fmla="*/ 26 h 93"/>
                <a:gd name="T16" fmla="*/ 27 w 53"/>
                <a:gd name="T17" fmla="*/ 0 h 93"/>
                <a:gd name="T18" fmla="*/ 53 w 53"/>
                <a:gd name="T19" fmla="*/ 26 h 93"/>
                <a:gd name="T20" fmla="*/ 47 w 53"/>
                <a:gd name="T21" fmla="*/ 32 h 93"/>
                <a:gd name="T22" fmla="*/ 41 w 53"/>
                <a:gd name="T23" fmla="*/ 26 h 93"/>
                <a:gd name="T24" fmla="*/ 27 w 53"/>
                <a:gd name="T25" fmla="*/ 12 h 93"/>
                <a:gd name="T26" fmla="*/ 12 w 53"/>
                <a:gd name="T27" fmla="*/ 26 h 93"/>
                <a:gd name="T28" fmla="*/ 27 w 53"/>
                <a:gd name="T29" fmla="*/ 40 h 93"/>
                <a:gd name="T30" fmla="*/ 53 w 53"/>
                <a:gd name="T31" fmla="*/ 67 h 93"/>
                <a:gd name="T32" fmla="*/ 27 w 53"/>
                <a:gd name="T33" fmla="*/ 93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3" h="93">
                  <a:moveTo>
                    <a:pt x="27" y="93"/>
                  </a:moveTo>
                  <a:cubicBezTo>
                    <a:pt x="12" y="93"/>
                    <a:pt x="0" y="81"/>
                    <a:pt x="0" y="67"/>
                  </a:cubicBezTo>
                  <a:cubicBezTo>
                    <a:pt x="0" y="64"/>
                    <a:pt x="3" y="61"/>
                    <a:pt x="6" y="61"/>
                  </a:cubicBezTo>
                  <a:cubicBezTo>
                    <a:pt x="10" y="61"/>
                    <a:pt x="12" y="64"/>
                    <a:pt x="12" y="67"/>
                  </a:cubicBezTo>
                  <a:cubicBezTo>
                    <a:pt x="12" y="75"/>
                    <a:pt x="19" y="81"/>
                    <a:pt x="27" y="81"/>
                  </a:cubicBezTo>
                  <a:cubicBezTo>
                    <a:pt x="35" y="81"/>
                    <a:pt x="41" y="75"/>
                    <a:pt x="41" y="67"/>
                  </a:cubicBezTo>
                  <a:cubicBezTo>
                    <a:pt x="41" y="59"/>
                    <a:pt x="35" y="52"/>
                    <a:pt x="27" y="52"/>
                  </a:cubicBezTo>
                  <a:cubicBezTo>
                    <a:pt x="12" y="52"/>
                    <a:pt x="0" y="41"/>
                    <a:pt x="0" y="26"/>
                  </a:cubicBezTo>
                  <a:cubicBezTo>
                    <a:pt x="0" y="12"/>
                    <a:pt x="12" y="0"/>
                    <a:pt x="27" y="0"/>
                  </a:cubicBezTo>
                  <a:cubicBezTo>
                    <a:pt x="41" y="0"/>
                    <a:pt x="53" y="12"/>
                    <a:pt x="53" y="26"/>
                  </a:cubicBezTo>
                  <a:cubicBezTo>
                    <a:pt x="53" y="29"/>
                    <a:pt x="51" y="32"/>
                    <a:pt x="47" y="32"/>
                  </a:cubicBezTo>
                  <a:cubicBezTo>
                    <a:pt x="44" y="32"/>
                    <a:pt x="41" y="29"/>
                    <a:pt x="41" y="26"/>
                  </a:cubicBezTo>
                  <a:cubicBezTo>
                    <a:pt x="41" y="18"/>
                    <a:pt x="35" y="12"/>
                    <a:pt x="27" y="12"/>
                  </a:cubicBezTo>
                  <a:cubicBezTo>
                    <a:pt x="19" y="12"/>
                    <a:pt x="12" y="18"/>
                    <a:pt x="12" y="26"/>
                  </a:cubicBezTo>
                  <a:cubicBezTo>
                    <a:pt x="12" y="34"/>
                    <a:pt x="19" y="40"/>
                    <a:pt x="27" y="40"/>
                  </a:cubicBezTo>
                  <a:cubicBezTo>
                    <a:pt x="41" y="40"/>
                    <a:pt x="53" y="52"/>
                    <a:pt x="53" y="67"/>
                  </a:cubicBezTo>
                  <a:cubicBezTo>
                    <a:pt x="53" y="81"/>
                    <a:pt x="41" y="93"/>
                    <a:pt x="27" y="9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grpSp>
      <p:grpSp>
        <p:nvGrpSpPr>
          <p:cNvPr id="241" name="Group 21">
            <a:extLst>
              <a:ext uri="{FF2B5EF4-FFF2-40B4-BE49-F238E27FC236}">
                <a16:creationId xmlns:a16="http://schemas.microsoft.com/office/drawing/2014/main" id="{DF8633A8-0907-CE44-BEF9-83365247F289}"/>
              </a:ext>
            </a:extLst>
          </p:cNvPr>
          <p:cNvGrpSpPr>
            <a:grpSpLocks noChangeAspect="1"/>
          </p:cNvGrpSpPr>
          <p:nvPr userDrawn="1"/>
        </p:nvGrpSpPr>
        <p:grpSpPr bwMode="auto">
          <a:xfrm>
            <a:off x="8420433" y="3170602"/>
            <a:ext cx="473118" cy="374241"/>
            <a:chOff x="526" y="695"/>
            <a:chExt cx="445" cy="352"/>
          </a:xfrm>
          <a:solidFill>
            <a:schemeClr val="accent1"/>
          </a:solidFill>
        </p:grpSpPr>
        <p:sp>
          <p:nvSpPr>
            <p:cNvPr id="242" name="Freeform 241">
              <a:extLst>
                <a:ext uri="{FF2B5EF4-FFF2-40B4-BE49-F238E27FC236}">
                  <a16:creationId xmlns:a16="http://schemas.microsoft.com/office/drawing/2014/main" id="{0AA12124-D907-9A4D-80E8-82D0A9B109B0}"/>
                </a:ext>
              </a:extLst>
            </p:cNvPr>
            <p:cNvSpPr>
              <a:spLocks/>
            </p:cNvSpPr>
            <p:nvPr/>
          </p:nvSpPr>
          <p:spPr bwMode="auto">
            <a:xfrm>
              <a:off x="526" y="741"/>
              <a:ext cx="382" cy="306"/>
            </a:xfrm>
            <a:custGeom>
              <a:avLst/>
              <a:gdLst>
                <a:gd name="T0" fmla="*/ 243 w 250"/>
                <a:gd name="T1" fmla="*/ 191 h 204"/>
                <a:gd name="T2" fmla="*/ 13 w 250"/>
                <a:gd name="T3" fmla="*/ 191 h 204"/>
                <a:gd name="T4" fmla="*/ 13 w 250"/>
                <a:gd name="T5" fmla="*/ 8 h 204"/>
                <a:gd name="T6" fmla="*/ 7 w 250"/>
                <a:gd name="T7" fmla="*/ 0 h 204"/>
                <a:gd name="T8" fmla="*/ 0 w 250"/>
                <a:gd name="T9" fmla="*/ 8 h 204"/>
                <a:gd name="T10" fmla="*/ 0 w 250"/>
                <a:gd name="T11" fmla="*/ 198 h 204"/>
                <a:gd name="T12" fmla="*/ 7 w 250"/>
                <a:gd name="T13" fmla="*/ 204 h 204"/>
                <a:gd name="T14" fmla="*/ 243 w 250"/>
                <a:gd name="T15" fmla="*/ 204 h 204"/>
                <a:gd name="T16" fmla="*/ 250 w 250"/>
                <a:gd name="T17" fmla="*/ 198 h 204"/>
                <a:gd name="T18" fmla="*/ 243 w 250"/>
                <a:gd name="T19" fmla="*/ 191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0" h="204">
                  <a:moveTo>
                    <a:pt x="243" y="191"/>
                  </a:moveTo>
                  <a:cubicBezTo>
                    <a:pt x="13" y="191"/>
                    <a:pt x="13" y="191"/>
                    <a:pt x="13" y="191"/>
                  </a:cubicBezTo>
                  <a:cubicBezTo>
                    <a:pt x="13" y="8"/>
                    <a:pt x="13" y="8"/>
                    <a:pt x="13" y="8"/>
                  </a:cubicBezTo>
                  <a:cubicBezTo>
                    <a:pt x="13" y="4"/>
                    <a:pt x="10" y="0"/>
                    <a:pt x="7" y="0"/>
                  </a:cubicBezTo>
                  <a:cubicBezTo>
                    <a:pt x="3" y="0"/>
                    <a:pt x="0" y="4"/>
                    <a:pt x="0" y="8"/>
                  </a:cubicBezTo>
                  <a:cubicBezTo>
                    <a:pt x="0" y="198"/>
                    <a:pt x="0" y="198"/>
                    <a:pt x="0" y="198"/>
                  </a:cubicBezTo>
                  <a:cubicBezTo>
                    <a:pt x="0" y="201"/>
                    <a:pt x="3" y="204"/>
                    <a:pt x="7" y="204"/>
                  </a:cubicBezTo>
                  <a:cubicBezTo>
                    <a:pt x="243" y="204"/>
                    <a:pt x="243" y="204"/>
                    <a:pt x="243" y="204"/>
                  </a:cubicBezTo>
                  <a:cubicBezTo>
                    <a:pt x="247" y="204"/>
                    <a:pt x="250" y="201"/>
                    <a:pt x="250" y="198"/>
                  </a:cubicBezTo>
                  <a:cubicBezTo>
                    <a:pt x="250" y="194"/>
                    <a:pt x="247" y="191"/>
                    <a:pt x="243" y="19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3" name="Freeform 242">
              <a:extLst>
                <a:ext uri="{FF2B5EF4-FFF2-40B4-BE49-F238E27FC236}">
                  <a16:creationId xmlns:a16="http://schemas.microsoft.com/office/drawing/2014/main" id="{F4562066-1535-0A41-9AF3-02D89DD896A2}"/>
                </a:ext>
              </a:extLst>
            </p:cNvPr>
            <p:cNvSpPr>
              <a:spLocks noEditPoints="1"/>
            </p:cNvSpPr>
            <p:nvPr/>
          </p:nvSpPr>
          <p:spPr bwMode="auto">
            <a:xfrm>
              <a:off x="573" y="695"/>
              <a:ext cx="398" cy="284"/>
            </a:xfrm>
            <a:custGeom>
              <a:avLst/>
              <a:gdLst>
                <a:gd name="T0" fmla="*/ 208 w 260"/>
                <a:gd name="T1" fmla="*/ 0 h 190"/>
                <a:gd name="T2" fmla="*/ 157 w 260"/>
                <a:gd name="T3" fmla="*/ 51 h 190"/>
                <a:gd name="T4" fmla="*/ 173 w 260"/>
                <a:gd name="T5" fmla="*/ 89 h 190"/>
                <a:gd name="T6" fmla="*/ 149 w 260"/>
                <a:gd name="T7" fmla="*/ 122 h 190"/>
                <a:gd name="T8" fmla="*/ 139 w 260"/>
                <a:gd name="T9" fmla="*/ 120 h 190"/>
                <a:gd name="T10" fmla="*/ 122 w 260"/>
                <a:gd name="T11" fmla="*/ 126 h 190"/>
                <a:gd name="T12" fmla="*/ 104 w 260"/>
                <a:gd name="T13" fmla="*/ 113 h 190"/>
                <a:gd name="T14" fmla="*/ 106 w 260"/>
                <a:gd name="T15" fmla="*/ 104 h 190"/>
                <a:gd name="T16" fmla="*/ 80 w 260"/>
                <a:gd name="T17" fmla="*/ 78 h 190"/>
                <a:gd name="T18" fmla="*/ 55 w 260"/>
                <a:gd name="T19" fmla="*/ 104 h 190"/>
                <a:gd name="T20" fmla="*/ 59 w 260"/>
                <a:gd name="T21" fmla="*/ 118 h 190"/>
                <a:gd name="T22" fmla="*/ 37 w 260"/>
                <a:gd name="T23" fmla="*/ 141 h 190"/>
                <a:gd name="T24" fmla="*/ 26 w 260"/>
                <a:gd name="T25" fmla="*/ 139 h 190"/>
                <a:gd name="T26" fmla="*/ 0 w 260"/>
                <a:gd name="T27" fmla="*/ 164 h 190"/>
                <a:gd name="T28" fmla="*/ 26 w 260"/>
                <a:gd name="T29" fmla="*/ 190 h 190"/>
                <a:gd name="T30" fmla="*/ 52 w 260"/>
                <a:gd name="T31" fmla="*/ 164 h 190"/>
                <a:gd name="T32" fmla="*/ 47 w 260"/>
                <a:gd name="T33" fmla="*/ 150 h 190"/>
                <a:gd name="T34" fmla="*/ 69 w 260"/>
                <a:gd name="T35" fmla="*/ 127 h 190"/>
                <a:gd name="T36" fmla="*/ 80 w 260"/>
                <a:gd name="T37" fmla="*/ 130 h 190"/>
                <a:gd name="T38" fmla="*/ 97 w 260"/>
                <a:gd name="T39" fmla="*/ 123 h 190"/>
                <a:gd name="T40" fmla="*/ 115 w 260"/>
                <a:gd name="T41" fmla="*/ 137 h 190"/>
                <a:gd name="T42" fmla="*/ 113 w 260"/>
                <a:gd name="T43" fmla="*/ 146 h 190"/>
                <a:gd name="T44" fmla="*/ 139 w 260"/>
                <a:gd name="T45" fmla="*/ 171 h 190"/>
                <a:gd name="T46" fmla="*/ 165 w 260"/>
                <a:gd name="T47" fmla="*/ 146 h 190"/>
                <a:gd name="T48" fmla="*/ 159 w 260"/>
                <a:gd name="T49" fmla="*/ 130 h 190"/>
                <a:gd name="T50" fmla="*/ 183 w 260"/>
                <a:gd name="T51" fmla="*/ 97 h 190"/>
                <a:gd name="T52" fmla="*/ 208 w 260"/>
                <a:gd name="T53" fmla="*/ 103 h 190"/>
                <a:gd name="T54" fmla="*/ 260 w 260"/>
                <a:gd name="T55" fmla="*/ 51 h 190"/>
                <a:gd name="T56" fmla="*/ 208 w 260"/>
                <a:gd name="T57" fmla="*/ 0 h 190"/>
                <a:gd name="T58" fmla="*/ 38 w 260"/>
                <a:gd name="T59" fmla="*/ 164 h 190"/>
                <a:gd name="T60" fmla="*/ 26 w 260"/>
                <a:gd name="T61" fmla="*/ 177 h 190"/>
                <a:gd name="T62" fmla="*/ 13 w 260"/>
                <a:gd name="T63" fmla="*/ 164 h 190"/>
                <a:gd name="T64" fmla="*/ 26 w 260"/>
                <a:gd name="T65" fmla="*/ 152 h 190"/>
                <a:gd name="T66" fmla="*/ 28 w 260"/>
                <a:gd name="T67" fmla="*/ 152 h 190"/>
                <a:gd name="T68" fmla="*/ 37 w 260"/>
                <a:gd name="T69" fmla="*/ 161 h 190"/>
                <a:gd name="T70" fmla="*/ 38 w 260"/>
                <a:gd name="T71" fmla="*/ 164 h 190"/>
                <a:gd name="T72" fmla="*/ 80 w 260"/>
                <a:gd name="T73" fmla="*/ 116 h 190"/>
                <a:gd name="T74" fmla="*/ 78 w 260"/>
                <a:gd name="T75" fmla="*/ 116 h 190"/>
                <a:gd name="T76" fmla="*/ 69 w 260"/>
                <a:gd name="T77" fmla="*/ 107 h 190"/>
                <a:gd name="T78" fmla="*/ 69 w 260"/>
                <a:gd name="T79" fmla="*/ 104 h 190"/>
                <a:gd name="T80" fmla="*/ 80 w 260"/>
                <a:gd name="T81" fmla="*/ 91 h 190"/>
                <a:gd name="T82" fmla="*/ 93 w 260"/>
                <a:gd name="T83" fmla="*/ 104 h 190"/>
                <a:gd name="T84" fmla="*/ 93 w 260"/>
                <a:gd name="T85" fmla="*/ 105 h 190"/>
                <a:gd name="T86" fmla="*/ 85 w 260"/>
                <a:gd name="T87" fmla="*/ 115 h 190"/>
                <a:gd name="T88" fmla="*/ 80 w 260"/>
                <a:gd name="T89" fmla="*/ 116 h 190"/>
                <a:gd name="T90" fmla="*/ 151 w 260"/>
                <a:gd name="T91" fmla="*/ 146 h 190"/>
                <a:gd name="T92" fmla="*/ 139 w 260"/>
                <a:gd name="T93" fmla="*/ 158 h 190"/>
                <a:gd name="T94" fmla="*/ 126 w 260"/>
                <a:gd name="T95" fmla="*/ 146 h 190"/>
                <a:gd name="T96" fmla="*/ 126 w 260"/>
                <a:gd name="T97" fmla="*/ 145 h 190"/>
                <a:gd name="T98" fmla="*/ 134 w 260"/>
                <a:gd name="T99" fmla="*/ 134 h 190"/>
                <a:gd name="T100" fmla="*/ 139 w 260"/>
                <a:gd name="T101" fmla="*/ 133 h 190"/>
                <a:gd name="T102" fmla="*/ 140 w 260"/>
                <a:gd name="T103" fmla="*/ 133 h 190"/>
                <a:gd name="T104" fmla="*/ 151 w 260"/>
                <a:gd name="T105" fmla="*/ 141 h 190"/>
                <a:gd name="T106" fmla="*/ 151 w 260"/>
                <a:gd name="T107" fmla="*/ 146 h 190"/>
                <a:gd name="T108" fmla="*/ 208 w 260"/>
                <a:gd name="T109" fmla="*/ 90 h 190"/>
                <a:gd name="T110" fmla="*/ 191 w 260"/>
                <a:gd name="T111" fmla="*/ 86 h 190"/>
                <a:gd name="T112" fmla="*/ 181 w 260"/>
                <a:gd name="T113" fmla="*/ 78 h 190"/>
                <a:gd name="T114" fmla="*/ 170 w 260"/>
                <a:gd name="T115" fmla="*/ 51 h 190"/>
                <a:gd name="T116" fmla="*/ 208 w 260"/>
                <a:gd name="T117" fmla="*/ 13 h 190"/>
                <a:gd name="T118" fmla="*/ 247 w 260"/>
                <a:gd name="T119" fmla="*/ 51 h 190"/>
                <a:gd name="T120" fmla="*/ 208 w 260"/>
                <a:gd name="T121" fmla="*/ 90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60" h="190">
                  <a:moveTo>
                    <a:pt x="208" y="0"/>
                  </a:moveTo>
                  <a:cubicBezTo>
                    <a:pt x="180" y="0"/>
                    <a:pt x="157" y="23"/>
                    <a:pt x="157" y="51"/>
                  </a:cubicBezTo>
                  <a:cubicBezTo>
                    <a:pt x="157" y="66"/>
                    <a:pt x="163" y="80"/>
                    <a:pt x="173" y="89"/>
                  </a:cubicBezTo>
                  <a:cubicBezTo>
                    <a:pt x="149" y="122"/>
                    <a:pt x="149" y="122"/>
                    <a:pt x="149" y="122"/>
                  </a:cubicBezTo>
                  <a:cubicBezTo>
                    <a:pt x="145" y="121"/>
                    <a:pt x="142" y="120"/>
                    <a:pt x="139" y="120"/>
                  </a:cubicBezTo>
                  <a:cubicBezTo>
                    <a:pt x="133" y="120"/>
                    <a:pt x="126" y="122"/>
                    <a:pt x="122" y="126"/>
                  </a:cubicBezTo>
                  <a:cubicBezTo>
                    <a:pt x="104" y="113"/>
                    <a:pt x="104" y="113"/>
                    <a:pt x="104" y="113"/>
                  </a:cubicBezTo>
                  <a:cubicBezTo>
                    <a:pt x="106" y="110"/>
                    <a:pt x="106" y="107"/>
                    <a:pt x="106" y="104"/>
                  </a:cubicBezTo>
                  <a:cubicBezTo>
                    <a:pt x="106" y="90"/>
                    <a:pt x="94" y="78"/>
                    <a:pt x="80" y="78"/>
                  </a:cubicBezTo>
                  <a:cubicBezTo>
                    <a:pt x="67" y="78"/>
                    <a:pt x="55" y="90"/>
                    <a:pt x="55" y="104"/>
                  </a:cubicBezTo>
                  <a:cubicBezTo>
                    <a:pt x="55" y="109"/>
                    <a:pt x="56" y="114"/>
                    <a:pt x="59" y="118"/>
                  </a:cubicBezTo>
                  <a:cubicBezTo>
                    <a:pt x="37" y="141"/>
                    <a:pt x="37" y="141"/>
                    <a:pt x="37" y="141"/>
                  </a:cubicBezTo>
                  <a:cubicBezTo>
                    <a:pt x="34" y="139"/>
                    <a:pt x="30" y="139"/>
                    <a:pt x="26" y="139"/>
                  </a:cubicBezTo>
                  <a:cubicBezTo>
                    <a:pt x="12" y="139"/>
                    <a:pt x="0" y="150"/>
                    <a:pt x="0" y="164"/>
                  </a:cubicBezTo>
                  <a:cubicBezTo>
                    <a:pt x="0" y="179"/>
                    <a:pt x="12" y="190"/>
                    <a:pt x="26" y="190"/>
                  </a:cubicBezTo>
                  <a:cubicBezTo>
                    <a:pt x="40" y="190"/>
                    <a:pt x="52" y="179"/>
                    <a:pt x="52" y="164"/>
                  </a:cubicBezTo>
                  <a:cubicBezTo>
                    <a:pt x="52" y="159"/>
                    <a:pt x="50" y="155"/>
                    <a:pt x="47" y="150"/>
                  </a:cubicBezTo>
                  <a:cubicBezTo>
                    <a:pt x="69" y="127"/>
                    <a:pt x="69" y="127"/>
                    <a:pt x="69" y="127"/>
                  </a:cubicBezTo>
                  <a:cubicBezTo>
                    <a:pt x="72" y="129"/>
                    <a:pt x="77" y="130"/>
                    <a:pt x="80" y="130"/>
                  </a:cubicBezTo>
                  <a:cubicBezTo>
                    <a:pt x="86" y="130"/>
                    <a:pt x="93" y="127"/>
                    <a:pt x="97" y="123"/>
                  </a:cubicBezTo>
                  <a:cubicBezTo>
                    <a:pt x="115" y="137"/>
                    <a:pt x="115" y="137"/>
                    <a:pt x="115" y="137"/>
                  </a:cubicBezTo>
                  <a:cubicBezTo>
                    <a:pt x="114" y="139"/>
                    <a:pt x="113" y="142"/>
                    <a:pt x="113" y="146"/>
                  </a:cubicBezTo>
                  <a:cubicBezTo>
                    <a:pt x="113" y="159"/>
                    <a:pt x="125" y="171"/>
                    <a:pt x="139" y="171"/>
                  </a:cubicBezTo>
                  <a:cubicBezTo>
                    <a:pt x="153" y="171"/>
                    <a:pt x="165" y="159"/>
                    <a:pt x="165" y="146"/>
                  </a:cubicBezTo>
                  <a:cubicBezTo>
                    <a:pt x="165" y="139"/>
                    <a:pt x="162" y="134"/>
                    <a:pt x="159" y="130"/>
                  </a:cubicBezTo>
                  <a:cubicBezTo>
                    <a:pt x="183" y="97"/>
                    <a:pt x="183" y="97"/>
                    <a:pt x="183" y="97"/>
                  </a:cubicBezTo>
                  <a:cubicBezTo>
                    <a:pt x="191" y="101"/>
                    <a:pt x="199" y="103"/>
                    <a:pt x="208" y="103"/>
                  </a:cubicBezTo>
                  <a:cubicBezTo>
                    <a:pt x="237" y="103"/>
                    <a:pt x="260" y="80"/>
                    <a:pt x="260" y="51"/>
                  </a:cubicBezTo>
                  <a:cubicBezTo>
                    <a:pt x="260" y="23"/>
                    <a:pt x="237" y="0"/>
                    <a:pt x="208" y="0"/>
                  </a:cubicBezTo>
                  <a:close/>
                  <a:moveTo>
                    <a:pt x="38" y="164"/>
                  </a:moveTo>
                  <a:cubicBezTo>
                    <a:pt x="38" y="172"/>
                    <a:pt x="33" y="177"/>
                    <a:pt x="26" y="177"/>
                  </a:cubicBezTo>
                  <a:cubicBezTo>
                    <a:pt x="19" y="177"/>
                    <a:pt x="13" y="172"/>
                    <a:pt x="13" y="164"/>
                  </a:cubicBezTo>
                  <a:cubicBezTo>
                    <a:pt x="13" y="157"/>
                    <a:pt x="19" y="152"/>
                    <a:pt x="26" y="152"/>
                  </a:cubicBezTo>
                  <a:cubicBezTo>
                    <a:pt x="27" y="152"/>
                    <a:pt x="28" y="152"/>
                    <a:pt x="28" y="152"/>
                  </a:cubicBezTo>
                  <a:cubicBezTo>
                    <a:pt x="33" y="153"/>
                    <a:pt x="37" y="156"/>
                    <a:pt x="37" y="161"/>
                  </a:cubicBezTo>
                  <a:cubicBezTo>
                    <a:pt x="38" y="162"/>
                    <a:pt x="38" y="164"/>
                    <a:pt x="38" y="164"/>
                  </a:cubicBezTo>
                  <a:close/>
                  <a:moveTo>
                    <a:pt x="80" y="116"/>
                  </a:moveTo>
                  <a:cubicBezTo>
                    <a:pt x="80" y="116"/>
                    <a:pt x="79" y="116"/>
                    <a:pt x="78" y="116"/>
                  </a:cubicBezTo>
                  <a:cubicBezTo>
                    <a:pt x="74" y="115"/>
                    <a:pt x="69" y="112"/>
                    <a:pt x="69" y="107"/>
                  </a:cubicBezTo>
                  <a:cubicBezTo>
                    <a:pt x="69" y="106"/>
                    <a:pt x="69" y="105"/>
                    <a:pt x="69" y="104"/>
                  </a:cubicBezTo>
                  <a:cubicBezTo>
                    <a:pt x="69" y="97"/>
                    <a:pt x="74" y="91"/>
                    <a:pt x="80" y="91"/>
                  </a:cubicBezTo>
                  <a:cubicBezTo>
                    <a:pt x="87" y="91"/>
                    <a:pt x="93" y="97"/>
                    <a:pt x="93" y="104"/>
                  </a:cubicBezTo>
                  <a:cubicBezTo>
                    <a:pt x="93" y="105"/>
                    <a:pt x="93" y="105"/>
                    <a:pt x="93" y="105"/>
                  </a:cubicBezTo>
                  <a:cubicBezTo>
                    <a:pt x="93" y="109"/>
                    <a:pt x="90" y="114"/>
                    <a:pt x="85" y="115"/>
                  </a:cubicBezTo>
                  <a:cubicBezTo>
                    <a:pt x="84" y="116"/>
                    <a:pt x="82" y="116"/>
                    <a:pt x="80" y="116"/>
                  </a:cubicBezTo>
                  <a:close/>
                  <a:moveTo>
                    <a:pt x="151" y="146"/>
                  </a:moveTo>
                  <a:cubicBezTo>
                    <a:pt x="151" y="152"/>
                    <a:pt x="145" y="158"/>
                    <a:pt x="139" y="158"/>
                  </a:cubicBezTo>
                  <a:cubicBezTo>
                    <a:pt x="132" y="158"/>
                    <a:pt x="126" y="152"/>
                    <a:pt x="126" y="146"/>
                  </a:cubicBezTo>
                  <a:cubicBezTo>
                    <a:pt x="126" y="145"/>
                    <a:pt x="126" y="145"/>
                    <a:pt x="126" y="145"/>
                  </a:cubicBezTo>
                  <a:cubicBezTo>
                    <a:pt x="126" y="139"/>
                    <a:pt x="130" y="136"/>
                    <a:pt x="134" y="134"/>
                  </a:cubicBezTo>
                  <a:cubicBezTo>
                    <a:pt x="135" y="133"/>
                    <a:pt x="137" y="133"/>
                    <a:pt x="139" y="133"/>
                  </a:cubicBezTo>
                  <a:cubicBezTo>
                    <a:pt x="140" y="133"/>
                    <a:pt x="140" y="133"/>
                    <a:pt x="140" y="133"/>
                  </a:cubicBezTo>
                  <a:cubicBezTo>
                    <a:pt x="144" y="133"/>
                    <a:pt x="149" y="137"/>
                    <a:pt x="151" y="141"/>
                  </a:cubicBezTo>
                  <a:cubicBezTo>
                    <a:pt x="151" y="142"/>
                    <a:pt x="151" y="144"/>
                    <a:pt x="151" y="146"/>
                  </a:cubicBezTo>
                  <a:close/>
                  <a:moveTo>
                    <a:pt x="208" y="90"/>
                  </a:moveTo>
                  <a:cubicBezTo>
                    <a:pt x="202" y="90"/>
                    <a:pt x="197" y="89"/>
                    <a:pt x="191" y="86"/>
                  </a:cubicBezTo>
                  <a:cubicBezTo>
                    <a:pt x="188" y="84"/>
                    <a:pt x="184" y="82"/>
                    <a:pt x="181" y="78"/>
                  </a:cubicBezTo>
                  <a:cubicBezTo>
                    <a:pt x="175" y="72"/>
                    <a:pt x="170" y="62"/>
                    <a:pt x="170" y="51"/>
                  </a:cubicBezTo>
                  <a:cubicBezTo>
                    <a:pt x="170" y="30"/>
                    <a:pt x="187" y="13"/>
                    <a:pt x="208" y="13"/>
                  </a:cubicBezTo>
                  <a:cubicBezTo>
                    <a:pt x="230" y="13"/>
                    <a:pt x="247" y="30"/>
                    <a:pt x="247" y="51"/>
                  </a:cubicBezTo>
                  <a:cubicBezTo>
                    <a:pt x="247" y="73"/>
                    <a:pt x="230" y="90"/>
                    <a:pt x="208" y="9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4" name="Freeform 243">
              <a:extLst>
                <a:ext uri="{FF2B5EF4-FFF2-40B4-BE49-F238E27FC236}">
                  <a16:creationId xmlns:a16="http://schemas.microsoft.com/office/drawing/2014/main" id="{B9353C7F-D73E-B741-B879-7A160E097286}"/>
                </a:ext>
              </a:extLst>
            </p:cNvPr>
            <p:cNvSpPr>
              <a:spLocks/>
            </p:cNvSpPr>
            <p:nvPr/>
          </p:nvSpPr>
          <p:spPr bwMode="auto">
            <a:xfrm>
              <a:off x="885" y="800"/>
              <a:ext cx="17" cy="16"/>
            </a:xfrm>
            <a:custGeom>
              <a:avLst/>
              <a:gdLst>
                <a:gd name="T0" fmla="*/ 0 w 17"/>
                <a:gd name="T1" fmla="*/ 0 h 16"/>
                <a:gd name="T2" fmla="*/ 17 w 17"/>
                <a:gd name="T3" fmla="*/ 0 h 16"/>
                <a:gd name="T4" fmla="*/ 17 w 17"/>
                <a:gd name="T5" fmla="*/ 16 h 16"/>
                <a:gd name="T6" fmla="*/ 0 w 17"/>
                <a:gd name="T7" fmla="*/ 16 h 16"/>
                <a:gd name="T8" fmla="*/ 0 w 17"/>
                <a:gd name="T9" fmla="*/ 0 h 16"/>
                <a:gd name="T10" fmla="*/ 0 w 17"/>
                <a:gd name="T11" fmla="*/ 0 h 16"/>
              </a:gdLst>
              <a:ahLst/>
              <a:cxnLst>
                <a:cxn ang="0">
                  <a:pos x="T0" y="T1"/>
                </a:cxn>
                <a:cxn ang="0">
                  <a:pos x="T2" y="T3"/>
                </a:cxn>
                <a:cxn ang="0">
                  <a:pos x="T4" y="T5"/>
                </a:cxn>
                <a:cxn ang="0">
                  <a:pos x="T6" y="T7"/>
                </a:cxn>
                <a:cxn ang="0">
                  <a:pos x="T8" y="T9"/>
                </a:cxn>
                <a:cxn ang="0">
                  <a:pos x="T10" y="T11"/>
                </a:cxn>
              </a:cxnLst>
              <a:rect l="0" t="0" r="r" b="b"/>
              <a:pathLst>
                <a:path w="17" h="16">
                  <a:moveTo>
                    <a:pt x="0" y="0"/>
                  </a:moveTo>
                  <a:lnTo>
                    <a:pt x="17" y="0"/>
                  </a:lnTo>
                  <a:lnTo>
                    <a:pt x="17" y="16"/>
                  </a:lnTo>
                  <a:lnTo>
                    <a:pt x="0" y="16"/>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5" name="Freeform 244">
              <a:extLst>
                <a:ext uri="{FF2B5EF4-FFF2-40B4-BE49-F238E27FC236}">
                  <a16:creationId xmlns:a16="http://schemas.microsoft.com/office/drawing/2014/main" id="{6486A7B7-4FAD-3449-8DAB-F23DCD605F83}"/>
                </a:ext>
              </a:extLst>
            </p:cNvPr>
            <p:cNvSpPr>
              <a:spLocks/>
            </p:cNvSpPr>
            <p:nvPr/>
          </p:nvSpPr>
          <p:spPr bwMode="auto">
            <a:xfrm>
              <a:off x="861" y="725"/>
              <a:ext cx="65" cy="67"/>
            </a:xfrm>
            <a:custGeom>
              <a:avLst/>
              <a:gdLst>
                <a:gd name="T0" fmla="*/ 21 w 43"/>
                <a:gd name="T1" fmla="*/ 0 h 45"/>
                <a:gd name="T2" fmla="*/ 6 w 43"/>
                <a:gd name="T3" fmla="*/ 6 h 45"/>
                <a:gd name="T4" fmla="*/ 0 w 43"/>
                <a:gd name="T5" fmla="*/ 18 h 45"/>
                <a:gd name="T6" fmla="*/ 10 w 43"/>
                <a:gd name="T7" fmla="*/ 19 h 45"/>
                <a:gd name="T8" fmla="*/ 14 w 43"/>
                <a:gd name="T9" fmla="*/ 12 h 45"/>
                <a:gd name="T10" fmla="*/ 21 w 43"/>
                <a:gd name="T11" fmla="*/ 9 h 45"/>
                <a:gd name="T12" fmla="*/ 28 w 43"/>
                <a:gd name="T13" fmla="*/ 11 h 45"/>
                <a:gd name="T14" fmla="*/ 31 w 43"/>
                <a:gd name="T15" fmla="*/ 17 h 45"/>
                <a:gd name="T16" fmla="*/ 29 w 43"/>
                <a:gd name="T17" fmla="*/ 22 h 45"/>
                <a:gd name="T18" fmla="*/ 24 w 43"/>
                <a:gd name="T19" fmla="*/ 27 h 45"/>
                <a:gd name="T20" fmla="*/ 17 w 43"/>
                <a:gd name="T21" fmla="*/ 35 h 45"/>
                <a:gd name="T22" fmla="*/ 15 w 43"/>
                <a:gd name="T23" fmla="*/ 43 h 45"/>
                <a:gd name="T24" fmla="*/ 16 w 43"/>
                <a:gd name="T25" fmla="*/ 45 h 45"/>
                <a:gd name="T26" fmla="*/ 26 w 43"/>
                <a:gd name="T27" fmla="*/ 45 h 45"/>
                <a:gd name="T28" fmla="*/ 27 w 43"/>
                <a:gd name="T29" fmla="*/ 39 h 45"/>
                <a:gd name="T30" fmla="*/ 31 w 43"/>
                <a:gd name="T31" fmla="*/ 34 h 45"/>
                <a:gd name="T32" fmla="*/ 40 w 43"/>
                <a:gd name="T33" fmla="*/ 25 h 45"/>
                <a:gd name="T34" fmla="*/ 43 w 43"/>
                <a:gd name="T35" fmla="*/ 17 h 45"/>
                <a:gd name="T36" fmla="*/ 36 w 43"/>
                <a:gd name="T37" fmla="*/ 6 h 45"/>
                <a:gd name="T38" fmla="*/ 21 w 43"/>
                <a:gd name="T39" fmla="*/ 0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3" h="45">
                  <a:moveTo>
                    <a:pt x="21" y="0"/>
                  </a:moveTo>
                  <a:cubicBezTo>
                    <a:pt x="15" y="0"/>
                    <a:pt x="10" y="2"/>
                    <a:pt x="6" y="6"/>
                  </a:cubicBezTo>
                  <a:cubicBezTo>
                    <a:pt x="2" y="9"/>
                    <a:pt x="0" y="13"/>
                    <a:pt x="0" y="18"/>
                  </a:cubicBezTo>
                  <a:cubicBezTo>
                    <a:pt x="10" y="19"/>
                    <a:pt x="10" y="19"/>
                    <a:pt x="10" y="19"/>
                  </a:cubicBezTo>
                  <a:cubicBezTo>
                    <a:pt x="11" y="16"/>
                    <a:pt x="12" y="13"/>
                    <a:pt x="14" y="12"/>
                  </a:cubicBezTo>
                  <a:cubicBezTo>
                    <a:pt x="16" y="10"/>
                    <a:pt x="19" y="9"/>
                    <a:pt x="21" y="9"/>
                  </a:cubicBezTo>
                  <a:cubicBezTo>
                    <a:pt x="25" y="9"/>
                    <a:pt x="27" y="10"/>
                    <a:pt x="28" y="11"/>
                  </a:cubicBezTo>
                  <a:cubicBezTo>
                    <a:pt x="30" y="13"/>
                    <a:pt x="31" y="15"/>
                    <a:pt x="31" y="17"/>
                  </a:cubicBezTo>
                  <a:cubicBezTo>
                    <a:pt x="31" y="19"/>
                    <a:pt x="31" y="20"/>
                    <a:pt x="29" y="22"/>
                  </a:cubicBezTo>
                  <a:cubicBezTo>
                    <a:pt x="29" y="23"/>
                    <a:pt x="27" y="25"/>
                    <a:pt x="24" y="27"/>
                  </a:cubicBezTo>
                  <a:cubicBezTo>
                    <a:pt x="20" y="30"/>
                    <a:pt x="19" y="32"/>
                    <a:pt x="17" y="35"/>
                  </a:cubicBezTo>
                  <a:cubicBezTo>
                    <a:pt x="16" y="36"/>
                    <a:pt x="15" y="39"/>
                    <a:pt x="15" y="43"/>
                  </a:cubicBezTo>
                  <a:cubicBezTo>
                    <a:pt x="15" y="43"/>
                    <a:pt x="15" y="44"/>
                    <a:pt x="16" y="45"/>
                  </a:cubicBezTo>
                  <a:cubicBezTo>
                    <a:pt x="26" y="45"/>
                    <a:pt x="26" y="45"/>
                    <a:pt x="26" y="45"/>
                  </a:cubicBezTo>
                  <a:cubicBezTo>
                    <a:pt x="26" y="43"/>
                    <a:pt x="26" y="40"/>
                    <a:pt x="27" y="39"/>
                  </a:cubicBezTo>
                  <a:cubicBezTo>
                    <a:pt x="27" y="38"/>
                    <a:pt x="28" y="36"/>
                    <a:pt x="31" y="34"/>
                  </a:cubicBezTo>
                  <a:cubicBezTo>
                    <a:pt x="36" y="30"/>
                    <a:pt x="39" y="27"/>
                    <a:pt x="40" y="25"/>
                  </a:cubicBezTo>
                  <a:cubicBezTo>
                    <a:pt x="42" y="23"/>
                    <a:pt x="43" y="20"/>
                    <a:pt x="43" y="17"/>
                  </a:cubicBezTo>
                  <a:cubicBezTo>
                    <a:pt x="43" y="13"/>
                    <a:pt x="40" y="9"/>
                    <a:pt x="36" y="6"/>
                  </a:cubicBezTo>
                  <a:cubicBezTo>
                    <a:pt x="33" y="2"/>
                    <a:pt x="27" y="0"/>
                    <a:pt x="2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46" name="Group 71">
            <a:extLst>
              <a:ext uri="{FF2B5EF4-FFF2-40B4-BE49-F238E27FC236}">
                <a16:creationId xmlns:a16="http://schemas.microsoft.com/office/drawing/2014/main" id="{812AA5DC-A4DD-534D-91AC-87DD09713D05}"/>
              </a:ext>
            </a:extLst>
          </p:cNvPr>
          <p:cNvGrpSpPr>
            <a:grpSpLocks noChangeAspect="1"/>
          </p:cNvGrpSpPr>
          <p:nvPr userDrawn="1"/>
        </p:nvGrpSpPr>
        <p:grpSpPr bwMode="auto">
          <a:xfrm>
            <a:off x="9667337" y="3111955"/>
            <a:ext cx="516168" cy="491534"/>
            <a:chOff x="6721" y="1874"/>
            <a:chExt cx="440" cy="419"/>
          </a:xfrm>
          <a:solidFill>
            <a:schemeClr val="accent1"/>
          </a:solidFill>
        </p:grpSpPr>
        <p:sp>
          <p:nvSpPr>
            <p:cNvPr id="247" name="Freeform 72">
              <a:extLst>
                <a:ext uri="{FF2B5EF4-FFF2-40B4-BE49-F238E27FC236}">
                  <a16:creationId xmlns:a16="http://schemas.microsoft.com/office/drawing/2014/main" id="{1D7E026E-1643-2347-9166-545F7A08B43D}"/>
                </a:ext>
              </a:extLst>
            </p:cNvPr>
            <p:cNvSpPr>
              <a:spLocks noEditPoints="1"/>
            </p:cNvSpPr>
            <p:nvPr/>
          </p:nvSpPr>
          <p:spPr bwMode="auto">
            <a:xfrm>
              <a:off x="7033" y="1952"/>
              <a:ext cx="73" cy="72"/>
            </a:xfrm>
            <a:custGeom>
              <a:avLst/>
              <a:gdLst>
                <a:gd name="T0" fmla="*/ 24 w 48"/>
                <a:gd name="T1" fmla="*/ 48 h 48"/>
                <a:gd name="T2" fmla="*/ 0 w 48"/>
                <a:gd name="T3" fmla="*/ 24 h 48"/>
                <a:gd name="T4" fmla="*/ 24 w 48"/>
                <a:gd name="T5" fmla="*/ 0 h 48"/>
                <a:gd name="T6" fmla="*/ 48 w 48"/>
                <a:gd name="T7" fmla="*/ 24 h 48"/>
                <a:gd name="T8" fmla="*/ 24 w 48"/>
                <a:gd name="T9" fmla="*/ 48 h 48"/>
                <a:gd name="T10" fmla="*/ 24 w 48"/>
                <a:gd name="T11" fmla="*/ 12 h 48"/>
                <a:gd name="T12" fmla="*/ 12 w 48"/>
                <a:gd name="T13" fmla="*/ 24 h 48"/>
                <a:gd name="T14" fmla="*/ 24 w 48"/>
                <a:gd name="T15" fmla="*/ 36 h 48"/>
                <a:gd name="T16" fmla="*/ 36 w 48"/>
                <a:gd name="T17" fmla="*/ 24 h 48"/>
                <a:gd name="T18" fmla="*/ 24 w 48"/>
                <a:gd name="T19" fmla="*/ 1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24" y="48"/>
                  </a:moveTo>
                  <a:cubicBezTo>
                    <a:pt x="11" y="48"/>
                    <a:pt x="0" y="37"/>
                    <a:pt x="0" y="24"/>
                  </a:cubicBezTo>
                  <a:cubicBezTo>
                    <a:pt x="0" y="10"/>
                    <a:pt x="11" y="0"/>
                    <a:pt x="24" y="0"/>
                  </a:cubicBezTo>
                  <a:cubicBezTo>
                    <a:pt x="38" y="0"/>
                    <a:pt x="48" y="10"/>
                    <a:pt x="48" y="24"/>
                  </a:cubicBezTo>
                  <a:cubicBezTo>
                    <a:pt x="48" y="37"/>
                    <a:pt x="38" y="48"/>
                    <a:pt x="24" y="48"/>
                  </a:cubicBezTo>
                  <a:close/>
                  <a:moveTo>
                    <a:pt x="24" y="12"/>
                  </a:moveTo>
                  <a:cubicBezTo>
                    <a:pt x="18" y="12"/>
                    <a:pt x="12" y="17"/>
                    <a:pt x="12" y="24"/>
                  </a:cubicBezTo>
                  <a:cubicBezTo>
                    <a:pt x="12" y="30"/>
                    <a:pt x="18" y="36"/>
                    <a:pt x="24" y="36"/>
                  </a:cubicBezTo>
                  <a:cubicBezTo>
                    <a:pt x="31" y="36"/>
                    <a:pt x="36" y="30"/>
                    <a:pt x="36" y="24"/>
                  </a:cubicBezTo>
                  <a:cubicBezTo>
                    <a:pt x="36" y="17"/>
                    <a:pt x="31" y="12"/>
                    <a:pt x="2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248" name="Freeform 73">
              <a:extLst>
                <a:ext uri="{FF2B5EF4-FFF2-40B4-BE49-F238E27FC236}">
                  <a16:creationId xmlns:a16="http://schemas.microsoft.com/office/drawing/2014/main" id="{5351C73B-0BA7-0241-A5BE-40597F228322}"/>
                </a:ext>
              </a:extLst>
            </p:cNvPr>
            <p:cNvSpPr>
              <a:spLocks noEditPoints="1"/>
            </p:cNvSpPr>
            <p:nvPr/>
          </p:nvSpPr>
          <p:spPr bwMode="auto">
            <a:xfrm>
              <a:off x="6979" y="1898"/>
              <a:ext cx="182" cy="180"/>
            </a:xfrm>
            <a:custGeom>
              <a:avLst/>
              <a:gdLst>
                <a:gd name="T0" fmla="*/ 48 w 119"/>
                <a:gd name="T1" fmla="*/ 120 h 120"/>
                <a:gd name="T2" fmla="*/ 42 w 119"/>
                <a:gd name="T3" fmla="*/ 104 h 120"/>
                <a:gd name="T4" fmla="*/ 22 w 119"/>
                <a:gd name="T5" fmla="*/ 102 h 120"/>
                <a:gd name="T6" fmla="*/ 1 w 119"/>
                <a:gd name="T7" fmla="*/ 79 h 120"/>
                <a:gd name="T8" fmla="*/ 4 w 119"/>
                <a:gd name="T9" fmla="*/ 71 h 120"/>
                <a:gd name="T10" fmla="*/ 11 w 119"/>
                <a:gd name="T11" fmla="*/ 60 h 120"/>
                <a:gd name="T12" fmla="*/ 4 w 119"/>
                <a:gd name="T13" fmla="*/ 48 h 120"/>
                <a:gd name="T14" fmla="*/ 2 w 119"/>
                <a:gd name="T15" fmla="*/ 40 h 120"/>
                <a:gd name="T16" fmla="*/ 22 w 119"/>
                <a:gd name="T17" fmla="*/ 17 h 120"/>
                <a:gd name="T18" fmla="*/ 42 w 119"/>
                <a:gd name="T19" fmla="*/ 15 h 120"/>
                <a:gd name="T20" fmla="*/ 48 w 119"/>
                <a:gd name="T21" fmla="*/ 0 h 120"/>
                <a:gd name="T22" fmla="*/ 78 w 119"/>
                <a:gd name="T23" fmla="*/ 6 h 120"/>
                <a:gd name="T24" fmla="*/ 89 w 119"/>
                <a:gd name="T25" fmla="*/ 22 h 120"/>
                <a:gd name="T26" fmla="*/ 102 w 119"/>
                <a:gd name="T27" fmla="*/ 16 h 120"/>
                <a:gd name="T28" fmla="*/ 117 w 119"/>
                <a:gd name="T29" fmla="*/ 40 h 120"/>
                <a:gd name="T30" fmla="*/ 115 w 119"/>
                <a:gd name="T31" fmla="*/ 48 h 120"/>
                <a:gd name="T32" fmla="*/ 107 w 119"/>
                <a:gd name="T33" fmla="*/ 60 h 120"/>
                <a:gd name="T34" fmla="*/ 115 w 119"/>
                <a:gd name="T35" fmla="*/ 71 h 120"/>
                <a:gd name="T36" fmla="*/ 106 w 119"/>
                <a:gd name="T37" fmla="*/ 100 h 120"/>
                <a:gd name="T38" fmla="*/ 97 w 119"/>
                <a:gd name="T39" fmla="*/ 102 h 120"/>
                <a:gd name="T40" fmla="*/ 78 w 119"/>
                <a:gd name="T41" fmla="*/ 104 h 120"/>
                <a:gd name="T42" fmla="*/ 72 w 119"/>
                <a:gd name="T43" fmla="*/ 120 h 120"/>
                <a:gd name="T44" fmla="*/ 66 w 119"/>
                <a:gd name="T45" fmla="*/ 108 h 120"/>
                <a:gd name="T46" fmla="*/ 71 w 119"/>
                <a:gd name="T47" fmla="*/ 94 h 120"/>
                <a:gd name="T48" fmla="*/ 92 w 119"/>
                <a:gd name="T49" fmla="*/ 85 h 120"/>
                <a:gd name="T50" fmla="*/ 104 w 119"/>
                <a:gd name="T51" fmla="*/ 78 h 120"/>
                <a:gd name="T52" fmla="*/ 95 w 119"/>
                <a:gd name="T53" fmla="*/ 68 h 120"/>
                <a:gd name="T54" fmla="*/ 94 w 119"/>
                <a:gd name="T55" fmla="*/ 51 h 120"/>
                <a:gd name="T56" fmla="*/ 104 w 119"/>
                <a:gd name="T57" fmla="*/ 41 h 120"/>
                <a:gd name="T58" fmla="*/ 92 w 119"/>
                <a:gd name="T59" fmla="*/ 34 h 120"/>
                <a:gd name="T60" fmla="*/ 70 w 119"/>
                <a:gd name="T61" fmla="*/ 25 h 120"/>
                <a:gd name="T62" fmla="*/ 66 w 119"/>
                <a:gd name="T63" fmla="*/ 12 h 120"/>
                <a:gd name="T64" fmla="*/ 54 w 119"/>
                <a:gd name="T65" fmla="*/ 19 h 120"/>
                <a:gd name="T66" fmla="*/ 35 w 119"/>
                <a:gd name="T67" fmla="*/ 33 h 120"/>
                <a:gd name="T68" fmla="*/ 21 w 119"/>
                <a:gd name="T69" fmla="*/ 30 h 120"/>
                <a:gd name="T70" fmla="*/ 22 w 119"/>
                <a:gd name="T71" fmla="*/ 45 h 120"/>
                <a:gd name="T72" fmla="*/ 23 w 119"/>
                <a:gd name="T73" fmla="*/ 60 h 120"/>
                <a:gd name="T74" fmla="*/ 22 w 119"/>
                <a:gd name="T75" fmla="*/ 74 h 120"/>
                <a:gd name="T76" fmla="*/ 21 w 119"/>
                <a:gd name="T77" fmla="*/ 89 h 120"/>
                <a:gd name="T78" fmla="*/ 35 w 119"/>
                <a:gd name="T79" fmla="*/ 86 h 120"/>
                <a:gd name="T80" fmla="*/ 54 w 119"/>
                <a:gd name="T81" fmla="*/ 10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19" h="120">
                  <a:moveTo>
                    <a:pt x="72" y="120"/>
                  </a:moveTo>
                  <a:cubicBezTo>
                    <a:pt x="48" y="120"/>
                    <a:pt x="48" y="120"/>
                    <a:pt x="48" y="120"/>
                  </a:cubicBezTo>
                  <a:cubicBezTo>
                    <a:pt x="45" y="120"/>
                    <a:pt x="42" y="117"/>
                    <a:pt x="42" y="114"/>
                  </a:cubicBezTo>
                  <a:cubicBezTo>
                    <a:pt x="42" y="104"/>
                    <a:pt x="42" y="104"/>
                    <a:pt x="42" y="104"/>
                  </a:cubicBezTo>
                  <a:cubicBezTo>
                    <a:pt x="38" y="102"/>
                    <a:pt x="34" y="100"/>
                    <a:pt x="30" y="97"/>
                  </a:cubicBezTo>
                  <a:cubicBezTo>
                    <a:pt x="22" y="102"/>
                    <a:pt x="22" y="102"/>
                    <a:pt x="22" y="102"/>
                  </a:cubicBezTo>
                  <a:cubicBezTo>
                    <a:pt x="19" y="104"/>
                    <a:pt x="15" y="103"/>
                    <a:pt x="13" y="100"/>
                  </a:cubicBezTo>
                  <a:cubicBezTo>
                    <a:pt x="1" y="79"/>
                    <a:pt x="1" y="79"/>
                    <a:pt x="1" y="79"/>
                  </a:cubicBezTo>
                  <a:cubicBezTo>
                    <a:pt x="1" y="78"/>
                    <a:pt x="0" y="76"/>
                    <a:pt x="1" y="75"/>
                  </a:cubicBezTo>
                  <a:cubicBezTo>
                    <a:pt x="1" y="73"/>
                    <a:pt x="2" y="72"/>
                    <a:pt x="4" y="71"/>
                  </a:cubicBezTo>
                  <a:cubicBezTo>
                    <a:pt x="12" y="66"/>
                    <a:pt x="12" y="66"/>
                    <a:pt x="12" y="66"/>
                  </a:cubicBezTo>
                  <a:cubicBezTo>
                    <a:pt x="12" y="64"/>
                    <a:pt x="11" y="62"/>
                    <a:pt x="11" y="60"/>
                  </a:cubicBezTo>
                  <a:cubicBezTo>
                    <a:pt x="11" y="57"/>
                    <a:pt x="12" y="55"/>
                    <a:pt x="12" y="53"/>
                  </a:cubicBezTo>
                  <a:cubicBezTo>
                    <a:pt x="4" y="48"/>
                    <a:pt x="4" y="48"/>
                    <a:pt x="4" y="48"/>
                  </a:cubicBezTo>
                  <a:cubicBezTo>
                    <a:pt x="2" y="47"/>
                    <a:pt x="1" y="46"/>
                    <a:pt x="1" y="44"/>
                  </a:cubicBezTo>
                  <a:cubicBezTo>
                    <a:pt x="1" y="43"/>
                    <a:pt x="1" y="41"/>
                    <a:pt x="2" y="40"/>
                  </a:cubicBezTo>
                  <a:cubicBezTo>
                    <a:pt x="14" y="19"/>
                    <a:pt x="14" y="19"/>
                    <a:pt x="14" y="19"/>
                  </a:cubicBezTo>
                  <a:cubicBezTo>
                    <a:pt x="15" y="16"/>
                    <a:pt x="19" y="15"/>
                    <a:pt x="22" y="17"/>
                  </a:cubicBezTo>
                  <a:cubicBezTo>
                    <a:pt x="30" y="22"/>
                    <a:pt x="30" y="22"/>
                    <a:pt x="30" y="22"/>
                  </a:cubicBezTo>
                  <a:cubicBezTo>
                    <a:pt x="34" y="19"/>
                    <a:pt x="38" y="17"/>
                    <a:pt x="42" y="15"/>
                  </a:cubicBezTo>
                  <a:cubicBezTo>
                    <a:pt x="42" y="6"/>
                    <a:pt x="42" y="6"/>
                    <a:pt x="42" y="6"/>
                  </a:cubicBezTo>
                  <a:cubicBezTo>
                    <a:pt x="42" y="2"/>
                    <a:pt x="45" y="0"/>
                    <a:pt x="48" y="0"/>
                  </a:cubicBezTo>
                  <a:cubicBezTo>
                    <a:pt x="72" y="0"/>
                    <a:pt x="72" y="0"/>
                    <a:pt x="72" y="0"/>
                  </a:cubicBezTo>
                  <a:cubicBezTo>
                    <a:pt x="76" y="0"/>
                    <a:pt x="78" y="2"/>
                    <a:pt x="78" y="6"/>
                  </a:cubicBezTo>
                  <a:cubicBezTo>
                    <a:pt x="78" y="15"/>
                    <a:pt x="78" y="15"/>
                    <a:pt x="78" y="15"/>
                  </a:cubicBezTo>
                  <a:cubicBezTo>
                    <a:pt x="82" y="17"/>
                    <a:pt x="86" y="19"/>
                    <a:pt x="89" y="22"/>
                  </a:cubicBezTo>
                  <a:cubicBezTo>
                    <a:pt x="97" y="17"/>
                    <a:pt x="97" y="17"/>
                    <a:pt x="97" y="17"/>
                  </a:cubicBezTo>
                  <a:cubicBezTo>
                    <a:pt x="99" y="16"/>
                    <a:pt x="100" y="16"/>
                    <a:pt x="102" y="16"/>
                  </a:cubicBezTo>
                  <a:cubicBezTo>
                    <a:pt x="103" y="17"/>
                    <a:pt x="105" y="18"/>
                    <a:pt x="105" y="19"/>
                  </a:cubicBezTo>
                  <a:cubicBezTo>
                    <a:pt x="117" y="40"/>
                    <a:pt x="117" y="40"/>
                    <a:pt x="117" y="40"/>
                  </a:cubicBezTo>
                  <a:cubicBezTo>
                    <a:pt x="118" y="41"/>
                    <a:pt x="118" y="43"/>
                    <a:pt x="118" y="44"/>
                  </a:cubicBezTo>
                  <a:cubicBezTo>
                    <a:pt x="118" y="46"/>
                    <a:pt x="117" y="47"/>
                    <a:pt x="115" y="48"/>
                  </a:cubicBezTo>
                  <a:cubicBezTo>
                    <a:pt x="107" y="53"/>
                    <a:pt x="107" y="53"/>
                    <a:pt x="107" y="53"/>
                  </a:cubicBezTo>
                  <a:cubicBezTo>
                    <a:pt x="107" y="55"/>
                    <a:pt x="107" y="57"/>
                    <a:pt x="107" y="60"/>
                  </a:cubicBezTo>
                  <a:cubicBezTo>
                    <a:pt x="107" y="62"/>
                    <a:pt x="107" y="64"/>
                    <a:pt x="107" y="66"/>
                  </a:cubicBezTo>
                  <a:cubicBezTo>
                    <a:pt x="115" y="71"/>
                    <a:pt x="115" y="71"/>
                    <a:pt x="115" y="71"/>
                  </a:cubicBezTo>
                  <a:cubicBezTo>
                    <a:pt x="118" y="73"/>
                    <a:pt x="119" y="76"/>
                    <a:pt x="118" y="79"/>
                  </a:cubicBezTo>
                  <a:cubicBezTo>
                    <a:pt x="106" y="100"/>
                    <a:pt x="106" y="100"/>
                    <a:pt x="106" y="100"/>
                  </a:cubicBezTo>
                  <a:cubicBezTo>
                    <a:pt x="105" y="101"/>
                    <a:pt x="104" y="102"/>
                    <a:pt x="102" y="103"/>
                  </a:cubicBezTo>
                  <a:cubicBezTo>
                    <a:pt x="100" y="103"/>
                    <a:pt x="99" y="103"/>
                    <a:pt x="97" y="102"/>
                  </a:cubicBezTo>
                  <a:cubicBezTo>
                    <a:pt x="89" y="97"/>
                    <a:pt x="89" y="97"/>
                    <a:pt x="89" y="97"/>
                  </a:cubicBezTo>
                  <a:cubicBezTo>
                    <a:pt x="86" y="100"/>
                    <a:pt x="82" y="102"/>
                    <a:pt x="78" y="104"/>
                  </a:cubicBezTo>
                  <a:cubicBezTo>
                    <a:pt x="78" y="114"/>
                    <a:pt x="78" y="114"/>
                    <a:pt x="78" y="114"/>
                  </a:cubicBezTo>
                  <a:cubicBezTo>
                    <a:pt x="78" y="117"/>
                    <a:pt x="76" y="120"/>
                    <a:pt x="72" y="120"/>
                  </a:cubicBezTo>
                  <a:close/>
                  <a:moveTo>
                    <a:pt x="54" y="108"/>
                  </a:moveTo>
                  <a:cubicBezTo>
                    <a:pt x="66" y="108"/>
                    <a:pt x="66" y="108"/>
                    <a:pt x="66" y="108"/>
                  </a:cubicBezTo>
                  <a:cubicBezTo>
                    <a:pt x="66" y="100"/>
                    <a:pt x="66" y="100"/>
                    <a:pt x="66" y="100"/>
                  </a:cubicBezTo>
                  <a:cubicBezTo>
                    <a:pt x="66" y="97"/>
                    <a:pt x="68" y="95"/>
                    <a:pt x="71" y="94"/>
                  </a:cubicBezTo>
                  <a:cubicBezTo>
                    <a:pt x="76" y="92"/>
                    <a:pt x="81" y="90"/>
                    <a:pt x="85" y="86"/>
                  </a:cubicBezTo>
                  <a:cubicBezTo>
                    <a:pt x="87" y="84"/>
                    <a:pt x="89" y="83"/>
                    <a:pt x="92" y="85"/>
                  </a:cubicBezTo>
                  <a:cubicBezTo>
                    <a:pt x="98" y="89"/>
                    <a:pt x="98" y="89"/>
                    <a:pt x="98" y="89"/>
                  </a:cubicBezTo>
                  <a:cubicBezTo>
                    <a:pt x="104" y="78"/>
                    <a:pt x="104" y="78"/>
                    <a:pt x="104" y="78"/>
                  </a:cubicBezTo>
                  <a:cubicBezTo>
                    <a:pt x="97" y="74"/>
                    <a:pt x="97" y="74"/>
                    <a:pt x="97" y="74"/>
                  </a:cubicBezTo>
                  <a:cubicBezTo>
                    <a:pt x="95" y="73"/>
                    <a:pt x="94" y="70"/>
                    <a:pt x="95" y="68"/>
                  </a:cubicBezTo>
                  <a:cubicBezTo>
                    <a:pt x="95" y="65"/>
                    <a:pt x="95" y="62"/>
                    <a:pt x="95" y="60"/>
                  </a:cubicBezTo>
                  <a:cubicBezTo>
                    <a:pt x="95" y="57"/>
                    <a:pt x="95" y="54"/>
                    <a:pt x="94" y="51"/>
                  </a:cubicBezTo>
                  <a:cubicBezTo>
                    <a:pt x="94" y="49"/>
                    <a:pt x="95" y="46"/>
                    <a:pt x="97" y="45"/>
                  </a:cubicBezTo>
                  <a:cubicBezTo>
                    <a:pt x="104" y="41"/>
                    <a:pt x="104" y="41"/>
                    <a:pt x="104" y="41"/>
                  </a:cubicBezTo>
                  <a:cubicBezTo>
                    <a:pt x="98" y="30"/>
                    <a:pt x="98" y="30"/>
                    <a:pt x="98" y="30"/>
                  </a:cubicBezTo>
                  <a:cubicBezTo>
                    <a:pt x="92" y="34"/>
                    <a:pt x="92" y="34"/>
                    <a:pt x="92" y="34"/>
                  </a:cubicBezTo>
                  <a:cubicBezTo>
                    <a:pt x="89" y="36"/>
                    <a:pt x="87" y="35"/>
                    <a:pt x="85" y="33"/>
                  </a:cubicBezTo>
                  <a:cubicBezTo>
                    <a:pt x="81" y="30"/>
                    <a:pt x="76" y="27"/>
                    <a:pt x="70" y="25"/>
                  </a:cubicBezTo>
                  <a:cubicBezTo>
                    <a:pt x="68" y="24"/>
                    <a:pt x="66" y="22"/>
                    <a:pt x="66" y="19"/>
                  </a:cubicBezTo>
                  <a:cubicBezTo>
                    <a:pt x="66" y="12"/>
                    <a:pt x="66" y="12"/>
                    <a:pt x="66" y="12"/>
                  </a:cubicBezTo>
                  <a:cubicBezTo>
                    <a:pt x="54" y="12"/>
                    <a:pt x="54" y="12"/>
                    <a:pt x="54" y="12"/>
                  </a:cubicBezTo>
                  <a:cubicBezTo>
                    <a:pt x="54" y="19"/>
                    <a:pt x="54" y="19"/>
                    <a:pt x="54" y="19"/>
                  </a:cubicBezTo>
                  <a:cubicBezTo>
                    <a:pt x="54" y="22"/>
                    <a:pt x="53" y="24"/>
                    <a:pt x="50" y="25"/>
                  </a:cubicBezTo>
                  <a:cubicBezTo>
                    <a:pt x="44" y="27"/>
                    <a:pt x="39" y="30"/>
                    <a:pt x="35" y="33"/>
                  </a:cubicBezTo>
                  <a:cubicBezTo>
                    <a:pt x="33" y="35"/>
                    <a:pt x="30" y="36"/>
                    <a:pt x="28" y="34"/>
                  </a:cubicBezTo>
                  <a:cubicBezTo>
                    <a:pt x="21" y="30"/>
                    <a:pt x="21" y="30"/>
                    <a:pt x="21" y="30"/>
                  </a:cubicBezTo>
                  <a:cubicBezTo>
                    <a:pt x="15" y="41"/>
                    <a:pt x="15" y="41"/>
                    <a:pt x="15" y="41"/>
                  </a:cubicBezTo>
                  <a:cubicBezTo>
                    <a:pt x="22" y="45"/>
                    <a:pt x="22" y="45"/>
                    <a:pt x="22" y="45"/>
                  </a:cubicBezTo>
                  <a:cubicBezTo>
                    <a:pt x="24" y="46"/>
                    <a:pt x="25" y="49"/>
                    <a:pt x="25" y="51"/>
                  </a:cubicBezTo>
                  <a:cubicBezTo>
                    <a:pt x="24" y="54"/>
                    <a:pt x="23" y="57"/>
                    <a:pt x="23" y="60"/>
                  </a:cubicBezTo>
                  <a:cubicBezTo>
                    <a:pt x="23" y="62"/>
                    <a:pt x="24" y="65"/>
                    <a:pt x="24" y="68"/>
                  </a:cubicBezTo>
                  <a:cubicBezTo>
                    <a:pt x="25" y="70"/>
                    <a:pt x="24" y="73"/>
                    <a:pt x="22" y="74"/>
                  </a:cubicBezTo>
                  <a:cubicBezTo>
                    <a:pt x="15" y="78"/>
                    <a:pt x="15" y="78"/>
                    <a:pt x="15" y="78"/>
                  </a:cubicBezTo>
                  <a:cubicBezTo>
                    <a:pt x="21" y="89"/>
                    <a:pt x="21" y="89"/>
                    <a:pt x="21" y="89"/>
                  </a:cubicBezTo>
                  <a:cubicBezTo>
                    <a:pt x="28" y="85"/>
                    <a:pt x="28" y="85"/>
                    <a:pt x="28" y="85"/>
                  </a:cubicBezTo>
                  <a:cubicBezTo>
                    <a:pt x="30" y="84"/>
                    <a:pt x="33" y="84"/>
                    <a:pt x="35" y="86"/>
                  </a:cubicBezTo>
                  <a:cubicBezTo>
                    <a:pt x="39" y="89"/>
                    <a:pt x="44" y="92"/>
                    <a:pt x="50" y="94"/>
                  </a:cubicBezTo>
                  <a:cubicBezTo>
                    <a:pt x="53" y="95"/>
                    <a:pt x="54" y="97"/>
                    <a:pt x="54" y="100"/>
                  </a:cubicBezTo>
                  <a:lnTo>
                    <a:pt x="54" y="10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249" name="Freeform 74">
              <a:extLst>
                <a:ext uri="{FF2B5EF4-FFF2-40B4-BE49-F238E27FC236}">
                  <a16:creationId xmlns:a16="http://schemas.microsoft.com/office/drawing/2014/main" id="{D0E469F3-B678-D945-AFB3-6BFFD229CAFC}"/>
                </a:ext>
              </a:extLst>
            </p:cNvPr>
            <p:cNvSpPr>
              <a:spLocks noEditPoints="1"/>
            </p:cNvSpPr>
            <p:nvPr/>
          </p:nvSpPr>
          <p:spPr bwMode="auto">
            <a:xfrm>
              <a:off x="6776" y="2095"/>
              <a:ext cx="330" cy="198"/>
            </a:xfrm>
            <a:custGeom>
              <a:avLst/>
              <a:gdLst>
                <a:gd name="T0" fmla="*/ 210 w 216"/>
                <a:gd name="T1" fmla="*/ 132 h 132"/>
                <a:gd name="T2" fmla="*/ 6 w 216"/>
                <a:gd name="T3" fmla="*/ 132 h 132"/>
                <a:gd name="T4" fmla="*/ 0 w 216"/>
                <a:gd name="T5" fmla="*/ 126 h 132"/>
                <a:gd name="T6" fmla="*/ 0 w 216"/>
                <a:gd name="T7" fmla="*/ 6 h 132"/>
                <a:gd name="T8" fmla="*/ 6 w 216"/>
                <a:gd name="T9" fmla="*/ 0 h 132"/>
                <a:gd name="T10" fmla="*/ 210 w 216"/>
                <a:gd name="T11" fmla="*/ 0 h 132"/>
                <a:gd name="T12" fmla="*/ 216 w 216"/>
                <a:gd name="T13" fmla="*/ 6 h 132"/>
                <a:gd name="T14" fmla="*/ 216 w 216"/>
                <a:gd name="T15" fmla="*/ 126 h 132"/>
                <a:gd name="T16" fmla="*/ 210 w 216"/>
                <a:gd name="T17" fmla="*/ 132 h 132"/>
                <a:gd name="T18" fmla="*/ 12 w 216"/>
                <a:gd name="T19" fmla="*/ 120 h 132"/>
                <a:gd name="T20" fmla="*/ 204 w 216"/>
                <a:gd name="T21" fmla="*/ 120 h 132"/>
                <a:gd name="T22" fmla="*/ 204 w 216"/>
                <a:gd name="T23" fmla="*/ 12 h 132"/>
                <a:gd name="T24" fmla="*/ 12 w 216"/>
                <a:gd name="T25" fmla="*/ 12 h 132"/>
                <a:gd name="T26" fmla="*/ 12 w 216"/>
                <a:gd name="T27" fmla="*/ 120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6" h="132">
                  <a:moveTo>
                    <a:pt x="210" y="132"/>
                  </a:moveTo>
                  <a:cubicBezTo>
                    <a:pt x="6" y="132"/>
                    <a:pt x="6" y="132"/>
                    <a:pt x="6" y="132"/>
                  </a:cubicBezTo>
                  <a:cubicBezTo>
                    <a:pt x="3" y="132"/>
                    <a:pt x="0" y="129"/>
                    <a:pt x="0" y="126"/>
                  </a:cubicBezTo>
                  <a:cubicBezTo>
                    <a:pt x="0" y="6"/>
                    <a:pt x="0" y="6"/>
                    <a:pt x="0" y="6"/>
                  </a:cubicBezTo>
                  <a:cubicBezTo>
                    <a:pt x="0" y="2"/>
                    <a:pt x="3" y="0"/>
                    <a:pt x="6" y="0"/>
                  </a:cubicBezTo>
                  <a:cubicBezTo>
                    <a:pt x="210" y="0"/>
                    <a:pt x="210" y="0"/>
                    <a:pt x="210" y="0"/>
                  </a:cubicBezTo>
                  <a:cubicBezTo>
                    <a:pt x="214" y="0"/>
                    <a:pt x="216" y="2"/>
                    <a:pt x="216" y="6"/>
                  </a:cubicBezTo>
                  <a:cubicBezTo>
                    <a:pt x="216" y="126"/>
                    <a:pt x="216" y="126"/>
                    <a:pt x="216" y="126"/>
                  </a:cubicBezTo>
                  <a:cubicBezTo>
                    <a:pt x="216" y="129"/>
                    <a:pt x="214" y="132"/>
                    <a:pt x="210" y="132"/>
                  </a:cubicBezTo>
                  <a:close/>
                  <a:moveTo>
                    <a:pt x="12" y="120"/>
                  </a:moveTo>
                  <a:cubicBezTo>
                    <a:pt x="204" y="120"/>
                    <a:pt x="204" y="120"/>
                    <a:pt x="204" y="120"/>
                  </a:cubicBezTo>
                  <a:cubicBezTo>
                    <a:pt x="204" y="12"/>
                    <a:pt x="204" y="12"/>
                    <a:pt x="204" y="12"/>
                  </a:cubicBezTo>
                  <a:cubicBezTo>
                    <a:pt x="12" y="12"/>
                    <a:pt x="12" y="12"/>
                    <a:pt x="12" y="12"/>
                  </a:cubicBezTo>
                  <a:lnTo>
                    <a:pt x="12" y="1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250" name="Freeform 75">
              <a:extLst>
                <a:ext uri="{FF2B5EF4-FFF2-40B4-BE49-F238E27FC236}">
                  <a16:creationId xmlns:a16="http://schemas.microsoft.com/office/drawing/2014/main" id="{B77FEEF7-7A7C-6643-BD56-5BEB58280FD6}"/>
                </a:ext>
              </a:extLst>
            </p:cNvPr>
            <p:cNvSpPr>
              <a:spLocks/>
            </p:cNvSpPr>
            <p:nvPr/>
          </p:nvSpPr>
          <p:spPr bwMode="auto">
            <a:xfrm>
              <a:off x="6776" y="2049"/>
              <a:ext cx="330" cy="64"/>
            </a:xfrm>
            <a:custGeom>
              <a:avLst/>
              <a:gdLst>
                <a:gd name="T0" fmla="*/ 210 w 216"/>
                <a:gd name="T1" fmla="*/ 43 h 43"/>
                <a:gd name="T2" fmla="*/ 6 w 216"/>
                <a:gd name="T3" fmla="*/ 43 h 43"/>
                <a:gd name="T4" fmla="*/ 1 w 216"/>
                <a:gd name="T5" fmla="*/ 40 h 43"/>
                <a:gd name="T6" fmla="*/ 1 w 216"/>
                <a:gd name="T7" fmla="*/ 35 h 43"/>
                <a:gd name="T8" fmla="*/ 11 w 216"/>
                <a:gd name="T9" fmla="*/ 5 h 43"/>
                <a:gd name="T10" fmla="*/ 18 w 216"/>
                <a:gd name="T11" fmla="*/ 1 h 43"/>
                <a:gd name="T12" fmla="*/ 22 w 216"/>
                <a:gd name="T13" fmla="*/ 8 h 43"/>
                <a:gd name="T14" fmla="*/ 15 w 216"/>
                <a:gd name="T15" fmla="*/ 31 h 43"/>
                <a:gd name="T16" fmla="*/ 210 w 216"/>
                <a:gd name="T17" fmla="*/ 31 h 43"/>
                <a:gd name="T18" fmla="*/ 216 w 216"/>
                <a:gd name="T19" fmla="*/ 37 h 43"/>
                <a:gd name="T20" fmla="*/ 210 w 216"/>
                <a:gd name="T21"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6" h="43">
                  <a:moveTo>
                    <a:pt x="210" y="43"/>
                  </a:moveTo>
                  <a:cubicBezTo>
                    <a:pt x="6" y="43"/>
                    <a:pt x="6" y="43"/>
                    <a:pt x="6" y="43"/>
                  </a:cubicBezTo>
                  <a:cubicBezTo>
                    <a:pt x="4" y="43"/>
                    <a:pt x="3" y="42"/>
                    <a:pt x="1" y="40"/>
                  </a:cubicBezTo>
                  <a:cubicBezTo>
                    <a:pt x="0" y="38"/>
                    <a:pt x="0" y="36"/>
                    <a:pt x="1" y="35"/>
                  </a:cubicBezTo>
                  <a:cubicBezTo>
                    <a:pt x="11" y="5"/>
                    <a:pt x="11" y="5"/>
                    <a:pt x="11" y="5"/>
                  </a:cubicBezTo>
                  <a:cubicBezTo>
                    <a:pt x="12" y="2"/>
                    <a:pt x="15" y="0"/>
                    <a:pt x="18" y="1"/>
                  </a:cubicBezTo>
                  <a:cubicBezTo>
                    <a:pt x="21" y="2"/>
                    <a:pt x="23" y="5"/>
                    <a:pt x="22" y="8"/>
                  </a:cubicBezTo>
                  <a:cubicBezTo>
                    <a:pt x="15" y="31"/>
                    <a:pt x="15" y="31"/>
                    <a:pt x="15" y="31"/>
                  </a:cubicBezTo>
                  <a:cubicBezTo>
                    <a:pt x="210" y="31"/>
                    <a:pt x="210" y="31"/>
                    <a:pt x="210" y="31"/>
                  </a:cubicBezTo>
                  <a:cubicBezTo>
                    <a:pt x="214" y="31"/>
                    <a:pt x="216" y="33"/>
                    <a:pt x="216" y="37"/>
                  </a:cubicBezTo>
                  <a:cubicBezTo>
                    <a:pt x="216" y="40"/>
                    <a:pt x="214" y="43"/>
                    <a:pt x="210" y="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251" name="Freeform 76">
              <a:extLst>
                <a:ext uri="{FF2B5EF4-FFF2-40B4-BE49-F238E27FC236}">
                  <a16:creationId xmlns:a16="http://schemas.microsoft.com/office/drawing/2014/main" id="{3B035025-AC90-7E49-BF74-FB46A87DC5B1}"/>
                </a:ext>
              </a:extLst>
            </p:cNvPr>
            <p:cNvSpPr>
              <a:spLocks/>
            </p:cNvSpPr>
            <p:nvPr/>
          </p:nvSpPr>
          <p:spPr bwMode="auto">
            <a:xfrm>
              <a:off x="6897" y="1988"/>
              <a:ext cx="72" cy="18"/>
            </a:xfrm>
            <a:custGeom>
              <a:avLst/>
              <a:gdLst>
                <a:gd name="T0" fmla="*/ 41 w 47"/>
                <a:gd name="T1" fmla="*/ 12 h 12"/>
                <a:gd name="T2" fmla="*/ 6 w 47"/>
                <a:gd name="T3" fmla="*/ 12 h 12"/>
                <a:gd name="T4" fmla="*/ 0 w 47"/>
                <a:gd name="T5" fmla="*/ 6 h 12"/>
                <a:gd name="T6" fmla="*/ 6 w 47"/>
                <a:gd name="T7" fmla="*/ 0 h 12"/>
                <a:gd name="T8" fmla="*/ 41 w 47"/>
                <a:gd name="T9" fmla="*/ 0 h 12"/>
                <a:gd name="T10" fmla="*/ 47 w 47"/>
                <a:gd name="T11" fmla="*/ 6 h 12"/>
                <a:gd name="T12" fmla="*/ 41 w 47"/>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47" h="12">
                  <a:moveTo>
                    <a:pt x="41" y="12"/>
                  </a:moveTo>
                  <a:cubicBezTo>
                    <a:pt x="6" y="12"/>
                    <a:pt x="6" y="12"/>
                    <a:pt x="6" y="12"/>
                  </a:cubicBezTo>
                  <a:cubicBezTo>
                    <a:pt x="2" y="12"/>
                    <a:pt x="0" y="9"/>
                    <a:pt x="0" y="6"/>
                  </a:cubicBezTo>
                  <a:cubicBezTo>
                    <a:pt x="0" y="2"/>
                    <a:pt x="2" y="0"/>
                    <a:pt x="6" y="0"/>
                  </a:cubicBezTo>
                  <a:cubicBezTo>
                    <a:pt x="41" y="0"/>
                    <a:pt x="41" y="0"/>
                    <a:pt x="41" y="0"/>
                  </a:cubicBezTo>
                  <a:cubicBezTo>
                    <a:pt x="45" y="0"/>
                    <a:pt x="47" y="2"/>
                    <a:pt x="47" y="6"/>
                  </a:cubicBezTo>
                  <a:cubicBezTo>
                    <a:pt x="47" y="9"/>
                    <a:pt x="45" y="12"/>
                    <a:pt x="41"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252" name="Freeform 77">
              <a:extLst>
                <a:ext uri="{FF2B5EF4-FFF2-40B4-BE49-F238E27FC236}">
                  <a16:creationId xmlns:a16="http://schemas.microsoft.com/office/drawing/2014/main" id="{4B9EEDFD-B5F6-5942-AA55-8425057F8DD4}"/>
                </a:ext>
              </a:extLst>
            </p:cNvPr>
            <p:cNvSpPr>
              <a:spLocks/>
            </p:cNvSpPr>
            <p:nvPr/>
          </p:nvSpPr>
          <p:spPr bwMode="auto">
            <a:xfrm>
              <a:off x="6846" y="1995"/>
              <a:ext cx="78" cy="77"/>
            </a:xfrm>
            <a:custGeom>
              <a:avLst/>
              <a:gdLst>
                <a:gd name="T0" fmla="*/ 44 w 51"/>
                <a:gd name="T1" fmla="*/ 51 h 51"/>
                <a:gd name="T2" fmla="*/ 40 w 51"/>
                <a:gd name="T3" fmla="*/ 49 h 51"/>
                <a:gd name="T4" fmla="*/ 2 w 51"/>
                <a:gd name="T5" fmla="*/ 11 h 51"/>
                <a:gd name="T6" fmla="*/ 2 w 51"/>
                <a:gd name="T7" fmla="*/ 2 h 51"/>
                <a:gd name="T8" fmla="*/ 11 w 51"/>
                <a:gd name="T9" fmla="*/ 2 h 51"/>
                <a:gd name="T10" fmla="*/ 48 w 51"/>
                <a:gd name="T11" fmla="*/ 40 h 51"/>
                <a:gd name="T12" fmla="*/ 48 w 51"/>
                <a:gd name="T13" fmla="*/ 49 h 51"/>
                <a:gd name="T14" fmla="*/ 44 w 51"/>
                <a:gd name="T15" fmla="*/ 51 h 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1" h="51">
                  <a:moveTo>
                    <a:pt x="44" y="51"/>
                  </a:moveTo>
                  <a:cubicBezTo>
                    <a:pt x="43" y="51"/>
                    <a:pt x="41" y="50"/>
                    <a:pt x="40" y="49"/>
                  </a:cubicBezTo>
                  <a:cubicBezTo>
                    <a:pt x="2" y="11"/>
                    <a:pt x="2" y="11"/>
                    <a:pt x="2" y="11"/>
                  </a:cubicBezTo>
                  <a:cubicBezTo>
                    <a:pt x="0" y="9"/>
                    <a:pt x="0" y="5"/>
                    <a:pt x="2" y="2"/>
                  </a:cubicBezTo>
                  <a:cubicBezTo>
                    <a:pt x="4" y="0"/>
                    <a:pt x="8" y="0"/>
                    <a:pt x="11" y="2"/>
                  </a:cubicBezTo>
                  <a:cubicBezTo>
                    <a:pt x="48" y="40"/>
                    <a:pt x="48" y="40"/>
                    <a:pt x="48" y="40"/>
                  </a:cubicBezTo>
                  <a:cubicBezTo>
                    <a:pt x="51" y="43"/>
                    <a:pt x="51" y="47"/>
                    <a:pt x="48" y="49"/>
                  </a:cubicBezTo>
                  <a:cubicBezTo>
                    <a:pt x="47" y="50"/>
                    <a:pt x="46" y="51"/>
                    <a:pt x="44" y="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253" name="Freeform 78">
              <a:extLst>
                <a:ext uri="{FF2B5EF4-FFF2-40B4-BE49-F238E27FC236}">
                  <a16:creationId xmlns:a16="http://schemas.microsoft.com/office/drawing/2014/main" id="{8B50B4AE-2180-ED47-B4DC-A8F6FCB2FDBB}"/>
                </a:ext>
              </a:extLst>
            </p:cNvPr>
            <p:cNvSpPr>
              <a:spLocks noEditPoints="1"/>
            </p:cNvSpPr>
            <p:nvPr/>
          </p:nvSpPr>
          <p:spPr bwMode="auto">
            <a:xfrm>
              <a:off x="6721" y="1874"/>
              <a:ext cx="165" cy="162"/>
            </a:xfrm>
            <a:custGeom>
              <a:avLst/>
              <a:gdLst>
                <a:gd name="T0" fmla="*/ 54 w 108"/>
                <a:gd name="T1" fmla="*/ 108 h 108"/>
                <a:gd name="T2" fmla="*/ 0 w 108"/>
                <a:gd name="T3" fmla="*/ 54 h 108"/>
                <a:gd name="T4" fmla="*/ 54 w 108"/>
                <a:gd name="T5" fmla="*/ 0 h 108"/>
                <a:gd name="T6" fmla="*/ 108 w 108"/>
                <a:gd name="T7" fmla="*/ 54 h 108"/>
                <a:gd name="T8" fmla="*/ 54 w 108"/>
                <a:gd name="T9" fmla="*/ 108 h 108"/>
                <a:gd name="T10" fmla="*/ 54 w 108"/>
                <a:gd name="T11" fmla="*/ 12 h 108"/>
                <a:gd name="T12" fmla="*/ 12 w 108"/>
                <a:gd name="T13" fmla="*/ 54 h 108"/>
                <a:gd name="T14" fmla="*/ 54 w 108"/>
                <a:gd name="T15" fmla="*/ 96 h 108"/>
                <a:gd name="T16" fmla="*/ 96 w 108"/>
                <a:gd name="T17" fmla="*/ 54 h 108"/>
                <a:gd name="T18" fmla="*/ 54 w 108"/>
                <a:gd name="T19" fmla="*/ 12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8" h="108">
                  <a:moveTo>
                    <a:pt x="54" y="108"/>
                  </a:moveTo>
                  <a:cubicBezTo>
                    <a:pt x="25" y="108"/>
                    <a:pt x="0" y="84"/>
                    <a:pt x="0" y="54"/>
                  </a:cubicBezTo>
                  <a:cubicBezTo>
                    <a:pt x="0" y="24"/>
                    <a:pt x="25" y="0"/>
                    <a:pt x="54" y="0"/>
                  </a:cubicBezTo>
                  <a:cubicBezTo>
                    <a:pt x="84" y="0"/>
                    <a:pt x="108" y="24"/>
                    <a:pt x="108" y="54"/>
                  </a:cubicBezTo>
                  <a:cubicBezTo>
                    <a:pt x="108" y="84"/>
                    <a:pt x="84" y="108"/>
                    <a:pt x="54" y="108"/>
                  </a:cubicBezTo>
                  <a:close/>
                  <a:moveTo>
                    <a:pt x="54" y="12"/>
                  </a:moveTo>
                  <a:cubicBezTo>
                    <a:pt x="31" y="12"/>
                    <a:pt x="12" y="31"/>
                    <a:pt x="12" y="54"/>
                  </a:cubicBezTo>
                  <a:cubicBezTo>
                    <a:pt x="12" y="77"/>
                    <a:pt x="31" y="96"/>
                    <a:pt x="54" y="96"/>
                  </a:cubicBezTo>
                  <a:cubicBezTo>
                    <a:pt x="78" y="96"/>
                    <a:pt x="96" y="77"/>
                    <a:pt x="96" y="54"/>
                  </a:cubicBezTo>
                  <a:cubicBezTo>
                    <a:pt x="96" y="31"/>
                    <a:pt x="78" y="12"/>
                    <a:pt x="5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254" name="Freeform 79">
              <a:extLst>
                <a:ext uri="{FF2B5EF4-FFF2-40B4-BE49-F238E27FC236}">
                  <a16:creationId xmlns:a16="http://schemas.microsoft.com/office/drawing/2014/main" id="{3D3213DB-D615-0D43-8639-180B31371C41}"/>
                </a:ext>
              </a:extLst>
            </p:cNvPr>
            <p:cNvSpPr>
              <a:spLocks noEditPoints="1"/>
            </p:cNvSpPr>
            <p:nvPr/>
          </p:nvSpPr>
          <p:spPr bwMode="auto">
            <a:xfrm>
              <a:off x="6941" y="2203"/>
              <a:ext cx="128" cy="54"/>
            </a:xfrm>
            <a:custGeom>
              <a:avLst/>
              <a:gdLst>
                <a:gd name="T0" fmla="*/ 78 w 84"/>
                <a:gd name="T1" fmla="*/ 36 h 36"/>
                <a:gd name="T2" fmla="*/ 6 w 84"/>
                <a:gd name="T3" fmla="*/ 36 h 36"/>
                <a:gd name="T4" fmla="*/ 0 w 84"/>
                <a:gd name="T5" fmla="*/ 30 h 36"/>
                <a:gd name="T6" fmla="*/ 0 w 84"/>
                <a:gd name="T7" fmla="*/ 6 h 36"/>
                <a:gd name="T8" fmla="*/ 6 w 84"/>
                <a:gd name="T9" fmla="*/ 0 h 36"/>
                <a:gd name="T10" fmla="*/ 78 w 84"/>
                <a:gd name="T11" fmla="*/ 0 h 36"/>
                <a:gd name="T12" fmla="*/ 84 w 84"/>
                <a:gd name="T13" fmla="*/ 6 h 36"/>
                <a:gd name="T14" fmla="*/ 84 w 84"/>
                <a:gd name="T15" fmla="*/ 30 h 36"/>
                <a:gd name="T16" fmla="*/ 78 w 84"/>
                <a:gd name="T17" fmla="*/ 36 h 36"/>
                <a:gd name="T18" fmla="*/ 12 w 84"/>
                <a:gd name="T19" fmla="*/ 24 h 36"/>
                <a:gd name="T20" fmla="*/ 72 w 84"/>
                <a:gd name="T21" fmla="*/ 24 h 36"/>
                <a:gd name="T22" fmla="*/ 72 w 84"/>
                <a:gd name="T23" fmla="*/ 12 h 36"/>
                <a:gd name="T24" fmla="*/ 12 w 84"/>
                <a:gd name="T25" fmla="*/ 12 h 36"/>
                <a:gd name="T26" fmla="*/ 12 w 84"/>
                <a:gd name="T27" fmla="*/ 24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 h="36">
                  <a:moveTo>
                    <a:pt x="78" y="36"/>
                  </a:moveTo>
                  <a:cubicBezTo>
                    <a:pt x="6" y="36"/>
                    <a:pt x="6" y="36"/>
                    <a:pt x="6" y="36"/>
                  </a:cubicBezTo>
                  <a:cubicBezTo>
                    <a:pt x="3" y="36"/>
                    <a:pt x="0" y="33"/>
                    <a:pt x="0" y="30"/>
                  </a:cubicBezTo>
                  <a:cubicBezTo>
                    <a:pt x="0" y="6"/>
                    <a:pt x="0" y="6"/>
                    <a:pt x="0" y="6"/>
                  </a:cubicBezTo>
                  <a:cubicBezTo>
                    <a:pt x="0" y="2"/>
                    <a:pt x="3" y="0"/>
                    <a:pt x="6" y="0"/>
                  </a:cubicBezTo>
                  <a:cubicBezTo>
                    <a:pt x="78" y="0"/>
                    <a:pt x="78" y="0"/>
                    <a:pt x="78" y="0"/>
                  </a:cubicBezTo>
                  <a:cubicBezTo>
                    <a:pt x="82" y="0"/>
                    <a:pt x="84" y="2"/>
                    <a:pt x="84" y="6"/>
                  </a:cubicBezTo>
                  <a:cubicBezTo>
                    <a:pt x="84" y="30"/>
                    <a:pt x="84" y="30"/>
                    <a:pt x="84" y="30"/>
                  </a:cubicBezTo>
                  <a:cubicBezTo>
                    <a:pt x="84" y="33"/>
                    <a:pt x="82" y="36"/>
                    <a:pt x="78" y="36"/>
                  </a:cubicBezTo>
                  <a:close/>
                  <a:moveTo>
                    <a:pt x="12" y="24"/>
                  </a:moveTo>
                  <a:cubicBezTo>
                    <a:pt x="72" y="24"/>
                    <a:pt x="72" y="24"/>
                    <a:pt x="72" y="24"/>
                  </a:cubicBezTo>
                  <a:cubicBezTo>
                    <a:pt x="72" y="12"/>
                    <a:pt x="72" y="12"/>
                    <a:pt x="72" y="12"/>
                  </a:cubicBezTo>
                  <a:cubicBezTo>
                    <a:pt x="12" y="12"/>
                    <a:pt x="12" y="12"/>
                    <a:pt x="12" y="12"/>
                  </a:cubicBezTo>
                  <a:lnTo>
                    <a:pt x="12" y="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grpSp>
        <p:nvGrpSpPr>
          <p:cNvPr id="255" name="Group 83">
            <a:extLst>
              <a:ext uri="{FF2B5EF4-FFF2-40B4-BE49-F238E27FC236}">
                <a16:creationId xmlns:a16="http://schemas.microsoft.com/office/drawing/2014/main" id="{55833B4A-F17D-B241-A9BA-CAA65D15AF3C}"/>
              </a:ext>
            </a:extLst>
          </p:cNvPr>
          <p:cNvGrpSpPr>
            <a:grpSpLocks noChangeAspect="1"/>
          </p:cNvGrpSpPr>
          <p:nvPr userDrawn="1"/>
        </p:nvGrpSpPr>
        <p:grpSpPr bwMode="auto">
          <a:xfrm>
            <a:off x="5862737" y="4307059"/>
            <a:ext cx="513716" cy="502040"/>
            <a:chOff x="2584" y="1926"/>
            <a:chExt cx="440" cy="430"/>
          </a:xfrm>
          <a:solidFill>
            <a:schemeClr val="accent1"/>
          </a:solidFill>
        </p:grpSpPr>
        <p:sp>
          <p:nvSpPr>
            <p:cNvPr id="256" name="Freeform 84">
              <a:extLst>
                <a:ext uri="{FF2B5EF4-FFF2-40B4-BE49-F238E27FC236}">
                  <a16:creationId xmlns:a16="http://schemas.microsoft.com/office/drawing/2014/main" id="{62D09E4A-E7E8-5A4A-85DE-1B4599C0D0C4}"/>
                </a:ext>
              </a:extLst>
            </p:cNvPr>
            <p:cNvSpPr>
              <a:spLocks noEditPoints="1"/>
            </p:cNvSpPr>
            <p:nvPr/>
          </p:nvSpPr>
          <p:spPr bwMode="auto">
            <a:xfrm>
              <a:off x="2749" y="2033"/>
              <a:ext cx="165" cy="162"/>
            </a:xfrm>
            <a:custGeom>
              <a:avLst/>
              <a:gdLst>
                <a:gd name="T0" fmla="*/ 54 w 108"/>
                <a:gd name="T1" fmla="*/ 108 h 108"/>
                <a:gd name="T2" fmla="*/ 0 w 108"/>
                <a:gd name="T3" fmla="*/ 54 h 108"/>
                <a:gd name="T4" fmla="*/ 54 w 108"/>
                <a:gd name="T5" fmla="*/ 0 h 108"/>
                <a:gd name="T6" fmla="*/ 108 w 108"/>
                <a:gd name="T7" fmla="*/ 54 h 108"/>
                <a:gd name="T8" fmla="*/ 54 w 108"/>
                <a:gd name="T9" fmla="*/ 108 h 108"/>
                <a:gd name="T10" fmla="*/ 54 w 108"/>
                <a:gd name="T11" fmla="*/ 12 h 108"/>
                <a:gd name="T12" fmla="*/ 12 w 108"/>
                <a:gd name="T13" fmla="*/ 54 h 108"/>
                <a:gd name="T14" fmla="*/ 54 w 108"/>
                <a:gd name="T15" fmla="*/ 96 h 108"/>
                <a:gd name="T16" fmla="*/ 96 w 108"/>
                <a:gd name="T17" fmla="*/ 54 h 108"/>
                <a:gd name="T18" fmla="*/ 54 w 108"/>
                <a:gd name="T19" fmla="*/ 12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8" h="108">
                  <a:moveTo>
                    <a:pt x="54" y="108"/>
                  </a:moveTo>
                  <a:cubicBezTo>
                    <a:pt x="24" y="108"/>
                    <a:pt x="0" y="84"/>
                    <a:pt x="0" y="54"/>
                  </a:cubicBezTo>
                  <a:cubicBezTo>
                    <a:pt x="0" y="24"/>
                    <a:pt x="24" y="0"/>
                    <a:pt x="54" y="0"/>
                  </a:cubicBezTo>
                  <a:cubicBezTo>
                    <a:pt x="84" y="0"/>
                    <a:pt x="108" y="24"/>
                    <a:pt x="108" y="54"/>
                  </a:cubicBezTo>
                  <a:cubicBezTo>
                    <a:pt x="108" y="84"/>
                    <a:pt x="84" y="108"/>
                    <a:pt x="54" y="108"/>
                  </a:cubicBezTo>
                  <a:close/>
                  <a:moveTo>
                    <a:pt x="54" y="12"/>
                  </a:moveTo>
                  <a:cubicBezTo>
                    <a:pt x="31" y="12"/>
                    <a:pt x="12" y="31"/>
                    <a:pt x="12" y="54"/>
                  </a:cubicBezTo>
                  <a:cubicBezTo>
                    <a:pt x="12" y="77"/>
                    <a:pt x="31" y="96"/>
                    <a:pt x="54" y="96"/>
                  </a:cubicBezTo>
                  <a:cubicBezTo>
                    <a:pt x="77" y="96"/>
                    <a:pt x="96" y="77"/>
                    <a:pt x="96" y="54"/>
                  </a:cubicBezTo>
                  <a:cubicBezTo>
                    <a:pt x="96" y="31"/>
                    <a:pt x="77" y="12"/>
                    <a:pt x="5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57" name="Freeform 85">
              <a:extLst>
                <a:ext uri="{FF2B5EF4-FFF2-40B4-BE49-F238E27FC236}">
                  <a16:creationId xmlns:a16="http://schemas.microsoft.com/office/drawing/2014/main" id="{B59559F8-B7D8-E64A-9FF8-99BE86B67197}"/>
                </a:ext>
              </a:extLst>
            </p:cNvPr>
            <p:cNvSpPr>
              <a:spLocks noEditPoints="1"/>
            </p:cNvSpPr>
            <p:nvPr/>
          </p:nvSpPr>
          <p:spPr bwMode="auto">
            <a:xfrm>
              <a:off x="2584" y="1989"/>
              <a:ext cx="73" cy="71"/>
            </a:xfrm>
            <a:custGeom>
              <a:avLst/>
              <a:gdLst>
                <a:gd name="T0" fmla="*/ 24 w 48"/>
                <a:gd name="T1" fmla="*/ 48 h 48"/>
                <a:gd name="T2" fmla="*/ 0 w 48"/>
                <a:gd name="T3" fmla="*/ 24 h 48"/>
                <a:gd name="T4" fmla="*/ 24 w 48"/>
                <a:gd name="T5" fmla="*/ 0 h 48"/>
                <a:gd name="T6" fmla="*/ 48 w 48"/>
                <a:gd name="T7" fmla="*/ 24 h 48"/>
                <a:gd name="T8" fmla="*/ 24 w 48"/>
                <a:gd name="T9" fmla="*/ 48 h 48"/>
                <a:gd name="T10" fmla="*/ 24 w 48"/>
                <a:gd name="T11" fmla="*/ 12 h 48"/>
                <a:gd name="T12" fmla="*/ 12 w 48"/>
                <a:gd name="T13" fmla="*/ 24 h 48"/>
                <a:gd name="T14" fmla="*/ 24 w 48"/>
                <a:gd name="T15" fmla="*/ 36 h 48"/>
                <a:gd name="T16" fmla="*/ 36 w 48"/>
                <a:gd name="T17" fmla="*/ 24 h 48"/>
                <a:gd name="T18" fmla="*/ 24 w 48"/>
                <a:gd name="T19" fmla="*/ 1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24" y="48"/>
                  </a:moveTo>
                  <a:cubicBezTo>
                    <a:pt x="11" y="48"/>
                    <a:pt x="0" y="37"/>
                    <a:pt x="0" y="24"/>
                  </a:cubicBezTo>
                  <a:cubicBezTo>
                    <a:pt x="0" y="11"/>
                    <a:pt x="11" y="0"/>
                    <a:pt x="24" y="0"/>
                  </a:cubicBezTo>
                  <a:cubicBezTo>
                    <a:pt x="37" y="0"/>
                    <a:pt x="48" y="11"/>
                    <a:pt x="48" y="24"/>
                  </a:cubicBezTo>
                  <a:cubicBezTo>
                    <a:pt x="48" y="37"/>
                    <a:pt x="37" y="48"/>
                    <a:pt x="24" y="48"/>
                  </a:cubicBezTo>
                  <a:close/>
                  <a:moveTo>
                    <a:pt x="24" y="12"/>
                  </a:moveTo>
                  <a:cubicBezTo>
                    <a:pt x="17" y="12"/>
                    <a:pt x="12" y="18"/>
                    <a:pt x="12" y="24"/>
                  </a:cubicBezTo>
                  <a:cubicBezTo>
                    <a:pt x="12" y="31"/>
                    <a:pt x="17" y="36"/>
                    <a:pt x="24" y="36"/>
                  </a:cubicBezTo>
                  <a:cubicBezTo>
                    <a:pt x="31" y="36"/>
                    <a:pt x="36" y="31"/>
                    <a:pt x="36" y="24"/>
                  </a:cubicBezTo>
                  <a:cubicBezTo>
                    <a:pt x="36" y="18"/>
                    <a:pt x="31" y="12"/>
                    <a:pt x="2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58" name="Freeform 86">
              <a:extLst>
                <a:ext uri="{FF2B5EF4-FFF2-40B4-BE49-F238E27FC236}">
                  <a16:creationId xmlns:a16="http://schemas.microsoft.com/office/drawing/2014/main" id="{CB47EC8D-F2B8-9F4C-B06A-5E3E2F46DBEF}"/>
                </a:ext>
              </a:extLst>
            </p:cNvPr>
            <p:cNvSpPr>
              <a:spLocks noEditPoints="1"/>
            </p:cNvSpPr>
            <p:nvPr/>
          </p:nvSpPr>
          <p:spPr bwMode="auto">
            <a:xfrm>
              <a:off x="2951" y="1926"/>
              <a:ext cx="73" cy="72"/>
            </a:xfrm>
            <a:custGeom>
              <a:avLst/>
              <a:gdLst>
                <a:gd name="T0" fmla="*/ 24 w 48"/>
                <a:gd name="T1" fmla="*/ 48 h 48"/>
                <a:gd name="T2" fmla="*/ 0 w 48"/>
                <a:gd name="T3" fmla="*/ 24 h 48"/>
                <a:gd name="T4" fmla="*/ 24 w 48"/>
                <a:gd name="T5" fmla="*/ 0 h 48"/>
                <a:gd name="T6" fmla="*/ 48 w 48"/>
                <a:gd name="T7" fmla="*/ 24 h 48"/>
                <a:gd name="T8" fmla="*/ 24 w 48"/>
                <a:gd name="T9" fmla="*/ 48 h 48"/>
                <a:gd name="T10" fmla="*/ 24 w 48"/>
                <a:gd name="T11" fmla="*/ 12 h 48"/>
                <a:gd name="T12" fmla="*/ 12 w 48"/>
                <a:gd name="T13" fmla="*/ 24 h 48"/>
                <a:gd name="T14" fmla="*/ 24 w 48"/>
                <a:gd name="T15" fmla="*/ 36 h 48"/>
                <a:gd name="T16" fmla="*/ 36 w 48"/>
                <a:gd name="T17" fmla="*/ 24 h 48"/>
                <a:gd name="T18" fmla="*/ 24 w 48"/>
                <a:gd name="T19" fmla="*/ 1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24" y="48"/>
                  </a:moveTo>
                  <a:cubicBezTo>
                    <a:pt x="11" y="48"/>
                    <a:pt x="0" y="37"/>
                    <a:pt x="0" y="24"/>
                  </a:cubicBezTo>
                  <a:cubicBezTo>
                    <a:pt x="0" y="11"/>
                    <a:pt x="11" y="0"/>
                    <a:pt x="24" y="0"/>
                  </a:cubicBezTo>
                  <a:cubicBezTo>
                    <a:pt x="37" y="0"/>
                    <a:pt x="48" y="11"/>
                    <a:pt x="48" y="24"/>
                  </a:cubicBezTo>
                  <a:cubicBezTo>
                    <a:pt x="48" y="37"/>
                    <a:pt x="37" y="48"/>
                    <a:pt x="24" y="48"/>
                  </a:cubicBezTo>
                  <a:close/>
                  <a:moveTo>
                    <a:pt x="24" y="12"/>
                  </a:moveTo>
                  <a:cubicBezTo>
                    <a:pt x="17" y="12"/>
                    <a:pt x="12" y="18"/>
                    <a:pt x="12" y="24"/>
                  </a:cubicBezTo>
                  <a:cubicBezTo>
                    <a:pt x="12" y="31"/>
                    <a:pt x="17" y="36"/>
                    <a:pt x="24" y="36"/>
                  </a:cubicBezTo>
                  <a:cubicBezTo>
                    <a:pt x="31" y="36"/>
                    <a:pt x="36" y="31"/>
                    <a:pt x="36" y="24"/>
                  </a:cubicBezTo>
                  <a:cubicBezTo>
                    <a:pt x="36" y="18"/>
                    <a:pt x="31" y="12"/>
                    <a:pt x="2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59" name="Freeform 87">
              <a:extLst>
                <a:ext uri="{FF2B5EF4-FFF2-40B4-BE49-F238E27FC236}">
                  <a16:creationId xmlns:a16="http://schemas.microsoft.com/office/drawing/2014/main" id="{DFF5E73F-F4A1-184B-8EF1-E99450FD4003}"/>
                </a:ext>
              </a:extLst>
            </p:cNvPr>
            <p:cNvSpPr>
              <a:spLocks noEditPoints="1"/>
            </p:cNvSpPr>
            <p:nvPr/>
          </p:nvSpPr>
          <p:spPr bwMode="auto">
            <a:xfrm>
              <a:off x="2584" y="2284"/>
              <a:ext cx="73" cy="72"/>
            </a:xfrm>
            <a:custGeom>
              <a:avLst/>
              <a:gdLst>
                <a:gd name="T0" fmla="*/ 24 w 48"/>
                <a:gd name="T1" fmla="*/ 48 h 48"/>
                <a:gd name="T2" fmla="*/ 0 w 48"/>
                <a:gd name="T3" fmla="*/ 24 h 48"/>
                <a:gd name="T4" fmla="*/ 24 w 48"/>
                <a:gd name="T5" fmla="*/ 0 h 48"/>
                <a:gd name="T6" fmla="*/ 48 w 48"/>
                <a:gd name="T7" fmla="*/ 24 h 48"/>
                <a:gd name="T8" fmla="*/ 24 w 48"/>
                <a:gd name="T9" fmla="*/ 48 h 48"/>
                <a:gd name="T10" fmla="*/ 24 w 48"/>
                <a:gd name="T11" fmla="*/ 12 h 48"/>
                <a:gd name="T12" fmla="*/ 12 w 48"/>
                <a:gd name="T13" fmla="*/ 24 h 48"/>
                <a:gd name="T14" fmla="*/ 24 w 48"/>
                <a:gd name="T15" fmla="*/ 36 h 48"/>
                <a:gd name="T16" fmla="*/ 36 w 48"/>
                <a:gd name="T17" fmla="*/ 24 h 48"/>
                <a:gd name="T18" fmla="*/ 24 w 48"/>
                <a:gd name="T19" fmla="*/ 1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24" y="48"/>
                  </a:moveTo>
                  <a:cubicBezTo>
                    <a:pt x="11" y="48"/>
                    <a:pt x="0" y="37"/>
                    <a:pt x="0" y="24"/>
                  </a:cubicBezTo>
                  <a:cubicBezTo>
                    <a:pt x="0" y="11"/>
                    <a:pt x="11" y="0"/>
                    <a:pt x="24" y="0"/>
                  </a:cubicBezTo>
                  <a:cubicBezTo>
                    <a:pt x="37" y="0"/>
                    <a:pt x="48" y="11"/>
                    <a:pt x="48" y="24"/>
                  </a:cubicBezTo>
                  <a:cubicBezTo>
                    <a:pt x="48" y="37"/>
                    <a:pt x="37" y="48"/>
                    <a:pt x="24" y="48"/>
                  </a:cubicBezTo>
                  <a:close/>
                  <a:moveTo>
                    <a:pt x="24" y="12"/>
                  </a:moveTo>
                  <a:cubicBezTo>
                    <a:pt x="17" y="12"/>
                    <a:pt x="12" y="18"/>
                    <a:pt x="12" y="24"/>
                  </a:cubicBezTo>
                  <a:cubicBezTo>
                    <a:pt x="12" y="31"/>
                    <a:pt x="17" y="36"/>
                    <a:pt x="24" y="36"/>
                  </a:cubicBezTo>
                  <a:cubicBezTo>
                    <a:pt x="31" y="36"/>
                    <a:pt x="36" y="31"/>
                    <a:pt x="36" y="24"/>
                  </a:cubicBezTo>
                  <a:cubicBezTo>
                    <a:pt x="36" y="18"/>
                    <a:pt x="31" y="12"/>
                    <a:pt x="2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60" name="Freeform 88">
              <a:extLst>
                <a:ext uri="{FF2B5EF4-FFF2-40B4-BE49-F238E27FC236}">
                  <a16:creationId xmlns:a16="http://schemas.microsoft.com/office/drawing/2014/main" id="{4315EC7A-FDF7-B047-92A8-C59FD41F2ACE}"/>
                </a:ext>
              </a:extLst>
            </p:cNvPr>
            <p:cNvSpPr>
              <a:spLocks noEditPoints="1"/>
            </p:cNvSpPr>
            <p:nvPr/>
          </p:nvSpPr>
          <p:spPr bwMode="auto">
            <a:xfrm>
              <a:off x="2795" y="2284"/>
              <a:ext cx="73" cy="72"/>
            </a:xfrm>
            <a:custGeom>
              <a:avLst/>
              <a:gdLst>
                <a:gd name="T0" fmla="*/ 24 w 48"/>
                <a:gd name="T1" fmla="*/ 48 h 48"/>
                <a:gd name="T2" fmla="*/ 0 w 48"/>
                <a:gd name="T3" fmla="*/ 24 h 48"/>
                <a:gd name="T4" fmla="*/ 24 w 48"/>
                <a:gd name="T5" fmla="*/ 0 h 48"/>
                <a:gd name="T6" fmla="*/ 48 w 48"/>
                <a:gd name="T7" fmla="*/ 24 h 48"/>
                <a:gd name="T8" fmla="*/ 24 w 48"/>
                <a:gd name="T9" fmla="*/ 48 h 48"/>
                <a:gd name="T10" fmla="*/ 24 w 48"/>
                <a:gd name="T11" fmla="*/ 12 h 48"/>
                <a:gd name="T12" fmla="*/ 12 w 48"/>
                <a:gd name="T13" fmla="*/ 24 h 48"/>
                <a:gd name="T14" fmla="*/ 24 w 48"/>
                <a:gd name="T15" fmla="*/ 36 h 48"/>
                <a:gd name="T16" fmla="*/ 36 w 48"/>
                <a:gd name="T17" fmla="*/ 24 h 48"/>
                <a:gd name="T18" fmla="*/ 24 w 48"/>
                <a:gd name="T19" fmla="*/ 1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24" y="48"/>
                  </a:moveTo>
                  <a:cubicBezTo>
                    <a:pt x="11" y="48"/>
                    <a:pt x="0" y="37"/>
                    <a:pt x="0" y="24"/>
                  </a:cubicBezTo>
                  <a:cubicBezTo>
                    <a:pt x="0" y="11"/>
                    <a:pt x="11" y="0"/>
                    <a:pt x="24" y="0"/>
                  </a:cubicBezTo>
                  <a:cubicBezTo>
                    <a:pt x="37" y="0"/>
                    <a:pt x="48" y="11"/>
                    <a:pt x="48" y="24"/>
                  </a:cubicBezTo>
                  <a:cubicBezTo>
                    <a:pt x="48" y="37"/>
                    <a:pt x="37" y="48"/>
                    <a:pt x="24" y="48"/>
                  </a:cubicBezTo>
                  <a:close/>
                  <a:moveTo>
                    <a:pt x="24" y="12"/>
                  </a:moveTo>
                  <a:cubicBezTo>
                    <a:pt x="17" y="12"/>
                    <a:pt x="12" y="18"/>
                    <a:pt x="12" y="24"/>
                  </a:cubicBezTo>
                  <a:cubicBezTo>
                    <a:pt x="12" y="31"/>
                    <a:pt x="17" y="36"/>
                    <a:pt x="24" y="36"/>
                  </a:cubicBezTo>
                  <a:cubicBezTo>
                    <a:pt x="31" y="36"/>
                    <a:pt x="36" y="31"/>
                    <a:pt x="36" y="24"/>
                  </a:cubicBezTo>
                  <a:cubicBezTo>
                    <a:pt x="36" y="18"/>
                    <a:pt x="31" y="12"/>
                    <a:pt x="2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61" name="Freeform 89">
              <a:extLst>
                <a:ext uri="{FF2B5EF4-FFF2-40B4-BE49-F238E27FC236}">
                  <a16:creationId xmlns:a16="http://schemas.microsoft.com/office/drawing/2014/main" id="{5CFD3D7D-9ADA-AA40-8FB5-1D7E3F968532}"/>
                </a:ext>
              </a:extLst>
            </p:cNvPr>
            <p:cNvSpPr>
              <a:spLocks/>
            </p:cNvSpPr>
            <p:nvPr/>
          </p:nvSpPr>
          <p:spPr bwMode="auto">
            <a:xfrm>
              <a:off x="2634" y="2159"/>
              <a:ext cx="152" cy="149"/>
            </a:xfrm>
            <a:custGeom>
              <a:avLst/>
              <a:gdLst>
                <a:gd name="T0" fmla="*/ 12 w 152"/>
                <a:gd name="T1" fmla="*/ 149 h 149"/>
                <a:gd name="T2" fmla="*/ 0 w 152"/>
                <a:gd name="T3" fmla="*/ 136 h 149"/>
                <a:gd name="T4" fmla="*/ 139 w 152"/>
                <a:gd name="T5" fmla="*/ 0 h 149"/>
                <a:gd name="T6" fmla="*/ 152 w 152"/>
                <a:gd name="T7" fmla="*/ 13 h 149"/>
                <a:gd name="T8" fmla="*/ 12 w 152"/>
                <a:gd name="T9" fmla="*/ 149 h 149"/>
              </a:gdLst>
              <a:ahLst/>
              <a:cxnLst>
                <a:cxn ang="0">
                  <a:pos x="T0" y="T1"/>
                </a:cxn>
                <a:cxn ang="0">
                  <a:pos x="T2" y="T3"/>
                </a:cxn>
                <a:cxn ang="0">
                  <a:pos x="T4" y="T5"/>
                </a:cxn>
                <a:cxn ang="0">
                  <a:pos x="T6" y="T7"/>
                </a:cxn>
                <a:cxn ang="0">
                  <a:pos x="T8" y="T9"/>
                </a:cxn>
              </a:cxnLst>
              <a:rect l="0" t="0" r="r" b="b"/>
              <a:pathLst>
                <a:path w="152" h="149">
                  <a:moveTo>
                    <a:pt x="12" y="149"/>
                  </a:moveTo>
                  <a:lnTo>
                    <a:pt x="0" y="136"/>
                  </a:lnTo>
                  <a:lnTo>
                    <a:pt x="139" y="0"/>
                  </a:lnTo>
                  <a:lnTo>
                    <a:pt x="152" y="13"/>
                  </a:lnTo>
                  <a:lnTo>
                    <a:pt x="12" y="14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62" name="Freeform 90">
              <a:extLst>
                <a:ext uri="{FF2B5EF4-FFF2-40B4-BE49-F238E27FC236}">
                  <a16:creationId xmlns:a16="http://schemas.microsoft.com/office/drawing/2014/main" id="{BC3144C7-6411-9D4D-B367-CCFF229DB9B8}"/>
                </a:ext>
              </a:extLst>
            </p:cNvPr>
            <p:cNvSpPr>
              <a:spLocks/>
            </p:cNvSpPr>
            <p:nvPr/>
          </p:nvSpPr>
          <p:spPr bwMode="auto">
            <a:xfrm>
              <a:off x="2877" y="1975"/>
              <a:ext cx="98" cy="96"/>
            </a:xfrm>
            <a:custGeom>
              <a:avLst/>
              <a:gdLst>
                <a:gd name="T0" fmla="*/ 13 w 98"/>
                <a:gd name="T1" fmla="*/ 96 h 96"/>
                <a:gd name="T2" fmla="*/ 0 w 98"/>
                <a:gd name="T3" fmla="*/ 82 h 96"/>
                <a:gd name="T4" fmla="*/ 84 w 98"/>
                <a:gd name="T5" fmla="*/ 0 h 96"/>
                <a:gd name="T6" fmla="*/ 98 w 98"/>
                <a:gd name="T7" fmla="*/ 12 h 96"/>
                <a:gd name="T8" fmla="*/ 13 w 98"/>
                <a:gd name="T9" fmla="*/ 96 h 96"/>
              </a:gdLst>
              <a:ahLst/>
              <a:cxnLst>
                <a:cxn ang="0">
                  <a:pos x="T0" y="T1"/>
                </a:cxn>
                <a:cxn ang="0">
                  <a:pos x="T2" y="T3"/>
                </a:cxn>
                <a:cxn ang="0">
                  <a:pos x="T4" y="T5"/>
                </a:cxn>
                <a:cxn ang="0">
                  <a:pos x="T6" y="T7"/>
                </a:cxn>
                <a:cxn ang="0">
                  <a:pos x="T8" y="T9"/>
                </a:cxn>
              </a:cxnLst>
              <a:rect l="0" t="0" r="r" b="b"/>
              <a:pathLst>
                <a:path w="98" h="96">
                  <a:moveTo>
                    <a:pt x="13" y="96"/>
                  </a:moveTo>
                  <a:lnTo>
                    <a:pt x="0" y="82"/>
                  </a:lnTo>
                  <a:lnTo>
                    <a:pt x="84" y="0"/>
                  </a:lnTo>
                  <a:lnTo>
                    <a:pt x="98" y="12"/>
                  </a:lnTo>
                  <a:lnTo>
                    <a:pt x="13" y="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63" name="Freeform 91">
              <a:extLst>
                <a:ext uri="{FF2B5EF4-FFF2-40B4-BE49-F238E27FC236}">
                  <a16:creationId xmlns:a16="http://schemas.microsoft.com/office/drawing/2014/main" id="{6E2C42D8-3319-674B-8133-E01915A2D52A}"/>
                </a:ext>
              </a:extLst>
            </p:cNvPr>
            <p:cNvSpPr>
              <a:spLocks/>
            </p:cNvSpPr>
            <p:nvPr/>
          </p:nvSpPr>
          <p:spPr bwMode="auto">
            <a:xfrm>
              <a:off x="2642" y="2029"/>
              <a:ext cx="125" cy="66"/>
            </a:xfrm>
            <a:custGeom>
              <a:avLst/>
              <a:gdLst>
                <a:gd name="T0" fmla="*/ 119 w 125"/>
                <a:gd name="T1" fmla="*/ 66 h 66"/>
                <a:gd name="T2" fmla="*/ 0 w 125"/>
                <a:gd name="T3" fmla="*/ 16 h 66"/>
                <a:gd name="T4" fmla="*/ 7 w 125"/>
                <a:gd name="T5" fmla="*/ 0 h 66"/>
                <a:gd name="T6" fmla="*/ 125 w 125"/>
                <a:gd name="T7" fmla="*/ 49 h 66"/>
                <a:gd name="T8" fmla="*/ 119 w 125"/>
                <a:gd name="T9" fmla="*/ 66 h 66"/>
              </a:gdLst>
              <a:ahLst/>
              <a:cxnLst>
                <a:cxn ang="0">
                  <a:pos x="T0" y="T1"/>
                </a:cxn>
                <a:cxn ang="0">
                  <a:pos x="T2" y="T3"/>
                </a:cxn>
                <a:cxn ang="0">
                  <a:pos x="T4" y="T5"/>
                </a:cxn>
                <a:cxn ang="0">
                  <a:pos x="T6" y="T7"/>
                </a:cxn>
                <a:cxn ang="0">
                  <a:pos x="T8" y="T9"/>
                </a:cxn>
              </a:cxnLst>
              <a:rect l="0" t="0" r="r" b="b"/>
              <a:pathLst>
                <a:path w="125" h="66">
                  <a:moveTo>
                    <a:pt x="119" y="66"/>
                  </a:moveTo>
                  <a:lnTo>
                    <a:pt x="0" y="16"/>
                  </a:lnTo>
                  <a:lnTo>
                    <a:pt x="7" y="0"/>
                  </a:lnTo>
                  <a:lnTo>
                    <a:pt x="125" y="49"/>
                  </a:lnTo>
                  <a:lnTo>
                    <a:pt x="119" y="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64" name="Freeform 92">
              <a:extLst>
                <a:ext uri="{FF2B5EF4-FFF2-40B4-BE49-F238E27FC236}">
                  <a16:creationId xmlns:a16="http://schemas.microsoft.com/office/drawing/2014/main" id="{8081C512-E672-CD44-BBE3-358BA6E0D14A}"/>
                </a:ext>
              </a:extLst>
            </p:cNvPr>
            <p:cNvSpPr>
              <a:spLocks/>
            </p:cNvSpPr>
            <p:nvPr/>
          </p:nvSpPr>
          <p:spPr bwMode="auto">
            <a:xfrm>
              <a:off x="2891" y="2142"/>
              <a:ext cx="74" cy="44"/>
            </a:xfrm>
            <a:custGeom>
              <a:avLst/>
              <a:gdLst>
                <a:gd name="T0" fmla="*/ 66 w 74"/>
                <a:gd name="T1" fmla="*/ 44 h 44"/>
                <a:gd name="T2" fmla="*/ 0 w 74"/>
                <a:gd name="T3" fmla="*/ 17 h 44"/>
                <a:gd name="T4" fmla="*/ 8 w 74"/>
                <a:gd name="T5" fmla="*/ 0 h 44"/>
                <a:gd name="T6" fmla="*/ 74 w 74"/>
                <a:gd name="T7" fmla="*/ 27 h 44"/>
                <a:gd name="T8" fmla="*/ 66 w 74"/>
                <a:gd name="T9" fmla="*/ 44 h 44"/>
              </a:gdLst>
              <a:ahLst/>
              <a:cxnLst>
                <a:cxn ang="0">
                  <a:pos x="T0" y="T1"/>
                </a:cxn>
                <a:cxn ang="0">
                  <a:pos x="T2" y="T3"/>
                </a:cxn>
                <a:cxn ang="0">
                  <a:pos x="T4" y="T5"/>
                </a:cxn>
                <a:cxn ang="0">
                  <a:pos x="T6" y="T7"/>
                </a:cxn>
                <a:cxn ang="0">
                  <a:pos x="T8" y="T9"/>
                </a:cxn>
              </a:cxnLst>
              <a:rect l="0" t="0" r="r" b="b"/>
              <a:pathLst>
                <a:path w="74" h="44">
                  <a:moveTo>
                    <a:pt x="66" y="44"/>
                  </a:moveTo>
                  <a:lnTo>
                    <a:pt x="0" y="17"/>
                  </a:lnTo>
                  <a:lnTo>
                    <a:pt x="8" y="0"/>
                  </a:lnTo>
                  <a:lnTo>
                    <a:pt x="74" y="27"/>
                  </a:lnTo>
                  <a:lnTo>
                    <a:pt x="66" y="4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65" name="Rectangle 93">
              <a:extLst>
                <a:ext uri="{FF2B5EF4-FFF2-40B4-BE49-F238E27FC236}">
                  <a16:creationId xmlns:a16="http://schemas.microsoft.com/office/drawing/2014/main" id="{55AC4F32-9438-A14E-8D3B-30633B19540D}"/>
                </a:ext>
              </a:extLst>
            </p:cNvPr>
            <p:cNvSpPr>
              <a:spLocks noChangeArrowheads="1"/>
            </p:cNvSpPr>
            <p:nvPr/>
          </p:nvSpPr>
          <p:spPr bwMode="auto">
            <a:xfrm>
              <a:off x="2822" y="2186"/>
              <a:ext cx="19" cy="10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66" name="Freeform 94">
              <a:extLst>
                <a:ext uri="{FF2B5EF4-FFF2-40B4-BE49-F238E27FC236}">
                  <a16:creationId xmlns:a16="http://schemas.microsoft.com/office/drawing/2014/main" id="{B353D0A6-EF38-0447-A7B3-679682F67888}"/>
                </a:ext>
              </a:extLst>
            </p:cNvPr>
            <p:cNvSpPr>
              <a:spLocks noEditPoints="1"/>
            </p:cNvSpPr>
            <p:nvPr/>
          </p:nvSpPr>
          <p:spPr bwMode="auto">
            <a:xfrm>
              <a:off x="2951" y="2150"/>
              <a:ext cx="73" cy="72"/>
            </a:xfrm>
            <a:custGeom>
              <a:avLst/>
              <a:gdLst>
                <a:gd name="T0" fmla="*/ 24 w 48"/>
                <a:gd name="T1" fmla="*/ 48 h 48"/>
                <a:gd name="T2" fmla="*/ 0 w 48"/>
                <a:gd name="T3" fmla="*/ 24 h 48"/>
                <a:gd name="T4" fmla="*/ 24 w 48"/>
                <a:gd name="T5" fmla="*/ 0 h 48"/>
                <a:gd name="T6" fmla="*/ 48 w 48"/>
                <a:gd name="T7" fmla="*/ 24 h 48"/>
                <a:gd name="T8" fmla="*/ 24 w 48"/>
                <a:gd name="T9" fmla="*/ 48 h 48"/>
                <a:gd name="T10" fmla="*/ 24 w 48"/>
                <a:gd name="T11" fmla="*/ 12 h 48"/>
                <a:gd name="T12" fmla="*/ 12 w 48"/>
                <a:gd name="T13" fmla="*/ 24 h 48"/>
                <a:gd name="T14" fmla="*/ 24 w 48"/>
                <a:gd name="T15" fmla="*/ 36 h 48"/>
                <a:gd name="T16" fmla="*/ 36 w 48"/>
                <a:gd name="T17" fmla="*/ 24 h 48"/>
                <a:gd name="T18" fmla="*/ 24 w 48"/>
                <a:gd name="T19" fmla="*/ 1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24" y="48"/>
                  </a:moveTo>
                  <a:cubicBezTo>
                    <a:pt x="11" y="48"/>
                    <a:pt x="0" y="37"/>
                    <a:pt x="0" y="24"/>
                  </a:cubicBezTo>
                  <a:cubicBezTo>
                    <a:pt x="0" y="11"/>
                    <a:pt x="11" y="0"/>
                    <a:pt x="24" y="0"/>
                  </a:cubicBezTo>
                  <a:cubicBezTo>
                    <a:pt x="37" y="0"/>
                    <a:pt x="48" y="11"/>
                    <a:pt x="48" y="24"/>
                  </a:cubicBezTo>
                  <a:cubicBezTo>
                    <a:pt x="48" y="37"/>
                    <a:pt x="37" y="48"/>
                    <a:pt x="24" y="48"/>
                  </a:cubicBezTo>
                  <a:close/>
                  <a:moveTo>
                    <a:pt x="24" y="12"/>
                  </a:moveTo>
                  <a:cubicBezTo>
                    <a:pt x="17" y="12"/>
                    <a:pt x="12" y="18"/>
                    <a:pt x="12" y="24"/>
                  </a:cubicBezTo>
                  <a:cubicBezTo>
                    <a:pt x="12" y="31"/>
                    <a:pt x="17" y="36"/>
                    <a:pt x="24" y="36"/>
                  </a:cubicBezTo>
                  <a:cubicBezTo>
                    <a:pt x="31" y="36"/>
                    <a:pt x="36" y="31"/>
                    <a:pt x="36" y="24"/>
                  </a:cubicBezTo>
                  <a:cubicBezTo>
                    <a:pt x="36" y="18"/>
                    <a:pt x="31" y="12"/>
                    <a:pt x="2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grpSp>
      <p:grpSp>
        <p:nvGrpSpPr>
          <p:cNvPr id="267" name="Group 59">
            <a:extLst>
              <a:ext uri="{FF2B5EF4-FFF2-40B4-BE49-F238E27FC236}">
                <a16:creationId xmlns:a16="http://schemas.microsoft.com/office/drawing/2014/main" id="{EF54C6A6-4BD1-DD43-B133-D4D226C9EE9F}"/>
              </a:ext>
            </a:extLst>
          </p:cNvPr>
          <p:cNvGrpSpPr>
            <a:grpSpLocks noChangeAspect="1"/>
          </p:cNvGrpSpPr>
          <p:nvPr userDrawn="1"/>
        </p:nvGrpSpPr>
        <p:grpSpPr bwMode="auto">
          <a:xfrm>
            <a:off x="7131257" y="4307059"/>
            <a:ext cx="493868" cy="502040"/>
            <a:chOff x="5696" y="644"/>
            <a:chExt cx="423" cy="430"/>
          </a:xfrm>
          <a:solidFill>
            <a:schemeClr val="accent1"/>
          </a:solidFill>
        </p:grpSpPr>
        <p:sp>
          <p:nvSpPr>
            <p:cNvPr id="268" name="Freeform 60">
              <a:extLst>
                <a:ext uri="{FF2B5EF4-FFF2-40B4-BE49-F238E27FC236}">
                  <a16:creationId xmlns:a16="http://schemas.microsoft.com/office/drawing/2014/main" id="{2DF46A1E-62FB-7842-A1DF-1D64EE7FCC0F}"/>
                </a:ext>
              </a:extLst>
            </p:cNvPr>
            <p:cNvSpPr>
              <a:spLocks noEditPoints="1"/>
            </p:cNvSpPr>
            <p:nvPr/>
          </p:nvSpPr>
          <p:spPr bwMode="auto">
            <a:xfrm>
              <a:off x="5852" y="644"/>
              <a:ext cx="111" cy="107"/>
            </a:xfrm>
            <a:custGeom>
              <a:avLst/>
              <a:gdLst>
                <a:gd name="T0" fmla="*/ 36 w 72"/>
                <a:gd name="T1" fmla="*/ 72 h 72"/>
                <a:gd name="T2" fmla="*/ 0 w 72"/>
                <a:gd name="T3" fmla="*/ 36 h 72"/>
                <a:gd name="T4" fmla="*/ 36 w 72"/>
                <a:gd name="T5" fmla="*/ 0 h 72"/>
                <a:gd name="T6" fmla="*/ 72 w 72"/>
                <a:gd name="T7" fmla="*/ 36 h 72"/>
                <a:gd name="T8" fmla="*/ 36 w 72"/>
                <a:gd name="T9" fmla="*/ 72 h 72"/>
                <a:gd name="T10" fmla="*/ 36 w 72"/>
                <a:gd name="T11" fmla="*/ 12 h 72"/>
                <a:gd name="T12" fmla="*/ 12 w 72"/>
                <a:gd name="T13" fmla="*/ 36 h 72"/>
                <a:gd name="T14" fmla="*/ 36 w 72"/>
                <a:gd name="T15" fmla="*/ 60 h 72"/>
                <a:gd name="T16" fmla="*/ 60 w 72"/>
                <a:gd name="T17" fmla="*/ 36 h 72"/>
                <a:gd name="T18" fmla="*/ 36 w 72"/>
                <a:gd name="T19" fmla="*/ 1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72">
                  <a:moveTo>
                    <a:pt x="36" y="72"/>
                  </a:moveTo>
                  <a:cubicBezTo>
                    <a:pt x="16" y="72"/>
                    <a:pt x="0" y="56"/>
                    <a:pt x="0" y="36"/>
                  </a:cubicBezTo>
                  <a:cubicBezTo>
                    <a:pt x="0" y="16"/>
                    <a:pt x="16" y="0"/>
                    <a:pt x="36" y="0"/>
                  </a:cubicBezTo>
                  <a:cubicBezTo>
                    <a:pt x="56" y="0"/>
                    <a:pt x="72" y="16"/>
                    <a:pt x="72" y="36"/>
                  </a:cubicBezTo>
                  <a:cubicBezTo>
                    <a:pt x="72" y="56"/>
                    <a:pt x="56" y="72"/>
                    <a:pt x="36" y="72"/>
                  </a:cubicBezTo>
                  <a:close/>
                  <a:moveTo>
                    <a:pt x="36" y="12"/>
                  </a:moveTo>
                  <a:cubicBezTo>
                    <a:pt x="23" y="12"/>
                    <a:pt x="12" y="23"/>
                    <a:pt x="12" y="36"/>
                  </a:cubicBezTo>
                  <a:cubicBezTo>
                    <a:pt x="12" y="49"/>
                    <a:pt x="23" y="60"/>
                    <a:pt x="36" y="60"/>
                  </a:cubicBezTo>
                  <a:cubicBezTo>
                    <a:pt x="49" y="60"/>
                    <a:pt x="60" y="49"/>
                    <a:pt x="60" y="36"/>
                  </a:cubicBezTo>
                  <a:cubicBezTo>
                    <a:pt x="60" y="23"/>
                    <a:pt x="49" y="12"/>
                    <a:pt x="3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9" name="Freeform 61">
              <a:extLst>
                <a:ext uri="{FF2B5EF4-FFF2-40B4-BE49-F238E27FC236}">
                  <a16:creationId xmlns:a16="http://schemas.microsoft.com/office/drawing/2014/main" id="{BCA1753F-E6EB-1940-8BE6-7A70C8DF218E}"/>
                </a:ext>
              </a:extLst>
            </p:cNvPr>
            <p:cNvSpPr>
              <a:spLocks noEditPoints="1"/>
            </p:cNvSpPr>
            <p:nvPr/>
          </p:nvSpPr>
          <p:spPr bwMode="auto">
            <a:xfrm>
              <a:off x="5852" y="967"/>
              <a:ext cx="111" cy="107"/>
            </a:xfrm>
            <a:custGeom>
              <a:avLst/>
              <a:gdLst>
                <a:gd name="T0" fmla="*/ 36 w 72"/>
                <a:gd name="T1" fmla="*/ 72 h 72"/>
                <a:gd name="T2" fmla="*/ 0 w 72"/>
                <a:gd name="T3" fmla="*/ 36 h 72"/>
                <a:gd name="T4" fmla="*/ 36 w 72"/>
                <a:gd name="T5" fmla="*/ 0 h 72"/>
                <a:gd name="T6" fmla="*/ 72 w 72"/>
                <a:gd name="T7" fmla="*/ 36 h 72"/>
                <a:gd name="T8" fmla="*/ 36 w 72"/>
                <a:gd name="T9" fmla="*/ 72 h 72"/>
                <a:gd name="T10" fmla="*/ 36 w 72"/>
                <a:gd name="T11" fmla="*/ 12 h 72"/>
                <a:gd name="T12" fmla="*/ 12 w 72"/>
                <a:gd name="T13" fmla="*/ 36 h 72"/>
                <a:gd name="T14" fmla="*/ 36 w 72"/>
                <a:gd name="T15" fmla="*/ 60 h 72"/>
                <a:gd name="T16" fmla="*/ 60 w 72"/>
                <a:gd name="T17" fmla="*/ 36 h 72"/>
                <a:gd name="T18" fmla="*/ 36 w 72"/>
                <a:gd name="T19" fmla="*/ 1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72">
                  <a:moveTo>
                    <a:pt x="36" y="72"/>
                  </a:moveTo>
                  <a:cubicBezTo>
                    <a:pt x="16" y="72"/>
                    <a:pt x="0" y="56"/>
                    <a:pt x="0" y="36"/>
                  </a:cubicBezTo>
                  <a:cubicBezTo>
                    <a:pt x="0" y="16"/>
                    <a:pt x="16" y="0"/>
                    <a:pt x="36" y="0"/>
                  </a:cubicBezTo>
                  <a:cubicBezTo>
                    <a:pt x="56" y="0"/>
                    <a:pt x="72" y="16"/>
                    <a:pt x="72" y="36"/>
                  </a:cubicBezTo>
                  <a:cubicBezTo>
                    <a:pt x="72" y="56"/>
                    <a:pt x="56" y="72"/>
                    <a:pt x="36" y="72"/>
                  </a:cubicBezTo>
                  <a:close/>
                  <a:moveTo>
                    <a:pt x="36" y="12"/>
                  </a:moveTo>
                  <a:cubicBezTo>
                    <a:pt x="23" y="12"/>
                    <a:pt x="12" y="23"/>
                    <a:pt x="12" y="36"/>
                  </a:cubicBezTo>
                  <a:cubicBezTo>
                    <a:pt x="12" y="49"/>
                    <a:pt x="23" y="60"/>
                    <a:pt x="36" y="60"/>
                  </a:cubicBezTo>
                  <a:cubicBezTo>
                    <a:pt x="49" y="60"/>
                    <a:pt x="60" y="49"/>
                    <a:pt x="60" y="36"/>
                  </a:cubicBezTo>
                  <a:cubicBezTo>
                    <a:pt x="60" y="23"/>
                    <a:pt x="49" y="12"/>
                    <a:pt x="3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0" name="Freeform 62">
              <a:extLst>
                <a:ext uri="{FF2B5EF4-FFF2-40B4-BE49-F238E27FC236}">
                  <a16:creationId xmlns:a16="http://schemas.microsoft.com/office/drawing/2014/main" id="{FF51CD50-D176-8646-A186-FB4270CF1C91}"/>
                </a:ext>
              </a:extLst>
            </p:cNvPr>
            <p:cNvSpPr>
              <a:spLocks noEditPoints="1"/>
            </p:cNvSpPr>
            <p:nvPr/>
          </p:nvSpPr>
          <p:spPr bwMode="auto">
            <a:xfrm>
              <a:off x="6008" y="967"/>
              <a:ext cx="111" cy="107"/>
            </a:xfrm>
            <a:custGeom>
              <a:avLst/>
              <a:gdLst>
                <a:gd name="T0" fmla="*/ 36 w 72"/>
                <a:gd name="T1" fmla="*/ 72 h 72"/>
                <a:gd name="T2" fmla="*/ 0 w 72"/>
                <a:gd name="T3" fmla="*/ 36 h 72"/>
                <a:gd name="T4" fmla="*/ 36 w 72"/>
                <a:gd name="T5" fmla="*/ 0 h 72"/>
                <a:gd name="T6" fmla="*/ 72 w 72"/>
                <a:gd name="T7" fmla="*/ 36 h 72"/>
                <a:gd name="T8" fmla="*/ 36 w 72"/>
                <a:gd name="T9" fmla="*/ 72 h 72"/>
                <a:gd name="T10" fmla="*/ 36 w 72"/>
                <a:gd name="T11" fmla="*/ 12 h 72"/>
                <a:gd name="T12" fmla="*/ 12 w 72"/>
                <a:gd name="T13" fmla="*/ 36 h 72"/>
                <a:gd name="T14" fmla="*/ 36 w 72"/>
                <a:gd name="T15" fmla="*/ 60 h 72"/>
                <a:gd name="T16" fmla="*/ 60 w 72"/>
                <a:gd name="T17" fmla="*/ 36 h 72"/>
                <a:gd name="T18" fmla="*/ 36 w 72"/>
                <a:gd name="T19" fmla="*/ 1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72">
                  <a:moveTo>
                    <a:pt x="36" y="72"/>
                  </a:moveTo>
                  <a:cubicBezTo>
                    <a:pt x="16" y="72"/>
                    <a:pt x="0" y="56"/>
                    <a:pt x="0" y="36"/>
                  </a:cubicBezTo>
                  <a:cubicBezTo>
                    <a:pt x="0" y="16"/>
                    <a:pt x="16" y="0"/>
                    <a:pt x="36" y="0"/>
                  </a:cubicBezTo>
                  <a:cubicBezTo>
                    <a:pt x="56" y="0"/>
                    <a:pt x="72" y="16"/>
                    <a:pt x="72" y="36"/>
                  </a:cubicBezTo>
                  <a:cubicBezTo>
                    <a:pt x="72" y="56"/>
                    <a:pt x="56" y="72"/>
                    <a:pt x="36" y="72"/>
                  </a:cubicBezTo>
                  <a:close/>
                  <a:moveTo>
                    <a:pt x="36" y="12"/>
                  </a:moveTo>
                  <a:cubicBezTo>
                    <a:pt x="23" y="12"/>
                    <a:pt x="12" y="23"/>
                    <a:pt x="12" y="36"/>
                  </a:cubicBezTo>
                  <a:cubicBezTo>
                    <a:pt x="12" y="49"/>
                    <a:pt x="23" y="60"/>
                    <a:pt x="36" y="60"/>
                  </a:cubicBezTo>
                  <a:cubicBezTo>
                    <a:pt x="49" y="60"/>
                    <a:pt x="60" y="49"/>
                    <a:pt x="60" y="36"/>
                  </a:cubicBezTo>
                  <a:cubicBezTo>
                    <a:pt x="60" y="23"/>
                    <a:pt x="49" y="12"/>
                    <a:pt x="3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1" name="Freeform 63">
              <a:extLst>
                <a:ext uri="{FF2B5EF4-FFF2-40B4-BE49-F238E27FC236}">
                  <a16:creationId xmlns:a16="http://schemas.microsoft.com/office/drawing/2014/main" id="{1DC2FFD3-7641-234A-B73A-9039B77A4C14}"/>
                </a:ext>
              </a:extLst>
            </p:cNvPr>
            <p:cNvSpPr>
              <a:spLocks noEditPoints="1"/>
            </p:cNvSpPr>
            <p:nvPr/>
          </p:nvSpPr>
          <p:spPr bwMode="auto">
            <a:xfrm>
              <a:off x="5696" y="967"/>
              <a:ext cx="111" cy="107"/>
            </a:xfrm>
            <a:custGeom>
              <a:avLst/>
              <a:gdLst>
                <a:gd name="T0" fmla="*/ 36 w 72"/>
                <a:gd name="T1" fmla="*/ 72 h 72"/>
                <a:gd name="T2" fmla="*/ 0 w 72"/>
                <a:gd name="T3" fmla="*/ 36 h 72"/>
                <a:gd name="T4" fmla="*/ 36 w 72"/>
                <a:gd name="T5" fmla="*/ 0 h 72"/>
                <a:gd name="T6" fmla="*/ 72 w 72"/>
                <a:gd name="T7" fmla="*/ 36 h 72"/>
                <a:gd name="T8" fmla="*/ 36 w 72"/>
                <a:gd name="T9" fmla="*/ 72 h 72"/>
                <a:gd name="T10" fmla="*/ 36 w 72"/>
                <a:gd name="T11" fmla="*/ 12 h 72"/>
                <a:gd name="T12" fmla="*/ 12 w 72"/>
                <a:gd name="T13" fmla="*/ 36 h 72"/>
                <a:gd name="T14" fmla="*/ 36 w 72"/>
                <a:gd name="T15" fmla="*/ 60 h 72"/>
                <a:gd name="T16" fmla="*/ 60 w 72"/>
                <a:gd name="T17" fmla="*/ 36 h 72"/>
                <a:gd name="T18" fmla="*/ 36 w 72"/>
                <a:gd name="T19" fmla="*/ 1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72">
                  <a:moveTo>
                    <a:pt x="36" y="72"/>
                  </a:moveTo>
                  <a:cubicBezTo>
                    <a:pt x="16" y="72"/>
                    <a:pt x="0" y="56"/>
                    <a:pt x="0" y="36"/>
                  </a:cubicBezTo>
                  <a:cubicBezTo>
                    <a:pt x="0" y="16"/>
                    <a:pt x="16" y="0"/>
                    <a:pt x="36" y="0"/>
                  </a:cubicBezTo>
                  <a:cubicBezTo>
                    <a:pt x="56" y="0"/>
                    <a:pt x="72" y="16"/>
                    <a:pt x="72" y="36"/>
                  </a:cubicBezTo>
                  <a:cubicBezTo>
                    <a:pt x="72" y="56"/>
                    <a:pt x="56" y="72"/>
                    <a:pt x="36" y="72"/>
                  </a:cubicBezTo>
                  <a:close/>
                  <a:moveTo>
                    <a:pt x="36" y="12"/>
                  </a:moveTo>
                  <a:cubicBezTo>
                    <a:pt x="23" y="12"/>
                    <a:pt x="12" y="23"/>
                    <a:pt x="12" y="36"/>
                  </a:cubicBezTo>
                  <a:cubicBezTo>
                    <a:pt x="12" y="49"/>
                    <a:pt x="23" y="60"/>
                    <a:pt x="36" y="60"/>
                  </a:cubicBezTo>
                  <a:cubicBezTo>
                    <a:pt x="49" y="60"/>
                    <a:pt x="60" y="49"/>
                    <a:pt x="60" y="36"/>
                  </a:cubicBezTo>
                  <a:cubicBezTo>
                    <a:pt x="60" y="23"/>
                    <a:pt x="49" y="12"/>
                    <a:pt x="3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2" name="Rectangle 64">
              <a:extLst>
                <a:ext uri="{FF2B5EF4-FFF2-40B4-BE49-F238E27FC236}">
                  <a16:creationId xmlns:a16="http://schemas.microsoft.com/office/drawing/2014/main" id="{3900C2DB-FA6B-D741-97DE-59BAC7FFBDBD}"/>
                </a:ext>
              </a:extLst>
            </p:cNvPr>
            <p:cNvSpPr>
              <a:spLocks noChangeArrowheads="1"/>
            </p:cNvSpPr>
            <p:nvPr/>
          </p:nvSpPr>
          <p:spPr bwMode="auto">
            <a:xfrm>
              <a:off x="5898" y="743"/>
              <a:ext cx="19" cy="23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3" name="Freeform 65">
              <a:extLst>
                <a:ext uri="{FF2B5EF4-FFF2-40B4-BE49-F238E27FC236}">
                  <a16:creationId xmlns:a16="http://schemas.microsoft.com/office/drawing/2014/main" id="{3C85F200-5885-C74D-8D1C-4D9CD9852A78}"/>
                </a:ext>
              </a:extLst>
            </p:cNvPr>
            <p:cNvSpPr>
              <a:spLocks/>
            </p:cNvSpPr>
            <p:nvPr/>
          </p:nvSpPr>
          <p:spPr bwMode="auto">
            <a:xfrm>
              <a:off x="5742" y="859"/>
              <a:ext cx="331" cy="116"/>
            </a:xfrm>
            <a:custGeom>
              <a:avLst/>
              <a:gdLst>
                <a:gd name="T0" fmla="*/ 216 w 216"/>
                <a:gd name="T1" fmla="*/ 78 h 78"/>
                <a:gd name="T2" fmla="*/ 204 w 216"/>
                <a:gd name="T3" fmla="*/ 78 h 78"/>
                <a:gd name="T4" fmla="*/ 138 w 216"/>
                <a:gd name="T5" fmla="*/ 12 h 78"/>
                <a:gd name="T6" fmla="*/ 72 w 216"/>
                <a:gd name="T7" fmla="*/ 12 h 78"/>
                <a:gd name="T8" fmla="*/ 12 w 216"/>
                <a:gd name="T9" fmla="*/ 78 h 78"/>
                <a:gd name="T10" fmla="*/ 0 w 216"/>
                <a:gd name="T11" fmla="*/ 78 h 78"/>
                <a:gd name="T12" fmla="*/ 72 w 216"/>
                <a:gd name="T13" fmla="*/ 0 h 78"/>
                <a:gd name="T14" fmla="*/ 138 w 216"/>
                <a:gd name="T15" fmla="*/ 0 h 78"/>
                <a:gd name="T16" fmla="*/ 216 w 216"/>
                <a:gd name="T17" fmla="*/ 7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6" h="78">
                  <a:moveTo>
                    <a:pt x="216" y="78"/>
                  </a:moveTo>
                  <a:cubicBezTo>
                    <a:pt x="204" y="78"/>
                    <a:pt x="204" y="78"/>
                    <a:pt x="204" y="78"/>
                  </a:cubicBezTo>
                  <a:cubicBezTo>
                    <a:pt x="204" y="42"/>
                    <a:pt x="175" y="12"/>
                    <a:pt x="138" y="12"/>
                  </a:cubicBezTo>
                  <a:cubicBezTo>
                    <a:pt x="72" y="12"/>
                    <a:pt x="72" y="12"/>
                    <a:pt x="72" y="12"/>
                  </a:cubicBezTo>
                  <a:cubicBezTo>
                    <a:pt x="37" y="12"/>
                    <a:pt x="12" y="40"/>
                    <a:pt x="12" y="78"/>
                  </a:cubicBezTo>
                  <a:cubicBezTo>
                    <a:pt x="0" y="78"/>
                    <a:pt x="0" y="78"/>
                    <a:pt x="0" y="78"/>
                  </a:cubicBezTo>
                  <a:cubicBezTo>
                    <a:pt x="0" y="33"/>
                    <a:pt x="31" y="0"/>
                    <a:pt x="72" y="0"/>
                  </a:cubicBezTo>
                  <a:cubicBezTo>
                    <a:pt x="138" y="0"/>
                    <a:pt x="138" y="0"/>
                    <a:pt x="138" y="0"/>
                  </a:cubicBezTo>
                  <a:cubicBezTo>
                    <a:pt x="181" y="0"/>
                    <a:pt x="216" y="35"/>
                    <a:pt x="216" y="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74" name="Group 40">
            <a:extLst>
              <a:ext uri="{FF2B5EF4-FFF2-40B4-BE49-F238E27FC236}">
                <a16:creationId xmlns:a16="http://schemas.microsoft.com/office/drawing/2014/main" id="{AF2CB69D-CBB7-0741-B4F3-6F052ABCDA2C}"/>
              </a:ext>
            </a:extLst>
          </p:cNvPr>
          <p:cNvGrpSpPr>
            <a:grpSpLocks noChangeAspect="1"/>
          </p:cNvGrpSpPr>
          <p:nvPr userDrawn="1"/>
        </p:nvGrpSpPr>
        <p:grpSpPr bwMode="auto">
          <a:xfrm>
            <a:off x="8413589" y="4350552"/>
            <a:ext cx="486806" cy="415054"/>
            <a:chOff x="4653" y="690"/>
            <a:chExt cx="441" cy="376"/>
          </a:xfrm>
          <a:solidFill>
            <a:schemeClr val="accent1"/>
          </a:solidFill>
        </p:grpSpPr>
        <p:sp>
          <p:nvSpPr>
            <p:cNvPr id="275" name="Freeform 41">
              <a:extLst>
                <a:ext uri="{FF2B5EF4-FFF2-40B4-BE49-F238E27FC236}">
                  <a16:creationId xmlns:a16="http://schemas.microsoft.com/office/drawing/2014/main" id="{FDCBE251-79E8-114A-B376-CEEF3221D205}"/>
                </a:ext>
              </a:extLst>
            </p:cNvPr>
            <p:cNvSpPr>
              <a:spLocks noEditPoints="1"/>
            </p:cNvSpPr>
            <p:nvPr/>
          </p:nvSpPr>
          <p:spPr bwMode="auto">
            <a:xfrm>
              <a:off x="4653" y="815"/>
              <a:ext cx="110" cy="180"/>
            </a:xfrm>
            <a:custGeom>
              <a:avLst/>
              <a:gdLst>
                <a:gd name="T0" fmla="*/ 54 w 72"/>
                <a:gd name="T1" fmla="*/ 120 h 120"/>
                <a:gd name="T2" fmla="*/ 18 w 72"/>
                <a:gd name="T3" fmla="*/ 120 h 120"/>
                <a:gd name="T4" fmla="*/ 12 w 72"/>
                <a:gd name="T5" fmla="*/ 114 h 120"/>
                <a:gd name="T6" fmla="*/ 12 w 72"/>
                <a:gd name="T7" fmla="*/ 65 h 120"/>
                <a:gd name="T8" fmla="*/ 0 w 72"/>
                <a:gd name="T9" fmla="*/ 42 h 120"/>
                <a:gd name="T10" fmla="*/ 0 w 72"/>
                <a:gd name="T11" fmla="*/ 6 h 120"/>
                <a:gd name="T12" fmla="*/ 6 w 72"/>
                <a:gd name="T13" fmla="*/ 0 h 120"/>
                <a:gd name="T14" fmla="*/ 66 w 72"/>
                <a:gd name="T15" fmla="*/ 0 h 120"/>
                <a:gd name="T16" fmla="*/ 72 w 72"/>
                <a:gd name="T17" fmla="*/ 6 h 120"/>
                <a:gd name="T18" fmla="*/ 72 w 72"/>
                <a:gd name="T19" fmla="*/ 42 h 120"/>
                <a:gd name="T20" fmla="*/ 60 w 72"/>
                <a:gd name="T21" fmla="*/ 65 h 120"/>
                <a:gd name="T22" fmla="*/ 60 w 72"/>
                <a:gd name="T23" fmla="*/ 114 h 120"/>
                <a:gd name="T24" fmla="*/ 54 w 72"/>
                <a:gd name="T25" fmla="*/ 120 h 120"/>
                <a:gd name="T26" fmla="*/ 24 w 72"/>
                <a:gd name="T27" fmla="*/ 108 h 120"/>
                <a:gd name="T28" fmla="*/ 48 w 72"/>
                <a:gd name="T29" fmla="*/ 108 h 120"/>
                <a:gd name="T30" fmla="*/ 48 w 72"/>
                <a:gd name="T31" fmla="*/ 60 h 120"/>
                <a:gd name="T32" fmla="*/ 54 w 72"/>
                <a:gd name="T33" fmla="*/ 54 h 120"/>
                <a:gd name="T34" fmla="*/ 60 w 72"/>
                <a:gd name="T35" fmla="*/ 42 h 120"/>
                <a:gd name="T36" fmla="*/ 60 w 72"/>
                <a:gd name="T37" fmla="*/ 12 h 120"/>
                <a:gd name="T38" fmla="*/ 12 w 72"/>
                <a:gd name="T39" fmla="*/ 12 h 120"/>
                <a:gd name="T40" fmla="*/ 12 w 72"/>
                <a:gd name="T41" fmla="*/ 42 h 120"/>
                <a:gd name="T42" fmla="*/ 18 w 72"/>
                <a:gd name="T43" fmla="*/ 54 h 120"/>
                <a:gd name="T44" fmla="*/ 24 w 72"/>
                <a:gd name="T45" fmla="*/ 60 h 120"/>
                <a:gd name="T46" fmla="*/ 24 w 72"/>
                <a:gd name="T47" fmla="*/ 108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2" h="120">
                  <a:moveTo>
                    <a:pt x="54" y="120"/>
                  </a:moveTo>
                  <a:cubicBezTo>
                    <a:pt x="18" y="120"/>
                    <a:pt x="18" y="120"/>
                    <a:pt x="18" y="120"/>
                  </a:cubicBezTo>
                  <a:cubicBezTo>
                    <a:pt x="15" y="120"/>
                    <a:pt x="12" y="117"/>
                    <a:pt x="12" y="114"/>
                  </a:cubicBezTo>
                  <a:cubicBezTo>
                    <a:pt x="12" y="65"/>
                    <a:pt x="12" y="65"/>
                    <a:pt x="12" y="65"/>
                  </a:cubicBezTo>
                  <a:cubicBezTo>
                    <a:pt x="4" y="62"/>
                    <a:pt x="0" y="55"/>
                    <a:pt x="0" y="42"/>
                  </a:cubicBezTo>
                  <a:cubicBezTo>
                    <a:pt x="0" y="6"/>
                    <a:pt x="0" y="6"/>
                    <a:pt x="0" y="6"/>
                  </a:cubicBezTo>
                  <a:cubicBezTo>
                    <a:pt x="0" y="2"/>
                    <a:pt x="3" y="0"/>
                    <a:pt x="6" y="0"/>
                  </a:cubicBezTo>
                  <a:cubicBezTo>
                    <a:pt x="66" y="0"/>
                    <a:pt x="66" y="0"/>
                    <a:pt x="66" y="0"/>
                  </a:cubicBezTo>
                  <a:cubicBezTo>
                    <a:pt x="69" y="0"/>
                    <a:pt x="72" y="2"/>
                    <a:pt x="72" y="6"/>
                  </a:cubicBezTo>
                  <a:cubicBezTo>
                    <a:pt x="72" y="42"/>
                    <a:pt x="72" y="42"/>
                    <a:pt x="72" y="42"/>
                  </a:cubicBezTo>
                  <a:cubicBezTo>
                    <a:pt x="72" y="55"/>
                    <a:pt x="68" y="62"/>
                    <a:pt x="60" y="65"/>
                  </a:cubicBezTo>
                  <a:cubicBezTo>
                    <a:pt x="60" y="114"/>
                    <a:pt x="60" y="114"/>
                    <a:pt x="60" y="114"/>
                  </a:cubicBezTo>
                  <a:cubicBezTo>
                    <a:pt x="60" y="117"/>
                    <a:pt x="57" y="120"/>
                    <a:pt x="54" y="120"/>
                  </a:cubicBezTo>
                  <a:close/>
                  <a:moveTo>
                    <a:pt x="24" y="108"/>
                  </a:moveTo>
                  <a:cubicBezTo>
                    <a:pt x="48" y="108"/>
                    <a:pt x="48" y="108"/>
                    <a:pt x="48" y="108"/>
                  </a:cubicBezTo>
                  <a:cubicBezTo>
                    <a:pt x="48" y="60"/>
                    <a:pt x="48" y="60"/>
                    <a:pt x="48" y="60"/>
                  </a:cubicBezTo>
                  <a:cubicBezTo>
                    <a:pt x="48" y="56"/>
                    <a:pt x="51" y="54"/>
                    <a:pt x="54" y="54"/>
                  </a:cubicBezTo>
                  <a:cubicBezTo>
                    <a:pt x="57" y="54"/>
                    <a:pt x="60" y="54"/>
                    <a:pt x="60" y="42"/>
                  </a:cubicBezTo>
                  <a:cubicBezTo>
                    <a:pt x="60" y="12"/>
                    <a:pt x="60" y="12"/>
                    <a:pt x="60" y="12"/>
                  </a:cubicBezTo>
                  <a:cubicBezTo>
                    <a:pt x="12" y="12"/>
                    <a:pt x="12" y="12"/>
                    <a:pt x="12" y="12"/>
                  </a:cubicBezTo>
                  <a:cubicBezTo>
                    <a:pt x="12" y="42"/>
                    <a:pt x="12" y="42"/>
                    <a:pt x="12" y="42"/>
                  </a:cubicBezTo>
                  <a:cubicBezTo>
                    <a:pt x="12" y="54"/>
                    <a:pt x="15" y="54"/>
                    <a:pt x="18" y="54"/>
                  </a:cubicBezTo>
                  <a:cubicBezTo>
                    <a:pt x="21" y="54"/>
                    <a:pt x="24" y="56"/>
                    <a:pt x="24" y="60"/>
                  </a:cubicBezTo>
                  <a:lnTo>
                    <a:pt x="24" y="10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76" name="Freeform 42">
              <a:extLst>
                <a:ext uri="{FF2B5EF4-FFF2-40B4-BE49-F238E27FC236}">
                  <a16:creationId xmlns:a16="http://schemas.microsoft.com/office/drawing/2014/main" id="{33EAB03F-1708-934A-9326-DCEC1E3BE1BF}"/>
                </a:ext>
              </a:extLst>
            </p:cNvPr>
            <p:cNvSpPr>
              <a:spLocks noEditPoints="1"/>
            </p:cNvSpPr>
            <p:nvPr/>
          </p:nvSpPr>
          <p:spPr bwMode="auto">
            <a:xfrm>
              <a:off x="4984" y="815"/>
              <a:ext cx="110" cy="180"/>
            </a:xfrm>
            <a:custGeom>
              <a:avLst/>
              <a:gdLst>
                <a:gd name="T0" fmla="*/ 54 w 72"/>
                <a:gd name="T1" fmla="*/ 120 h 120"/>
                <a:gd name="T2" fmla="*/ 18 w 72"/>
                <a:gd name="T3" fmla="*/ 120 h 120"/>
                <a:gd name="T4" fmla="*/ 12 w 72"/>
                <a:gd name="T5" fmla="*/ 114 h 120"/>
                <a:gd name="T6" fmla="*/ 12 w 72"/>
                <a:gd name="T7" fmla="*/ 65 h 120"/>
                <a:gd name="T8" fmla="*/ 0 w 72"/>
                <a:gd name="T9" fmla="*/ 42 h 120"/>
                <a:gd name="T10" fmla="*/ 0 w 72"/>
                <a:gd name="T11" fmla="*/ 6 h 120"/>
                <a:gd name="T12" fmla="*/ 6 w 72"/>
                <a:gd name="T13" fmla="*/ 0 h 120"/>
                <a:gd name="T14" fmla="*/ 66 w 72"/>
                <a:gd name="T15" fmla="*/ 0 h 120"/>
                <a:gd name="T16" fmla="*/ 72 w 72"/>
                <a:gd name="T17" fmla="*/ 6 h 120"/>
                <a:gd name="T18" fmla="*/ 72 w 72"/>
                <a:gd name="T19" fmla="*/ 42 h 120"/>
                <a:gd name="T20" fmla="*/ 60 w 72"/>
                <a:gd name="T21" fmla="*/ 65 h 120"/>
                <a:gd name="T22" fmla="*/ 60 w 72"/>
                <a:gd name="T23" fmla="*/ 114 h 120"/>
                <a:gd name="T24" fmla="*/ 54 w 72"/>
                <a:gd name="T25" fmla="*/ 120 h 120"/>
                <a:gd name="T26" fmla="*/ 24 w 72"/>
                <a:gd name="T27" fmla="*/ 108 h 120"/>
                <a:gd name="T28" fmla="*/ 48 w 72"/>
                <a:gd name="T29" fmla="*/ 108 h 120"/>
                <a:gd name="T30" fmla="*/ 48 w 72"/>
                <a:gd name="T31" fmla="*/ 60 h 120"/>
                <a:gd name="T32" fmla="*/ 54 w 72"/>
                <a:gd name="T33" fmla="*/ 54 h 120"/>
                <a:gd name="T34" fmla="*/ 60 w 72"/>
                <a:gd name="T35" fmla="*/ 42 h 120"/>
                <a:gd name="T36" fmla="*/ 60 w 72"/>
                <a:gd name="T37" fmla="*/ 12 h 120"/>
                <a:gd name="T38" fmla="*/ 12 w 72"/>
                <a:gd name="T39" fmla="*/ 12 h 120"/>
                <a:gd name="T40" fmla="*/ 12 w 72"/>
                <a:gd name="T41" fmla="*/ 42 h 120"/>
                <a:gd name="T42" fmla="*/ 18 w 72"/>
                <a:gd name="T43" fmla="*/ 54 h 120"/>
                <a:gd name="T44" fmla="*/ 24 w 72"/>
                <a:gd name="T45" fmla="*/ 60 h 120"/>
                <a:gd name="T46" fmla="*/ 24 w 72"/>
                <a:gd name="T47" fmla="*/ 108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2" h="120">
                  <a:moveTo>
                    <a:pt x="54" y="120"/>
                  </a:moveTo>
                  <a:cubicBezTo>
                    <a:pt x="18" y="120"/>
                    <a:pt x="18" y="120"/>
                    <a:pt x="18" y="120"/>
                  </a:cubicBezTo>
                  <a:cubicBezTo>
                    <a:pt x="15" y="120"/>
                    <a:pt x="12" y="117"/>
                    <a:pt x="12" y="114"/>
                  </a:cubicBezTo>
                  <a:cubicBezTo>
                    <a:pt x="12" y="65"/>
                    <a:pt x="12" y="65"/>
                    <a:pt x="12" y="65"/>
                  </a:cubicBezTo>
                  <a:cubicBezTo>
                    <a:pt x="4" y="62"/>
                    <a:pt x="0" y="55"/>
                    <a:pt x="0" y="42"/>
                  </a:cubicBezTo>
                  <a:cubicBezTo>
                    <a:pt x="0" y="6"/>
                    <a:pt x="0" y="6"/>
                    <a:pt x="0" y="6"/>
                  </a:cubicBezTo>
                  <a:cubicBezTo>
                    <a:pt x="0" y="2"/>
                    <a:pt x="3" y="0"/>
                    <a:pt x="6" y="0"/>
                  </a:cubicBezTo>
                  <a:cubicBezTo>
                    <a:pt x="66" y="0"/>
                    <a:pt x="66" y="0"/>
                    <a:pt x="66" y="0"/>
                  </a:cubicBezTo>
                  <a:cubicBezTo>
                    <a:pt x="69" y="0"/>
                    <a:pt x="72" y="2"/>
                    <a:pt x="72" y="6"/>
                  </a:cubicBezTo>
                  <a:cubicBezTo>
                    <a:pt x="72" y="42"/>
                    <a:pt x="72" y="42"/>
                    <a:pt x="72" y="42"/>
                  </a:cubicBezTo>
                  <a:cubicBezTo>
                    <a:pt x="72" y="55"/>
                    <a:pt x="68" y="62"/>
                    <a:pt x="60" y="65"/>
                  </a:cubicBezTo>
                  <a:cubicBezTo>
                    <a:pt x="60" y="114"/>
                    <a:pt x="60" y="114"/>
                    <a:pt x="60" y="114"/>
                  </a:cubicBezTo>
                  <a:cubicBezTo>
                    <a:pt x="60" y="117"/>
                    <a:pt x="57" y="120"/>
                    <a:pt x="54" y="120"/>
                  </a:cubicBezTo>
                  <a:close/>
                  <a:moveTo>
                    <a:pt x="24" y="108"/>
                  </a:moveTo>
                  <a:cubicBezTo>
                    <a:pt x="48" y="108"/>
                    <a:pt x="48" y="108"/>
                    <a:pt x="48" y="108"/>
                  </a:cubicBezTo>
                  <a:cubicBezTo>
                    <a:pt x="48" y="60"/>
                    <a:pt x="48" y="60"/>
                    <a:pt x="48" y="60"/>
                  </a:cubicBezTo>
                  <a:cubicBezTo>
                    <a:pt x="48" y="56"/>
                    <a:pt x="51" y="54"/>
                    <a:pt x="54" y="54"/>
                  </a:cubicBezTo>
                  <a:cubicBezTo>
                    <a:pt x="57" y="54"/>
                    <a:pt x="60" y="54"/>
                    <a:pt x="60" y="42"/>
                  </a:cubicBezTo>
                  <a:cubicBezTo>
                    <a:pt x="60" y="12"/>
                    <a:pt x="60" y="12"/>
                    <a:pt x="60" y="12"/>
                  </a:cubicBezTo>
                  <a:cubicBezTo>
                    <a:pt x="12" y="12"/>
                    <a:pt x="12" y="12"/>
                    <a:pt x="12" y="12"/>
                  </a:cubicBezTo>
                  <a:cubicBezTo>
                    <a:pt x="12" y="42"/>
                    <a:pt x="12" y="42"/>
                    <a:pt x="12" y="42"/>
                  </a:cubicBezTo>
                  <a:cubicBezTo>
                    <a:pt x="12" y="54"/>
                    <a:pt x="15" y="54"/>
                    <a:pt x="18" y="54"/>
                  </a:cubicBezTo>
                  <a:cubicBezTo>
                    <a:pt x="21" y="54"/>
                    <a:pt x="24" y="56"/>
                    <a:pt x="24" y="60"/>
                  </a:cubicBezTo>
                  <a:lnTo>
                    <a:pt x="24" y="10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77" name="Freeform 43">
              <a:extLst>
                <a:ext uri="{FF2B5EF4-FFF2-40B4-BE49-F238E27FC236}">
                  <a16:creationId xmlns:a16="http://schemas.microsoft.com/office/drawing/2014/main" id="{0B22C036-1BF3-914B-849D-BDC1213AB0A1}"/>
                </a:ext>
              </a:extLst>
            </p:cNvPr>
            <p:cNvSpPr>
              <a:spLocks noEditPoints="1"/>
            </p:cNvSpPr>
            <p:nvPr/>
          </p:nvSpPr>
          <p:spPr bwMode="auto">
            <a:xfrm>
              <a:off x="4800" y="815"/>
              <a:ext cx="147" cy="251"/>
            </a:xfrm>
            <a:custGeom>
              <a:avLst/>
              <a:gdLst>
                <a:gd name="T0" fmla="*/ 66 w 96"/>
                <a:gd name="T1" fmla="*/ 168 h 168"/>
                <a:gd name="T2" fmla="*/ 30 w 96"/>
                <a:gd name="T3" fmla="*/ 168 h 168"/>
                <a:gd name="T4" fmla="*/ 24 w 96"/>
                <a:gd name="T5" fmla="*/ 162 h 168"/>
                <a:gd name="T6" fmla="*/ 24 w 96"/>
                <a:gd name="T7" fmla="*/ 95 h 168"/>
                <a:gd name="T8" fmla="*/ 0 w 96"/>
                <a:gd name="T9" fmla="*/ 66 h 168"/>
                <a:gd name="T10" fmla="*/ 0 w 96"/>
                <a:gd name="T11" fmla="*/ 6 h 168"/>
                <a:gd name="T12" fmla="*/ 6 w 96"/>
                <a:gd name="T13" fmla="*/ 0 h 168"/>
                <a:gd name="T14" fmla="*/ 90 w 96"/>
                <a:gd name="T15" fmla="*/ 0 h 168"/>
                <a:gd name="T16" fmla="*/ 96 w 96"/>
                <a:gd name="T17" fmla="*/ 6 h 168"/>
                <a:gd name="T18" fmla="*/ 96 w 96"/>
                <a:gd name="T19" fmla="*/ 66 h 168"/>
                <a:gd name="T20" fmla="*/ 72 w 96"/>
                <a:gd name="T21" fmla="*/ 95 h 168"/>
                <a:gd name="T22" fmla="*/ 72 w 96"/>
                <a:gd name="T23" fmla="*/ 162 h 168"/>
                <a:gd name="T24" fmla="*/ 66 w 96"/>
                <a:gd name="T25" fmla="*/ 168 h 168"/>
                <a:gd name="T26" fmla="*/ 36 w 96"/>
                <a:gd name="T27" fmla="*/ 156 h 168"/>
                <a:gd name="T28" fmla="*/ 60 w 96"/>
                <a:gd name="T29" fmla="*/ 156 h 168"/>
                <a:gd name="T30" fmla="*/ 60 w 96"/>
                <a:gd name="T31" fmla="*/ 90 h 168"/>
                <a:gd name="T32" fmla="*/ 66 w 96"/>
                <a:gd name="T33" fmla="*/ 84 h 168"/>
                <a:gd name="T34" fmla="*/ 84 w 96"/>
                <a:gd name="T35" fmla="*/ 66 h 168"/>
                <a:gd name="T36" fmla="*/ 84 w 96"/>
                <a:gd name="T37" fmla="*/ 12 h 168"/>
                <a:gd name="T38" fmla="*/ 12 w 96"/>
                <a:gd name="T39" fmla="*/ 12 h 168"/>
                <a:gd name="T40" fmla="*/ 12 w 96"/>
                <a:gd name="T41" fmla="*/ 66 h 168"/>
                <a:gd name="T42" fmla="*/ 30 w 96"/>
                <a:gd name="T43" fmla="*/ 84 h 168"/>
                <a:gd name="T44" fmla="*/ 36 w 96"/>
                <a:gd name="T45" fmla="*/ 90 h 168"/>
                <a:gd name="T46" fmla="*/ 36 w 96"/>
                <a:gd name="T47" fmla="*/ 15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6" h="168">
                  <a:moveTo>
                    <a:pt x="66" y="168"/>
                  </a:moveTo>
                  <a:cubicBezTo>
                    <a:pt x="30" y="168"/>
                    <a:pt x="30" y="168"/>
                    <a:pt x="30" y="168"/>
                  </a:cubicBezTo>
                  <a:cubicBezTo>
                    <a:pt x="27" y="168"/>
                    <a:pt x="24" y="165"/>
                    <a:pt x="24" y="162"/>
                  </a:cubicBezTo>
                  <a:cubicBezTo>
                    <a:pt x="24" y="95"/>
                    <a:pt x="24" y="95"/>
                    <a:pt x="24" y="95"/>
                  </a:cubicBezTo>
                  <a:cubicBezTo>
                    <a:pt x="10" y="92"/>
                    <a:pt x="0" y="80"/>
                    <a:pt x="0" y="66"/>
                  </a:cubicBezTo>
                  <a:cubicBezTo>
                    <a:pt x="0" y="6"/>
                    <a:pt x="0" y="6"/>
                    <a:pt x="0" y="6"/>
                  </a:cubicBezTo>
                  <a:cubicBezTo>
                    <a:pt x="0" y="2"/>
                    <a:pt x="3" y="0"/>
                    <a:pt x="6" y="0"/>
                  </a:cubicBezTo>
                  <a:cubicBezTo>
                    <a:pt x="90" y="0"/>
                    <a:pt x="90" y="0"/>
                    <a:pt x="90" y="0"/>
                  </a:cubicBezTo>
                  <a:cubicBezTo>
                    <a:pt x="93" y="0"/>
                    <a:pt x="96" y="2"/>
                    <a:pt x="96" y="6"/>
                  </a:cubicBezTo>
                  <a:cubicBezTo>
                    <a:pt x="96" y="66"/>
                    <a:pt x="96" y="66"/>
                    <a:pt x="96" y="66"/>
                  </a:cubicBezTo>
                  <a:cubicBezTo>
                    <a:pt x="96" y="80"/>
                    <a:pt x="86" y="92"/>
                    <a:pt x="72" y="95"/>
                  </a:cubicBezTo>
                  <a:cubicBezTo>
                    <a:pt x="72" y="162"/>
                    <a:pt x="72" y="162"/>
                    <a:pt x="72" y="162"/>
                  </a:cubicBezTo>
                  <a:cubicBezTo>
                    <a:pt x="72" y="165"/>
                    <a:pt x="69" y="168"/>
                    <a:pt x="66" y="168"/>
                  </a:cubicBezTo>
                  <a:close/>
                  <a:moveTo>
                    <a:pt x="36" y="156"/>
                  </a:moveTo>
                  <a:cubicBezTo>
                    <a:pt x="60" y="156"/>
                    <a:pt x="60" y="156"/>
                    <a:pt x="60" y="156"/>
                  </a:cubicBezTo>
                  <a:cubicBezTo>
                    <a:pt x="60" y="90"/>
                    <a:pt x="60" y="90"/>
                    <a:pt x="60" y="90"/>
                  </a:cubicBezTo>
                  <a:cubicBezTo>
                    <a:pt x="60" y="86"/>
                    <a:pt x="63" y="84"/>
                    <a:pt x="66" y="84"/>
                  </a:cubicBezTo>
                  <a:cubicBezTo>
                    <a:pt x="76" y="84"/>
                    <a:pt x="84" y="76"/>
                    <a:pt x="84" y="66"/>
                  </a:cubicBezTo>
                  <a:cubicBezTo>
                    <a:pt x="84" y="12"/>
                    <a:pt x="84" y="12"/>
                    <a:pt x="84" y="12"/>
                  </a:cubicBezTo>
                  <a:cubicBezTo>
                    <a:pt x="12" y="12"/>
                    <a:pt x="12" y="12"/>
                    <a:pt x="12" y="12"/>
                  </a:cubicBezTo>
                  <a:cubicBezTo>
                    <a:pt x="12" y="66"/>
                    <a:pt x="12" y="66"/>
                    <a:pt x="12" y="66"/>
                  </a:cubicBezTo>
                  <a:cubicBezTo>
                    <a:pt x="12" y="76"/>
                    <a:pt x="20" y="84"/>
                    <a:pt x="30" y="84"/>
                  </a:cubicBezTo>
                  <a:cubicBezTo>
                    <a:pt x="33" y="84"/>
                    <a:pt x="36" y="86"/>
                    <a:pt x="36" y="90"/>
                  </a:cubicBezTo>
                  <a:lnTo>
                    <a:pt x="36" y="1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78" name="Freeform 44">
              <a:extLst>
                <a:ext uri="{FF2B5EF4-FFF2-40B4-BE49-F238E27FC236}">
                  <a16:creationId xmlns:a16="http://schemas.microsoft.com/office/drawing/2014/main" id="{E8B7DC9C-B6E3-214C-96AB-8281516F4326}"/>
                </a:ext>
              </a:extLst>
            </p:cNvPr>
            <p:cNvSpPr>
              <a:spLocks noEditPoints="1"/>
            </p:cNvSpPr>
            <p:nvPr/>
          </p:nvSpPr>
          <p:spPr bwMode="auto">
            <a:xfrm>
              <a:off x="4671" y="726"/>
              <a:ext cx="74" cy="71"/>
            </a:xfrm>
            <a:custGeom>
              <a:avLst/>
              <a:gdLst>
                <a:gd name="T0" fmla="*/ 24 w 48"/>
                <a:gd name="T1" fmla="*/ 48 h 48"/>
                <a:gd name="T2" fmla="*/ 0 w 48"/>
                <a:gd name="T3" fmla="*/ 24 h 48"/>
                <a:gd name="T4" fmla="*/ 24 w 48"/>
                <a:gd name="T5" fmla="*/ 0 h 48"/>
                <a:gd name="T6" fmla="*/ 48 w 48"/>
                <a:gd name="T7" fmla="*/ 24 h 48"/>
                <a:gd name="T8" fmla="*/ 24 w 48"/>
                <a:gd name="T9" fmla="*/ 48 h 48"/>
                <a:gd name="T10" fmla="*/ 24 w 48"/>
                <a:gd name="T11" fmla="*/ 12 h 48"/>
                <a:gd name="T12" fmla="*/ 12 w 48"/>
                <a:gd name="T13" fmla="*/ 24 h 48"/>
                <a:gd name="T14" fmla="*/ 24 w 48"/>
                <a:gd name="T15" fmla="*/ 36 h 48"/>
                <a:gd name="T16" fmla="*/ 36 w 48"/>
                <a:gd name="T17" fmla="*/ 24 h 48"/>
                <a:gd name="T18" fmla="*/ 24 w 48"/>
                <a:gd name="T19" fmla="*/ 1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24" y="48"/>
                  </a:moveTo>
                  <a:cubicBezTo>
                    <a:pt x="11" y="48"/>
                    <a:pt x="0" y="37"/>
                    <a:pt x="0" y="24"/>
                  </a:cubicBezTo>
                  <a:cubicBezTo>
                    <a:pt x="0" y="10"/>
                    <a:pt x="11" y="0"/>
                    <a:pt x="24" y="0"/>
                  </a:cubicBezTo>
                  <a:cubicBezTo>
                    <a:pt x="37" y="0"/>
                    <a:pt x="48" y="10"/>
                    <a:pt x="48" y="24"/>
                  </a:cubicBezTo>
                  <a:cubicBezTo>
                    <a:pt x="48" y="37"/>
                    <a:pt x="37" y="48"/>
                    <a:pt x="24" y="48"/>
                  </a:cubicBezTo>
                  <a:close/>
                  <a:moveTo>
                    <a:pt x="24" y="12"/>
                  </a:moveTo>
                  <a:cubicBezTo>
                    <a:pt x="17" y="12"/>
                    <a:pt x="12" y="17"/>
                    <a:pt x="12" y="24"/>
                  </a:cubicBezTo>
                  <a:cubicBezTo>
                    <a:pt x="12" y="30"/>
                    <a:pt x="17" y="36"/>
                    <a:pt x="24" y="36"/>
                  </a:cubicBezTo>
                  <a:cubicBezTo>
                    <a:pt x="31" y="36"/>
                    <a:pt x="36" y="30"/>
                    <a:pt x="36" y="24"/>
                  </a:cubicBezTo>
                  <a:cubicBezTo>
                    <a:pt x="36" y="17"/>
                    <a:pt x="31" y="12"/>
                    <a:pt x="2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79" name="Freeform 45">
              <a:extLst>
                <a:ext uri="{FF2B5EF4-FFF2-40B4-BE49-F238E27FC236}">
                  <a16:creationId xmlns:a16="http://schemas.microsoft.com/office/drawing/2014/main" id="{397E29E0-4660-AC44-AA91-82129C1E3367}"/>
                </a:ext>
              </a:extLst>
            </p:cNvPr>
            <p:cNvSpPr>
              <a:spLocks noEditPoints="1"/>
            </p:cNvSpPr>
            <p:nvPr/>
          </p:nvSpPr>
          <p:spPr bwMode="auto">
            <a:xfrm>
              <a:off x="5002" y="726"/>
              <a:ext cx="74" cy="71"/>
            </a:xfrm>
            <a:custGeom>
              <a:avLst/>
              <a:gdLst>
                <a:gd name="T0" fmla="*/ 24 w 48"/>
                <a:gd name="T1" fmla="*/ 48 h 48"/>
                <a:gd name="T2" fmla="*/ 0 w 48"/>
                <a:gd name="T3" fmla="*/ 24 h 48"/>
                <a:gd name="T4" fmla="*/ 24 w 48"/>
                <a:gd name="T5" fmla="*/ 0 h 48"/>
                <a:gd name="T6" fmla="*/ 48 w 48"/>
                <a:gd name="T7" fmla="*/ 24 h 48"/>
                <a:gd name="T8" fmla="*/ 24 w 48"/>
                <a:gd name="T9" fmla="*/ 48 h 48"/>
                <a:gd name="T10" fmla="*/ 24 w 48"/>
                <a:gd name="T11" fmla="*/ 12 h 48"/>
                <a:gd name="T12" fmla="*/ 12 w 48"/>
                <a:gd name="T13" fmla="*/ 24 h 48"/>
                <a:gd name="T14" fmla="*/ 24 w 48"/>
                <a:gd name="T15" fmla="*/ 36 h 48"/>
                <a:gd name="T16" fmla="*/ 36 w 48"/>
                <a:gd name="T17" fmla="*/ 24 h 48"/>
                <a:gd name="T18" fmla="*/ 24 w 48"/>
                <a:gd name="T19" fmla="*/ 1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24" y="48"/>
                  </a:moveTo>
                  <a:cubicBezTo>
                    <a:pt x="11" y="48"/>
                    <a:pt x="0" y="37"/>
                    <a:pt x="0" y="24"/>
                  </a:cubicBezTo>
                  <a:cubicBezTo>
                    <a:pt x="0" y="10"/>
                    <a:pt x="11" y="0"/>
                    <a:pt x="24" y="0"/>
                  </a:cubicBezTo>
                  <a:cubicBezTo>
                    <a:pt x="37" y="0"/>
                    <a:pt x="48" y="10"/>
                    <a:pt x="48" y="24"/>
                  </a:cubicBezTo>
                  <a:cubicBezTo>
                    <a:pt x="48" y="37"/>
                    <a:pt x="37" y="48"/>
                    <a:pt x="24" y="48"/>
                  </a:cubicBezTo>
                  <a:close/>
                  <a:moveTo>
                    <a:pt x="24" y="12"/>
                  </a:moveTo>
                  <a:cubicBezTo>
                    <a:pt x="17" y="12"/>
                    <a:pt x="12" y="17"/>
                    <a:pt x="12" y="24"/>
                  </a:cubicBezTo>
                  <a:cubicBezTo>
                    <a:pt x="12" y="30"/>
                    <a:pt x="17" y="36"/>
                    <a:pt x="24" y="36"/>
                  </a:cubicBezTo>
                  <a:cubicBezTo>
                    <a:pt x="31" y="36"/>
                    <a:pt x="36" y="30"/>
                    <a:pt x="36" y="24"/>
                  </a:cubicBezTo>
                  <a:cubicBezTo>
                    <a:pt x="36" y="17"/>
                    <a:pt x="31" y="12"/>
                    <a:pt x="2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80" name="Freeform 46">
              <a:extLst>
                <a:ext uri="{FF2B5EF4-FFF2-40B4-BE49-F238E27FC236}">
                  <a16:creationId xmlns:a16="http://schemas.microsoft.com/office/drawing/2014/main" id="{30250504-C013-FB41-8C0E-CC245995DB46}"/>
                </a:ext>
              </a:extLst>
            </p:cNvPr>
            <p:cNvSpPr>
              <a:spLocks noEditPoints="1"/>
            </p:cNvSpPr>
            <p:nvPr/>
          </p:nvSpPr>
          <p:spPr bwMode="auto">
            <a:xfrm>
              <a:off x="4818" y="690"/>
              <a:ext cx="111" cy="107"/>
            </a:xfrm>
            <a:custGeom>
              <a:avLst/>
              <a:gdLst>
                <a:gd name="T0" fmla="*/ 36 w 72"/>
                <a:gd name="T1" fmla="*/ 72 h 72"/>
                <a:gd name="T2" fmla="*/ 0 w 72"/>
                <a:gd name="T3" fmla="*/ 36 h 72"/>
                <a:gd name="T4" fmla="*/ 36 w 72"/>
                <a:gd name="T5" fmla="*/ 0 h 72"/>
                <a:gd name="T6" fmla="*/ 72 w 72"/>
                <a:gd name="T7" fmla="*/ 36 h 72"/>
                <a:gd name="T8" fmla="*/ 36 w 72"/>
                <a:gd name="T9" fmla="*/ 72 h 72"/>
                <a:gd name="T10" fmla="*/ 36 w 72"/>
                <a:gd name="T11" fmla="*/ 12 h 72"/>
                <a:gd name="T12" fmla="*/ 12 w 72"/>
                <a:gd name="T13" fmla="*/ 36 h 72"/>
                <a:gd name="T14" fmla="*/ 36 w 72"/>
                <a:gd name="T15" fmla="*/ 60 h 72"/>
                <a:gd name="T16" fmla="*/ 60 w 72"/>
                <a:gd name="T17" fmla="*/ 36 h 72"/>
                <a:gd name="T18" fmla="*/ 36 w 72"/>
                <a:gd name="T19" fmla="*/ 1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72">
                  <a:moveTo>
                    <a:pt x="36" y="72"/>
                  </a:moveTo>
                  <a:cubicBezTo>
                    <a:pt x="16" y="72"/>
                    <a:pt x="0" y="55"/>
                    <a:pt x="0" y="36"/>
                  </a:cubicBezTo>
                  <a:cubicBezTo>
                    <a:pt x="0" y="16"/>
                    <a:pt x="16" y="0"/>
                    <a:pt x="36" y="0"/>
                  </a:cubicBezTo>
                  <a:cubicBezTo>
                    <a:pt x="56" y="0"/>
                    <a:pt x="72" y="16"/>
                    <a:pt x="72" y="36"/>
                  </a:cubicBezTo>
                  <a:cubicBezTo>
                    <a:pt x="72" y="55"/>
                    <a:pt x="56" y="72"/>
                    <a:pt x="36" y="72"/>
                  </a:cubicBezTo>
                  <a:close/>
                  <a:moveTo>
                    <a:pt x="36" y="12"/>
                  </a:moveTo>
                  <a:cubicBezTo>
                    <a:pt x="23" y="12"/>
                    <a:pt x="12" y="22"/>
                    <a:pt x="12" y="36"/>
                  </a:cubicBezTo>
                  <a:cubicBezTo>
                    <a:pt x="12" y="49"/>
                    <a:pt x="23" y="60"/>
                    <a:pt x="36" y="60"/>
                  </a:cubicBezTo>
                  <a:cubicBezTo>
                    <a:pt x="49" y="60"/>
                    <a:pt x="60" y="49"/>
                    <a:pt x="60" y="36"/>
                  </a:cubicBezTo>
                  <a:cubicBezTo>
                    <a:pt x="60" y="22"/>
                    <a:pt x="49" y="12"/>
                    <a:pt x="3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grpSp>
      <p:grpSp>
        <p:nvGrpSpPr>
          <p:cNvPr id="281" name="Group 122">
            <a:extLst>
              <a:ext uri="{FF2B5EF4-FFF2-40B4-BE49-F238E27FC236}">
                <a16:creationId xmlns:a16="http://schemas.microsoft.com/office/drawing/2014/main" id="{67283CD5-0255-B34C-BF7E-E084473C74C8}"/>
              </a:ext>
            </a:extLst>
          </p:cNvPr>
          <p:cNvGrpSpPr>
            <a:grpSpLocks noChangeAspect="1"/>
          </p:cNvGrpSpPr>
          <p:nvPr userDrawn="1"/>
        </p:nvGrpSpPr>
        <p:grpSpPr bwMode="auto">
          <a:xfrm>
            <a:off x="9677138" y="4315989"/>
            <a:ext cx="496566" cy="484180"/>
            <a:chOff x="487" y="3214"/>
            <a:chExt cx="441" cy="430"/>
          </a:xfrm>
          <a:solidFill>
            <a:schemeClr val="accent1"/>
          </a:solidFill>
        </p:grpSpPr>
        <p:sp>
          <p:nvSpPr>
            <p:cNvPr id="282" name="Freeform 123">
              <a:extLst>
                <a:ext uri="{FF2B5EF4-FFF2-40B4-BE49-F238E27FC236}">
                  <a16:creationId xmlns:a16="http://schemas.microsoft.com/office/drawing/2014/main" id="{72773FE5-CE95-0F4A-A086-070B43C2F3E0}"/>
                </a:ext>
              </a:extLst>
            </p:cNvPr>
            <p:cNvSpPr>
              <a:spLocks noEditPoints="1"/>
            </p:cNvSpPr>
            <p:nvPr/>
          </p:nvSpPr>
          <p:spPr bwMode="auto">
            <a:xfrm>
              <a:off x="579" y="3214"/>
              <a:ext cx="257" cy="233"/>
            </a:xfrm>
            <a:custGeom>
              <a:avLst/>
              <a:gdLst>
                <a:gd name="T0" fmla="*/ 66 w 168"/>
                <a:gd name="T1" fmla="*/ 156 h 156"/>
                <a:gd name="T2" fmla="*/ 62 w 168"/>
                <a:gd name="T3" fmla="*/ 154 h 156"/>
                <a:gd name="T4" fmla="*/ 28 w 168"/>
                <a:gd name="T5" fmla="*/ 120 h 156"/>
                <a:gd name="T6" fmla="*/ 18 w 168"/>
                <a:gd name="T7" fmla="*/ 120 h 156"/>
                <a:gd name="T8" fmla="*/ 0 w 168"/>
                <a:gd name="T9" fmla="*/ 102 h 156"/>
                <a:gd name="T10" fmla="*/ 0 w 168"/>
                <a:gd name="T11" fmla="*/ 18 h 156"/>
                <a:gd name="T12" fmla="*/ 18 w 168"/>
                <a:gd name="T13" fmla="*/ 0 h 156"/>
                <a:gd name="T14" fmla="*/ 150 w 168"/>
                <a:gd name="T15" fmla="*/ 0 h 156"/>
                <a:gd name="T16" fmla="*/ 168 w 168"/>
                <a:gd name="T17" fmla="*/ 18 h 156"/>
                <a:gd name="T18" fmla="*/ 168 w 168"/>
                <a:gd name="T19" fmla="*/ 102 h 156"/>
                <a:gd name="T20" fmla="*/ 150 w 168"/>
                <a:gd name="T21" fmla="*/ 120 h 156"/>
                <a:gd name="T22" fmla="*/ 72 w 168"/>
                <a:gd name="T23" fmla="*/ 120 h 156"/>
                <a:gd name="T24" fmla="*/ 72 w 168"/>
                <a:gd name="T25" fmla="*/ 150 h 156"/>
                <a:gd name="T26" fmla="*/ 69 w 168"/>
                <a:gd name="T27" fmla="*/ 156 h 156"/>
                <a:gd name="T28" fmla="*/ 66 w 168"/>
                <a:gd name="T29" fmla="*/ 156 h 156"/>
                <a:gd name="T30" fmla="*/ 18 w 168"/>
                <a:gd name="T31" fmla="*/ 12 h 156"/>
                <a:gd name="T32" fmla="*/ 12 w 168"/>
                <a:gd name="T33" fmla="*/ 18 h 156"/>
                <a:gd name="T34" fmla="*/ 12 w 168"/>
                <a:gd name="T35" fmla="*/ 102 h 156"/>
                <a:gd name="T36" fmla="*/ 18 w 168"/>
                <a:gd name="T37" fmla="*/ 108 h 156"/>
                <a:gd name="T38" fmla="*/ 30 w 168"/>
                <a:gd name="T39" fmla="*/ 108 h 156"/>
                <a:gd name="T40" fmla="*/ 34 w 168"/>
                <a:gd name="T41" fmla="*/ 110 h 156"/>
                <a:gd name="T42" fmla="*/ 60 w 168"/>
                <a:gd name="T43" fmla="*/ 136 h 156"/>
                <a:gd name="T44" fmla="*/ 60 w 168"/>
                <a:gd name="T45" fmla="*/ 114 h 156"/>
                <a:gd name="T46" fmla="*/ 66 w 168"/>
                <a:gd name="T47" fmla="*/ 108 h 156"/>
                <a:gd name="T48" fmla="*/ 150 w 168"/>
                <a:gd name="T49" fmla="*/ 108 h 156"/>
                <a:gd name="T50" fmla="*/ 156 w 168"/>
                <a:gd name="T51" fmla="*/ 102 h 156"/>
                <a:gd name="T52" fmla="*/ 156 w 168"/>
                <a:gd name="T53" fmla="*/ 18 h 156"/>
                <a:gd name="T54" fmla="*/ 150 w 168"/>
                <a:gd name="T55" fmla="*/ 12 h 156"/>
                <a:gd name="T56" fmla="*/ 18 w 168"/>
                <a:gd name="T57" fmla="*/ 12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68" h="156">
                  <a:moveTo>
                    <a:pt x="66" y="156"/>
                  </a:moveTo>
                  <a:cubicBezTo>
                    <a:pt x="65" y="156"/>
                    <a:pt x="63" y="156"/>
                    <a:pt x="62" y="154"/>
                  </a:cubicBezTo>
                  <a:cubicBezTo>
                    <a:pt x="28" y="120"/>
                    <a:pt x="28" y="120"/>
                    <a:pt x="28" y="120"/>
                  </a:cubicBezTo>
                  <a:cubicBezTo>
                    <a:pt x="18" y="120"/>
                    <a:pt x="18" y="120"/>
                    <a:pt x="18" y="120"/>
                  </a:cubicBezTo>
                  <a:cubicBezTo>
                    <a:pt x="8" y="120"/>
                    <a:pt x="0" y="112"/>
                    <a:pt x="0" y="102"/>
                  </a:cubicBezTo>
                  <a:cubicBezTo>
                    <a:pt x="0" y="18"/>
                    <a:pt x="0" y="18"/>
                    <a:pt x="0" y="18"/>
                  </a:cubicBezTo>
                  <a:cubicBezTo>
                    <a:pt x="0" y="8"/>
                    <a:pt x="8" y="0"/>
                    <a:pt x="18" y="0"/>
                  </a:cubicBezTo>
                  <a:cubicBezTo>
                    <a:pt x="150" y="0"/>
                    <a:pt x="150" y="0"/>
                    <a:pt x="150" y="0"/>
                  </a:cubicBezTo>
                  <a:cubicBezTo>
                    <a:pt x="160" y="0"/>
                    <a:pt x="168" y="8"/>
                    <a:pt x="168" y="18"/>
                  </a:cubicBezTo>
                  <a:cubicBezTo>
                    <a:pt x="168" y="102"/>
                    <a:pt x="168" y="102"/>
                    <a:pt x="168" y="102"/>
                  </a:cubicBezTo>
                  <a:cubicBezTo>
                    <a:pt x="168" y="112"/>
                    <a:pt x="160" y="120"/>
                    <a:pt x="150" y="120"/>
                  </a:cubicBezTo>
                  <a:cubicBezTo>
                    <a:pt x="72" y="120"/>
                    <a:pt x="72" y="120"/>
                    <a:pt x="72" y="120"/>
                  </a:cubicBezTo>
                  <a:cubicBezTo>
                    <a:pt x="72" y="150"/>
                    <a:pt x="72" y="150"/>
                    <a:pt x="72" y="150"/>
                  </a:cubicBezTo>
                  <a:cubicBezTo>
                    <a:pt x="72" y="153"/>
                    <a:pt x="71" y="155"/>
                    <a:pt x="69" y="156"/>
                  </a:cubicBezTo>
                  <a:cubicBezTo>
                    <a:pt x="68" y="156"/>
                    <a:pt x="67" y="156"/>
                    <a:pt x="66" y="156"/>
                  </a:cubicBezTo>
                  <a:close/>
                  <a:moveTo>
                    <a:pt x="18" y="12"/>
                  </a:moveTo>
                  <a:cubicBezTo>
                    <a:pt x="15" y="12"/>
                    <a:pt x="12" y="15"/>
                    <a:pt x="12" y="18"/>
                  </a:cubicBezTo>
                  <a:cubicBezTo>
                    <a:pt x="12" y="102"/>
                    <a:pt x="12" y="102"/>
                    <a:pt x="12" y="102"/>
                  </a:cubicBezTo>
                  <a:cubicBezTo>
                    <a:pt x="12" y="105"/>
                    <a:pt x="15" y="108"/>
                    <a:pt x="18" y="108"/>
                  </a:cubicBezTo>
                  <a:cubicBezTo>
                    <a:pt x="30" y="108"/>
                    <a:pt x="30" y="108"/>
                    <a:pt x="30" y="108"/>
                  </a:cubicBezTo>
                  <a:cubicBezTo>
                    <a:pt x="32" y="108"/>
                    <a:pt x="33" y="109"/>
                    <a:pt x="34" y="110"/>
                  </a:cubicBezTo>
                  <a:cubicBezTo>
                    <a:pt x="60" y="136"/>
                    <a:pt x="60" y="136"/>
                    <a:pt x="60" y="136"/>
                  </a:cubicBezTo>
                  <a:cubicBezTo>
                    <a:pt x="60" y="114"/>
                    <a:pt x="60" y="114"/>
                    <a:pt x="60" y="114"/>
                  </a:cubicBezTo>
                  <a:cubicBezTo>
                    <a:pt x="60" y="111"/>
                    <a:pt x="63" y="108"/>
                    <a:pt x="66" y="108"/>
                  </a:cubicBezTo>
                  <a:cubicBezTo>
                    <a:pt x="150" y="108"/>
                    <a:pt x="150" y="108"/>
                    <a:pt x="150" y="108"/>
                  </a:cubicBezTo>
                  <a:cubicBezTo>
                    <a:pt x="154" y="108"/>
                    <a:pt x="156" y="105"/>
                    <a:pt x="156" y="102"/>
                  </a:cubicBezTo>
                  <a:cubicBezTo>
                    <a:pt x="156" y="18"/>
                    <a:pt x="156" y="18"/>
                    <a:pt x="156" y="18"/>
                  </a:cubicBezTo>
                  <a:cubicBezTo>
                    <a:pt x="156" y="15"/>
                    <a:pt x="154" y="12"/>
                    <a:pt x="150" y="12"/>
                  </a:cubicBezTo>
                  <a:lnTo>
                    <a:pt x="18"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83" name="Freeform 124">
              <a:extLst>
                <a:ext uri="{FF2B5EF4-FFF2-40B4-BE49-F238E27FC236}">
                  <a16:creationId xmlns:a16="http://schemas.microsoft.com/office/drawing/2014/main" id="{6CDD5E0D-6567-8F41-ADDA-4873270097A1}"/>
                </a:ext>
              </a:extLst>
            </p:cNvPr>
            <p:cNvSpPr>
              <a:spLocks noEditPoints="1"/>
            </p:cNvSpPr>
            <p:nvPr/>
          </p:nvSpPr>
          <p:spPr bwMode="auto">
            <a:xfrm>
              <a:off x="790" y="3411"/>
              <a:ext cx="110" cy="108"/>
            </a:xfrm>
            <a:custGeom>
              <a:avLst/>
              <a:gdLst>
                <a:gd name="T0" fmla="*/ 36 w 72"/>
                <a:gd name="T1" fmla="*/ 72 h 72"/>
                <a:gd name="T2" fmla="*/ 0 w 72"/>
                <a:gd name="T3" fmla="*/ 36 h 72"/>
                <a:gd name="T4" fmla="*/ 36 w 72"/>
                <a:gd name="T5" fmla="*/ 0 h 72"/>
                <a:gd name="T6" fmla="*/ 72 w 72"/>
                <a:gd name="T7" fmla="*/ 36 h 72"/>
                <a:gd name="T8" fmla="*/ 36 w 72"/>
                <a:gd name="T9" fmla="*/ 72 h 72"/>
                <a:gd name="T10" fmla="*/ 36 w 72"/>
                <a:gd name="T11" fmla="*/ 12 h 72"/>
                <a:gd name="T12" fmla="*/ 12 w 72"/>
                <a:gd name="T13" fmla="*/ 36 h 72"/>
                <a:gd name="T14" fmla="*/ 36 w 72"/>
                <a:gd name="T15" fmla="*/ 60 h 72"/>
                <a:gd name="T16" fmla="*/ 60 w 72"/>
                <a:gd name="T17" fmla="*/ 36 h 72"/>
                <a:gd name="T18" fmla="*/ 36 w 72"/>
                <a:gd name="T19" fmla="*/ 1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72">
                  <a:moveTo>
                    <a:pt x="36" y="72"/>
                  </a:moveTo>
                  <a:cubicBezTo>
                    <a:pt x="16" y="72"/>
                    <a:pt x="0" y="56"/>
                    <a:pt x="0" y="36"/>
                  </a:cubicBezTo>
                  <a:cubicBezTo>
                    <a:pt x="0" y="16"/>
                    <a:pt x="16" y="0"/>
                    <a:pt x="36" y="0"/>
                  </a:cubicBezTo>
                  <a:cubicBezTo>
                    <a:pt x="56" y="0"/>
                    <a:pt x="72" y="16"/>
                    <a:pt x="72" y="36"/>
                  </a:cubicBezTo>
                  <a:cubicBezTo>
                    <a:pt x="72" y="56"/>
                    <a:pt x="56" y="72"/>
                    <a:pt x="36" y="72"/>
                  </a:cubicBezTo>
                  <a:close/>
                  <a:moveTo>
                    <a:pt x="36" y="12"/>
                  </a:moveTo>
                  <a:cubicBezTo>
                    <a:pt x="23" y="12"/>
                    <a:pt x="12" y="23"/>
                    <a:pt x="12" y="36"/>
                  </a:cubicBezTo>
                  <a:cubicBezTo>
                    <a:pt x="12" y="50"/>
                    <a:pt x="23" y="60"/>
                    <a:pt x="36" y="60"/>
                  </a:cubicBezTo>
                  <a:cubicBezTo>
                    <a:pt x="49" y="60"/>
                    <a:pt x="60" y="50"/>
                    <a:pt x="60" y="36"/>
                  </a:cubicBezTo>
                  <a:cubicBezTo>
                    <a:pt x="60" y="23"/>
                    <a:pt x="49" y="12"/>
                    <a:pt x="3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84" name="Freeform 125">
              <a:extLst>
                <a:ext uri="{FF2B5EF4-FFF2-40B4-BE49-F238E27FC236}">
                  <a16:creationId xmlns:a16="http://schemas.microsoft.com/office/drawing/2014/main" id="{5E033DBE-D634-B34B-A4D9-A3AB7C0A517D}"/>
                </a:ext>
              </a:extLst>
            </p:cNvPr>
            <p:cNvSpPr>
              <a:spLocks noEditPoints="1"/>
            </p:cNvSpPr>
            <p:nvPr/>
          </p:nvSpPr>
          <p:spPr bwMode="auto">
            <a:xfrm>
              <a:off x="763" y="3501"/>
              <a:ext cx="165" cy="89"/>
            </a:xfrm>
            <a:custGeom>
              <a:avLst/>
              <a:gdLst>
                <a:gd name="T0" fmla="*/ 102 w 108"/>
                <a:gd name="T1" fmla="*/ 60 h 60"/>
                <a:gd name="T2" fmla="*/ 6 w 108"/>
                <a:gd name="T3" fmla="*/ 60 h 60"/>
                <a:gd name="T4" fmla="*/ 0 w 108"/>
                <a:gd name="T5" fmla="*/ 54 h 60"/>
                <a:gd name="T6" fmla="*/ 54 w 108"/>
                <a:gd name="T7" fmla="*/ 0 h 60"/>
                <a:gd name="T8" fmla="*/ 108 w 108"/>
                <a:gd name="T9" fmla="*/ 54 h 60"/>
                <a:gd name="T10" fmla="*/ 102 w 108"/>
                <a:gd name="T11" fmla="*/ 60 h 60"/>
                <a:gd name="T12" fmla="*/ 13 w 108"/>
                <a:gd name="T13" fmla="*/ 48 h 60"/>
                <a:gd name="T14" fmla="*/ 96 w 108"/>
                <a:gd name="T15" fmla="*/ 48 h 60"/>
                <a:gd name="T16" fmla="*/ 54 w 108"/>
                <a:gd name="T17" fmla="*/ 12 h 60"/>
                <a:gd name="T18" fmla="*/ 13 w 108"/>
                <a:gd name="T19" fmla="*/ 4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8" h="60">
                  <a:moveTo>
                    <a:pt x="102" y="60"/>
                  </a:moveTo>
                  <a:cubicBezTo>
                    <a:pt x="6" y="60"/>
                    <a:pt x="6" y="60"/>
                    <a:pt x="6" y="60"/>
                  </a:cubicBezTo>
                  <a:cubicBezTo>
                    <a:pt x="3" y="60"/>
                    <a:pt x="0" y="58"/>
                    <a:pt x="0" y="54"/>
                  </a:cubicBezTo>
                  <a:cubicBezTo>
                    <a:pt x="0" y="25"/>
                    <a:pt x="24" y="0"/>
                    <a:pt x="54" y="0"/>
                  </a:cubicBezTo>
                  <a:cubicBezTo>
                    <a:pt x="84" y="0"/>
                    <a:pt x="108" y="25"/>
                    <a:pt x="108" y="54"/>
                  </a:cubicBezTo>
                  <a:cubicBezTo>
                    <a:pt x="108" y="58"/>
                    <a:pt x="106" y="60"/>
                    <a:pt x="102" y="60"/>
                  </a:cubicBezTo>
                  <a:close/>
                  <a:moveTo>
                    <a:pt x="13" y="48"/>
                  </a:moveTo>
                  <a:cubicBezTo>
                    <a:pt x="96" y="48"/>
                    <a:pt x="96" y="48"/>
                    <a:pt x="96" y="48"/>
                  </a:cubicBezTo>
                  <a:cubicBezTo>
                    <a:pt x="93" y="28"/>
                    <a:pt x="75" y="12"/>
                    <a:pt x="54" y="12"/>
                  </a:cubicBezTo>
                  <a:cubicBezTo>
                    <a:pt x="33" y="12"/>
                    <a:pt x="16" y="28"/>
                    <a:pt x="13"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85" name="Freeform 126">
              <a:extLst>
                <a:ext uri="{FF2B5EF4-FFF2-40B4-BE49-F238E27FC236}">
                  <a16:creationId xmlns:a16="http://schemas.microsoft.com/office/drawing/2014/main" id="{88700ED7-B9BA-B04A-9A1A-F877F79FB300}"/>
                </a:ext>
              </a:extLst>
            </p:cNvPr>
            <p:cNvSpPr>
              <a:spLocks noEditPoints="1"/>
            </p:cNvSpPr>
            <p:nvPr/>
          </p:nvSpPr>
          <p:spPr bwMode="auto">
            <a:xfrm>
              <a:off x="515" y="3411"/>
              <a:ext cx="110" cy="108"/>
            </a:xfrm>
            <a:custGeom>
              <a:avLst/>
              <a:gdLst>
                <a:gd name="T0" fmla="*/ 36 w 72"/>
                <a:gd name="T1" fmla="*/ 72 h 72"/>
                <a:gd name="T2" fmla="*/ 0 w 72"/>
                <a:gd name="T3" fmla="*/ 36 h 72"/>
                <a:gd name="T4" fmla="*/ 36 w 72"/>
                <a:gd name="T5" fmla="*/ 0 h 72"/>
                <a:gd name="T6" fmla="*/ 72 w 72"/>
                <a:gd name="T7" fmla="*/ 36 h 72"/>
                <a:gd name="T8" fmla="*/ 36 w 72"/>
                <a:gd name="T9" fmla="*/ 72 h 72"/>
                <a:gd name="T10" fmla="*/ 36 w 72"/>
                <a:gd name="T11" fmla="*/ 12 h 72"/>
                <a:gd name="T12" fmla="*/ 12 w 72"/>
                <a:gd name="T13" fmla="*/ 36 h 72"/>
                <a:gd name="T14" fmla="*/ 36 w 72"/>
                <a:gd name="T15" fmla="*/ 60 h 72"/>
                <a:gd name="T16" fmla="*/ 60 w 72"/>
                <a:gd name="T17" fmla="*/ 36 h 72"/>
                <a:gd name="T18" fmla="*/ 36 w 72"/>
                <a:gd name="T19" fmla="*/ 1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72">
                  <a:moveTo>
                    <a:pt x="36" y="72"/>
                  </a:moveTo>
                  <a:cubicBezTo>
                    <a:pt x="16" y="72"/>
                    <a:pt x="0" y="56"/>
                    <a:pt x="0" y="36"/>
                  </a:cubicBezTo>
                  <a:cubicBezTo>
                    <a:pt x="0" y="16"/>
                    <a:pt x="16" y="0"/>
                    <a:pt x="36" y="0"/>
                  </a:cubicBezTo>
                  <a:cubicBezTo>
                    <a:pt x="56" y="0"/>
                    <a:pt x="72" y="16"/>
                    <a:pt x="72" y="36"/>
                  </a:cubicBezTo>
                  <a:cubicBezTo>
                    <a:pt x="72" y="56"/>
                    <a:pt x="56" y="72"/>
                    <a:pt x="36" y="72"/>
                  </a:cubicBezTo>
                  <a:close/>
                  <a:moveTo>
                    <a:pt x="36" y="12"/>
                  </a:moveTo>
                  <a:cubicBezTo>
                    <a:pt x="23" y="12"/>
                    <a:pt x="12" y="23"/>
                    <a:pt x="12" y="36"/>
                  </a:cubicBezTo>
                  <a:cubicBezTo>
                    <a:pt x="12" y="50"/>
                    <a:pt x="23" y="60"/>
                    <a:pt x="36" y="60"/>
                  </a:cubicBezTo>
                  <a:cubicBezTo>
                    <a:pt x="49" y="60"/>
                    <a:pt x="60" y="50"/>
                    <a:pt x="60" y="36"/>
                  </a:cubicBezTo>
                  <a:cubicBezTo>
                    <a:pt x="60" y="23"/>
                    <a:pt x="49" y="12"/>
                    <a:pt x="3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86" name="Freeform 127">
              <a:extLst>
                <a:ext uri="{FF2B5EF4-FFF2-40B4-BE49-F238E27FC236}">
                  <a16:creationId xmlns:a16="http://schemas.microsoft.com/office/drawing/2014/main" id="{BD63F862-ED81-B442-A78A-FA6F5D451E40}"/>
                </a:ext>
              </a:extLst>
            </p:cNvPr>
            <p:cNvSpPr>
              <a:spLocks noEditPoints="1"/>
            </p:cNvSpPr>
            <p:nvPr/>
          </p:nvSpPr>
          <p:spPr bwMode="auto">
            <a:xfrm>
              <a:off x="487" y="3501"/>
              <a:ext cx="165" cy="89"/>
            </a:xfrm>
            <a:custGeom>
              <a:avLst/>
              <a:gdLst>
                <a:gd name="T0" fmla="*/ 102 w 108"/>
                <a:gd name="T1" fmla="*/ 60 h 60"/>
                <a:gd name="T2" fmla="*/ 6 w 108"/>
                <a:gd name="T3" fmla="*/ 60 h 60"/>
                <a:gd name="T4" fmla="*/ 0 w 108"/>
                <a:gd name="T5" fmla="*/ 54 h 60"/>
                <a:gd name="T6" fmla="*/ 54 w 108"/>
                <a:gd name="T7" fmla="*/ 0 h 60"/>
                <a:gd name="T8" fmla="*/ 108 w 108"/>
                <a:gd name="T9" fmla="*/ 54 h 60"/>
                <a:gd name="T10" fmla="*/ 102 w 108"/>
                <a:gd name="T11" fmla="*/ 60 h 60"/>
                <a:gd name="T12" fmla="*/ 13 w 108"/>
                <a:gd name="T13" fmla="*/ 48 h 60"/>
                <a:gd name="T14" fmla="*/ 96 w 108"/>
                <a:gd name="T15" fmla="*/ 48 h 60"/>
                <a:gd name="T16" fmla="*/ 54 w 108"/>
                <a:gd name="T17" fmla="*/ 12 h 60"/>
                <a:gd name="T18" fmla="*/ 13 w 108"/>
                <a:gd name="T19" fmla="*/ 4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8" h="60">
                  <a:moveTo>
                    <a:pt x="102" y="60"/>
                  </a:moveTo>
                  <a:cubicBezTo>
                    <a:pt x="6" y="60"/>
                    <a:pt x="6" y="60"/>
                    <a:pt x="6" y="60"/>
                  </a:cubicBezTo>
                  <a:cubicBezTo>
                    <a:pt x="3" y="60"/>
                    <a:pt x="0" y="58"/>
                    <a:pt x="0" y="54"/>
                  </a:cubicBezTo>
                  <a:cubicBezTo>
                    <a:pt x="0" y="25"/>
                    <a:pt x="24" y="0"/>
                    <a:pt x="54" y="0"/>
                  </a:cubicBezTo>
                  <a:cubicBezTo>
                    <a:pt x="84" y="0"/>
                    <a:pt x="108" y="25"/>
                    <a:pt x="108" y="54"/>
                  </a:cubicBezTo>
                  <a:cubicBezTo>
                    <a:pt x="108" y="58"/>
                    <a:pt x="106" y="60"/>
                    <a:pt x="102" y="60"/>
                  </a:cubicBezTo>
                  <a:close/>
                  <a:moveTo>
                    <a:pt x="13" y="48"/>
                  </a:moveTo>
                  <a:cubicBezTo>
                    <a:pt x="96" y="48"/>
                    <a:pt x="96" y="48"/>
                    <a:pt x="96" y="48"/>
                  </a:cubicBezTo>
                  <a:cubicBezTo>
                    <a:pt x="93" y="28"/>
                    <a:pt x="75" y="12"/>
                    <a:pt x="54" y="12"/>
                  </a:cubicBezTo>
                  <a:cubicBezTo>
                    <a:pt x="33" y="12"/>
                    <a:pt x="16" y="28"/>
                    <a:pt x="13"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87" name="Freeform 128">
              <a:extLst>
                <a:ext uri="{FF2B5EF4-FFF2-40B4-BE49-F238E27FC236}">
                  <a16:creationId xmlns:a16="http://schemas.microsoft.com/office/drawing/2014/main" id="{52268FC6-A33C-ED46-9336-05D86CD13697}"/>
                </a:ext>
              </a:extLst>
            </p:cNvPr>
            <p:cNvSpPr>
              <a:spLocks noEditPoints="1"/>
            </p:cNvSpPr>
            <p:nvPr/>
          </p:nvSpPr>
          <p:spPr bwMode="auto">
            <a:xfrm>
              <a:off x="652" y="3465"/>
              <a:ext cx="111" cy="107"/>
            </a:xfrm>
            <a:custGeom>
              <a:avLst/>
              <a:gdLst>
                <a:gd name="T0" fmla="*/ 36 w 72"/>
                <a:gd name="T1" fmla="*/ 72 h 72"/>
                <a:gd name="T2" fmla="*/ 0 w 72"/>
                <a:gd name="T3" fmla="*/ 36 h 72"/>
                <a:gd name="T4" fmla="*/ 36 w 72"/>
                <a:gd name="T5" fmla="*/ 0 h 72"/>
                <a:gd name="T6" fmla="*/ 72 w 72"/>
                <a:gd name="T7" fmla="*/ 36 h 72"/>
                <a:gd name="T8" fmla="*/ 36 w 72"/>
                <a:gd name="T9" fmla="*/ 72 h 72"/>
                <a:gd name="T10" fmla="*/ 36 w 72"/>
                <a:gd name="T11" fmla="*/ 12 h 72"/>
                <a:gd name="T12" fmla="*/ 12 w 72"/>
                <a:gd name="T13" fmla="*/ 36 h 72"/>
                <a:gd name="T14" fmla="*/ 36 w 72"/>
                <a:gd name="T15" fmla="*/ 60 h 72"/>
                <a:gd name="T16" fmla="*/ 60 w 72"/>
                <a:gd name="T17" fmla="*/ 36 h 72"/>
                <a:gd name="T18" fmla="*/ 36 w 72"/>
                <a:gd name="T19" fmla="*/ 1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72">
                  <a:moveTo>
                    <a:pt x="36" y="72"/>
                  </a:moveTo>
                  <a:cubicBezTo>
                    <a:pt x="16" y="72"/>
                    <a:pt x="0" y="56"/>
                    <a:pt x="0" y="36"/>
                  </a:cubicBezTo>
                  <a:cubicBezTo>
                    <a:pt x="0" y="16"/>
                    <a:pt x="16" y="0"/>
                    <a:pt x="36" y="0"/>
                  </a:cubicBezTo>
                  <a:cubicBezTo>
                    <a:pt x="56" y="0"/>
                    <a:pt x="72" y="16"/>
                    <a:pt x="72" y="36"/>
                  </a:cubicBezTo>
                  <a:cubicBezTo>
                    <a:pt x="72" y="56"/>
                    <a:pt x="56" y="72"/>
                    <a:pt x="36" y="72"/>
                  </a:cubicBezTo>
                  <a:close/>
                  <a:moveTo>
                    <a:pt x="36" y="12"/>
                  </a:moveTo>
                  <a:cubicBezTo>
                    <a:pt x="23" y="12"/>
                    <a:pt x="12" y="23"/>
                    <a:pt x="12" y="36"/>
                  </a:cubicBezTo>
                  <a:cubicBezTo>
                    <a:pt x="12" y="50"/>
                    <a:pt x="23" y="60"/>
                    <a:pt x="36" y="60"/>
                  </a:cubicBezTo>
                  <a:cubicBezTo>
                    <a:pt x="49" y="60"/>
                    <a:pt x="60" y="50"/>
                    <a:pt x="60" y="36"/>
                  </a:cubicBezTo>
                  <a:cubicBezTo>
                    <a:pt x="60" y="23"/>
                    <a:pt x="49" y="12"/>
                    <a:pt x="3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88" name="Freeform 129">
              <a:extLst>
                <a:ext uri="{FF2B5EF4-FFF2-40B4-BE49-F238E27FC236}">
                  <a16:creationId xmlns:a16="http://schemas.microsoft.com/office/drawing/2014/main" id="{56D30168-2DF4-C24E-A79D-080A99416751}"/>
                </a:ext>
              </a:extLst>
            </p:cNvPr>
            <p:cNvSpPr>
              <a:spLocks noEditPoints="1"/>
            </p:cNvSpPr>
            <p:nvPr/>
          </p:nvSpPr>
          <p:spPr bwMode="auto">
            <a:xfrm>
              <a:off x="625" y="3554"/>
              <a:ext cx="165" cy="90"/>
            </a:xfrm>
            <a:custGeom>
              <a:avLst/>
              <a:gdLst>
                <a:gd name="T0" fmla="*/ 102 w 108"/>
                <a:gd name="T1" fmla="*/ 60 h 60"/>
                <a:gd name="T2" fmla="*/ 6 w 108"/>
                <a:gd name="T3" fmla="*/ 60 h 60"/>
                <a:gd name="T4" fmla="*/ 0 w 108"/>
                <a:gd name="T5" fmla="*/ 54 h 60"/>
                <a:gd name="T6" fmla="*/ 54 w 108"/>
                <a:gd name="T7" fmla="*/ 0 h 60"/>
                <a:gd name="T8" fmla="*/ 108 w 108"/>
                <a:gd name="T9" fmla="*/ 54 h 60"/>
                <a:gd name="T10" fmla="*/ 102 w 108"/>
                <a:gd name="T11" fmla="*/ 60 h 60"/>
                <a:gd name="T12" fmla="*/ 13 w 108"/>
                <a:gd name="T13" fmla="*/ 48 h 60"/>
                <a:gd name="T14" fmla="*/ 96 w 108"/>
                <a:gd name="T15" fmla="*/ 48 h 60"/>
                <a:gd name="T16" fmla="*/ 54 w 108"/>
                <a:gd name="T17" fmla="*/ 12 h 60"/>
                <a:gd name="T18" fmla="*/ 13 w 108"/>
                <a:gd name="T19" fmla="*/ 4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8" h="60">
                  <a:moveTo>
                    <a:pt x="102" y="60"/>
                  </a:moveTo>
                  <a:cubicBezTo>
                    <a:pt x="6" y="60"/>
                    <a:pt x="6" y="60"/>
                    <a:pt x="6" y="60"/>
                  </a:cubicBezTo>
                  <a:cubicBezTo>
                    <a:pt x="3" y="60"/>
                    <a:pt x="0" y="58"/>
                    <a:pt x="0" y="54"/>
                  </a:cubicBezTo>
                  <a:cubicBezTo>
                    <a:pt x="0" y="25"/>
                    <a:pt x="24" y="0"/>
                    <a:pt x="54" y="0"/>
                  </a:cubicBezTo>
                  <a:cubicBezTo>
                    <a:pt x="84" y="0"/>
                    <a:pt x="108" y="25"/>
                    <a:pt x="108" y="54"/>
                  </a:cubicBezTo>
                  <a:cubicBezTo>
                    <a:pt x="108" y="58"/>
                    <a:pt x="106" y="60"/>
                    <a:pt x="102" y="60"/>
                  </a:cubicBezTo>
                  <a:close/>
                  <a:moveTo>
                    <a:pt x="13" y="48"/>
                  </a:moveTo>
                  <a:cubicBezTo>
                    <a:pt x="96" y="48"/>
                    <a:pt x="96" y="48"/>
                    <a:pt x="96" y="48"/>
                  </a:cubicBezTo>
                  <a:cubicBezTo>
                    <a:pt x="93" y="28"/>
                    <a:pt x="75" y="12"/>
                    <a:pt x="54" y="12"/>
                  </a:cubicBezTo>
                  <a:cubicBezTo>
                    <a:pt x="33" y="12"/>
                    <a:pt x="16" y="28"/>
                    <a:pt x="13"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89" name="Freeform 130">
              <a:extLst>
                <a:ext uri="{FF2B5EF4-FFF2-40B4-BE49-F238E27FC236}">
                  <a16:creationId xmlns:a16="http://schemas.microsoft.com/office/drawing/2014/main" id="{A4CCAC9E-9F1D-7349-BC9A-B1EF22D519BF}"/>
                </a:ext>
              </a:extLst>
            </p:cNvPr>
            <p:cNvSpPr>
              <a:spLocks/>
            </p:cNvSpPr>
            <p:nvPr/>
          </p:nvSpPr>
          <p:spPr bwMode="auto">
            <a:xfrm>
              <a:off x="634" y="3250"/>
              <a:ext cx="147" cy="18"/>
            </a:xfrm>
            <a:custGeom>
              <a:avLst/>
              <a:gdLst>
                <a:gd name="T0" fmla="*/ 90 w 96"/>
                <a:gd name="T1" fmla="*/ 12 h 12"/>
                <a:gd name="T2" fmla="*/ 6 w 96"/>
                <a:gd name="T3" fmla="*/ 12 h 12"/>
                <a:gd name="T4" fmla="*/ 0 w 96"/>
                <a:gd name="T5" fmla="*/ 6 h 12"/>
                <a:gd name="T6" fmla="*/ 6 w 96"/>
                <a:gd name="T7" fmla="*/ 0 h 12"/>
                <a:gd name="T8" fmla="*/ 90 w 96"/>
                <a:gd name="T9" fmla="*/ 0 h 12"/>
                <a:gd name="T10" fmla="*/ 96 w 96"/>
                <a:gd name="T11" fmla="*/ 6 h 12"/>
                <a:gd name="T12" fmla="*/ 90 w 96"/>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96" h="12">
                  <a:moveTo>
                    <a:pt x="90" y="12"/>
                  </a:moveTo>
                  <a:cubicBezTo>
                    <a:pt x="6" y="12"/>
                    <a:pt x="6" y="12"/>
                    <a:pt x="6" y="12"/>
                  </a:cubicBezTo>
                  <a:cubicBezTo>
                    <a:pt x="3" y="12"/>
                    <a:pt x="0" y="9"/>
                    <a:pt x="0" y="6"/>
                  </a:cubicBezTo>
                  <a:cubicBezTo>
                    <a:pt x="0" y="3"/>
                    <a:pt x="3" y="0"/>
                    <a:pt x="6" y="0"/>
                  </a:cubicBezTo>
                  <a:cubicBezTo>
                    <a:pt x="90" y="0"/>
                    <a:pt x="90" y="0"/>
                    <a:pt x="90" y="0"/>
                  </a:cubicBezTo>
                  <a:cubicBezTo>
                    <a:pt x="93" y="0"/>
                    <a:pt x="96" y="3"/>
                    <a:pt x="96" y="6"/>
                  </a:cubicBezTo>
                  <a:cubicBezTo>
                    <a:pt x="96" y="9"/>
                    <a:pt x="93" y="12"/>
                    <a:pt x="9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90" name="Freeform 131">
              <a:extLst>
                <a:ext uri="{FF2B5EF4-FFF2-40B4-BE49-F238E27FC236}">
                  <a16:creationId xmlns:a16="http://schemas.microsoft.com/office/drawing/2014/main" id="{747CB487-9672-EB4E-BF7A-C18B01144E97}"/>
                </a:ext>
              </a:extLst>
            </p:cNvPr>
            <p:cNvSpPr>
              <a:spLocks/>
            </p:cNvSpPr>
            <p:nvPr/>
          </p:nvSpPr>
          <p:spPr bwMode="auto">
            <a:xfrm>
              <a:off x="634" y="3286"/>
              <a:ext cx="147" cy="18"/>
            </a:xfrm>
            <a:custGeom>
              <a:avLst/>
              <a:gdLst>
                <a:gd name="T0" fmla="*/ 90 w 96"/>
                <a:gd name="T1" fmla="*/ 12 h 12"/>
                <a:gd name="T2" fmla="*/ 6 w 96"/>
                <a:gd name="T3" fmla="*/ 12 h 12"/>
                <a:gd name="T4" fmla="*/ 0 w 96"/>
                <a:gd name="T5" fmla="*/ 6 h 12"/>
                <a:gd name="T6" fmla="*/ 6 w 96"/>
                <a:gd name="T7" fmla="*/ 0 h 12"/>
                <a:gd name="T8" fmla="*/ 90 w 96"/>
                <a:gd name="T9" fmla="*/ 0 h 12"/>
                <a:gd name="T10" fmla="*/ 96 w 96"/>
                <a:gd name="T11" fmla="*/ 6 h 12"/>
                <a:gd name="T12" fmla="*/ 90 w 96"/>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96" h="12">
                  <a:moveTo>
                    <a:pt x="90" y="12"/>
                  </a:moveTo>
                  <a:cubicBezTo>
                    <a:pt x="6" y="12"/>
                    <a:pt x="6" y="12"/>
                    <a:pt x="6" y="12"/>
                  </a:cubicBezTo>
                  <a:cubicBezTo>
                    <a:pt x="3" y="12"/>
                    <a:pt x="0" y="9"/>
                    <a:pt x="0" y="6"/>
                  </a:cubicBezTo>
                  <a:cubicBezTo>
                    <a:pt x="0" y="3"/>
                    <a:pt x="3" y="0"/>
                    <a:pt x="6" y="0"/>
                  </a:cubicBezTo>
                  <a:cubicBezTo>
                    <a:pt x="90" y="0"/>
                    <a:pt x="90" y="0"/>
                    <a:pt x="90" y="0"/>
                  </a:cubicBezTo>
                  <a:cubicBezTo>
                    <a:pt x="93" y="0"/>
                    <a:pt x="96" y="3"/>
                    <a:pt x="96" y="6"/>
                  </a:cubicBezTo>
                  <a:cubicBezTo>
                    <a:pt x="96" y="9"/>
                    <a:pt x="93" y="12"/>
                    <a:pt x="9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91" name="Freeform 132">
              <a:extLst>
                <a:ext uri="{FF2B5EF4-FFF2-40B4-BE49-F238E27FC236}">
                  <a16:creationId xmlns:a16="http://schemas.microsoft.com/office/drawing/2014/main" id="{5B3A23BE-3A97-9841-A871-547EA51CCD45}"/>
                </a:ext>
              </a:extLst>
            </p:cNvPr>
            <p:cNvSpPr>
              <a:spLocks/>
            </p:cNvSpPr>
            <p:nvPr/>
          </p:nvSpPr>
          <p:spPr bwMode="auto">
            <a:xfrm>
              <a:off x="634" y="3322"/>
              <a:ext cx="147" cy="17"/>
            </a:xfrm>
            <a:custGeom>
              <a:avLst/>
              <a:gdLst>
                <a:gd name="T0" fmla="*/ 90 w 96"/>
                <a:gd name="T1" fmla="*/ 12 h 12"/>
                <a:gd name="T2" fmla="*/ 6 w 96"/>
                <a:gd name="T3" fmla="*/ 12 h 12"/>
                <a:gd name="T4" fmla="*/ 0 w 96"/>
                <a:gd name="T5" fmla="*/ 6 h 12"/>
                <a:gd name="T6" fmla="*/ 6 w 96"/>
                <a:gd name="T7" fmla="*/ 0 h 12"/>
                <a:gd name="T8" fmla="*/ 90 w 96"/>
                <a:gd name="T9" fmla="*/ 0 h 12"/>
                <a:gd name="T10" fmla="*/ 96 w 96"/>
                <a:gd name="T11" fmla="*/ 6 h 12"/>
                <a:gd name="T12" fmla="*/ 90 w 96"/>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96" h="12">
                  <a:moveTo>
                    <a:pt x="90" y="12"/>
                  </a:moveTo>
                  <a:cubicBezTo>
                    <a:pt x="6" y="12"/>
                    <a:pt x="6" y="12"/>
                    <a:pt x="6" y="12"/>
                  </a:cubicBezTo>
                  <a:cubicBezTo>
                    <a:pt x="3" y="12"/>
                    <a:pt x="0" y="9"/>
                    <a:pt x="0" y="6"/>
                  </a:cubicBezTo>
                  <a:cubicBezTo>
                    <a:pt x="0" y="3"/>
                    <a:pt x="3" y="0"/>
                    <a:pt x="6" y="0"/>
                  </a:cubicBezTo>
                  <a:cubicBezTo>
                    <a:pt x="90" y="0"/>
                    <a:pt x="90" y="0"/>
                    <a:pt x="90" y="0"/>
                  </a:cubicBezTo>
                  <a:cubicBezTo>
                    <a:pt x="93" y="0"/>
                    <a:pt x="96" y="3"/>
                    <a:pt x="96" y="6"/>
                  </a:cubicBezTo>
                  <a:cubicBezTo>
                    <a:pt x="96" y="9"/>
                    <a:pt x="93" y="12"/>
                    <a:pt x="9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grpSp>
      <p:grpSp>
        <p:nvGrpSpPr>
          <p:cNvPr id="292" name="Group 140">
            <a:extLst>
              <a:ext uri="{FF2B5EF4-FFF2-40B4-BE49-F238E27FC236}">
                <a16:creationId xmlns:a16="http://schemas.microsoft.com/office/drawing/2014/main" id="{AA388C1F-8ED0-A044-89DE-83D0EEEFC80D}"/>
              </a:ext>
            </a:extLst>
          </p:cNvPr>
          <p:cNvGrpSpPr>
            <a:grpSpLocks noChangeAspect="1"/>
          </p:cNvGrpSpPr>
          <p:nvPr userDrawn="1"/>
        </p:nvGrpSpPr>
        <p:grpSpPr bwMode="auto">
          <a:xfrm>
            <a:off x="10942164" y="1923077"/>
            <a:ext cx="513762" cy="513760"/>
            <a:chOff x="1560" y="3157"/>
            <a:chExt cx="426" cy="426"/>
          </a:xfrm>
          <a:solidFill>
            <a:schemeClr val="accent1"/>
          </a:solidFill>
        </p:grpSpPr>
        <p:sp>
          <p:nvSpPr>
            <p:cNvPr id="293" name="Freeform 141">
              <a:extLst>
                <a:ext uri="{FF2B5EF4-FFF2-40B4-BE49-F238E27FC236}">
                  <a16:creationId xmlns:a16="http://schemas.microsoft.com/office/drawing/2014/main" id="{6DC37675-C2E9-FC4D-97FC-14D1439C69D6}"/>
                </a:ext>
              </a:extLst>
            </p:cNvPr>
            <p:cNvSpPr>
              <a:spLocks noEditPoints="1"/>
            </p:cNvSpPr>
            <p:nvPr/>
          </p:nvSpPr>
          <p:spPr bwMode="auto">
            <a:xfrm>
              <a:off x="1702" y="3211"/>
              <a:ext cx="142" cy="141"/>
            </a:xfrm>
            <a:custGeom>
              <a:avLst/>
              <a:gdLst>
                <a:gd name="T0" fmla="*/ 48 w 96"/>
                <a:gd name="T1" fmla="*/ 96 h 96"/>
                <a:gd name="T2" fmla="*/ 0 w 96"/>
                <a:gd name="T3" fmla="*/ 48 h 96"/>
                <a:gd name="T4" fmla="*/ 48 w 96"/>
                <a:gd name="T5" fmla="*/ 0 h 96"/>
                <a:gd name="T6" fmla="*/ 96 w 96"/>
                <a:gd name="T7" fmla="*/ 48 h 96"/>
                <a:gd name="T8" fmla="*/ 48 w 96"/>
                <a:gd name="T9" fmla="*/ 96 h 96"/>
                <a:gd name="T10" fmla="*/ 48 w 96"/>
                <a:gd name="T11" fmla="*/ 12 h 96"/>
                <a:gd name="T12" fmla="*/ 12 w 96"/>
                <a:gd name="T13" fmla="*/ 48 h 96"/>
                <a:gd name="T14" fmla="*/ 48 w 96"/>
                <a:gd name="T15" fmla="*/ 84 h 96"/>
                <a:gd name="T16" fmla="*/ 84 w 96"/>
                <a:gd name="T17" fmla="*/ 48 h 96"/>
                <a:gd name="T18" fmla="*/ 48 w 96"/>
                <a:gd name="T19" fmla="*/ 12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6" h="96">
                  <a:moveTo>
                    <a:pt x="48" y="96"/>
                  </a:moveTo>
                  <a:cubicBezTo>
                    <a:pt x="22" y="96"/>
                    <a:pt x="0" y="75"/>
                    <a:pt x="0" y="48"/>
                  </a:cubicBezTo>
                  <a:cubicBezTo>
                    <a:pt x="0" y="22"/>
                    <a:pt x="22" y="0"/>
                    <a:pt x="48" y="0"/>
                  </a:cubicBezTo>
                  <a:cubicBezTo>
                    <a:pt x="75" y="0"/>
                    <a:pt x="96" y="22"/>
                    <a:pt x="96" y="48"/>
                  </a:cubicBezTo>
                  <a:cubicBezTo>
                    <a:pt x="96" y="75"/>
                    <a:pt x="75" y="96"/>
                    <a:pt x="48" y="96"/>
                  </a:cubicBezTo>
                  <a:close/>
                  <a:moveTo>
                    <a:pt x="48" y="12"/>
                  </a:moveTo>
                  <a:cubicBezTo>
                    <a:pt x="28" y="12"/>
                    <a:pt x="12" y="29"/>
                    <a:pt x="12" y="48"/>
                  </a:cubicBezTo>
                  <a:cubicBezTo>
                    <a:pt x="12" y="68"/>
                    <a:pt x="28" y="84"/>
                    <a:pt x="48" y="84"/>
                  </a:cubicBezTo>
                  <a:cubicBezTo>
                    <a:pt x="68" y="84"/>
                    <a:pt x="84" y="68"/>
                    <a:pt x="84" y="48"/>
                  </a:cubicBezTo>
                  <a:cubicBezTo>
                    <a:pt x="84" y="29"/>
                    <a:pt x="68" y="12"/>
                    <a:pt x="48"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294" name="Freeform 142">
              <a:extLst>
                <a:ext uri="{FF2B5EF4-FFF2-40B4-BE49-F238E27FC236}">
                  <a16:creationId xmlns:a16="http://schemas.microsoft.com/office/drawing/2014/main" id="{4F2931D0-0ECD-044F-B8D7-5EE83E53FC2A}"/>
                </a:ext>
              </a:extLst>
            </p:cNvPr>
            <p:cNvSpPr>
              <a:spLocks noEditPoints="1"/>
            </p:cNvSpPr>
            <p:nvPr/>
          </p:nvSpPr>
          <p:spPr bwMode="auto">
            <a:xfrm>
              <a:off x="1643" y="3157"/>
              <a:ext cx="262" cy="392"/>
            </a:xfrm>
            <a:custGeom>
              <a:avLst/>
              <a:gdLst>
                <a:gd name="T0" fmla="*/ 88 w 177"/>
                <a:gd name="T1" fmla="*/ 265 h 265"/>
                <a:gd name="T2" fmla="*/ 88 w 177"/>
                <a:gd name="T3" fmla="*/ 265 h 265"/>
                <a:gd name="T4" fmla="*/ 83 w 177"/>
                <a:gd name="T5" fmla="*/ 262 h 265"/>
                <a:gd name="T6" fmla="*/ 0 w 177"/>
                <a:gd name="T7" fmla="*/ 89 h 265"/>
                <a:gd name="T8" fmla="*/ 88 w 177"/>
                <a:gd name="T9" fmla="*/ 0 h 265"/>
                <a:gd name="T10" fmla="*/ 177 w 177"/>
                <a:gd name="T11" fmla="*/ 89 h 265"/>
                <a:gd name="T12" fmla="*/ 93 w 177"/>
                <a:gd name="T13" fmla="*/ 262 h 265"/>
                <a:gd name="T14" fmla="*/ 88 w 177"/>
                <a:gd name="T15" fmla="*/ 265 h 265"/>
                <a:gd name="T16" fmla="*/ 88 w 177"/>
                <a:gd name="T17" fmla="*/ 12 h 265"/>
                <a:gd name="T18" fmla="*/ 12 w 177"/>
                <a:gd name="T19" fmla="*/ 89 h 265"/>
                <a:gd name="T20" fmla="*/ 88 w 177"/>
                <a:gd name="T21" fmla="*/ 248 h 265"/>
                <a:gd name="T22" fmla="*/ 165 w 177"/>
                <a:gd name="T23" fmla="*/ 89 h 265"/>
                <a:gd name="T24" fmla="*/ 88 w 177"/>
                <a:gd name="T25" fmla="*/ 12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7" h="265">
                  <a:moveTo>
                    <a:pt x="88" y="265"/>
                  </a:moveTo>
                  <a:cubicBezTo>
                    <a:pt x="88" y="265"/>
                    <a:pt x="88" y="265"/>
                    <a:pt x="88" y="265"/>
                  </a:cubicBezTo>
                  <a:cubicBezTo>
                    <a:pt x="86" y="265"/>
                    <a:pt x="84" y="264"/>
                    <a:pt x="83" y="262"/>
                  </a:cubicBezTo>
                  <a:cubicBezTo>
                    <a:pt x="80" y="257"/>
                    <a:pt x="0" y="135"/>
                    <a:pt x="0" y="89"/>
                  </a:cubicBezTo>
                  <a:cubicBezTo>
                    <a:pt x="0" y="40"/>
                    <a:pt x="40" y="0"/>
                    <a:pt x="88" y="0"/>
                  </a:cubicBezTo>
                  <a:cubicBezTo>
                    <a:pt x="137" y="0"/>
                    <a:pt x="177" y="40"/>
                    <a:pt x="177" y="89"/>
                  </a:cubicBezTo>
                  <a:cubicBezTo>
                    <a:pt x="177" y="135"/>
                    <a:pt x="97" y="257"/>
                    <a:pt x="93" y="262"/>
                  </a:cubicBezTo>
                  <a:cubicBezTo>
                    <a:pt x="92" y="264"/>
                    <a:pt x="90" y="265"/>
                    <a:pt x="88" y="265"/>
                  </a:cubicBezTo>
                  <a:close/>
                  <a:moveTo>
                    <a:pt x="88" y="12"/>
                  </a:moveTo>
                  <a:cubicBezTo>
                    <a:pt x="46" y="12"/>
                    <a:pt x="12" y="47"/>
                    <a:pt x="12" y="89"/>
                  </a:cubicBezTo>
                  <a:cubicBezTo>
                    <a:pt x="12" y="126"/>
                    <a:pt x="71" y="220"/>
                    <a:pt x="88" y="248"/>
                  </a:cubicBezTo>
                  <a:cubicBezTo>
                    <a:pt x="106" y="220"/>
                    <a:pt x="165" y="126"/>
                    <a:pt x="165" y="89"/>
                  </a:cubicBezTo>
                  <a:cubicBezTo>
                    <a:pt x="165" y="47"/>
                    <a:pt x="130" y="12"/>
                    <a:pt x="88"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295" name="Freeform 143">
              <a:extLst>
                <a:ext uri="{FF2B5EF4-FFF2-40B4-BE49-F238E27FC236}">
                  <a16:creationId xmlns:a16="http://schemas.microsoft.com/office/drawing/2014/main" id="{2A0F5EEC-4050-F048-8AF4-786AD6520BE2}"/>
                </a:ext>
              </a:extLst>
            </p:cNvPr>
            <p:cNvSpPr>
              <a:spLocks noEditPoints="1"/>
            </p:cNvSpPr>
            <p:nvPr/>
          </p:nvSpPr>
          <p:spPr bwMode="auto">
            <a:xfrm>
              <a:off x="1560" y="3499"/>
              <a:ext cx="426" cy="84"/>
            </a:xfrm>
            <a:custGeom>
              <a:avLst/>
              <a:gdLst>
                <a:gd name="T0" fmla="*/ 144 w 288"/>
                <a:gd name="T1" fmla="*/ 57 h 57"/>
                <a:gd name="T2" fmla="*/ 0 w 288"/>
                <a:gd name="T3" fmla="*/ 27 h 57"/>
                <a:gd name="T4" fmla="*/ 83 w 288"/>
                <a:gd name="T5" fmla="*/ 0 h 57"/>
                <a:gd name="T6" fmla="*/ 90 w 288"/>
                <a:gd name="T7" fmla="*/ 5 h 57"/>
                <a:gd name="T8" fmla="*/ 84 w 288"/>
                <a:gd name="T9" fmla="*/ 12 h 57"/>
                <a:gd name="T10" fmla="*/ 13 w 288"/>
                <a:gd name="T11" fmla="*/ 27 h 57"/>
                <a:gd name="T12" fmla="*/ 144 w 288"/>
                <a:gd name="T13" fmla="*/ 45 h 57"/>
                <a:gd name="T14" fmla="*/ 276 w 288"/>
                <a:gd name="T15" fmla="*/ 27 h 57"/>
                <a:gd name="T16" fmla="*/ 204 w 288"/>
                <a:gd name="T17" fmla="*/ 12 h 57"/>
                <a:gd name="T18" fmla="*/ 198 w 288"/>
                <a:gd name="T19" fmla="*/ 5 h 57"/>
                <a:gd name="T20" fmla="*/ 205 w 288"/>
                <a:gd name="T21" fmla="*/ 0 h 57"/>
                <a:gd name="T22" fmla="*/ 288 w 288"/>
                <a:gd name="T23" fmla="*/ 27 h 57"/>
                <a:gd name="T24" fmla="*/ 144 w 288"/>
                <a:gd name="T25" fmla="*/ 57 h 57"/>
                <a:gd name="T26" fmla="*/ 276 w 288"/>
                <a:gd name="T27" fmla="*/ 28 h 57"/>
                <a:gd name="T28" fmla="*/ 276 w 288"/>
                <a:gd name="T29" fmla="*/ 28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8" h="57">
                  <a:moveTo>
                    <a:pt x="144" y="57"/>
                  </a:moveTo>
                  <a:cubicBezTo>
                    <a:pt x="130" y="57"/>
                    <a:pt x="0" y="57"/>
                    <a:pt x="0" y="27"/>
                  </a:cubicBezTo>
                  <a:cubicBezTo>
                    <a:pt x="0" y="14"/>
                    <a:pt x="28" y="5"/>
                    <a:pt x="83" y="0"/>
                  </a:cubicBezTo>
                  <a:cubicBezTo>
                    <a:pt x="87" y="0"/>
                    <a:pt x="89" y="2"/>
                    <a:pt x="90" y="5"/>
                  </a:cubicBezTo>
                  <a:cubicBezTo>
                    <a:pt x="90" y="9"/>
                    <a:pt x="88" y="12"/>
                    <a:pt x="84" y="12"/>
                  </a:cubicBezTo>
                  <a:cubicBezTo>
                    <a:pt x="33" y="16"/>
                    <a:pt x="16" y="24"/>
                    <a:pt x="13" y="27"/>
                  </a:cubicBezTo>
                  <a:cubicBezTo>
                    <a:pt x="18" y="34"/>
                    <a:pt x="65" y="45"/>
                    <a:pt x="144" y="45"/>
                  </a:cubicBezTo>
                  <a:cubicBezTo>
                    <a:pt x="223" y="45"/>
                    <a:pt x="270" y="34"/>
                    <a:pt x="276" y="27"/>
                  </a:cubicBezTo>
                  <a:cubicBezTo>
                    <a:pt x="273" y="24"/>
                    <a:pt x="255" y="16"/>
                    <a:pt x="204" y="12"/>
                  </a:cubicBezTo>
                  <a:cubicBezTo>
                    <a:pt x="200" y="12"/>
                    <a:pt x="198" y="9"/>
                    <a:pt x="198" y="5"/>
                  </a:cubicBezTo>
                  <a:cubicBezTo>
                    <a:pt x="199" y="2"/>
                    <a:pt x="201" y="0"/>
                    <a:pt x="205" y="0"/>
                  </a:cubicBezTo>
                  <a:cubicBezTo>
                    <a:pt x="260" y="5"/>
                    <a:pt x="288" y="14"/>
                    <a:pt x="288" y="27"/>
                  </a:cubicBezTo>
                  <a:cubicBezTo>
                    <a:pt x="288" y="57"/>
                    <a:pt x="159" y="57"/>
                    <a:pt x="144" y="57"/>
                  </a:cubicBezTo>
                  <a:close/>
                  <a:moveTo>
                    <a:pt x="276" y="28"/>
                  </a:moveTo>
                  <a:cubicBezTo>
                    <a:pt x="276" y="28"/>
                    <a:pt x="276" y="28"/>
                    <a:pt x="276"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grpSp>
      <p:grpSp>
        <p:nvGrpSpPr>
          <p:cNvPr id="296" name="Group 265">
            <a:extLst>
              <a:ext uri="{FF2B5EF4-FFF2-40B4-BE49-F238E27FC236}">
                <a16:creationId xmlns:a16="http://schemas.microsoft.com/office/drawing/2014/main" id="{DB574722-631E-164E-AF27-0911A2FEC321}"/>
              </a:ext>
            </a:extLst>
          </p:cNvPr>
          <p:cNvGrpSpPr>
            <a:grpSpLocks noChangeAspect="1"/>
          </p:cNvGrpSpPr>
          <p:nvPr userDrawn="1"/>
        </p:nvGrpSpPr>
        <p:grpSpPr bwMode="auto">
          <a:xfrm>
            <a:off x="9686502" y="1940477"/>
            <a:ext cx="477838" cy="478960"/>
            <a:chOff x="4480" y="2998"/>
            <a:chExt cx="426" cy="427"/>
          </a:xfrm>
          <a:solidFill>
            <a:schemeClr val="accent1"/>
          </a:solidFill>
        </p:grpSpPr>
        <p:sp>
          <p:nvSpPr>
            <p:cNvPr id="297" name="Freeform 266">
              <a:extLst>
                <a:ext uri="{FF2B5EF4-FFF2-40B4-BE49-F238E27FC236}">
                  <a16:creationId xmlns:a16="http://schemas.microsoft.com/office/drawing/2014/main" id="{B9360F8F-35A5-2948-A337-3FA5820849CE}"/>
                </a:ext>
              </a:extLst>
            </p:cNvPr>
            <p:cNvSpPr>
              <a:spLocks noEditPoints="1"/>
            </p:cNvSpPr>
            <p:nvPr/>
          </p:nvSpPr>
          <p:spPr bwMode="auto">
            <a:xfrm>
              <a:off x="4480" y="2998"/>
              <a:ext cx="426" cy="427"/>
            </a:xfrm>
            <a:custGeom>
              <a:avLst/>
              <a:gdLst>
                <a:gd name="T0" fmla="*/ 144 w 288"/>
                <a:gd name="T1" fmla="*/ 288 h 288"/>
                <a:gd name="T2" fmla="*/ 0 w 288"/>
                <a:gd name="T3" fmla="*/ 141 h 288"/>
                <a:gd name="T4" fmla="*/ 138 w 288"/>
                <a:gd name="T5" fmla="*/ 0 h 288"/>
                <a:gd name="T6" fmla="*/ 144 w 288"/>
                <a:gd name="T7" fmla="*/ 0 h 288"/>
                <a:gd name="T8" fmla="*/ 288 w 288"/>
                <a:gd name="T9" fmla="*/ 143 h 288"/>
                <a:gd name="T10" fmla="*/ 144 w 288"/>
                <a:gd name="T11" fmla="*/ 288 h 288"/>
                <a:gd name="T12" fmla="*/ 144 w 288"/>
                <a:gd name="T13" fmla="*/ 12 h 288"/>
                <a:gd name="T14" fmla="*/ 139 w 288"/>
                <a:gd name="T15" fmla="*/ 12 h 288"/>
                <a:gd name="T16" fmla="*/ 12 w 288"/>
                <a:gd name="T17" fmla="*/ 141 h 288"/>
                <a:gd name="T18" fmla="*/ 144 w 288"/>
                <a:gd name="T19" fmla="*/ 276 h 288"/>
                <a:gd name="T20" fmla="*/ 276 w 288"/>
                <a:gd name="T21" fmla="*/ 143 h 288"/>
                <a:gd name="T22" fmla="*/ 144 w 288"/>
                <a:gd name="T23" fmla="*/ 12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8" h="288">
                  <a:moveTo>
                    <a:pt x="144" y="288"/>
                  </a:moveTo>
                  <a:cubicBezTo>
                    <a:pt x="65" y="288"/>
                    <a:pt x="0" y="222"/>
                    <a:pt x="0" y="141"/>
                  </a:cubicBezTo>
                  <a:cubicBezTo>
                    <a:pt x="0" y="64"/>
                    <a:pt x="60" y="3"/>
                    <a:pt x="138" y="0"/>
                  </a:cubicBezTo>
                  <a:cubicBezTo>
                    <a:pt x="140" y="0"/>
                    <a:pt x="142" y="0"/>
                    <a:pt x="144" y="0"/>
                  </a:cubicBezTo>
                  <a:cubicBezTo>
                    <a:pt x="224" y="0"/>
                    <a:pt x="288" y="64"/>
                    <a:pt x="288" y="143"/>
                  </a:cubicBezTo>
                  <a:cubicBezTo>
                    <a:pt x="288" y="223"/>
                    <a:pt x="224" y="288"/>
                    <a:pt x="144" y="288"/>
                  </a:cubicBezTo>
                  <a:close/>
                  <a:moveTo>
                    <a:pt x="144" y="12"/>
                  </a:moveTo>
                  <a:cubicBezTo>
                    <a:pt x="143" y="12"/>
                    <a:pt x="141" y="12"/>
                    <a:pt x="139" y="12"/>
                  </a:cubicBezTo>
                  <a:cubicBezTo>
                    <a:pt x="67" y="15"/>
                    <a:pt x="12" y="70"/>
                    <a:pt x="12" y="141"/>
                  </a:cubicBezTo>
                  <a:cubicBezTo>
                    <a:pt x="12" y="215"/>
                    <a:pt x="71" y="276"/>
                    <a:pt x="144" y="276"/>
                  </a:cubicBezTo>
                  <a:cubicBezTo>
                    <a:pt x="217" y="276"/>
                    <a:pt x="276" y="216"/>
                    <a:pt x="276" y="143"/>
                  </a:cubicBezTo>
                  <a:cubicBezTo>
                    <a:pt x="276" y="71"/>
                    <a:pt x="217" y="12"/>
                    <a:pt x="14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298" name="Freeform 267">
              <a:extLst>
                <a:ext uri="{FF2B5EF4-FFF2-40B4-BE49-F238E27FC236}">
                  <a16:creationId xmlns:a16="http://schemas.microsoft.com/office/drawing/2014/main" id="{D12E7AA0-6D6F-1C44-A651-D3A086359C5B}"/>
                </a:ext>
              </a:extLst>
            </p:cNvPr>
            <p:cNvSpPr>
              <a:spLocks/>
            </p:cNvSpPr>
            <p:nvPr/>
          </p:nvSpPr>
          <p:spPr bwMode="auto">
            <a:xfrm>
              <a:off x="4569" y="3001"/>
              <a:ext cx="123" cy="419"/>
            </a:xfrm>
            <a:custGeom>
              <a:avLst/>
              <a:gdLst>
                <a:gd name="T0" fmla="*/ 74 w 83"/>
                <a:gd name="T1" fmla="*/ 283 h 283"/>
                <a:gd name="T2" fmla="*/ 74 w 83"/>
                <a:gd name="T3" fmla="*/ 0 h 283"/>
                <a:gd name="T4" fmla="*/ 83 w 83"/>
                <a:gd name="T5" fmla="*/ 8 h 283"/>
                <a:gd name="T6" fmla="*/ 83 w 83"/>
                <a:gd name="T7" fmla="*/ 276 h 283"/>
                <a:gd name="T8" fmla="*/ 74 w 83"/>
                <a:gd name="T9" fmla="*/ 283 h 283"/>
              </a:gdLst>
              <a:ahLst/>
              <a:cxnLst>
                <a:cxn ang="0">
                  <a:pos x="T0" y="T1"/>
                </a:cxn>
                <a:cxn ang="0">
                  <a:pos x="T2" y="T3"/>
                </a:cxn>
                <a:cxn ang="0">
                  <a:pos x="T4" y="T5"/>
                </a:cxn>
                <a:cxn ang="0">
                  <a:pos x="T6" y="T7"/>
                </a:cxn>
                <a:cxn ang="0">
                  <a:pos x="T8" y="T9"/>
                </a:cxn>
              </a:cxnLst>
              <a:rect l="0" t="0" r="r" b="b"/>
              <a:pathLst>
                <a:path w="83" h="283">
                  <a:moveTo>
                    <a:pt x="74" y="283"/>
                  </a:moveTo>
                  <a:cubicBezTo>
                    <a:pt x="0" y="186"/>
                    <a:pt x="1" y="80"/>
                    <a:pt x="74" y="0"/>
                  </a:cubicBezTo>
                  <a:cubicBezTo>
                    <a:pt x="83" y="8"/>
                    <a:pt x="83" y="8"/>
                    <a:pt x="83" y="8"/>
                  </a:cubicBezTo>
                  <a:cubicBezTo>
                    <a:pt x="13" y="84"/>
                    <a:pt x="13" y="182"/>
                    <a:pt x="83" y="276"/>
                  </a:cubicBezTo>
                  <a:lnTo>
                    <a:pt x="74" y="28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299" name="Freeform 268">
              <a:extLst>
                <a:ext uri="{FF2B5EF4-FFF2-40B4-BE49-F238E27FC236}">
                  <a16:creationId xmlns:a16="http://schemas.microsoft.com/office/drawing/2014/main" id="{106A933E-5559-2E41-A345-731A2E0F8E12}"/>
                </a:ext>
              </a:extLst>
            </p:cNvPr>
            <p:cNvSpPr>
              <a:spLocks/>
            </p:cNvSpPr>
            <p:nvPr/>
          </p:nvSpPr>
          <p:spPr bwMode="auto">
            <a:xfrm>
              <a:off x="4696" y="3001"/>
              <a:ext cx="123" cy="419"/>
            </a:xfrm>
            <a:custGeom>
              <a:avLst/>
              <a:gdLst>
                <a:gd name="T0" fmla="*/ 9 w 83"/>
                <a:gd name="T1" fmla="*/ 283 h 283"/>
                <a:gd name="T2" fmla="*/ 0 w 83"/>
                <a:gd name="T3" fmla="*/ 276 h 283"/>
                <a:gd name="T4" fmla="*/ 0 w 83"/>
                <a:gd name="T5" fmla="*/ 8 h 283"/>
                <a:gd name="T6" fmla="*/ 9 w 83"/>
                <a:gd name="T7" fmla="*/ 0 h 283"/>
                <a:gd name="T8" fmla="*/ 9 w 83"/>
                <a:gd name="T9" fmla="*/ 283 h 283"/>
              </a:gdLst>
              <a:ahLst/>
              <a:cxnLst>
                <a:cxn ang="0">
                  <a:pos x="T0" y="T1"/>
                </a:cxn>
                <a:cxn ang="0">
                  <a:pos x="T2" y="T3"/>
                </a:cxn>
                <a:cxn ang="0">
                  <a:pos x="T4" y="T5"/>
                </a:cxn>
                <a:cxn ang="0">
                  <a:pos x="T6" y="T7"/>
                </a:cxn>
                <a:cxn ang="0">
                  <a:pos x="T8" y="T9"/>
                </a:cxn>
              </a:cxnLst>
              <a:rect l="0" t="0" r="r" b="b"/>
              <a:pathLst>
                <a:path w="83" h="283">
                  <a:moveTo>
                    <a:pt x="9" y="283"/>
                  </a:moveTo>
                  <a:cubicBezTo>
                    <a:pt x="0" y="276"/>
                    <a:pt x="0" y="276"/>
                    <a:pt x="0" y="276"/>
                  </a:cubicBezTo>
                  <a:cubicBezTo>
                    <a:pt x="70" y="182"/>
                    <a:pt x="70" y="84"/>
                    <a:pt x="0" y="8"/>
                  </a:cubicBezTo>
                  <a:cubicBezTo>
                    <a:pt x="9" y="0"/>
                    <a:pt x="9" y="0"/>
                    <a:pt x="9" y="0"/>
                  </a:cubicBezTo>
                  <a:cubicBezTo>
                    <a:pt x="82" y="80"/>
                    <a:pt x="83" y="186"/>
                    <a:pt x="9" y="2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300" name="Rectangle 269">
              <a:extLst>
                <a:ext uri="{FF2B5EF4-FFF2-40B4-BE49-F238E27FC236}">
                  <a16:creationId xmlns:a16="http://schemas.microsoft.com/office/drawing/2014/main" id="{9C2B5A47-940D-EA48-BAA9-4D26EB1A3E33}"/>
                </a:ext>
              </a:extLst>
            </p:cNvPr>
            <p:cNvSpPr>
              <a:spLocks noChangeArrowheads="1"/>
            </p:cNvSpPr>
            <p:nvPr/>
          </p:nvSpPr>
          <p:spPr bwMode="auto">
            <a:xfrm>
              <a:off x="4516" y="3300"/>
              <a:ext cx="356" cy="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301" name="Rectangle 270">
              <a:extLst>
                <a:ext uri="{FF2B5EF4-FFF2-40B4-BE49-F238E27FC236}">
                  <a16:creationId xmlns:a16="http://schemas.microsoft.com/office/drawing/2014/main" id="{C426CD1A-3E99-F54E-9271-6DE70CA75D4B}"/>
                </a:ext>
              </a:extLst>
            </p:cNvPr>
            <p:cNvSpPr>
              <a:spLocks noChangeArrowheads="1"/>
            </p:cNvSpPr>
            <p:nvPr/>
          </p:nvSpPr>
          <p:spPr bwMode="auto">
            <a:xfrm>
              <a:off x="4523" y="3087"/>
              <a:ext cx="339" cy="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302" name="Rectangle 271">
              <a:extLst>
                <a:ext uri="{FF2B5EF4-FFF2-40B4-BE49-F238E27FC236}">
                  <a16:creationId xmlns:a16="http://schemas.microsoft.com/office/drawing/2014/main" id="{B3811124-B17C-D94B-8AD1-A4CCDE5EA500}"/>
                </a:ext>
              </a:extLst>
            </p:cNvPr>
            <p:cNvSpPr>
              <a:spLocks noChangeArrowheads="1"/>
            </p:cNvSpPr>
            <p:nvPr/>
          </p:nvSpPr>
          <p:spPr bwMode="auto">
            <a:xfrm>
              <a:off x="4489" y="3194"/>
              <a:ext cx="408" cy="1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grpSp>
      <p:grpSp>
        <p:nvGrpSpPr>
          <p:cNvPr id="303" name="Group 92">
            <a:extLst>
              <a:ext uri="{FF2B5EF4-FFF2-40B4-BE49-F238E27FC236}">
                <a16:creationId xmlns:a16="http://schemas.microsoft.com/office/drawing/2014/main" id="{31B23D09-8735-2E48-9CB2-8770D647F10C}"/>
              </a:ext>
            </a:extLst>
          </p:cNvPr>
          <p:cNvGrpSpPr>
            <a:grpSpLocks noChangeAspect="1"/>
          </p:cNvGrpSpPr>
          <p:nvPr userDrawn="1"/>
        </p:nvGrpSpPr>
        <p:grpSpPr bwMode="auto">
          <a:xfrm>
            <a:off x="4560155" y="5528336"/>
            <a:ext cx="578644" cy="412766"/>
            <a:chOff x="341" y="1769"/>
            <a:chExt cx="450" cy="321"/>
          </a:xfrm>
          <a:solidFill>
            <a:schemeClr val="accent1"/>
          </a:solidFill>
        </p:grpSpPr>
        <p:sp>
          <p:nvSpPr>
            <p:cNvPr id="304" name="Freeform 93">
              <a:extLst>
                <a:ext uri="{FF2B5EF4-FFF2-40B4-BE49-F238E27FC236}">
                  <a16:creationId xmlns:a16="http://schemas.microsoft.com/office/drawing/2014/main" id="{D6BFE993-EF88-464D-8FCD-289EC0330F6D}"/>
                </a:ext>
              </a:extLst>
            </p:cNvPr>
            <p:cNvSpPr>
              <a:spLocks noEditPoints="1"/>
            </p:cNvSpPr>
            <p:nvPr/>
          </p:nvSpPr>
          <p:spPr bwMode="auto">
            <a:xfrm>
              <a:off x="447" y="1923"/>
              <a:ext cx="101" cy="167"/>
            </a:xfrm>
            <a:custGeom>
              <a:avLst/>
              <a:gdLst>
                <a:gd name="T0" fmla="*/ 68 w 68"/>
                <a:gd name="T1" fmla="*/ 14 h 113"/>
                <a:gd name="T2" fmla="*/ 54 w 68"/>
                <a:gd name="T3" fmla="*/ 0 h 113"/>
                <a:gd name="T4" fmla="*/ 13 w 68"/>
                <a:gd name="T5" fmla="*/ 0 h 113"/>
                <a:gd name="T6" fmla="*/ 0 w 68"/>
                <a:gd name="T7" fmla="*/ 14 h 113"/>
                <a:gd name="T8" fmla="*/ 0 w 68"/>
                <a:gd name="T9" fmla="*/ 100 h 113"/>
                <a:gd name="T10" fmla="*/ 13 w 68"/>
                <a:gd name="T11" fmla="*/ 113 h 113"/>
                <a:gd name="T12" fmla="*/ 54 w 68"/>
                <a:gd name="T13" fmla="*/ 113 h 113"/>
                <a:gd name="T14" fmla="*/ 68 w 68"/>
                <a:gd name="T15" fmla="*/ 100 h 113"/>
                <a:gd name="T16" fmla="*/ 68 w 68"/>
                <a:gd name="T17" fmla="*/ 14 h 113"/>
                <a:gd name="T18" fmla="*/ 58 w 68"/>
                <a:gd name="T19" fmla="*/ 100 h 113"/>
                <a:gd name="T20" fmla="*/ 54 w 68"/>
                <a:gd name="T21" fmla="*/ 104 h 113"/>
                <a:gd name="T22" fmla="*/ 13 w 68"/>
                <a:gd name="T23" fmla="*/ 104 h 113"/>
                <a:gd name="T24" fmla="*/ 9 w 68"/>
                <a:gd name="T25" fmla="*/ 100 h 113"/>
                <a:gd name="T26" fmla="*/ 9 w 68"/>
                <a:gd name="T27" fmla="*/ 90 h 113"/>
                <a:gd name="T28" fmla="*/ 58 w 68"/>
                <a:gd name="T29" fmla="*/ 90 h 113"/>
                <a:gd name="T30" fmla="*/ 58 w 68"/>
                <a:gd name="T31" fmla="*/ 100 h 113"/>
                <a:gd name="T32" fmla="*/ 58 w 68"/>
                <a:gd name="T33" fmla="*/ 81 h 113"/>
                <a:gd name="T34" fmla="*/ 9 w 68"/>
                <a:gd name="T35" fmla="*/ 81 h 113"/>
                <a:gd name="T36" fmla="*/ 9 w 68"/>
                <a:gd name="T37" fmla="*/ 31 h 113"/>
                <a:gd name="T38" fmla="*/ 58 w 68"/>
                <a:gd name="T39" fmla="*/ 31 h 113"/>
                <a:gd name="T40" fmla="*/ 58 w 68"/>
                <a:gd name="T41" fmla="*/ 81 h 113"/>
                <a:gd name="T42" fmla="*/ 58 w 68"/>
                <a:gd name="T43" fmla="*/ 22 h 113"/>
                <a:gd name="T44" fmla="*/ 9 w 68"/>
                <a:gd name="T45" fmla="*/ 22 h 113"/>
                <a:gd name="T46" fmla="*/ 9 w 68"/>
                <a:gd name="T47" fmla="*/ 14 h 113"/>
                <a:gd name="T48" fmla="*/ 13 w 68"/>
                <a:gd name="T49" fmla="*/ 9 h 113"/>
                <a:gd name="T50" fmla="*/ 54 w 68"/>
                <a:gd name="T51" fmla="*/ 9 h 113"/>
                <a:gd name="T52" fmla="*/ 58 w 68"/>
                <a:gd name="T53" fmla="*/ 14 h 113"/>
                <a:gd name="T54" fmla="*/ 58 w 68"/>
                <a:gd name="T55" fmla="*/ 22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8" h="113">
                  <a:moveTo>
                    <a:pt x="68" y="14"/>
                  </a:moveTo>
                  <a:cubicBezTo>
                    <a:pt x="68" y="6"/>
                    <a:pt x="62" y="0"/>
                    <a:pt x="54" y="0"/>
                  </a:cubicBezTo>
                  <a:cubicBezTo>
                    <a:pt x="13" y="0"/>
                    <a:pt x="13" y="0"/>
                    <a:pt x="13" y="0"/>
                  </a:cubicBezTo>
                  <a:cubicBezTo>
                    <a:pt x="6" y="0"/>
                    <a:pt x="0" y="6"/>
                    <a:pt x="0" y="14"/>
                  </a:cubicBezTo>
                  <a:cubicBezTo>
                    <a:pt x="0" y="100"/>
                    <a:pt x="0" y="100"/>
                    <a:pt x="0" y="100"/>
                  </a:cubicBezTo>
                  <a:cubicBezTo>
                    <a:pt x="0" y="107"/>
                    <a:pt x="6" y="113"/>
                    <a:pt x="13" y="113"/>
                  </a:cubicBezTo>
                  <a:cubicBezTo>
                    <a:pt x="54" y="113"/>
                    <a:pt x="54" y="113"/>
                    <a:pt x="54" y="113"/>
                  </a:cubicBezTo>
                  <a:cubicBezTo>
                    <a:pt x="62" y="113"/>
                    <a:pt x="68" y="107"/>
                    <a:pt x="68" y="100"/>
                  </a:cubicBezTo>
                  <a:lnTo>
                    <a:pt x="68" y="14"/>
                  </a:lnTo>
                  <a:close/>
                  <a:moveTo>
                    <a:pt x="58" y="100"/>
                  </a:moveTo>
                  <a:cubicBezTo>
                    <a:pt x="58" y="102"/>
                    <a:pt x="56" y="104"/>
                    <a:pt x="54" y="104"/>
                  </a:cubicBezTo>
                  <a:cubicBezTo>
                    <a:pt x="13" y="104"/>
                    <a:pt x="13" y="104"/>
                    <a:pt x="13" y="104"/>
                  </a:cubicBezTo>
                  <a:cubicBezTo>
                    <a:pt x="11" y="104"/>
                    <a:pt x="9" y="102"/>
                    <a:pt x="9" y="100"/>
                  </a:cubicBezTo>
                  <a:cubicBezTo>
                    <a:pt x="9" y="90"/>
                    <a:pt x="9" y="90"/>
                    <a:pt x="9" y="90"/>
                  </a:cubicBezTo>
                  <a:cubicBezTo>
                    <a:pt x="58" y="90"/>
                    <a:pt x="58" y="90"/>
                    <a:pt x="58" y="90"/>
                  </a:cubicBezTo>
                  <a:lnTo>
                    <a:pt x="58" y="100"/>
                  </a:lnTo>
                  <a:close/>
                  <a:moveTo>
                    <a:pt x="58" y="81"/>
                  </a:moveTo>
                  <a:cubicBezTo>
                    <a:pt x="9" y="81"/>
                    <a:pt x="9" y="81"/>
                    <a:pt x="9" y="81"/>
                  </a:cubicBezTo>
                  <a:cubicBezTo>
                    <a:pt x="9" y="31"/>
                    <a:pt x="9" y="31"/>
                    <a:pt x="9" y="31"/>
                  </a:cubicBezTo>
                  <a:cubicBezTo>
                    <a:pt x="58" y="31"/>
                    <a:pt x="58" y="31"/>
                    <a:pt x="58" y="31"/>
                  </a:cubicBezTo>
                  <a:lnTo>
                    <a:pt x="58" y="81"/>
                  </a:lnTo>
                  <a:close/>
                  <a:moveTo>
                    <a:pt x="58" y="22"/>
                  </a:moveTo>
                  <a:cubicBezTo>
                    <a:pt x="9" y="22"/>
                    <a:pt x="9" y="22"/>
                    <a:pt x="9" y="22"/>
                  </a:cubicBezTo>
                  <a:cubicBezTo>
                    <a:pt x="9" y="14"/>
                    <a:pt x="9" y="14"/>
                    <a:pt x="9" y="14"/>
                  </a:cubicBezTo>
                  <a:cubicBezTo>
                    <a:pt x="9" y="11"/>
                    <a:pt x="11" y="9"/>
                    <a:pt x="13" y="9"/>
                  </a:cubicBezTo>
                  <a:cubicBezTo>
                    <a:pt x="54" y="9"/>
                    <a:pt x="54" y="9"/>
                    <a:pt x="54" y="9"/>
                  </a:cubicBezTo>
                  <a:cubicBezTo>
                    <a:pt x="56" y="9"/>
                    <a:pt x="58" y="11"/>
                    <a:pt x="58" y="14"/>
                  </a:cubicBezTo>
                  <a:lnTo>
                    <a:pt x="58" y="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305" name="Freeform 94">
              <a:extLst>
                <a:ext uri="{FF2B5EF4-FFF2-40B4-BE49-F238E27FC236}">
                  <a16:creationId xmlns:a16="http://schemas.microsoft.com/office/drawing/2014/main" id="{37409101-31C8-E04F-8744-C456BF4053A3}"/>
                </a:ext>
              </a:extLst>
            </p:cNvPr>
            <p:cNvSpPr>
              <a:spLocks/>
            </p:cNvSpPr>
            <p:nvPr/>
          </p:nvSpPr>
          <p:spPr bwMode="auto">
            <a:xfrm>
              <a:off x="417" y="1806"/>
              <a:ext cx="321" cy="194"/>
            </a:xfrm>
            <a:custGeom>
              <a:avLst/>
              <a:gdLst>
                <a:gd name="T0" fmla="*/ 217 w 217"/>
                <a:gd name="T1" fmla="*/ 5 h 131"/>
                <a:gd name="T2" fmla="*/ 212 w 217"/>
                <a:gd name="T3" fmla="*/ 0 h 131"/>
                <a:gd name="T4" fmla="*/ 5 w 217"/>
                <a:gd name="T5" fmla="*/ 0 h 131"/>
                <a:gd name="T6" fmla="*/ 0 w 217"/>
                <a:gd name="T7" fmla="*/ 5 h 131"/>
                <a:gd name="T8" fmla="*/ 0 w 217"/>
                <a:gd name="T9" fmla="*/ 29 h 131"/>
                <a:gd name="T10" fmla="*/ 10 w 217"/>
                <a:gd name="T11" fmla="*/ 29 h 131"/>
                <a:gd name="T12" fmla="*/ 10 w 217"/>
                <a:gd name="T13" fmla="*/ 10 h 131"/>
                <a:gd name="T14" fmla="*/ 207 w 217"/>
                <a:gd name="T15" fmla="*/ 10 h 131"/>
                <a:gd name="T16" fmla="*/ 207 w 217"/>
                <a:gd name="T17" fmla="*/ 121 h 131"/>
                <a:gd name="T18" fmla="*/ 97 w 217"/>
                <a:gd name="T19" fmla="*/ 121 h 131"/>
                <a:gd name="T20" fmla="*/ 97 w 217"/>
                <a:gd name="T21" fmla="*/ 131 h 131"/>
                <a:gd name="T22" fmla="*/ 212 w 217"/>
                <a:gd name="T23" fmla="*/ 131 h 131"/>
                <a:gd name="T24" fmla="*/ 217 w 217"/>
                <a:gd name="T25" fmla="*/ 126 h 131"/>
                <a:gd name="T26" fmla="*/ 217 w 217"/>
                <a:gd name="T27" fmla="*/ 5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7" h="131">
                  <a:moveTo>
                    <a:pt x="217" y="5"/>
                  </a:moveTo>
                  <a:cubicBezTo>
                    <a:pt x="217" y="2"/>
                    <a:pt x="215" y="0"/>
                    <a:pt x="212" y="0"/>
                  </a:cubicBezTo>
                  <a:cubicBezTo>
                    <a:pt x="5" y="0"/>
                    <a:pt x="5" y="0"/>
                    <a:pt x="5" y="0"/>
                  </a:cubicBezTo>
                  <a:cubicBezTo>
                    <a:pt x="2" y="0"/>
                    <a:pt x="0" y="2"/>
                    <a:pt x="0" y="5"/>
                  </a:cubicBezTo>
                  <a:cubicBezTo>
                    <a:pt x="0" y="29"/>
                    <a:pt x="0" y="29"/>
                    <a:pt x="0" y="29"/>
                  </a:cubicBezTo>
                  <a:cubicBezTo>
                    <a:pt x="10" y="29"/>
                    <a:pt x="10" y="29"/>
                    <a:pt x="10" y="29"/>
                  </a:cubicBezTo>
                  <a:cubicBezTo>
                    <a:pt x="10" y="10"/>
                    <a:pt x="10" y="10"/>
                    <a:pt x="10" y="10"/>
                  </a:cubicBezTo>
                  <a:cubicBezTo>
                    <a:pt x="207" y="10"/>
                    <a:pt x="207" y="10"/>
                    <a:pt x="207" y="10"/>
                  </a:cubicBezTo>
                  <a:cubicBezTo>
                    <a:pt x="207" y="121"/>
                    <a:pt x="207" y="121"/>
                    <a:pt x="207" y="121"/>
                  </a:cubicBezTo>
                  <a:cubicBezTo>
                    <a:pt x="97" y="121"/>
                    <a:pt x="97" y="121"/>
                    <a:pt x="97" y="121"/>
                  </a:cubicBezTo>
                  <a:cubicBezTo>
                    <a:pt x="97" y="131"/>
                    <a:pt x="97" y="131"/>
                    <a:pt x="97" y="131"/>
                  </a:cubicBezTo>
                  <a:cubicBezTo>
                    <a:pt x="212" y="131"/>
                    <a:pt x="212" y="131"/>
                    <a:pt x="212" y="131"/>
                  </a:cubicBezTo>
                  <a:cubicBezTo>
                    <a:pt x="215" y="131"/>
                    <a:pt x="217" y="129"/>
                    <a:pt x="217" y="126"/>
                  </a:cubicBezTo>
                  <a:lnTo>
                    <a:pt x="217"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306" name="Freeform 95">
              <a:extLst>
                <a:ext uri="{FF2B5EF4-FFF2-40B4-BE49-F238E27FC236}">
                  <a16:creationId xmlns:a16="http://schemas.microsoft.com/office/drawing/2014/main" id="{844F5876-66F7-7740-8476-CDBA4D0E8A4C}"/>
                </a:ext>
              </a:extLst>
            </p:cNvPr>
            <p:cNvSpPr>
              <a:spLocks/>
            </p:cNvSpPr>
            <p:nvPr/>
          </p:nvSpPr>
          <p:spPr bwMode="auto">
            <a:xfrm>
              <a:off x="382" y="1769"/>
              <a:ext cx="409" cy="321"/>
            </a:xfrm>
            <a:custGeom>
              <a:avLst/>
              <a:gdLst>
                <a:gd name="T0" fmla="*/ 272 w 277"/>
                <a:gd name="T1" fmla="*/ 171 h 217"/>
                <a:gd name="T2" fmla="*/ 265 w 277"/>
                <a:gd name="T3" fmla="*/ 171 h 217"/>
                <a:gd name="T4" fmla="*/ 265 w 277"/>
                <a:gd name="T5" fmla="*/ 24 h 217"/>
                <a:gd name="T6" fmla="*/ 242 w 277"/>
                <a:gd name="T7" fmla="*/ 0 h 217"/>
                <a:gd name="T8" fmla="*/ 23 w 277"/>
                <a:gd name="T9" fmla="*/ 0 h 217"/>
                <a:gd name="T10" fmla="*/ 0 w 277"/>
                <a:gd name="T11" fmla="*/ 24 h 217"/>
                <a:gd name="T12" fmla="*/ 0 w 277"/>
                <a:gd name="T13" fmla="*/ 54 h 217"/>
                <a:gd name="T14" fmla="*/ 10 w 277"/>
                <a:gd name="T15" fmla="*/ 54 h 217"/>
                <a:gd name="T16" fmla="*/ 10 w 277"/>
                <a:gd name="T17" fmla="*/ 24 h 217"/>
                <a:gd name="T18" fmla="*/ 23 w 277"/>
                <a:gd name="T19" fmla="*/ 10 h 217"/>
                <a:gd name="T20" fmla="*/ 242 w 277"/>
                <a:gd name="T21" fmla="*/ 10 h 217"/>
                <a:gd name="T22" fmla="*/ 255 w 277"/>
                <a:gd name="T23" fmla="*/ 24 h 217"/>
                <a:gd name="T24" fmla="*/ 255 w 277"/>
                <a:gd name="T25" fmla="*/ 171 h 217"/>
                <a:gd name="T26" fmla="*/ 163 w 277"/>
                <a:gd name="T27" fmla="*/ 171 h 217"/>
                <a:gd name="T28" fmla="*/ 158 w 277"/>
                <a:gd name="T29" fmla="*/ 176 h 217"/>
                <a:gd name="T30" fmla="*/ 158 w 277"/>
                <a:gd name="T31" fmla="*/ 183 h 217"/>
                <a:gd name="T32" fmla="*/ 121 w 277"/>
                <a:gd name="T33" fmla="*/ 183 h 217"/>
                <a:gd name="T34" fmla="*/ 121 w 277"/>
                <a:gd name="T35" fmla="*/ 193 h 217"/>
                <a:gd name="T36" fmla="*/ 163 w 277"/>
                <a:gd name="T37" fmla="*/ 193 h 217"/>
                <a:gd name="T38" fmla="*/ 168 w 277"/>
                <a:gd name="T39" fmla="*/ 188 h 217"/>
                <a:gd name="T40" fmla="*/ 168 w 277"/>
                <a:gd name="T41" fmla="*/ 181 h 217"/>
                <a:gd name="T42" fmla="*/ 267 w 277"/>
                <a:gd name="T43" fmla="*/ 181 h 217"/>
                <a:gd name="T44" fmla="*/ 267 w 277"/>
                <a:gd name="T45" fmla="*/ 200 h 217"/>
                <a:gd name="T46" fmla="*/ 260 w 277"/>
                <a:gd name="T47" fmla="*/ 207 h 217"/>
                <a:gd name="T48" fmla="*/ 121 w 277"/>
                <a:gd name="T49" fmla="*/ 207 h 217"/>
                <a:gd name="T50" fmla="*/ 121 w 277"/>
                <a:gd name="T51" fmla="*/ 208 h 217"/>
                <a:gd name="T52" fmla="*/ 117 w 277"/>
                <a:gd name="T53" fmla="*/ 216 h 217"/>
                <a:gd name="T54" fmla="*/ 116 w 277"/>
                <a:gd name="T55" fmla="*/ 217 h 217"/>
                <a:gd name="T56" fmla="*/ 260 w 277"/>
                <a:gd name="T57" fmla="*/ 217 h 217"/>
                <a:gd name="T58" fmla="*/ 277 w 277"/>
                <a:gd name="T59" fmla="*/ 200 h 217"/>
                <a:gd name="T60" fmla="*/ 277 w 277"/>
                <a:gd name="T61" fmla="*/ 176 h 217"/>
                <a:gd name="T62" fmla="*/ 272 w 277"/>
                <a:gd name="T63" fmla="*/ 171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77" h="217">
                  <a:moveTo>
                    <a:pt x="272" y="171"/>
                  </a:moveTo>
                  <a:cubicBezTo>
                    <a:pt x="265" y="171"/>
                    <a:pt x="265" y="171"/>
                    <a:pt x="265" y="171"/>
                  </a:cubicBezTo>
                  <a:cubicBezTo>
                    <a:pt x="265" y="24"/>
                    <a:pt x="265" y="24"/>
                    <a:pt x="265" y="24"/>
                  </a:cubicBezTo>
                  <a:cubicBezTo>
                    <a:pt x="265" y="11"/>
                    <a:pt x="255" y="0"/>
                    <a:pt x="242" y="0"/>
                  </a:cubicBezTo>
                  <a:cubicBezTo>
                    <a:pt x="23" y="0"/>
                    <a:pt x="23" y="0"/>
                    <a:pt x="23" y="0"/>
                  </a:cubicBezTo>
                  <a:cubicBezTo>
                    <a:pt x="10" y="0"/>
                    <a:pt x="0" y="11"/>
                    <a:pt x="0" y="24"/>
                  </a:cubicBezTo>
                  <a:cubicBezTo>
                    <a:pt x="0" y="54"/>
                    <a:pt x="0" y="54"/>
                    <a:pt x="0" y="54"/>
                  </a:cubicBezTo>
                  <a:cubicBezTo>
                    <a:pt x="10" y="54"/>
                    <a:pt x="10" y="54"/>
                    <a:pt x="10" y="54"/>
                  </a:cubicBezTo>
                  <a:cubicBezTo>
                    <a:pt x="10" y="24"/>
                    <a:pt x="10" y="24"/>
                    <a:pt x="10" y="24"/>
                  </a:cubicBezTo>
                  <a:cubicBezTo>
                    <a:pt x="10" y="16"/>
                    <a:pt x="16" y="10"/>
                    <a:pt x="23" y="10"/>
                  </a:cubicBezTo>
                  <a:cubicBezTo>
                    <a:pt x="242" y="10"/>
                    <a:pt x="242" y="10"/>
                    <a:pt x="242" y="10"/>
                  </a:cubicBezTo>
                  <a:cubicBezTo>
                    <a:pt x="249" y="10"/>
                    <a:pt x="255" y="16"/>
                    <a:pt x="255" y="24"/>
                  </a:cubicBezTo>
                  <a:cubicBezTo>
                    <a:pt x="255" y="171"/>
                    <a:pt x="255" y="171"/>
                    <a:pt x="255" y="171"/>
                  </a:cubicBezTo>
                  <a:cubicBezTo>
                    <a:pt x="163" y="171"/>
                    <a:pt x="163" y="171"/>
                    <a:pt x="163" y="171"/>
                  </a:cubicBezTo>
                  <a:cubicBezTo>
                    <a:pt x="160" y="171"/>
                    <a:pt x="158" y="173"/>
                    <a:pt x="158" y="176"/>
                  </a:cubicBezTo>
                  <a:cubicBezTo>
                    <a:pt x="158" y="183"/>
                    <a:pt x="158" y="183"/>
                    <a:pt x="158" y="183"/>
                  </a:cubicBezTo>
                  <a:cubicBezTo>
                    <a:pt x="121" y="183"/>
                    <a:pt x="121" y="183"/>
                    <a:pt x="121" y="183"/>
                  </a:cubicBezTo>
                  <a:cubicBezTo>
                    <a:pt x="121" y="193"/>
                    <a:pt x="121" y="193"/>
                    <a:pt x="121" y="193"/>
                  </a:cubicBezTo>
                  <a:cubicBezTo>
                    <a:pt x="163" y="193"/>
                    <a:pt x="163" y="193"/>
                    <a:pt x="163" y="193"/>
                  </a:cubicBezTo>
                  <a:cubicBezTo>
                    <a:pt x="166" y="193"/>
                    <a:pt x="168" y="191"/>
                    <a:pt x="168" y="188"/>
                  </a:cubicBezTo>
                  <a:cubicBezTo>
                    <a:pt x="168" y="181"/>
                    <a:pt x="168" y="181"/>
                    <a:pt x="168" y="181"/>
                  </a:cubicBezTo>
                  <a:cubicBezTo>
                    <a:pt x="267" y="181"/>
                    <a:pt x="267" y="181"/>
                    <a:pt x="267" y="181"/>
                  </a:cubicBezTo>
                  <a:cubicBezTo>
                    <a:pt x="267" y="200"/>
                    <a:pt x="267" y="200"/>
                    <a:pt x="267" y="200"/>
                  </a:cubicBezTo>
                  <a:cubicBezTo>
                    <a:pt x="267" y="204"/>
                    <a:pt x="264" y="207"/>
                    <a:pt x="260" y="207"/>
                  </a:cubicBezTo>
                  <a:cubicBezTo>
                    <a:pt x="121" y="207"/>
                    <a:pt x="121" y="207"/>
                    <a:pt x="121" y="207"/>
                  </a:cubicBezTo>
                  <a:cubicBezTo>
                    <a:pt x="121" y="208"/>
                    <a:pt x="121" y="208"/>
                    <a:pt x="121" y="208"/>
                  </a:cubicBezTo>
                  <a:cubicBezTo>
                    <a:pt x="120" y="211"/>
                    <a:pt x="119" y="213"/>
                    <a:pt x="117" y="216"/>
                  </a:cubicBezTo>
                  <a:cubicBezTo>
                    <a:pt x="116" y="217"/>
                    <a:pt x="116" y="217"/>
                    <a:pt x="116" y="217"/>
                  </a:cubicBezTo>
                  <a:cubicBezTo>
                    <a:pt x="260" y="217"/>
                    <a:pt x="260" y="217"/>
                    <a:pt x="260" y="217"/>
                  </a:cubicBezTo>
                  <a:cubicBezTo>
                    <a:pt x="270" y="217"/>
                    <a:pt x="277" y="209"/>
                    <a:pt x="277" y="200"/>
                  </a:cubicBezTo>
                  <a:cubicBezTo>
                    <a:pt x="277" y="176"/>
                    <a:pt x="277" y="176"/>
                    <a:pt x="277" y="176"/>
                  </a:cubicBezTo>
                  <a:cubicBezTo>
                    <a:pt x="277" y="173"/>
                    <a:pt x="275" y="171"/>
                    <a:pt x="272" y="17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307" name="Freeform 96">
              <a:extLst>
                <a:ext uri="{FF2B5EF4-FFF2-40B4-BE49-F238E27FC236}">
                  <a16:creationId xmlns:a16="http://schemas.microsoft.com/office/drawing/2014/main" id="{A289E8F4-C028-6148-B109-3D339897DCB7}"/>
                </a:ext>
              </a:extLst>
            </p:cNvPr>
            <p:cNvSpPr>
              <a:spLocks/>
            </p:cNvSpPr>
            <p:nvPr/>
          </p:nvSpPr>
          <p:spPr bwMode="auto">
            <a:xfrm>
              <a:off x="369" y="1895"/>
              <a:ext cx="115" cy="154"/>
            </a:xfrm>
            <a:custGeom>
              <a:avLst/>
              <a:gdLst>
                <a:gd name="T0" fmla="*/ 78 w 78"/>
                <a:gd name="T1" fmla="*/ 9 h 104"/>
                <a:gd name="T2" fmla="*/ 78 w 78"/>
                <a:gd name="T3" fmla="*/ 5 h 104"/>
                <a:gd name="T4" fmla="*/ 73 w 78"/>
                <a:gd name="T5" fmla="*/ 0 h 104"/>
                <a:gd name="T6" fmla="*/ 5 w 78"/>
                <a:gd name="T7" fmla="*/ 0 h 104"/>
                <a:gd name="T8" fmla="*/ 0 w 78"/>
                <a:gd name="T9" fmla="*/ 5 h 104"/>
                <a:gd name="T10" fmla="*/ 0 w 78"/>
                <a:gd name="T11" fmla="*/ 100 h 104"/>
                <a:gd name="T12" fmla="*/ 5 w 78"/>
                <a:gd name="T13" fmla="*/ 104 h 104"/>
                <a:gd name="T14" fmla="*/ 43 w 78"/>
                <a:gd name="T15" fmla="*/ 104 h 104"/>
                <a:gd name="T16" fmla="*/ 43 w 78"/>
                <a:gd name="T17" fmla="*/ 95 h 104"/>
                <a:gd name="T18" fmla="*/ 10 w 78"/>
                <a:gd name="T19" fmla="*/ 95 h 104"/>
                <a:gd name="T20" fmla="*/ 10 w 78"/>
                <a:gd name="T21" fmla="*/ 9 h 104"/>
                <a:gd name="T22" fmla="*/ 78 w 78"/>
                <a:gd name="T23" fmla="*/ 9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8" h="104">
                  <a:moveTo>
                    <a:pt x="78" y="9"/>
                  </a:moveTo>
                  <a:cubicBezTo>
                    <a:pt x="78" y="5"/>
                    <a:pt x="78" y="5"/>
                    <a:pt x="78" y="5"/>
                  </a:cubicBezTo>
                  <a:cubicBezTo>
                    <a:pt x="78" y="2"/>
                    <a:pt x="76" y="0"/>
                    <a:pt x="73" y="0"/>
                  </a:cubicBezTo>
                  <a:cubicBezTo>
                    <a:pt x="5" y="0"/>
                    <a:pt x="5" y="0"/>
                    <a:pt x="5" y="0"/>
                  </a:cubicBezTo>
                  <a:cubicBezTo>
                    <a:pt x="3" y="0"/>
                    <a:pt x="0" y="2"/>
                    <a:pt x="0" y="5"/>
                  </a:cubicBezTo>
                  <a:cubicBezTo>
                    <a:pt x="0" y="100"/>
                    <a:pt x="0" y="100"/>
                    <a:pt x="0" y="100"/>
                  </a:cubicBezTo>
                  <a:cubicBezTo>
                    <a:pt x="0" y="102"/>
                    <a:pt x="3" y="104"/>
                    <a:pt x="5" y="104"/>
                  </a:cubicBezTo>
                  <a:cubicBezTo>
                    <a:pt x="43" y="104"/>
                    <a:pt x="43" y="104"/>
                    <a:pt x="43" y="104"/>
                  </a:cubicBezTo>
                  <a:cubicBezTo>
                    <a:pt x="43" y="95"/>
                    <a:pt x="43" y="95"/>
                    <a:pt x="43" y="95"/>
                  </a:cubicBezTo>
                  <a:cubicBezTo>
                    <a:pt x="10" y="95"/>
                    <a:pt x="10" y="95"/>
                    <a:pt x="10" y="95"/>
                  </a:cubicBezTo>
                  <a:cubicBezTo>
                    <a:pt x="10" y="9"/>
                    <a:pt x="10" y="9"/>
                    <a:pt x="10" y="9"/>
                  </a:cubicBezTo>
                  <a:lnTo>
                    <a:pt x="78"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308" name="Freeform 97">
              <a:extLst>
                <a:ext uri="{FF2B5EF4-FFF2-40B4-BE49-F238E27FC236}">
                  <a16:creationId xmlns:a16="http://schemas.microsoft.com/office/drawing/2014/main" id="{30B1422A-1FC0-E644-86CF-3A9C1C0E7009}"/>
                </a:ext>
              </a:extLst>
            </p:cNvPr>
            <p:cNvSpPr>
              <a:spLocks/>
            </p:cNvSpPr>
            <p:nvPr/>
          </p:nvSpPr>
          <p:spPr bwMode="auto">
            <a:xfrm>
              <a:off x="341" y="1864"/>
              <a:ext cx="171" cy="226"/>
            </a:xfrm>
            <a:custGeom>
              <a:avLst/>
              <a:gdLst>
                <a:gd name="T0" fmla="*/ 99 w 116"/>
                <a:gd name="T1" fmla="*/ 9 h 153"/>
                <a:gd name="T2" fmla="*/ 106 w 116"/>
                <a:gd name="T3" fmla="*/ 17 h 153"/>
                <a:gd name="T4" fmla="*/ 106 w 116"/>
                <a:gd name="T5" fmla="*/ 31 h 153"/>
                <a:gd name="T6" fmla="*/ 116 w 116"/>
                <a:gd name="T7" fmla="*/ 31 h 153"/>
                <a:gd name="T8" fmla="*/ 116 w 116"/>
                <a:gd name="T9" fmla="*/ 17 h 153"/>
                <a:gd name="T10" fmla="*/ 99 w 116"/>
                <a:gd name="T11" fmla="*/ 0 h 153"/>
                <a:gd name="T12" fmla="*/ 17 w 116"/>
                <a:gd name="T13" fmla="*/ 0 h 153"/>
                <a:gd name="T14" fmla="*/ 0 w 116"/>
                <a:gd name="T15" fmla="*/ 17 h 153"/>
                <a:gd name="T16" fmla="*/ 0 w 116"/>
                <a:gd name="T17" fmla="*/ 136 h 153"/>
                <a:gd name="T18" fmla="*/ 17 w 116"/>
                <a:gd name="T19" fmla="*/ 153 h 153"/>
                <a:gd name="T20" fmla="*/ 68 w 116"/>
                <a:gd name="T21" fmla="*/ 153 h 153"/>
                <a:gd name="T22" fmla="*/ 67 w 116"/>
                <a:gd name="T23" fmla="*/ 152 h 153"/>
                <a:gd name="T24" fmla="*/ 63 w 116"/>
                <a:gd name="T25" fmla="*/ 144 h 153"/>
                <a:gd name="T26" fmla="*/ 63 w 116"/>
                <a:gd name="T27" fmla="*/ 144 h 153"/>
                <a:gd name="T28" fmla="*/ 17 w 116"/>
                <a:gd name="T29" fmla="*/ 144 h 153"/>
                <a:gd name="T30" fmla="*/ 10 w 116"/>
                <a:gd name="T31" fmla="*/ 136 h 153"/>
                <a:gd name="T32" fmla="*/ 10 w 116"/>
                <a:gd name="T33" fmla="*/ 17 h 153"/>
                <a:gd name="T34" fmla="*/ 17 w 116"/>
                <a:gd name="T35" fmla="*/ 9 h 153"/>
                <a:gd name="T36" fmla="*/ 99 w 116"/>
                <a:gd name="T37" fmla="*/ 9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6" h="153">
                  <a:moveTo>
                    <a:pt x="99" y="9"/>
                  </a:moveTo>
                  <a:cubicBezTo>
                    <a:pt x="103" y="9"/>
                    <a:pt x="106" y="13"/>
                    <a:pt x="106" y="17"/>
                  </a:cubicBezTo>
                  <a:cubicBezTo>
                    <a:pt x="106" y="31"/>
                    <a:pt x="106" y="31"/>
                    <a:pt x="106" y="31"/>
                  </a:cubicBezTo>
                  <a:cubicBezTo>
                    <a:pt x="116" y="31"/>
                    <a:pt x="116" y="31"/>
                    <a:pt x="116" y="31"/>
                  </a:cubicBezTo>
                  <a:cubicBezTo>
                    <a:pt x="116" y="17"/>
                    <a:pt x="116" y="17"/>
                    <a:pt x="116" y="17"/>
                  </a:cubicBezTo>
                  <a:cubicBezTo>
                    <a:pt x="116" y="7"/>
                    <a:pt x="108" y="0"/>
                    <a:pt x="99" y="0"/>
                  </a:cubicBezTo>
                  <a:cubicBezTo>
                    <a:pt x="17" y="0"/>
                    <a:pt x="17" y="0"/>
                    <a:pt x="17" y="0"/>
                  </a:cubicBezTo>
                  <a:cubicBezTo>
                    <a:pt x="8" y="0"/>
                    <a:pt x="0" y="7"/>
                    <a:pt x="0" y="17"/>
                  </a:cubicBezTo>
                  <a:cubicBezTo>
                    <a:pt x="0" y="136"/>
                    <a:pt x="0" y="136"/>
                    <a:pt x="0" y="136"/>
                  </a:cubicBezTo>
                  <a:cubicBezTo>
                    <a:pt x="0" y="145"/>
                    <a:pt x="8" y="153"/>
                    <a:pt x="17" y="153"/>
                  </a:cubicBezTo>
                  <a:cubicBezTo>
                    <a:pt x="68" y="153"/>
                    <a:pt x="68" y="153"/>
                    <a:pt x="68" y="153"/>
                  </a:cubicBezTo>
                  <a:cubicBezTo>
                    <a:pt x="67" y="152"/>
                    <a:pt x="67" y="152"/>
                    <a:pt x="67" y="152"/>
                  </a:cubicBezTo>
                  <a:cubicBezTo>
                    <a:pt x="65" y="150"/>
                    <a:pt x="64" y="147"/>
                    <a:pt x="63" y="144"/>
                  </a:cubicBezTo>
                  <a:cubicBezTo>
                    <a:pt x="63" y="144"/>
                    <a:pt x="63" y="144"/>
                    <a:pt x="63" y="144"/>
                  </a:cubicBezTo>
                  <a:cubicBezTo>
                    <a:pt x="17" y="144"/>
                    <a:pt x="17" y="144"/>
                    <a:pt x="17" y="144"/>
                  </a:cubicBezTo>
                  <a:cubicBezTo>
                    <a:pt x="13" y="144"/>
                    <a:pt x="10" y="140"/>
                    <a:pt x="10" y="136"/>
                  </a:cubicBezTo>
                  <a:cubicBezTo>
                    <a:pt x="10" y="17"/>
                    <a:pt x="10" y="17"/>
                    <a:pt x="10" y="17"/>
                  </a:cubicBezTo>
                  <a:cubicBezTo>
                    <a:pt x="10" y="13"/>
                    <a:pt x="13" y="9"/>
                    <a:pt x="17" y="9"/>
                  </a:cubicBezTo>
                  <a:lnTo>
                    <a:pt x="99"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309" name="Oval 98">
              <a:extLst>
                <a:ext uri="{FF2B5EF4-FFF2-40B4-BE49-F238E27FC236}">
                  <a16:creationId xmlns:a16="http://schemas.microsoft.com/office/drawing/2014/main" id="{A4B792FB-71CE-1145-960B-B90FBEB0B650}"/>
                </a:ext>
              </a:extLst>
            </p:cNvPr>
            <p:cNvSpPr>
              <a:spLocks noChangeArrowheads="1"/>
            </p:cNvSpPr>
            <p:nvPr/>
          </p:nvSpPr>
          <p:spPr bwMode="auto">
            <a:xfrm>
              <a:off x="490" y="2059"/>
              <a:ext cx="13" cy="1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310" name="Oval 99">
              <a:extLst>
                <a:ext uri="{FF2B5EF4-FFF2-40B4-BE49-F238E27FC236}">
                  <a16:creationId xmlns:a16="http://schemas.microsoft.com/office/drawing/2014/main" id="{5EF5F9D8-CCE3-2343-807F-0CF85E03EAF0}"/>
                </a:ext>
              </a:extLst>
            </p:cNvPr>
            <p:cNvSpPr>
              <a:spLocks noChangeArrowheads="1"/>
            </p:cNvSpPr>
            <p:nvPr/>
          </p:nvSpPr>
          <p:spPr bwMode="auto">
            <a:xfrm>
              <a:off x="422" y="1882"/>
              <a:ext cx="9" cy="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311" name="Oval 100">
              <a:extLst>
                <a:ext uri="{FF2B5EF4-FFF2-40B4-BE49-F238E27FC236}">
                  <a16:creationId xmlns:a16="http://schemas.microsoft.com/office/drawing/2014/main" id="{3D380F82-1897-C145-8D61-C6B842E53DF3}"/>
                </a:ext>
              </a:extLst>
            </p:cNvPr>
            <p:cNvSpPr>
              <a:spLocks noChangeArrowheads="1"/>
            </p:cNvSpPr>
            <p:nvPr/>
          </p:nvSpPr>
          <p:spPr bwMode="auto">
            <a:xfrm>
              <a:off x="417" y="2053"/>
              <a:ext cx="18" cy="2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grpSp>
      <p:grpSp>
        <p:nvGrpSpPr>
          <p:cNvPr id="312" name="Group 4">
            <a:extLst>
              <a:ext uri="{FF2B5EF4-FFF2-40B4-BE49-F238E27FC236}">
                <a16:creationId xmlns:a16="http://schemas.microsoft.com/office/drawing/2014/main" id="{84C17A15-152C-A348-853A-B692B4282DA1}"/>
              </a:ext>
            </a:extLst>
          </p:cNvPr>
          <p:cNvGrpSpPr>
            <a:grpSpLocks noChangeAspect="1"/>
          </p:cNvGrpSpPr>
          <p:nvPr userDrawn="1"/>
        </p:nvGrpSpPr>
        <p:grpSpPr bwMode="auto">
          <a:xfrm>
            <a:off x="5877270" y="5532782"/>
            <a:ext cx="484650" cy="403874"/>
            <a:chOff x="348" y="472"/>
            <a:chExt cx="426" cy="355"/>
          </a:xfrm>
          <a:solidFill>
            <a:schemeClr val="accent1"/>
          </a:solidFill>
        </p:grpSpPr>
        <p:sp>
          <p:nvSpPr>
            <p:cNvPr id="313" name="Freeform 5">
              <a:extLst>
                <a:ext uri="{FF2B5EF4-FFF2-40B4-BE49-F238E27FC236}">
                  <a16:creationId xmlns:a16="http://schemas.microsoft.com/office/drawing/2014/main" id="{719C8B8C-D094-D74C-AF4C-E723A3C19C5E}"/>
                </a:ext>
              </a:extLst>
            </p:cNvPr>
            <p:cNvSpPr>
              <a:spLocks/>
            </p:cNvSpPr>
            <p:nvPr/>
          </p:nvSpPr>
          <p:spPr bwMode="auto">
            <a:xfrm>
              <a:off x="348" y="543"/>
              <a:ext cx="373" cy="18"/>
            </a:xfrm>
            <a:custGeom>
              <a:avLst/>
              <a:gdLst>
                <a:gd name="T0" fmla="*/ 246 w 252"/>
                <a:gd name="T1" fmla="*/ 12 h 12"/>
                <a:gd name="T2" fmla="*/ 6 w 252"/>
                <a:gd name="T3" fmla="*/ 12 h 12"/>
                <a:gd name="T4" fmla="*/ 0 w 252"/>
                <a:gd name="T5" fmla="*/ 6 h 12"/>
                <a:gd name="T6" fmla="*/ 6 w 252"/>
                <a:gd name="T7" fmla="*/ 0 h 12"/>
                <a:gd name="T8" fmla="*/ 246 w 252"/>
                <a:gd name="T9" fmla="*/ 0 h 12"/>
                <a:gd name="T10" fmla="*/ 252 w 252"/>
                <a:gd name="T11" fmla="*/ 6 h 12"/>
                <a:gd name="T12" fmla="*/ 246 w 252"/>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252" h="12">
                  <a:moveTo>
                    <a:pt x="246" y="12"/>
                  </a:moveTo>
                  <a:cubicBezTo>
                    <a:pt x="6" y="12"/>
                    <a:pt x="6" y="12"/>
                    <a:pt x="6" y="12"/>
                  </a:cubicBezTo>
                  <a:cubicBezTo>
                    <a:pt x="3" y="12"/>
                    <a:pt x="0" y="9"/>
                    <a:pt x="0" y="6"/>
                  </a:cubicBezTo>
                  <a:cubicBezTo>
                    <a:pt x="0" y="3"/>
                    <a:pt x="3" y="0"/>
                    <a:pt x="6" y="0"/>
                  </a:cubicBezTo>
                  <a:cubicBezTo>
                    <a:pt x="246" y="0"/>
                    <a:pt x="246" y="0"/>
                    <a:pt x="246" y="0"/>
                  </a:cubicBezTo>
                  <a:cubicBezTo>
                    <a:pt x="250" y="0"/>
                    <a:pt x="252" y="3"/>
                    <a:pt x="252" y="6"/>
                  </a:cubicBezTo>
                  <a:cubicBezTo>
                    <a:pt x="252" y="9"/>
                    <a:pt x="250" y="12"/>
                    <a:pt x="24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314" name="Oval 6">
              <a:extLst>
                <a:ext uri="{FF2B5EF4-FFF2-40B4-BE49-F238E27FC236}">
                  <a16:creationId xmlns:a16="http://schemas.microsoft.com/office/drawing/2014/main" id="{0E3079FA-EBC0-1C4F-BF6F-4EF1A488E97C}"/>
                </a:ext>
              </a:extLst>
            </p:cNvPr>
            <p:cNvSpPr>
              <a:spLocks noChangeArrowheads="1"/>
            </p:cNvSpPr>
            <p:nvPr/>
          </p:nvSpPr>
          <p:spPr bwMode="auto">
            <a:xfrm>
              <a:off x="401" y="507"/>
              <a:ext cx="18" cy="1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315" name="Oval 7">
              <a:extLst>
                <a:ext uri="{FF2B5EF4-FFF2-40B4-BE49-F238E27FC236}">
                  <a16:creationId xmlns:a16="http://schemas.microsoft.com/office/drawing/2014/main" id="{1020AE0A-3CB9-274A-B949-2F4B93C8FE61}"/>
                </a:ext>
              </a:extLst>
            </p:cNvPr>
            <p:cNvSpPr>
              <a:spLocks noChangeArrowheads="1"/>
            </p:cNvSpPr>
            <p:nvPr/>
          </p:nvSpPr>
          <p:spPr bwMode="auto">
            <a:xfrm>
              <a:off x="437" y="507"/>
              <a:ext cx="17" cy="1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316" name="Oval 8">
              <a:extLst>
                <a:ext uri="{FF2B5EF4-FFF2-40B4-BE49-F238E27FC236}">
                  <a16:creationId xmlns:a16="http://schemas.microsoft.com/office/drawing/2014/main" id="{98F34F8F-ABB7-4848-A76F-9F6C562D9670}"/>
                </a:ext>
              </a:extLst>
            </p:cNvPr>
            <p:cNvSpPr>
              <a:spLocks noChangeArrowheads="1"/>
            </p:cNvSpPr>
            <p:nvPr/>
          </p:nvSpPr>
          <p:spPr bwMode="auto">
            <a:xfrm>
              <a:off x="472" y="507"/>
              <a:ext cx="18" cy="1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317" name="Freeform 9">
              <a:extLst>
                <a:ext uri="{FF2B5EF4-FFF2-40B4-BE49-F238E27FC236}">
                  <a16:creationId xmlns:a16="http://schemas.microsoft.com/office/drawing/2014/main" id="{AA090CA5-2F52-AF46-BB3E-337567489E55}"/>
                </a:ext>
              </a:extLst>
            </p:cNvPr>
            <p:cNvSpPr>
              <a:spLocks noEditPoints="1"/>
            </p:cNvSpPr>
            <p:nvPr/>
          </p:nvSpPr>
          <p:spPr bwMode="auto">
            <a:xfrm>
              <a:off x="348" y="472"/>
              <a:ext cx="373" cy="284"/>
            </a:xfrm>
            <a:custGeom>
              <a:avLst/>
              <a:gdLst>
                <a:gd name="T0" fmla="*/ 222 w 252"/>
                <a:gd name="T1" fmla="*/ 192 h 192"/>
                <a:gd name="T2" fmla="*/ 30 w 252"/>
                <a:gd name="T3" fmla="*/ 192 h 192"/>
                <a:gd name="T4" fmla="*/ 0 w 252"/>
                <a:gd name="T5" fmla="*/ 162 h 192"/>
                <a:gd name="T6" fmla="*/ 0 w 252"/>
                <a:gd name="T7" fmla="*/ 30 h 192"/>
                <a:gd name="T8" fmla="*/ 30 w 252"/>
                <a:gd name="T9" fmla="*/ 0 h 192"/>
                <a:gd name="T10" fmla="*/ 222 w 252"/>
                <a:gd name="T11" fmla="*/ 0 h 192"/>
                <a:gd name="T12" fmla="*/ 252 w 252"/>
                <a:gd name="T13" fmla="*/ 30 h 192"/>
                <a:gd name="T14" fmla="*/ 252 w 252"/>
                <a:gd name="T15" fmla="*/ 162 h 192"/>
                <a:gd name="T16" fmla="*/ 222 w 252"/>
                <a:gd name="T17" fmla="*/ 192 h 192"/>
                <a:gd name="T18" fmla="*/ 30 w 252"/>
                <a:gd name="T19" fmla="*/ 12 h 192"/>
                <a:gd name="T20" fmla="*/ 12 w 252"/>
                <a:gd name="T21" fmla="*/ 30 h 192"/>
                <a:gd name="T22" fmla="*/ 12 w 252"/>
                <a:gd name="T23" fmla="*/ 162 h 192"/>
                <a:gd name="T24" fmla="*/ 30 w 252"/>
                <a:gd name="T25" fmla="*/ 180 h 192"/>
                <a:gd name="T26" fmla="*/ 222 w 252"/>
                <a:gd name="T27" fmla="*/ 180 h 192"/>
                <a:gd name="T28" fmla="*/ 240 w 252"/>
                <a:gd name="T29" fmla="*/ 162 h 192"/>
                <a:gd name="T30" fmla="*/ 240 w 252"/>
                <a:gd name="T31" fmla="*/ 30 h 192"/>
                <a:gd name="T32" fmla="*/ 222 w 252"/>
                <a:gd name="T33" fmla="*/ 12 h 192"/>
                <a:gd name="T34" fmla="*/ 30 w 252"/>
                <a:gd name="T35" fmla="*/ 12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52" h="192">
                  <a:moveTo>
                    <a:pt x="222" y="192"/>
                  </a:moveTo>
                  <a:cubicBezTo>
                    <a:pt x="30" y="192"/>
                    <a:pt x="30" y="192"/>
                    <a:pt x="30" y="192"/>
                  </a:cubicBezTo>
                  <a:cubicBezTo>
                    <a:pt x="14" y="192"/>
                    <a:pt x="0" y="179"/>
                    <a:pt x="0" y="162"/>
                  </a:cubicBezTo>
                  <a:cubicBezTo>
                    <a:pt x="0" y="30"/>
                    <a:pt x="0" y="30"/>
                    <a:pt x="0" y="30"/>
                  </a:cubicBezTo>
                  <a:cubicBezTo>
                    <a:pt x="0" y="13"/>
                    <a:pt x="14" y="0"/>
                    <a:pt x="30" y="0"/>
                  </a:cubicBezTo>
                  <a:cubicBezTo>
                    <a:pt x="222" y="0"/>
                    <a:pt x="222" y="0"/>
                    <a:pt x="222" y="0"/>
                  </a:cubicBezTo>
                  <a:cubicBezTo>
                    <a:pt x="239" y="0"/>
                    <a:pt x="252" y="13"/>
                    <a:pt x="252" y="30"/>
                  </a:cubicBezTo>
                  <a:cubicBezTo>
                    <a:pt x="252" y="162"/>
                    <a:pt x="252" y="162"/>
                    <a:pt x="252" y="162"/>
                  </a:cubicBezTo>
                  <a:cubicBezTo>
                    <a:pt x="252" y="179"/>
                    <a:pt x="239" y="192"/>
                    <a:pt x="222" y="192"/>
                  </a:cubicBezTo>
                  <a:close/>
                  <a:moveTo>
                    <a:pt x="30" y="12"/>
                  </a:moveTo>
                  <a:cubicBezTo>
                    <a:pt x="20" y="12"/>
                    <a:pt x="12" y="20"/>
                    <a:pt x="12" y="30"/>
                  </a:cubicBezTo>
                  <a:cubicBezTo>
                    <a:pt x="12" y="162"/>
                    <a:pt x="12" y="162"/>
                    <a:pt x="12" y="162"/>
                  </a:cubicBezTo>
                  <a:cubicBezTo>
                    <a:pt x="12" y="172"/>
                    <a:pt x="20" y="180"/>
                    <a:pt x="30" y="180"/>
                  </a:cubicBezTo>
                  <a:cubicBezTo>
                    <a:pt x="222" y="180"/>
                    <a:pt x="222" y="180"/>
                    <a:pt x="222" y="180"/>
                  </a:cubicBezTo>
                  <a:cubicBezTo>
                    <a:pt x="232" y="180"/>
                    <a:pt x="240" y="172"/>
                    <a:pt x="240" y="162"/>
                  </a:cubicBezTo>
                  <a:cubicBezTo>
                    <a:pt x="240" y="30"/>
                    <a:pt x="240" y="30"/>
                    <a:pt x="240" y="30"/>
                  </a:cubicBezTo>
                  <a:cubicBezTo>
                    <a:pt x="240" y="20"/>
                    <a:pt x="232" y="12"/>
                    <a:pt x="222" y="12"/>
                  </a:cubicBezTo>
                  <a:lnTo>
                    <a:pt x="30"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318" name="Freeform 10">
              <a:extLst>
                <a:ext uri="{FF2B5EF4-FFF2-40B4-BE49-F238E27FC236}">
                  <a16:creationId xmlns:a16="http://schemas.microsoft.com/office/drawing/2014/main" id="{8894367A-92E9-164E-BC86-5B276995A8E7}"/>
                </a:ext>
              </a:extLst>
            </p:cNvPr>
            <p:cNvSpPr>
              <a:spLocks/>
            </p:cNvSpPr>
            <p:nvPr/>
          </p:nvSpPr>
          <p:spPr bwMode="auto">
            <a:xfrm>
              <a:off x="703" y="614"/>
              <a:ext cx="71" cy="18"/>
            </a:xfrm>
            <a:custGeom>
              <a:avLst/>
              <a:gdLst>
                <a:gd name="T0" fmla="*/ 42 w 48"/>
                <a:gd name="T1" fmla="*/ 12 h 12"/>
                <a:gd name="T2" fmla="*/ 6 w 48"/>
                <a:gd name="T3" fmla="*/ 12 h 12"/>
                <a:gd name="T4" fmla="*/ 0 w 48"/>
                <a:gd name="T5" fmla="*/ 6 h 12"/>
                <a:gd name="T6" fmla="*/ 6 w 48"/>
                <a:gd name="T7" fmla="*/ 0 h 12"/>
                <a:gd name="T8" fmla="*/ 42 w 48"/>
                <a:gd name="T9" fmla="*/ 0 h 12"/>
                <a:gd name="T10" fmla="*/ 48 w 48"/>
                <a:gd name="T11" fmla="*/ 6 h 12"/>
                <a:gd name="T12" fmla="*/ 42 w 48"/>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48" h="12">
                  <a:moveTo>
                    <a:pt x="42" y="12"/>
                  </a:moveTo>
                  <a:cubicBezTo>
                    <a:pt x="6" y="12"/>
                    <a:pt x="6" y="12"/>
                    <a:pt x="6" y="12"/>
                  </a:cubicBezTo>
                  <a:cubicBezTo>
                    <a:pt x="3" y="12"/>
                    <a:pt x="0" y="9"/>
                    <a:pt x="0" y="6"/>
                  </a:cubicBezTo>
                  <a:cubicBezTo>
                    <a:pt x="0" y="3"/>
                    <a:pt x="3" y="0"/>
                    <a:pt x="6" y="0"/>
                  </a:cubicBezTo>
                  <a:cubicBezTo>
                    <a:pt x="42" y="0"/>
                    <a:pt x="42" y="0"/>
                    <a:pt x="42" y="0"/>
                  </a:cubicBezTo>
                  <a:cubicBezTo>
                    <a:pt x="46" y="0"/>
                    <a:pt x="48" y="3"/>
                    <a:pt x="48" y="6"/>
                  </a:cubicBezTo>
                  <a:cubicBezTo>
                    <a:pt x="48" y="9"/>
                    <a:pt x="46" y="12"/>
                    <a:pt x="4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319" name="Freeform 11">
              <a:extLst>
                <a:ext uri="{FF2B5EF4-FFF2-40B4-BE49-F238E27FC236}">
                  <a16:creationId xmlns:a16="http://schemas.microsoft.com/office/drawing/2014/main" id="{8C879DF6-8A8C-D14C-9B9C-E0EB824DC79F}"/>
                </a:ext>
              </a:extLst>
            </p:cNvPr>
            <p:cNvSpPr>
              <a:spLocks/>
            </p:cNvSpPr>
            <p:nvPr/>
          </p:nvSpPr>
          <p:spPr bwMode="auto">
            <a:xfrm>
              <a:off x="401" y="543"/>
              <a:ext cx="373" cy="284"/>
            </a:xfrm>
            <a:custGeom>
              <a:avLst/>
              <a:gdLst>
                <a:gd name="T0" fmla="*/ 222 w 252"/>
                <a:gd name="T1" fmla="*/ 192 h 192"/>
                <a:gd name="T2" fmla="*/ 30 w 252"/>
                <a:gd name="T3" fmla="*/ 192 h 192"/>
                <a:gd name="T4" fmla="*/ 0 w 252"/>
                <a:gd name="T5" fmla="*/ 162 h 192"/>
                <a:gd name="T6" fmla="*/ 0 w 252"/>
                <a:gd name="T7" fmla="*/ 138 h 192"/>
                <a:gd name="T8" fmla="*/ 6 w 252"/>
                <a:gd name="T9" fmla="*/ 132 h 192"/>
                <a:gd name="T10" fmla="*/ 12 w 252"/>
                <a:gd name="T11" fmla="*/ 138 h 192"/>
                <a:gd name="T12" fmla="*/ 12 w 252"/>
                <a:gd name="T13" fmla="*/ 162 h 192"/>
                <a:gd name="T14" fmla="*/ 30 w 252"/>
                <a:gd name="T15" fmla="*/ 180 h 192"/>
                <a:gd name="T16" fmla="*/ 222 w 252"/>
                <a:gd name="T17" fmla="*/ 180 h 192"/>
                <a:gd name="T18" fmla="*/ 240 w 252"/>
                <a:gd name="T19" fmla="*/ 162 h 192"/>
                <a:gd name="T20" fmla="*/ 240 w 252"/>
                <a:gd name="T21" fmla="*/ 30 h 192"/>
                <a:gd name="T22" fmla="*/ 222 w 252"/>
                <a:gd name="T23" fmla="*/ 12 h 192"/>
                <a:gd name="T24" fmla="*/ 210 w 252"/>
                <a:gd name="T25" fmla="*/ 12 h 192"/>
                <a:gd name="T26" fmla="*/ 204 w 252"/>
                <a:gd name="T27" fmla="*/ 6 h 192"/>
                <a:gd name="T28" fmla="*/ 210 w 252"/>
                <a:gd name="T29" fmla="*/ 0 h 192"/>
                <a:gd name="T30" fmla="*/ 222 w 252"/>
                <a:gd name="T31" fmla="*/ 0 h 192"/>
                <a:gd name="T32" fmla="*/ 252 w 252"/>
                <a:gd name="T33" fmla="*/ 30 h 192"/>
                <a:gd name="T34" fmla="*/ 252 w 252"/>
                <a:gd name="T35" fmla="*/ 162 h 192"/>
                <a:gd name="T36" fmla="*/ 222 w 252"/>
                <a:gd name="T37" fmla="*/ 192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192">
                  <a:moveTo>
                    <a:pt x="222" y="192"/>
                  </a:moveTo>
                  <a:cubicBezTo>
                    <a:pt x="30" y="192"/>
                    <a:pt x="30" y="192"/>
                    <a:pt x="30" y="192"/>
                  </a:cubicBezTo>
                  <a:cubicBezTo>
                    <a:pt x="14" y="192"/>
                    <a:pt x="0" y="179"/>
                    <a:pt x="0" y="162"/>
                  </a:cubicBezTo>
                  <a:cubicBezTo>
                    <a:pt x="0" y="138"/>
                    <a:pt x="0" y="138"/>
                    <a:pt x="0" y="138"/>
                  </a:cubicBezTo>
                  <a:cubicBezTo>
                    <a:pt x="0" y="135"/>
                    <a:pt x="3" y="132"/>
                    <a:pt x="6" y="132"/>
                  </a:cubicBezTo>
                  <a:cubicBezTo>
                    <a:pt x="10" y="132"/>
                    <a:pt x="12" y="135"/>
                    <a:pt x="12" y="138"/>
                  </a:cubicBezTo>
                  <a:cubicBezTo>
                    <a:pt x="12" y="162"/>
                    <a:pt x="12" y="162"/>
                    <a:pt x="12" y="162"/>
                  </a:cubicBezTo>
                  <a:cubicBezTo>
                    <a:pt x="12" y="172"/>
                    <a:pt x="20" y="180"/>
                    <a:pt x="30" y="180"/>
                  </a:cubicBezTo>
                  <a:cubicBezTo>
                    <a:pt x="222" y="180"/>
                    <a:pt x="222" y="180"/>
                    <a:pt x="222" y="180"/>
                  </a:cubicBezTo>
                  <a:cubicBezTo>
                    <a:pt x="232" y="180"/>
                    <a:pt x="240" y="172"/>
                    <a:pt x="240" y="162"/>
                  </a:cubicBezTo>
                  <a:cubicBezTo>
                    <a:pt x="240" y="30"/>
                    <a:pt x="240" y="30"/>
                    <a:pt x="240" y="30"/>
                  </a:cubicBezTo>
                  <a:cubicBezTo>
                    <a:pt x="240" y="20"/>
                    <a:pt x="232" y="12"/>
                    <a:pt x="222" y="12"/>
                  </a:cubicBezTo>
                  <a:cubicBezTo>
                    <a:pt x="210" y="12"/>
                    <a:pt x="210" y="12"/>
                    <a:pt x="210" y="12"/>
                  </a:cubicBezTo>
                  <a:cubicBezTo>
                    <a:pt x="207" y="12"/>
                    <a:pt x="204" y="9"/>
                    <a:pt x="204" y="6"/>
                  </a:cubicBezTo>
                  <a:cubicBezTo>
                    <a:pt x="204" y="3"/>
                    <a:pt x="207" y="0"/>
                    <a:pt x="210" y="0"/>
                  </a:cubicBezTo>
                  <a:cubicBezTo>
                    <a:pt x="222" y="0"/>
                    <a:pt x="222" y="0"/>
                    <a:pt x="222" y="0"/>
                  </a:cubicBezTo>
                  <a:cubicBezTo>
                    <a:pt x="239" y="0"/>
                    <a:pt x="252" y="13"/>
                    <a:pt x="252" y="30"/>
                  </a:cubicBezTo>
                  <a:cubicBezTo>
                    <a:pt x="252" y="162"/>
                    <a:pt x="252" y="162"/>
                    <a:pt x="252" y="162"/>
                  </a:cubicBezTo>
                  <a:cubicBezTo>
                    <a:pt x="252" y="179"/>
                    <a:pt x="239" y="192"/>
                    <a:pt x="222" y="19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grpSp>
      <p:sp>
        <p:nvSpPr>
          <p:cNvPr id="320" name="Freeform 132">
            <a:extLst>
              <a:ext uri="{FF2B5EF4-FFF2-40B4-BE49-F238E27FC236}">
                <a16:creationId xmlns:a16="http://schemas.microsoft.com/office/drawing/2014/main" id="{45BDCAD5-FFA8-D94A-91ED-271D762E1EF5}"/>
              </a:ext>
            </a:extLst>
          </p:cNvPr>
          <p:cNvSpPr>
            <a:spLocks noEditPoints="1"/>
          </p:cNvSpPr>
          <p:nvPr userDrawn="1"/>
        </p:nvSpPr>
        <p:spPr bwMode="auto">
          <a:xfrm>
            <a:off x="8409731" y="5515535"/>
            <a:ext cx="494523" cy="438368"/>
          </a:xfrm>
          <a:custGeom>
            <a:avLst/>
            <a:gdLst>
              <a:gd name="T0" fmla="*/ 9 w 133"/>
              <a:gd name="T1" fmla="*/ 0 h 116"/>
              <a:gd name="T2" fmla="*/ 0 w 133"/>
              <a:gd name="T3" fmla="*/ 91 h 116"/>
              <a:gd name="T4" fmla="*/ 56 w 133"/>
              <a:gd name="T5" fmla="*/ 99 h 116"/>
              <a:gd name="T6" fmla="*/ 39 w 133"/>
              <a:gd name="T7" fmla="*/ 110 h 116"/>
              <a:gd name="T8" fmla="*/ 39 w 133"/>
              <a:gd name="T9" fmla="*/ 116 h 116"/>
              <a:gd name="T10" fmla="*/ 97 w 133"/>
              <a:gd name="T11" fmla="*/ 113 h 116"/>
              <a:gd name="T12" fmla="*/ 78 w 133"/>
              <a:gd name="T13" fmla="*/ 110 h 116"/>
              <a:gd name="T14" fmla="*/ 124 w 133"/>
              <a:gd name="T15" fmla="*/ 99 h 116"/>
              <a:gd name="T16" fmla="*/ 133 w 133"/>
              <a:gd name="T17" fmla="*/ 8 h 116"/>
              <a:gd name="T18" fmla="*/ 72 w 133"/>
              <a:gd name="T19" fmla="*/ 110 h 116"/>
              <a:gd name="T20" fmla="*/ 61 w 133"/>
              <a:gd name="T21" fmla="*/ 99 h 116"/>
              <a:gd name="T22" fmla="*/ 72 w 133"/>
              <a:gd name="T23" fmla="*/ 110 h 116"/>
              <a:gd name="T24" fmla="*/ 124 w 133"/>
              <a:gd name="T25" fmla="*/ 94 h 116"/>
              <a:gd name="T26" fmla="*/ 6 w 133"/>
              <a:gd name="T27" fmla="*/ 91 h 116"/>
              <a:gd name="T28" fmla="*/ 9 w 133"/>
              <a:gd name="T29" fmla="*/ 5 h 116"/>
              <a:gd name="T30" fmla="*/ 127 w 133"/>
              <a:gd name="T31" fmla="*/ 8 h 116"/>
              <a:gd name="T32" fmla="*/ 109 w 133"/>
              <a:gd name="T33" fmla="*/ 36 h 116"/>
              <a:gd name="T34" fmla="*/ 68 w 133"/>
              <a:gd name="T35" fmla="*/ 19 h 116"/>
              <a:gd name="T36" fmla="*/ 30 w 133"/>
              <a:gd name="T37" fmla="*/ 36 h 116"/>
              <a:gd name="T38" fmla="*/ 30 w 133"/>
              <a:gd name="T39" fmla="*/ 36 h 116"/>
              <a:gd name="T40" fmla="*/ 28 w 133"/>
              <a:gd name="T41" fmla="*/ 37 h 116"/>
              <a:gd name="T42" fmla="*/ 28 w 133"/>
              <a:gd name="T43" fmla="*/ 57 h 116"/>
              <a:gd name="T44" fmla="*/ 23 w 133"/>
              <a:gd name="T45" fmla="*/ 76 h 116"/>
              <a:gd name="T46" fmla="*/ 36 w 133"/>
              <a:gd name="T47" fmla="*/ 77 h 116"/>
              <a:gd name="T48" fmla="*/ 39 w 133"/>
              <a:gd name="T49" fmla="*/ 73 h 116"/>
              <a:gd name="T50" fmla="*/ 34 w 133"/>
              <a:gd name="T51" fmla="*/ 43 h 116"/>
              <a:gd name="T52" fmla="*/ 45 w 133"/>
              <a:gd name="T53" fmla="*/ 66 h 116"/>
              <a:gd name="T54" fmla="*/ 68 w 133"/>
              <a:gd name="T55" fmla="*/ 79 h 116"/>
              <a:gd name="T56" fmla="*/ 71 w 133"/>
              <a:gd name="T57" fmla="*/ 79 h 116"/>
              <a:gd name="T58" fmla="*/ 94 w 133"/>
              <a:gd name="T59" fmla="*/ 66 h 116"/>
              <a:gd name="T60" fmla="*/ 109 w 133"/>
              <a:gd name="T61" fmla="*/ 41 h 116"/>
              <a:gd name="T62" fmla="*/ 109 w 133"/>
              <a:gd name="T63" fmla="*/ 36 h 116"/>
              <a:gd name="T64" fmla="*/ 31 w 133"/>
              <a:gd name="T65" fmla="*/ 66 h 116"/>
              <a:gd name="T66" fmla="*/ 29 w 133"/>
              <a:gd name="T67" fmla="*/ 71 h 116"/>
              <a:gd name="T68" fmla="*/ 69 w 133"/>
              <a:gd name="T69" fmla="*/ 74 h 116"/>
              <a:gd name="T70" fmla="*/ 50 w 133"/>
              <a:gd name="T71" fmla="*/ 50 h 116"/>
              <a:gd name="T72" fmla="*/ 69 w 133"/>
              <a:gd name="T73" fmla="*/ 58 h 116"/>
              <a:gd name="T74" fmla="*/ 89 w 133"/>
              <a:gd name="T75" fmla="*/ 50 h 116"/>
              <a:gd name="T76" fmla="*/ 69 w 133"/>
              <a:gd name="T77" fmla="*/ 52 h 116"/>
              <a:gd name="T78" fmla="*/ 69 w 133"/>
              <a:gd name="T79" fmla="*/ 25 h 116"/>
              <a:gd name="T80" fmla="*/ 69 w 133"/>
              <a:gd name="T81" fmla="*/ 52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33" h="116">
                <a:moveTo>
                  <a:pt x="124" y="0"/>
                </a:moveTo>
                <a:cubicBezTo>
                  <a:pt x="9" y="0"/>
                  <a:pt x="9" y="0"/>
                  <a:pt x="9" y="0"/>
                </a:cubicBezTo>
                <a:cubicBezTo>
                  <a:pt x="4" y="0"/>
                  <a:pt x="0" y="4"/>
                  <a:pt x="0" y="8"/>
                </a:cubicBezTo>
                <a:cubicBezTo>
                  <a:pt x="0" y="91"/>
                  <a:pt x="0" y="91"/>
                  <a:pt x="0" y="91"/>
                </a:cubicBezTo>
                <a:cubicBezTo>
                  <a:pt x="0" y="95"/>
                  <a:pt x="4" y="99"/>
                  <a:pt x="9" y="99"/>
                </a:cubicBezTo>
                <a:cubicBezTo>
                  <a:pt x="56" y="99"/>
                  <a:pt x="56" y="99"/>
                  <a:pt x="56" y="99"/>
                </a:cubicBezTo>
                <a:cubicBezTo>
                  <a:pt x="56" y="110"/>
                  <a:pt x="56" y="110"/>
                  <a:pt x="56" y="110"/>
                </a:cubicBezTo>
                <a:cubicBezTo>
                  <a:pt x="39" y="110"/>
                  <a:pt x="39" y="110"/>
                  <a:pt x="39" y="110"/>
                </a:cubicBezTo>
                <a:cubicBezTo>
                  <a:pt x="37" y="110"/>
                  <a:pt x="36" y="111"/>
                  <a:pt x="36" y="113"/>
                </a:cubicBezTo>
                <a:cubicBezTo>
                  <a:pt x="36" y="114"/>
                  <a:pt x="37" y="116"/>
                  <a:pt x="39" y="116"/>
                </a:cubicBezTo>
                <a:cubicBezTo>
                  <a:pt x="94" y="116"/>
                  <a:pt x="94" y="116"/>
                  <a:pt x="94" y="116"/>
                </a:cubicBezTo>
                <a:cubicBezTo>
                  <a:pt x="96" y="116"/>
                  <a:pt x="97" y="114"/>
                  <a:pt x="97" y="113"/>
                </a:cubicBezTo>
                <a:cubicBezTo>
                  <a:pt x="97" y="111"/>
                  <a:pt x="96" y="110"/>
                  <a:pt x="94" y="110"/>
                </a:cubicBezTo>
                <a:cubicBezTo>
                  <a:pt x="78" y="110"/>
                  <a:pt x="78" y="110"/>
                  <a:pt x="78" y="110"/>
                </a:cubicBezTo>
                <a:cubicBezTo>
                  <a:pt x="78" y="99"/>
                  <a:pt x="78" y="99"/>
                  <a:pt x="78" y="99"/>
                </a:cubicBezTo>
                <a:cubicBezTo>
                  <a:pt x="124" y="99"/>
                  <a:pt x="124" y="99"/>
                  <a:pt x="124" y="99"/>
                </a:cubicBezTo>
                <a:cubicBezTo>
                  <a:pt x="129" y="99"/>
                  <a:pt x="133" y="95"/>
                  <a:pt x="133" y="91"/>
                </a:cubicBezTo>
                <a:cubicBezTo>
                  <a:pt x="133" y="8"/>
                  <a:pt x="133" y="8"/>
                  <a:pt x="133" y="8"/>
                </a:cubicBezTo>
                <a:cubicBezTo>
                  <a:pt x="133" y="4"/>
                  <a:pt x="129" y="0"/>
                  <a:pt x="124" y="0"/>
                </a:cubicBezTo>
                <a:close/>
                <a:moveTo>
                  <a:pt x="72" y="110"/>
                </a:moveTo>
                <a:cubicBezTo>
                  <a:pt x="61" y="110"/>
                  <a:pt x="61" y="110"/>
                  <a:pt x="61" y="110"/>
                </a:cubicBezTo>
                <a:cubicBezTo>
                  <a:pt x="61" y="99"/>
                  <a:pt x="61" y="99"/>
                  <a:pt x="61" y="99"/>
                </a:cubicBezTo>
                <a:cubicBezTo>
                  <a:pt x="72" y="99"/>
                  <a:pt x="72" y="99"/>
                  <a:pt x="72" y="99"/>
                </a:cubicBezTo>
                <a:lnTo>
                  <a:pt x="72" y="110"/>
                </a:lnTo>
                <a:close/>
                <a:moveTo>
                  <a:pt x="127" y="91"/>
                </a:moveTo>
                <a:cubicBezTo>
                  <a:pt x="127" y="92"/>
                  <a:pt x="126" y="94"/>
                  <a:pt x="124" y="94"/>
                </a:cubicBezTo>
                <a:cubicBezTo>
                  <a:pt x="9" y="94"/>
                  <a:pt x="9" y="94"/>
                  <a:pt x="9" y="94"/>
                </a:cubicBezTo>
                <a:cubicBezTo>
                  <a:pt x="7" y="94"/>
                  <a:pt x="6" y="92"/>
                  <a:pt x="6" y="91"/>
                </a:cubicBezTo>
                <a:cubicBezTo>
                  <a:pt x="6" y="8"/>
                  <a:pt x="6" y="8"/>
                  <a:pt x="6" y="8"/>
                </a:cubicBezTo>
                <a:cubicBezTo>
                  <a:pt x="6" y="7"/>
                  <a:pt x="7" y="5"/>
                  <a:pt x="9" y="5"/>
                </a:cubicBezTo>
                <a:cubicBezTo>
                  <a:pt x="124" y="5"/>
                  <a:pt x="124" y="5"/>
                  <a:pt x="124" y="5"/>
                </a:cubicBezTo>
                <a:cubicBezTo>
                  <a:pt x="126" y="5"/>
                  <a:pt x="127" y="7"/>
                  <a:pt x="127" y="8"/>
                </a:cubicBezTo>
                <a:lnTo>
                  <a:pt x="127" y="91"/>
                </a:lnTo>
                <a:close/>
                <a:moveTo>
                  <a:pt x="109" y="36"/>
                </a:moveTo>
                <a:cubicBezTo>
                  <a:pt x="70" y="19"/>
                  <a:pt x="70" y="19"/>
                  <a:pt x="70" y="19"/>
                </a:cubicBezTo>
                <a:cubicBezTo>
                  <a:pt x="70" y="19"/>
                  <a:pt x="69" y="19"/>
                  <a:pt x="68" y="19"/>
                </a:cubicBezTo>
                <a:cubicBezTo>
                  <a:pt x="30" y="36"/>
                  <a:pt x="30" y="36"/>
                  <a:pt x="30" y="36"/>
                </a:cubicBezTo>
                <a:cubicBezTo>
                  <a:pt x="30" y="36"/>
                  <a:pt x="30" y="36"/>
                  <a:pt x="30" y="36"/>
                </a:cubicBezTo>
                <a:cubicBezTo>
                  <a:pt x="30" y="36"/>
                  <a:pt x="30" y="36"/>
                  <a:pt x="30" y="36"/>
                </a:cubicBezTo>
                <a:cubicBezTo>
                  <a:pt x="30" y="36"/>
                  <a:pt x="30" y="36"/>
                  <a:pt x="30" y="36"/>
                </a:cubicBezTo>
                <a:cubicBezTo>
                  <a:pt x="29" y="36"/>
                  <a:pt x="29" y="36"/>
                  <a:pt x="29" y="37"/>
                </a:cubicBezTo>
                <a:cubicBezTo>
                  <a:pt x="29" y="37"/>
                  <a:pt x="28" y="37"/>
                  <a:pt x="28" y="37"/>
                </a:cubicBezTo>
                <a:cubicBezTo>
                  <a:pt x="28" y="37"/>
                  <a:pt x="28" y="38"/>
                  <a:pt x="28" y="38"/>
                </a:cubicBezTo>
                <a:cubicBezTo>
                  <a:pt x="28" y="57"/>
                  <a:pt x="28" y="57"/>
                  <a:pt x="28" y="57"/>
                </a:cubicBezTo>
                <a:cubicBezTo>
                  <a:pt x="23" y="73"/>
                  <a:pt x="23" y="73"/>
                  <a:pt x="23" y="73"/>
                </a:cubicBezTo>
                <a:cubicBezTo>
                  <a:pt x="22" y="74"/>
                  <a:pt x="22" y="75"/>
                  <a:pt x="23" y="76"/>
                </a:cubicBezTo>
                <a:cubicBezTo>
                  <a:pt x="24" y="77"/>
                  <a:pt x="24" y="77"/>
                  <a:pt x="25" y="77"/>
                </a:cubicBezTo>
                <a:cubicBezTo>
                  <a:pt x="36" y="77"/>
                  <a:pt x="36" y="77"/>
                  <a:pt x="36" y="77"/>
                </a:cubicBezTo>
                <a:cubicBezTo>
                  <a:pt x="37" y="77"/>
                  <a:pt x="38" y="77"/>
                  <a:pt x="38" y="76"/>
                </a:cubicBezTo>
                <a:cubicBezTo>
                  <a:pt x="39" y="75"/>
                  <a:pt x="39" y="74"/>
                  <a:pt x="39" y="73"/>
                </a:cubicBezTo>
                <a:cubicBezTo>
                  <a:pt x="34" y="57"/>
                  <a:pt x="34" y="57"/>
                  <a:pt x="34" y="57"/>
                </a:cubicBezTo>
                <a:cubicBezTo>
                  <a:pt x="34" y="43"/>
                  <a:pt x="34" y="43"/>
                  <a:pt x="34" y="43"/>
                </a:cubicBezTo>
                <a:cubicBezTo>
                  <a:pt x="45" y="47"/>
                  <a:pt x="45" y="47"/>
                  <a:pt x="45" y="47"/>
                </a:cubicBezTo>
                <a:cubicBezTo>
                  <a:pt x="45" y="66"/>
                  <a:pt x="45" y="66"/>
                  <a:pt x="45" y="66"/>
                </a:cubicBezTo>
                <a:cubicBezTo>
                  <a:pt x="45" y="67"/>
                  <a:pt x="45" y="68"/>
                  <a:pt x="46" y="68"/>
                </a:cubicBezTo>
                <a:cubicBezTo>
                  <a:pt x="68" y="79"/>
                  <a:pt x="68" y="79"/>
                  <a:pt x="68" y="79"/>
                </a:cubicBezTo>
                <a:cubicBezTo>
                  <a:pt x="68" y="80"/>
                  <a:pt x="69" y="80"/>
                  <a:pt x="69" y="80"/>
                </a:cubicBezTo>
                <a:cubicBezTo>
                  <a:pt x="70" y="80"/>
                  <a:pt x="70" y="80"/>
                  <a:pt x="71" y="79"/>
                </a:cubicBezTo>
                <a:cubicBezTo>
                  <a:pt x="93" y="68"/>
                  <a:pt x="93" y="68"/>
                  <a:pt x="93" y="68"/>
                </a:cubicBezTo>
                <a:cubicBezTo>
                  <a:pt x="94" y="68"/>
                  <a:pt x="94" y="67"/>
                  <a:pt x="94" y="66"/>
                </a:cubicBezTo>
                <a:cubicBezTo>
                  <a:pt x="94" y="47"/>
                  <a:pt x="94" y="47"/>
                  <a:pt x="94" y="47"/>
                </a:cubicBezTo>
                <a:cubicBezTo>
                  <a:pt x="109" y="41"/>
                  <a:pt x="109" y="41"/>
                  <a:pt x="109" y="41"/>
                </a:cubicBezTo>
                <a:cubicBezTo>
                  <a:pt x="110" y="41"/>
                  <a:pt x="111" y="40"/>
                  <a:pt x="111" y="38"/>
                </a:cubicBezTo>
                <a:cubicBezTo>
                  <a:pt x="111" y="37"/>
                  <a:pt x="110" y="36"/>
                  <a:pt x="109" y="36"/>
                </a:cubicBezTo>
                <a:close/>
                <a:moveTo>
                  <a:pt x="29" y="71"/>
                </a:moveTo>
                <a:cubicBezTo>
                  <a:pt x="31" y="66"/>
                  <a:pt x="31" y="66"/>
                  <a:pt x="31" y="66"/>
                </a:cubicBezTo>
                <a:cubicBezTo>
                  <a:pt x="32" y="71"/>
                  <a:pt x="32" y="71"/>
                  <a:pt x="32" y="71"/>
                </a:cubicBezTo>
                <a:lnTo>
                  <a:pt x="29" y="71"/>
                </a:lnTo>
                <a:close/>
                <a:moveTo>
                  <a:pt x="89" y="64"/>
                </a:moveTo>
                <a:cubicBezTo>
                  <a:pt x="69" y="74"/>
                  <a:pt x="69" y="74"/>
                  <a:pt x="69" y="74"/>
                </a:cubicBezTo>
                <a:cubicBezTo>
                  <a:pt x="50" y="64"/>
                  <a:pt x="50" y="64"/>
                  <a:pt x="50" y="64"/>
                </a:cubicBezTo>
                <a:cubicBezTo>
                  <a:pt x="50" y="50"/>
                  <a:pt x="50" y="50"/>
                  <a:pt x="50" y="50"/>
                </a:cubicBezTo>
                <a:cubicBezTo>
                  <a:pt x="68" y="57"/>
                  <a:pt x="68" y="57"/>
                  <a:pt x="68" y="57"/>
                </a:cubicBezTo>
                <a:cubicBezTo>
                  <a:pt x="69" y="58"/>
                  <a:pt x="69" y="58"/>
                  <a:pt x="69" y="58"/>
                </a:cubicBezTo>
                <a:cubicBezTo>
                  <a:pt x="70" y="58"/>
                  <a:pt x="70" y="58"/>
                  <a:pt x="70" y="57"/>
                </a:cubicBezTo>
                <a:cubicBezTo>
                  <a:pt x="89" y="50"/>
                  <a:pt x="89" y="50"/>
                  <a:pt x="89" y="50"/>
                </a:cubicBezTo>
                <a:lnTo>
                  <a:pt x="89" y="64"/>
                </a:lnTo>
                <a:close/>
                <a:moveTo>
                  <a:pt x="69" y="52"/>
                </a:moveTo>
                <a:cubicBezTo>
                  <a:pt x="38" y="38"/>
                  <a:pt x="38" y="38"/>
                  <a:pt x="38" y="38"/>
                </a:cubicBezTo>
                <a:cubicBezTo>
                  <a:pt x="69" y="25"/>
                  <a:pt x="69" y="25"/>
                  <a:pt x="69" y="25"/>
                </a:cubicBezTo>
                <a:cubicBezTo>
                  <a:pt x="101" y="38"/>
                  <a:pt x="101" y="38"/>
                  <a:pt x="101" y="38"/>
                </a:cubicBezTo>
                <a:lnTo>
                  <a:pt x="69" y="52"/>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AU">
              <a:latin typeface="+mj-lt"/>
            </a:endParaRPr>
          </a:p>
        </p:txBody>
      </p:sp>
      <p:grpSp>
        <p:nvGrpSpPr>
          <p:cNvPr id="325" name="Group 104">
            <a:extLst>
              <a:ext uri="{FF2B5EF4-FFF2-40B4-BE49-F238E27FC236}">
                <a16:creationId xmlns:a16="http://schemas.microsoft.com/office/drawing/2014/main" id="{C933286F-FB2B-2B48-B689-90FB1B740D79}"/>
              </a:ext>
            </a:extLst>
          </p:cNvPr>
          <p:cNvGrpSpPr>
            <a:grpSpLocks noChangeAspect="1"/>
          </p:cNvGrpSpPr>
          <p:nvPr userDrawn="1"/>
        </p:nvGrpSpPr>
        <p:grpSpPr bwMode="auto">
          <a:xfrm>
            <a:off x="7207268" y="5477733"/>
            <a:ext cx="341846" cy="513972"/>
            <a:chOff x="1443" y="2997"/>
            <a:chExt cx="284" cy="427"/>
          </a:xfrm>
          <a:solidFill>
            <a:schemeClr val="accent1"/>
          </a:solidFill>
        </p:grpSpPr>
        <p:sp>
          <p:nvSpPr>
            <p:cNvPr id="326" name="Freeform 105">
              <a:extLst>
                <a:ext uri="{FF2B5EF4-FFF2-40B4-BE49-F238E27FC236}">
                  <a16:creationId xmlns:a16="http://schemas.microsoft.com/office/drawing/2014/main" id="{EBD25FD2-6E1F-C448-BE38-E904E3A2FB73}"/>
                </a:ext>
              </a:extLst>
            </p:cNvPr>
            <p:cNvSpPr>
              <a:spLocks noEditPoints="1"/>
            </p:cNvSpPr>
            <p:nvPr/>
          </p:nvSpPr>
          <p:spPr bwMode="auto">
            <a:xfrm>
              <a:off x="1462" y="3104"/>
              <a:ext cx="261" cy="320"/>
            </a:xfrm>
            <a:custGeom>
              <a:avLst/>
              <a:gdLst>
                <a:gd name="T0" fmla="*/ 155 w 176"/>
                <a:gd name="T1" fmla="*/ 216 h 216"/>
                <a:gd name="T2" fmla="*/ 59 w 176"/>
                <a:gd name="T3" fmla="*/ 216 h 216"/>
                <a:gd name="T4" fmla="*/ 54 w 176"/>
                <a:gd name="T5" fmla="*/ 213 h 216"/>
                <a:gd name="T6" fmla="*/ 6 w 176"/>
                <a:gd name="T7" fmla="*/ 141 h 216"/>
                <a:gd name="T8" fmla="*/ 4 w 176"/>
                <a:gd name="T9" fmla="*/ 116 h 216"/>
                <a:gd name="T10" fmla="*/ 17 w 176"/>
                <a:gd name="T11" fmla="*/ 108 h 216"/>
                <a:gd name="T12" fmla="*/ 59 w 176"/>
                <a:gd name="T13" fmla="*/ 137 h 216"/>
                <a:gd name="T14" fmla="*/ 59 w 176"/>
                <a:gd name="T15" fmla="*/ 24 h 216"/>
                <a:gd name="T16" fmla="*/ 83 w 176"/>
                <a:gd name="T17" fmla="*/ 0 h 216"/>
                <a:gd name="T18" fmla="*/ 107 w 176"/>
                <a:gd name="T19" fmla="*/ 24 h 216"/>
                <a:gd name="T20" fmla="*/ 107 w 176"/>
                <a:gd name="T21" fmla="*/ 92 h 216"/>
                <a:gd name="T22" fmla="*/ 156 w 176"/>
                <a:gd name="T23" fmla="*/ 108 h 216"/>
                <a:gd name="T24" fmla="*/ 173 w 176"/>
                <a:gd name="T25" fmla="*/ 145 h 216"/>
                <a:gd name="T26" fmla="*/ 161 w 176"/>
                <a:gd name="T27" fmla="*/ 211 h 216"/>
                <a:gd name="T28" fmla="*/ 155 w 176"/>
                <a:gd name="T29" fmla="*/ 216 h 216"/>
                <a:gd name="T30" fmla="*/ 62 w 176"/>
                <a:gd name="T31" fmla="*/ 204 h 216"/>
                <a:gd name="T32" fmla="*/ 150 w 176"/>
                <a:gd name="T33" fmla="*/ 204 h 216"/>
                <a:gd name="T34" fmla="*/ 161 w 176"/>
                <a:gd name="T35" fmla="*/ 143 h 216"/>
                <a:gd name="T36" fmla="*/ 152 w 176"/>
                <a:gd name="T37" fmla="*/ 120 h 216"/>
                <a:gd name="T38" fmla="*/ 99 w 176"/>
                <a:gd name="T39" fmla="*/ 102 h 216"/>
                <a:gd name="T40" fmla="*/ 95 w 176"/>
                <a:gd name="T41" fmla="*/ 96 h 216"/>
                <a:gd name="T42" fmla="*/ 95 w 176"/>
                <a:gd name="T43" fmla="*/ 24 h 216"/>
                <a:gd name="T44" fmla="*/ 83 w 176"/>
                <a:gd name="T45" fmla="*/ 12 h 216"/>
                <a:gd name="T46" fmla="*/ 71 w 176"/>
                <a:gd name="T47" fmla="*/ 24 h 216"/>
                <a:gd name="T48" fmla="*/ 71 w 176"/>
                <a:gd name="T49" fmla="*/ 156 h 216"/>
                <a:gd name="T50" fmla="*/ 67 w 176"/>
                <a:gd name="T51" fmla="*/ 162 h 216"/>
                <a:gd name="T52" fmla="*/ 60 w 176"/>
                <a:gd name="T53" fmla="*/ 159 h 216"/>
                <a:gd name="T54" fmla="*/ 17 w 176"/>
                <a:gd name="T55" fmla="*/ 120 h 216"/>
                <a:gd name="T56" fmla="*/ 14 w 176"/>
                <a:gd name="T57" fmla="*/ 121 h 216"/>
                <a:gd name="T58" fmla="*/ 16 w 176"/>
                <a:gd name="T59" fmla="*/ 135 h 216"/>
                <a:gd name="T60" fmla="*/ 62 w 176"/>
                <a:gd name="T61" fmla="*/ 204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76" h="216">
                  <a:moveTo>
                    <a:pt x="155" y="216"/>
                  </a:moveTo>
                  <a:cubicBezTo>
                    <a:pt x="59" y="216"/>
                    <a:pt x="59" y="216"/>
                    <a:pt x="59" y="216"/>
                  </a:cubicBezTo>
                  <a:cubicBezTo>
                    <a:pt x="57" y="216"/>
                    <a:pt x="55" y="215"/>
                    <a:pt x="54" y="213"/>
                  </a:cubicBezTo>
                  <a:cubicBezTo>
                    <a:pt x="6" y="141"/>
                    <a:pt x="6" y="141"/>
                    <a:pt x="6" y="141"/>
                  </a:cubicBezTo>
                  <a:cubicBezTo>
                    <a:pt x="2" y="135"/>
                    <a:pt x="0" y="124"/>
                    <a:pt x="4" y="116"/>
                  </a:cubicBezTo>
                  <a:cubicBezTo>
                    <a:pt x="6" y="111"/>
                    <a:pt x="11" y="108"/>
                    <a:pt x="17" y="108"/>
                  </a:cubicBezTo>
                  <a:cubicBezTo>
                    <a:pt x="30" y="108"/>
                    <a:pt x="42" y="113"/>
                    <a:pt x="59" y="137"/>
                  </a:cubicBezTo>
                  <a:cubicBezTo>
                    <a:pt x="59" y="24"/>
                    <a:pt x="59" y="24"/>
                    <a:pt x="59" y="24"/>
                  </a:cubicBezTo>
                  <a:cubicBezTo>
                    <a:pt x="59" y="11"/>
                    <a:pt x="70" y="0"/>
                    <a:pt x="83" y="0"/>
                  </a:cubicBezTo>
                  <a:cubicBezTo>
                    <a:pt x="96" y="0"/>
                    <a:pt x="107" y="11"/>
                    <a:pt x="107" y="24"/>
                  </a:cubicBezTo>
                  <a:cubicBezTo>
                    <a:pt x="107" y="92"/>
                    <a:pt x="107" y="92"/>
                    <a:pt x="107" y="92"/>
                  </a:cubicBezTo>
                  <a:cubicBezTo>
                    <a:pt x="156" y="108"/>
                    <a:pt x="156" y="108"/>
                    <a:pt x="156" y="108"/>
                  </a:cubicBezTo>
                  <a:cubicBezTo>
                    <a:pt x="172" y="113"/>
                    <a:pt x="176" y="131"/>
                    <a:pt x="173" y="145"/>
                  </a:cubicBezTo>
                  <a:cubicBezTo>
                    <a:pt x="161" y="211"/>
                    <a:pt x="161" y="211"/>
                    <a:pt x="161" y="211"/>
                  </a:cubicBezTo>
                  <a:cubicBezTo>
                    <a:pt x="161" y="214"/>
                    <a:pt x="158" y="216"/>
                    <a:pt x="155" y="216"/>
                  </a:cubicBezTo>
                  <a:close/>
                  <a:moveTo>
                    <a:pt x="62" y="204"/>
                  </a:moveTo>
                  <a:cubicBezTo>
                    <a:pt x="150" y="204"/>
                    <a:pt x="150" y="204"/>
                    <a:pt x="150" y="204"/>
                  </a:cubicBezTo>
                  <a:cubicBezTo>
                    <a:pt x="161" y="143"/>
                    <a:pt x="161" y="143"/>
                    <a:pt x="161" y="143"/>
                  </a:cubicBezTo>
                  <a:cubicBezTo>
                    <a:pt x="163" y="134"/>
                    <a:pt x="161" y="123"/>
                    <a:pt x="152" y="120"/>
                  </a:cubicBezTo>
                  <a:cubicBezTo>
                    <a:pt x="99" y="102"/>
                    <a:pt x="99" y="102"/>
                    <a:pt x="99" y="102"/>
                  </a:cubicBezTo>
                  <a:cubicBezTo>
                    <a:pt x="97" y="101"/>
                    <a:pt x="95" y="99"/>
                    <a:pt x="95" y="96"/>
                  </a:cubicBezTo>
                  <a:cubicBezTo>
                    <a:pt x="95" y="24"/>
                    <a:pt x="95" y="24"/>
                    <a:pt x="95" y="24"/>
                  </a:cubicBezTo>
                  <a:cubicBezTo>
                    <a:pt x="95" y="17"/>
                    <a:pt x="90" y="12"/>
                    <a:pt x="83" y="12"/>
                  </a:cubicBezTo>
                  <a:cubicBezTo>
                    <a:pt x="77" y="12"/>
                    <a:pt x="71" y="18"/>
                    <a:pt x="71" y="24"/>
                  </a:cubicBezTo>
                  <a:cubicBezTo>
                    <a:pt x="71" y="156"/>
                    <a:pt x="71" y="156"/>
                    <a:pt x="71" y="156"/>
                  </a:cubicBezTo>
                  <a:cubicBezTo>
                    <a:pt x="71" y="159"/>
                    <a:pt x="69" y="161"/>
                    <a:pt x="67" y="162"/>
                  </a:cubicBezTo>
                  <a:cubicBezTo>
                    <a:pt x="64" y="163"/>
                    <a:pt x="62" y="162"/>
                    <a:pt x="60" y="159"/>
                  </a:cubicBezTo>
                  <a:cubicBezTo>
                    <a:pt x="37" y="123"/>
                    <a:pt x="26" y="120"/>
                    <a:pt x="17" y="120"/>
                  </a:cubicBezTo>
                  <a:cubicBezTo>
                    <a:pt x="15" y="120"/>
                    <a:pt x="15" y="121"/>
                    <a:pt x="14" y="121"/>
                  </a:cubicBezTo>
                  <a:cubicBezTo>
                    <a:pt x="13" y="124"/>
                    <a:pt x="14" y="131"/>
                    <a:pt x="16" y="135"/>
                  </a:cubicBezTo>
                  <a:lnTo>
                    <a:pt x="62" y="20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327" name="Freeform 106">
              <a:extLst>
                <a:ext uri="{FF2B5EF4-FFF2-40B4-BE49-F238E27FC236}">
                  <a16:creationId xmlns:a16="http://schemas.microsoft.com/office/drawing/2014/main" id="{BD9B7B3C-0689-BA4C-ABBF-BCE7E3B46DB5}"/>
                </a:ext>
              </a:extLst>
            </p:cNvPr>
            <p:cNvSpPr>
              <a:spLocks/>
            </p:cNvSpPr>
            <p:nvPr/>
          </p:nvSpPr>
          <p:spPr bwMode="auto">
            <a:xfrm>
              <a:off x="1656" y="3122"/>
              <a:ext cx="71" cy="17"/>
            </a:xfrm>
            <a:custGeom>
              <a:avLst/>
              <a:gdLst>
                <a:gd name="T0" fmla="*/ 42 w 48"/>
                <a:gd name="T1" fmla="*/ 12 h 12"/>
                <a:gd name="T2" fmla="*/ 6 w 48"/>
                <a:gd name="T3" fmla="*/ 12 h 12"/>
                <a:gd name="T4" fmla="*/ 0 w 48"/>
                <a:gd name="T5" fmla="*/ 6 h 12"/>
                <a:gd name="T6" fmla="*/ 6 w 48"/>
                <a:gd name="T7" fmla="*/ 0 h 12"/>
                <a:gd name="T8" fmla="*/ 42 w 48"/>
                <a:gd name="T9" fmla="*/ 0 h 12"/>
                <a:gd name="T10" fmla="*/ 48 w 48"/>
                <a:gd name="T11" fmla="*/ 6 h 12"/>
                <a:gd name="T12" fmla="*/ 42 w 48"/>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48" h="12">
                  <a:moveTo>
                    <a:pt x="42" y="12"/>
                  </a:moveTo>
                  <a:cubicBezTo>
                    <a:pt x="6" y="12"/>
                    <a:pt x="6" y="12"/>
                    <a:pt x="6" y="12"/>
                  </a:cubicBezTo>
                  <a:cubicBezTo>
                    <a:pt x="3" y="12"/>
                    <a:pt x="0" y="9"/>
                    <a:pt x="0" y="6"/>
                  </a:cubicBezTo>
                  <a:cubicBezTo>
                    <a:pt x="0" y="3"/>
                    <a:pt x="3" y="0"/>
                    <a:pt x="6" y="0"/>
                  </a:cubicBezTo>
                  <a:cubicBezTo>
                    <a:pt x="42" y="0"/>
                    <a:pt x="42" y="0"/>
                    <a:pt x="42" y="0"/>
                  </a:cubicBezTo>
                  <a:cubicBezTo>
                    <a:pt x="46" y="0"/>
                    <a:pt x="48" y="3"/>
                    <a:pt x="48" y="6"/>
                  </a:cubicBezTo>
                  <a:cubicBezTo>
                    <a:pt x="48" y="9"/>
                    <a:pt x="46" y="12"/>
                    <a:pt x="4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328" name="Freeform 107">
              <a:extLst>
                <a:ext uri="{FF2B5EF4-FFF2-40B4-BE49-F238E27FC236}">
                  <a16:creationId xmlns:a16="http://schemas.microsoft.com/office/drawing/2014/main" id="{C9272C8E-5CB2-4643-AEA6-BE716984C944}"/>
                </a:ext>
              </a:extLst>
            </p:cNvPr>
            <p:cNvSpPr>
              <a:spLocks/>
            </p:cNvSpPr>
            <p:nvPr/>
          </p:nvSpPr>
          <p:spPr bwMode="auto">
            <a:xfrm>
              <a:off x="1638" y="3031"/>
              <a:ext cx="55" cy="55"/>
            </a:xfrm>
            <a:custGeom>
              <a:avLst/>
              <a:gdLst>
                <a:gd name="T0" fmla="*/ 6 w 37"/>
                <a:gd name="T1" fmla="*/ 37 h 37"/>
                <a:gd name="T2" fmla="*/ 2 w 37"/>
                <a:gd name="T3" fmla="*/ 35 h 37"/>
                <a:gd name="T4" fmla="*/ 2 w 37"/>
                <a:gd name="T5" fmla="*/ 27 h 37"/>
                <a:gd name="T6" fmla="*/ 26 w 37"/>
                <a:gd name="T7" fmla="*/ 3 h 37"/>
                <a:gd name="T8" fmla="*/ 34 w 37"/>
                <a:gd name="T9" fmla="*/ 3 h 37"/>
                <a:gd name="T10" fmla="*/ 34 w 37"/>
                <a:gd name="T11" fmla="*/ 11 h 37"/>
                <a:gd name="T12" fmla="*/ 10 w 37"/>
                <a:gd name="T13" fmla="*/ 35 h 37"/>
                <a:gd name="T14" fmla="*/ 6 w 37"/>
                <a:gd name="T15" fmla="*/ 37 h 3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7">
                  <a:moveTo>
                    <a:pt x="6" y="37"/>
                  </a:moveTo>
                  <a:cubicBezTo>
                    <a:pt x="5" y="37"/>
                    <a:pt x="3" y="36"/>
                    <a:pt x="2" y="35"/>
                  </a:cubicBezTo>
                  <a:cubicBezTo>
                    <a:pt x="0" y="33"/>
                    <a:pt x="0" y="29"/>
                    <a:pt x="2" y="27"/>
                  </a:cubicBezTo>
                  <a:cubicBezTo>
                    <a:pt x="26" y="3"/>
                    <a:pt x="26" y="3"/>
                    <a:pt x="26" y="3"/>
                  </a:cubicBezTo>
                  <a:cubicBezTo>
                    <a:pt x="28" y="0"/>
                    <a:pt x="32" y="0"/>
                    <a:pt x="34" y="3"/>
                  </a:cubicBezTo>
                  <a:cubicBezTo>
                    <a:pt x="37" y="5"/>
                    <a:pt x="37" y="9"/>
                    <a:pt x="34" y="11"/>
                  </a:cubicBezTo>
                  <a:cubicBezTo>
                    <a:pt x="10" y="35"/>
                    <a:pt x="10" y="35"/>
                    <a:pt x="10" y="35"/>
                  </a:cubicBezTo>
                  <a:cubicBezTo>
                    <a:pt x="9" y="36"/>
                    <a:pt x="8" y="37"/>
                    <a:pt x="6" y="3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329" name="Freeform 108">
              <a:extLst>
                <a:ext uri="{FF2B5EF4-FFF2-40B4-BE49-F238E27FC236}">
                  <a16:creationId xmlns:a16="http://schemas.microsoft.com/office/drawing/2014/main" id="{CA4C5504-30D4-1D40-B292-CD5DA723192D}"/>
                </a:ext>
              </a:extLst>
            </p:cNvPr>
            <p:cNvSpPr>
              <a:spLocks/>
            </p:cNvSpPr>
            <p:nvPr/>
          </p:nvSpPr>
          <p:spPr bwMode="auto">
            <a:xfrm>
              <a:off x="1585" y="2997"/>
              <a:ext cx="18" cy="71"/>
            </a:xfrm>
            <a:custGeom>
              <a:avLst/>
              <a:gdLst>
                <a:gd name="T0" fmla="*/ 6 w 12"/>
                <a:gd name="T1" fmla="*/ 48 h 48"/>
                <a:gd name="T2" fmla="*/ 0 w 12"/>
                <a:gd name="T3" fmla="*/ 42 h 48"/>
                <a:gd name="T4" fmla="*/ 0 w 12"/>
                <a:gd name="T5" fmla="*/ 6 h 48"/>
                <a:gd name="T6" fmla="*/ 6 w 12"/>
                <a:gd name="T7" fmla="*/ 0 h 48"/>
                <a:gd name="T8" fmla="*/ 12 w 12"/>
                <a:gd name="T9" fmla="*/ 6 h 48"/>
                <a:gd name="T10" fmla="*/ 12 w 12"/>
                <a:gd name="T11" fmla="*/ 42 h 48"/>
                <a:gd name="T12" fmla="*/ 6 w 12"/>
                <a:gd name="T13" fmla="*/ 48 h 48"/>
              </a:gdLst>
              <a:ahLst/>
              <a:cxnLst>
                <a:cxn ang="0">
                  <a:pos x="T0" y="T1"/>
                </a:cxn>
                <a:cxn ang="0">
                  <a:pos x="T2" y="T3"/>
                </a:cxn>
                <a:cxn ang="0">
                  <a:pos x="T4" y="T5"/>
                </a:cxn>
                <a:cxn ang="0">
                  <a:pos x="T6" y="T7"/>
                </a:cxn>
                <a:cxn ang="0">
                  <a:pos x="T8" y="T9"/>
                </a:cxn>
                <a:cxn ang="0">
                  <a:pos x="T10" y="T11"/>
                </a:cxn>
                <a:cxn ang="0">
                  <a:pos x="T12" y="T13"/>
                </a:cxn>
              </a:cxnLst>
              <a:rect l="0" t="0" r="r" b="b"/>
              <a:pathLst>
                <a:path w="12" h="48">
                  <a:moveTo>
                    <a:pt x="6" y="48"/>
                  </a:moveTo>
                  <a:cubicBezTo>
                    <a:pt x="3" y="48"/>
                    <a:pt x="0" y="45"/>
                    <a:pt x="0" y="42"/>
                  </a:cubicBezTo>
                  <a:cubicBezTo>
                    <a:pt x="0" y="6"/>
                    <a:pt x="0" y="6"/>
                    <a:pt x="0" y="6"/>
                  </a:cubicBezTo>
                  <a:cubicBezTo>
                    <a:pt x="0" y="3"/>
                    <a:pt x="3" y="0"/>
                    <a:pt x="6" y="0"/>
                  </a:cubicBezTo>
                  <a:cubicBezTo>
                    <a:pt x="10" y="0"/>
                    <a:pt x="12" y="3"/>
                    <a:pt x="12" y="6"/>
                  </a:cubicBezTo>
                  <a:cubicBezTo>
                    <a:pt x="12" y="42"/>
                    <a:pt x="12" y="42"/>
                    <a:pt x="12" y="42"/>
                  </a:cubicBezTo>
                  <a:cubicBezTo>
                    <a:pt x="12" y="45"/>
                    <a:pt x="10" y="48"/>
                    <a:pt x="6"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330" name="Freeform 109">
              <a:extLst>
                <a:ext uri="{FF2B5EF4-FFF2-40B4-BE49-F238E27FC236}">
                  <a16:creationId xmlns:a16="http://schemas.microsoft.com/office/drawing/2014/main" id="{7B5112E2-4CA4-294E-BC9B-DD315AEE8935}"/>
                </a:ext>
              </a:extLst>
            </p:cNvPr>
            <p:cNvSpPr>
              <a:spLocks/>
            </p:cNvSpPr>
            <p:nvPr/>
          </p:nvSpPr>
          <p:spPr bwMode="auto">
            <a:xfrm>
              <a:off x="1478" y="3031"/>
              <a:ext cx="55" cy="55"/>
            </a:xfrm>
            <a:custGeom>
              <a:avLst/>
              <a:gdLst>
                <a:gd name="T0" fmla="*/ 30 w 37"/>
                <a:gd name="T1" fmla="*/ 37 h 37"/>
                <a:gd name="T2" fmla="*/ 26 w 37"/>
                <a:gd name="T3" fmla="*/ 35 h 37"/>
                <a:gd name="T4" fmla="*/ 2 w 37"/>
                <a:gd name="T5" fmla="*/ 11 h 37"/>
                <a:gd name="T6" fmla="*/ 2 w 37"/>
                <a:gd name="T7" fmla="*/ 3 h 37"/>
                <a:gd name="T8" fmla="*/ 10 w 37"/>
                <a:gd name="T9" fmla="*/ 3 h 37"/>
                <a:gd name="T10" fmla="*/ 34 w 37"/>
                <a:gd name="T11" fmla="*/ 27 h 37"/>
                <a:gd name="T12" fmla="*/ 34 w 37"/>
                <a:gd name="T13" fmla="*/ 35 h 37"/>
                <a:gd name="T14" fmla="*/ 30 w 37"/>
                <a:gd name="T15" fmla="*/ 37 h 3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7">
                  <a:moveTo>
                    <a:pt x="30" y="37"/>
                  </a:moveTo>
                  <a:cubicBezTo>
                    <a:pt x="29" y="37"/>
                    <a:pt x="27" y="36"/>
                    <a:pt x="26" y="35"/>
                  </a:cubicBezTo>
                  <a:cubicBezTo>
                    <a:pt x="2" y="11"/>
                    <a:pt x="2" y="11"/>
                    <a:pt x="2" y="11"/>
                  </a:cubicBezTo>
                  <a:cubicBezTo>
                    <a:pt x="0" y="9"/>
                    <a:pt x="0" y="5"/>
                    <a:pt x="2" y="3"/>
                  </a:cubicBezTo>
                  <a:cubicBezTo>
                    <a:pt x="4" y="0"/>
                    <a:pt x="8" y="0"/>
                    <a:pt x="10" y="3"/>
                  </a:cubicBezTo>
                  <a:cubicBezTo>
                    <a:pt x="34" y="27"/>
                    <a:pt x="34" y="27"/>
                    <a:pt x="34" y="27"/>
                  </a:cubicBezTo>
                  <a:cubicBezTo>
                    <a:pt x="37" y="29"/>
                    <a:pt x="37" y="33"/>
                    <a:pt x="34" y="35"/>
                  </a:cubicBezTo>
                  <a:cubicBezTo>
                    <a:pt x="33" y="36"/>
                    <a:pt x="32" y="37"/>
                    <a:pt x="30" y="3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331" name="Freeform 110">
              <a:extLst>
                <a:ext uri="{FF2B5EF4-FFF2-40B4-BE49-F238E27FC236}">
                  <a16:creationId xmlns:a16="http://schemas.microsoft.com/office/drawing/2014/main" id="{B8173CE6-5D1A-A846-84AC-EC2E79F0576F}"/>
                </a:ext>
              </a:extLst>
            </p:cNvPr>
            <p:cNvSpPr>
              <a:spLocks/>
            </p:cNvSpPr>
            <p:nvPr/>
          </p:nvSpPr>
          <p:spPr bwMode="auto">
            <a:xfrm>
              <a:off x="1443" y="3122"/>
              <a:ext cx="71" cy="17"/>
            </a:xfrm>
            <a:custGeom>
              <a:avLst/>
              <a:gdLst>
                <a:gd name="T0" fmla="*/ 42 w 48"/>
                <a:gd name="T1" fmla="*/ 12 h 12"/>
                <a:gd name="T2" fmla="*/ 6 w 48"/>
                <a:gd name="T3" fmla="*/ 12 h 12"/>
                <a:gd name="T4" fmla="*/ 0 w 48"/>
                <a:gd name="T5" fmla="*/ 6 h 12"/>
                <a:gd name="T6" fmla="*/ 6 w 48"/>
                <a:gd name="T7" fmla="*/ 0 h 12"/>
                <a:gd name="T8" fmla="*/ 42 w 48"/>
                <a:gd name="T9" fmla="*/ 0 h 12"/>
                <a:gd name="T10" fmla="*/ 48 w 48"/>
                <a:gd name="T11" fmla="*/ 6 h 12"/>
                <a:gd name="T12" fmla="*/ 42 w 48"/>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48" h="12">
                  <a:moveTo>
                    <a:pt x="42" y="12"/>
                  </a:moveTo>
                  <a:cubicBezTo>
                    <a:pt x="6" y="12"/>
                    <a:pt x="6" y="12"/>
                    <a:pt x="6" y="12"/>
                  </a:cubicBezTo>
                  <a:cubicBezTo>
                    <a:pt x="3" y="12"/>
                    <a:pt x="0" y="9"/>
                    <a:pt x="0" y="6"/>
                  </a:cubicBezTo>
                  <a:cubicBezTo>
                    <a:pt x="0" y="3"/>
                    <a:pt x="3" y="0"/>
                    <a:pt x="6" y="0"/>
                  </a:cubicBezTo>
                  <a:cubicBezTo>
                    <a:pt x="42" y="0"/>
                    <a:pt x="42" y="0"/>
                    <a:pt x="42" y="0"/>
                  </a:cubicBezTo>
                  <a:cubicBezTo>
                    <a:pt x="46" y="0"/>
                    <a:pt x="48" y="3"/>
                    <a:pt x="48" y="6"/>
                  </a:cubicBezTo>
                  <a:cubicBezTo>
                    <a:pt x="48" y="9"/>
                    <a:pt x="46" y="12"/>
                    <a:pt x="4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grpSp>
      <p:grpSp>
        <p:nvGrpSpPr>
          <p:cNvPr id="332" name="Group 48">
            <a:extLst>
              <a:ext uri="{FF2B5EF4-FFF2-40B4-BE49-F238E27FC236}">
                <a16:creationId xmlns:a16="http://schemas.microsoft.com/office/drawing/2014/main" id="{845CA248-13D3-B844-9F40-7BA5E1132E69}"/>
              </a:ext>
            </a:extLst>
          </p:cNvPr>
          <p:cNvGrpSpPr>
            <a:grpSpLocks noChangeAspect="1"/>
          </p:cNvGrpSpPr>
          <p:nvPr userDrawn="1"/>
        </p:nvGrpSpPr>
        <p:grpSpPr bwMode="auto">
          <a:xfrm>
            <a:off x="10941132" y="3109340"/>
            <a:ext cx="515826" cy="496764"/>
            <a:chOff x="6532" y="451"/>
            <a:chExt cx="433" cy="417"/>
          </a:xfrm>
          <a:solidFill>
            <a:schemeClr val="accent1"/>
          </a:solidFill>
        </p:grpSpPr>
        <p:sp>
          <p:nvSpPr>
            <p:cNvPr id="333" name="Freeform 49">
              <a:extLst>
                <a:ext uri="{FF2B5EF4-FFF2-40B4-BE49-F238E27FC236}">
                  <a16:creationId xmlns:a16="http://schemas.microsoft.com/office/drawing/2014/main" id="{17E6D66F-E2A5-7445-867C-00B311AB2CDF}"/>
                </a:ext>
              </a:extLst>
            </p:cNvPr>
            <p:cNvSpPr>
              <a:spLocks/>
            </p:cNvSpPr>
            <p:nvPr/>
          </p:nvSpPr>
          <p:spPr bwMode="auto">
            <a:xfrm>
              <a:off x="6837" y="621"/>
              <a:ext cx="128" cy="94"/>
            </a:xfrm>
            <a:custGeom>
              <a:avLst/>
              <a:gdLst>
                <a:gd name="T0" fmla="*/ 7 w 86"/>
                <a:gd name="T1" fmla="*/ 64 h 64"/>
                <a:gd name="T2" fmla="*/ 3 w 86"/>
                <a:gd name="T3" fmla="*/ 63 h 64"/>
                <a:gd name="T4" fmla="*/ 1 w 86"/>
                <a:gd name="T5" fmla="*/ 55 h 64"/>
                <a:gd name="T6" fmla="*/ 34 w 86"/>
                <a:gd name="T7" fmla="*/ 3 h 64"/>
                <a:gd name="T8" fmla="*/ 38 w 86"/>
                <a:gd name="T9" fmla="*/ 0 h 64"/>
                <a:gd name="T10" fmla="*/ 43 w 86"/>
                <a:gd name="T11" fmla="*/ 2 h 64"/>
                <a:gd name="T12" fmla="*/ 84 w 86"/>
                <a:gd name="T13" fmla="*/ 48 h 64"/>
                <a:gd name="T14" fmla="*/ 84 w 86"/>
                <a:gd name="T15" fmla="*/ 56 h 64"/>
                <a:gd name="T16" fmla="*/ 75 w 86"/>
                <a:gd name="T17" fmla="*/ 56 h 64"/>
                <a:gd name="T18" fmla="*/ 40 w 86"/>
                <a:gd name="T19" fmla="*/ 16 h 64"/>
                <a:gd name="T20" fmla="*/ 12 w 86"/>
                <a:gd name="T21" fmla="*/ 61 h 64"/>
                <a:gd name="T22" fmla="*/ 7 w 86"/>
                <a:gd name="T23"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6" h="64">
                  <a:moveTo>
                    <a:pt x="7" y="64"/>
                  </a:moveTo>
                  <a:cubicBezTo>
                    <a:pt x="5" y="64"/>
                    <a:pt x="4" y="64"/>
                    <a:pt x="3" y="63"/>
                  </a:cubicBezTo>
                  <a:cubicBezTo>
                    <a:pt x="1" y="62"/>
                    <a:pt x="0" y="58"/>
                    <a:pt x="1" y="55"/>
                  </a:cubicBezTo>
                  <a:cubicBezTo>
                    <a:pt x="34" y="3"/>
                    <a:pt x="34" y="3"/>
                    <a:pt x="34" y="3"/>
                  </a:cubicBezTo>
                  <a:cubicBezTo>
                    <a:pt x="35" y="1"/>
                    <a:pt x="36" y="0"/>
                    <a:pt x="38" y="0"/>
                  </a:cubicBezTo>
                  <a:cubicBezTo>
                    <a:pt x="40" y="0"/>
                    <a:pt x="42" y="1"/>
                    <a:pt x="43" y="2"/>
                  </a:cubicBezTo>
                  <a:cubicBezTo>
                    <a:pt x="84" y="48"/>
                    <a:pt x="84" y="48"/>
                    <a:pt x="84" y="48"/>
                  </a:cubicBezTo>
                  <a:cubicBezTo>
                    <a:pt x="86" y="50"/>
                    <a:pt x="86" y="54"/>
                    <a:pt x="84" y="56"/>
                  </a:cubicBezTo>
                  <a:cubicBezTo>
                    <a:pt x="81" y="58"/>
                    <a:pt x="78" y="58"/>
                    <a:pt x="75" y="56"/>
                  </a:cubicBezTo>
                  <a:cubicBezTo>
                    <a:pt x="40" y="16"/>
                    <a:pt x="40" y="16"/>
                    <a:pt x="40" y="16"/>
                  </a:cubicBezTo>
                  <a:cubicBezTo>
                    <a:pt x="12" y="61"/>
                    <a:pt x="12" y="61"/>
                    <a:pt x="12" y="61"/>
                  </a:cubicBezTo>
                  <a:cubicBezTo>
                    <a:pt x="11" y="63"/>
                    <a:pt x="9" y="64"/>
                    <a:pt x="7" y="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334" name="Freeform 50">
              <a:extLst>
                <a:ext uri="{FF2B5EF4-FFF2-40B4-BE49-F238E27FC236}">
                  <a16:creationId xmlns:a16="http://schemas.microsoft.com/office/drawing/2014/main" id="{A947C942-EA82-4B48-9330-14A742F71BE2}"/>
                </a:ext>
              </a:extLst>
            </p:cNvPr>
            <p:cNvSpPr>
              <a:spLocks/>
            </p:cNvSpPr>
            <p:nvPr/>
          </p:nvSpPr>
          <p:spPr bwMode="auto">
            <a:xfrm>
              <a:off x="6759" y="621"/>
              <a:ext cx="157" cy="233"/>
            </a:xfrm>
            <a:custGeom>
              <a:avLst/>
              <a:gdLst>
                <a:gd name="T0" fmla="*/ 7 w 106"/>
                <a:gd name="T1" fmla="*/ 158 h 158"/>
                <a:gd name="T2" fmla="*/ 1 w 106"/>
                <a:gd name="T3" fmla="*/ 154 h 158"/>
                <a:gd name="T4" fmla="*/ 5 w 106"/>
                <a:gd name="T5" fmla="*/ 147 h 158"/>
                <a:gd name="T6" fmla="*/ 74 w 106"/>
                <a:gd name="T7" fmla="*/ 94 h 158"/>
                <a:gd name="T8" fmla="*/ 86 w 106"/>
                <a:gd name="T9" fmla="*/ 8 h 158"/>
                <a:gd name="T10" fmla="*/ 90 w 106"/>
                <a:gd name="T11" fmla="*/ 1 h 158"/>
                <a:gd name="T12" fmla="*/ 97 w 106"/>
                <a:gd name="T13" fmla="*/ 5 h 158"/>
                <a:gd name="T14" fmla="*/ 84 w 106"/>
                <a:gd name="T15" fmla="*/ 100 h 158"/>
                <a:gd name="T16" fmla="*/ 8 w 106"/>
                <a:gd name="T17" fmla="*/ 158 h 158"/>
                <a:gd name="T18" fmla="*/ 7 w 106"/>
                <a:gd name="T19" fmla="*/ 158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 h="158">
                  <a:moveTo>
                    <a:pt x="7" y="158"/>
                  </a:moveTo>
                  <a:cubicBezTo>
                    <a:pt x="4" y="158"/>
                    <a:pt x="2" y="157"/>
                    <a:pt x="1" y="154"/>
                  </a:cubicBezTo>
                  <a:cubicBezTo>
                    <a:pt x="0" y="151"/>
                    <a:pt x="2" y="147"/>
                    <a:pt x="5" y="147"/>
                  </a:cubicBezTo>
                  <a:cubicBezTo>
                    <a:pt x="34" y="139"/>
                    <a:pt x="59" y="121"/>
                    <a:pt x="74" y="94"/>
                  </a:cubicBezTo>
                  <a:cubicBezTo>
                    <a:pt x="89" y="68"/>
                    <a:pt x="93" y="38"/>
                    <a:pt x="86" y="8"/>
                  </a:cubicBezTo>
                  <a:cubicBezTo>
                    <a:pt x="85" y="5"/>
                    <a:pt x="87" y="2"/>
                    <a:pt x="90" y="1"/>
                  </a:cubicBezTo>
                  <a:cubicBezTo>
                    <a:pt x="93" y="0"/>
                    <a:pt x="97" y="2"/>
                    <a:pt x="97" y="5"/>
                  </a:cubicBezTo>
                  <a:cubicBezTo>
                    <a:pt x="106" y="38"/>
                    <a:pt x="101" y="71"/>
                    <a:pt x="84" y="100"/>
                  </a:cubicBezTo>
                  <a:cubicBezTo>
                    <a:pt x="67" y="129"/>
                    <a:pt x="40" y="150"/>
                    <a:pt x="8" y="158"/>
                  </a:cubicBezTo>
                  <a:cubicBezTo>
                    <a:pt x="8" y="158"/>
                    <a:pt x="7" y="158"/>
                    <a:pt x="7" y="1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335" name="Freeform 51">
              <a:extLst>
                <a:ext uri="{FF2B5EF4-FFF2-40B4-BE49-F238E27FC236}">
                  <a16:creationId xmlns:a16="http://schemas.microsoft.com/office/drawing/2014/main" id="{F6FECDDB-A3E0-AB42-AE11-B42BD5D93CE1}"/>
                </a:ext>
              </a:extLst>
            </p:cNvPr>
            <p:cNvSpPr>
              <a:spLocks/>
            </p:cNvSpPr>
            <p:nvPr/>
          </p:nvSpPr>
          <p:spPr bwMode="auto">
            <a:xfrm>
              <a:off x="6599" y="451"/>
              <a:ext cx="110" cy="112"/>
            </a:xfrm>
            <a:custGeom>
              <a:avLst/>
              <a:gdLst>
                <a:gd name="T0" fmla="*/ 68 w 74"/>
                <a:gd name="T1" fmla="*/ 76 h 76"/>
                <a:gd name="T2" fmla="*/ 67 w 74"/>
                <a:gd name="T3" fmla="*/ 76 h 76"/>
                <a:gd name="T4" fmla="*/ 6 w 74"/>
                <a:gd name="T5" fmla="*/ 70 h 76"/>
                <a:gd name="T6" fmla="*/ 1 w 74"/>
                <a:gd name="T7" fmla="*/ 67 h 76"/>
                <a:gd name="T8" fmla="*/ 1 w 74"/>
                <a:gd name="T9" fmla="*/ 61 h 76"/>
                <a:gd name="T10" fmla="*/ 24 w 74"/>
                <a:gd name="T11" fmla="*/ 5 h 76"/>
                <a:gd name="T12" fmla="*/ 32 w 74"/>
                <a:gd name="T13" fmla="*/ 1 h 76"/>
                <a:gd name="T14" fmla="*/ 35 w 74"/>
                <a:gd name="T15" fmla="*/ 9 h 76"/>
                <a:gd name="T16" fmla="*/ 15 w 74"/>
                <a:gd name="T17" fmla="*/ 58 h 76"/>
                <a:gd name="T18" fmla="*/ 68 w 74"/>
                <a:gd name="T19" fmla="*/ 64 h 76"/>
                <a:gd name="T20" fmla="*/ 74 w 74"/>
                <a:gd name="T21" fmla="*/ 70 h 76"/>
                <a:gd name="T22" fmla="*/ 68 w 74"/>
                <a:gd name="T23"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 h="76">
                  <a:moveTo>
                    <a:pt x="68" y="76"/>
                  </a:moveTo>
                  <a:cubicBezTo>
                    <a:pt x="67" y="76"/>
                    <a:pt x="67" y="76"/>
                    <a:pt x="67" y="76"/>
                  </a:cubicBezTo>
                  <a:cubicBezTo>
                    <a:pt x="6" y="70"/>
                    <a:pt x="6" y="70"/>
                    <a:pt x="6" y="70"/>
                  </a:cubicBezTo>
                  <a:cubicBezTo>
                    <a:pt x="4" y="69"/>
                    <a:pt x="2" y="68"/>
                    <a:pt x="1" y="67"/>
                  </a:cubicBezTo>
                  <a:cubicBezTo>
                    <a:pt x="1" y="65"/>
                    <a:pt x="0" y="63"/>
                    <a:pt x="1" y="61"/>
                  </a:cubicBezTo>
                  <a:cubicBezTo>
                    <a:pt x="24" y="5"/>
                    <a:pt x="24" y="5"/>
                    <a:pt x="24" y="5"/>
                  </a:cubicBezTo>
                  <a:cubicBezTo>
                    <a:pt x="25" y="1"/>
                    <a:pt x="29" y="0"/>
                    <a:pt x="32" y="1"/>
                  </a:cubicBezTo>
                  <a:cubicBezTo>
                    <a:pt x="35" y="2"/>
                    <a:pt x="36" y="6"/>
                    <a:pt x="35" y="9"/>
                  </a:cubicBezTo>
                  <a:cubicBezTo>
                    <a:pt x="15" y="58"/>
                    <a:pt x="15" y="58"/>
                    <a:pt x="15" y="58"/>
                  </a:cubicBezTo>
                  <a:cubicBezTo>
                    <a:pt x="68" y="64"/>
                    <a:pt x="68" y="64"/>
                    <a:pt x="68" y="64"/>
                  </a:cubicBezTo>
                  <a:cubicBezTo>
                    <a:pt x="71" y="64"/>
                    <a:pt x="74" y="67"/>
                    <a:pt x="74" y="70"/>
                  </a:cubicBezTo>
                  <a:cubicBezTo>
                    <a:pt x="73" y="73"/>
                    <a:pt x="71" y="76"/>
                    <a:pt x="68" y="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336" name="Freeform 52">
              <a:extLst>
                <a:ext uri="{FF2B5EF4-FFF2-40B4-BE49-F238E27FC236}">
                  <a16:creationId xmlns:a16="http://schemas.microsoft.com/office/drawing/2014/main" id="{368296E1-91C7-0142-92A5-9FC30718B4EF}"/>
                </a:ext>
              </a:extLst>
            </p:cNvPr>
            <p:cNvSpPr>
              <a:spLocks/>
            </p:cNvSpPr>
            <p:nvPr/>
          </p:nvSpPr>
          <p:spPr bwMode="auto">
            <a:xfrm>
              <a:off x="6599" y="491"/>
              <a:ext cx="269" cy="81"/>
            </a:xfrm>
            <a:custGeom>
              <a:avLst/>
              <a:gdLst>
                <a:gd name="T0" fmla="*/ 175 w 182"/>
                <a:gd name="T1" fmla="*/ 55 h 55"/>
                <a:gd name="T2" fmla="*/ 171 w 182"/>
                <a:gd name="T3" fmla="*/ 53 h 55"/>
                <a:gd name="T4" fmla="*/ 94 w 182"/>
                <a:gd name="T5" fmla="*/ 14 h 55"/>
                <a:gd name="T6" fmla="*/ 11 w 182"/>
                <a:gd name="T7" fmla="*/ 41 h 55"/>
                <a:gd name="T8" fmla="*/ 2 w 182"/>
                <a:gd name="T9" fmla="*/ 40 h 55"/>
                <a:gd name="T10" fmla="*/ 3 w 182"/>
                <a:gd name="T11" fmla="*/ 32 h 55"/>
                <a:gd name="T12" fmla="*/ 94 w 182"/>
                <a:gd name="T13" fmla="*/ 2 h 55"/>
                <a:gd name="T14" fmla="*/ 180 w 182"/>
                <a:gd name="T15" fmla="*/ 45 h 55"/>
                <a:gd name="T16" fmla="*/ 179 w 182"/>
                <a:gd name="T17" fmla="*/ 53 h 55"/>
                <a:gd name="T18" fmla="*/ 175 w 182"/>
                <a:gd name="T19" fmla="*/ 55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2" h="55">
                  <a:moveTo>
                    <a:pt x="175" y="55"/>
                  </a:moveTo>
                  <a:cubicBezTo>
                    <a:pt x="174" y="55"/>
                    <a:pt x="172" y="54"/>
                    <a:pt x="171" y="53"/>
                  </a:cubicBezTo>
                  <a:cubicBezTo>
                    <a:pt x="151" y="30"/>
                    <a:pt x="124" y="16"/>
                    <a:pt x="94" y="14"/>
                  </a:cubicBezTo>
                  <a:cubicBezTo>
                    <a:pt x="63" y="12"/>
                    <a:pt x="34" y="21"/>
                    <a:pt x="11" y="41"/>
                  </a:cubicBezTo>
                  <a:cubicBezTo>
                    <a:pt x="8" y="43"/>
                    <a:pt x="4" y="43"/>
                    <a:pt x="2" y="40"/>
                  </a:cubicBezTo>
                  <a:cubicBezTo>
                    <a:pt x="0" y="38"/>
                    <a:pt x="0" y="34"/>
                    <a:pt x="3" y="32"/>
                  </a:cubicBezTo>
                  <a:cubicBezTo>
                    <a:pt x="28" y="10"/>
                    <a:pt x="61" y="0"/>
                    <a:pt x="94" y="2"/>
                  </a:cubicBezTo>
                  <a:cubicBezTo>
                    <a:pt x="128" y="4"/>
                    <a:pt x="159" y="20"/>
                    <a:pt x="180" y="45"/>
                  </a:cubicBezTo>
                  <a:cubicBezTo>
                    <a:pt x="182" y="47"/>
                    <a:pt x="182" y="51"/>
                    <a:pt x="179" y="53"/>
                  </a:cubicBezTo>
                  <a:cubicBezTo>
                    <a:pt x="178" y="54"/>
                    <a:pt x="177" y="55"/>
                    <a:pt x="175" y="5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337" name="Freeform 53">
              <a:extLst>
                <a:ext uri="{FF2B5EF4-FFF2-40B4-BE49-F238E27FC236}">
                  <a16:creationId xmlns:a16="http://schemas.microsoft.com/office/drawing/2014/main" id="{58A5879A-4845-1A4E-AD7C-5245A79764CB}"/>
                </a:ext>
              </a:extLst>
            </p:cNvPr>
            <p:cNvSpPr>
              <a:spLocks/>
            </p:cNvSpPr>
            <p:nvPr/>
          </p:nvSpPr>
          <p:spPr bwMode="auto">
            <a:xfrm>
              <a:off x="6568" y="754"/>
              <a:ext cx="108" cy="114"/>
            </a:xfrm>
            <a:custGeom>
              <a:avLst/>
              <a:gdLst>
                <a:gd name="T0" fmla="*/ 7 w 73"/>
                <a:gd name="T1" fmla="*/ 77 h 77"/>
                <a:gd name="T2" fmla="*/ 1 w 73"/>
                <a:gd name="T3" fmla="*/ 72 h 77"/>
                <a:gd name="T4" fmla="*/ 6 w 73"/>
                <a:gd name="T5" fmla="*/ 65 h 77"/>
                <a:gd name="T6" fmla="*/ 58 w 73"/>
                <a:gd name="T7" fmla="*/ 57 h 77"/>
                <a:gd name="T8" fmla="*/ 36 w 73"/>
                <a:gd name="T9" fmla="*/ 9 h 77"/>
                <a:gd name="T10" fmla="*/ 39 w 73"/>
                <a:gd name="T11" fmla="*/ 1 h 77"/>
                <a:gd name="T12" fmla="*/ 47 w 73"/>
                <a:gd name="T13" fmla="*/ 4 h 77"/>
                <a:gd name="T14" fmla="*/ 73 w 73"/>
                <a:gd name="T15" fmla="*/ 60 h 77"/>
                <a:gd name="T16" fmla="*/ 73 w 73"/>
                <a:gd name="T17" fmla="*/ 65 h 77"/>
                <a:gd name="T18" fmla="*/ 68 w 73"/>
                <a:gd name="T19" fmla="*/ 68 h 77"/>
                <a:gd name="T20" fmla="*/ 7 w 73"/>
                <a:gd name="T21" fmla="*/ 77 h 77"/>
                <a:gd name="T22" fmla="*/ 7 w 73"/>
                <a:gd name="T23" fmla="*/ 7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3" h="77">
                  <a:moveTo>
                    <a:pt x="7" y="77"/>
                  </a:moveTo>
                  <a:cubicBezTo>
                    <a:pt x="4" y="77"/>
                    <a:pt x="1" y="75"/>
                    <a:pt x="1" y="72"/>
                  </a:cubicBezTo>
                  <a:cubicBezTo>
                    <a:pt x="0" y="69"/>
                    <a:pt x="2" y="66"/>
                    <a:pt x="6" y="65"/>
                  </a:cubicBezTo>
                  <a:cubicBezTo>
                    <a:pt x="58" y="57"/>
                    <a:pt x="58" y="57"/>
                    <a:pt x="58" y="57"/>
                  </a:cubicBezTo>
                  <a:cubicBezTo>
                    <a:pt x="36" y="9"/>
                    <a:pt x="36" y="9"/>
                    <a:pt x="36" y="9"/>
                  </a:cubicBezTo>
                  <a:cubicBezTo>
                    <a:pt x="35" y="6"/>
                    <a:pt x="36" y="2"/>
                    <a:pt x="39" y="1"/>
                  </a:cubicBezTo>
                  <a:cubicBezTo>
                    <a:pt x="42" y="0"/>
                    <a:pt x="46" y="1"/>
                    <a:pt x="47" y="4"/>
                  </a:cubicBezTo>
                  <a:cubicBezTo>
                    <a:pt x="73" y="60"/>
                    <a:pt x="73" y="60"/>
                    <a:pt x="73" y="60"/>
                  </a:cubicBezTo>
                  <a:cubicBezTo>
                    <a:pt x="73" y="61"/>
                    <a:pt x="73" y="63"/>
                    <a:pt x="73" y="65"/>
                  </a:cubicBezTo>
                  <a:cubicBezTo>
                    <a:pt x="72" y="67"/>
                    <a:pt x="70" y="68"/>
                    <a:pt x="68" y="68"/>
                  </a:cubicBezTo>
                  <a:cubicBezTo>
                    <a:pt x="7" y="77"/>
                    <a:pt x="7" y="77"/>
                    <a:pt x="7" y="77"/>
                  </a:cubicBezTo>
                  <a:cubicBezTo>
                    <a:pt x="7" y="77"/>
                    <a:pt x="7" y="77"/>
                    <a:pt x="7" y="7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338" name="Freeform 54">
              <a:extLst>
                <a:ext uri="{FF2B5EF4-FFF2-40B4-BE49-F238E27FC236}">
                  <a16:creationId xmlns:a16="http://schemas.microsoft.com/office/drawing/2014/main" id="{B1F284B8-040C-EA40-B415-8A9522FE867B}"/>
                </a:ext>
              </a:extLst>
            </p:cNvPr>
            <p:cNvSpPr>
              <a:spLocks/>
            </p:cNvSpPr>
            <p:nvPr/>
          </p:nvSpPr>
          <p:spPr bwMode="auto">
            <a:xfrm>
              <a:off x="6532" y="612"/>
              <a:ext cx="144" cy="242"/>
            </a:xfrm>
            <a:custGeom>
              <a:avLst/>
              <a:gdLst>
                <a:gd name="T0" fmla="*/ 90 w 97"/>
                <a:gd name="T1" fmla="*/ 164 h 164"/>
                <a:gd name="T2" fmla="*/ 88 w 97"/>
                <a:gd name="T3" fmla="*/ 163 h 164"/>
                <a:gd name="T4" fmla="*/ 17 w 97"/>
                <a:gd name="T5" fmla="*/ 100 h 164"/>
                <a:gd name="T6" fmla="*/ 11 w 97"/>
                <a:gd name="T7" fmla="*/ 4 h 164"/>
                <a:gd name="T8" fmla="*/ 19 w 97"/>
                <a:gd name="T9" fmla="*/ 1 h 164"/>
                <a:gd name="T10" fmla="*/ 22 w 97"/>
                <a:gd name="T11" fmla="*/ 8 h 164"/>
                <a:gd name="T12" fmla="*/ 27 w 97"/>
                <a:gd name="T13" fmla="*/ 94 h 164"/>
                <a:gd name="T14" fmla="*/ 92 w 97"/>
                <a:gd name="T15" fmla="*/ 152 h 164"/>
                <a:gd name="T16" fmla="*/ 96 w 97"/>
                <a:gd name="T17" fmla="*/ 160 h 164"/>
                <a:gd name="T18" fmla="*/ 90 w 97"/>
                <a:gd name="T19" fmla="*/ 16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7" h="164">
                  <a:moveTo>
                    <a:pt x="90" y="164"/>
                  </a:moveTo>
                  <a:cubicBezTo>
                    <a:pt x="90" y="164"/>
                    <a:pt x="89" y="164"/>
                    <a:pt x="88" y="163"/>
                  </a:cubicBezTo>
                  <a:cubicBezTo>
                    <a:pt x="57" y="152"/>
                    <a:pt x="31" y="130"/>
                    <a:pt x="17" y="100"/>
                  </a:cubicBezTo>
                  <a:cubicBezTo>
                    <a:pt x="2" y="70"/>
                    <a:pt x="0" y="36"/>
                    <a:pt x="11" y="4"/>
                  </a:cubicBezTo>
                  <a:cubicBezTo>
                    <a:pt x="12" y="1"/>
                    <a:pt x="16" y="0"/>
                    <a:pt x="19" y="1"/>
                  </a:cubicBezTo>
                  <a:cubicBezTo>
                    <a:pt x="22" y="2"/>
                    <a:pt x="23" y="5"/>
                    <a:pt x="22" y="8"/>
                  </a:cubicBezTo>
                  <a:cubicBezTo>
                    <a:pt x="12" y="37"/>
                    <a:pt x="14" y="67"/>
                    <a:pt x="27" y="94"/>
                  </a:cubicBezTo>
                  <a:cubicBezTo>
                    <a:pt x="41" y="121"/>
                    <a:pt x="64" y="142"/>
                    <a:pt x="92" y="152"/>
                  </a:cubicBezTo>
                  <a:cubicBezTo>
                    <a:pt x="96" y="153"/>
                    <a:pt x="97" y="157"/>
                    <a:pt x="96" y="160"/>
                  </a:cubicBezTo>
                  <a:cubicBezTo>
                    <a:pt x="95" y="162"/>
                    <a:pt x="93" y="164"/>
                    <a:pt x="90" y="1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grpSp>
      <p:grpSp>
        <p:nvGrpSpPr>
          <p:cNvPr id="339" name="Group 81">
            <a:extLst>
              <a:ext uri="{FF2B5EF4-FFF2-40B4-BE49-F238E27FC236}">
                <a16:creationId xmlns:a16="http://schemas.microsoft.com/office/drawing/2014/main" id="{6F0CCB4D-675F-F14F-99D5-2DD46749B800}"/>
              </a:ext>
            </a:extLst>
          </p:cNvPr>
          <p:cNvGrpSpPr>
            <a:grpSpLocks noChangeAspect="1"/>
          </p:cNvGrpSpPr>
          <p:nvPr userDrawn="1"/>
        </p:nvGrpSpPr>
        <p:grpSpPr bwMode="auto">
          <a:xfrm>
            <a:off x="798612" y="5509828"/>
            <a:ext cx="450851" cy="449782"/>
            <a:chOff x="1370" y="1720"/>
            <a:chExt cx="426" cy="425"/>
          </a:xfrm>
          <a:solidFill>
            <a:schemeClr val="accent1"/>
          </a:solidFill>
        </p:grpSpPr>
        <p:sp>
          <p:nvSpPr>
            <p:cNvPr id="340" name="Freeform 82">
              <a:extLst>
                <a:ext uri="{FF2B5EF4-FFF2-40B4-BE49-F238E27FC236}">
                  <a16:creationId xmlns:a16="http://schemas.microsoft.com/office/drawing/2014/main" id="{AFD37094-822A-F447-8CE7-9F103F960375}"/>
                </a:ext>
              </a:extLst>
            </p:cNvPr>
            <p:cNvSpPr>
              <a:spLocks/>
            </p:cNvSpPr>
            <p:nvPr/>
          </p:nvSpPr>
          <p:spPr bwMode="auto">
            <a:xfrm>
              <a:off x="1370" y="1755"/>
              <a:ext cx="426" cy="390"/>
            </a:xfrm>
            <a:custGeom>
              <a:avLst/>
              <a:gdLst>
                <a:gd name="T0" fmla="*/ 282 w 288"/>
                <a:gd name="T1" fmla="*/ 264 h 264"/>
                <a:gd name="T2" fmla="*/ 6 w 288"/>
                <a:gd name="T3" fmla="*/ 264 h 264"/>
                <a:gd name="T4" fmla="*/ 0 w 288"/>
                <a:gd name="T5" fmla="*/ 258 h 264"/>
                <a:gd name="T6" fmla="*/ 0 w 288"/>
                <a:gd name="T7" fmla="*/ 6 h 264"/>
                <a:gd name="T8" fmla="*/ 6 w 288"/>
                <a:gd name="T9" fmla="*/ 0 h 264"/>
                <a:gd name="T10" fmla="*/ 54 w 288"/>
                <a:gd name="T11" fmla="*/ 0 h 264"/>
                <a:gd name="T12" fmla="*/ 60 w 288"/>
                <a:gd name="T13" fmla="*/ 6 h 264"/>
                <a:gd name="T14" fmla="*/ 54 w 288"/>
                <a:gd name="T15" fmla="*/ 12 h 264"/>
                <a:gd name="T16" fmla="*/ 12 w 288"/>
                <a:gd name="T17" fmla="*/ 12 h 264"/>
                <a:gd name="T18" fmla="*/ 12 w 288"/>
                <a:gd name="T19" fmla="*/ 252 h 264"/>
                <a:gd name="T20" fmla="*/ 276 w 288"/>
                <a:gd name="T21" fmla="*/ 252 h 264"/>
                <a:gd name="T22" fmla="*/ 276 w 288"/>
                <a:gd name="T23" fmla="*/ 12 h 264"/>
                <a:gd name="T24" fmla="*/ 234 w 288"/>
                <a:gd name="T25" fmla="*/ 12 h 264"/>
                <a:gd name="T26" fmla="*/ 228 w 288"/>
                <a:gd name="T27" fmla="*/ 6 h 264"/>
                <a:gd name="T28" fmla="*/ 234 w 288"/>
                <a:gd name="T29" fmla="*/ 0 h 264"/>
                <a:gd name="T30" fmla="*/ 282 w 288"/>
                <a:gd name="T31" fmla="*/ 0 h 264"/>
                <a:gd name="T32" fmla="*/ 288 w 288"/>
                <a:gd name="T33" fmla="*/ 6 h 264"/>
                <a:gd name="T34" fmla="*/ 288 w 288"/>
                <a:gd name="T35" fmla="*/ 258 h 264"/>
                <a:gd name="T36" fmla="*/ 282 w 288"/>
                <a:gd name="T37" fmla="*/ 264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88" h="264">
                  <a:moveTo>
                    <a:pt x="282" y="264"/>
                  </a:moveTo>
                  <a:cubicBezTo>
                    <a:pt x="6" y="264"/>
                    <a:pt x="6" y="264"/>
                    <a:pt x="6" y="264"/>
                  </a:cubicBezTo>
                  <a:cubicBezTo>
                    <a:pt x="3" y="264"/>
                    <a:pt x="0" y="261"/>
                    <a:pt x="0" y="258"/>
                  </a:cubicBezTo>
                  <a:cubicBezTo>
                    <a:pt x="0" y="6"/>
                    <a:pt x="0" y="6"/>
                    <a:pt x="0" y="6"/>
                  </a:cubicBezTo>
                  <a:cubicBezTo>
                    <a:pt x="0" y="2"/>
                    <a:pt x="3" y="0"/>
                    <a:pt x="6" y="0"/>
                  </a:cubicBezTo>
                  <a:cubicBezTo>
                    <a:pt x="54" y="0"/>
                    <a:pt x="54" y="0"/>
                    <a:pt x="54" y="0"/>
                  </a:cubicBezTo>
                  <a:cubicBezTo>
                    <a:pt x="58" y="0"/>
                    <a:pt x="60" y="2"/>
                    <a:pt x="60" y="6"/>
                  </a:cubicBezTo>
                  <a:cubicBezTo>
                    <a:pt x="60" y="9"/>
                    <a:pt x="58" y="12"/>
                    <a:pt x="54" y="12"/>
                  </a:cubicBezTo>
                  <a:cubicBezTo>
                    <a:pt x="12" y="12"/>
                    <a:pt x="12" y="12"/>
                    <a:pt x="12" y="12"/>
                  </a:cubicBezTo>
                  <a:cubicBezTo>
                    <a:pt x="12" y="252"/>
                    <a:pt x="12" y="252"/>
                    <a:pt x="12" y="252"/>
                  </a:cubicBezTo>
                  <a:cubicBezTo>
                    <a:pt x="276" y="252"/>
                    <a:pt x="276" y="252"/>
                    <a:pt x="276" y="252"/>
                  </a:cubicBezTo>
                  <a:cubicBezTo>
                    <a:pt x="276" y="12"/>
                    <a:pt x="276" y="12"/>
                    <a:pt x="276" y="12"/>
                  </a:cubicBezTo>
                  <a:cubicBezTo>
                    <a:pt x="234" y="12"/>
                    <a:pt x="234" y="12"/>
                    <a:pt x="234" y="12"/>
                  </a:cubicBezTo>
                  <a:cubicBezTo>
                    <a:pt x="231" y="12"/>
                    <a:pt x="228" y="9"/>
                    <a:pt x="228" y="6"/>
                  </a:cubicBezTo>
                  <a:cubicBezTo>
                    <a:pt x="228" y="2"/>
                    <a:pt x="231" y="0"/>
                    <a:pt x="234" y="0"/>
                  </a:cubicBezTo>
                  <a:cubicBezTo>
                    <a:pt x="282" y="0"/>
                    <a:pt x="282" y="0"/>
                    <a:pt x="282" y="0"/>
                  </a:cubicBezTo>
                  <a:cubicBezTo>
                    <a:pt x="286" y="0"/>
                    <a:pt x="288" y="2"/>
                    <a:pt x="288" y="6"/>
                  </a:cubicBezTo>
                  <a:cubicBezTo>
                    <a:pt x="288" y="258"/>
                    <a:pt x="288" y="258"/>
                    <a:pt x="288" y="258"/>
                  </a:cubicBezTo>
                  <a:cubicBezTo>
                    <a:pt x="288" y="261"/>
                    <a:pt x="286" y="264"/>
                    <a:pt x="282"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j-lt"/>
              </a:endParaRPr>
            </a:p>
          </p:txBody>
        </p:sp>
        <p:sp>
          <p:nvSpPr>
            <p:cNvPr id="341" name="Freeform 83">
              <a:extLst>
                <a:ext uri="{FF2B5EF4-FFF2-40B4-BE49-F238E27FC236}">
                  <a16:creationId xmlns:a16="http://schemas.microsoft.com/office/drawing/2014/main" id="{3422F472-FD2E-E146-B0EE-B299A1CAE080}"/>
                </a:ext>
              </a:extLst>
            </p:cNvPr>
            <p:cNvSpPr>
              <a:spLocks noEditPoints="1"/>
            </p:cNvSpPr>
            <p:nvPr/>
          </p:nvSpPr>
          <p:spPr bwMode="auto">
            <a:xfrm>
              <a:off x="1441" y="1720"/>
              <a:ext cx="71" cy="89"/>
            </a:xfrm>
            <a:custGeom>
              <a:avLst/>
              <a:gdLst>
                <a:gd name="T0" fmla="*/ 42 w 48"/>
                <a:gd name="T1" fmla="*/ 60 h 60"/>
                <a:gd name="T2" fmla="*/ 6 w 48"/>
                <a:gd name="T3" fmla="*/ 60 h 60"/>
                <a:gd name="T4" fmla="*/ 0 w 48"/>
                <a:gd name="T5" fmla="*/ 54 h 60"/>
                <a:gd name="T6" fmla="*/ 0 w 48"/>
                <a:gd name="T7" fmla="*/ 6 h 60"/>
                <a:gd name="T8" fmla="*/ 6 w 48"/>
                <a:gd name="T9" fmla="*/ 0 h 60"/>
                <a:gd name="T10" fmla="*/ 42 w 48"/>
                <a:gd name="T11" fmla="*/ 0 h 60"/>
                <a:gd name="T12" fmla="*/ 48 w 48"/>
                <a:gd name="T13" fmla="*/ 6 h 60"/>
                <a:gd name="T14" fmla="*/ 48 w 48"/>
                <a:gd name="T15" fmla="*/ 54 h 60"/>
                <a:gd name="T16" fmla="*/ 42 w 48"/>
                <a:gd name="T17" fmla="*/ 60 h 60"/>
                <a:gd name="T18" fmla="*/ 12 w 48"/>
                <a:gd name="T19" fmla="*/ 48 h 60"/>
                <a:gd name="T20" fmla="*/ 36 w 48"/>
                <a:gd name="T21" fmla="*/ 48 h 60"/>
                <a:gd name="T22" fmla="*/ 36 w 48"/>
                <a:gd name="T23" fmla="*/ 12 h 60"/>
                <a:gd name="T24" fmla="*/ 12 w 48"/>
                <a:gd name="T25" fmla="*/ 12 h 60"/>
                <a:gd name="T26" fmla="*/ 12 w 48"/>
                <a:gd name="T27" fmla="*/ 4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60">
                  <a:moveTo>
                    <a:pt x="42" y="60"/>
                  </a:moveTo>
                  <a:cubicBezTo>
                    <a:pt x="6" y="60"/>
                    <a:pt x="6" y="60"/>
                    <a:pt x="6" y="60"/>
                  </a:cubicBezTo>
                  <a:cubicBezTo>
                    <a:pt x="3" y="60"/>
                    <a:pt x="0" y="57"/>
                    <a:pt x="0" y="54"/>
                  </a:cubicBezTo>
                  <a:cubicBezTo>
                    <a:pt x="0" y="6"/>
                    <a:pt x="0" y="6"/>
                    <a:pt x="0" y="6"/>
                  </a:cubicBezTo>
                  <a:cubicBezTo>
                    <a:pt x="0" y="2"/>
                    <a:pt x="3" y="0"/>
                    <a:pt x="6" y="0"/>
                  </a:cubicBezTo>
                  <a:cubicBezTo>
                    <a:pt x="42" y="0"/>
                    <a:pt x="42" y="0"/>
                    <a:pt x="42" y="0"/>
                  </a:cubicBezTo>
                  <a:cubicBezTo>
                    <a:pt x="46" y="0"/>
                    <a:pt x="48" y="2"/>
                    <a:pt x="48" y="6"/>
                  </a:cubicBezTo>
                  <a:cubicBezTo>
                    <a:pt x="48" y="54"/>
                    <a:pt x="48" y="54"/>
                    <a:pt x="48" y="54"/>
                  </a:cubicBezTo>
                  <a:cubicBezTo>
                    <a:pt x="48" y="57"/>
                    <a:pt x="46" y="60"/>
                    <a:pt x="42" y="60"/>
                  </a:cubicBezTo>
                  <a:close/>
                  <a:moveTo>
                    <a:pt x="12" y="48"/>
                  </a:moveTo>
                  <a:cubicBezTo>
                    <a:pt x="36" y="48"/>
                    <a:pt x="36" y="48"/>
                    <a:pt x="36" y="48"/>
                  </a:cubicBezTo>
                  <a:cubicBezTo>
                    <a:pt x="36" y="12"/>
                    <a:pt x="36" y="12"/>
                    <a:pt x="36" y="12"/>
                  </a:cubicBezTo>
                  <a:cubicBezTo>
                    <a:pt x="12" y="12"/>
                    <a:pt x="12" y="12"/>
                    <a:pt x="12" y="12"/>
                  </a:cubicBezTo>
                  <a:lnTo>
                    <a:pt x="12" y="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j-lt"/>
              </a:endParaRPr>
            </a:p>
          </p:txBody>
        </p:sp>
        <p:sp>
          <p:nvSpPr>
            <p:cNvPr id="342" name="Freeform 84">
              <a:extLst>
                <a:ext uri="{FF2B5EF4-FFF2-40B4-BE49-F238E27FC236}">
                  <a16:creationId xmlns:a16="http://schemas.microsoft.com/office/drawing/2014/main" id="{A5C0B545-2E7A-5941-9C66-99945E3792ED}"/>
                </a:ext>
              </a:extLst>
            </p:cNvPr>
            <p:cNvSpPr>
              <a:spLocks noEditPoints="1"/>
            </p:cNvSpPr>
            <p:nvPr/>
          </p:nvSpPr>
          <p:spPr bwMode="auto">
            <a:xfrm>
              <a:off x="1654" y="1720"/>
              <a:ext cx="71" cy="89"/>
            </a:xfrm>
            <a:custGeom>
              <a:avLst/>
              <a:gdLst>
                <a:gd name="T0" fmla="*/ 42 w 48"/>
                <a:gd name="T1" fmla="*/ 60 h 60"/>
                <a:gd name="T2" fmla="*/ 6 w 48"/>
                <a:gd name="T3" fmla="*/ 60 h 60"/>
                <a:gd name="T4" fmla="*/ 0 w 48"/>
                <a:gd name="T5" fmla="*/ 54 h 60"/>
                <a:gd name="T6" fmla="*/ 0 w 48"/>
                <a:gd name="T7" fmla="*/ 6 h 60"/>
                <a:gd name="T8" fmla="*/ 6 w 48"/>
                <a:gd name="T9" fmla="*/ 0 h 60"/>
                <a:gd name="T10" fmla="*/ 42 w 48"/>
                <a:gd name="T11" fmla="*/ 0 h 60"/>
                <a:gd name="T12" fmla="*/ 48 w 48"/>
                <a:gd name="T13" fmla="*/ 6 h 60"/>
                <a:gd name="T14" fmla="*/ 48 w 48"/>
                <a:gd name="T15" fmla="*/ 54 h 60"/>
                <a:gd name="T16" fmla="*/ 42 w 48"/>
                <a:gd name="T17" fmla="*/ 60 h 60"/>
                <a:gd name="T18" fmla="*/ 12 w 48"/>
                <a:gd name="T19" fmla="*/ 48 h 60"/>
                <a:gd name="T20" fmla="*/ 36 w 48"/>
                <a:gd name="T21" fmla="*/ 48 h 60"/>
                <a:gd name="T22" fmla="*/ 36 w 48"/>
                <a:gd name="T23" fmla="*/ 12 h 60"/>
                <a:gd name="T24" fmla="*/ 12 w 48"/>
                <a:gd name="T25" fmla="*/ 12 h 60"/>
                <a:gd name="T26" fmla="*/ 12 w 48"/>
                <a:gd name="T27" fmla="*/ 4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60">
                  <a:moveTo>
                    <a:pt x="42" y="60"/>
                  </a:moveTo>
                  <a:cubicBezTo>
                    <a:pt x="6" y="60"/>
                    <a:pt x="6" y="60"/>
                    <a:pt x="6" y="60"/>
                  </a:cubicBezTo>
                  <a:cubicBezTo>
                    <a:pt x="3" y="60"/>
                    <a:pt x="0" y="57"/>
                    <a:pt x="0" y="54"/>
                  </a:cubicBezTo>
                  <a:cubicBezTo>
                    <a:pt x="0" y="6"/>
                    <a:pt x="0" y="6"/>
                    <a:pt x="0" y="6"/>
                  </a:cubicBezTo>
                  <a:cubicBezTo>
                    <a:pt x="0" y="2"/>
                    <a:pt x="3" y="0"/>
                    <a:pt x="6" y="0"/>
                  </a:cubicBezTo>
                  <a:cubicBezTo>
                    <a:pt x="42" y="0"/>
                    <a:pt x="42" y="0"/>
                    <a:pt x="42" y="0"/>
                  </a:cubicBezTo>
                  <a:cubicBezTo>
                    <a:pt x="46" y="0"/>
                    <a:pt x="48" y="2"/>
                    <a:pt x="48" y="6"/>
                  </a:cubicBezTo>
                  <a:cubicBezTo>
                    <a:pt x="48" y="54"/>
                    <a:pt x="48" y="54"/>
                    <a:pt x="48" y="54"/>
                  </a:cubicBezTo>
                  <a:cubicBezTo>
                    <a:pt x="48" y="57"/>
                    <a:pt x="46" y="60"/>
                    <a:pt x="42" y="60"/>
                  </a:cubicBezTo>
                  <a:close/>
                  <a:moveTo>
                    <a:pt x="12" y="48"/>
                  </a:moveTo>
                  <a:cubicBezTo>
                    <a:pt x="36" y="48"/>
                    <a:pt x="36" y="48"/>
                    <a:pt x="36" y="48"/>
                  </a:cubicBezTo>
                  <a:cubicBezTo>
                    <a:pt x="36" y="12"/>
                    <a:pt x="36" y="12"/>
                    <a:pt x="36" y="12"/>
                  </a:cubicBezTo>
                  <a:cubicBezTo>
                    <a:pt x="12" y="12"/>
                    <a:pt x="12" y="12"/>
                    <a:pt x="12" y="12"/>
                  </a:cubicBezTo>
                  <a:lnTo>
                    <a:pt x="12" y="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j-lt"/>
              </a:endParaRPr>
            </a:p>
          </p:txBody>
        </p:sp>
        <p:sp>
          <p:nvSpPr>
            <p:cNvPr id="343" name="Freeform 85">
              <a:extLst>
                <a:ext uri="{FF2B5EF4-FFF2-40B4-BE49-F238E27FC236}">
                  <a16:creationId xmlns:a16="http://schemas.microsoft.com/office/drawing/2014/main" id="{374CD6E2-C0BA-8E40-A449-820C4406F10F}"/>
                </a:ext>
              </a:extLst>
            </p:cNvPr>
            <p:cNvSpPr>
              <a:spLocks/>
            </p:cNvSpPr>
            <p:nvPr/>
          </p:nvSpPr>
          <p:spPr bwMode="auto">
            <a:xfrm>
              <a:off x="1495" y="1755"/>
              <a:ext cx="177" cy="18"/>
            </a:xfrm>
            <a:custGeom>
              <a:avLst/>
              <a:gdLst>
                <a:gd name="T0" fmla="*/ 114 w 120"/>
                <a:gd name="T1" fmla="*/ 12 h 12"/>
                <a:gd name="T2" fmla="*/ 6 w 120"/>
                <a:gd name="T3" fmla="*/ 12 h 12"/>
                <a:gd name="T4" fmla="*/ 0 w 120"/>
                <a:gd name="T5" fmla="*/ 6 h 12"/>
                <a:gd name="T6" fmla="*/ 6 w 120"/>
                <a:gd name="T7" fmla="*/ 0 h 12"/>
                <a:gd name="T8" fmla="*/ 114 w 120"/>
                <a:gd name="T9" fmla="*/ 0 h 12"/>
                <a:gd name="T10" fmla="*/ 120 w 120"/>
                <a:gd name="T11" fmla="*/ 6 h 12"/>
                <a:gd name="T12" fmla="*/ 114 w 120"/>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120" h="12">
                  <a:moveTo>
                    <a:pt x="114" y="12"/>
                  </a:moveTo>
                  <a:cubicBezTo>
                    <a:pt x="6" y="12"/>
                    <a:pt x="6" y="12"/>
                    <a:pt x="6" y="12"/>
                  </a:cubicBezTo>
                  <a:cubicBezTo>
                    <a:pt x="3" y="12"/>
                    <a:pt x="0" y="9"/>
                    <a:pt x="0" y="6"/>
                  </a:cubicBezTo>
                  <a:cubicBezTo>
                    <a:pt x="0" y="2"/>
                    <a:pt x="3" y="0"/>
                    <a:pt x="6" y="0"/>
                  </a:cubicBezTo>
                  <a:cubicBezTo>
                    <a:pt x="114" y="0"/>
                    <a:pt x="114" y="0"/>
                    <a:pt x="114" y="0"/>
                  </a:cubicBezTo>
                  <a:cubicBezTo>
                    <a:pt x="118" y="0"/>
                    <a:pt x="120" y="2"/>
                    <a:pt x="120" y="6"/>
                  </a:cubicBezTo>
                  <a:cubicBezTo>
                    <a:pt x="120" y="9"/>
                    <a:pt x="118" y="12"/>
                    <a:pt x="11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j-lt"/>
              </a:endParaRPr>
            </a:p>
          </p:txBody>
        </p:sp>
        <p:sp>
          <p:nvSpPr>
            <p:cNvPr id="344" name="Freeform 86">
              <a:extLst>
                <a:ext uri="{FF2B5EF4-FFF2-40B4-BE49-F238E27FC236}">
                  <a16:creationId xmlns:a16="http://schemas.microsoft.com/office/drawing/2014/main" id="{5650B1E9-10A3-734D-9AC1-8B333A356749}"/>
                </a:ext>
              </a:extLst>
            </p:cNvPr>
            <p:cNvSpPr>
              <a:spLocks/>
            </p:cNvSpPr>
            <p:nvPr/>
          </p:nvSpPr>
          <p:spPr bwMode="auto">
            <a:xfrm>
              <a:off x="1370" y="1844"/>
              <a:ext cx="426" cy="18"/>
            </a:xfrm>
            <a:custGeom>
              <a:avLst/>
              <a:gdLst>
                <a:gd name="T0" fmla="*/ 282 w 288"/>
                <a:gd name="T1" fmla="*/ 12 h 12"/>
                <a:gd name="T2" fmla="*/ 6 w 288"/>
                <a:gd name="T3" fmla="*/ 12 h 12"/>
                <a:gd name="T4" fmla="*/ 0 w 288"/>
                <a:gd name="T5" fmla="*/ 6 h 12"/>
                <a:gd name="T6" fmla="*/ 6 w 288"/>
                <a:gd name="T7" fmla="*/ 0 h 12"/>
                <a:gd name="T8" fmla="*/ 282 w 288"/>
                <a:gd name="T9" fmla="*/ 0 h 12"/>
                <a:gd name="T10" fmla="*/ 288 w 288"/>
                <a:gd name="T11" fmla="*/ 6 h 12"/>
                <a:gd name="T12" fmla="*/ 282 w 288"/>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288" h="12">
                  <a:moveTo>
                    <a:pt x="282" y="12"/>
                  </a:moveTo>
                  <a:cubicBezTo>
                    <a:pt x="6" y="12"/>
                    <a:pt x="6" y="12"/>
                    <a:pt x="6" y="12"/>
                  </a:cubicBezTo>
                  <a:cubicBezTo>
                    <a:pt x="3" y="12"/>
                    <a:pt x="0" y="9"/>
                    <a:pt x="0" y="6"/>
                  </a:cubicBezTo>
                  <a:cubicBezTo>
                    <a:pt x="0" y="2"/>
                    <a:pt x="3" y="0"/>
                    <a:pt x="6" y="0"/>
                  </a:cubicBezTo>
                  <a:cubicBezTo>
                    <a:pt x="282" y="0"/>
                    <a:pt x="282" y="0"/>
                    <a:pt x="282" y="0"/>
                  </a:cubicBezTo>
                  <a:cubicBezTo>
                    <a:pt x="286" y="0"/>
                    <a:pt x="288" y="2"/>
                    <a:pt x="288" y="6"/>
                  </a:cubicBezTo>
                  <a:cubicBezTo>
                    <a:pt x="288" y="9"/>
                    <a:pt x="286" y="12"/>
                    <a:pt x="28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j-lt"/>
              </a:endParaRPr>
            </a:p>
          </p:txBody>
        </p:sp>
        <p:sp>
          <p:nvSpPr>
            <p:cNvPr id="345" name="Freeform 87">
              <a:extLst>
                <a:ext uri="{FF2B5EF4-FFF2-40B4-BE49-F238E27FC236}">
                  <a16:creationId xmlns:a16="http://schemas.microsoft.com/office/drawing/2014/main" id="{4B7887F8-0B63-E948-966D-617614E80C9B}"/>
                </a:ext>
              </a:extLst>
            </p:cNvPr>
            <p:cNvSpPr>
              <a:spLocks/>
            </p:cNvSpPr>
            <p:nvPr/>
          </p:nvSpPr>
          <p:spPr bwMode="auto">
            <a:xfrm>
              <a:off x="1477" y="1879"/>
              <a:ext cx="18" cy="231"/>
            </a:xfrm>
            <a:custGeom>
              <a:avLst/>
              <a:gdLst>
                <a:gd name="T0" fmla="*/ 6 w 12"/>
                <a:gd name="T1" fmla="*/ 156 h 156"/>
                <a:gd name="T2" fmla="*/ 0 w 12"/>
                <a:gd name="T3" fmla="*/ 150 h 156"/>
                <a:gd name="T4" fmla="*/ 0 w 12"/>
                <a:gd name="T5" fmla="*/ 6 h 156"/>
                <a:gd name="T6" fmla="*/ 6 w 12"/>
                <a:gd name="T7" fmla="*/ 0 h 156"/>
                <a:gd name="T8" fmla="*/ 12 w 12"/>
                <a:gd name="T9" fmla="*/ 6 h 156"/>
                <a:gd name="T10" fmla="*/ 12 w 12"/>
                <a:gd name="T11" fmla="*/ 150 h 156"/>
                <a:gd name="T12" fmla="*/ 6 w 12"/>
                <a:gd name="T13" fmla="*/ 156 h 156"/>
              </a:gdLst>
              <a:ahLst/>
              <a:cxnLst>
                <a:cxn ang="0">
                  <a:pos x="T0" y="T1"/>
                </a:cxn>
                <a:cxn ang="0">
                  <a:pos x="T2" y="T3"/>
                </a:cxn>
                <a:cxn ang="0">
                  <a:pos x="T4" y="T5"/>
                </a:cxn>
                <a:cxn ang="0">
                  <a:pos x="T6" y="T7"/>
                </a:cxn>
                <a:cxn ang="0">
                  <a:pos x="T8" y="T9"/>
                </a:cxn>
                <a:cxn ang="0">
                  <a:pos x="T10" y="T11"/>
                </a:cxn>
                <a:cxn ang="0">
                  <a:pos x="T12" y="T13"/>
                </a:cxn>
              </a:cxnLst>
              <a:rect l="0" t="0" r="r" b="b"/>
              <a:pathLst>
                <a:path w="12" h="156">
                  <a:moveTo>
                    <a:pt x="6" y="156"/>
                  </a:moveTo>
                  <a:cubicBezTo>
                    <a:pt x="3" y="156"/>
                    <a:pt x="0" y="153"/>
                    <a:pt x="0" y="150"/>
                  </a:cubicBezTo>
                  <a:cubicBezTo>
                    <a:pt x="0" y="6"/>
                    <a:pt x="0" y="6"/>
                    <a:pt x="0" y="6"/>
                  </a:cubicBezTo>
                  <a:cubicBezTo>
                    <a:pt x="0" y="2"/>
                    <a:pt x="3" y="0"/>
                    <a:pt x="6" y="0"/>
                  </a:cubicBezTo>
                  <a:cubicBezTo>
                    <a:pt x="10" y="0"/>
                    <a:pt x="12" y="2"/>
                    <a:pt x="12" y="6"/>
                  </a:cubicBezTo>
                  <a:cubicBezTo>
                    <a:pt x="12" y="150"/>
                    <a:pt x="12" y="150"/>
                    <a:pt x="12" y="150"/>
                  </a:cubicBezTo>
                  <a:cubicBezTo>
                    <a:pt x="12" y="153"/>
                    <a:pt x="10" y="156"/>
                    <a:pt x="6" y="1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j-lt"/>
              </a:endParaRPr>
            </a:p>
          </p:txBody>
        </p:sp>
        <p:sp>
          <p:nvSpPr>
            <p:cNvPr id="346" name="Freeform 88">
              <a:extLst>
                <a:ext uri="{FF2B5EF4-FFF2-40B4-BE49-F238E27FC236}">
                  <a16:creationId xmlns:a16="http://schemas.microsoft.com/office/drawing/2014/main" id="{ABE6E62F-E613-A74D-B3A8-299734AD81E5}"/>
                </a:ext>
              </a:extLst>
            </p:cNvPr>
            <p:cNvSpPr>
              <a:spLocks/>
            </p:cNvSpPr>
            <p:nvPr/>
          </p:nvSpPr>
          <p:spPr bwMode="auto">
            <a:xfrm>
              <a:off x="1565" y="1879"/>
              <a:ext cx="18" cy="231"/>
            </a:xfrm>
            <a:custGeom>
              <a:avLst/>
              <a:gdLst>
                <a:gd name="T0" fmla="*/ 6 w 12"/>
                <a:gd name="T1" fmla="*/ 156 h 156"/>
                <a:gd name="T2" fmla="*/ 0 w 12"/>
                <a:gd name="T3" fmla="*/ 150 h 156"/>
                <a:gd name="T4" fmla="*/ 0 w 12"/>
                <a:gd name="T5" fmla="*/ 6 h 156"/>
                <a:gd name="T6" fmla="*/ 6 w 12"/>
                <a:gd name="T7" fmla="*/ 0 h 156"/>
                <a:gd name="T8" fmla="*/ 12 w 12"/>
                <a:gd name="T9" fmla="*/ 6 h 156"/>
                <a:gd name="T10" fmla="*/ 12 w 12"/>
                <a:gd name="T11" fmla="*/ 150 h 156"/>
                <a:gd name="T12" fmla="*/ 6 w 12"/>
                <a:gd name="T13" fmla="*/ 156 h 156"/>
              </a:gdLst>
              <a:ahLst/>
              <a:cxnLst>
                <a:cxn ang="0">
                  <a:pos x="T0" y="T1"/>
                </a:cxn>
                <a:cxn ang="0">
                  <a:pos x="T2" y="T3"/>
                </a:cxn>
                <a:cxn ang="0">
                  <a:pos x="T4" y="T5"/>
                </a:cxn>
                <a:cxn ang="0">
                  <a:pos x="T6" y="T7"/>
                </a:cxn>
                <a:cxn ang="0">
                  <a:pos x="T8" y="T9"/>
                </a:cxn>
                <a:cxn ang="0">
                  <a:pos x="T10" y="T11"/>
                </a:cxn>
                <a:cxn ang="0">
                  <a:pos x="T12" y="T13"/>
                </a:cxn>
              </a:cxnLst>
              <a:rect l="0" t="0" r="r" b="b"/>
              <a:pathLst>
                <a:path w="12" h="156">
                  <a:moveTo>
                    <a:pt x="6" y="156"/>
                  </a:moveTo>
                  <a:cubicBezTo>
                    <a:pt x="3" y="156"/>
                    <a:pt x="0" y="153"/>
                    <a:pt x="0" y="150"/>
                  </a:cubicBezTo>
                  <a:cubicBezTo>
                    <a:pt x="0" y="6"/>
                    <a:pt x="0" y="6"/>
                    <a:pt x="0" y="6"/>
                  </a:cubicBezTo>
                  <a:cubicBezTo>
                    <a:pt x="0" y="2"/>
                    <a:pt x="3" y="0"/>
                    <a:pt x="6" y="0"/>
                  </a:cubicBezTo>
                  <a:cubicBezTo>
                    <a:pt x="10" y="0"/>
                    <a:pt x="12" y="2"/>
                    <a:pt x="12" y="6"/>
                  </a:cubicBezTo>
                  <a:cubicBezTo>
                    <a:pt x="12" y="150"/>
                    <a:pt x="12" y="150"/>
                    <a:pt x="12" y="150"/>
                  </a:cubicBezTo>
                  <a:cubicBezTo>
                    <a:pt x="12" y="153"/>
                    <a:pt x="10" y="156"/>
                    <a:pt x="6" y="1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j-lt"/>
              </a:endParaRPr>
            </a:p>
          </p:txBody>
        </p:sp>
        <p:sp>
          <p:nvSpPr>
            <p:cNvPr id="347" name="Freeform 89">
              <a:extLst>
                <a:ext uri="{FF2B5EF4-FFF2-40B4-BE49-F238E27FC236}">
                  <a16:creationId xmlns:a16="http://schemas.microsoft.com/office/drawing/2014/main" id="{695E4311-FAD6-9945-AF11-C24EB5180752}"/>
                </a:ext>
              </a:extLst>
            </p:cNvPr>
            <p:cNvSpPr>
              <a:spLocks/>
            </p:cNvSpPr>
            <p:nvPr/>
          </p:nvSpPr>
          <p:spPr bwMode="auto">
            <a:xfrm>
              <a:off x="1654" y="1879"/>
              <a:ext cx="18" cy="231"/>
            </a:xfrm>
            <a:custGeom>
              <a:avLst/>
              <a:gdLst>
                <a:gd name="T0" fmla="*/ 6 w 12"/>
                <a:gd name="T1" fmla="*/ 156 h 156"/>
                <a:gd name="T2" fmla="*/ 0 w 12"/>
                <a:gd name="T3" fmla="*/ 150 h 156"/>
                <a:gd name="T4" fmla="*/ 0 w 12"/>
                <a:gd name="T5" fmla="*/ 6 h 156"/>
                <a:gd name="T6" fmla="*/ 6 w 12"/>
                <a:gd name="T7" fmla="*/ 0 h 156"/>
                <a:gd name="T8" fmla="*/ 12 w 12"/>
                <a:gd name="T9" fmla="*/ 6 h 156"/>
                <a:gd name="T10" fmla="*/ 12 w 12"/>
                <a:gd name="T11" fmla="*/ 150 h 156"/>
                <a:gd name="T12" fmla="*/ 6 w 12"/>
                <a:gd name="T13" fmla="*/ 156 h 156"/>
              </a:gdLst>
              <a:ahLst/>
              <a:cxnLst>
                <a:cxn ang="0">
                  <a:pos x="T0" y="T1"/>
                </a:cxn>
                <a:cxn ang="0">
                  <a:pos x="T2" y="T3"/>
                </a:cxn>
                <a:cxn ang="0">
                  <a:pos x="T4" y="T5"/>
                </a:cxn>
                <a:cxn ang="0">
                  <a:pos x="T6" y="T7"/>
                </a:cxn>
                <a:cxn ang="0">
                  <a:pos x="T8" y="T9"/>
                </a:cxn>
                <a:cxn ang="0">
                  <a:pos x="T10" y="T11"/>
                </a:cxn>
                <a:cxn ang="0">
                  <a:pos x="T12" y="T13"/>
                </a:cxn>
              </a:cxnLst>
              <a:rect l="0" t="0" r="r" b="b"/>
              <a:pathLst>
                <a:path w="12" h="156">
                  <a:moveTo>
                    <a:pt x="6" y="156"/>
                  </a:moveTo>
                  <a:cubicBezTo>
                    <a:pt x="3" y="156"/>
                    <a:pt x="0" y="153"/>
                    <a:pt x="0" y="150"/>
                  </a:cubicBezTo>
                  <a:cubicBezTo>
                    <a:pt x="0" y="6"/>
                    <a:pt x="0" y="6"/>
                    <a:pt x="0" y="6"/>
                  </a:cubicBezTo>
                  <a:cubicBezTo>
                    <a:pt x="0" y="2"/>
                    <a:pt x="3" y="0"/>
                    <a:pt x="6" y="0"/>
                  </a:cubicBezTo>
                  <a:cubicBezTo>
                    <a:pt x="10" y="0"/>
                    <a:pt x="12" y="2"/>
                    <a:pt x="12" y="6"/>
                  </a:cubicBezTo>
                  <a:cubicBezTo>
                    <a:pt x="12" y="150"/>
                    <a:pt x="12" y="150"/>
                    <a:pt x="12" y="150"/>
                  </a:cubicBezTo>
                  <a:cubicBezTo>
                    <a:pt x="12" y="153"/>
                    <a:pt x="10" y="156"/>
                    <a:pt x="6" y="1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j-lt"/>
              </a:endParaRPr>
            </a:p>
          </p:txBody>
        </p:sp>
        <p:sp>
          <p:nvSpPr>
            <p:cNvPr id="348" name="Freeform 90">
              <a:extLst>
                <a:ext uri="{FF2B5EF4-FFF2-40B4-BE49-F238E27FC236}">
                  <a16:creationId xmlns:a16="http://schemas.microsoft.com/office/drawing/2014/main" id="{F6332ED2-95E6-314D-B133-3718ED39BF6D}"/>
                </a:ext>
              </a:extLst>
            </p:cNvPr>
            <p:cNvSpPr>
              <a:spLocks/>
            </p:cNvSpPr>
            <p:nvPr/>
          </p:nvSpPr>
          <p:spPr bwMode="auto">
            <a:xfrm>
              <a:off x="1406" y="1915"/>
              <a:ext cx="355" cy="18"/>
            </a:xfrm>
            <a:custGeom>
              <a:avLst/>
              <a:gdLst>
                <a:gd name="T0" fmla="*/ 234 w 240"/>
                <a:gd name="T1" fmla="*/ 12 h 12"/>
                <a:gd name="T2" fmla="*/ 6 w 240"/>
                <a:gd name="T3" fmla="*/ 12 h 12"/>
                <a:gd name="T4" fmla="*/ 0 w 240"/>
                <a:gd name="T5" fmla="*/ 6 h 12"/>
                <a:gd name="T6" fmla="*/ 6 w 240"/>
                <a:gd name="T7" fmla="*/ 0 h 12"/>
                <a:gd name="T8" fmla="*/ 234 w 240"/>
                <a:gd name="T9" fmla="*/ 0 h 12"/>
                <a:gd name="T10" fmla="*/ 240 w 240"/>
                <a:gd name="T11" fmla="*/ 6 h 12"/>
                <a:gd name="T12" fmla="*/ 234 w 240"/>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240" h="12">
                  <a:moveTo>
                    <a:pt x="234" y="12"/>
                  </a:moveTo>
                  <a:cubicBezTo>
                    <a:pt x="6" y="12"/>
                    <a:pt x="6" y="12"/>
                    <a:pt x="6" y="12"/>
                  </a:cubicBezTo>
                  <a:cubicBezTo>
                    <a:pt x="3" y="12"/>
                    <a:pt x="0" y="9"/>
                    <a:pt x="0" y="6"/>
                  </a:cubicBezTo>
                  <a:cubicBezTo>
                    <a:pt x="0" y="2"/>
                    <a:pt x="3" y="0"/>
                    <a:pt x="6" y="0"/>
                  </a:cubicBezTo>
                  <a:cubicBezTo>
                    <a:pt x="234" y="0"/>
                    <a:pt x="234" y="0"/>
                    <a:pt x="234" y="0"/>
                  </a:cubicBezTo>
                  <a:cubicBezTo>
                    <a:pt x="238" y="0"/>
                    <a:pt x="240" y="2"/>
                    <a:pt x="240" y="6"/>
                  </a:cubicBezTo>
                  <a:cubicBezTo>
                    <a:pt x="240" y="9"/>
                    <a:pt x="238" y="12"/>
                    <a:pt x="23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j-lt"/>
              </a:endParaRPr>
            </a:p>
          </p:txBody>
        </p:sp>
        <p:sp>
          <p:nvSpPr>
            <p:cNvPr id="349" name="Freeform 91">
              <a:extLst>
                <a:ext uri="{FF2B5EF4-FFF2-40B4-BE49-F238E27FC236}">
                  <a16:creationId xmlns:a16="http://schemas.microsoft.com/office/drawing/2014/main" id="{6A20710A-A127-3045-90AC-4BEF3E718D67}"/>
                </a:ext>
              </a:extLst>
            </p:cNvPr>
            <p:cNvSpPr>
              <a:spLocks/>
            </p:cNvSpPr>
            <p:nvPr/>
          </p:nvSpPr>
          <p:spPr bwMode="auto">
            <a:xfrm>
              <a:off x="1406" y="1986"/>
              <a:ext cx="355" cy="17"/>
            </a:xfrm>
            <a:custGeom>
              <a:avLst/>
              <a:gdLst>
                <a:gd name="T0" fmla="*/ 234 w 240"/>
                <a:gd name="T1" fmla="*/ 12 h 12"/>
                <a:gd name="T2" fmla="*/ 6 w 240"/>
                <a:gd name="T3" fmla="*/ 12 h 12"/>
                <a:gd name="T4" fmla="*/ 0 w 240"/>
                <a:gd name="T5" fmla="*/ 6 h 12"/>
                <a:gd name="T6" fmla="*/ 6 w 240"/>
                <a:gd name="T7" fmla="*/ 0 h 12"/>
                <a:gd name="T8" fmla="*/ 234 w 240"/>
                <a:gd name="T9" fmla="*/ 0 h 12"/>
                <a:gd name="T10" fmla="*/ 240 w 240"/>
                <a:gd name="T11" fmla="*/ 6 h 12"/>
                <a:gd name="T12" fmla="*/ 234 w 240"/>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240" h="12">
                  <a:moveTo>
                    <a:pt x="234" y="12"/>
                  </a:moveTo>
                  <a:cubicBezTo>
                    <a:pt x="6" y="12"/>
                    <a:pt x="6" y="12"/>
                    <a:pt x="6" y="12"/>
                  </a:cubicBezTo>
                  <a:cubicBezTo>
                    <a:pt x="3" y="12"/>
                    <a:pt x="0" y="9"/>
                    <a:pt x="0" y="6"/>
                  </a:cubicBezTo>
                  <a:cubicBezTo>
                    <a:pt x="0" y="2"/>
                    <a:pt x="3" y="0"/>
                    <a:pt x="6" y="0"/>
                  </a:cubicBezTo>
                  <a:cubicBezTo>
                    <a:pt x="234" y="0"/>
                    <a:pt x="234" y="0"/>
                    <a:pt x="234" y="0"/>
                  </a:cubicBezTo>
                  <a:cubicBezTo>
                    <a:pt x="238" y="0"/>
                    <a:pt x="240" y="2"/>
                    <a:pt x="240" y="6"/>
                  </a:cubicBezTo>
                  <a:cubicBezTo>
                    <a:pt x="240" y="9"/>
                    <a:pt x="238" y="12"/>
                    <a:pt x="23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j-lt"/>
              </a:endParaRPr>
            </a:p>
          </p:txBody>
        </p:sp>
        <p:sp>
          <p:nvSpPr>
            <p:cNvPr id="350" name="Freeform 92">
              <a:extLst>
                <a:ext uri="{FF2B5EF4-FFF2-40B4-BE49-F238E27FC236}">
                  <a16:creationId xmlns:a16="http://schemas.microsoft.com/office/drawing/2014/main" id="{D7659633-77CA-5343-AA5A-F95F88663879}"/>
                </a:ext>
              </a:extLst>
            </p:cNvPr>
            <p:cNvSpPr>
              <a:spLocks/>
            </p:cNvSpPr>
            <p:nvPr/>
          </p:nvSpPr>
          <p:spPr bwMode="auto">
            <a:xfrm>
              <a:off x="1406" y="2057"/>
              <a:ext cx="355" cy="17"/>
            </a:xfrm>
            <a:custGeom>
              <a:avLst/>
              <a:gdLst>
                <a:gd name="T0" fmla="*/ 234 w 240"/>
                <a:gd name="T1" fmla="*/ 12 h 12"/>
                <a:gd name="T2" fmla="*/ 6 w 240"/>
                <a:gd name="T3" fmla="*/ 12 h 12"/>
                <a:gd name="T4" fmla="*/ 0 w 240"/>
                <a:gd name="T5" fmla="*/ 6 h 12"/>
                <a:gd name="T6" fmla="*/ 6 w 240"/>
                <a:gd name="T7" fmla="*/ 0 h 12"/>
                <a:gd name="T8" fmla="*/ 234 w 240"/>
                <a:gd name="T9" fmla="*/ 0 h 12"/>
                <a:gd name="T10" fmla="*/ 240 w 240"/>
                <a:gd name="T11" fmla="*/ 6 h 12"/>
                <a:gd name="T12" fmla="*/ 234 w 240"/>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240" h="12">
                  <a:moveTo>
                    <a:pt x="234" y="12"/>
                  </a:moveTo>
                  <a:cubicBezTo>
                    <a:pt x="6" y="12"/>
                    <a:pt x="6" y="12"/>
                    <a:pt x="6" y="12"/>
                  </a:cubicBezTo>
                  <a:cubicBezTo>
                    <a:pt x="3" y="12"/>
                    <a:pt x="0" y="9"/>
                    <a:pt x="0" y="6"/>
                  </a:cubicBezTo>
                  <a:cubicBezTo>
                    <a:pt x="0" y="2"/>
                    <a:pt x="3" y="0"/>
                    <a:pt x="6" y="0"/>
                  </a:cubicBezTo>
                  <a:cubicBezTo>
                    <a:pt x="234" y="0"/>
                    <a:pt x="234" y="0"/>
                    <a:pt x="234" y="0"/>
                  </a:cubicBezTo>
                  <a:cubicBezTo>
                    <a:pt x="238" y="0"/>
                    <a:pt x="240" y="2"/>
                    <a:pt x="240" y="6"/>
                  </a:cubicBezTo>
                  <a:cubicBezTo>
                    <a:pt x="240" y="9"/>
                    <a:pt x="238" y="12"/>
                    <a:pt x="23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j-lt"/>
              </a:endParaRPr>
            </a:p>
          </p:txBody>
        </p:sp>
      </p:grpSp>
      <p:sp>
        <p:nvSpPr>
          <p:cNvPr id="351" name="Freeform 144">
            <a:extLst>
              <a:ext uri="{FF2B5EF4-FFF2-40B4-BE49-F238E27FC236}">
                <a16:creationId xmlns:a16="http://schemas.microsoft.com/office/drawing/2014/main" id="{887C956D-5C6A-EF41-B68E-293B826857D7}"/>
              </a:ext>
            </a:extLst>
          </p:cNvPr>
          <p:cNvSpPr>
            <a:spLocks/>
          </p:cNvSpPr>
          <p:nvPr userDrawn="1"/>
        </p:nvSpPr>
        <p:spPr bwMode="auto">
          <a:xfrm rot="10800000">
            <a:off x="2171887" y="1915146"/>
            <a:ext cx="274440" cy="529622"/>
          </a:xfrm>
          <a:custGeom>
            <a:avLst/>
            <a:gdLst>
              <a:gd name="T0" fmla="*/ 116 w 154"/>
              <a:gd name="T1" fmla="*/ 167 h 297"/>
              <a:gd name="T2" fmla="*/ 83 w 154"/>
              <a:gd name="T3" fmla="*/ 119 h 297"/>
              <a:gd name="T4" fmla="*/ 83 w 154"/>
              <a:gd name="T5" fmla="*/ 18 h 297"/>
              <a:gd name="T6" fmla="*/ 83 w 154"/>
              <a:gd name="T7" fmla="*/ 17 h 297"/>
              <a:gd name="T8" fmla="*/ 83 w 154"/>
              <a:gd name="T9" fmla="*/ 17 h 297"/>
              <a:gd name="T10" fmla="*/ 109 w 154"/>
              <a:gd name="T11" fmla="*/ 34 h 297"/>
              <a:gd name="T12" fmla="*/ 118 w 154"/>
              <a:gd name="T13" fmla="*/ 33 h 297"/>
              <a:gd name="T14" fmla="*/ 119 w 154"/>
              <a:gd name="T15" fmla="*/ 30 h 297"/>
              <a:gd name="T16" fmla="*/ 116 w 154"/>
              <a:gd name="T17" fmla="*/ 25 h 297"/>
              <a:gd name="T18" fmla="*/ 80 w 154"/>
              <a:gd name="T19" fmla="*/ 1 h 297"/>
              <a:gd name="T20" fmla="*/ 80 w 154"/>
              <a:gd name="T21" fmla="*/ 1 h 297"/>
              <a:gd name="T22" fmla="*/ 80 w 154"/>
              <a:gd name="T23" fmla="*/ 1 h 297"/>
              <a:gd name="T24" fmla="*/ 80 w 154"/>
              <a:gd name="T25" fmla="*/ 1 h 297"/>
              <a:gd name="T26" fmla="*/ 79 w 154"/>
              <a:gd name="T27" fmla="*/ 0 h 297"/>
              <a:gd name="T28" fmla="*/ 79 w 154"/>
              <a:gd name="T29" fmla="*/ 0 h 297"/>
              <a:gd name="T30" fmla="*/ 77 w 154"/>
              <a:gd name="T31" fmla="*/ 0 h 297"/>
              <a:gd name="T32" fmla="*/ 77 w 154"/>
              <a:gd name="T33" fmla="*/ 0 h 297"/>
              <a:gd name="T34" fmla="*/ 76 w 154"/>
              <a:gd name="T35" fmla="*/ 0 h 297"/>
              <a:gd name="T36" fmla="*/ 75 w 154"/>
              <a:gd name="T37" fmla="*/ 0 h 297"/>
              <a:gd name="T38" fmla="*/ 74 w 154"/>
              <a:gd name="T39" fmla="*/ 1 h 297"/>
              <a:gd name="T40" fmla="*/ 74 w 154"/>
              <a:gd name="T41" fmla="*/ 1 h 297"/>
              <a:gd name="T42" fmla="*/ 74 w 154"/>
              <a:gd name="T43" fmla="*/ 1 h 297"/>
              <a:gd name="T44" fmla="*/ 74 w 154"/>
              <a:gd name="T45" fmla="*/ 1 h 297"/>
              <a:gd name="T46" fmla="*/ 38 w 154"/>
              <a:gd name="T47" fmla="*/ 25 h 297"/>
              <a:gd name="T48" fmla="*/ 37 w 154"/>
              <a:gd name="T49" fmla="*/ 33 h 297"/>
              <a:gd name="T50" fmla="*/ 45 w 154"/>
              <a:gd name="T51" fmla="*/ 34 h 297"/>
              <a:gd name="T52" fmla="*/ 71 w 154"/>
              <a:gd name="T53" fmla="*/ 17 h 297"/>
              <a:gd name="T54" fmla="*/ 71 w 154"/>
              <a:gd name="T55" fmla="*/ 17 h 297"/>
              <a:gd name="T56" fmla="*/ 71 w 154"/>
              <a:gd name="T57" fmla="*/ 18 h 297"/>
              <a:gd name="T58" fmla="*/ 71 w 154"/>
              <a:gd name="T59" fmla="*/ 119 h 297"/>
              <a:gd name="T60" fmla="*/ 38 w 154"/>
              <a:gd name="T61" fmla="*/ 167 h 297"/>
              <a:gd name="T62" fmla="*/ 0 w 154"/>
              <a:gd name="T63" fmla="*/ 226 h 297"/>
              <a:gd name="T64" fmla="*/ 0 w 154"/>
              <a:gd name="T65" fmla="*/ 255 h 297"/>
              <a:gd name="T66" fmla="*/ 0 w 154"/>
              <a:gd name="T67" fmla="*/ 280 h 297"/>
              <a:gd name="T68" fmla="*/ 0 w 154"/>
              <a:gd name="T69" fmla="*/ 291 h 297"/>
              <a:gd name="T70" fmla="*/ 6 w 154"/>
              <a:gd name="T71" fmla="*/ 297 h 297"/>
              <a:gd name="T72" fmla="*/ 12 w 154"/>
              <a:gd name="T73" fmla="*/ 291 h 297"/>
              <a:gd name="T74" fmla="*/ 12 w 154"/>
              <a:gd name="T75" fmla="*/ 280 h 297"/>
              <a:gd name="T76" fmla="*/ 12 w 154"/>
              <a:gd name="T77" fmla="*/ 280 h 297"/>
              <a:gd name="T78" fmla="*/ 12 w 154"/>
              <a:gd name="T79" fmla="*/ 226 h 297"/>
              <a:gd name="T80" fmla="*/ 45 w 154"/>
              <a:gd name="T81" fmla="*/ 177 h 297"/>
              <a:gd name="T82" fmla="*/ 77 w 154"/>
              <a:gd name="T83" fmla="*/ 146 h 297"/>
              <a:gd name="T84" fmla="*/ 109 w 154"/>
              <a:gd name="T85" fmla="*/ 177 h 297"/>
              <a:gd name="T86" fmla="*/ 142 w 154"/>
              <a:gd name="T87" fmla="*/ 226 h 297"/>
              <a:gd name="T88" fmla="*/ 142 w 154"/>
              <a:gd name="T89" fmla="*/ 280 h 297"/>
              <a:gd name="T90" fmla="*/ 142 w 154"/>
              <a:gd name="T91" fmla="*/ 280 h 297"/>
              <a:gd name="T92" fmla="*/ 142 w 154"/>
              <a:gd name="T93" fmla="*/ 291 h 297"/>
              <a:gd name="T94" fmla="*/ 148 w 154"/>
              <a:gd name="T95" fmla="*/ 297 h 297"/>
              <a:gd name="T96" fmla="*/ 154 w 154"/>
              <a:gd name="T97" fmla="*/ 291 h 297"/>
              <a:gd name="T98" fmla="*/ 154 w 154"/>
              <a:gd name="T99" fmla="*/ 280 h 297"/>
              <a:gd name="T100" fmla="*/ 154 w 154"/>
              <a:gd name="T101" fmla="*/ 255 h 297"/>
              <a:gd name="T102" fmla="*/ 154 w 154"/>
              <a:gd name="T103" fmla="*/ 226 h 297"/>
              <a:gd name="T104" fmla="*/ 116 w 154"/>
              <a:gd name="T105" fmla="*/ 167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54" h="297">
                <a:moveTo>
                  <a:pt x="116" y="167"/>
                </a:moveTo>
                <a:cubicBezTo>
                  <a:pt x="98" y="156"/>
                  <a:pt x="83" y="146"/>
                  <a:pt x="83" y="119"/>
                </a:cubicBezTo>
                <a:cubicBezTo>
                  <a:pt x="83" y="18"/>
                  <a:pt x="83" y="18"/>
                  <a:pt x="83" y="18"/>
                </a:cubicBezTo>
                <a:cubicBezTo>
                  <a:pt x="83" y="18"/>
                  <a:pt x="83" y="17"/>
                  <a:pt x="83" y="17"/>
                </a:cubicBezTo>
                <a:cubicBezTo>
                  <a:pt x="83" y="17"/>
                  <a:pt x="83" y="17"/>
                  <a:pt x="83" y="17"/>
                </a:cubicBezTo>
                <a:cubicBezTo>
                  <a:pt x="109" y="34"/>
                  <a:pt x="109" y="34"/>
                  <a:pt x="109" y="34"/>
                </a:cubicBezTo>
                <a:cubicBezTo>
                  <a:pt x="112" y="36"/>
                  <a:pt x="116" y="36"/>
                  <a:pt x="118" y="33"/>
                </a:cubicBezTo>
                <a:cubicBezTo>
                  <a:pt x="118" y="32"/>
                  <a:pt x="119" y="31"/>
                  <a:pt x="119" y="30"/>
                </a:cubicBezTo>
                <a:cubicBezTo>
                  <a:pt x="119" y="28"/>
                  <a:pt x="118" y="26"/>
                  <a:pt x="116" y="25"/>
                </a:cubicBezTo>
                <a:cubicBezTo>
                  <a:pt x="80" y="1"/>
                  <a:pt x="80" y="1"/>
                  <a:pt x="80" y="1"/>
                </a:cubicBezTo>
                <a:cubicBezTo>
                  <a:pt x="80" y="1"/>
                  <a:pt x="80" y="1"/>
                  <a:pt x="80" y="1"/>
                </a:cubicBezTo>
                <a:cubicBezTo>
                  <a:pt x="80" y="1"/>
                  <a:pt x="80" y="1"/>
                  <a:pt x="80" y="1"/>
                </a:cubicBezTo>
                <a:cubicBezTo>
                  <a:pt x="80" y="1"/>
                  <a:pt x="80" y="1"/>
                  <a:pt x="80" y="1"/>
                </a:cubicBezTo>
                <a:cubicBezTo>
                  <a:pt x="80" y="1"/>
                  <a:pt x="79" y="0"/>
                  <a:pt x="79" y="0"/>
                </a:cubicBezTo>
                <a:cubicBezTo>
                  <a:pt x="79" y="0"/>
                  <a:pt x="79" y="0"/>
                  <a:pt x="79" y="0"/>
                </a:cubicBezTo>
                <a:cubicBezTo>
                  <a:pt x="78" y="0"/>
                  <a:pt x="78" y="0"/>
                  <a:pt x="77" y="0"/>
                </a:cubicBezTo>
                <a:cubicBezTo>
                  <a:pt x="77" y="0"/>
                  <a:pt x="77" y="0"/>
                  <a:pt x="77" y="0"/>
                </a:cubicBezTo>
                <a:cubicBezTo>
                  <a:pt x="76" y="0"/>
                  <a:pt x="76" y="0"/>
                  <a:pt x="76" y="0"/>
                </a:cubicBezTo>
                <a:cubicBezTo>
                  <a:pt x="75" y="0"/>
                  <a:pt x="75" y="0"/>
                  <a:pt x="75" y="0"/>
                </a:cubicBezTo>
                <a:cubicBezTo>
                  <a:pt x="75" y="0"/>
                  <a:pt x="74" y="1"/>
                  <a:pt x="74" y="1"/>
                </a:cubicBezTo>
                <a:cubicBezTo>
                  <a:pt x="74" y="1"/>
                  <a:pt x="74" y="1"/>
                  <a:pt x="74" y="1"/>
                </a:cubicBezTo>
                <a:cubicBezTo>
                  <a:pt x="74" y="1"/>
                  <a:pt x="74" y="1"/>
                  <a:pt x="74" y="1"/>
                </a:cubicBezTo>
                <a:cubicBezTo>
                  <a:pt x="74" y="1"/>
                  <a:pt x="74" y="1"/>
                  <a:pt x="74" y="1"/>
                </a:cubicBezTo>
                <a:cubicBezTo>
                  <a:pt x="38" y="25"/>
                  <a:pt x="38" y="25"/>
                  <a:pt x="38" y="25"/>
                </a:cubicBezTo>
                <a:cubicBezTo>
                  <a:pt x="35" y="26"/>
                  <a:pt x="35" y="30"/>
                  <a:pt x="37" y="33"/>
                </a:cubicBezTo>
                <a:cubicBezTo>
                  <a:pt x="38" y="36"/>
                  <a:pt x="42" y="36"/>
                  <a:pt x="45" y="34"/>
                </a:cubicBezTo>
                <a:cubicBezTo>
                  <a:pt x="71" y="17"/>
                  <a:pt x="71" y="17"/>
                  <a:pt x="71" y="17"/>
                </a:cubicBezTo>
                <a:cubicBezTo>
                  <a:pt x="71" y="17"/>
                  <a:pt x="71" y="17"/>
                  <a:pt x="71" y="17"/>
                </a:cubicBezTo>
                <a:cubicBezTo>
                  <a:pt x="71" y="17"/>
                  <a:pt x="71" y="18"/>
                  <a:pt x="71" y="18"/>
                </a:cubicBezTo>
                <a:cubicBezTo>
                  <a:pt x="71" y="119"/>
                  <a:pt x="71" y="119"/>
                  <a:pt x="71" y="119"/>
                </a:cubicBezTo>
                <a:cubicBezTo>
                  <a:pt x="71" y="146"/>
                  <a:pt x="56" y="156"/>
                  <a:pt x="38" y="167"/>
                </a:cubicBezTo>
                <a:cubicBezTo>
                  <a:pt x="20" y="179"/>
                  <a:pt x="0" y="193"/>
                  <a:pt x="0" y="226"/>
                </a:cubicBezTo>
                <a:cubicBezTo>
                  <a:pt x="0" y="255"/>
                  <a:pt x="0" y="255"/>
                  <a:pt x="0" y="255"/>
                </a:cubicBezTo>
                <a:cubicBezTo>
                  <a:pt x="0" y="280"/>
                  <a:pt x="0" y="280"/>
                  <a:pt x="0" y="280"/>
                </a:cubicBezTo>
                <a:cubicBezTo>
                  <a:pt x="0" y="291"/>
                  <a:pt x="0" y="291"/>
                  <a:pt x="0" y="291"/>
                </a:cubicBezTo>
                <a:cubicBezTo>
                  <a:pt x="0" y="294"/>
                  <a:pt x="3" y="297"/>
                  <a:pt x="6" y="297"/>
                </a:cubicBezTo>
                <a:cubicBezTo>
                  <a:pt x="9" y="297"/>
                  <a:pt x="12" y="294"/>
                  <a:pt x="12" y="291"/>
                </a:cubicBezTo>
                <a:cubicBezTo>
                  <a:pt x="12" y="280"/>
                  <a:pt x="12" y="280"/>
                  <a:pt x="12" y="280"/>
                </a:cubicBezTo>
                <a:cubicBezTo>
                  <a:pt x="12" y="280"/>
                  <a:pt x="12" y="280"/>
                  <a:pt x="12" y="280"/>
                </a:cubicBezTo>
                <a:cubicBezTo>
                  <a:pt x="12" y="226"/>
                  <a:pt x="12" y="226"/>
                  <a:pt x="12" y="226"/>
                </a:cubicBezTo>
                <a:cubicBezTo>
                  <a:pt x="12" y="199"/>
                  <a:pt x="27" y="189"/>
                  <a:pt x="45" y="177"/>
                </a:cubicBezTo>
                <a:cubicBezTo>
                  <a:pt x="57" y="169"/>
                  <a:pt x="70" y="161"/>
                  <a:pt x="77" y="146"/>
                </a:cubicBezTo>
                <a:cubicBezTo>
                  <a:pt x="84" y="161"/>
                  <a:pt x="97" y="169"/>
                  <a:pt x="109" y="177"/>
                </a:cubicBezTo>
                <a:cubicBezTo>
                  <a:pt x="127" y="189"/>
                  <a:pt x="142" y="199"/>
                  <a:pt x="142" y="226"/>
                </a:cubicBezTo>
                <a:cubicBezTo>
                  <a:pt x="142" y="280"/>
                  <a:pt x="142" y="280"/>
                  <a:pt x="142" y="280"/>
                </a:cubicBezTo>
                <a:cubicBezTo>
                  <a:pt x="142" y="280"/>
                  <a:pt x="142" y="280"/>
                  <a:pt x="142" y="280"/>
                </a:cubicBezTo>
                <a:cubicBezTo>
                  <a:pt x="142" y="291"/>
                  <a:pt x="142" y="291"/>
                  <a:pt x="142" y="291"/>
                </a:cubicBezTo>
                <a:cubicBezTo>
                  <a:pt x="142" y="294"/>
                  <a:pt x="145" y="297"/>
                  <a:pt x="148" y="297"/>
                </a:cubicBezTo>
                <a:cubicBezTo>
                  <a:pt x="152" y="297"/>
                  <a:pt x="154" y="294"/>
                  <a:pt x="154" y="291"/>
                </a:cubicBezTo>
                <a:cubicBezTo>
                  <a:pt x="154" y="280"/>
                  <a:pt x="154" y="280"/>
                  <a:pt x="154" y="280"/>
                </a:cubicBezTo>
                <a:cubicBezTo>
                  <a:pt x="154" y="255"/>
                  <a:pt x="154" y="255"/>
                  <a:pt x="154" y="255"/>
                </a:cubicBezTo>
                <a:cubicBezTo>
                  <a:pt x="154" y="226"/>
                  <a:pt x="154" y="226"/>
                  <a:pt x="154" y="226"/>
                </a:cubicBezTo>
                <a:cubicBezTo>
                  <a:pt x="154" y="193"/>
                  <a:pt x="134" y="179"/>
                  <a:pt x="116" y="16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latin typeface="+mj-lt"/>
            </a:endParaRPr>
          </a:p>
        </p:txBody>
      </p:sp>
      <p:grpSp>
        <p:nvGrpSpPr>
          <p:cNvPr id="352" name="Group 351">
            <a:extLst>
              <a:ext uri="{FF2B5EF4-FFF2-40B4-BE49-F238E27FC236}">
                <a16:creationId xmlns:a16="http://schemas.microsoft.com/office/drawing/2014/main" id="{93CF84E6-DB80-C040-8D2B-6B117435B35D}"/>
              </a:ext>
            </a:extLst>
          </p:cNvPr>
          <p:cNvGrpSpPr>
            <a:grpSpLocks noChangeAspect="1"/>
          </p:cNvGrpSpPr>
          <p:nvPr userDrawn="1"/>
        </p:nvGrpSpPr>
        <p:grpSpPr bwMode="auto">
          <a:xfrm>
            <a:off x="7132640" y="1933804"/>
            <a:ext cx="491102" cy="492306"/>
            <a:chOff x="1378" y="455"/>
            <a:chExt cx="408" cy="409"/>
          </a:xfrm>
          <a:solidFill>
            <a:schemeClr val="accent1"/>
          </a:solidFill>
        </p:grpSpPr>
        <p:sp>
          <p:nvSpPr>
            <p:cNvPr id="353" name="Freeform 10">
              <a:extLst>
                <a:ext uri="{FF2B5EF4-FFF2-40B4-BE49-F238E27FC236}">
                  <a16:creationId xmlns:a16="http://schemas.microsoft.com/office/drawing/2014/main" id="{19E0843A-545A-5E44-8AF6-E92D9679B4AC}"/>
                </a:ext>
              </a:extLst>
            </p:cNvPr>
            <p:cNvSpPr>
              <a:spLocks noEditPoints="1"/>
            </p:cNvSpPr>
            <p:nvPr/>
          </p:nvSpPr>
          <p:spPr bwMode="auto">
            <a:xfrm>
              <a:off x="1412" y="489"/>
              <a:ext cx="340" cy="341"/>
            </a:xfrm>
            <a:custGeom>
              <a:avLst/>
              <a:gdLst>
                <a:gd name="T0" fmla="*/ 115 w 230"/>
                <a:gd name="T1" fmla="*/ 230 h 230"/>
                <a:gd name="T2" fmla="*/ 0 w 230"/>
                <a:gd name="T3" fmla="*/ 115 h 230"/>
                <a:gd name="T4" fmla="*/ 115 w 230"/>
                <a:gd name="T5" fmla="*/ 0 h 230"/>
                <a:gd name="T6" fmla="*/ 230 w 230"/>
                <a:gd name="T7" fmla="*/ 115 h 230"/>
                <a:gd name="T8" fmla="*/ 115 w 230"/>
                <a:gd name="T9" fmla="*/ 230 h 230"/>
                <a:gd name="T10" fmla="*/ 115 w 230"/>
                <a:gd name="T11" fmla="*/ 12 h 230"/>
                <a:gd name="T12" fmla="*/ 12 w 230"/>
                <a:gd name="T13" fmla="*/ 115 h 230"/>
                <a:gd name="T14" fmla="*/ 115 w 230"/>
                <a:gd name="T15" fmla="*/ 218 h 230"/>
                <a:gd name="T16" fmla="*/ 218 w 230"/>
                <a:gd name="T17" fmla="*/ 115 h 230"/>
                <a:gd name="T18" fmla="*/ 115 w 230"/>
                <a:gd name="T19" fmla="*/ 12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0" h="230">
                  <a:moveTo>
                    <a:pt x="115" y="230"/>
                  </a:moveTo>
                  <a:cubicBezTo>
                    <a:pt x="52" y="230"/>
                    <a:pt x="0" y="178"/>
                    <a:pt x="0" y="115"/>
                  </a:cubicBezTo>
                  <a:cubicBezTo>
                    <a:pt x="0" y="51"/>
                    <a:pt x="52" y="0"/>
                    <a:pt x="115" y="0"/>
                  </a:cubicBezTo>
                  <a:cubicBezTo>
                    <a:pt x="179" y="0"/>
                    <a:pt x="230" y="51"/>
                    <a:pt x="230" y="115"/>
                  </a:cubicBezTo>
                  <a:cubicBezTo>
                    <a:pt x="230" y="178"/>
                    <a:pt x="179" y="230"/>
                    <a:pt x="115" y="230"/>
                  </a:cubicBezTo>
                  <a:close/>
                  <a:moveTo>
                    <a:pt x="115" y="12"/>
                  </a:moveTo>
                  <a:cubicBezTo>
                    <a:pt x="59" y="12"/>
                    <a:pt x="12" y="58"/>
                    <a:pt x="12" y="115"/>
                  </a:cubicBezTo>
                  <a:cubicBezTo>
                    <a:pt x="12" y="172"/>
                    <a:pt x="59" y="218"/>
                    <a:pt x="115" y="218"/>
                  </a:cubicBezTo>
                  <a:cubicBezTo>
                    <a:pt x="172" y="218"/>
                    <a:pt x="218" y="172"/>
                    <a:pt x="218" y="115"/>
                  </a:cubicBezTo>
                  <a:cubicBezTo>
                    <a:pt x="218" y="58"/>
                    <a:pt x="172" y="12"/>
                    <a:pt x="115"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354" name="Freeform 11">
              <a:extLst>
                <a:ext uri="{FF2B5EF4-FFF2-40B4-BE49-F238E27FC236}">
                  <a16:creationId xmlns:a16="http://schemas.microsoft.com/office/drawing/2014/main" id="{E215F30D-61AD-A146-85D1-7B02FC0B2576}"/>
                </a:ext>
              </a:extLst>
            </p:cNvPr>
            <p:cNvSpPr>
              <a:spLocks noEditPoints="1"/>
            </p:cNvSpPr>
            <p:nvPr/>
          </p:nvSpPr>
          <p:spPr bwMode="auto">
            <a:xfrm>
              <a:off x="1498" y="574"/>
              <a:ext cx="170" cy="170"/>
            </a:xfrm>
            <a:custGeom>
              <a:avLst/>
              <a:gdLst>
                <a:gd name="T0" fmla="*/ 57 w 115"/>
                <a:gd name="T1" fmla="*/ 115 h 115"/>
                <a:gd name="T2" fmla="*/ 0 w 115"/>
                <a:gd name="T3" fmla="*/ 58 h 115"/>
                <a:gd name="T4" fmla="*/ 57 w 115"/>
                <a:gd name="T5" fmla="*/ 0 h 115"/>
                <a:gd name="T6" fmla="*/ 115 w 115"/>
                <a:gd name="T7" fmla="*/ 58 h 115"/>
                <a:gd name="T8" fmla="*/ 57 w 115"/>
                <a:gd name="T9" fmla="*/ 115 h 115"/>
                <a:gd name="T10" fmla="*/ 57 w 115"/>
                <a:gd name="T11" fmla="*/ 12 h 115"/>
                <a:gd name="T12" fmla="*/ 12 w 115"/>
                <a:gd name="T13" fmla="*/ 58 h 115"/>
                <a:gd name="T14" fmla="*/ 57 w 115"/>
                <a:gd name="T15" fmla="*/ 103 h 115"/>
                <a:gd name="T16" fmla="*/ 103 w 115"/>
                <a:gd name="T17" fmla="*/ 58 h 115"/>
                <a:gd name="T18" fmla="*/ 57 w 115"/>
                <a:gd name="T19" fmla="*/ 12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5" h="115">
                  <a:moveTo>
                    <a:pt x="57" y="115"/>
                  </a:moveTo>
                  <a:cubicBezTo>
                    <a:pt x="26" y="115"/>
                    <a:pt x="0" y="90"/>
                    <a:pt x="0" y="58"/>
                  </a:cubicBezTo>
                  <a:cubicBezTo>
                    <a:pt x="0" y="26"/>
                    <a:pt x="26" y="0"/>
                    <a:pt x="57" y="0"/>
                  </a:cubicBezTo>
                  <a:cubicBezTo>
                    <a:pt x="89" y="0"/>
                    <a:pt x="115" y="26"/>
                    <a:pt x="115" y="58"/>
                  </a:cubicBezTo>
                  <a:cubicBezTo>
                    <a:pt x="115" y="90"/>
                    <a:pt x="89" y="115"/>
                    <a:pt x="57" y="115"/>
                  </a:cubicBezTo>
                  <a:close/>
                  <a:moveTo>
                    <a:pt x="57" y="12"/>
                  </a:moveTo>
                  <a:cubicBezTo>
                    <a:pt x="32" y="12"/>
                    <a:pt x="12" y="33"/>
                    <a:pt x="12" y="58"/>
                  </a:cubicBezTo>
                  <a:cubicBezTo>
                    <a:pt x="12" y="83"/>
                    <a:pt x="32" y="103"/>
                    <a:pt x="57" y="103"/>
                  </a:cubicBezTo>
                  <a:cubicBezTo>
                    <a:pt x="83" y="103"/>
                    <a:pt x="103" y="83"/>
                    <a:pt x="103" y="58"/>
                  </a:cubicBezTo>
                  <a:cubicBezTo>
                    <a:pt x="103" y="33"/>
                    <a:pt x="83" y="12"/>
                    <a:pt x="57"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355" name="Freeform 12">
              <a:extLst>
                <a:ext uri="{FF2B5EF4-FFF2-40B4-BE49-F238E27FC236}">
                  <a16:creationId xmlns:a16="http://schemas.microsoft.com/office/drawing/2014/main" id="{B99AB6FD-96E3-0141-8570-EF1AD6989162}"/>
                </a:ext>
              </a:extLst>
            </p:cNvPr>
            <p:cNvSpPr>
              <a:spLocks/>
            </p:cNvSpPr>
            <p:nvPr/>
          </p:nvSpPr>
          <p:spPr bwMode="auto">
            <a:xfrm>
              <a:off x="1573" y="455"/>
              <a:ext cx="18" cy="409"/>
            </a:xfrm>
            <a:custGeom>
              <a:avLst/>
              <a:gdLst>
                <a:gd name="T0" fmla="*/ 6 w 12"/>
                <a:gd name="T1" fmla="*/ 276 h 276"/>
                <a:gd name="T2" fmla="*/ 0 w 12"/>
                <a:gd name="T3" fmla="*/ 270 h 276"/>
                <a:gd name="T4" fmla="*/ 0 w 12"/>
                <a:gd name="T5" fmla="*/ 6 h 276"/>
                <a:gd name="T6" fmla="*/ 6 w 12"/>
                <a:gd name="T7" fmla="*/ 0 h 276"/>
                <a:gd name="T8" fmla="*/ 12 w 12"/>
                <a:gd name="T9" fmla="*/ 6 h 276"/>
                <a:gd name="T10" fmla="*/ 12 w 12"/>
                <a:gd name="T11" fmla="*/ 270 h 276"/>
                <a:gd name="T12" fmla="*/ 6 w 12"/>
                <a:gd name="T13" fmla="*/ 276 h 276"/>
              </a:gdLst>
              <a:ahLst/>
              <a:cxnLst>
                <a:cxn ang="0">
                  <a:pos x="T0" y="T1"/>
                </a:cxn>
                <a:cxn ang="0">
                  <a:pos x="T2" y="T3"/>
                </a:cxn>
                <a:cxn ang="0">
                  <a:pos x="T4" y="T5"/>
                </a:cxn>
                <a:cxn ang="0">
                  <a:pos x="T6" y="T7"/>
                </a:cxn>
                <a:cxn ang="0">
                  <a:pos x="T8" y="T9"/>
                </a:cxn>
                <a:cxn ang="0">
                  <a:pos x="T10" y="T11"/>
                </a:cxn>
                <a:cxn ang="0">
                  <a:pos x="T12" y="T13"/>
                </a:cxn>
              </a:cxnLst>
              <a:rect l="0" t="0" r="r" b="b"/>
              <a:pathLst>
                <a:path w="12" h="276">
                  <a:moveTo>
                    <a:pt x="6" y="276"/>
                  </a:moveTo>
                  <a:cubicBezTo>
                    <a:pt x="3" y="276"/>
                    <a:pt x="0" y="273"/>
                    <a:pt x="0" y="270"/>
                  </a:cubicBezTo>
                  <a:cubicBezTo>
                    <a:pt x="0" y="6"/>
                    <a:pt x="0" y="6"/>
                    <a:pt x="0" y="6"/>
                  </a:cubicBezTo>
                  <a:cubicBezTo>
                    <a:pt x="0" y="3"/>
                    <a:pt x="3" y="0"/>
                    <a:pt x="6" y="0"/>
                  </a:cubicBezTo>
                  <a:cubicBezTo>
                    <a:pt x="10" y="0"/>
                    <a:pt x="12" y="3"/>
                    <a:pt x="12" y="6"/>
                  </a:cubicBezTo>
                  <a:cubicBezTo>
                    <a:pt x="12" y="270"/>
                    <a:pt x="12" y="270"/>
                    <a:pt x="12" y="270"/>
                  </a:cubicBezTo>
                  <a:cubicBezTo>
                    <a:pt x="12" y="273"/>
                    <a:pt x="10" y="276"/>
                    <a:pt x="6" y="2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356" name="Freeform 13">
              <a:extLst>
                <a:ext uri="{FF2B5EF4-FFF2-40B4-BE49-F238E27FC236}">
                  <a16:creationId xmlns:a16="http://schemas.microsoft.com/office/drawing/2014/main" id="{B8756B43-11EC-4C44-B2BA-7B15246B220E}"/>
                </a:ext>
              </a:extLst>
            </p:cNvPr>
            <p:cNvSpPr>
              <a:spLocks/>
            </p:cNvSpPr>
            <p:nvPr/>
          </p:nvSpPr>
          <p:spPr bwMode="auto">
            <a:xfrm>
              <a:off x="1378" y="651"/>
              <a:ext cx="408" cy="17"/>
            </a:xfrm>
            <a:custGeom>
              <a:avLst/>
              <a:gdLst>
                <a:gd name="T0" fmla="*/ 270 w 276"/>
                <a:gd name="T1" fmla="*/ 12 h 12"/>
                <a:gd name="T2" fmla="*/ 6 w 276"/>
                <a:gd name="T3" fmla="*/ 12 h 12"/>
                <a:gd name="T4" fmla="*/ 0 w 276"/>
                <a:gd name="T5" fmla="*/ 6 h 12"/>
                <a:gd name="T6" fmla="*/ 6 w 276"/>
                <a:gd name="T7" fmla="*/ 0 h 12"/>
                <a:gd name="T8" fmla="*/ 270 w 276"/>
                <a:gd name="T9" fmla="*/ 0 h 12"/>
                <a:gd name="T10" fmla="*/ 276 w 276"/>
                <a:gd name="T11" fmla="*/ 6 h 12"/>
                <a:gd name="T12" fmla="*/ 270 w 276"/>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276" h="12">
                  <a:moveTo>
                    <a:pt x="270" y="12"/>
                  </a:moveTo>
                  <a:cubicBezTo>
                    <a:pt x="6" y="12"/>
                    <a:pt x="6" y="12"/>
                    <a:pt x="6" y="12"/>
                  </a:cubicBezTo>
                  <a:cubicBezTo>
                    <a:pt x="3" y="12"/>
                    <a:pt x="0" y="9"/>
                    <a:pt x="0" y="6"/>
                  </a:cubicBezTo>
                  <a:cubicBezTo>
                    <a:pt x="0" y="3"/>
                    <a:pt x="3" y="0"/>
                    <a:pt x="6" y="0"/>
                  </a:cubicBezTo>
                  <a:cubicBezTo>
                    <a:pt x="270" y="0"/>
                    <a:pt x="270" y="0"/>
                    <a:pt x="270" y="0"/>
                  </a:cubicBezTo>
                  <a:cubicBezTo>
                    <a:pt x="274" y="0"/>
                    <a:pt x="276" y="3"/>
                    <a:pt x="276" y="6"/>
                  </a:cubicBezTo>
                  <a:cubicBezTo>
                    <a:pt x="276" y="9"/>
                    <a:pt x="274" y="12"/>
                    <a:pt x="27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grpSp>
      <p:grpSp>
        <p:nvGrpSpPr>
          <p:cNvPr id="357" name="Group 60">
            <a:extLst>
              <a:ext uri="{FF2B5EF4-FFF2-40B4-BE49-F238E27FC236}">
                <a16:creationId xmlns:a16="http://schemas.microsoft.com/office/drawing/2014/main" id="{3B66017D-AE30-3842-A30B-430AD751F9D3}"/>
              </a:ext>
            </a:extLst>
          </p:cNvPr>
          <p:cNvGrpSpPr>
            <a:grpSpLocks noChangeAspect="1"/>
          </p:cNvGrpSpPr>
          <p:nvPr userDrawn="1"/>
        </p:nvGrpSpPr>
        <p:grpSpPr bwMode="auto">
          <a:xfrm>
            <a:off x="3334652" y="5494451"/>
            <a:ext cx="481666" cy="480536"/>
            <a:chOff x="348" y="1721"/>
            <a:chExt cx="426" cy="425"/>
          </a:xfrm>
          <a:solidFill>
            <a:schemeClr val="accent1"/>
          </a:solidFill>
        </p:grpSpPr>
        <p:sp>
          <p:nvSpPr>
            <p:cNvPr id="358" name="Freeform 61">
              <a:extLst>
                <a:ext uri="{FF2B5EF4-FFF2-40B4-BE49-F238E27FC236}">
                  <a16:creationId xmlns:a16="http://schemas.microsoft.com/office/drawing/2014/main" id="{2C5B2D4E-1F4D-CB46-A341-2B749AC7F16E}"/>
                </a:ext>
              </a:extLst>
            </p:cNvPr>
            <p:cNvSpPr>
              <a:spLocks noEditPoints="1"/>
            </p:cNvSpPr>
            <p:nvPr/>
          </p:nvSpPr>
          <p:spPr bwMode="auto">
            <a:xfrm>
              <a:off x="348" y="1721"/>
              <a:ext cx="373" cy="372"/>
            </a:xfrm>
            <a:custGeom>
              <a:avLst/>
              <a:gdLst>
                <a:gd name="T0" fmla="*/ 126 w 252"/>
                <a:gd name="T1" fmla="*/ 252 h 252"/>
                <a:gd name="T2" fmla="*/ 0 w 252"/>
                <a:gd name="T3" fmla="*/ 126 h 252"/>
                <a:gd name="T4" fmla="*/ 126 w 252"/>
                <a:gd name="T5" fmla="*/ 0 h 252"/>
                <a:gd name="T6" fmla="*/ 252 w 252"/>
                <a:gd name="T7" fmla="*/ 126 h 252"/>
                <a:gd name="T8" fmla="*/ 126 w 252"/>
                <a:gd name="T9" fmla="*/ 252 h 252"/>
                <a:gd name="T10" fmla="*/ 126 w 252"/>
                <a:gd name="T11" fmla="*/ 12 h 252"/>
                <a:gd name="T12" fmla="*/ 12 w 252"/>
                <a:gd name="T13" fmla="*/ 126 h 252"/>
                <a:gd name="T14" fmla="*/ 126 w 252"/>
                <a:gd name="T15" fmla="*/ 240 h 252"/>
                <a:gd name="T16" fmla="*/ 240 w 252"/>
                <a:gd name="T17" fmla="*/ 126 h 252"/>
                <a:gd name="T18" fmla="*/ 126 w 252"/>
                <a:gd name="T19" fmla="*/ 12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2" h="252">
                  <a:moveTo>
                    <a:pt x="126" y="252"/>
                  </a:moveTo>
                  <a:cubicBezTo>
                    <a:pt x="56" y="252"/>
                    <a:pt x="0" y="195"/>
                    <a:pt x="0" y="126"/>
                  </a:cubicBezTo>
                  <a:cubicBezTo>
                    <a:pt x="0" y="56"/>
                    <a:pt x="56" y="0"/>
                    <a:pt x="126" y="0"/>
                  </a:cubicBezTo>
                  <a:cubicBezTo>
                    <a:pt x="195" y="0"/>
                    <a:pt x="252" y="56"/>
                    <a:pt x="252" y="126"/>
                  </a:cubicBezTo>
                  <a:cubicBezTo>
                    <a:pt x="252" y="195"/>
                    <a:pt x="195" y="252"/>
                    <a:pt x="126" y="252"/>
                  </a:cubicBezTo>
                  <a:close/>
                  <a:moveTo>
                    <a:pt x="126" y="12"/>
                  </a:moveTo>
                  <a:cubicBezTo>
                    <a:pt x="63" y="12"/>
                    <a:pt x="12" y="63"/>
                    <a:pt x="12" y="126"/>
                  </a:cubicBezTo>
                  <a:cubicBezTo>
                    <a:pt x="12" y="188"/>
                    <a:pt x="63" y="240"/>
                    <a:pt x="126" y="240"/>
                  </a:cubicBezTo>
                  <a:cubicBezTo>
                    <a:pt x="188" y="240"/>
                    <a:pt x="240" y="188"/>
                    <a:pt x="240" y="126"/>
                  </a:cubicBezTo>
                  <a:cubicBezTo>
                    <a:pt x="240" y="63"/>
                    <a:pt x="188" y="12"/>
                    <a:pt x="12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359" name="Freeform 62">
              <a:extLst>
                <a:ext uri="{FF2B5EF4-FFF2-40B4-BE49-F238E27FC236}">
                  <a16:creationId xmlns:a16="http://schemas.microsoft.com/office/drawing/2014/main" id="{DD515909-F712-6D4B-BF72-2C4B8885D1C9}"/>
                </a:ext>
              </a:extLst>
            </p:cNvPr>
            <p:cNvSpPr>
              <a:spLocks/>
            </p:cNvSpPr>
            <p:nvPr/>
          </p:nvSpPr>
          <p:spPr bwMode="auto">
            <a:xfrm>
              <a:off x="650" y="2022"/>
              <a:ext cx="124" cy="124"/>
            </a:xfrm>
            <a:custGeom>
              <a:avLst/>
              <a:gdLst>
                <a:gd name="T0" fmla="*/ 78 w 84"/>
                <a:gd name="T1" fmla="*/ 84 h 84"/>
                <a:gd name="T2" fmla="*/ 73 w 84"/>
                <a:gd name="T3" fmla="*/ 82 h 84"/>
                <a:gd name="T4" fmla="*/ 2 w 84"/>
                <a:gd name="T5" fmla="*/ 11 h 84"/>
                <a:gd name="T6" fmla="*/ 2 w 84"/>
                <a:gd name="T7" fmla="*/ 2 h 84"/>
                <a:gd name="T8" fmla="*/ 11 w 84"/>
                <a:gd name="T9" fmla="*/ 2 h 84"/>
                <a:gd name="T10" fmla="*/ 82 w 84"/>
                <a:gd name="T11" fmla="*/ 73 h 84"/>
                <a:gd name="T12" fmla="*/ 82 w 84"/>
                <a:gd name="T13" fmla="*/ 82 h 84"/>
                <a:gd name="T14" fmla="*/ 78 w 84"/>
                <a:gd name="T15" fmla="*/ 84 h 8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84">
                  <a:moveTo>
                    <a:pt x="78" y="84"/>
                  </a:moveTo>
                  <a:cubicBezTo>
                    <a:pt x="76" y="84"/>
                    <a:pt x="75" y="83"/>
                    <a:pt x="73" y="82"/>
                  </a:cubicBezTo>
                  <a:cubicBezTo>
                    <a:pt x="2" y="11"/>
                    <a:pt x="2" y="11"/>
                    <a:pt x="2" y="11"/>
                  </a:cubicBezTo>
                  <a:cubicBezTo>
                    <a:pt x="0" y="8"/>
                    <a:pt x="0" y="5"/>
                    <a:pt x="2" y="2"/>
                  </a:cubicBezTo>
                  <a:cubicBezTo>
                    <a:pt x="5" y="0"/>
                    <a:pt x="8" y="0"/>
                    <a:pt x="11" y="2"/>
                  </a:cubicBezTo>
                  <a:cubicBezTo>
                    <a:pt x="82" y="73"/>
                    <a:pt x="82" y="73"/>
                    <a:pt x="82" y="73"/>
                  </a:cubicBezTo>
                  <a:cubicBezTo>
                    <a:pt x="84" y="76"/>
                    <a:pt x="84" y="80"/>
                    <a:pt x="82" y="82"/>
                  </a:cubicBezTo>
                  <a:cubicBezTo>
                    <a:pt x="81" y="83"/>
                    <a:pt x="79" y="84"/>
                    <a:pt x="78"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360" name="Freeform 63">
              <a:extLst>
                <a:ext uri="{FF2B5EF4-FFF2-40B4-BE49-F238E27FC236}">
                  <a16:creationId xmlns:a16="http://schemas.microsoft.com/office/drawing/2014/main" id="{CC9BE79E-AA71-604B-8FB7-CFEA0AC849D7}"/>
                </a:ext>
              </a:extLst>
            </p:cNvPr>
            <p:cNvSpPr>
              <a:spLocks noEditPoints="1"/>
            </p:cNvSpPr>
            <p:nvPr/>
          </p:nvSpPr>
          <p:spPr bwMode="auto">
            <a:xfrm>
              <a:off x="412" y="1783"/>
              <a:ext cx="244" cy="248"/>
            </a:xfrm>
            <a:custGeom>
              <a:avLst/>
              <a:gdLst>
                <a:gd name="T0" fmla="*/ 66 w 165"/>
                <a:gd name="T1" fmla="*/ 168 h 168"/>
                <a:gd name="T2" fmla="*/ 60 w 165"/>
                <a:gd name="T3" fmla="*/ 146 h 168"/>
                <a:gd name="T4" fmla="*/ 27 w 165"/>
                <a:gd name="T5" fmla="*/ 143 h 168"/>
                <a:gd name="T6" fmla="*/ 1 w 165"/>
                <a:gd name="T7" fmla="*/ 110 h 168"/>
                <a:gd name="T8" fmla="*/ 3 w 165"/>
                <a:gd name="T9" fmla="*/ 102 h 168"/>
                <a:gd name="T10" fmla="*/ 17 w 165"/>
                <a:gd name="T11" fmla="*/ 74 h 168"/>
                <a:gd name="T12" fmla="*/ 0 w 165"/>
                <a:gd name="T13" fmla="*/ 62 h 168"/>
                <a:gd name="T14" fmla="*/ 19 w 165"/>
                <a:gd name="T15" fmla="*/ 26 h 168"/>
                <a:gd name="T16" fmla="*/ 42 w 165"/>
                <a:gd name="T17" fmla="*/ 32 h 168"/>
                <a:gd name="T18" fmla="*/ 60 w 165"/>
                <a:gd name="T19" fmla="*/ 6 h 168"/>
                <a:gd name="T20" fmla="*/ 102 w 165"/>
                <a:gd name="T21" fmla="*/ 0 h 168"/>
                <a:gd name="T22" fmla="*/ 108 w 165"/>
                <a:gd name="T23" fmla="*/ 23 h 168"/>
                <a:gd name="T24" fmla="*/ 138 w 165"/>
                <a:gd name="T25" fmla="*/ 24 h 168"/>
                <a:gd name="T26" fmla="*/ 146 w 165"/>
                <a:gd name="T27" fmla="*/ 26 h 168"/>
                <a:gd name="T28" fmla="*/ 165 w 165"/>
                <a:gd name="T29" fmla="*/ 62 h 168"/>
                <a:gd name="T30" fmla="*/ 148 w 165"/>
                <a:gd name="T31" fmla="*/ 74 h 168"/>
                <a:gd name="T32" fmla="*/ 162 w 165"/>
                <a:gd name="T33" fmla="*/ 102 h 168"/>
                <a:gd name="T34" fmla="*/ 164 w 165"/>
                <a:gd name="T35" fmla="*/ 110 h 168"/>
                <a:gd name="T36" fmla="*/ 143 w 165"/>
                <a:gd name="T37" fmla="*/ 144 h 168"/>
                <a:gd name="T38" fmla="*/ 124 w 165"/>
                <a:gd name="T39" fmla="*/ 135 h 168"/>
                <a:gd name="T40" fmla="*/ 108 w 165"/>
                <a:gd name="T41" fmla="*/ 162 h 168"/>
                <a:gd name="T42" fmla="*/ 72 w 165"/>
                <a:gd name="T43" fmla="*/ 156 h 168"/>
                <a:gd name="T44" fmla="*/ 96 w 165"/>
                <a:gd name="T45" fmla="*/ 141 h 168"/>
                <a:gd name="T46" fmla="*/ 120 w 165"/>
                <a:gd name="T47" fmla="*/ 123 h 168"/>
                <a:gd name="T48" fmla="*/ 139 w 165"/>
                <a:gd name="T49" fmla="*/ 130 h 168"/>
                <a:gd name="T50" fmla="*/ 138 w 165"/>
                <a:gd name="T51" fmla="*/ 102 h 168"/>
                <a:gd name="T52" fmla="*/ 135 w 165"/>
                <a:gd name="T53" fmla="*/ 72 h 168"/>
                <a:gd name="T54" fmla="*/ 151 w 165"/>
                <a:gd name="T55" fmla="*/ 58 h 168"/>
                <a:gd name="T56" fmla="*/ 127 w 165"/>
                <a:gd name="T57" fmla="*/ 45 h 168"/>
                <a:gd name="T58" fmla="*/ 100 w 165"/>
                <a:gd name="T59" fmla="*/ 32 h 168"/>
                <a:gd name="T60" fmla="*/ 96 w 165"/>
                <a:gd name="T61" fmla="*/ 12 h 168"/>
                <a:gd name="T62" fmla="*/ 72 w 165"/>
                <a:gd name="T63" fmla="*/ 26 h 168"/>
                <a:gd name="T64" fmla="*/ 47 w 165"/>
                <a:gd name="T65" fmla="*/ 44 h 168"/>
                <a:gd name="T66" fmla="*/ 27 w 165"/>
                <a:gd name="T67" fmla="*/ 37 h 168"/>
                <a:gd name="T68" fmla="*/ 27 w 165"/>
                <a:gd name="T69" fmla="*/ 65 h 168"/>
                <a:gd name="T70" fmla="*/ 30 w 165"/>
                <a:gd name="T71" fmla="*/ 95 h 168"/>
                <a:gd name="T72" fmla="*/ 14 w 165"/>
                <a:gd name="T73" fmla="*/ 109 h 168"/>
                <a:gd name="T74" fmla="*/ 40 w 165"/>
                <a:gd name="T75" fmla="*/ 123 h 168"/>
                <a:gd name="T76" fmla="*/ 67 w 165"/>
                <a:gd name="T77" fmla="*/ 135 h 168"/>
                <a:gd name="T78" fmla="*/ 72 w 165"/>
                <a:gd name="T79" fmla="*/ 15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65" h="168">
                  <a:moveTo>
                    <a:pt x="102" y="168"/>
                  </a:moveTo>
                  <a:cubicBezTo>
                    <a:pt x="66" y="168"/>
                    <a:pt x="66" y="168"/>
                    <a:pt x="66" y="168"/>
                  </a:cubicBezTo>
                  <a:cubicBezTo>
                    <a:pt x="63" y="168"/>
                    <a:pt x="60" y="165"/>
                    <a:pt x="60" y="162"/>
                  </a:cubicBezTo>
                  <a:cubicBezTo>
                    <a:pt x="60" y="146"/>
                    <a:pt x="60" y="146"/>
                    <a:pt x="60" y="146"/>
                  </a:cubicBezTo>
                  <a:cubicBezTo>
                    <a:pt x="52" y="143"/>
                    <a:pt x="47" y="139"/>
                    <a:pt x="42" y="135"/>
                  </a:cubicBezTo>
                  <a:cubicBezTo>
                    <a:pt x="27" y="143"/>
                    <a:pt x="27" y="143"/>
                    <a:pt x="27" y="143"/>
                  </a:cubicBezTo>
                  <a:cubicBezTo>
                    <a:pt x="24" y="145"/>
                    <a:pt x="21" y="144"/>
                    <a:pt x="19" y="141"/>
                  </a:cubicBezTo>
                  <a:cubicBezTo>
                    <a:pt x="1" y="110"/>
                    <a:pt x="1" y="110"/>
                    <a:pt x="1" y="110"/>
                  </a:cubicBezTo>
                  <a:cubicBezTo>
                    <a:pt x="0" y="109"/>
                    <a:pt x="0" y="107"/>
                    <a:pt x="0" y="106"/>
                  </a:cubicBezTo>
                  <a:cubicBezTo>
                    <a:pt x="1" y="104"/>
                    <a:pt x="2" y="103"/>
                    <a:pt x="3" y="102"/>
                  </a:cubicBezTo>
                  <a:cubicBezTo>
                    <a:pt x="17" y="94"/>
                    <a:pt x="17" y="94"/>
                    <a:pt x="17" y="94"/>
                  </a:cubicBezTo>
                  <a:cubicBezTo>
                    <a:pt x="16" y="87"/>
                    <a:pt x="16" y="80"/>
                    <a:pt x="17" y="74"/>
                  </a:cubicBezTo>
                  <a:cubicBezTo>
                    <a:pt x="3" y="65"/>
                    <a:pt x="3" y="65"/>
                    <a:pt x="3" y="65"/>
                  </a:cubicBezTo>
                  <a:cubicBezTo>
                    <a:pt x="2" y="65"/>
                    <a:pt x="1" y="63"/>
                    <a:pt x="0" y="62"/>
                  </a:cubicBezTo>
                  <a:cubicBezTo>
                    <a:pt x="0" y="60"/>
                    <a:pt x="0" y="59"/>
                    <a:pt x="1" y="57"/>
                  </a:cubicBezTo>
                  <a:cubicBezTo>
                    <a:pt x="19" y="26"/>
                    <a:pt x="19" y="26"/>
                    <a:pt x="19" y="26"/>
                  </a:cubicBezTo>
                  <a:cubicBezTo>
                    <a:pt x="21" y="23"/>
                    <a:pt x="25" y="22"/>
                    <a:pt x="27" y="24"/>
                  </a:cubicBezTo>
                  <a:cubicBezTo>
                    <a:pt x="42" y="32"/>
                    <a:pt x="42" y="32"/>
                    <a:pt x="42" y="32"/>
                  </a:cubicBezTo>
                  <a:cubicBezTo>
                    <a:pt x="47" y="28"/>
                    <a:pt x="52" y="24"/>
                    <a:pt x="60" y="22"/>
                  </a:cubicBezTo>
                  <a:cubicBezTo>
                    <a:pt x="60" y="6"/>
                    <a:pt x="60" y="6"/>
                    <a:pt x="60" y="6"/>
                  </a:cubicBezTo>
                  <a:cubicBezTo>
                    <a:pt x="60" y="2"/>
                    <a:pt x="63" y="0"/>
                    <a:pt x="66" y="0"/>
                  </a:cubicBezTo>
                  <a:cubicBezTo>
                    <a:pt x="102" y="0"/>
                    <a:pt x="102" y="0"/>
                    <a:pt x="102" y="0"/>
                  </a:cubicBezTo>
                  <a:cubicBezTo>
                    <a:pt x="105" y="0"/>
                    <a:pt x="108" y="2"/>
                    <a:pt x="108" y="6"/>
                  </a:cubicBezTo>
                  <a:cubicBezTo>
                    <a:pt x="108" y="23"/>
                    <a:pt x="108" y="23"/>
                    <a:pt x="108" y="23"/>
                  </a:cubicBezTo>
                  <a:cubicBezTo>
                    <a:pt x="115" y="26"/>
                    <a:pt x="120" y="29"/>
                    <a:pt x="124" y="32"/>
                  </a:cubicBezTo>
                  <a:cubicBezTo>
                    <a:pt x="138" y="24"/>
                    <a:pt x="138" y="24"/>
                    <a:pt x="138" y="24"/>
                  </a:cubicBezTo>
                  <a:cubicBezTo>
                    <a:pt x="139" y="23"/>
                    <a:pt x="141" y="23"/>
                    <a:pt x="143" y="23"/>
                  </a:cubicBezTo>
                  <a:cubicBezTo>
                    <a:pt x="144" y="24"/>
                    <a:pt x="146" y="25"/>
                    <a:pt x="146" y="26"/>
                  </a:cubicBezTo>
                  <a:cubicBezTo>
                    <a:pt x="164" y="57"/>
                    <a:pt x="164" y="57"/>
                    <a:pt x="164" y="57"/>
                  </a:cubicBezTo>
                  <a:cubicBezTo>
                    <a:pt x="165" y="59"/>
                    <a:pt x="165" y="60"/>
                    <a:pt x="165" y="62"/>
                  </a:cubicBezTo>
                  <a:cubicBezTo>
                    <a:pt x="165" y="63"/>
                    <a:pt x="164" y="65"/>
                    <a:pt x="162" y="65"/>
                  </a:cubicBezTo>
                  <a:cubicBezTo>
                    <a:pt x="148" y="74"/>
                    <a:pt x="148" y="74"/>
                    <a:pt x="148" y="74"/>
                  </a:cubicBezTo>
                  <a:cubicBezTo>
                    <a:pt x="149" y="80"/>
                    <a:pt x="149" y="87"/>
                    <a:pt x="148" y="94"/>
                  </a:cubicBezTo>
                  <a:cubicBezTo>
                    <a:pt x="162" y="102"/>
                    <a:pt x="162" y="102"/>
                    <a:pt x="162" y="102"/>
                  </a:cubicBezTo>
                  <a:cubicBezTo>
                    <a:pt x="164" y="103"/>
                    <a:pt x="165" y="104"/>
                    <a:pt x="165" y="106"/>
                  </a:cubicBezTo>
                  <a:cubicBezTo>
                    <a:pt x="165" y="107"/>
                    <a:pt x="165" y="109"/>
                    <a:pt x="164" y="110"/>
                  </a:cubicBezTo>
                  <a:cubicBezTo>
                    <a:pt x="146" y="141"/>
                    <a:pt x="146" y="141"/>
                    <a:pt x="146" y="141"/>
                  </a:cubicBezTo>
                  <a:cubicBezTo>
                    <a:pt x="146" y="143"/>
                    <a:pt x="144" y="144"/>
                    <a:pt x="143" y="144"/>
                  </a:cubicBezTo>
                  <a:cubicBezTo>
                    <a:pt x="141" y="144"/>
                    <a:pt x="139" y="144"/>
                    <a:pt x="138" y="143"/>
                  </a:cubicBezTo>
                  <a:cubicBezTo>
                    <a:pt x="124" y="135"/>
                    <a:pt x="124" y="135"/>
                    <a:pt x="124" y="135"/>
                  </a:cubicBezTo>
                  <a:cubicBezTo>
                    <a:pt x="120" y="138"/>
                    <a:pt x="115" y="142"/>
                    <a:pt x="108" y="145"/>
                  </a:cubicBezTo>
                  <a:cubicBezTo>
                    <a:pt x="108" y="162"/>
                    <a:pt x="108" y="162"/>
                    <a:pt x="108" y="162"/>
                  </a:cubicBezTo>
                  <a:cubicBezTo>
                    <a:pt x="108" y="165"/>
                    <a:pt x="105" y="168"/>
                    <a:pt x="102" y="168"/>
                  </a:cubicBezTo>
                  <a:close/>
                  <a:moveTo>
                    <a:pt x="72" y="156"/>
                  </a:moveTo>
                  <a:cubicBezTo>
                    <a:pt x="96" y="156"/>
                    <a:pt x="96" y="156"/>
                    <a:pt x="96" y="156"/>
                  </a:cubicBezTo>
                  <a:cubicBezTo>
                    <a:pt x="96" y="141"/>
                    <a:pt x="96" y="141"/>
                    <a:pt x="96" y="141"/>
                  </a:cubicBezTo>
                  <a:cubicBezTo>
                    <a:pt x="96" y="139"/>
                    <a:pt x="97" y="136"/>
                    <a:pt x="100" y="135"/>
                  </a:cubicBezTo>
                  <a:cubicBezTo>
                    <a:pt x="109" y="131"/>
                    <a:pt x="115" y="127"/>
                    <a:pt x="120" y="123"/>
                  </a:cubicBezTo>
                  <a:cubicBezTo>
                    <a:pt x="122" y="122"/>
                    <a:pt x="125" y="121"/>
                    <a:pt x="127" y="123"/>
                  </a:cubicBezTo>
                  <a:cubicBezTo>
                    <a:pt x="139" y="130"/>
                    <a:pt x="139" y="130"/>
                    <a:pt x="139" y="130"/>
                  </a:cubicBezTo>
                  <a:cubicBezTo>
                    <a:pt x="151" y="109"/>
                    <a:pt x="151" y="109"/>
                    <a:pt x="151" y="109"/>
                  </a:cubicBezTo>
                  <a:cubicBezTo>
                    <a:pt x="138" y="102"/>
                    <a:pt x="138" y="102"/>
                    <a:pt x="138" y="102"/>
                  </a:cubicBezTo>
                  <a:cubicBezTo>
                    <a:pt x="136" y="101"/>
                    <a:pt x="135" y="98"/>
                    <a:pt x="135" y="95"/>
                  </a:cubicBezTo>
                  <a:cubicBezTo>
                    <a:pt x="137" y="87"/>
                    <a:pt x="137" y="80"/>
                    <a:pt x="135" y="72"/>
                  </a:cubicBezTo>
                  <a:cubicBezTo>
                    <a:pt x="135" y="69"/>
                    <a:pt x="136" y="67"/>
                    <a:pt x="138" y="65"/>
                  </a:cubicBezTo>
                  <a:cubicBezTo>
                    <a:pt x="151" y="58"/>
                    <a:pt x="151" y="58"/>
                    <a:pt x="151" y="58"/>
                  </a:cubicBezTo>
                  <a:cubicBezTo>
                    <a:pt x="139" y="37"/>
                    <a:pt x="139" y="37"/>
                    <a:pt x="139" y="37"/>
                  </a:cubicBezTo>
                  <a:cubicBezTo>
                    <a:pt x="127" y="45"/>
                    <a:pt x="127" y="45"/>
                    <a:pt x="127" y="45"/>
                  </a:cubicBezTo>
                  <a:cubicBezTo>
                    <a:pt x="125" y="46"/>
                    <a:pt x="122" y="46"/>
                    <a:pt x="120" y="44"/>
                  </a:cubicBezTo>
                  <a:cubicBezTo>
                    <a:pt x="116" y="40"/>
                    <a:pt x="109" y="36"/>
                    <a:pt x="100" y="32"/>
                  </a:cubicBezTo>
                  <a:cubicBezTo>
                    <a:pt x="97" y="31"/>
                    <a:pt x="96" y="29"/>
                    <a:pt x="96" y="26"/>
                  </a:cubicBezTo>
                  <a:cubicBezTo>
                    <a:pt x="96" y="12"/>
                    <a:pt x="96" y="12"/>
                    <a:pt x="96" y="12"/>
                  </a:cubicBezTo>
                  <a:cubicBezTo>
                    <a:pt x="72" y="12"/>
                    <a:pt x="72" y="12"/>
                    <a:pt x="72" y="12"/>
                  </a:cubicBezTo>
                  <a:cubicBezTo>
                    <a:pt x="72" y="26"/>
                    <a:pt x="72" y="26"/>
                    <a:pt x="72" y="26"/>
                  </a:cubicBezTo>
                  <a:cubicBezTo>
                    <a:pt x="72" y="29"/>
                    <a:pt x="70" y="32"/>
                    <a:pt x="67" y="32"/>
                  </a:cubicBezTo>
                  <a:cubicBezTo>
                    <a:pt x="57" y="35"/>
                    <a:pt x="53" y="38"/>
                    <a:pt x="47" y="44"/>
                  </a:cubicBezTo>
                  <a:cubicBezTo>
                    <a:pt x="45" y="45"/>
                    <a:pt x="42" y="46"/>
                    <a:pt x="40" y="45"/>
                  </a:cubicBezTo>
                  <a:cubicBezTo>
                    <a:pt x="27" y="37"/>
                    <a:pt x="27" y="37"/>
                    <a:pt x="27" y="37"/>
                  </a:cubicBezTo>
                  <a:cubicBezTo>
                    <a:pt x="14" y="58"/>
                    <a:pt x="14" y="58"/>
                    <a:pt x="14" y="58"/>
                  </a:cubicBezTo>
                  <a:cubicBezTo>
                    <a:pt x="27" y="65"/>
                    <a:pt x="27" y="65"/>
                    <a:pt x="27" y="65"/>
                  </a:cubicBezTo>
                  <a:cubicBezTo>
                    <a:pt x="29" y="67"/>
                    <a:pt x="31" y="69"/>
                    <a:pt x="30" y="72"/>
                  </a:cubicBezTo>
                  <a:cubicBezTo>
                    <a:pt x="28" y="80"/>
                    <a:pt x="28" y="88"/>
                    <a:pt x="30" y="95"/>
                  </a:cubicBezTo>
                  <a:cubicBezTo>
                    <a:pt x="31" y="98"/>
                    <a:pt x="29" y="101"/>
                    <a:pt x="27" y="102"/>
                  </a:cubicBezTo>
                  <a:cubicBezTo>
                    <a:pt x="14" y="109"/>
                    <a:pt x="14" y="109"/>
                    <a:pt x="14" y="109"/>
                  </a:cubicBezTo>
                  <a:cubicBezTo>
                    <a:pt x="26" y="130"/>
                    <a:pt x="26" y="130"/>
                    <a:pt x="26" y="130"/>
                  </a:cubicBezTo>
                  <a:cubicBezTo>
                    <a:pt x="40" y="123"/>
                    <a:pt x="40" y="123"/>
                    <a:pt x="40" y="123"/>
                  </a:cubicBezTo>
                  <a:cubicBezTo>
                    <a:pt x="42" y="121"/>
                    <a:pt x="45" y="122"/>
                    <a:pt x="47" y="123"/>
                  </a:cubicBezTo>
                  <a:cubicBezTo>
                    <a:pt x="53" y="129"/>
                    <a:pt x="57" y="133"/>
                    <a:pt x="67" y="135"/>
                  </a:cubicBezTo>
                  <a:cubicBezTo>
                    <a:pt x="70" y="136"/>
                    <a:pt x="72" y="138"/>
                    <a:pt x="72" y="141"/>
                  </a:cubicBezTo>
                  <a:lnTo>
                    <a:pt x="72" y="1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361" name="Freeform 64">
              <a:extLst>
                <a:ext uri="{FF2B5EF4-FFF2-40B4-BE49-F238E27FC236}">
                  <a16:creationId xmlns:a16="http://schemas.microsoft.com/office/drawing/2014/main" id="{7949AA08-1950-4A44-91C1-8E34BD10E503}"/>
                </a:ext>
              </a:extLst>
            </p:cNvPr>
            <p:cNvSpPr>
              <a:spLocks noEditPoints="1"/>
            </p:cNvSpPr>
            <p:nvPr/>
          </p:nvSpPr>
          <p:spPr bwMode="auto">
            <a:xfrm>
              <a:off x="490" y="1863"/>
              <a:ext cx="89" cy="88"/>
            </a:xfrm>
            <a:custGeom>
              <a:avLst/>
              <a:gdLst>
                <a:gd name="T0" fmla="*/ 30 w 60"/>
                <a:gd name="T1" fmla="*/ 60 h 60"/>
                <a:gd name="T2" fmla="*/ 0 w 60"/>
                <a:gd name="T3" fmla="*/ 30 h 60"/>
                <a:gd name="T4" fmla="*/ 30 w 60"/>
                <a:gd name="T5" fmla="*/ 0 h 60"/>
                <a:gd name="T6" fmla="*/ 60 w 60"/>
                <a:gd name="T7" fmla="*/ 30 h 60"/>
                <a:gd name="T8" fmla="*/ 30 w 60"/>
                <a:gd name="T9" fmla="*/ 60 h 60"/>
                <a:gd name="T10" fmla="*/ 30 w 60"/>
                <a:gd name="T11" fmla="*/ 12 h 60"/>
                <a:gd name="T12" fmla="*/ 12 w 60"/>
                <a:gd name="T13" fmla="*/ 30 h 60"/>
                <a:gd name="T14" fmla="*/ 30 w 60"/>
                <a:gd name="T15" fmla="*/ 48 h 60"/>
                <a:gd name="T16" fmla="*/ 48 w 60"/>
                <a:gd name="T17" fmla="*/ 30 h 60"/>
                <a:gd name="T18" fmla="*/ 30 w 60"/>
                <a:gd name="T19" fmla="*/ 12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0">
                  <a:moveTo>
                    <a:pt x="30" y="60"/>
                  </a:moveTo>
                  <a:cubicBezTo>
                    <a:pt x="13" y="60"/>
                    <a:pt x="0" y="46"/>
                    <a:pt x="0" y="30"/>
                  </a:cubicBezTo>
                  <a:cubicBezTo>
                    <a:pt x="0" y="13"/>
                    <a:pt x="13" y="0"/>
                    <a:pt x="30" y="0"/>
                  </a:cubicBezTo>
                  <a:cubicBezTo>
                    <a:pt x="46" y="0"/>
                    <a:pt x="60" y="13"/>
                    <a:pt x="60" y="30"/>
                  </a:cubicBezTo>
                  <a:cubicBezTo>
                    <a:pt x="60" y="46"/>
                    <a:pt x="46" y="60"/>
                    <a:pt x="30" y="60"/>
                  </a:cubicBezTo>
                  <a:close/>
                  <a:moveTo>
                    <a:pt x="30" y="12"/>
                  </a:moveTo>
                  <a:cubicBezTo>
                    <a:pt x="20" y="12"/>
                    <a:pt x="12" y="20"/>
                    <a:pt x="12" y="30"/>
                  </a:cubicBezTo>
                  <a:cubicBezTo>
                    <a:pt x="12" y="40"/>
                    <a:pt x="20" y="48"/>
                    <a:pt x="30" y="48"/>
                  </a:cubicBezTo>
                  <a:cubicBezTo>
                    <a:pt x="40" y="48"/>
                    <a:pt x="48" y="40"/>
                    <a:pt x="48" y="30"/>
                  </a:cubicBezTo>
                  <a:cubicBezTo>
                    <a:pt x="48" y="20"/>
                    <a:pt x="40" y="12"/>
                    <a:pt x="3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grpSp>
      <p:grpSp>
        <p:nvGrpSpPr>
          <p:cNvPr id="362" name="Group 83">
            <a:extLst>
              <a:ext uri="{FF2B5EF4-FFF2-40B4-BE49-F238E27FC236}">
                <a16:creationId xmlns:a16="http://schemas.microsoft.com/office/drawing/2014/main" id="{EFF1C6C9-655D-274A-BF87-2269FFB3606F}"/>
              </a:ext>
            </a:extLst>
          </p:cNvPr>
          <p:cNvGrpSpPr>
            <a:grpSpLocks noChangeAspect="1"/>
          </p:cNvGrpSpPr>
          <p:nvPr userDrawn="1"/>
        </p:nvGrpSpPr>
        <p:grpSpPr bwMode="auto">
          <a:xfrm>
            <a:off x="10959261" y="4300132"/>
            <a:ext cx="479568" cy="490720"/>
            <a:chOff x="1580" y="1910"/>
            <a:chExt cx="387" cy="396"/>
          </a:xfrm>
          <a:solidFill>
            <a:schemeClr val="accent4"/>
          </a:solidFill>
        </p:grpSpPr>
        <p:sp>
          <p:nvSpPr>
            <p:cNvPr id="363" name="Freeform 84">
              <a:extLst>
                <a:ext uri="{FF2B5EF4-FFF2-40B4-BE49-F238E27FC236}">
                  <a16:creationId xmlns:a16="http://schemas.microsoft.com/office/drawing/2014/main" id="{A5BD3BA6-1E5D-A147-A5E7-38A35AFB2FB8}"/>
                </a:ext>
              </a:extLst>
            </p:cNvPr>
            <p:cNvSpPr>
              <a:spLocks noEditPoints="1"/>
            </p:cNvSpPr>
            <p:nvPr/>
          </p:nvSpPr>
          <p:spPr bwMode="auto">
            <a:xfrm>
              <a:off x="1655" y="1982"/>
              <a:ext cx="238" cy="252"/>
            </a:xfrm>
            <a:custGeom>
              <a:avLst/>
              <a:gdLst>
                <a:gd name="T0" fmla="*/ 0 w 156"/>
                <a:gd name="T1" fmla="*/ 78 h 169"/>
                <a:gd name="T2" fmla="*/ 54 w 156"/>
                <a:gd name="T3" fmla="*/ 163 h 169"/>
                <a:gd name="T4" fmla="*/ 96 w 156"/>
                <a:gd name="T5" fmla="*/ 169 h 169"/>
                <a:gd name="T6" fmla="*/ 102 w 156"/>
                <a:gd name="T7" fmla="*/ 153 h 169"/>
                <a:gd name="T8" fmla="*/ 78 w 156"/>
                <a:gd name="T9" fmla="*/ 0 h 169"/>
                <a:gd name="T10" fmla="*/ 90 w 156"/>
                <a:gd name="T11" fmla="*/ 148 h 169"/>
                <a:gd name="T12" fmla="*/ 66 w 156"/>
                <a:gd name="T13" fmla="*/ 157 h 169"/>
                <a:gd name="T14" fmla="*/ 61 w 156"/>
                <a:gd name="T15" fmla="*/ 142 h 169"/>
                <a:gd name="T16" fmla="*/ 63 w 156"/>
                <a:gd name="T17" fmla="*/ 133 h 169"/>
                <a:gd name="T18" fmla="*/ 67 w 156"/>
                <a:gd name="T19" fmla="*/ 110 h 169"/>
                <a:gd name="T20" fmla="*/ 58 w 156"/>
                <a:gd name="T21" fmla="*/ 89 h 169"/>
                <a:gd name="T22" fmla="*/ 53 w 156"/>
                <a:gd name="T23" fmla="*/ 78 h 169"/>
                <a:gd name="T24" fmla="*/ 56 w 156"/>
                <a:gd name="T25" fmla="*/ 67 h 169"/>
                <a:gd name="T26" fmla="*/ 55 w 156"/>
                <a:gd name="T27" fmla="*/ 57 h 169"/>
                <a:gd name="T28" fmla="*/ 82 w 156"/>
                <a:gd name="T29" fmla="*/ 44 h 169"/>
                <a:gd name="T30" fmla="*/ 99 w 156"/>
                <a:gd name="T31" fmla="*/ 67 h 169"/>
                <a:gd name="T32" fmla="*/ 102 w 156"/>
                <a:gd name="T33" fmla="*/ 78 h 169"/>
                <a:gd name="T34" fmla="*/ 102 w 156"/>
                <a:gd name="T35" fmla="*/ 83 h 169"/>
                <a:gd name="T36" fmla="*/ 92 w 156"/>
                <a:gd name="T37" fmla="*/ 105 h 169"/>
                <a:gd name="T38" fmla="*/ 89 w 156"/>
                <a:gd name="T39" fmla="*/ 127 h 169"/>
                <a:gd name="T40" fmla="*/ 105 w 156"/>
                <a:gd name="T41" fmla="*/ 138 h 169"/>
                <a:gd name="T42" fmla="*/ 118 w 156"/>
                <a:gd name="T43" fmla="*/ 131 h 169"/>
                <a:gd name="T44" fmla="*/ 100 w 156"/>
                <a:gd name="T45" fmla="*/ 114 h 169"/>
                <a:gd name="T46" fmla="*/ 114 w 156"/>
                <a:gd name="T47" fmla="*/ 80 h 169"/>
                <a:gd name="T48" fmla="*/ 111 w 156"/>
                <a:gd name="T49" fmla="*/ 69 h 169"/>
                <a:gd name="T50" fmla="*/ 82 w 156"/>
                <a:gd name="T51" fmla="*/ 33 h 169"/>
                <a:gd name="T52" fmla="*/ 44 w 156"/>
                <a:gd name="T53" fmla="*/ 49 h 169"/>
                <a:gd name="T54" fmla="*/ 43 w 156"/>
                <a:gd name="T55" fmla="*/ 71 h 169"/>
                <a:gd name="T56" fmla="*/ 46 w 156"/>
                <a:gd name="T57" fmla="*/ 93 h 169"/>
                <a:gd name="T58" fmla="*/ 55 w 156"/>
                <a:gd name="T59" fmla="*/ 123 h 169"/>
                <a:gd name="T60" fmla="*/ 12 w 156"/>
                <a:gd name="T61" fmla="*/ 78 h 169"/>
                <a:gd name="T62" fmla="*/ 144 w 156"/>
                <a:gd name="T63" fmla="*/ 78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56" h="169">
                  <a:moveTo>
                    <a:pt x="78" y="0"/>
                  </a:moveTo>
                  <a:cubicBezTo>
                    <a:pt x="35" y="0"/>
                    <a:pt x="0" y="35"/>
                    <a:pt x="0" y="78"/>
                  </a:cubicBezTo>
                  <a:cubicBezTo>
                    <a:pt x="0" y="112"/>
                    <a:pt x="22" y="142"/>
                    <a:pt x="54" y="153"/>
                  </a:cubicBezTo>
                  <a:cubicBezTo>
                    <a:pt x="54" y="163"/>
                    <a:pt x="54" y="163"/>
                    <a:pt x="54" y="163"/>
                  </a:cubicBezTo>
                  <a:cubicBezTo>
                    <a:pt x="54" y="166"/>
                    <a:pt x="56" y="169"/>
                    <a:pt x="60" y="169"/>
                  </a:cubicBezTo>
                  <a:cubicBezTo>
                    <a:pt x="96" y="169"/>
                    <a:pt x="96" y="169"/>
                    <a:pt x="96" y="169"/>
                  </a:cubicBezTo>
                  <a:cubicBezTo>
                    <a:pt x="99" y="169"/>
                    <a:pt x="102" y="166"/>
                    <a:pt x="102" y="163"/>
                  </a:cubicBezTo>
                  <a:cubicBezTo>
                    <a:pt x="102" y="153"/>
                    <a:pt x="102" y="153"/>
                    <a:pt x="102" y="153"/>
                  </a:cubicBezTo>
                  <a:cubicBezTo>
                    <a:pt x="134" y="142"/>
                    <a:pt x="156" y="112"/>
                    <a:pt x="156" y="78"/>
                  </a:cubicBezTo>
                  <a:cubicBezTo>
                    <a:pt x="156" y="35"/>
                    <a:pt x="121" y="0"/>
                    <a:pt x="78" y="0"/>
                  </a:cubicBezTo>
                  <a:close/>
                  <a:moveTo>
                    <a:pt x="94" y="142"/>
                  </a:moveTo>
                  <a:cubicBezTo>
                    <a:pt x="92" y="143"/>
                    <a:pt x="90" y="145"/>
                    <a:pt x="90" y="148"/>
                  </a:cubicBezTo>
                  <a:cubicBezTo>
                    <a:pt x="90" y="157"/>
                    <a:pt x="90" y="157"/>
                    <a:pt x="90" y="157"/>
                  </a:cubicBezTo>
                  <a:cubicBezTo>
                    <a:pt x="66" y="157"/>
                    <a:pt x="66" y="157"/>
                    <a:pt x="66" y="157"/>
                  </a:cubicBezTo>
                  <a:cubicBezTo>
                    <a:pt x="66" y="148"/>
                    <a:pt x="66" y="148"/>
                    <a:pt x="66" y="148"/>
                  </a:cubicBezTo>
                  <a:cubicBezTo>
                    <a:pt x="66" y="145"/>
                    <a:pt x="64" y="143"/>
                    <a:pt x="61" y="142"/>
                  </a:cubicBezTo>
                  <a:cubicBezTo>
                    <a:pt x="57" y="141"/>
                    <a:pt x="54" y="140"/>
                    <a:pt x="50" y="138"/>
                  </a:cubicBezTo>
                  <a:cubicBezTo>
                    <a:pt x="54" y="136"/>
                    <a:pt x="59" y="135"/>
                    <a:pt x="63" y="133"/>
                  </a:cubicBezTo>
                  <a:cubicBezTo>
                    <a:pt x="65" y="132"/>
                    <a:pt x="67" y="130"/>
                    <a:pt x="67" y="127"/>
                  </a:cubicBezTo>
                  <a:cubicBezTo>
                    <a:pt x="67" y="110"/>
                    <a:pt x="67" y="110"/>
                    <a:pt x="67" y="110"/>
                  </a:cubicBezTo>
                  <a:cubicBezTo>
                    <a:pt x="67" y="108"/>
                    <a:pt x="65" y="106"/>
                    <a:pt x="63" y="105"/>
                  </a:cubicBezTo>
                  <a:cubicBezTo>
                    <a:pt x="63" y="105"/>
                    <a:pt x="58" y="102"/>
                    <a:pt x="58" y="89"/>
                  </a:cubicBezTo>
                  <a:cubicBezTo>
                    <a:pt x="58" y="86"/>
                    <a:pt x="56" y="84"/>
                    <a:pt x="54" y="84"/>
                  </a:cubicBezTo>
                  <a:cubicBezTo>
                    <a:pt x="53" y="83"/>
                    <a:pt x="52" y="80"/>
                    <a:pt x="53" y="78"/>
                  </a:cubicBezTo>
                  <a:cubicBezTo>
                    <a:pt x="56" y="78"/>
                    <a:pt x="58" y="75"/>
                    <a:pt x="58" y="72"/>
                  </a:cubicBezTo>
                  <a:cubicBezTo>
                    <a:pt x="58" y="71"/>
                    <a:pt x="58" y="69"/>
                    <a:pt x="56" y="67"/>
                  </a:cubicBezTo>
                  <a:cubicBezTo>
                    <a:pt x="54" y="60"/>
                    <a:pt x="53" y="58"/>
                    <a:pt x="53" y="57"/>
                  </a:cubicBezTo>
                  <a:cubicBezTo>
                    <a:pt x="54" y="57"/>
                    <a:pt x="54" y="57"/>
                    <a:pt x="55" y="57"/>
                  </a:cubicBezTo>
                  <a:cubicBezTo>
                    <a:pt x="58" y="58"/>
                    <a:pt x="61" y="56"/>
                    <a:pt x="62" y="53"/>
                  </a:cubicBezTo>
                  <a:cubicBezTo>
                    <a:pt x="63" y="48"/>
                    <a:pt x="72" y="44"/>
                    <a:pt x="82" y="44"/>
                  </a:cubicBezTo>
                  <a:cubicBezTo>
                    <a:pt x="92" y="44"/>
                    <a:pt x="100" y="48"/>
                    <a:pt x="102" y="53"/>
                  </a:cubicBezTo>
                  <a:cubicBezTo>
                    <a:pt x="103" y="58"/>
                    <a:pt x="100" y="64"/>
                    <a:pt x="99" y="67"/>
                  </a:cubicBezTo>
                  <a:cubicBezTo>
                    <a:pt x="98" y="69"/>
                    <a:pt x="97" y="71"/>
                    <a:pt x="97" y="72"/>
                  </a:cubicBezTo>
                  <a:cubicBezTo>
                    <a:pt x="97" y="75"/>
                    <a:pt x="100" y="78"/>
                    <a:pt x="102" y="78"/>
                  </a:cubicBezTo>
                  <a:cubicBezTo>
                    <a:pt x="103" y="78"/>
                    <a:pt x="103" y="79"/>
                    <a:pt x="103" y="79"/>
                  </a:cubicBezTo>
                  <a:cubicBezTo>
                    <a:pt x="103" y="81"/>
                    <a:pt x="102" y="82"/>
                    <a:pt x="102" y="83"/>
                  </a:cubicBezTo>
                  <a:cubicBezTo>
                    <a:pt x="99" y="84"/>
                    <a:pt x="97" y="86"/>
                    <a:pt x="97" y="89"/>
                  </a:cubicBezTo>
                  <a:cubicBezTo>
                    <a:pt x="97" y="101"/>
                    <a:pt x="93" y="104"/>
                    <a:pt x="92" y="105"/>
                  </a:cubicBezTo>
                  <a:cubicBezTo>
                    <a:pt x="90" y="106"/>
                    <a:pt x="89" y="108"/>
                    <a:pt x="89" y="110"/>
                  </a:cubicBezTo>
                  <a:cubicBezTo>
                    <a:pt x="89" y="127"/>
                    <a:pt x="89" y="127"/>
                    <a:pt x="89" y="127"/>
                  </a:cubicBezTo>
                  <a:cubicBezTo>
                    <a:pt x="89" y="130"/>
                    <a:pt x="90" y="132"/>
                    <a:pt x="92" y="133"/>
                  </a:cubicBezTo>
                  <a:cubicBezTo>
                    <a:pt x="97" y="135"/>
                    <a:pt x="101" y="136"/>
                    <a:pt x="105" y="138"/>
                  </a:cubicBezTo>
                  <a:cubicBezTo>
                    <a:pt x="102" y="140"/>
                    <a:pt x="98" y="141"/>
                    <a:pt x="94" y="142"/>
                  </a:cubicBezTo>
                  <a:close/>
                  <a:moveTo>
                    <a:pt x="118" y="131"/>
                  </a:moveTo>
                  <a:cubicBezTo>
                    <a:pt x="112" y="128"/>
                    <a:pt x="106" y="126"/>
                    <a:pt x="100" y="123"/>
                  </a:cubicBezTo>
                  <a:cubicBezTo>
                    <a:pt x="100" y="114"/>
                    <a:pt x="100" y="114"/>
                    <a:pt x="100" y="114"/>
                  </a:cubicBezTo>
                  <a:cubicBezTo>
                    <a:pt x="104" y="111"/>
                    <a:pt x="108" y="105"/>
                    <a:pt x="109" y="93"/>
                  </a:cubicBezTo>
                  <a:cubicBezTo>
                    <a:pt x="112" y="90"/>
                    <a:pt x="114" y="85"/>
                    <a:pt x="114" y="80"/>
                  </a:cubicBezTo>
                  <a:cubicBezTo>
                    <a:pt x="114" y="76"/>
                    <a:pt x="114" y="74"/>
                    <a:pt x="112" y="71"/>
                  </a:cubicBezTo>
                  <a:cubicBezTo>
                    <a:pt x="112" y="71"/>
                    <a:pt x="111" y="70"/>
                    <a:pt x="111" y="69"/>
                  </a:cubicBezTo>
                  <a:cubicBezTo>
                    <a:pt x="113" y="65"/>
                    <a:pt x="115" y="57"/>
                    <a:pt x="113" y="50"/>
                  </a:cubicBezTo>
                  <a:cubicBezTo>
                    <a:pt x="110" y="37"/>
                    <a:pt x="94" y="33"/>
                    <a:pt x="82" y="33"/>
                  </a:cubicBezTo>
                  <a:cubicBezTo>
                    <a:pt x="71" y="33"/>
                    <a:pt x="58" y="36"/>
                    <a:pt x="53" y="45"/>
                  </a:cubicBezTo>
                  <a:cubicBezTo>
                    <a:pt x="49" y="45"/>
                    <a:pt x="46" y="46"/>
                    <a:pt x="44" y="49"/>
                  </a:cubicBezTo>
                  <a:cubicBezTo>
                    <a:pt x="39" y="55"/>
                    <a:pt x="42" y="64"/>
                    <a:pt x="45" y="69"/>
                  </a:cubicBezTo>
                  <a:cubicBezTo>
                    <a:pt x="44" y="70"/>
                    <a:pt x="44" y="71"/>
                    <a:pt x="43" y="71"/>
                  </a:cubicBezTo>
                  <a:cubicBezTo>
                    <a:pt x="42" y="74"/>
                    <a:pt x="41" y="77"/>
                    <a:pt x="41" y="80"/>
                  </a:cubicBezTo>
                  <a:cubicBezTo>
                    <a:pt x="41" y="85"/>
                    <a:pt x="43" y="90"/>
                    <a:pt x="46" y="93"/>
                  </a:cubicBezTo>
                  <a:cubicBezTo>
                    <a:pt x="47" y="105"/>
                    <a:pt x="51" y="111"/>
                    <a:pt x="55" y="114"/>
                  </a:cubicBezTo>
                  <a:cubicBezTo>
                    <a:pt x="55" y="123"/>
                    <a:pt x="55" y="123"/>
                    <a:pt x="55" y="123"/>
                  </a:cubicBezTo>
                  <a:cubicBezTo>
                    <a:pt x="49" y="126"/>
                    <a:pt x="43" y="128"/>
                    <a:pt x="38" y="131"/>
                  </a:cubicBezTo>
                  <a:cubicBezTo>
                    <a:pt x="22" y="119"/>
                    <a:pt x="12" y="100"/>
                    <a:pt x="12" y="78"/>
                  </a:cubicBezTo>
                  <a:cubicBezTo>
                    <a:pt x="12" y="42"/>
                    <a:pt x="41" y="12"/>
                    <a:pt x="78" y="12"/>
                  </a:cubicBezTo>
                  <a:cubicBezTo>
                    <a:pt x="114" y="12"/>
                    <a:pt x="144" y="42"/>
                    <a:pt x="144" y="78"/>
                  </a:cubicBezTo>
                  <a:cubicBezTo>
                    <a:pt x="144" y="100"/>
                    <a:pt x="134" y="119"/>
                    <a:pt x="118" y="131"/>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lvl="0"/>
              <a:endParaRPr lang="en-US"/>
            </a:p>
          </p:txBody>
        </p:sp>
        <p:sp>
          <p:nvSpPr>
            <p:cNvPr id="364" name="Freeform 85">
              <a:extLst>
                <a:ext uri="{FF2B5EF4-FFF2-40B4-BE49-F238E27FC236}">
                  <a16:creationId xmlns:a16="http://schemas.microsoft.com/office/drawing/2014/main" id="{16B4A2A5-EFF3-D844-8BFB-D9FC0A674E57}"/>
                </a:ext>
              </a:extLst>
            </p:cNvPr>
            <p:cNvSpPr>
              <a:spLocks/>
            </p:cNvSpPr>
            <p:nvPr/>
          </p:nvSpPr>
          <p:spPr bwMode="auto">
            <a:xfrm>
              <a:off x="1756" y="2288"/>
              <a:ext cx="36" cy="18"/>
            </a:xfrm>
            <a:custGeom>
              <a:avLst/>
              <a:gdLst>
                <a:gd name="T0" fmla="*/ 18 w 24"/>
                <a:gd name="T1" fmla="*/ 0 h 12"/>
                <a:gd name="T2" fmla="*/ 6 w 24"/>
                <a:gd name="T3" fmla="*/ 0 h 12"/>
                <a:gd name="T4" fmla="*/ 0 w 24"/>
                <a:gd name="T5" fmla="*/ 6 h 12"/>
                <a:gd name="T6" fmla="*/ 6 w 24"/>
                <a:gd name="T7" fmla="*/ 12 h 12"/>
                <a:gd name="T8" fmla="*/ 18 w 24"/>
                <a:gd name="T9" fmla="*/ 12 h 12"/>
                <a:gd name="T10" fmla="*/ 24 w 24"/>
                <a:gd name="T11" fmla="*/ 6 h 12"/>
                <a:gd name="T12" fmla="*/ 18 w 24"/>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24" h="12">
                  <a:moveTo>
                    <a:pt x="18" y="0"/>
                  </a:moveTo>
                  <a:cubicBezTo>
                    <a:pt x="6" y="0"/>
                    <a:pt x="6" y="0"/>
                    <a:pt x="6" y="0"/>
                  </a:cubicBezTo>
                  <a:cubicBezTo>
                    <a:pt x="2" y="0"/>
                    <a:pt x="0" y="2"/>
                    <a:pt x="0" y="6"/>
                  </a:cubicBezTo>
                  <a:cubicBezTo>
                    <a:pt x="0" y="9"/>
                    <a:pt x="2" y="12"/>
                    <a:pt x="6" y="12"/>
                  </a:cubicBezTo>
                  <a:cubicBezTo>
                    <a:pt x="18" y="12"/>
                    <a:pt x="18" y="12"/>
                    <a:pt x="18" y="12"/>
                  </a:cubicBezTo>
                  <a:cubicBezTo>
                    <a:pt x="21" y="12"/>
                    <a:pt x="24" y="9"/>
                    <a:pt x="24" y="6"/>
                  </a:cubicBezTo>
                  <a:cubicBezTo>
                    <a:pt x="24" y="2"/>
                    <a:pt x="21" y="0"/>
                    <a:pt x="18" y="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lvl="0"/>
              <a:endParaRPr lang="en-US"/>
            </a:p>
          </p:txBody>
        </p:sp>
        <p:sp>
          <p:nvSpPr>
            <p:cNvPr id="365" name="Freeform 86">
              <a:extLst>
                <a:ext uri="{FF2B5EF4-FFF2-40B4-BE49-F238E27FC236}">
                  <a16:creationId xmlns:a16="http://schemas.microsoft.com/office/drawing/2014/main" id="{01032911-E44E-6A44-B3AE-2C20E895BDF1}"/>
                </a:ext>
              </a:extLst>
            </p:cNvPr>
            <p:cNvSpPr>
              <a:spLocks/>
            </p:cNvSpPr>
            <p:nvPr/>
          </p:nvSpPr>
          <p:spPr bwMode="auto">
            <a:xfrm>
              <a:off x="1737" y="2252"/>
              <a:ext cx="74" cy="18"/>
            </a:xfrm>
            <a:custGeom>
              <a:avLst/>
              <a:gdLst>
                <a:gd name="T0" fmla="*/ 42 w 48"/>
                <a:gd name="T1" fmla="*/ 0 h 12"/>
                <a:gd name="T2" fmla="*/ 6 w 48"/>
                <a:gd name="T3" fmla="*/ 0 h 12"/>
                <a:gd name="T4" fmla="*/ 0 w 48"/>
                <a:gd name="T5" fmla="*/ 6 h 12"/>
                <a:gd name="T6" fmla="*/ 6 w 48"/>
                <a:gd name="T7" fmla="*/ 12 h 12"/>
                <a:gd name="T8" fmla="*/ 42 w 48"/>
                <a:gd name="T9" fmla="*/ 12 h 12"/>
                <a:gd name="T10" fmla="*/ 48 w 48"/>
                <a:gd name="T11" fmla="*/ 6 h 12"/>
                <a:gd name="T12" fmla="*/ 42 w 48"/>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48" h="12">
                  <a:moveTo>
                    <a:pt x="42" y="0"/>
                  </a:moveTo>
                  <a:cubicBezTo>
                    <a:pt x="6" y="0"/>
                    <a:pt x="6" y="0"/>
                    <a:pt x="6" y="0"/>
                  </a:cubicBezTo>
                  <a:cubicBezTo>
                    <a:pt x="2" y="0"/>
                    <a:pt x="0" y="2"/>
                    <a:pt x="0" y="6"/>
                  </a:cubicBezTo>
                  <a:cubicBezTo>
                    <a:pt x="0" y="9"/>
                    <a:pt x="2" y="12"/>
                    <a:pt x="6" y="12"/>
                  </a:cubicBezTo>
                  <a:cubicBezTo>
                    <a:pt x="42" y="12"/>
                    <a:pt x="42" y="12"/>
                    <a:pt x="42" y="12"/>
                  </a:cubicBezTo>
                  <a:cubicBezTo>
                    <a:pt x="45" y="12"/>
                    <a:pt x="48" y="9"/>
                    <a:pt x="48" y="6"/>
                  </a:cubicBezTo>
                  <a:cubicBezTo>
                    <a:pt x="48" y="2"/>
                    <a:pt x="45" y="0"/>
                    <a:pt x="42" y="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lvl="0"/>
              <a:endParaRPr lang="en-US"/>
            </a:p>
          </p:txBody>
        </p:sp>
        <p:sp>
          <p:nvSpPr>
            <p:cNvPr id="366" name="Freeform 87">
              <a:extLst>
                <a:ext uri="{FF2B5EF4-FFF2-40B4-BE49-F238E27FC236}">
                  <a16:creationId xmlns:a16="http://schemas.microsoft.com/office/drawing/2014/main" id="{329745C6-8CE0-9B43-A51F-DC7EC13E0A91}"/>
                </a:ext>
              </a:extLst>
            </p:cNvPr>
            <p:cNvSpPr>
              <a:spLocks/>
            </p:cNvSpPr>
            <p:nvPr/>
          </p:nvSpPr>
          <p:spPr bwMode="auto">
            <a:xfrm>
              <a:off x="1765" y="1910"/>
              <a:ext cx="18" cy="54"/>
            </a:xfrm>
            <a:custGeom>
              <a:avLst/>
              <a:gdLst>
                <a:gd name="T0" fmla="*/ 6 w 12"/>
                <a:gd name="T1" fmla="*/ 36 h 36"/>
                <a:gd name="T2" fmla="*/ 12 w 12"/>
                <a:gd name="T3" fmla="*/ 30 h 36"/>
                <a:gd name="T4" fmla="*/ 12 w 12"/>
                <a:gd name="T5" fmla="*/ 6 h 36"/>
                <a:gd name="T6" fmla="*/ 6 w 12"/>
                <a:gd name="T7" fmla="*/ 0 h 36"/>
                <a:gd name="T8" fmla="*/ 0 w 12"/>
                <a:gd name="T9" fmla="*/ 6 h 36"/>
                <a:gd name="T10" fmla="*/ 0 w 12"/>
                <a:gd name="T11" fmla="*/ 30 h 36"/>
                <a:gd name="T12" fmla="*/ 6 w 1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12" h="36">
                  <a:moveTo>
                    <a:pt x="6" y="36"/>
                  </a:moveTo>
                  <a:cubicBezTo>
                    <a:pt x="9" y="36"/>
                    <a:pt x="12" y="34"/>
                    <a:pt x="12" y="30"/>
                  </a:cubicBezTo>
                  <a:cubicBezTo>
                    <a:pt x="12" y="6"/>
                    <a:pt x="12" y="6"/>
                    <a:pt x="12" y="6"/>
                  </a:cubicBezTo>
                  <a:cubicBezTo>
                    <a:pt x="12" y="3"/>
                    <a:pt x="9" y="0"/>
                    <a:pt x="6" y="0"/>
                  </a:cubicBezTo>
                  <a:cubicBezTo>
                    <a:pt x="2" y="0"/>
                    <a:pt x="0" y="3"/>
                    <a:pt x="0" y="6"/>
                  </a:cubicBezTo>
                  <a:cubicBezTo>
                    <a:pt x="0" y="30"/>
                    <a:pt x="0" y="30"/>
                    <a:pt x="0" y="30"/>
                  </a:cubicBezTo>
                  <a:cubicBezTo>
                    <a:pt x="0" y="34"/>
                    <a:pt x="2" y="36"/>
                    <a:pt x="6" y="3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lvl="0"/>
              <a:endParaRPr lang="en-US"/>
            </a:p>
          </p:txBody>
        </p:sp>
        <p:sp>
          <p:nvSpPr>
            <p:cNvPr id="367" name="Freeform 88">
              <a:extLst>
                <a:ext uri="{FF2B5EF4-FFF2-40B4-BE49-F238E27FC236}">
                  <a16:creationId xmlns:a16="http://schemas.microsoft.com/office/drawing/2014/main" id="{8FA27E58-1649-0041-A7D0-1488B173F455}"/>
                </a:ext>
              </a:extLst>
            </p:cNvPr>
            <p:cNvSpPr>
              <a:spLocks/>
            </p:cNvSpPr>
            <p:nvPr/>
          </p:nvSpPr>
          <p:spPr bwMode="auto">
            <a:xfrm>
              <a:off x="1912" y="2089"/>
              <a:ext cx="55" cy="18"/>
            </a:xfrm>
            <a:custGeom>
              <a:avLst/>
              <a:gdLst>
                <a:gd name="T0" fmla="*/ 30 w 36"/>
                <a:gd name="T1" fmla="*/ 0 h 12"/>
                <a:gd name="T2" fmla="*/ 6 w 36"/>
                <a:gd name="T3" fmla="*/ 0 h 12"/>
                <a:gd name="T4" fmla="*/ 0 w 36"/>
                <a:gd name="T5" fmla="*/ 6 h 12"/>
                <a:gd name="T6" fmla="*/ 6 w 36"/>
                <a:gd name="T7" fmla="*/ 12 h 12"/>
                <a:gd name="T8" fmla="*/ 30 w 36"/>
                <a:gd name="T9" fmla="*/ 12 h 12"/>
                <a:gd name="T10" fmla="*/ 36 w 36"/>
                <a:gd name="T11" fmla="*/ 6 h 12"/>
                <a:gd name="T12" fmla="*/ 30 w 36"/>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36" h="12">
                  <a:moveTo>
                    <a:pt x="30" y="0"/>
                  </a:moveTo>
                  <a:cubicBezTo>
                    <a:pt x="6" y="0"/>
                    <a:pt x="6" y="0"/>
                    <a:pt x="6" y="0"/>
                  </a:cubicBezTo>
                  <a:cubicBezTo>
                    <a:pt x="2" y="0"/>
                    <a:pt x="0" y="3"/>
                    <a:pt x="0" y="6"/>
                  </a:cubicBezTo>
                  <a:cubicBezTo>
                    <a:pt x="0" y="10"/>
                    <a:pt x="2" y="12"/>
                    <a:pt x="6" y="12"/>
                  </a:cubicBezTo>
                  <a:cubicBezTo>
                    <a:pt x="30" y="12"/>
                    <a:pt x="30" y="12"/>
                    <a:pt x="30" y="12"/>
                  </a:cubicBezTo>
                  <a:cubicBezTo>
                    <a:pt x="33" y="12"/>
                    <a:pt x="36" y="10"/>
                    <a:pt x="36" y="6"/>
                  </a:cubicBezTo>
                  <a:cubicBezTo>
                    <a:pt x="36" y="3"/>
                    <a:pt x="33" y="0"/>
                    <a:pt x="30" y="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lvl="0"/>
              <a:endParaRPr lang="en-US"/>
            </a:p>
          </p:txBody>
        </p:sp>
        <p:sp>
          <p:nvSpPr>
            <p:cNvPr id="368" name="Freeform 89">
              <a:extLst>
                <a:ext uri="{FF2B5EF4-FFF2-40B4-BE49-F238E27FC236}">
                  <a16:creationId xmlns:a16="http://schemas.microsoft.com/office/drawing/2014/main" id="{09F7C906-F808-E349-BEC7-3B3085AFF7F7}"/>
                </a:ext>
              </a:extLst>
            </p:cNvPr>
            <p:cNvSpPr>
              <a:spLocks/>
            </p:cNvSpPr>
            <p:nvPr/>
          </p:nvSpPr>
          <p:spPr bwMode="auto">
            <a:xfrm>
              <a:off x="1580" y="2089"/>
              <a:ext cx="55" cy="18"/>
            </a:xfrm>
            <a:custGeom>
              <a:avLst/>
              <a:gdLst>
                <a:gd name="T0" fmla="*/ 30 w 36"/>
                <a:gd name="T1" fmla="*/ 0 h 12"/>
                <a:gd name="T2" fmla="*/ 6 w 36"/>
                <a:gd name="T3" fmla="*/ 0 h 12"/>
                <a:gd name="T4" fmla="*/ 0 w 36"/>
                <a:gd name="T5" fmla="*/ 6 h 12"/>
                <a:gd name="T6" fmla="*/ 6 w 36"/>
                <a:gd name="T7" fmla="*/ 12 h 12"/>
                <a:gd name="T8" fmla="*/ 30 w 36"/>
                <a:gd name="T9" fmla="*/ 12 h 12"/>
                <a:gd name="T10" fmla="*/ 36 w 36"/>
                <a:gd name="T11" fmla="*/ 6 h 12"/>
                <a:gd name="T12" fmla="*/ 30 w 36"/>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36" h="12">
                  <a:moveTo>
                    <a:pt x="30" y="0"/>
                  </a:moveTo>
                  <a:cubicBezTo>
                    <a:pt x="6" y="0"/>
                    <a:pt x="6" y="0"/>
                    <a:pt x="6" y="0"/>
                  </a:cubicBezTo>
                  <a:cubicBezTo>
                    <a:pt x="3" y="0"/>
                    <a:pt x="0" y="3"/>
                    <a:pt x="0" y="6"/>
                  </a:cubicBezTo>
                  <a:cubicBezTo>
                    <a:pt x="0" y="10"/>
                    <a:pt x="3" y="12"/>
                    <a:pt x="6" y="12"/>
                  </a:cubicBezTo>
                  <a:cubicBezTo>
                    <a:pt x="30" y="12"/>
                    <a:pt x="30" y="12"/>
                    <a:pt x="30" y="12"/>
                  </a:cubicBezTo>
                  <a:cubicBezTo>
                    <a:pt x="34" y="12"/>
                    <a:pt x="36" y="10"/>
                    <a:pt x="36" y="6"/>
                  </a:cubicBezTo>
                  <a:cubicBezTo>
                    <a:pt x="36" y="3"/>
                    <a:pt x="34" y="0"/>
                    <a:pt x="30" y="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lvl="0"/>
              <a:endParaRPr lang="en-US"/>
            </a:p>
          </p:txBody>
        </p:sp>
        <p:sp>
          <p:nvSpPr>
            <p:cNvPr id="369" name="Freeform 90">
              <a:extLst>
                <a:ext uri="{FF2B5EF4-FFF2-40B4-BE49-F238E27FC236}">
                  <a16:creationId xmlns:a16="http://schemas.microsoft.com/office/drawing/2014/main" id="{7A702297-D13A-8649-B1E4-169139C5B88C}"/>
                </a:ext>
              </a:extLst>
            </p:cNvPr>
            <p:cNvSpPr>
              <a:spLocks/>
            </p:cNvSpPr>
            <p:nvPr/>
          </p:nvSpPr>
          <p:spPr bwMode="auto">
            <a:xfrm>
              <a:off x="1621" y="1949"/>
              <a:ext cx="58" cy="57"/>
            </a:xfrm>
            <a:custGeom>
              <a:avLst/>
              <a:gdLst>
                <a:gd name="T0" fmla="*/ 27 w 38"/>
                <a:gd name="T1" fmla="*/ 37 h 38"/>
                <a:gd name="T2" fmla="*/ 32 w 38"/>
                <a:gd name="T3" fmla="*/ 38 h 38"/>
                <a:gd name="T4" fmla="*/ 36 w 38"/>
                <a:gd name="T5" fmla="*/ 37 h 38"/>
                <a:gd name="T6" fmla="*/ 36 w 38"/>
                <a:gd name="T7" fmla="*/ 28 h 38"/>
                <a:gd name="T8" fmla="*/ 10 w 38"/>
                <a:gd name="T9" fmla="*/ 3 h 38"/>
                <a:gd name="T10" fmla="*/ 2 w 38"/>
                <a:gd name="T11" fmla="*/ 3 h 38"/>
                <a:gd name="T12" fmla="*/ 2 w 38"/>
                <a:gd name="T13" fmla="*/ 11 h 38"/>
                <a:gd name="T14" fmla="*/ 27 w 38"/>
                <a:gd name="T15" fmla="*/ 37 h 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 h="38">
                  <a:moveTo>
                    <a:pt x="27" y="37"/>
                  </a:moveTo>
                  <a:cubicBezTo>
                    <a:pt x="29" y="38"/>
                    <a:pt x="30" y="38"/>
                    <a:pt x="32" y="38"/>
                  </a:cubicBezTo>
                  <a:cubicBezTo>
                    <a:pt x="33" y="38"/>
                    <a:pt x="35" y="38"/>
                    <a:pt x="36" y="37"/>
                  </a:cubicBezTo>
                  <a:cubicBezTo>
                    <a:pt x="38" y="34"/>
                    <a:pt x="38" y="31"/>
                    <a:pt x="36" y="28"/>
                  </a:cubicBezTo>
                  <a:cubicBezTo>
                    <a:pt x="10" y="3"/>
                    <a:pt x="10" y="3"/>
                    <a:pt x="10" y="3"/>
                  </a:cubicBezTo>
                  <a:cubicBezTo>
                    <a:pt x="8" y="0"/>
                    <a:pt x="4" y="0"/>
                    <a:pt x="2" y="3"/>
                  </a:cubicBezTo>
                  <a:cubicBezTo>
                    <a:pt x="0" y="5"/>
                    <a:pt x="0" y="9"/>
                    <a:pt x="2" y="11"/>
                  </a:cubicBezTo>
                  <a:lnTo>
                    <a:pt x="27" y="37"/>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lvl="0"/>
              <a:endParaRPr lang="en-US"/>
            </a:p>
          </p:txBody>
        </p:sp>
        <p:sp>
          <p:nvSpPr>
            <p:cNvPr id="370" name="Freeform 91">
              <a:extLst>
                <a:ext uri="{FF2B5EF4-FFF2-40B4-BE49-F238E27FC236}">
                  <a16:creationId xmlns:a16="http://schemas.microsoft.com/office/drawing/2014/main" id="{B529D1D4-ACB6-4044-80CA-AB16AF0C4585}"/>
                </a:ext>
              </a:extLst>
            </p:cNvPr>
            <p:cNvSpPr>
              <a:spLocks/>
            </p:cNvSpPr>
            <p:nvPr/>
          </p:nvSpPr>
          <p:spPr bwMode="auto">
            <a:xfrm>
              <a:off x="1867" y="1949"/>
              <a:ext cx="60" cy="57"/>
            </a:xfrm>
            <a:custGeom>
              <a:avLst/>
              <a:gdLst>
                <a:gd name="T0" fmla="*/ 7 w 39"/>
                <a:gd name="T1" fmla="*/ 38 h 38"/>
                <a:gd name="T2" fmla="*/ 11 w 39"/>
                <a:gd name="T3" fmla="*/ 37 h 38"/>
                <a:gd name="T4" fmla="*/ 36 w 39"/>
                <a:gd name="T5" fmla="*/ 11 h 38"/>
                <a:gd name="T6" fmla="*/ 36 w 39"/>
                <a:gd name="T7" fmla="*/ 3 h 38"/>
                <a:gd name="T8" fmla="*/ 28 w 39"/>
                <a:gd name="T9" fmla="*/ 3 h 38"/>
                <a:gd name="T10" fmla="*/ 2 w 39"/>
                <a:gd name="T11" fmla="*/ 28 h 38"/>
                <a:gd name="T12" fmla="*/ 2 w 39"/>
                <a:gd name="T13" fmla="*/ 37 h 38"/>
                <a:gd name="T14" fmla="*/ 7 w 39"/>
                <a:gd name="T15" fmla="*/ 38 h 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 h="38">
                  <a:moveTo>
                    <a:pt x="7" y="38"/>
                  </a:moveTo>
                  <a:cubicBezTo>
                    <a:pt x="8" y="38"/>
                    <a:pt x="10" y="38"/>
                    <a:pt x="11" y="37"/>
                  </a:cubicBezTo>
                  <a:cubicBezTo>
                    <a:pt x="36" y="11"/>
                    <a:pt x="36" y="11"/>
                    <a:pt x="36" y="11"/>
                  </a:cubicBezTo>
                  <a:cubicBezTo>
                    <a:pt x="39" y="9"/>
                    <a:pt x="39" y="5"/>
                    <a:pt x="36" y="3"/>
                  </a:cubicBezTo>
                  <a:cubicBezTo>
                    <a:pt x="34" y="0"/>
                    <a:pt x="30" y="0"/>
                    <a:pt x="28" y="3"/>
                  </a:cubicBezTo>
                  <a:cubicBezTo>
                    <a:pt x="2" y="28"/>
                    <a:pt x="2" y="28"/>
                    <a:pt x="2" y="28"/>
                  </a:cubicBezTo>
                  <a:cubicBezTo>
                    <a:pt x="0" y="31"/>
                    <a:pt x="0" y="34"/>
                    <a:pt x="2" y="37"/>
                  </a:cubicBezTo>
                  <a:cubicBezTo>
                    <a:pt x="4" y="38"/>
                    <a:pt x="5" y="38"/>
                    <a:pt x="7" y="38"/>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lvl="0"/>
              <a:endParaRPr lang="en-US"/>
            </a:p>
          </p:txBody>
        </p:sp>
      </p:grpSp>
      <p:grpSp>
        <p:nvGrpSpPr>
          <p:cNvPr id="371" name="Group 56">
            <a:extLst>
              <a:ext uri="{FF2B5EF4-FFF2-40B4-BE49-F238E27FC236}">
                <a16:creationId xmlns:a16="http://schemas.microsoft.com/office/drawing/2014/main" id="{754010E9-6578-4145-B63E-FE551FCF0B38}"/>
              </a:ext>
            </a:extLst>
          </p:cNvPr>
          <p:cNvGrpSpPr>
            <a:grpSpLocks noChangeAspect="1"/>
          </p:cNvGrpSpPr>
          <p:nvPr userDrawn="1"/>
        </p:nvGrpSpPr>
        <p:grpSpPr bwMode="auto">
          <a:xfrm>
            <a:off x="8400111" y="1923077"/>
            <a:ext cx="513762" cy="513760"/>
            <a:chOff x="6721" y="600"/>
            <a:chExt cx="426" cy="426"/>
          </a:xfrm>
          <a:solidFill>
            <a:schemeClr val="accent4"/>
          </a:solidFill>
        </p:grpSpPr>
        <p:sp>
          <p:nvSpPr>
            <p:cNvPr id="372" name="Freeform 57">
              <a:extLst>
                <a:ext uri="{FF2B5EF4-FFF2-40B4-BE49-F238E27FC236}">
                  <a16:creationId xmlns:a16="http://schemas.microsoft.com/office/drawing/2014/main" id="{E54CC8A3-2BE8-4348-8408-7A6C774ED71C}"/>
                </a:ext>
              </a:extLst>
            </p:cNvPr>
            <p:cNvSpPr>
              <a:spLocks/>
            </p:cNvSpPr>
            <p:nvPr/>
          </p:nvSpPr>
          <p:spPr bwMode="auto">
            <a:xfrm>
              <a:off x="6721" y="600"/>
              <a:ext cx="426" cy="426"/>
            </a:xfrm>
            <a:custGeom>
              <a:avLst/>
              <a:gdLst>
                <a:gd name="T0" fmla="*/ 144 w 288"/>
                <a:gd name="T1" fmla="*/ 288 h 288"/>
                <a:gd name="T2" fmla="*/ 0 w 288"/>
                <a:gd name="T3" fmla="*/ 144 h 288"/>
                <a:gd name="T4" fmla="*/ 144 w 288"/>
                <a:gd name="T5" fmla="*/ 0 h 288"/>
                <a:gd name="T6" fmla="*/ 288 w 288"/>
                <a:gd name="T7" fmla="*/ 144 h 288"/>
                <a:gd name="T8" fmla="*/ 282 w 288"/>
                <a:gd name="T9" fmla="*/ 150 h 288"/>
                <a:gd name="T10" fmla="*/ 276 w 288"/>
                <a:gd name="T11" fmla="*/ 144 h 288"/>
                <a:gd name="T12" fmla="*/ 144 w 288"/>
                <a:gd name="T13" fmla="*/ 12 h 288"/>
                <a:gd name="T14" fmla="*/ 12 w 288"/>
                <a:gd name="T15" fmla="*/ 144 h 288"/>
                <a:gd name="T16" fmla="*/ 144 w 288"/>
                <a:gd name="T17" fmla="*/ 276 h 288"/>
                <a:gd name="T18" fmla="*/ 190 w 288"/>
                <a:gd name="T19" fmla="*/ 268 h 288"/>
                <a:gd name="T20" fmla="*/ 198 w 288"/>
                <a:gd name="T21" fmla="*/ 272 h 288"/>
                <a:gd name="T22" fmla="*/ 194 w 288"/>
                <a:gd name="T23" fmla="*/ 280 h 288"/>
                <a:gd name="T24" fmla="*/ 144 w 288"/>
                <a:gd name="T25" fmla="*/ 288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88" h="288">
                  <a:moveTo>
                    <a:pt x="144" y="288"/>
                  </a:moveTo>
                  <a:cubicBezTo>
                    <a:pt x="65" y="288"/>
                    <a:pt x="0" y="224"/>
                    <a:pt x="0" y="144"/>
                  </a:cubicBezTo>
                  <a:cubicBezTo>
                    <a:pt x="0" y="65"/>
                    <a:pt x="65" y="0"/>
                    <a:pt x="144" y="0"/>
                  </a:cubicBezTo>
                  <a:cubicBezTo>
                    <a:pt x="224" y="0"/>
                    <a:pt x="288" y="65"/>
                    <a:pt x="288" y="144"/>
                  </a:cubicBezTo>
                  <a:cubicBezTo>
                    <a:pt x="288" y="148"/>
                    <a:pt x="286" y="150"/>
                    <a:pt x="282" y="150"/>
                  </a:cubicBezTo>
                  <a:cubicBezTo>
                    <a:pt x="279" y="150"/>
                    <a:pt x="276" y="148"/>
                    <a:pt x="276" y="144"/>
                  </a:cubicBezTo>
                  <a:cubicBezTo>
                    <a:pt x="276" y="71"/>
                    <a:pt x="217" y="12"/>
                    <a:pt x="144" y="12"/>
                  </a:cubicBezTo>
                  <a:cubicBezTo>
                    <a:pt x="72" y="12"/>
                    <a:pt x="12" y="71"/>
                    <a:pt x="12" y="144"/>
                  </a:cubicBezTo>
                  <a:cubicBezTo>
                    <a:pt x="12" y="217"/>
                    <a:pt x="72" y="276"/>
                    <a:pt x="144" y="276"/>
                  </a:cubicBezTo>
                  <a:cubicBezTo>
                    <a:pt x="160" y="276"/>
                    <a:pt x="175" y="274"/>
                    <a:pt x="190" y="268"/>
                  </a:cubicBezTo>
                  <a:cubicBezTo>
                    <a:pt x="193" y="267"/>
                    <a:pt x="196" y="269"/>
                    <a:pt x="198" y="272"/>
                  </a:cubicBezTo>
                  <a:cubicBezTo>
                    <a:pt x="199" y="275"/>
                    <a:pt x="197" y="278"/>
                    <a:pt x="194" y="280"/>
                  </a:cubicBezTo>
                  <a:cubicBezTo>
                    <a:pt x="178" y="285"/>
                    <a:pt x="161" y="288"/>
                    <a:pt x="144" y="288"/>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lvl="0"/>
              <a:endParaRPr lang="en-AU" dirty="0"/>
            </a:p>
          </p:txBody>
        </p:sp>
        <p:sp>
          <p:nvSpPr>
            <p:cNvPr id="373" name="Freeform 58">
              <a:extLst>
                <a:ext uri="{FF2B5EF4-FFF2-40B4-BE49-F238E27FC236}">
                  <a16:creationId xmlns:a16="http://schemas.microsoft.com/office/drawing/2014/main" id="{468ADAAF-C6DA-A647-AC52-16E1AB8E8D5B}"/>
                </a:ext>
              </a:extLst>
            </p:cNvPr>
            <p:cNvSpPr>
              <a:spLocks noEditPoints="1"/>
            </p:cNvSpPr>
            <p:nvPr/>
          </p:nvSpPr>
          <p:spPr bwMode="auto">
            <a:xfrm>
              <a:off x="6987" y="813"/>
              <a:ext cx="160" cy="213"/>
            </a:xfrm>
            <a:custGeom>
              <a:avLst/>
              <a:gdLst>
                <a:gd name="T0" fmla="*/ 54 w 108"/>
                <a:gd name="T1" fmla="*/ 144 h 144"/>
                <a:gd name="T2" fmla="*/ 50 w 108"/>
                <a:gd name="T3" fmla="*/ 142 h 144"/>
                <a:gd name="T4" fmla="*/ 0 w 108"/>
                <a:gd name="T5" fmla="*/ 54 h 144"/>
                <a:gd name="T6" fmla="*/ 54 w 108"/>
                <a:gd name="T7" fmla="*/ 0 h 144"/>
                <a:gd name="T8" fmla="*/ 108 w 108"/>
                <a:gd name="T9" fmla="*/ 54 h 144"/>
                <a:gd name="T10" fmla="*/ 59 w 108"/>
                <a:gd name="T11" fmla="*/ 142 h 144"/>
                <a:gd name="T12" fmla="*/ 54 w 108"/>
                <a:gd name="T13" fmla="*/ 144 h 144"/>
                <a:gd name="T14" fmla="*/ 54 w 108"/>
                <a:gd name="T15" fmla="*/ 12 h 144"/>
                <a:gd name="T16" fmla="*/ 12 w 108"/>
                <a:gd name="T17" fmla="*/ 54 h 144"/>
                <a:gd name="T18" fmla="*/ 54 w 108"/>
                <a:gd name="T19" fmla="*/ 129 h 144"/>
                <a:gd name="T20" fmla="*/ 96 w 108"/>
                <a:gd name="T21" fmla="*/ 54 h 144"/>
                <a:gd name="T22" fmla="*/ 54 w 108"/>
                <a:gd name="T23" fmla="*/ 12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 h="144">
                  <a:moveTo>
                    <a:pt x="54" y="144"/>
                  </a:moveTo>
                  <a:cubicBezTo>
                    <a:pt x="53" y="144"/>
                    <a:pt x="51" y="143"/>
                    <a:pt x="50" y="142"/>
                  </a:cubicBezTo>
                  <a:cubicBezTo>
                    <a:pt x="45" y="136"/>
                    <a:pt x="0" y="82"/>
                    <a:pt x="0" y="54"/>
                  </a:cubicBezTo>
                  <a:cubicBezTo>
                    <a:pt x="0" y="24"/>
                    <a:pt x="25" y="0"/>
                    <a:pt x="54" y="0"/>
                  </a:cubicBezTo>
                  <a:cubicBezTo>
                    <a:pt x="84" y="0"/>
                    <a:pt x="108" y="24"/>
                    <a:pt x="108" y="54"/>
                  </a:cubicBezTo>
                  <a:cubicBezTo>
                    <a:pt x="108" y="82"/>
                    <a:pt x="64" y="136"/>
                    <a:pt x="59" y="142"/>
                  </a:cubicBezTo>
                  <a:cubicBezTo>
                    <a:pt x="58" y="143"/>
                    <a:pt x="56" y="144"/>
                    <a:pt x="54" y="144"/>
                  </a:cubicBezTo>
                  <a:close/>
                  <a:moveTo>
                    <a:pt x="54" y="12"/>
                  </a:moveTo>
                  <a:cubicBezTo>
                    <a:pt x="31" y="12"/>
                    <a:pt x="12" y="31"/>
                    <a:pt x="12" y="54"/>
                  </a:cubicBezTo>
                  <a:cubicBezTo>
                    <a:pt x="12" y="72"/>
                    <a:pt x="40" y="110"/>
                    <a:pt x="54" y="129"/>
                  </a:cubicBezTo>
                  <a:cubicBezTo>
                    <a:pt x="69" y="110"/>
                    <a:pt x="96" y="72"/>
                    <a:pt x="96" y="54"/>
                  </a:cubicBezTo>
                  <a:cubicBezTo>
                    <a:pt x="96" y="31"/>
                    <a:pt x="78" y="12"/>
                    <a:pt x="54" y="12"/>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lvl="0"/>
              <a:endParaRPr lang="en-AU" dirty="0"/>
            </a:p>
          </p:txBody>
        </p:sp>
        <p:sp>
          <p:nvSpPr>
            <p:cNvPr id="374" name="Freeform 59">
              <a:extLst>
                <a:ext uri="{FF2B5EF4-FFF2-40B4-BE49-F238E27FC236}">
                  <a16:creationId xmlns:a16="http://schemas.microsoft.com/office/drawing/2014/main" id="{1D2D45F1-2BA4-144E-BFD4-CF2AE4D806EF}"/>
                </a:ext>
              </a:extLst>
            </p:cNvPr>
            <p:cNvSpPr>
              <a:spLocks noEditPoints="1"/>
            </p:cNvSpPr>
            <p:nvPr/>
          </p:nvSpPr>
          <p:spPr bwMode="auto">
            <a:xfrm>
              <a:off x="7032" y="857"/>
              <a:ext cx="71" cy="71"/>
            </a:xfrm>
            <a:custGeom>
              <a:avLst/>
              <a:gdLst>
                <a:gd name="T0" fmla="*/ 24 w 48"/>
                <a:gd name="T1" fmla="*/ 48 h 48"/>
                <a:gd name="T2" fmla="*/ 0 w 48"/>
                <a:gd name="T3" fmla="*/ 24 h 48"/>
                <a:gd name="T4" fmla="*/ 24 w 48"/>
                <a:gd name="T5" fmla="*/ 0 h 48"/>
                <a:gd name="T6" fmla="*/ 48 w 48"/>
                <a:gd name="T7" fmla="*/ 24 h 48"/>
                <a:gd name="T8" fmla="*/ 24 w 48"/>
                <a:gd name="T9" fmla="*/ 48 h 48"/>
                <a:gd name="T10" fmla="*/ 24 w 48"/>
                <a:gd name="T11" fmla="*/ 12 h 48"/>
                <a:gd name="T12" fmla="*/ 12 w 48"/>
                <a:gd name="T13" fmla="*/ 24 h 48"/>
                <a:gd name="T14" fmla="*/ 24 w 48"/>
                <a:gd name="T15" fmla="*/ 36 h 48"/>
                <a:gd name="T16" fmla="*/ 36 w 48"/>
                <a:gd name="T17" fmla="*/ 24 h 48"/>
                <a:gd name="T18" fmla="*/ 24 w 48"/>
                <a:gd name="T19" fmla="*/ 1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24" y="48"/>
                  </a:moveTo>
                  <a:cubicBezTo>
                    <a:pt x="11" y="48"/>
                    <a:pt x="0" y="37"/>
                    <a:pt x="0" y="24"/>
                  </a:cubicBezTo>
                  <a:cubicBezTo>
                    <a:pt x="0" y="11"/>
                    <a:pt x="11" y="0"/>
                    <a:pt x="24" y="0"/>
                  </a:cubicBezTo>
                  <a:cubicBezTo>
                    <a:pt x="38" y="0"/>
                    <a:pt x="48" y="11"/>
                    <a:pt x="48" y="24"/>
                  </a:cubicBezTo>
                  <a:cubicBezTo>
                    <a:pt x="48" y="37"/>
                    <a:pt x="38" y="48"/>
                    <a:pt x="24" y="48"/>
                  </a:cubicBezTo>
                  <a:close/>
                  <a:moveTo>
                    <a:pt x="24" y="12"/>
                  </a:moveTo>
                  <a:cubicBezTo>
                    <a:pt x="18" y="12"/>
                    <a:pt x="12" y="18"/>
                    <a:pt x="12" y="24"/>
                  </a:cubicBezTo>
                  <a:cubicBezTo>
                    <a:pt x="12" y="31"/>
                    <a:pt x="18" y="36"/>
                    <a:pt x="24" y="36"/>
                  </a:cubicBezTo>
                  <a:cubicBezTo>
                    <a:pt x="31" y="36"/>
                    <a:pt x="36" y="31"/>
                    <a:pt x="36" y="24"/>
                  </a:cubicBezTo>
                  <a:cubicBezTo>
                    <a:pt x="36" y="18"/>
                    <a:pt x="31" y="12"/>
                    <a:pt x="24" y="12"/>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lvl="0"/>
              <a:endParaRPr lang="en-AU" dirty="0"/>
            </a:p>
          </p:txBody>
        </p:sp>
        <p:sp>
          <p:nvSpPr>
            <p:cNvPr id="375" name="Freeform 60">
              <a:extLst>
                <a:ext uri="{FF2B5EF4-FFF2-40B4-BE49-F238E27FC236}">
                  <a16:creationId xmlns:a16="http://schemas.microsoft.com/office/drawing/2014/main" id="{B9008D23-F674-6448-903D-C3B5D32E5D05}"/>
                </a:ext>
              </a:extLst>
            </p:cNvPr>
            <p:cNvSpPr>
              <a:spLocks/>
            </p:cNvSpPr>
            <p:nvPr/>
          </p:nvSpPr>
          <p:spPr bwMode="auto">
            <a:xfrm>
              <a:off x="6792" y="607"/>
              <a:ext cx="213" cy="313"/>
            </a:xfrm>
            <a:custGeom>
              <a:avLst/>
              <a:gdLst>
                <a:gd name="T0" fmla="*/ 66 w 144"/>
                <a:gd name="T1" fmla="*/ 211 h 211"/>
                <a:gd name="T2" fmla="*/ 60 w 144"/>
                <a:gd name="T3" fmla="*/ 205 h 211"/>
                <a:gd name="T4" fmla="*/ 60 w 144"/>
                <a:gd name="T5" fmla="*/ 178 h 211"/>
                <a:gd name="T6" fmla="*/ 3 w 144"/>
                <a:gd name="T7" fmla="*/ 132 h 211"/>
                <a:gd name="T8" fmla="*/ 1 w 144"/>
                <a:gd name="T9" fmla="*/ 124 h 211"/>
                <a:gd name="T10" fmla="*/ 28 w 144"/>
                <a:gd name="T11" fmla="*/ 82 h 211"/>
                <a:gd name="T12" fmla="*/ 33 w 144"/>
                <a:gd name="T13" fmla="*/ 79 h 211"/>
                <a:gd name="T14" fmla="*/ 96 w 144"/>
                <a:gd name="T15" fmla="*/ 79 h 211"/>
                <a:gd name="T16" fmla="*/ 96 w 144"/>
                <a:gd name="T17" fmla="*/ 52 h 211"/>
                <a:gd name="T18" fmla="*/ 81 w 144"/>
                <a:gd name="T19" fmla="*/ 42 h 211"/>
                <a:gd name="T20" fmla="*/ 78 w 144"/>
                <a:gd name="T21" fmla="*/ 37 h 211"/>
                <a:gd name="T22" fmla="*/ 81 w 144"/>
                <a:gd name="T23" fmla="*/ 32 h 211"/>
                <a:gd name="T24" fmla="*/ 134 w 144"/>
                <a:gd name="T25" fmla="*/ 2 h 211"/>
                <a:gd name="T26" fmla="*/ 142 w 144"/>
                <a:gd name="T27" fmla="*/ 4 h 211"/>
                <a:gd name="T28" fmla="*/ 140 w 144"/>
                <a:gd name="T29" fmla="*/ 12 h 211"/>
                <a:gd name="T30" fmla="*/ 96 w 144"/>
                <a:gd name="T31" fmla="*/ 38 h 211"/>
                <a:gd name="T32" fmla="*/ 106 w 144"/>
                <a:gd name="T33" fmla="*/ 44 h 211"/>
                <a:gd name="T34" fmla="*/ 108 w 144"/>
                <a:gd name="T35" fmla="*/ 49 h 211"/>
                <a:gd name="T36" fmla="*/ 108 w 144"/>
                <a:gd name="T37" fmla="*/ 85 h 211"/>
                <a:gd name="T38" fmla="*/ 102 w 144"/>
                <a:gd name="T39" fmla="*/ 91 h 211"/>
                <a:gd name="T40" fmla="*/ 37 w 144"/>
                <a:gd name="T41" fmla="*/ 91 h 211"/>
                <a:gd name="T42" fmla="*/ 14 w 144"/>
                <a:gd name="T43" fmla="*/ 126 h 211"/>
                <a:gd name="T44" fmla="*/ 70 w 144"/>
                <a:gd name="T45" fmla="*/ 171 h 211"/>
                <a:gd name="T46" fmla="*/ 72 w 144"/>
                <a:gd name="T47" fmla="*/ 175 h 211"/>
                <a:gd name="T48" fmla="*/ 72 w 144"/>
                <a:gd name="T49" fmla="*/ 205 h 211"/>
                <a:gd name="T50" fmla="*/ 66 w 144"/>
                <a:gd name="T51" fmla="*/ 211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44" h="211">
                  <a:moveTo>
                    <a:pt x="66" y="211"/>
                  </a:moveTo>
                  <a:cubicBezTo>
                    <a:pt x="63" y="211"/>
                    <a:pt x="60" y="209"/>
                    <a:pt x="60" y="205"/>
                  </a:cubicBezTo>
                  <a:cubicBezTo>
                    <a:pt x="60" y="178"/>
                    <a:pt x="60" y="178"/>
                    <a:pt x="60" y="178"/>
                  </a:cubicBezTo>
                  <a:cubicBezTo>
                    <a:pt x="3" y="132"/>
                    <a:pt x="3" y="132"/>
                    <a:pt x="3" y="132"/>
                  </a:cubicBezTo>
                  <a:cubicBezTo>
                    <a:pt x="0" y="130"/>
                    <a:pt x="0" y="127"/>
                    <a:pt x="1" y="124"/>
                  </a:cubicBezTo>
                  <a:cubicBezTo>
                    <a:pt x="28" y="82"/>
                    <a:pt x="28" y="82"/>
                    <a:pt x="28" y="82"/>
                  </a:cubicBezTo>
                  <a:cubicBezTo>
                    <a:pt x="30" y="80"/>
                    <a:pt x="31" y="79"/>
                    <a:pt x="33" y="79"/>
                  </a:cubicBezTo>
                  <a:cubicBezTo>
                    <a:pt x="96" y="79"/>
                    <a:pt x="96" y="79"/>
                    <a:pt x="96" y="79"/>
                  </a:cubicBezTo>
                  <a:cubicBezTo>
                    <a:pt x="96" y="52"/>
                    <a:pt x="96" y="52"/>
                    <a:pt x="96" y="52"/>
                  </a:cubicBezTo>
                  <a:cubicBezTo>
                    <a:pt x="81" y="42"/>
                    <a:pt x="81" y="42"/>
                    <a:pt x="81" y="42"/>
                  </a:cubicBezTo>
                  <a:cubicBezTo>
                    <a:pt x="79" y="41"/>
                    <a:pt x="78" y="39"/>
                    <a:pt x="78" y="37"/>
                  </a:cubicBezTo>
                  <a:cubicBezTo>
                    <a:pt x="79" y="35"/>
                    <a:pt x="80" y="33"/>
                    <a:pt x="81" y="32"/>
                  </a:cubicBezTo>
                  <a:cubicBezTo>
                    <a:pt x="134" y="2"/>
                    <a:pt x="134" y="2"/>
                    <a:pt x="134" y="2"/>
                  </a:cubicBezTo>
                  <a:cubicBezTo>
                    <a:pt x="137" y="0"/>
                    <a:pt x="140" y="1"/>
                    <a:pt x="142" y="4"/>
                  </a:cubicBezTo>
                  <a:cubicBezTo>
                    <a:pt x="144" y="7"/>
                    <a:pt x="143" y="11"/>
                    <a:pt x="140" y="12"/>
                  </a:cubicBezTo>
                  <a:cubicBezTo>
                    <a:pt x="96" y="38"/>
                    <a:pt x="96" y="38"/>
                    <a:pt x="96" y="38"/>
                  </a:cubicBezTo>
                  <a:cubicBezTo>
                    <a:pt x="106" y="44"/>
                    <a:pt x="106" y="44"/>
                    <a:pt x="106" y="44"/>
                  </a:cubicBezTo>
                  <a:cubicBezTo>
                    <a:pt x="107" y="45"/>
                    <a:pt x="108" y="47"/>
                    <a:pt x="108" y="49"/>
                  </a:cubicBezTo>
                  <a:cubicBezTo>
                    <a:pt x="108" y="85"/>
                    <a:pt x="108" y="85"/>
                    <a:pt x="108" y="85"/>
                  </a:cubicBezTo>
                  <a:cubicBezTo>
                    <a:pt x="108" y="89"/>
                    <a:pt x="106" y="91"/>
                    <a:pt x="102" y="91"/>
                  </a:cubicBezTo>
                  <a:cubicBezTo>
                    <a:pt x="37" y="91"/>
                    <a:pt x="37" y="91"/>
                    <a:pt x="37" y="91"/>
                  </a:cubicBezTo>
                  <a:cubicBezTo>
                    <a:pt x="14" y="126"/>
                    <a:pt x="14" y="126"/>
                    <a:pt x="14" y="126"/>
                  </a:cubicBezTo>
                  <a:cubicBezTo>
                    <a:pt x="70" y="171"/>
                    <a:pt x="70" y="171"/>
                    <a:pt x="70" y="171"/>
                  </a:cubicBezTo>
                  <a:cubicBezTo>
                    <a:pt x="72" y="172"/>
                    <a:pt x="72" y="173"/>
                    <a:pt x="72" y="175"/>
                  </a:cubicBezTo>
                  <a:cubicBezTo>
                    <a:pt x="72" y="205"/>
                    <a:pt x="72" y="205"/>
                    <a:pt x="72" y="205"/>
                  </a:cubicBezTo>
                  <a:cubicBezTo>
                    <a:pt x="72" y="209"/>
                    <a:pt x="70" y="211"/>
                    <a:pt x="66" y="211"/>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lvl="0"/>
              <a:endParaRPr lang="en-AU" dirty="0"/>
            </a:p>
          </p:txBody>
        </p:sp>
        <p:sp>
          <p:nvSpPr>
            <p:cNvPr id="376" name="Freeform 61">
              <a:extLst>
                <a:ext uri="{FF2B5EF4-FFF2-40B4-BE49-F238E27FC236}">
                  <a16:creationId xmlns:a16="http://schemas.microsoft.com/office/drawing/2014/main" id="{81B4FE17-16E8-1D46-A84D-C61DF767FCAD}"/>
                </a:ext>
              </a:extLst>
            </p:cNvPr>
            <p:cNvSpPr>
              <a:spLocks/>
            </p:cNvSpPr>
            <p:nvPr/>
          </p:nvSpPr>
          <p:spPr bwMode="auto">
            <a:xfrm>
              <a:off x="6983" y="665"/>
              <a:ext cx="112" cy="108"/>
            </a:xfrm>
            <a:custGeom>
              <a:avLst/>
              <a:gdLst>
                <a:gd name="T0" fmla="*/ 6 w 76"/>
                <a:gd name="T1" fmla="*/ 73 h 73"/>
                <a:gd name="T2" fmla="*/ 2 w 76"/>
                <a:gd name="T3" fmla="*/ 71 h 73"/>
                <a:gd name="T4" fmla="*/ 2 w 76"/>
                <a:gd name="T5" fmla="*/ 63 h 73"/>
                <a:gd name="T6" fmla="*/ 23 w 76"/>
                <a:gd name="T7" fmla="*/ 42 h 73"/>
                <a:gd name="T8" fmla="*/ 27 w 76"/>
                <a:gd name="T9" fmla="*/ 40 h 73"/>
                <a:gd name="T10" fmla="*/ 45 w 76"/>
                <a:gd name="T11" fmla="*/ 40 h 73"/>
                <a:gd name="T12" fmla="*/ 64 w 76"/>
                <a:gd name="T13" fmla="*/ 4 h 73"/>
                <a:gd name="T14" fmla="*/ 72 w 76"/>
                <a:gd name="T15" fmla="*/ 2 h 73"/>
                <a:gd name="T16" fmla="*/ 75 w 76"/>
                <a:gd name="T17" fmla="*/ 10 h 73"/>
                <a:gd name="T18" fmla="*/ 54 w 76"/>
                <a:gd name="T19" fmla="*/ 49 h 73"/>
                <a:gd name="T20" fmla="*/ 48 w 76"/>
                <a:gd name="T21" fmla="*/ 52 h 73"/>
                <a:gd name="T22" fmla="*/ 30 w 76"/>
                <a:gd name="T23" fmla="*/ 52 h 73"/>
                <a:gd name="T24" fmla="*/ 11 w 76"/>
                <a:gd name="T25" fmla="*/ 71 h 73"/>
                <a:gd name="T26" fmla="*/ 6 w 76"/>
                <a:gd name="T27" fmla="*/ 73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6" h="73">
                  <a:moveTo>
                    <a:pt x="6" y="73"/>
                  </a:moveTo>
                  <a:cubicBezTo>
                    <a:pt x="5" y="73"/>
                    <a:pt x="3" y="73"/>
                    <a:pt x="2" y="71"/>
                  </a:cubicBezTo>
                  <a:cubicBezTo>
                    <a:pt x="0" y="69"/>
                    <a:pt x="0" y="65"/>
                    <a:pt x="2" y="63"/>
                  </a:cubicBezTo>
                  <a:cubicBezTo>
                    <a:pt x="23" y="42"/>
                    <a:pt x="23" y="42"/>
                    <a:pt x="23" y="42"/>
                  </a:cubicBezTo>
                  <a:cubicBezTo>
                    <a:pt x="24" y="41"/>
                    <a:pt x="26" y="40"/>
                    <a:pt x="27" y="40"/>
                  </a:cubicBezTo>
                  <a:cubicBezTo>
                    <a:pt x="45" y="40"/>
                    <a:pt x="45" y="40"/>
                    <a:pt x="45" y="40"/>
                  </a:cubicBezTo>
                  <a:cubicBezTo>
                    <a:pt x="64" y="4"/>
                    <a:pt x="64" y="4"/>
                    <a:pt x="64" y="4"/>
                  </a:cubicBezTo>
                  <a:cubicBezTo>
                    <a:pt x="66" y="2"/>
                    <a:pt x="69" y="0"/>
                    <a:pt x="72" y="2"/>
                  </a:cubicBezTo>
                  <a:cubicBezTo>
                    <a:pt x="75" y="4"/>
                    <a:pt x="76" y="7"/>
                    <a:pt x="75" y="10"/>
                  </a:cubicBezTo>
                  <a:cubicBezTo>
                    <a:pt x="54" y="49"/>
                    <a:pt x="54" y="49"/>
                    <a:pt x="54" y="49"/>
                  </a:cubicBezTo>
                  <a:cubicBezTo>
                    <a:pt x="53" y="51"/>
                    <a:pt x="51" y="52"/>
                    <a:pt x="48" y="52"/>
                  </a:cubicBezTo>
                  <a:cubicBezTo>
                    <a:pt x="30" y="52"/>
                    <a:pt x="30" y="52"/>
                    <a:pt x="30" y="52"/>
                  </a:cubicBezTo>
                  <a:cubicBezTo>
                    <a:pt x="11" y="71"/>
                    <a:pt x="11" y="71"/>
                    <a:pt x="11" y="71"/>
                  </a:cubicBezTo>
                  <a:cubicBezTo>
                    <a:pt x="10" y="73"/>
                    <a:pt x="8" y="73"/>
                    <a:pt x="6" y="73"/>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lvl="0"/>
              <a:endParaRPr lang="en-AU" dirty="0"/>
            </a:p>
          </p:txBody>
        </p:sp>
      </p:grpSp>
      <p:sp>
        <p:nvSpPr>
          <p:cNvPr id="5" name="TextBox 4">
            <a:extLst>
              <a:ext uri="{FF2B5EF4-FFF2-40B4-BE49-F238E27FC236}">
                <a16:creationId xmlns:a16="http://schemas.microsoft.com/office/drawing/2014/main" id="{F6439B37-7E18-2D43-9C03-BCA23C9C27E0}"/>
              </a:ext>
            </a:extLst>
          </p:cNvPr>
          <p:cNvSpPr txBox="1"/>
          <p:nvPr userDrawn="1"/>
        </p:nvSpPr>
        <p:spPr>
          <a:xfrm>
            <a:off x="4732020" y="2080260"/>
            <a:ext cx="0" cy="0"/>
          </a:xfrm>
          <a:prstGeom prst="rect">
            <a:avLst/>
          </a:prstGeom>
          <a:noFill/>
        </p:spPr>
        <p:txBody>
          <a:bodyPr wrap="none" lIns="0" tIns="0" rIns="0" bIns="0" rtlCol="0">
            <a:noAutofit/>
          </a:bodyPr>
          <a:lstStyle/>
          <a:p>
            <a:pPr algn="l" defTabSz="228600">
              <a:spcAft>
                <a:spcPts val="1200"/>
              </a:spcAft>
            </a:pPr>
            <a:endParaRPr lang="en-US" noProof="0" dirty="0"/>
          </a:p>
        </p:txBody>
      </p:sp>
    </p:spTree>
    <p:extLst>
      <p:ext uri="{BB962C8B-B14F-4D97-AF65-F5344CB8AC3E}">
        <p14:creationId xmlns:p14="http://schemas.microsoft.com/office/powerpoint/2010/main" val="447193625"/>
      </p:ext>
    </p:extLst>
  </p:cSld>
  <p:clrMapOvr>
    <a:masterClrMapping/>
  </p:clrMapOvr>
  <p:extLst>
    <p:ext uri="{DCECCB84-F9BA-43D5-87BE-67443E8EF086}">
      <p15:sldGuideLst xmlns:p15="http://schemas.microsoft.com/office/powerpoint/2012/main"/>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1_Greetings + Greater Than L">
    <p:bg>
      <p:bgPr>
        <a:solidFill>
          <a:schemeClr val="accent2"/>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C7882D0-879F-974F-B35F-EE91948B7FED}"/>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0" y="0"/>
            <a:ext cx="12192000" cy="6858000"/>
          </a:xfrm>
          <a:prstGeom prst="rect">
            <a:avLst/>
          </a:prstGeom>
        </p:spPr>
      </p:pic>
      <p:pic>
        <p:nvPicPr>
          <p:cNvPr id="4" name="Graphic 3">
            <a:extLst>
              <a:ext uri="{FF2B5EF4-FFF2-40B4-BE49-F238E27FC236}">
                <a16:creationId xmlns:a16="http://schemas.microsoft.com/office/drawing/2014/main" id="{2DF26BFD-3D15-48EA-A458-43E2274B938D}"/>
              </a:ext>
            </a:extLst>
          </p:cNvPr>
          <p:cNvPicPr>
            <a:picLocks noChangeAspect="1"/>
          </p:cNvPicPr>
          <p:nvPr userDrawn="1"/>
        </p:nvPicPr>
        <p:blipFill>
          <a:blip r:embed="rId3">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4622800" y="0"/>
            <a:ext cx="7188200" cy="6858000"/>
          </a:xfrm>
          <a:prstGeom prst="rect">
            <a:avLst/>
          </a:prstGeom>
        </p:spPr>
      </p:pic>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380999" y="2318273"/>
            <a:ext cx="7040753" cy="2221454"/>
          </a:xfrm>
        </p:spPr>
        <p:txBody>
          <a:bodyPr anchor="ctr"/>
          <a:lstStyle>
            <a:lvl1pPr algn="l">
              <a:defRPr sz="7200">
                <a:solidFill>
                  <a:schemeClr val="tx1"/>
                </a:solidFill>
              </a:defRPr>
            </a:lvl1pPr>
          </a:lstStyle>
          <a:p>
            <a:r>
              <a:rPr lang="en-GB" dirty="0"/>
              <a:t>Thank you</a:t>
            </a:r>
            <a:endParaRPr lang="en-US" dirty="0"/>
          </a:p>
        </p:txBody>
      </p:sp>
      <p:sp>
        <p:nvSpPr>
          <p:cNvPr id="3" name="TextBox 2">
            <a:extLst>
              <a:ext uri="{FF2B5EF4-FFF2-40B4-BE49-F238E27FC236}">
                <a16:creationId xmlns:a16="http://schemas.microsoft.com/office/drawing/2014/main" id="{B87AD433-4B77-E741-930C-11F17D433B19}"/>
              </a:ext>
            </a:extLst>
          </p:cNvPr>
          <p:cNvSpPr txBox="1"/>
          <p:nvPr userDrawn="1"/>
        </p:nvSpPr>
        <p:spPr>
          <a:xfrm>
            <a:off x="4490720" y="3606800"/>
            <a:ext cx="0" cy="0"/>
          </a:xfrm>
          <a:prstGeom prst="rect">
            <a:avLst/>
          </a:prstGeom>
          <a:noFill/>
        </p:spPr>
        <p:txBody>
          <a:bodyPr wrap="none" lIns="0" tIns="0" rIns="0" bIns="0" rtlCol="0">
            <a:noAutofit/>
          </a:bodyPr>
          <a:lstStyle/>
          <a:p>
            <a:pPr algn="l" defTabSz="228600">
              <a:spcAft>
                <a:spcPts val="1200"/>
              </a:spcAft>
            </a:pPr>
            <a:endParaRPr lang="en-US" noProof="0" dirty="0"/>
          </a:p>
        </p:txBody>
      </p:sp>
    </p:spTree>
    <p:extLst>
      <p:ext uri="{BB962C8B-B14F-4D97-AF65-F5344CB8AC3E}">
        <p14:creationId xmlns:p14="http://schemas.microsoft.com/office/powerpoint/2010/main" val="3608506801"/>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Greetings + Greater Than S">
    <p:bg>
      <p:bgPr>
        <a:solidFill>
          <a:schemeClr val="accent2"/>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E4FFA725-883D-D243-B475-CEF8C282EDA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210089" cy="6858000"/>
          </a:xfrm>
          <a:prstGeom prst="rect">
            <a:avLst/>
          </a:prstGeom>
        </p:spPr>
      </p:pic>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380999" y="2318273"/>
            <a:ext cx="7040753" cy="2221454"/>
          </a:xfrm>
        </p:spPr>
        <p:txBody>
          <a:bodyPr anchor="ctr"/>
          <a:lstStyle>
            <a:lvl1pPr algn="l">
              <a:defRPr sz="7200">
                <a:solidFill>
                  <a:schemeClr val="tx1"/>
                </a:solidFill>
              </a:defRPr>
            </a:lvl1pPr>
          </a:lstStyle>
          <a:p>
            <a:r>
              <a:rPr lang="en-GB" dirty="0"/>
              <a:t>Welcome</a:t>
            </a:r>
            <a:endParaRPr lang="en-US" dirty="0"/>
          </a:p>
        </p:txBody>
      </p:sp>
      <p:sp>
        <p:nvSpPr>
          <p:cNvPr id="3" name="TextBox 2">
            <a:extLst>
              <a:ext uri="{FF2B5EF4-FFF2-40B4-BE49-F238E27FC236}">
                <a16:creationId xmlns:a16="http://schemas.microsoft.com/office/drawing/2014/main" id="{B87AD433-4B77-E741-930C-11F17D433B19}"/>
              </a:ext>
            </a:extLst>
          </p:cNvPr>
          <p:cNvSpPr txBox="1"/>
          <p:nvPr userDrawn="1"/>
        </p:nvSpPr>
        <p:spPr>
          <a:xfrm>
            <a:off x="4490720" y="3606800"/>
            <a:ext cx="0" cy="0"/>
          </a:xfrm>
          <a:prstGeom prst="rect">
            <a:avLst/>
          </a:prstGeom>
          <a:noFill/>
        </p:spPr>
        <p:txBody>
          <a:bodyPr wrap="none" lIns="0" tIns="0" rIns="0" bIns="0" rtlCol="0">
            <a:noAutofit/>
          </a:bodyPr>
          <a:lstStyle/>
          <a:p>
            <a:pPr algn="l" defTabSz="228600">
              <a:spcAft>
                <a:spcPts val="1200"/>
              </a:spcAft>
            </a:pPr>
            <a:endParaRPr lang="en-US" noProof="0" dirty="0"/>
          </a:p>
        </p:txBody>
      </p:sp>
      <p:sp>
        <p:nvSpPr>
          <p:cNvPr id="6" name="TextBox 5">
            <a:extLst>
              <a:ext uri="{FF2B5EF4-FFF2-40B4-BE49-F238E27FC236}">
                <a16:creationId xmlns:a16="http://schemas.microsoft.com/office/drawing/2014/main" id="{6FA1302B-6794-45FA-A428-AB50D28EF9A2}"/>
              </a:ext>
            </a:extLst>
          </p:cNvPr>
          <p:cNvSpPr txBox="1"/>
          <p:nvPr userDrawn="1"/>
        </p:nvSpPr>
        <p:spPr>
          <a:xfrm>
            <a:off x="0" y="-257908"/>
            <a:ext cx="6096000" cy="257908"/>
          </a:xfrm>
          <a:prstGeom prst="rect">
            <a:avLst/>
          </a:prstGeom>
          <a:noFill/>
        </p:spPr>
        <p:txBody>
          <a:bodyPr wrap="square" lIns="0" tIns="0" rIns="0" bIns="0" rtlCol="0" anchor="ctr">
            <a:noAutofit/>
          </a:bodyPr>
          <a:lstStyle>
            <a:defPPr>
              <a:defRPr lang="en-US"/>
            </a:defPPr>
            <a:lvl1pPr marR="0" lvl="0" indent="0" fontAlgn="auto">
              <a:lnSpc>
                <a:spcPct val="100000"/>
              </a:lnSpc>
              <a:spcBef>
                <a:spcPts val="0"/>
              </a:spcBef>
              <a:spcAft>
                <a:spcPts val="0"/>
              </a:spcAft>
              <a:buClrTx/>
              <a:buSzTx/>
              <a:buFontTx/>
              <a:buNone/>
              <a:tabLst/>
              <a:defRPr kumimoji="0" sz="800" b="0" i="0" u="none" strike="noStrike" kern="0" cap="none" spc="0" normalizeH="0" baseline="0">
                <a:ln>
                  <a:noFill/>
                </a:ln>
                <a:solidFill>
                  <a:schemeClr val="bg2"/>
                </a:solidFill>
                <a:effectLst/>
                <a:uLnTx/>
                <a:uFillTx/>
              </a:defRPr>
            </a:lvl1pPr>
          </a:lstStyle>
          <a:p>
            <a:pPr lvl="0"/>
            <a:r>
              <a:rPr lang="en-GB" noProof="0" dirty="0"/>
              <a:t>Format Background… &gt; Picture or texture fill &gt; Set to one of the dark or mid gradient options</a:t>
            </a:r>
            <a:endParaRPr lang="en-US" noProof="0" dirty="0"/>
          </a:p>
        </p:txBody>
      </p:sp>
      <p:pic>
        <p:nvPicPr>
          <p:cNvPr id="5" name="Picture 4" descr="A picture containing card, drawing, crosswalk, table&#10;&#10;Description automatically generated">
            <a:extLst>
              <a:ext uri="{FF2B5EF4-FFF2-40B4-BE49-F238E27FC236}">
                <a16:creationId xmlns:a16="http://schemas.microsoft.com/office/drawing/2014/main" id="{E5FCD86B-B6A8-4016-9F0D-3FDC4C784D3F}"/>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380999" y="698213"/>
            <a:ext cx="670786" cy="710244"/>
          </a:xfrm>
          <a:prstGeom prst="rect">
            <a:avLst/>
          </a:prstGeom>
        </p:spPr>
      </p:pic>
      <p:pic>
        <p:nvPicPr>
          <p:cNvPr id="11" name="Picture 10">
            <a:extLst>
              <a:ext uri="{FF2B5EF4-FFF2-40B4-BE49-F238E27FC236}">
                <a16:creationId xmlns:a16="http://schemas.microsoft.com/office/drawing/2014/main" id="{EB216846-5726-BD4F-B2BC-CDF360B523D6}"/>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380999" y="5891009"/>
            <a:ext cx="2940583" cy="268778"/>
          </a:xfrm>
          <a:prstGeom prst="rect">
            <a:avLst/>
          </a:prstGeom>
        </p:spPr>
      </p:pic>
    </p:spTree>
    <p:extLst>
      <p:ext uri="{BB962C8B-B14F-4D97-AF65-F5344CB8AC3E}">
        <p14:creationId xmlns:p14="http://schemas.microsoft.com/office/powerpoint/2010/main" val="3715861355"/>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Cover Image - Large GTS">
    <p:bg>
      <p:bgPr>
        <a:solidFill>
          <a:schemeClr val="accent2"/>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667CB869-86C7-4B5D-B21D-C7104400ECFC}"/>
              </a:ext>
            </a:extLst>
          </p:cNvPr>
          <p:cNvSpPr/>
          <p:nvPr userDrawn="1"/>
        </p:nvSpPr>
        <p:spPr>
          <a:xfrm>
            <a:off x="0" y="0"/>
            <a:ext cx="12192000" cy="6858000"/>
          </a:xfrm>
          <a:prstGeom prst="rect">
            <a:avLst/>
          </a:prstGeom>
          <a:gradFill flip="none" rotWithShape="1">
            <a:gsLst>
              <a:gs pos="0">
                <a:schemeClr val="bg1">
                  <a:alpha val="55000"/>
                </a:schemeClr>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Graphic 3">
            <a:extLst>
              <a:ext uri="{FF2B5EF4-FFF2-40B4-BE49-F238E27FC236}">
                <a16:creationId xmlns:a16="http://schemas.microsoft.com/office/drawing/2014/main" id="{97101C55-360F-4A30-88C9-2A386C411EE3}"/>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622800" y="0"/>
            <a:ext cx="7188200" cy="6858000"/>
          </a:xfrm>
          <a:prstGeom prst="rect">
            <a:avLst/>
          </a:prstGeom>
        </p:spPr>
      </p:pic>
      <p:sp>
        <p:nvSpPr>
          <p:cNvPr id="13" name="Date Placeholder 10">
            <a:extLst>
              <a:ext uri="{FF2B5EF4-FFF2-40B4-BE49-F238E27FC236}">
                <a16:creationId xmlns:a16="http://schemas.microsoft.com/office/drawing/2014/main" id="{47AA0BD1-514A-4E33-A0FD-DF2342E79049}"/>
              </a:ext>
            </a:extLst>
          </p:cNvPr>
          <p:cNvSpPr>
            <a:spLocks noGrp="1"/>
          </p:cNvSpPr>
          <p:nvPr>
            <p:ph type="dt" sz="half" idx="2"/>
          </p:nvPr>
        </p:nvSpPr>
        <p:spPr>
          <a:xfrm>
            <a:off x="381000" y="5282245"/>
            <a:ext cx="3102015" cy="245276"/>
          </a:xfrm>
          <a:prstGeom prst="rect">
            <a:avLst/>
          </a:prstGeom>
        </p:spPr>
        <p:txBody>
          <a:bodyPr vert="horz" lIns="0" tIns="0" rIns="0" bIns="0" rtlCol="0" anchor="t"/>
          <a:lstStyle>
            <a:lvl1pPr marL="0" algn="l" defTabSz="914400" rtl="0" eaLnBrk="1" latinLnBrk="0" hangingPunct="1">
              <a:defRPr lang="en-US" sz="1400" b="1" kern="1200" smtClean="0">
                <a:solidFill>
                  <a:schemeClr val="tx1"/>
                </a:solidFill>
                <a:latin typeface="+mj-lt"/>
                <a:ea typeface="+mn-ea"/>
                <a:cs typeface="+mn-cs"/>
              </a:defRPr>
            </a:lvl1pPr>
          </a:lstStyle>
          <a:p>
            <a:fld id="{1EF6557B-1FAD-4B21-979D-AF32AE2ABE3A}" type="datetime2">
              <a:rPr lang="en-GB" smtClean="0"/>
              <a:pPr/>
              <a:t>Wednesday, 12 October 2022</a:t>
            </a:fld>
            <a:endParaRPr lang="en-GB" dirty="0"/>
          </a:p>
        </p:txBody>
      </p:sp>
      <p:sp>
        <p:nvSpPr>
          <p:cNvPr id="11" name="Text Placeholder 16">
            <a:extLst>
              <a:ext uri="{FF2B5EF4-FFF2-40B4-BE49-F238E27FC236}">
                <a16:creationId xmlns:a16="http://schemas.microsoft.com/office/drawing/2014/main" id="{B2BDB7F4-6E1D-4904-AD31-0A33E91A2E6D}"/>
              </a:ext>
            </a:extLst>
          </p:cNvPr>
          <p:cNvSpPr>
            <a:spLocks noGrp="1"/>
          </p:cNvSpPr>
          <p:nvPr>
            <p:ph type="body" sz="quarter" idx="12" hasCustomPrompt="1"/>
          </p:nvPr>
        </p:nvSpPr>
        <p:spPr>
          <a:xfrm>
            <a:off x="381000" y="5527522"/>
            <a:ext cx="3102015" cy="530687"/>
          </a:xfrm>
        </p:spPr>
        <p:txBody>
          <a:bodyPr/>
          <a:lstStyle>
            <a:lvl1pPr marL="0" indent="0" algn="l"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dirty="0"/>
              <a:t>Presenter</a:t>
            </a:r>
          </a:p>
        </p:txBody>
      </p:sp>
      <p:sp>
        <p:nvSpPr>
          <p:cNvPr id="5" name="TextBox 4">
            <a:extLst>
              <a:ext uri="{FF2B5EF4-FFF2-40B4-BE49-F238E27FC236}">
                <a16:creationId xmlns:a16="http://schemas.microsoft.com/office/drawing/2014/main" id="{B467DB53-62C4-4756-975D-61C7B1206CEF}"/>
              </a:ext>
            </a:extLst>
          </p:cNvPr>
          <p:cNvSpPr txBox="1"/>
          <p:nvPr userDrawn="1"/>
        </p:nvSpPr>
        <p:spPr>
          <a:xfrm>
            <a:off x="0" y="-257908"/>
            <a:ext cx="6096000" cy="257908"/>
          </a:xfrm>
          <a:prstGeom prst="rect">
            <a:avLst/>
          </a:prstGeom>
          <a:noFill/>
        </p:spPr>
        <p:txBody>
          <a:bodyPr wrap="square" lIns="0" tIns="0" r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chemeClr val="bg2"/>
                </a:solidFill>
                <a:effectLst/>
                <a:uLnTx/>
                <a:uFillTx/>
              </a:rPr>
              <a:t>Format Background… &gt; Picture or texture fill &gt; Set to one of the provided selections in the image library</a:t>
            </a:r>
            <a:endParaRPr kumimoji="0" lang="en-US" sz="800" b="0" i="0" u="none" strike="noStrike" kern="0" cap="none" spc="0" normalizeH="0" baseline="0" noProof="0" dirty="0">
              <a:ln>
                <a:noFill/>
              </a:ln>
              <a:solidFill>
                <a:schemeClr val="bg2"/>
              </a:solidFill>
              <a:effectLst/>
              <a:uLnTx/>
              <a:uFillTx/>
            </a:endParaRPr>
          </a:p>
        </p:txBody>
      </p:sp>
      <p:sp>
        <p:nvSpPr>
          <p:cNvPr id="14" name="Title 1">
            <a:extLst>
              <a:ext uri="{FF2B5EF4-FFF2-40B4-BE49-F238E27FC236}">
                <a16:creationId xmlns:a16="http://schemas.microsoft.com/office/drawing/2014/main" id="{F0772B66-01D8-4BE7-AE8E-C64CA1CF2666}"/>
              </a:ext>
            </a:extLst>
          </p:cNvPr>
          <p:cNvSpPr>
            <a:spLocks noGrp="1"/>
          </p:cNvSpPr>
          <p:nvPr>
            <p:ph type="ctrTitle" hasCustomPrompt="1"/>
          </p:nvPr>
        </p:nvSpPr>
        <p:spPr>
          <a:xfrm>
            <a:off x="381001" y="1429154"/>
            <a:ext cx="5152292" cy="2255710"/>
          </a:xfrm>
        </p:spPr>
        <p:txBody>
          <a:bodyPr anchor="b"/>
          <a:lstStyle>
            <a:lvl1pPr algn="l">
              <a:lnSpc>
                <a:spcPct val="90000"/>
              </a:lnSpc>
              <a:defRPr sz="4800">
                <a:solidFill>
                  <a:schemeClr val="tx1"/>
                </a:solidFill>
              </a:defRPr>
            </a:lvl1pPr>
          </a:lstStyle>
          <a:p>
            <a:r>
              <a:rPr lang="en-US" dirty="0"/>
              <a:t>Place presentation title here 48pt</a:t>
            </a:r>
          </a:p>
        </p:txBody>
      </p:sp>
      <p:sp>
        <p:nvSpPr>
          <p:cNvPr id="9" name="TextBox 8">
            <a:extLst>
              <a:ext uri="{FF2B5EF4-FFF2-40B4-BE49-F238E27FC236}">
                <a16:creationId xmlns:a16="http://schemas.microsoft.com/office/drawing/2014/main" id="{F9D1A883-A380-48BD-9784-E5D4EAA2714C}"/>
              </a:ext>
            </a:extLst>
          </p:cNvPr>
          <p:cNvSpPr txBox="1"/>
          <p:nvPr userDrawn="1"/>
        </p:nvSpPr>
        <p:spPr>
          <a:xfrm>
            <a:off x="381000" y="6058209"/>
            <a:ext cx="3112110" cy="253691"/>
          </a:xfrm>
          <a:prstGeom prst="rect">
            <a:avLst/>
          </a:prstGeom>
          <a:noFill/>
        </p:spPr>
        <p:txBody>
          <a:bodyPr wrap="square" lIns="0" tIns="0" rIns="0" bIns="0" rtlCol="0" anchor="b">
            <a:noAutofit/>
          </a:bodyPr>
          <a:lstStyle/>
          <a:p>
            <a:pPr marL="0" marR="0" lvl="0" indent="0" algn="l" defTabSz="228600" eaLnBrk="1" fontAlgn="auto" latinLnBrk="0" hangingPunct="1">
              <a:lnSpc>
                <a:spcPct val="100000"/>
              </a:lnSpc>
              <a:spcBef>
                <a:spcPts val="0"/>
              </a:spcBef>
              <a:spcAft>
                <a:spcPts val="1200"/>
              </a:spcAft>
              <a:buClrTx/>
              <a:buSzTx/>
              <a:buFontTx/>
              <a:buNone/>
              <a:tabLst/>
              <a:defRPr/>
            </a:pPr>
            <a:r>
              <a:rPr kumimoji="0" lang="en-GB" sz="800" b="0" i="0" u="none" strike="noStrike" kern="0" cap="none" spc="0" normalizeH="0" baseline="0" noProof="0" dirty="0">
                <a:ln>
                  <a:noFill/>
                </a:ln>
                <a:solidFill>
                  <a:srgbClr val="FFFFFF">
                    <a:alpha val="75000"/>
                  </a:srgbClr>
                </a:solidFill>
                <a:effectLst/>
                <a:uLnTx/>
                <a:uFillTx/>
              </a:rPr>
              <a:t>Copyright © 2020 Accenture. All rights reserved.</a:t>
            </a:r>
            <a:endParaRPr kumimoji="0" lang="en-US" sz="1800" b="0" i="0" u="none" strike="noStrike" kern="0" cap="none" spc="0" normalizeH="0" baseline="0" noProof="0" dirty="0">
              <a:ln>
                <a:noFill/>
              </a:ln>
              <a:solidFill>
                <a:srgbClr val="FFFFFF">
                  <a:alpha val="75000"/>
                </a:srgbClr>
              </a:solidFill>
              <a:effectLst/>
              <a:uLnTx/>
              <a:uFillTx/>
            </a:endParaRPr>
          </a:p>
        </p:txBody>
      </p:sp>
      <p:sp>
        <p:nvSpPr>
          <p:cNvPr id="19" name="Text Placeholder 15">
            <a:extLst>
              <a:ext uri="{FF2B5EF4-FFF2-40B4-BE49-F238E27FC236}">
                <a16:creationId xmlns:a16="http://schemas.microsoft.com/office/drawing/2014/main" id="{BC9F1450-A172-44DF-9DE8-E6487649728B}"/>
              </a:ext>
            </a:extLst>
          </p:cNvPr>
          <p:cNvSpPr>
            <a:spLocks noGrp="1"/>
          </p:cNvSpPr>
          <p:nvPr>
            <p:ph type="body" sz="quarter" idx="13" hasCustomPrompt="1"/>
          </p:nvPr>
        </p:nvSpPr>
        <p:spPr>
          <a:xfrm>
            <a:off x="381001" y="3871190"/>
            <a:ext cx="5152292" cy="1092846"/>
          </a:xfrm>
        </p:spPr>
        <p:txBody>
          <a:bodyPr vert="horz" lIns="0" tIns="0" rIns="0" bIns="0" rtlCol="0">
            <a:noAutofit/>
          </a:bodyPr>
          <a:lstStyle>
            <a:lvl1pPr marL="0" indent="0" algn="l">
              <a:lnSpc>
                <a:spcPct val="90000"/>
              </a:lnSpc>
              <a:buNone/>
              <a:defRPr lang="en-US" sz="2400" i="0" spc="0" dirty="0" smtClean="0">
                <a:solidFill>
                  <a:schemeClr val="tx1"/>
                </a:solidFill>
                <a:latin typeface="+mn-lt"/>
              </a:defRPr>
            </a:lvl1pPr>
            <a:lvl2pPr marL="0" algn="ctr">
              <a:lnSpc>
                <a:spcPct val="90000"/>
              </a:lnSpc>
              <a:spcAft>
                <a:spcPts val="600"/>
              </a:spcAft>
              <a:defRPr lang="en-US" sz="2400" dirty="0" smtClean="0">
                <a:solidFill>
                  <a:srgbClr val="E6DCFF"/>
                </a:solidFill>
                <a:latin typeface="GT Sectra Fine" panose="00000500000000000000" pitchFamily="50" charset="0"/>
              </a:defRPr>
            </a:lvl2pPr>
            <a:lvl3pPr marL="0" algn="ctr">
              <a:lnSpc>
                <a:spcPct val="90000"/>
              </a:lnSpc>
              <a:spcAft>
                <a:spcPts val="600"/>
              </a:spcAft>
              <a:defRPr lang="en-US" sz="2400" dirty="0" smtClean="0">
                <a:solidFill>
                  <a:srgbClr val="E6DCFF"/>
                </a:solidFill>
                <a:latin typeface="GT Sectra Fine" panose="00000500000000000000" pitchFamily="50" charset="0"/>
              </a:defRPr>
            </a:lvl3pPr>
            <a:lvl4pPr marL="0" algn="ctr">
              <a:lnSpc>
                <a:spcPct val="90000"/>
              </a:lnSpc>
              <a:spcAft>
                <a:spcPts val="600"/>
              </a:spcAft>
              <a:defRPr lang="en-US" sz="2400" dirty="0" smtClean="0">
                <a:solidFill>
                  <a:srgbClr val="E6DCFF"/>
                </a:solidFill>
                <a:latin typeface="GT Sectra Fine" panose="00000500000000000000" pitchFamily="50" charset="0"/>
              </a:defRPr>
            </a:lvl4pPr>
            <a:lvl5pPr marL="0" algn="ctr">
              <a:lnSpc>
                <a:spcPct val="90000"/>
              </a:lnSpc>
              <a:spcAft>
                <a:spcPts val="600"/>
              </a:spcAft>
              <a:defRPr lang="en-US" sz="2400" dirty="0">
                <a:solidFill>
                  <a:srgbClr val="E6DCFF"/>
                </a:solidFill>
                <a:latin typeface="GT Sectra Fine" panose="00000500000000000000" pitchFamily="50" charset="0"/>
              </a:defRPr>
            </a:lvl5pPr>
          </a:lstStyle>
          <a:p>
            <a:pPr marL="0" lvl="0" indent="0" algn="l" defTabSz="914400" rtl="0" eaLnBrk="1" latinLnBrk="0" hangingPunct="1">
              <a:lnSpc>
                <a:spcPct val="100000"/>
              </a:lnSpc>
              <a:spcBef>
                <a:spcPts val="0"/>
              </a:spcBef>
              <a:spcAft>
                <a:spcPts val="0"/>
              </a:spcAft>
              <a:buFont typeface="Arial" panose="020B0604020202020204" pitchFamily="34" charset="0"/>
              <a:buNone/>
            </a:pPr>
            <a:r>
              <a:rPr lang="en-US" dirty="0"/>
              <a:t>Place subtitle here</a:t>
            </a:r>
          </a:p>
          <a:p>
            <a:pPr marL="0" lvl="0" indent="0" algn="l" defTabSz="914400" rtl="0" eaLnBrk="1" latinLnBrk="0" hangingPunct="1">
              <a:lnSpc>
                <a:spcPct val="100000"/>
              </a:lnSpc>
              <a:spcBef>
                <a:spcPts val="0"/>
              </a:spcBef>
              <a:spcAft>
                <a:spcPts val="0"/>
              </a:spcAft>
              <a:buFont typeface="Arial" panose="020B0604020202020204" pitchFamily="34" charset="0"/>
              <a:buNone/>
            </a:pPr>
            <a:r>
              <a:rPr lang="en-US" dirty="0"/>
              <a:t>24pt</a:t>
            </a:r>
          </a:p>
        </p:txBody>
      </p:sp>
    </p:spTree>
    <p:extLst>
      <p:ext uri="{BB962C8B-B14F-4D97-AF65-F5344CB8AC3E}">
        <p14:creationId xmlns:p14="http://schemas.microsoft.com/office/powerpoint/2010/main" val="2606091515"/>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3" pos="720">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Cover Image - Left-aligned, GTS">
    <p:bg>
      <p:bgPr>
        <a:solidFill>
          <a:schemeClr val="accent3"/>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59C8654-2CC9-F541-A924-257D0187B57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8089" y="0"/>
            <a:ext cx="12210089" cy="6858000"/>
          </a:xfrm>
          <a:prstGeom prst="rect">
            <a:avLst/>
          </a:prstGeom>
        </p:spPr>
      </p:pic>
      <p:sp>
        <p:nvSpPr>
          <p:cNvPr id="5" name="Rectangle 4">
            <a:extLst>
              <a:ext uri="{FF2B5EF4-FFF2-40B4-BE49-F238E27FC236}">
                <a16:creationId xmlns:a16="http://schemas.microsoft.com/office/drawing/2014/main" id="{E9EB74AD-1B7B-4DBD-AD4A-8DA48458B447}"/>
              </a:ext>
            </a:extLst>
          </p:cNvPr>
          <p:cNvSpPr/>
          <p:nvPr userDrawn="1"/>
        </p:nvSpPr>
        <p:spPr>
          <a:xfrm>
            <a:off x="0" y="0"/>
            <a:ext cx="12192000" cy="6858000"/>
          </a:xfrm>
          <a:prstGeom prst="rect">
            <a:avLst/>
          </a:prstGeom>
          <a:gradFill flip="none" rotWithShape="1">
            <a:gsLst>
              <a:gs pos="0">
                <a:schemeClr val="bg1">
                  <a:alpha val="35000"/>
                </a:schemeClr>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C0037DA-877B-4969-92F3-D62917753DD1}"/>
              </a:ext>
            </a:extLst>
          </p:cNvPr>
          <p:cNvSpPr>
            <a:spLocks noGrp="1"/>
          </p:cNvSpPr>
          <p:nvPr>
            <p:ph type="ctrTitle" hasCustomPrompt="1"/>
          </p:nvPr>
        </p:nvSpPr>
        <p:spPr>
          <a:xfrm>
            <a:off x="381000" y="381001"/>
            <a:ext cx="6310553" cy="2476499"/>
          </a:xfrm>
        </p:spPr>
        <p:txBody>
          <a:bodyPr anchor="b"/>
          <a:lstStyle>
            <a:lvl1pPr algn="l">
              <a:lnSpc>
                <a:spcPct val="90000"/>
              </a:lnSpc>
              <a:defRPr sz="4800">
                <a:solidFill>
                  <a:schemeClr val="tx1"/>
                </a:solidFill>
              </a:defRPr>
            </a:lvl1pPr>
          </a:lstStyle>
          <a:p>
            <a:r>
              <a:rPr lang="en-US" dirty="0"/>
              <a:t>Place presentation title here 48pt</a:t>
            </a:r>
          </a:p>
        </p:txBody>
      </p:sp>
      <p:sp>
        <p:nvSpPr>
          <p:cNvPr id="3" name="Subtitle 2">
            <a:extLst>
              <a:ext uri="{FF2B5EF4-FFF2-40B4-BE49-F238E27FC236}">
                <a16:creationId xmlns:a16="http://schemas.microsoft.com/office/drawing/2014/main" id="{99BBB33C-A0EF-4DAE-96F6-5E528C0ED201}"/>
              </a:ext>
            </a:extLst>
          </p:cNvPr>
          <p:cNvSpPr>
            <a:spLocks noGrp="1"/>
          </p:cNvSpPr>
          <p:nvPr>
            <p:ph type="subTitle" idx="1" hasCustomPrompt="1"/>
          </p:nvPr>
        </p:nvSpPr>
        <p:spPr>
          <a:xfrm>
            <a:off x="381001" y="3097823"/>
            <a:ext cx="4301168" cy="1092845"/>
          </a:xfrm>
        </p:spPr>
        <p:txBody>
          <a:bodyPr/>
          <a:lstStyle>
            <a:lvl1pPr marL="0" indent="0" algn="l">
              <a:lnSpc>
                <a:spcPct val="90000"/>
              </a:lnSpc>
              <a:spcAft>
                <a:spcPts val="0"/>
              </a:spcAft>
              <a:buNone/>
              <a:defRPr sz="2400" b="0" i="0" spc="0">
                <a:solidFill>
                  <a:schemeClr val="tx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lvl="0" indent="0" algn="l" defTabSz="914400" rtl="0" eaLnBrk="1" latinLnBrk="0" hangingPunct="1">
              <a:lnSpc>
                <a:spcPct val="100000"/>
              </a:lnSpc>
              <a:spcBef>
                <a:spcPts val="0"/>
              </a:spcBef>
              <a:spcAft>
                <a:spcPts val="0"/>
              </a:spcAft>
              <a:buFont typeface="Arial" panose="020B0604020202020204" pitchFamily="34" charset="0"/>
              <a:buNone/>
            </a:pPr>
            <a:r>
              <a:rPr lang="en-US" dirty="0"/>
              <a:t>Place subtitle here </a:t>
            </a:r>
          </a:p>
          <a:p>
            <a:pPr marL="0" lvl="0" indent="0" algn="l" defTabSz="914400" rtl="0" eaLnBrk="1" latinLnBrk="0" hangingPunct="1">
              <a:lnSpc>
                <a:spcPct val="100000"/>
              </a:lnSpc>
              <a:spcBef>
                <a:spcPts val="0"/>
              </a:spcBef>
              <a:spcAft>
                <a:spcPts val="0"/>
              </a:spcAft>
              <a:buFont typeface="Arial" panose="020B0604020202020204" pitchFamily="34" charset="0"/>
              <a:buNone/>
            </a:pPr>
            <a:r>
              <a:rPr lang="en-US" dirty="0"/>
              <a:t>24pt</a:t>
            </a:r>
          </a:p>
        </p:txBody>
      </p:sp>
      <p:sp>
        <p:nvSpPr>
          <p:cNvPr id="13" name="Date Placeholder 10">
            <a:extLst>
              <a:ext uri="{FF2B5EF4-FFF2-40B4-BE49-F238E27FC236}">
                <a16:creationId xmlns:a16="http://schemas.microsoft.com/office/drawing/2014/main" id="{47AA0BD1-514A-4E33-A0FD-DF2342E79049}"/>
              </a:ext>
            </a:extLst>
          </p:cNvPr>
          <p:cNvSpPr>
            <a:spLocks noGrp="1"/>
          </p:cNvSpPr>
          <p:nvPr>
            <p:ph type="dt" sz="half" idx="2"/>
          </p:nvPr>
        </p:nvSpPr>
        <p:spPr>
          <a:xfrm>
            <a:off x="381001" y="4190668"/>
            <a:ext cx="3253153" cy="245276"/>
          </a:xfrm>
          <a:prstGeom prst="rect">
            <a:avLst/>
          </a:prstGeom>
        </p:spPr>
        <p:txBody>
          <a:bodyPr vert="horz" lIns="0" tIns="0" rIns="0" bIns="0" rtlCol="0" anchor="t"/>
          <a:lstStyle>
            <a:lvl1pPr marL="0" algn="l" defTabSz="914400" rtl="0" eaLnBrk="1" latinLnBrk="0" hangingPunct="1">
              <a:defRPr lang="en-US" sz="1400" b="1" kern="1200" smtClean="0">
                <a:solidFill>
                  <a:schemeClr val="tx1"/>
                </a:solidFill>
                <a:latin typeface="+mj-lt"/>
                <a:ea typeface="+mn-ea"/>
                <a:cs typeface="+mn-cs"/>
              </a:defRPr>
            </a:lvl1pPr>
          </a:lstStyle>
          <a:p>
            <a:fld id="{084C2CB2-4FB2-4965-A2E7-4A3640116F06}" type="datetime2">
              <a:rPr lang="en-GB" smtClean="0"/>
              <a:pPr/>
              <a:t>Wednesday, 12 October 2022</a:t>
            </a:fld>
            <a:endParaRPr lang="en-GB" dirty="0"/>
          </a:p>
        </p:txBody>
      </p:sp>
      <p:sp>
        <p:nvSpPr>
          <p:cNvPr id="11" name="Text Placeholder 16">
            <a:extLst>
              <a:ext uri="{FF2B5EF4-FFF2-40B4-BE49-F238E27FC236}">
                <a16:creationId xmlns:a16="http://schemas.microsoft.com/office/drawing/2014/main" id="{B2BDB7F4-6E1D-4904-AD31-0A33E91A2E6D}"/>
              </a:ext>
            </a:extLst>
          </p:cNvPr>
          <p:cNvSpPr>
            <a:spLocks noGrp="1"/>
          </p:cNvSpPr>
          <p:nvPr>
            <p:ph type="body" sz="quarter" idx="12" hasCustomPrompt="1"/>
          </p:nvPr>
        </p:nvSpPr>
        <p:spPr>
          <a:xfrm>
            <a:off x="381001" y="4435945"/>
            <a:ext cx="3253153" cy="530687"/>
          </a:xfrm>
        </p:spPr>
        <p:txBody>
          <a:bodyPr/>
          <a:lstStyle>
            <a:lvl1pPr marL="0" indent="0" algn="l"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dirty="0"/>
              <a:t>Presenter</a:t>
            </a:r>
          </a:p>
        </p:txBody>
      </p:sp>
      <p:sp>
        <p:nvSpPr>
          <p:cNvPr id="4" name="TextBox 3">
            <a:extLst>
              <a:ext uri="{FF2B5EF4-FFF2-40B4-BE49-F238E27FC236}">
                <a16:creationId xmlns:a16="http://schemas.microsoft.com/office/drawing/2014/main" id="{8506A9A1-BB92-4DC6-893F-3C43599C724E}"/>
              </a:ext>
            </a:extLst>
          </p:cNvPr>
          <p:cNvSpPr txBox="1"/>
          <p:nvPr userDrawn="1"/>
        </p:nvSpPr>
        <p:spPr>
          <a:xfrm>
            <a:off x="0" y="-257908"/>
            <a:ext cx="6096000" cy="257908"/>
          </a:xfrm>
          <a:prstGeom prst="rect">
            <a:avLst/>
          </a:prstGeom>
          <a:noFill/>
        </p:spPr>
        <p:txBody>
          <a:bodyPr wrap="square" lIns="0" tIns="0" r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chemeClr val="bg2"/>
                </a:solidFill>
                <a:effectLst/>
                <a:uLnTx/>
                <a:uFillTx/>
              </a:rPr>
              <a:t>Format Background… &gt; Picture or texture fill &gt; Set to one of the provided selections in the image library</a:t>
            </a:r>
            <a:endParaRPr kumimoji="0" lang="en-US" sz="800" b="0" i="0" u="none" strike="noStrike" kern="0" cap="none" spc="0" normalizeH="0" baseline="0" noProof="0" dirty="0">
              <a:ln>
                <a:noFill/>
              </a:ln>
              <a:solidFill>
                <a:schemeClr val="bg2"/>
              </a:solidFill>
              <a:effectLst/>
              <a:uLnTx/>
              <a:uFillTx/>
            </a:endParaRPr>
          </a:p>
        </p:txBody>
      </p:sp>
      <p:pic>
        <p:nvPicPr>
          <p:cNvPr id="12" name="Picture 11" descr="A picture containing card, drawing, crosswalk, table&#10;&#10;Description automatically generated">
            <a:extLst>
              <a:ext uri="{FF2B5EF4-FFF2-40B4-BE49-F238E27FC236}">
                <a16:creationId xmlns:a16="http://schemas.microsoft.com/office/drawing/2014/main" id="{15DA8F74-8D2F-E745-B600-2FEBC256CBB4}"/>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410817" y="406666"/>
            <a:ext cx="670786" cy="710244"/>
          </a:xfrm>
          <a:prstGeom prst="rect">
            <a:avLst/>
          </a:prstGeom>
        </p:spPr>
      </p:pic>
      <p:pic>
        <p:nvPicPr>
          <p:cNvPr id="18" name="Picture 17">
            <a:extLst>
              <a:ext uri="{FF2B5EF4-FFF2-40B4-BE49-F238E27FC236}">
                <a16:creationId xmlns:a16="http://schemas.microsoft.com/office/drawing/2014/main" id="{448FFD46-82BA-2043-B23D-34443AB01A51}"/>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13164" y="6182556"/>
            <a:ext cx="2940583" cy="268778"/>
          </a:xfrm>
          <a:prstGeom prst="rect">
            <a:avLst/>
          </a:prstGeom>
        </p:spPr>
      </p:pic>
    </p:spTree>
    <p:extLst>
      <p:ext uri="{BB962C8B-B14F-4D97-AF65-F5344CB8AC3E}">
        <p14:creationId xmlns:p14="http://schemas.microsoft.com/office/powerpoint/2010/main" val="177265828"/>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3" pos="720">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Cover Image - Left-aligned, Logo">
    <p:bg>
      <p:bgPr>
        <a:solidFill>
          <a:schemeClr val="accent3"/>
        </a:solidFill>
        <a:effectLst/>
      </p:bgPr>
    </p:bg>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662C8E55-8CAE-FC4A-BA3A-F66815D7344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210089" cy="6858000"/>
          </a:xfrm>
          <a:prstGeom prst="rect">
            <a:avLst/>
          </a:prstGeom>
        </p:spPr>
      </p:pic>
      <p:sp>
        <p:nvSpPr>
          <p:cNvPr id="18" name="Rectangle 17">
            <a:extLst>
              <a:ext uri="{FF2B5EF4-FFF2-40B4-BE49-F238E27FC236}">
                <a16:creationId xmlns:a16="http://schemas.microsoft.com/office/drawing/2014/main" id="{AD922CB3-850F-0445-AC8B-17707616DE47}"/>
              </a:ext>
            </a:extLst>
          </p:cNvPr>
          <p:cNvSpPr/>
          <p:nvPr userDrawn="1"/>
        </p:nvSpPr>
        <p:spPr>
          <a:xfrm>
            <a:off x="0" y="0"/>
            <a:ext cx="12192000" cy="6858000"/>
          </a:xfrm>
          <a:prstGeom prst="rect">
            <a:avLst/>
          </a:prstGeom>
          <a:gradFill flip="none" rotWithShape="1">
            <a:gsLst>
              <a:gs pos="0">
                <a:schemeClr val="bg1">
                  <a:alpha val="35000"/>
                </a:schemeClr>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C0037DA-877B-4969-92F3-D62917753DD1}"/>
              </a:ext>
            </a:extLst>
          </p:cNvPr>
          <p:cNvSpPr>
            <a:spLocks noGrp="1"/>
          </p:cNvSpPr>
          <p:nvPr>
            <p:ph type="ctrTitle" hasCustomPrompt="1"/>
          </p:nvPr>
        </p:nvSpPr>
        <p:spPr>
          <a:xfrm>
            <a:off x="381000" y="381001"/>
            <a:ext cx="6314767" cy="2476499"/>
          </a:xfrm>
        </p:spPr>
        <p:txBody>
          <a:bodyPr anchor="b"/>
          <a:lstStyle>
            <a:lvl1pPr algn="l">
              <a:lnSpc>
                <a:spcPct val="90000"/>
              </a:lnSpc>
              <a:defRPr sz="4800">
                <a:solidFill>
                  <a:schemeClr val="tx1"/>
                </a:solidFill>
              </a:defRPr>
            </a:lvl1pPr>
          </a:lstStyle>
          <a:p>
            <a:r>
              <a:rPr lang="en-US" dirty="0"/>
              <a:t>Place presentation title here 48pt</a:t>
            </a:r>
          </a:p>
        </p:txBody>
      </p:sp>
      <p:sp>
        <p:nvSpPr>
          <p:cNvPr id="13" name="Date Placeholder 10">
            <a:extLst>
              <a:ext uri="{FF2B5EF4-FFF2-40B4-BE49-F238E27FC236}">
                <a16:creationId xmlns:a16="http://schemas.microsoft.com/office/drawing/2014/main" id="{47AA0BD1-514A-4E33-A0FD-DF2342E79049}"/>
              </a:ext>
            </a:extLst>
          </p:cNvPr>
          <p:cNvSpPr>
            <a:spLocks noGrp="1"/>
          </p:cNvSpPr>
          <p:nvPr>
            <p:ph type="dt" sz="half" idx="2"/>
          </p:nvPr>
        </p:nvSpPr>
        <p:spPr>
          <a:xfrm>
            <a:off x="381001" y="4190668"/>
            <a:ext cx="3253153" cy="245276"/>
          </a:xfrm>
          <a:prstGeom prst="rect">
            <a:avLst/>
          </a:prstGeom>
        </p:spPr>
        <p:txBody>
          <a:bodyPr vert="horz" lIns="0" tIns="0" rIns="0" bIns="0" rtlCol="0" anchor="t"/>
          <a:lstStyle>
            <a:lvl1pPr marL="0" algn="l" defTabSz="914400" rtl="0" eaLnBrk="1" latinLnBrk="0" hangingPunct="1">
              <a:defRPr lang="en-US" sz="1400" b="1" kern="1200" smtClean="0">
                <a:solidFill>
                  <a:schemeClr val="tx1"/>
                </a:solidFill>
                <a:latin typeface="+mj-lt"/>
                <a:ea typeface="+mn-ea"/>
                <a:cs typeface="+mn-cs"/>
              </a:defRPr>
            </a:lvl1pPr>
          </a:lstStyle>
          <a:p>
            <a:fld id="{395525D8-8C3D-4FEA-A4F3-A7048ED97C11}" type="datetime2">
              <a:rPr lang="en-GB" smtClean="0"/>
              <a:pPr/>
              <a:t>Wednesday, 12 October 2022</a:t>
            </a:fld>
            <a:endParaRPr lang="en-GB" dirty="0"/>
          </a:p>
        </p:txBody>
      </p:sp>
      <p:sp>
        <p:nvSpPr>
          <p:cNvPr id="11" name="Text Placeholder 16">
            <a:extLst>
              <a:ext uri="{FF2B5EF4-FFF2-40B4-BE49-F238E27FC236}">
                <a16:creationId xmlns:a16="http://schemas.microsoft.com/office/drawing/2014/main" id="{B2BDB7F4-6E1D-4904-AD31-0A33E91A2E6D}"/>
              </a:ext>
            </a:extLst>
          </p:cNvPr>
          <p:cNvSpPr>
            <a:spLocks noGrp="1"/>
          </p:cNvSpPr>
          <p:nvPr>
            <p:ph type="body" sz="quarter" idx="12" hasCustomPrompt="1"/>
          </p:nvPr>
        </p:nvSpPr>
        <p:spPr>
          <a:xfrm>
            <a:off x="381001" y="4435945"/>
            <a:ext cx="3253153" cy="530687"/>
          </a:xfrm>
        </p:spPr>
        <p:txBody>
          <a:bodyPr/>
          <a:lstStyle>
            <a:lvl1pPr marL="0" indent="0" algn="l"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dirty="0"/>
              <a:t>Presenter</a:t>
            </a:r>
          </a:p>
        </p:txBody>
      </p:sp>
      <p:sp>
        <p:nvSpPr>
          <p:cNvPr id="4" name="TextBox 3">
            <a:extLst>
              <a:ext uri="{FF2B5EF4-FFF2-40B4-BE49-F238E27FC236}">
                <a16:creationId xmlns:a16="http://schemas.microsoft.com/office/drawing/2014/main" id="{8506A9A1-BB92-4DC6-893F-3C43599C724E}"/>
              </a:ext>
            </a:extLst>
          </p:cNvPr>
          <p:cNvSpPr txBox="1"/>
          <p:nvPr userDrawn="1"/>
        </p:nvSpPr>
        <p:spPr>
          <a:xfrm>
            <a:off x="0" y="-257908"/>
            <a:ext cx="6096000" cy="257908"/>
          </a:xfrm>
          <a:prstGeom prst="rect">
            <a:avLst/>
          </a:prstGeom>
          <a:noFill/>
        </p:spPr>
        <p:txBody>
          <a:bodyPr wrap="square" lIns="0" tIns="0" r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chemeClr val="bg2"/>
                </a:solidFill>
                <a:effectLst/>
                <a:uLnTx/>
                <a:uFillTx/>
              </a:rPr>
              <a:t>Format Background… &gt; Picture or texture fill &gt; Set to one of the provided selections in the image library</a:t>
            </a:r>
            <a:endParaRPr kumimoji="0" lang="en-US" sz="800" b="0" i="0" u="none" strike="noStrike" kern="0" cap="none" spc="0" normalizeH="0" baseline="0" noProof="0" dirty="0">
              <a:ln>
                <a:noFill/>
              </a:ln>
              <a:solidFill>
                <a:schemeClr val="bg2"/>
              </a:solidFill>
              <a:effectLst/>
              <a:uLnTx/>
              <a:uFillTx/>
            </a:endParaRPr>
          </a:p>
        </p:txBody>
      </p:sp>
      <p:sp>
        <p:nvSpPr>
          <p:cNvPr id="8" name="Subtitle 2">
            <a:extLst>
              <a:ext uri="{FF2B5EF4-FFF2-40B4-BE49-F238E27FC236}">
                <a16:creationId xmlns:a16="http://schemas.microsoft.com/office/drawing/2014/main" id="{9279EB0A-2DCA-4410-A834-F9A425FF964B}"/>
              </a:ext>
            </a:extLst>
          </p:cNvPr>
          <p:cNvSpPr>
            <a:spLocks noGrp="1"/>
          </p:cNvSpPr>
          <p:nvPr>
            <p:ph type="subTitle" idx="1" hasCustomPrompt="1"/>
          </p:nvPr>
        </p:nvSpPr>
        <p:spPr>
          <a:xfrm>
            <a:off x="381001" y="3097823"/>
            <a:ext cx="4301168" cy="1092845"/>
          </a:xfrm>
        </p:spPr>
        <p:txBody>
          <a:bodyPr/>
          <a:lstStyle>
            <a:lvl1pPr marL="0" indent="0" algn="l">
              <a:lnSpc>
                <a:spcPct val="90000"/>
              </a:lnSpc>
              <a:spcAft>
                <a:spcPts val="0"/>
              </a:spcAft>
              <a:buNone/>
              <a:defRPr sz="2400" b="0" i="0" spc="0">
                <a:solidFill>
                  <a:schemeClr val="tx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lvl="0" indent="0" algn="l" defTabSz="914400" rtl="0" eaLnBrk="1" latinLnBrk="0" hangingPunct="1">
              <a:lnSpc>
                <a:spcPct val="100000"/>
              </a:lnSpc>
              <a:spcBef>
                <a:spcPts val="0"/>
              </a:spcBef>
              <a:spcAft>
                <a:spcPts val="0"/>
              </a:spcAft>
              <a:buFont typeface="Arial" panose="020B0604020202020204" pitchFamily="34" charset="0"/>
              <a:buNone/>
            </a:pPr>
            <a:r>
              <a:rPr lang="en-US" dirty="0"/>
              <a:t>Place subtitle here</a:t>
            </a:r>
          </a:p>
          <a:p>
            <a:pPr marL="0" lvl="0" indent="0" algn="l" defTabSz="914400" rtl="0" eaLnBrk="1" latinLnBrk="0" hangingPunct="1">
              <a:lnSpc>
                <a:spcPct val="100000"/>
              </a:lnSpc>
              <a:spcBef>
                <a:spcPts val="0"/>
              </a:spcBef>
              <a:spcAft>
                <a:spcPts val="0"/>
              </a:spcAft>
              <a:buFont typeface="Arial" panose="020B0604020202020204" pitchFamily="34" charset="0"/>
              <a:buNone/>
            </a:pPr>
            <a:r>
              <a:rPr lang="en-US" dirty="0"/>
              <a:t>24pt</a:t>
            </a:r>
          </a:p>
        </p:txBody>
      </p:sp>
      <p:pic>
        <p:nvPicPr>
          <p:cNvPr id="12" name="Picture 11" descr="A picture containing card, drawing, crosswalk, table&#10;&#10;Description automatically generated">
            <a:extLst>
              <a:ext uri="{FF2B5EF4-FFF2-40B4-BE49-F238E27FC236}">
                <a16:creationId xmlns:a16="http://schemas.microsoft.com/office/drawing/2014/main" id="{7496C749-B3E7-664A-94B5-490B1D462E17}"/>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410817" y="406666"/>
            <a:ext cx="670786" cy="710244"/>
          </a:xfrm>
          <a:prstGeom prst="rect">
            <a:avLst/>
          </a:prstGeom>
        </p:spPr>
      </p:pic>
      <p:pic>
        <p:nvPicPr>
          <p:cNvPr id="16" name="Picture 15">
            <a:extLst>
              <a:ext uri="{FF2B5EF4-FFF2-40B4-BE49-F238E27FC236}">
                <a16:creationId xmlns:a16="http://schemas.microsoft.com/office/drawing/2014/main" id="{F91C540F-D2F1-B841-B79D-65D7450ABFD5}"/>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10817" y="6182556"/>
            <a:ext cx="2940583" cy="268778"/>
          </a:xfrm>
          <a:prstGeom prst="rect">
            <a:avLst/>
          </a:prstGeom>
        </p:spPr>
      </p:pic>
    </p:spTree>
    <p:extLst>
      <p:ext uri="{BB962C8B-B14F-4D97-AF65-F5344CB8AC3E}">
        <p14:creationId xmlns:p14="http://schemas.microsoft.com/office/powerpoint/2010/main" val="416050104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3" pos="720">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1_Cover Image - Left-aligned, Logo">
    <p:bg>
      <p:bgPr>
        <a:solidFill>
          <a:schemeClr val="accent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037DA-877B-4969-92F3-D62917753DD1}"/>
              </a:ext>
            </a:extLst>
          </p:cNvPr>
          <p:cNvSpPr>
            <a:spLocks noGrp="1"/>
          </p:cNvSpPr>
          <p:nvPr>
            <p:ph type="ctrTitle" hasCustomPrompt="1"/>
          </p:nvPr>
        </p:nvSpPr>
        <p:spPr>
          <a:xfrm>
            <a:off x="381000" y="381001"/>
            <a:ext cx="6306339" cy="2476499"/>
          </a:xfrm>
        </p:spPr>
        <p:txBody>
          <a:bodyPr anchor="b"/>
          <a:lstStyle>
            <a:lvl1pPr algn="l">
              <a:lnSpc>
                <a:spcPct val="90000"/>
              </a:lnSpc>
              <a:defRPr sz="4800">
                <a:solidFill>
                  <a:schemeClr val="tx1"/>
                </a:solidFill>
              </a:defRPr>
            </a:lvl1pPr>
          </a:lstStyle>
          <a:p>
            <a:r>
              <a:rPr lang="en-US" dirty="0"/>
              <a:t>Place presentation title here 48pt</a:t>
            </a:r>
          </a:p>
        </p:txBody>
      </p:sp>
      <p:sp>
        <p:nvSpPr>
          <p:cNvPr id="13" name="Date Placeholder 10">
            <a:extLst>
              <a:ext uri="{FF2B5EF4-FFF2-40B4-BE49-F238E27FC236}">
                <a16:creationId xmlns:a16="http://schemas.microsoft.com/office/drawing/2014/main" id="{47AA0BD1-514A-4E33-A0FD-DF2342E79049}"/>
              </a:ext>
            </a:extLst>
          </p:cNvPr>
          <p:cNvSpPr>
            <a:spLocks noGrp="1"/>
          </p:cNvSpPr>
          <p:nvPr>
            <p:ph type="dt" sz="half" idx="2"/>
          </p:nvPr>
        </p:nvSpPr>
        <p:spPr>
          <a:xfrm>
            <a:off x="381001" y="4190668"/>
            <a:ext cx="3253153" cy="245276"/>
          </a:xfrm>
          <a:prstGeom prst="rect">
            <a:avLst/>
          </a:prstGeom>
        </p:spPr>
        <p:txBody>
          <a:bodyPr vert="horz" lIns="0" tIns="0" rIns="0" bIns="0" rtlCol="0" anchor="t"/>
          <a:lstStyle>
            <a:lvl1pPr marL="0" algn="l" defTabSz="914400" rtl="0" eaLnBrk="1" latinLnBrk="0" hangingPunct="1">
              <a:defRPr lang="en-US" sz="1400" b="1" kern="1200" smtClean="0">
                <a:solidFill>
                  <a:schemeClr val="tx1"/>
                </a:solidFill>
                <a:latin typeface="+mj-lt"/>
                <a:ea typeface="+mn-ea"/>
                <a:cs typeface="+mn-cs"/>
              </a:defRPr>
            </a:lvl1pPr>
          </a:lstStyle>
          <a:p>
            <a:fld id="{395525D8-8C3D-4FEA-A4F3-A7048ED97C11}" type="datetime2">
              <a:rPr lang="en-GB" smtClean="0"/>
              <a:pPr/>
              <a:t>Wednesday, 12 October 2022</a:t>
            </a:fld>
            <a:endParaRPr lang="en-GB" dirty="0"/>
          </a:p>
        </p:txBody>
      </p:sp>
      <p:sp>
        <p:nvSpPr>
          <p:cNvPr id="11" name="Text Placeholder 16">
            <a:extLst>
              <a:ext uri="{FF2B5EF4-FFF2-40B4-BE49-F238E27FC236}">
                <a16:creationId xmlns:a16="http://schemas.microsoft.com/office/drawing/2014/main" id="{B2BDB7F4-6E1D-4904-AD31-0A33E91A2E6D}"/>
              </a:ext>
            </a:extLst>
          </p:cNvPr>
          <p:cNvSpPr>
            <a:spLocks noGrp="1"/>
          </p:cNvSpPr>
          <p:nvPr>
            <p:ph type="body" sz="quarter" idx="12" hasCustomPrompt="1"/>
          </p:nvPr>
        </p:nvSpPr>
        <p:spPr>
          <a:xfrm>
            <a:off x="381001" y="4435945"/>
            <a:ext cx="3253153" cy="530687"/>
          </a:xfrm>
        </p:spPr>
        <p:txBody>
          <a:bodyPr/>
          <a:lstStyle>
            <a:lvl1pPr marL="0" indent="0" algn="l"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dirty="0"/>
              <a:t>Presenter</a:t>
            </a:r>
          </a:p>
        </p:txBody>
      </p:sp>
      <p:sp>
        <p:nvSpPr>
          <p:cNvPr id="8" name="Subtitle 2">
            <a:extLst>
              <a:ext uri="{FF2B5EF4-FFF2-40B4-BE49-F238E27FC236}">
                <a16:creationId xmlns:a16="http://schemas.microsoft.com/office/drawing/2014/main" id="{9279EB0A-2DCA-4410-A834-F9A425FF964B}"/>
              </a:ext>
            </a:extLst>
          </p:cNvPr>
          <p:cNvSpPr>
            <a:spLocks noGrp="1"/>
          </p:cNvSpPr>
          <p:nvPr>
            <p:ph type="subTitle" idx="1" hasCustomPrompt="1"/>
          </p:nvPr>
        </p:nvSpPr>
        <p:spPr>
          <a:xfrm>
            <a:off x="381001" y="3097823"/>
            <a:ext cx="4301168" cy="1092845"/>
          </a:xfrm>
        </p:spPr>
        <p:txBody>
          <a:bodyPr/>
          <a:lstStyle>
            <a:lvl1pPr marL="0" indent="0" algn="l">
              <a:lnSpc>
                <a:spcPct val="90000"/>
              </a:lnSpc>
              <a:spcAft>
                <a:spcPts val="0"/>
              </a:spcAft>
              <a:buNone/>
              <a:defRPr sz="2400" b="0" i="0" spc="0">
                <a:solidFill>
                  <a:schemeClr val="tx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lvl="0" indent="0" algn="l" defTabSz="914400" rtl="0" eaLnBrk="1" latinLnBrk="0" hangingPunct="1">
              <a:lnSpc>
                <a:spcPct val="100000"/>
              </a:lnSpc>
              <a:spcBef>
                <a:spcPts val="0"/>
              </a:spcBef>
              <a:spcAft>
                <a:spcPts val="0"/>
              </a:spcAft>
              <a:buFont typeface="Arial" panose="020B0604020202020204" pitchFamily="34" charset="0"/>
              <a:buNone/>
            </a:pPr>
            <a:r>
              <a:rPr lang="en-US" dirty="0"/>
              <a:t>Place subtitle here</a:t>
            </a:r>
          </a:p>
          <a:p>
            <a:pPr marL="0" lvl="0" indent="0" algn="l" defTabSz="914400" rtl="0" eaLnBrk="1" latinLnBrk="0" hangingPunct="1">
              <a:lnSpc>
                <a:spcPct val="100000"/>
              </a:lnSpc>
              <a:spcBef>
                <a:spcPts val="0"/>
              </a:spcBef>
              <a:spcAft>
                <a:spcPts val="0"/>
              </a:spcAft>
              <a:buFont typeface="Arial" panose="020B0604020202020204" pitchFamily="34" charset="0"/>
              <a:buNone/>
            </a:pPr>
            <a:r>
              <a:rPr lang="en-US" dirty="0"/>
              <a:t>24pt</a:t>
            </a:r>
          </a:p>
        </p:txBody>
      </p:sp>
      <p:pic>
        <p:nvPicPr>
          <p:cNvPr id="12" name="Picture 11" descr="A picture containing card, drawing, crosswalk, table&#10;&#10;Description automatically generated">
            <a:extLst>
              <a:ext uri="{FF2B5EF4-FFF2-40B4-BE49-F238E27FC236}">
                <a16:creationId xmlns:a16="http://schemas.microsoft.com/office/drawing/2014/main" id="{7496C749-B3E7-664A-94B5-490B1D462E17}"/>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410817" y="406666"/>
            <a:ext cx="670786" cy="710244"/>
          </a:xfrm>
          <a:prstGeom prst="rect">
            <a:avLst/>
          </a:prstGeom>
        </p:spPr>
      </p:pic>
      <p:pic>
        <p:nvPicPr>
          <p:cNvPr id="9" name="Picture 8">
            <a:extLst>
              <a:ext uri="{FF2B5EF4-FFF2-40B4-BE49-F238E27FC236}">
                <a16:creationId xmlns:a16="http://schemas.microsoft.com/office/drawing/2014/main" id="{D0FDBE8C-5114-4746-8868-5E4D6A87222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10817" y="6182556"/>
            <a:ext cx="2940583" cy="268778"/>
          </a:xfrm>
          <a:prstGeom prst="rect">
            <a:avLst/>
          </a:prstGeom>
        </p:spPr>
      </p:pic>
    </p:spTree>
    <p:extLst>
      <p:ext uri="{BB962C8B-B14F-4D97-AF65-F5344CB8AC3E}">
        <p14:creationId xmlns:p14="http://schemas.microsoft.com/office/powerpoint/2010/main" val="757800085"/>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3" pos="720">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2_Cover Image - Left-aligned, Logo">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037DA-877B-4969-92F3-D62917753DD1}"/>
              </a:ext>
            </a:extLst>
          </p:cNvPr>
          <p:cNvSpPr>
            <a:spLocks noGrp="1"/>
          </p:cNvSpPr>
          <p:nvPr>
            <p:ph type="ctrTitle" hasCustomPrompt="1"/>
          </p:nvPr>
        </p:nvSpPr>
        <p:spPr>
          <a:xfrm>
            <a:off x="381001" y="381001"/>
            <a:ext cx="6323194" cy="2476499"/>
          </a:xfrm>
        </p:spPr>
        <p:txBody>
          <a:bodyPr anchor="b"/>
          <a:lstStyle>
            <a:lvl1pPr algn="l">
              <a:lnSpc>
                <a:spcPct val="90000"/>
              </a:lnSpc>
              <a:defRPr sz="4800">
                <a:solidFill>
                  <a:schemeClr val="bg1"/>
                </a:solidFill>
              </a:defRPr>
            </a:lvl1pPr>
          </a:lstStyle>
          <a:p>
            <a:r>
              <a:rPr lang="en-US" dirty="0"/>
              <a:t>Place presentation title here 48pt</a:t>
            </a:r>
          </a:p>
        </p:txBody>
      </p:sp>
      <p:sp>
        <p:nvSpPr>
          <p:cNvPr id="13" name="Date Placeholder 10">
            <a:extLst>
              <a:ext uri="{FF2B5EF4-FFF2-40B4-BE49-F238E27FC236}">
                <a16:creationId xmlns:a16="http://schemas.microsoft.com/office/drawing/2014/main" id="{47AA0BD1-514A-4E33-A0FD-DF2342E79049}"/>
              </a:ext>
            </a:extLst>
          </p:cNvPr>
          <p:cNvSpPr>
            <a:spLocks noGrp="1"/>
          </p:cNvSpPr>
          <p:nvPr>
            <p:ph type="dt" sz="half" idx="2"/>
          </p:nvPr>
        </p:nvSpPr>
        <p:spPr>
          <a:xfrm>
            <a:off x="381001" y="4190668"/>
            <a:ext cx="3253153" cy="245276"/>
          </a:xfrm>
          <a:prstGeom prst="rect">
            <a:avLst/>
          </a:prstGeom>
        </p:spPr>
        <p:txBody>
          <a:bodyPr vert="horz" lIns="0" tIns="0" rIns="0" bIns="0" rtlCol="0" anchor="t"/>
          <a:lstStyle>
            <a:lvl1pPr marL="0" algn="l" defTabSz="914400" rtl="0" eaLnBrk="1" latinLnBrk="0" hangingPunct="1">
              <a:defRPr lang="en-US" sz="1400" b="1" kern="1200" smtClean="0">
                <a:solidFill>
                  <a:schemeClr val="bg1"/>
                </a:solidFill>
                <a:latin typeface="+mj-lt"/>
                <a:ea typeface="+mn-ea"/>
                <a:cs typeface="+mn-cs"/>
              </a:defRPr>
            </a:lvl1pPr>
          </a:lstStyle>
          <a:p>
            <a:fld id="{395525D8-8C3D-4FEA-A4F3-A7048ED97C11}" type="datetime2">
              <a:rPr lang="en-GB" smtClean="0"/>
              <a:pPr/>
              <a:t>Wednesday, 12 October 2022</a:t>
            </a:fld>
            <a:endParaRPr lang="en-GB" dirty="0"/>
          </a:p>
        </p:txBody>
      </p:sp>
      <p:sp>
        <p:nvSpPr>
          <p:cNvPr id="11" name="Text Placeholder 16">
            <a:extLst>
              <a:ext uri="{FF2B5EF4-FFF2-40B4-BE49-F238E27FC236}">
                <a16:creationId xmlns:a16="http://schemas.microsoft.com/office/drawing/2014/main" id="{B2BDB7F4-6E1D-4904-AD31-0A33E91A2E6D}"/>
              </a:ext>
            </a:extLst>
          </p:cNvPr>
          <p:cNvSpPr>
            <a:spLocks noGrp="1"/>
          </p:cNvSpPr>
          <p:nvPr>
            <p:ph type="body" sz="quarter" idx="12" hasCustomPrompt="1"/>
          </p:nvPr>
        </p:nvSpPr>
        <p:spPr>
          <a:xfrm>
            <a:off x="381001" y="4435945"/>
            <a:ext cx="3253153" cy="530687"/>
          </a:xfrm>
        </p:spPr>
        <p:txBody>
          <a:bodyPr/>
          <a:lstStyle>
            <a:lvl1pPr marL="0" indent="0" algn="l" defTabSz="914400" rtl="0" eaLnBrk="1" latinLnBrk="0" hangingPunct="1">
              <a:spcAft>
                <a:spcPts val="0"/>
              </a:spcAft>
              <a:buNone/>
              <a:defRPr lang="en-US" sz="1400" b="0" kern="1200" dirty="0" smtClean="0">
                <a:solidFill>
                  <a:schemeClr val="bg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dirty="0"/>
              <a:t>Presenter</a:t>
            </a:r>
          </a:p>
        </p:txBody>
      </p:sp>
      <p:sp>
        <p:nvSpPr>
          <p:cNvPr id="8" name="Subtitle 2">
            <a:extLst>
              <a:ext uri="{FF2B5EF4-FFF2-40B4-BE49-F238E27FC236}">
                <a16:creationId xmlns:a16="http://schemas.microsoft.com/office/drawing/2014/main" id="{9279EB0A-2DCA-4410-A834-F9A425FF964B}"/>
              </a:ext>
            </a:extLst>
          </p:cNvPr>
          <p:cNvSpPr>
            <a:spLocks noGrp="1"/>
          </p:cNvSpPr>
          <p:nvPr>
            <p:ph type="subTitle" idx="1" hasCustomPrompt="1"/>
          </p:nvPr>
        </p:nvSpPr>
        <p:spPr>
          <a:xfrm>
            <a:off x="381001" y="3097823"/>
            <a:ext cx="4301168" cy="1092845"/>
          </a:xfrm>
        </p:spPr>
        <p:txBody>
          <a:bodyPr/>
          <a:lstStyle>
            <a:lvl1pPr marL="0" indent="0" algn="l">
              <a:lnSpc>
                <a:spcPct val="90000"/>
              </a:lnSpc>
              <a:spcAft>
                <a:spcPts val="0"/>
              </a:spcAft>
              <a:buNone/>
              <a:defRPr sz="2400" b="0" i="0" spc="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lvl="0" indent="0" algn="l" defTabSz="914400" rtl="0" eaLnBrk="1" latinLnBrk="0" hangingPunct="1">
              <a:lnSpc>
                <a:spcPct val="100000"/>
              </a:lnSpc>
              <a:spcBef>
                <a:spcPts val="0"/>
              </a:spcBef>
              <a:spcAft>
                <a:spcPts val="0"/>
              </a:spcAft>
              <a:buFont typeface="Arial" panose="020B0604020202020204" pitchFamily="34" charset="0"/>
              <a:buNone/>
            </a:pPr>
            <a:r>
              <a:rPr lang="en-US" dirty="0"/>
              <a:t>Place subtitle here </a:t>
            </a:r>
          </a:p>
          <a:p>
            <a:pPr marL="0" lvl="0" indent="0" algn="l" defTabSz="914400" rtl="0" eaLnBrk="1" latinLnBrk="0" hangingPunct="1">
              <a:lnSpc>
                <a:spcPct val="100000"/>
              </a:lnSpc>
              <a:spcBef>
                <a:spcPts val="0"/>
              </a:spcBef>
              <a:spcAft>
                <a:spcPts val="0"/>
              </a:spcAft>
              <a:buFont typeface="Arial" panose="020B0604020202020204" pitchFamily="34" charset="0"/>
              <a:buNone/>
            </a:pPr>
            <a:r>
              <a:rPr lang="en-US" dirty="0"/>
              <a:t>24pt</a:t>
            </a:r>
          </a:p>
        </p:txBody>
      </p:sp>
      <p:pic>
        <p:nvPicPr>
          <p:cNvPr id="5" name="Picture 4">
            <a:extLst>
              <a:ext uri="{FF2B5EF4-FFF2-40B4-BE49-F238E27FC236}">
                <a16:creationId xmlns:a16="http://schemas.microsoft.com/office/drawing/2014/main" id="{E208B9F0-97C2-4E32-B747-303D00DEEAC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10817" y="6173039"/>
            <a:ext cx="4395557" cy="278295"/>
          </a:xfrm>
          <a:prstGeom prst="rect">
            <a:avLst/>
          </a:prstGeom>
        </p:spPr>
      </p:pic>
      <p:pic>
        <p:nvPicPr>
          <p:cNvPr id="6" name="Picture 5">
            <a:extLst>
              <a:ext uri="{FF2B5EF4-FFF2-40B4-BE49-F238E27FC236}">
                <a16:creationId xmlns:a16="http://schemas.microsoft.com/office/drawing/2014/main" id="{FC2A8E9C-042F-B642-A530-4D7EA90923ED}"/>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l="35136" t="33566" r="34699" b="33479"/>
          <a:stretch/>
        </p:blipFill>
        <p:spPr>
          <a:xfrm>
            <a:off x="381001" y="381000"/>
            <a:ext cx="670786" cy="732823"/>
          </a:xfrm>
          <a:prstGeom prst="rect">
            <a:avLst/>
          </a:prstGeom>
        </p:spPr>
      </p:pic>
      <p:pic>
        <p:nvPicPr>
          <p:cNvPr id="12" name="Picture 11">
            <a:extLst>
              <a:ext uri="{FF2B5EF4-FFF2-40B4-BE49-F238E27FC236}">
                <a16:creationId xmlns:a16="http://schemas.microsoft.com/office/drawing/2014/main" id="{E1D7885A-0ED1-E849-B064-11F84128FCF8}"/>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10817" y="6182556"/>
            <a:ext cx="2940584" cy="268646"/>
          </a:xfrm>
          <a:prstGeom prst="rect">
            <a:avLst/>
          </a:prstGeom>
        </p:spPr>
      </p:pic>
    </p:spTree>
    <p:extLst>
      <p:ext uri="{BB962C8B-B14F-4D97-AF65-F5344CB8AC3E}">
        <p14:creationId xmlns:p14="http://schemas.microsoft.com/office/powerpoint/2010/main" val="1259561848"/>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3" pos="720">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5" name="TextBox 24">
            <a:extLst>
              <a:ext uri="{FF2B5EF4-FFF2-40B4-BE49-F238E27FC236}">
                <a16:creationId xmlns:a16="http://schemas.microsoft.com/office/drawing/2014/main" id="{8DEAF7F0-ADBE-DA4B-80DE-727BD0E615AA}"/>
              </a:ext>
            </a:extLst>
          </p:cNvPr>
          <p:cNvSpPr txBox="1"/>
          <p:nvPr userDrawn="1"/>
        </p:nvSpPr>
        <p:spPr>
          <a:xfrm>
            <a:off x="8317890" y="6482079"/>
            <a:ext cx="3112110" cy="203203"/>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r>
              <a:rPr lang="en-GB" sz="800" dirty="0">
                <a:solidFill>
                  <a:schemeClr val="tx1">
                    <a:alpha val="75000"/>
                  </a:schemeClr>
                </a:solidFill>
              </a:rPr>
              <a:t>Copyright © 2020 Accenture. All rights reserved.</a:t>
            </a:r>
            <a:endParaRPr lang="en-US" noProof="0" dirty="0">
              <a:solidFill>
                <a:schemeClr val="tx1">
                  <a:alpha val="75000"/>
                </a:schemeClr>
              </a:solidFill>
            </a:endParaRPr>
          </a:p>
        </p:txBody>
      </p:sp>
      <p:sp>
        <p:nvSpPr>
          <p:cNvPr id="26" name="TextBox 25">
            <a:extLst>
              <a:ext uri="{FF2B5EF4-FFF2-40B4-BE49-F238E27FC236}">
                <a16:creationId xmlns:a16="http://schemas.microsoft.com/office/drawing/2014/main" id="{A54DE5B9-F305-CC4E-9A6A-0DC78956D275}"/>
              </a:ext>
            </a:extLst>
          </p:cNvPr>
          <p:cNvSpPr txBox="1"/>
          <p:nvPr userDrawn="1"/>
        </p:nvSpPr>
        <p:spPr>
          <a:xfrm>
            <a:off x="11430000" y="6480793"/>
            <a:ext cx="381000" cy="205775"/>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fld id="{8A1971D9-5B62-3C46-9EC9-FDAAB88557B2}" type="slidenum">
              <a:rPr lang="en-GB" sz="800" smtClean="0">
                <a:solidFill>
                  <a:schemeClr val="tx1">
                    <a:alpha val="75000"/>
                  </a:schemeClr>
                </a:solidFill>
              </a:rPr>
              <a:t>‹#›</a:t>
            </a:fld>
            <a:endParaRPr lang="en-US" noProof="0" dirty="0">
              <a:solidFill>
                <a:schemeClr val="tx1">
                  <a:alpha val="75000"/>
                </a:schemeClr>
              </a:solidFill>
            </a:endParaRPr>
          </a:p>
        </p:txBody>
      </p:sp>
      <p:sp>
        <p:nvSpPr>
          <p:cNvPr id="7" name="Slide Number Placeholder 6">
            <a:extLst>
              <a:ext uri="{FF2B5EF4-FFF2-40B4-BE49-F238E27FC236}">
                <a16:creationId xmlns:a16="http://schemas.microsoft.com/office/drawing/2014/main" id="{D6C2DB82-2141-42CD-9AE7-8A744B363FBC}"/>
              </a:ext>
            </a:extLst>
          </p:cNvPr>
          <p:cNvSpPr>
            <a:spLocks noGrp="1"/>
          </p:cNvSpPr>
          <p:nvPr userDrawn="1">
            <p:ph type="sldNum" sz="quarter" idx="4"/>
          </p:nvPr>
        </p:nvSpPr>
        <p:spPr>
          <a:xfrm>
            <a:off x="11429998" y="6477001"/>
            <a:ext cx="381001" cy="207843"/>
          </a:xfrm>
          <a:prstGeom prst="rect">
            <a:avLst/>
          </a:prstGeom>
          <a:noFill/>
        </p:spPr>
        <p:txBody>
          <a:bodyPr wrap="square" lIns="0" tIns="0" rIns="0" bIns="0" rtlCol="0" anchor="ctr">
            <a:noAutofit/>
          </a:bodyPr>
          <a:lstStyle>
            <a:lvl1pPr>
              <a:defRPr lang="en-US" sz="800" smtClean="0">
                <a:noFill/>
              </a:defRPr>
            </a:lvl1pPr>
          </a:lstStyle>
          <a:p>
            <a:pPr algn="r" defTabSz="228600">
              <a:spcAft>
                <a:spcPts val="1200"/>
              </a:spcAft>
            </a:pPr>
            <a:fld id="{CC9E6EB9-168E-4914-8CC7-2E853AFB4F1B}" type="slidenum">
              <a:rPr lang="en-US" smtClean="0"/>
              <a:pPr algn="r" defTabSz="228600">
                <a:spcAft>
                  <a:spcPts val="1200"/>
                </a:spcAft>
              </a:pPr>
              <a:t>‹#›</a:t>
            </a:fld>
            <a:endParaRPr lang="en-US" dirty="0"/>
          </a:p>
        </p:txBody>
      </p:sp>
      <p:sp>
        <p:nvSpPr>
          <p:cNvPr id="2" name="Title Placeholder 1">
            <a:extLst>
              <a:ext uri="{FF2B5EF4-FFF2-40B4-BE49-F238E27FC236}">
                <a16:creationId xmlns:a16="http://schemas.microsoft.com/office/drawing/2014/main" id="{567A189F-CDB6-4881-855E-11E780CE46B1}"/>
              </a:ext>
            </a:extLst>
          </p:cNvPr>
          <p:cNvSpPr>
            <a:spLocks noGrp="1"/>
          </p:cNvSpPr>
          <p:nvPr userDrawn="1">
            <p:ph type="title"/>
          </p:nvPr>
        </p:nvSpPr>
        <p:spPr>
          <a:xfrm>
            <a:off x="381000" y="380999"/>
            <a:ext cx="11430000" cy="990601"/>
          </a:xfrm>
          <a:prstGeom prst="rect">
            <a:avLst/>
          </a:prstGeom>
        </p:spPr>
        <p:txBody>
          <a:bodyPr vert="horz" lIns="0" tIns="0" rIns="0" bIns="0" rtlCol="0" anchor="t">
            <a:noAutofit/>
          </a:bodyPr>
          <a:lstStyle/>
          <a:p>
            <a:r>
              <a:rPr lang="en-US" dirty="0"/>
              <a:t>Place headline here (36pt, min 30pt)</a:t>
            </a:r>
          </a:p>
        </p:txBody>
      </p:sp>
      <p:sp>
        <p:nvSpPr>
          <p:cNvPr id="3" name="Text Placeholder 2">
            <a:extLst>
              <a:ext uri="{FF2B5EF4-FFF2-40B4-BE49-F238E27FC236}">
                <a16:creationId xmlns:a16="http://schemas.microsoft.com/office/drawing/2014/main" id="{6D78F67F-4953-4937-B393-889106DBC906}"/>
              </a:ext>
            </a:extLst>
          </p:cNvPr>
          <p:cNvSpPr>
            <a:spLocks noGrp="1"/>
          </p:cNvSpPr>
          <p:nvPr userDrawn="1">
            <p:ph type="body" idx="1"/>
          </p:nvPr>
        </p:nvSpPr>
        <p:spPr>
          <a:xfrm>
            <a:off x="381000" y="1371600"/>
            <a:ext cx="11430000" cy="4936037"/>
          </a:xfrm>
          <a:prstGeom prst="rect">
            <a:avLst/>
          </a:prstGeom>
        </p:spPr>
        <p:txBody>
          <a:bodyPr vert="horz" lIns="0" tIns="0" rIns="0" bIns="0" rtlCol="0">
            <a:noAutofit/>
          </a:bodyPr>
          <a:lstStyle/>
          <a:p>
            <a:pPr lvl="0"/>
            <a:r>
              <a:rPr lang="en-US" dirty="0"/>
              <a:t>First level (copy 20pt)</a:t>
            </a:r>
          </a:p>
          <a:p>
            <a:pPr lvl="1"/>
            <a:r>
              <a:rPr lang="en-US" dirty="0"/>
              <a:t>Second level (bullet 20pt)</a:t>
            </a:r>
          </a:p>
          <a:p>
            <a:pPr lvl="2"/>
            <a:r>
              <a:rPr lang="en-US" dirty="0"/>
              <a:t>Third level (bullet 20pt)</a:t>
            </a:r>
          </a:p>
          <a:p>
            <a:pPr lvl="3"/>
            <a:r>
              <a:rPr lang="en-US" dirty="0"/>
              <a:t>Fourth level (bullet 18pt)</a:t>
            </a:r>
          </a:p>
          <a:p>
            <a:pPr lvl="4"/>
            <a:r>
              <a:rPr lang="en-US" dirty="0"/>
              <a:t>Fifth level (bullet 18pt)</a:t>
            </a:r>
          </a:p>
          <a:p>
            <a:pPr lvl="5"/>
            <a:r>
              <a:rPr lang="en-US" dirty="0"/>
              <a:t>Sixth level (copy 16pt)</a:t>
            </a:r>
          </a:p>
          <a:p>
            <a:pPr lvl="6"/>
            <a:r>
              <a:rPr lang="en-US" dirty="0"/>
              <a:t>Seventh level (small copy 12pt)</a:t>
            </a:r>
          </a:p>
          <a:p>
            <a:pPr lvl="7"/>
            <a:r>
              <a:rPr lang="en-US" dirty="0"/>
              <a:t>EIGHT LEVEL (DESCRIPTOR 10PT)</a:t>
            </a:r>
          </a:p>
          <a:p>
            <a:pPr lvl="8"/>
            <a:r>
              <a:rPr lang="en-US" dirty="0"/>
              <a:t>Ninth level (footer 8pt)</a:t>
            </a:r>
          </a:p>
        </p:txBody>
      </p:sp>
      <p:sp>
        <p:nvSpPr>
          <p:cNvPr id="11" name="Date Placeholder 10">
            <a:extLst>
              <a:ext uri="{FF2B5EF4-FFF2-40B4-BE49-F238E27FC236}">
                <a16:creationId xmlns:a16="http://schemas.microsoft.com/office/drawing/2014/main" id="{DA171160-C7F3-46DE-911A-73C4F50C8896}"/>
              </a:ext>
            </a:extLst>
          </p:cNvPr>
          <p:cNvSpPr>
            <a:spLocks noGrp="1"/>
          </p:cNvSpPr>
          <p:nvPr userDrawn="1">
            <p:ph type="dt" sz="half" idx="2"/>
          </p:nvPr>
        </p:nvSpPr>
        <p:spPr>
          <a:xfrm>
            <a:off x="9787944" y="0"/>
            <a:ext cx="2023056" cy="381000"/>
          </a:xfrm>
          <a:prstGeom prst="rect">
            <a:avLst/>
          </a:prstGeom>
        </p:spPr>
        <p:txBody>
          <a:bodyPr vert="horz" lIns="0" tIns="0" rIns="0" bIns="0" rtlCol="0" anchor="ctr"/>
          <a:lstStyle>
            <a:lvl1pPr marL="0" algn="r" defTabSz="914400" rtl="0" eaLnBrk="1" latinLnBrk="0" hangingPunct="1">
              <a:defRPr lang="en-US" sz="800" kern="1200" smtClean="0">
                <a:solidFill>
                  <a:schemeClr val="tx1">
                    <a:alpha val="75000"/>
                  </a:schemeClr>
                </a:solidFill>
                <a:latin typeface="+mn-lt"/>
                <a:ea typeface="+mn-ea"/>
                <a:cs typeface="+mn-cs"/>
              </a:defRPr>
            </a:lvl1pPr>
          </a:lstStyle>
          <a:p>
            <a:fld id="{EDCDE1A5-7B8C-446C-B047-DEF343C830D4}" type="datetime2">
              <a:rPr lang="en-US" smtClean="0"/>
              <a:t>Wednesday, October 12, 2022</a:t>
            </a:fld>
            <a:endParaRPr lang="en-US" dirty="0"/>
          </a:p>
        </p:txBody>
      </p:sp>
      <p:pic>
        <p:nvPicPr>
          <p:cNvPr id="6" name="Picture 5" descr="A picture containing drawing, clock&#10;&#10;Description automatically generated">
            <a:extLst>
              <a:ext uri="{FF2B5EF4-FFF2-40B4-BE49-F238E27FC236}">
                <a16:creationId xmlns:a16="http://schemas.microsoft.com/office/drawing/2014/main" id="{E306151F-579E-4A3E-8949-882557B1D7B1}"/>
              </a:ext>
            </a:extLst>
          </p:cNvPr>
          <p:cNvPicPr>
            <a:picLocks noChangeAspect="1"/>
          </p:cNvPicPr>
          <p:nvPr userDrawn="1"/>
        </p:nvPicPr>
        <p:blipFill>
          <a:blip r:embed="rId37" cstate="print">
            <a:extLst>
              <a:ext uri="{28A0092B-C50C-407E-A947-70E740481C1C}">
                <a14:useLocalDpi xmlns:a14="http://schemas.microsoft.com/office/drawing/2010/main"/>
              </a:ext>
            </a:extLst>
          </a:blip>
          <a:stretch>
            <a:fillRect/>
          </a:stretch>
        </p:blipFill>
        <p:spPr>
          <a:xfrm>
            <a:off x="381000" y="6482516"/>
            <a:ext cx="192024" cy="202328"/>
          </a:xfrm>
          <a:prstGeom prst="rect">
            <a:avLst/>
          </a:prstGeom>
        </p:spPr>
      </p:pic>
    </p:spTree>
    <p:extLst>
      <p:ext uri="{BB962C8B-B14F-4D97-AF65-F5344CB8AC3E}">
        <p14:creationId xmlns:p14="http://schemas.microsoft.com/office/powerpoint/2010/main" val="1195103446"/>
      </p:ext>
    </p:extLst>
  </p:cSld>
  <p:clrMap bg1="lt1" tx1="dk1" bg2="lt2" tx2="dk2" accent1="accent1" accent2="accent2" accent3="accent3" accent4="accent4" accent5="accent5" accent6="accent6" hlink="hlink" folHlink="folHlink"/>
  <p:sldLayoutIdLst>
    <p:sldLayoutId id="2147483666" r:id="rId1"/>
    <p:sldLayoutId id="2147483729" r:id="rId2"/>
    <p:sldLayoutId id="2147483682" r:id="rId3"/>
    <p:sldLayoutId id="2147483734" r:id="rId4"/>
    <p:sldLayoutId id="2147483728" r:id="rId5"/>
    <p:sldLayoutId id="2147483732" r:id="rId6"/>
    <p:sldLayoutId id="2147483731" r:id="rId7"/>
    <p:sldLayoutId id="2147483741" r:id="rId8"/>
    <p:sldLayoutId id="2147483742" r:id="rId9"/>
    <p:sldLayoutId id="2147483737" r:id="rId10"/>
    <p:sldLayoutId id="2147483651" r:id="rId11"/>
    <p:sldLayoutId id="2147483721" r:id="rId12"/>
    <p:sldLayoutId id="2147483739" r:id="rId13"/>
    <p:sldLayoutId id="2147483724" r:id="rId14"/>
    <p:sldLayoutId id="2147483723" r:id="rId15"/>
    <p:sldLayoutId id="2147483725" r:id="rId16"/>
    <p:sldLayoutId id="2147483673" r:id="rId17"/>
    <p:sldLayoutId id="2147483653" r:id="rId18"/>
    <p:sldLayoutId id="2147483722" r:id="rId19"/>
    <p:sldLayoutId id="2147483693" r:id="rId20"/>
    <p:sldLayoutId id="2147483701" r:id="rId21"/>
    <p:sldLayoutId id="2147483668" r:id="rId22"/>
    <p:sldLayoutId id="2147483707" r:id="rId23"/>
    <p:sldLayoutId id="2147483714" r:id="rId24"/>
    <p:sldLayoutId id="2147483657" r:id="rId25"/>
    <p:sldLayoutId id="2147483679" r:id="rId26"/>
    <p:sldLayoutId id="2147483661" r:id="rId27"/>
    <p:sldLayoutId id="2147483678" r:id="rId28"/>
    <p:sldLayoutId id="2147483663" r:id="rId29"/>
    <p:sldLayoutId id="2147483667" r:id="rId30"/>
    <p:sldLayoutId id="2147483726" r:id="rId31"/>
    <p:sldLayoutId id="2147483688" r:id="rId32"/>
    <p:sldLayoutId id="2147483655" r:id="rId33"/>
    <p:sldLayoutId id="2147483727" r:id="rId34"/>
    <p:sldLayoutId id="2147483740" r:id="rId35"/>
  </p:sldLayoutIdLst>
  <p:hf hdr="0" ftr="0"/>
  <p:txStyles>
    <p:titleStyle>
      <a:lvl1pPr algn="l" defTabSz="914400" rtl="0" eaLnBrk="1" latinLnBrk="0" hangingPunct="1">
        <a:lnSpc>
          <a:spcPct val="80000"/>
        </a:lnSpc>
        <a:spcBef>
          <a:spcPct val="0"/>
        </a:spcBef>
        <a:buNone/>
        <a:defRPr sz="3600" b="1" kern="1200">
          <a:solidFill>
            <a:schemeClr val="tx1"/>
          </a:solidFill>
          <a:latin typeface="+mj-lt"/>
          <a:ea typeface="+mj-ea"/>
          <a:cs typeface="+mj-cs"/>
        </a:defRPr>
      </a:lvl1pPr>
    </p:titleStyle>
    <p:bodyStyle>
      <a:lvl1pPr marL="0" indent="0" algn="l" defTabSz="228600" rtl="0" eaLnBrk="1" latinLnBrk="0" hangingPunct="1">
        <a:lnSpc>
          <a:spcPct val="100000"/>
        </a:lnSpc>
        <a:spcBef>
          <a:spcPts val="0"/>
        </a:spcBef>
        <a:spcAft>
          <a:spcPts val="1200"/>
        </a:spcAft>
        <a:buFont typeface="Arial" panose="020B0604020202020204" pitchFamily="34" charset="0"/>
        <a:buNone/>
        <a:defRPr sz="2000" b="0" kern="1200">
          <a:solidFill>
            <a:schemeClr val="tx1"/>
          </a:solidFill>
          <a:latin typeface="+mn-lt"/>
          <a:ea typeface="+mn-ea"/>
          <a:cs typeface="+mn-cs"/>
        </a:defRPr>
      </a:lvl1pPr>
      <a:lvl2pPr marL="228600" indent="-228600" algn="l" defTabSz="228600" rtl="0" eaLnBrk="1" latinLnBrk="0" hangingPunct="1">
        <a:lnSpc>
          <a:spcPct val="100000"/>
        </a:lnSpc>
        <a:spcBef>
          <a:spcPts val="0"/>
        </a:spcBef>
        <a:spcAft>
          <a:spcPts val="1200"/>
        </a:spcAft>
        <a:buClrTx/>
        <a:buFont typeface="Arial" panose="020B0604020202020204" pitchFamily="34" charset="0"/>
        <a:buChar char="•"/>
        <a:defRPr sz="2000" kern="1200">
          <a:solidFill>
            <a:schemeClr val="tx1"/>
          </a:solidFill>
          <a:latin typeface="+mn-lt"/>
          <a:ea typeface="+mn-ea"/>
          <a:cs typeface="+mn-cs"/>
        </a:defRPr>
      </a:lvl2pPr>
      <a:lvl3pPr marL="457200" indent="-228600" algn="l" defTabSz="228600" rtl="0" eaLnBrk="1" latinLnBrk="0" hangingPunct="1">
        <a:lnSpc>
          <a:spcPct val="100000"/>
        </a:lnSpc>
        <a:spcBef>
          <a:spcPts val="0"/>
        </a:spcBef>
        <a:spcAft>
          <a:spcPts val="1200"/>
        </a:spcAft>
        <a:buFont typeface="System Font"/>
        <a:buChar char="–"/>
        <a:defRPr sz="2000" kern="1200">
          <a:solidFill>
            <a:schemeClr val="tx1"/>
          </a:solidFill>
          <a:latin typeface="+mn-lt"/>
          <a:ea typeface="+mn-ea"/>
          <a:cs typeface="+mn-cs"/>
        </a:defRPr>
      </a:lvl3pPr>
      <a:lvl4pPr marL="685800" indent="-228600" algn="l" defTabSz="228600" rtl="0" eaLnBrk="1" latinLnBrk="0" hangingPunct="1">
        <a:lnSpc>
          <a:spcPct val="100000"/>
        </a:lnSpc>
        <a:spcBef>
          <a:spcPts val="0"/>
        </a:spcBef>
        <a:spcAft>
          <a:spcPts val="1200"/>
        </a:spcAft>
        <a:buFont typeface="Arial" panose="020B0604020202020204" pitchFamily="34" charset="0"/>
        <a:buChar char="•"/>
        <a:defRPr sz="1800" kern="1200">
          <a:solidFill>
            <a:schemeClr val="tx1"/>
          </a:solidFill>
          <a:latin typeface="+mn-lt"/>
          <a:ea typeface="+mn-ea"/>
          <a:cs typeface="+mn-cs"/>
        </a:defRPr>
      </a:lvl4pPr>
      <a:lvl5pPr marL="914400" indent="-228600" algn="l" defTabSz="228600" rtl="0" eaLnBrk="1" latinLnBrk="0" hangingPunct="1">
        <a:lnSpc>
          <a:spcPct val="100000"/>
        </a:lnSpc>
        <a:spcBef>
          <a:spcPts val="0"/>
        </a:spcBef>
        <a:spcAft>
          <a:spcPts val="1200"/>
        </a:spcAft>
        <a:buFont typeface="System Font"/>
        <a:buChar char="–"/>
        <a:defRPr sz="1800" kern="1200">
          <a:solidFill>
            <a:schemeClr val="tx1"/>
          </a:solidFill>
          <a:latin typeface="+mn-lt"/>
          <a:ea typeface="+mn-ea"/>
          <a:cs typeface="+mn-cs"/>
        </a:defRPr>
      </a:lvl5pPr>
      <a:lvl6pPr marL="11113" indent="0" algn="l" defTabSz="228600" rtl="0" eaLnBrk="1" latinLnBrk="0" hangingPunct="1">
        <a:lnSpc>
          <a:spcPct val="90000"/>
        </a:lnSpc>
        <a:spcBef>
          <a:spcPts val="0"/>
        </a:spcBef>
        <a:spcAft>
          <a:spcPts val="1200"/>
        </a:spcAft>
        <a:buFont typeface="Graphik" panose="020B0503030202060203" pitchFamily="34" charset="0"/>
        <a:buNone/>
        <a:tabLst/>
        <a:defRPr sz="1600" kern="1200">
          <a:solidFill>
            <a:schemeClr val="tx1"/>
          </a:solidFill>
          <a:latin typeface="+mn-lt"/>
          <a:ea typeface="+mn-ea"/>
          <a:cs typeface="+mn-cs"/>
        </a:defRPr>
      </a:lvl6pPr>
      <a:lvl7pPr marL="0" indent="0" algn="l" defTabSz="228600" rtl="0" eaLnBrk="1" latinLnBrk="0" hangingPunct="1">
        <a:lnSpc>
          <a:spcPct val="90000"/>
        </a:lnSpc>
        <a:spcBef>
          <a:spcPts val="0"/>
        </a:spcBef>
        <a:spcAft>
          <a:spcPts val="1200"/>
        </a:spcAft>
        <a:buFont typeface="Arial" panose="020B0604020202020204" pitchFamily="34" charset="0"/>
        <a:buNone/>
        <a:defRPr sz="1200" kern="1200">
          <a:solidFill>
            <a:schemeClr val="tx1"/>
          </a:solidFill>
          <a:latin typeface="+mn-lt"/>
          <a:ea typeface="+mn-ea"/>
          <a:cs typeface="+mn-cs"/>
        </a:defRPr>
      </a:lvl7pPr>
      <a:lvl8pPr marL="0" indent="0" algn="l" defTabSz="228600" rtl="0" eaLnBrk="1" latinLnBrk="0" hangingPunct="1">
        <a:lnSpc>
          <a:spcPct val="90000"/>
        </a:lnSpc>
        <a:spcBef>
          <a:spcPts val="0"/>
        </a:spcBef>
        <a:spcAft>
          <a:spcPts val="1200"/>
        </a:spcAft>
        <a:buFont typeface="Arial" panose="020B0604020202020204" pitchFamily="34" charset="0"/>
        <a:buNone/>
        <a:defRPr sz="1000" b="1" kern="1200">
          <a:solidFill>
            <a:schemeClr val="tx1"/>
          </a:solidFill>
          <a:latin typeface="+mj-lt"/>
          <a:ea typeface="+mn-ea"/>
          <a:cs typeface="+mn-cs"/>
        </a:defRPr>
      </a:lvl8pPr>
      <a:lvl9pPr marL="0" indent="0" algn="l" defTabSz="228600" rtl="0" eaLnBrk="1" latinLnBrk="0" hangingPunct="1">
        <a:lnSpc>
          <a:spcPct val="90000"/>
        </a:lnSpc>
        <a:spcBef>
          <a:spcPts val="0"/>
        </a:spcBef>
        <a:spcAft>
          <a:spcPts val="1200"/>
        </a:spcAft>
        <a:buFont typeface="Arial" panose="020B0604020202020204" pitchFamily="34" charset="0"/>
        <a:buNone/>
        <a:defRPr sz="8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40" userDrawn="1">
          <p15:clr>
            <a:srgbClr val="5ACBF0"/>
          </p15:clr>
        </p15:guide>
        <p15:guide id="2" orient="horz" pos="3976" userDrawn="1">
          <p15:clr>
            <a:srgbClr val="5ACBF0"/>
          </p15:clr>
        </p15:guide>
        <p15:guide id="3" pos="240" userDrawn="1">
          <p15:clr>
            <a:srgbClr val="5ACBF0"/>
          </p15:clr>
        </p15:guide>
        <p15:guide id="4" pos="7440" userDrawn="1">
          <p15:clr>
            <a:srgbClr val="5ACBF0"/>
          </p15:clr>
        </p15:guide>
        <p15:guide id="5" orient="horz" pos="4148" userDrawn="1">
          <p15:clr>
            <a:srgbClr val="5ACBF0"/>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xml"/><Relationship Id="rId1" Type="http://schemas.openxmlformats.org/officeDocument/2006/relationships/slideLayout" Target="../slideLayouts/slideLayout17.xml"/><Relationship Id="rId4" Type="http://schemas.openxmlformats.org/officeDocument/2006/relationships/image" Target="../media/image2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xml"/><Relationship Id="rId1" Type="http://schemas.openxmlformats.org/officeDocument/2006/relationships/slideLayout" Target="../slideLayouts/slideLayout15.xml"/><Relationship Id="rId5" Type="http://schemas.openxmlformats.org/officeDocument/2006/relationships/image" Target="../media/image25.png"/><Relationship Id="rId4" Type="http://schemas.openxmlformats.org/officeDocument/2006/relationships/image" Target="../media/image24.png"/></Relationships>
</file>

<file path=ppt/slides/_rels/slide7.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6.xml"/><Relationship Id="rId1" Type="http://schemas.openxmlformats.org/officeDocument/2006/relationships/slideLayout" Target="../slideLayouts/slideLayout15.xml"/><Relationship Id="rId4" Type="http://schemas.openxmlformats.org/officeDocument/2006/relationships/image" Target="../media/image28.png"/></Relationships>
</file>

<file path=ppt/slides/_rels/slide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hyperlink" Target="https://www.anaconda.com/products/distribution" TargetMode="External"/><Relationship Id="rId1" Type="http://schemas.openxmlformats.org/officeDocument/2006/relationships/slideLayout" Target="../slideLayouts/slideLayout15.xml"/><Relationship Id="rId4" Type="http://schemas.openxmlformats.org/officeDocument/2006/relationships/image" Target="../media/image3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F12FD966-9CAC-4B67-89DE-6E0EE2F9D19F}"/>
              </a:ext>
            </a:extLst>
          </p:cNvPr>
          <p:cNvSpPr>
            <a:spLocks noGrp="1"/>
          </p:cNvSpPr>
          <p:nvPr>
            <p:ph type="body" sz="quarter" idx="12"/>
          </p:nvPr>
        </p:nvSpPr>
        <p:spPr/>
        <p:txBody>
          <a:bodyPr/>
          <a:lstStyle/>
          <a:p>
            <a:r>
              <a:rPr lang="en-GB" dirty="0"/>
              <a:t>Adam Shackleton</a:t>
            </a:r>
          </a:p>
        </p:txBody>
      </p:sp>
      <p:sp>
        <p:nvSpPr>
          <p:cNvPr id="4" name="Title 3">
            <a:extLst>
              <a:ext uri="{FF2B5EF4-FFF2-40B4-BE49-F238E27FC236}">
                <a16:creationId xmlns:a16="http://schemas.microsoft.com/office/drawing/2014/main" id="{B55C1A3E-A84F-4E58-80E2-64FD0D865FFA}"/>
              </a:ext>
            </a:extLst>
          </p:cNvPr>
          <p:cNvSpPr>
            <a:spLocks noGrp="1"/>
          </p:cNvSpPr>
          <p:nvPr>
            <p:ph type="ctrTitle"/>
          </p:nvPr>
        </p:nvSpPr>
        <p:spPr/>
        <p:txBody>
          <a:bodyPr/>
          <a:lstStyle/>
          <a:p>
            <a:r>
              <a:rPr lang="en-GB" dirty="0"/>
              <a:t>ASIS Academy</a:t>
            </a:r>
          </a:p>
        </p:txBody>
      </p:sp>
      <p:sp>
        <p:nvSpPr>
          <p:cNvPr id="6" name="Text Placeholder 5">
            <a:extLst>
              <a:ext uri="{FF2B5EF4-FFF2-40B4-BE49-F238E27FC236}">
                <a16:creationId xmlns:a16="http://schemas.microsoft.com/office/drawing/2014/main" id="{714EE954-6227-4EF0-BF6D-1DD225026175}"/>
              </a:ext>
            </a:extLst>
          </p:cNvPr>
          <p:cNvSpPr>
            <a:spLocks noGrp="1"/>
          </p:cNvSpPr>
          <p:nvPr>
            <p:ph type="body" sz="quarter" idx="13"/>
          </p:nvPr>
        </p:nvSpPr>
        <p:spPr/>
        <p:txBody>
          <a:bodyPr/>
          <a:lstStyle/>
          <a:p>
            <a:r>
              <a:rPr lang="en-GB" dirty="0"/>
              <a:t>Automation by Scripting</a:t>
            </a:r>
          </a:p>
        </p:txBody>
      </p:sp>
    </p:spTree>
    <p:extLst>
      <p:ext uri="{BB962C8B-B14F-4D97-AF65-F5344CB8AC3E}">
        <p14:creationId xmlns:p14="http://schemas.microsoft.com/office/powerpoint/2010/main" val="2019788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86DCA-E252-45B6-8790-F0CA74EA47D8}"/>
              </a:ext>
            </a:extLst>
          </p:cNvPr>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11852451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B797B9-BE49-4796-AB72-DADF5344FBAD}"/>
              </a:ext>
            </a:extLst>
          </p:cNvPr>
          <p:cNvSpPr>
            <a:spLocks noGrp="1"/>
          </p:cNvSpPr>
          <p:nvPr>
            <p:ph type="title"/>
          </p:nvPr>
        </p:nvSpPr>
        <p:spPr/>
        <p:txBody>
          <a:bodyPr/>
          <a:lstStyle/>
          <a:p>
            <a:r>
              <a:rPr lang="en-GB" dirty="0"/>
              <a:t>Checking it’s working – Hello World</a:t>
            </a:r>
          </a:p>
        </p:txBody>
      </p:sp>
      <p:sp>
        <p:nvSpPr>
          <p:cNvPr id="9" name="Content Placeholder 8">
            <a:extLst>
              <a:ext uri="{FF2B5EF4-FFF2-40B4-BE49-F238E27FC236}">
                <a16:creationId xmlns:a16="http://schemas.microsoft.com/office/drawing/2014/main" id="{723F6620-C996-4D85-834F-8128F481C366}"/>
              </a:ext>
            </a:extLst>
          </p:cNvPr>
          <p:cNvSpPr>
            <a:spLocks noGrp="1"/>
          </p:cNvSpPr>
          <p:nvPr>
            <p:ph sz="quarter" idx="10"/>
          </p:nvPr>
        </p:nvSpPr>
        <p:spPr/>
        <p:txBody>
          <a:bodyPr/>
          <a:lstStyle/>
          <a:p>
            <a:r>
              <a:rPr lang="en-GB" dirty="0"/>
              <a:t>Once Python and VS Code are installed, create a folder to hold your code and then open VS Code</a:t>
            </a:r>
          </a:p>
          <a:p>
            <a:r>
              <a:rPr lang="en-GB" dirty="0"/>
              <a:t>When it opens, click Open Folder… and select your desired location</a:t>
            </a:r>
          </a:p>
          <a:p>
            <a:endParaRPr lang="en-GB" dirty="0"/>
          </a:p>
          <a:p>
            <a:endParaRPr lang="en-GB" dirty="0"/>
          </a:p>
          <a:p>
            <a:endParaRPr lang="en-GB" dirty="0"/>
          </a:p>
          <a:p>
            <a:endParaRPr lang="en-GB" dirty="0"/>
          </a:p>
          <a:p>
            <a:endParaRPr lang="en-GB" dirty="0"/>
          </a:p>
          <a:p>
            <a:r>
              <a:rPr lang="en-GB" dirty="0"/>
              <a:t>From the Explorer, click the new file icon and call it hello.py</a:t>
            </a:r>
          </a:p>
          <a:p>
            <a:endParaRPr lang="en-GB" dirty="0"/>
          </a:p>
        </p:txBody>
      </p:sp>
      <p:pic>
        <p:nvPicPr>
          <p:cNvPr id="11" name="Picture 10">
            <a:extLst>
              <a:ext uri="{FF2B5EF4-FFF2-40B4-BE49-F238E27FC236}">
                <a16:creationId xmlns:a16="http://schemas.microsoft.com/office/drawing/2014/main" id="{315AB79D-5FCD-431C-89B6-B394987182D2}"/>
              </a:ext>
            </a:extLst>
          </p:cNvPr>
          <p:cNvPicPr>
            <a:picLocks noChangeAspect="1"/>
          </p:cNvPicPr>
          <p:nvPr/>
        </p:nvPicPr>
        <p:blipFill>
          <a:blip r:embed="rId2"/>
          <a:stretch>
            <a:fillRect/>
          </a:stretch>
        </p:blipFill>
        <p:spPr>
          <a:xfrm>
            <a:off x="380999" y="2260953"/>
            <a:ext cx="3200401" cy="2129324"/>
          </a:xfrm>
          <a:prstGeom prst="rect">
            <a:avLst/>
          </a:prstGeom>
        </p:spPr>
      </p:pic>
      <p:pic>
        <p:nvPicPr>
          <p:cNvPr id="13" name="Picture 12">
            <a:extLst>
              <a:ext uri="{FF2B5EF4-FFF2-40B4-BE49-F238E27FC236}">
                <a16:creationId xmlns:a16="http://schemas.microsoft.com/office/drawing/2014/main" id="{87B68AE1-5B26-40A6-807C-700C0EDEB4A5}"/>
              </a:ext>
            </a:extLst>
          </p:cNvPr>
          <p:cNvPicPr>
            <a:picLocks noChangeAspect="1"/>
          </p:cNvPicPr>
          <p:nvPr/>
        </p:nvPicPr>
        <p:blipFill>
          <a:blip r:embed="rId3"/>
          <a:stretch>
            <a:fillRect/>
          </a:stretch>
        </p:blipFill>
        <p:spPr>
          <a:xfrm>
            <a:off x="380999" y="4926280"/>
            <a:ext cx="3909399" cy="1120237"/>
          </a:xfrm>
          <a:prstGeom prst="rect">
            <a:avLst/>
          </a:prstGeom>
        </p:spPr>
      </p:pic>
    </p:spTree>
    <p:extLst>
      <p:ext uri="{BB962C8B-B14F-4D97-AF65-F5344CB8AC3E}">
        <p14:creationId xmlns:p14="http://schemas.microsoft.com/office/powerpoint/2010/main" val="1314964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B797B9-BE49-4796-AB72-DADF5344FBAD}"/>
              </a:ext>
            </a:extLst>
          </p:cNvPr>
          <p:cNvSpPr>
            <a:spLocks noGrp="1"/>
          </p:cNvSpPr>
          <p:nvPr>
            <p:ph type="title"/>
          </p:nvPr>
        </p:nvSpPr>
        <p:spPr/>
        <p:txBody>
          <a:bodyPr/>
          <a:lstStyle/>
          <a:p>
            <a:r>
              <a:rPr lang="en-GB" dirty="0"/>
              <a:t>Checking it’s working – Hello World</a:t>
            </a:r>
          </a:p>
        </p:txBody>
      </p:sp>
      <p:sp>
        <p:nvSpPr>
          <p:cNvPr id="9" name="Content Placeholder 8">
            <a:extLst>
              <a:ext uri="{FF2B5EF4-FFF2-40B4-BE49-F238E27FC236}">
                <a16:creationId xmlns:a16="http://schemas.microsoft.com/office/drawing/2014/main" id="{723F6620-C996-4D85-834F-8128F481C366}"/>
              </a:ext>
            </a:extLst>
          </p:cNvPr>
          <p:cNvSpPr>
            <a:spLocks noGrp="1"/>
          </p:cNvSpPr>
          <p:nvPr>
            <p:ph sz="quarter" idx="10"/>
          </p:nvPr>
        </p:nvSpPr>
        <p:spPr/>
        <p:txBody>
          <a:bodyPr/>
          <a:lstStyle/>
          <a:p>
            <a:r>
              <a:rPr lang="en-GB" dirty="0"/>
              <a:t>There’s a good chance VS Code will recognise that you are running a python file and ask you to install the python extension, if not, go to the Extensions icon and search for it</a:t>
            </a:r>
          </a:p>
          <a:p>
            <a:r>
              <a:rPr lang="en-GB" dirty="0"/>
              <a:t>Click the blue install button (shows as “Uninstall” in my screenshot)</a:t>
            </a:r>
          </a:p>
          <a:p>
            <a:endParaRPr lang="en-GB" dirty="0"/>
          </a:p>
          <a:p>
            <a:endParaRPr lang="en-GB" dirty="0"/>
          </a:p>
          <a:p>
            <a:endParaRPr lang="en-GB" dirty="0"/>
          </a:p>
          <a:p>
            <a:endParaRPr lang="en-GB" dirty="0"/>
          </a:p>
          <a:p>
            <a:endParaRPr lang="en-GB" dirty="0"/>
          </a:p>
          <a:p>
            <a:endParaRPr lang="en-GB" dirty="0"/>
          </a:p>
        </p:txBody>
      </p:sp>
      <p:pic>
        <p:nvPicPr>
          <p:cNvPr id="4" name="Picture 3">
            <a:extLst>
              <a:ext uri="{FF2B5EF4-FFF2-40B4-BE49-F238E27FC236}">
                <a16:creationId xmlns:a16="http://schemas.microsoft.com/office/drawing/2014/main" id="{7B168312-3CA7-44D7-88AE-6704E866E4B2}"/>
              </a:ext>
            </a:extLst>
          </p:cNvPr>
          <p:cNvPicPr>
            <a:picLocks noChangeAspect="1"/>
          </p:cNvPicPr>
          <p:nvPr/>
        </p:nvPicPr>
        <p:blipFill>
          <a:blip r:embed="rId2"/>
          <a:stretch>
            <a:fillRect/>
          </a:stretch>
        </p:blipFill>
        <p:spPr>
          <a:xfrm>
            <a:off x="380999" y="2788254"/>
            <a:ext cx="10813473" cy="2106993"/>
          </a:xfrm>
          <a:prstGeom prst="rect">
            <a:avLst/>
          </a:prstGeom>
        </p:spPr>
      </p:pic>
    </p:spTree>
    <p:extLst>
      <p:ext uri="{BB962C8B-B14F-4D97-AF65-F5344CB8AC3E}">
        <p14:creationId xmlns:p14="http://schemas.microsoft.com/office/powerpoint/2010/main" val="37821793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B797B9-BE49-4796-AB72-DADF5344FBAD}"/>
              </a:ext>
            </a:extLst>
          </p:cNvPr>
          <p:cNvSpPr>
            <a:spLocks noGrp="1"/>
          </p:cNvSpPr>
          <p:nvPr>
            <p:ph type="title"/>
          </p:nvPr>
        </p:nvSpPr>
        <p:spPr/>
        <p:txBody>
          <a:bodyPr/>
          <a:lstStyle/>
          <a:p>
            <a:r>
              <a:rPr lang="en-GB" dirty="0"/>
              <a:t>Checking it’s working – Hello World</a:t>
            </a:r>
          </a:p>
        </p:txBody>
      </p:sp>
      <p:sp>
        <p:nvSpPr>
          <p:cNvPr id="9" name="Content Placeholder 8">
            <a:extLst>
              <a:ext uri="{FF2B5EF4-FFF2-40B4-BE49-F238E27FC236}">
                <a16:creationId xmlns:a16="http://schemas.microsoft.com/office/drawing/2014/main" id="{723F6620-C996-4D85-834F-8128F481C366}"/>
              </a:ext>
            </a:extLst>
          </p:cNvPr>
          <p:cNvSpPr>
            <a:spLocks noGrp="1"/>
          </p:cNvSpPr>
          <p:nvPr>
            <p:ph sz="quarter" idx="10"/>
          </p:nvPr>
        </p:nvSpPr>
        <p:spPr/>
        <p:txBody>
          <a:bodyPr/>
          <a:lstStyle/>
          <a:p>
            <a:r>
              <a:rPr lang="en-GB" dirty="0"/>
              <a:t>Once that’s done, go to your hello.py file and type print(“Hello, World”)</a:t>
            </a:r>
          </a:p>
          <a:p>
            <a:endParaRPr lang="en-GB" dirty="0"/>
          </a:p>
          <a:p>
            <a:endParaRPr lang="en-GB" dirty="0"/>
          </a:p>
          <a:p>
            <a:endParaRPr lang="en-GB" dirty="0"/>
          </a:p>
          <a:p>
            <a:endParaRPr lang="en-GB" dirty="0"/>
          </a:p>
          <a:p>
            <a:endParaRPr lang="en-GB" dirty="0"/>
          </a:p>
          <a:p>
            <a:endParaRPr lang="en-GB" dirty="0"/>
          </a:p>
          <a:p>
            <a:r>
              <a:rPr lang="en-GB" dirty="0"/>
              <a:t>Check that VS Code has recognised you have a Python interpreter, shown here as 3.9.7, and click the play button in the top right corner</a:t>
            </a:r>
          </a:p>
          <a:p>
            <a:endParaRPr lang="en-GB" dirty="0"/>
          </a:p>
          <a:p>
            <a:endParaRPr lang="en-GB" dirty="0"/>
          </a:p>
        </p:txBody>
      </p:sp>
      <p:pic>
        <p:nvPicPr>
          <p:cNvPr id="5" name="Picture 4">
            <a:extLst>
              <a:ext uri="{FF2B5EF4-FFF2-40B4-BE49-F238E27FC236}">
                <a16:creationId xmlns:a16="http://schemas.microsoft.com/office/drawing/2014/main" id="{72FF065E-2437-4992-82FC-FD53134AF8F9}"/>
              </a:ext>
            </a:extLst>
          </p:cNvPr>
          <p:cNvPicPr>
            <a:picLocks noChangeAspect="1"/>
          </p:cNvPicPr>
          <p:nvPr/>
        </p:nvPicPr>
        <p:blipFill>
          <a:blip r:embed="rId2"/>
          <a:stretch>
            <a:fillRect/>
          </a:stretch>
        </p:blipFill>
        <p:spPr>
          <a:xfrm>
            <a:off x="380999" y="1905581"/>
            <a:ext cx="8779001" cy="2575783"/>
          </a:xfrm>
          <a:prstGeom prst="rect">
            <a:avLst/>
          </a:prstGeom>
        </p:spPr>
      </p:pic>
      <p:pic>
        <p:nvPicPr>
          <p:cNvPr id="8" name="Picture 7">
            <a:extLst>
              <a:ext uri="{FF2B5EF4-FFF2-40B4-BE49-F238E27FC236}">
                <a16:creationId xmlns:a16="http://schemas.microsoft.com/office/drawing/2014/main" id="{0AF7B12C-9487-4302-89EC-FA660C6BF86E}"/>
              </a:ext>
            </a:extLst>
          </p:cNvPr>
          <p:cNvPicPr>
            <a:picLocks noChangeAspect="1"/>
          </p:cNvPicPr>
          <p:nvPr/>
        </p:nvPicPr>
        <p:blipFill>
          <a:blip r:embed="rId3"/>
          <a:stretch>
            <a:fillRect/>
          </a:stretch>
        </p:blipFill>
        <p:spPr>
          <a:xfrm>
            <a:off x="380999" y="5292354"/>
            <a:ext cx="6401355" cy="541067"/>
          </a:xfrm>
          <a:prstGeom prst="rect">
            <a:avLst/>
          </a:prstGeom>
        </p:spPr>
      </p:pic>
    </p:spTree>
    <p:extLst>
      <p:ext uri="{BB962C8B-B14F-4D97-AF65-F5344CB8AC3E}">
        <p14:creationId xmlns:p14="http://schemas.microsoft.com/office/powerpoint/2010/main" val="37808408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B6EAD19-D936-4F0F-814C-F46A0AB0298C}"/>
              </a:ext>
            </a:extLst>
          </p:cNvPr>
          <p:cNvSpPr>
            <a:spLocks noGrp="1"/>
          </p:cNvSpPr>
          <p:nvPr>
            <p:ph type="title"/>
          </p:nvPr>
        </p:nvSpPr>
        <p:spPr/>
        <p:txBody>
          <a:bodyPr/>
          <a:lstStyle/>
          <a:p>
            <a:r>
              <a:rPr lang="en-GB" dirty="0"/>
              <a:t>Course Agenda</a:t>
            </a:r>
          </a:p>
        </p:txBody>
      </p:sp>
      <p:sp>
        <p:nvSpPr>
          <p:cNvPr id="7" name="Content Placeholder 6">
            <a:extLst>
              <a:ext uri="{FF2B5EF4-FFF2-40B4-BE49-F238E27FC236}">
                <a16:creationId xmlns:a16="http://schemas.microsoft.com/office/drawing/2014/main" id="{39248549-2E82-4CC6-98F9-20B01CE68C99}"/>
              </a:ext>
            </a:extLst>
          </p:cNvPr>
          <p:cNvSpPr>
            <a:spLocks noGrp="1"/>
          </p:cNvSpPr>
          <p:nvPr>
            <p:ph sz="quarter" idx="10"/>
          </p:nvPr>
        </p:nvSpPr>
        <p:spPr/>
        <p:txBody>
          <a:bodyPr/>
          <a:lstStyle/>
          <a:p>
            <a:r>
              <a:rPr lang="en-GB" dirty="0"/>
              <a:t>1. Introduction to Python</a:t>
            </a:r>
          </a:p>
          <a:p>
            <a:r>
              <a:rPr lang="en-GB" dirty="0"/>
              <a:t>- What is scripting; Why Python; Lighting Python lesson</a:t>
            </a:r>
          </a:p>
          <a:p>
            <a:r>
              <a:rPr lang="en-GB" dirty="0"/>
              <a:t>2. Introduction to Automation</a:t>
            </a:r>
          </a:p>
          <a:p>
            <a:r>
              <a:rPr lang="en-GB" dirty="0"/>
              <a:t>- What do we mean by automation; Interacting with files and the file system</a:t>
            </a:r>
          </a:p>
          <a:p>
            <a:r>
              <a:rPr lang="en-GB" dirty="0"/>
              <a:t>3. APIs</a:t>
            </a:r>
          </a:p>
          <a:p>
            <a:r>
              <a:rPr lang="en-GB" dirty="0"/>
              <a:t>- What’s an API; How to access them using Python</a:t>
            </a:r>
          </a:p>
          <a:p>
            <a:r>
              <a:rPr lang="en-GB" dirty="0"/>
              <a:t>4. Databases</a:t>
            </a:r>
          </a:p>
          <a:p>
            <a:r>
              <a:rPr lang="en-GB" dirty="0"/>
              <a:t>- Lighting SQL lesson; Creating and using database connections</a:t>
            </a:r>
          </a:p>
          <a:p>
            <a:r>
              <a:rPr lang="en-GB" dirty="0">
                <a:solidFill>
                  <a:schemeClr val="accent1"/>
                </a:solidFill>
              </a:rPr>
              <a:t>5. Excel Files</a:t>
            </a:r>
          </a:p>
          <a:p>
            <a:r>
              <a:rPr lang="en-GB" dirty="0">
                <a:solidFill>
                  <a:schemeClr val="accent1"/>
                </a:solidFill>
              </a:rPr>
              <a:t>- Pandas; Common Excel functions in Python</a:t>
            </a:r>
          </a:p>
        </p:txBody>
      </p:sp>
    </p:spTree>
    <p:extLst>
      <p:ext uri="{BB962C8B-B14F-4D97-AF65-F5344CB8AC3E}">
        <p14:creationId xmlns:p14="http://schemas.microsoft.com/office/powerpoint/2010/main" val="20213676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B6EAD19-D936-4F0F-814C-F46A0AB0298C}"/>
              </a:ext>
            </a:extLst>
          </p:cNvPr>
          <p:cNvSpPr>
            <a:spLocks noGrp="1"/>
          </p:cNvSpPr>
          <p:nvPr>
            <p:ph type="title"/>
          </p:nvPr>
        </p:nvSpPr>
        <p:spPr/>
        <p:txBody>
          <a:bodyPr/>
          <a:lstStyle/>
          <a:p>
            <a:r>
              <a:rPr lang="en-GB" dirty="0"/>
              <a:t>Today’s Agenda</a:t>
            </a:r>
          </a:p>
        </p:txBody>
      </p:sp>
      <p:sp>
        <p:nvSpPr>
          <p:cNvPr id="7" name="Content Placeholder 6">
            <a:extLst>
              <a:ext uri="{FF2B5EF4-FFF2-40B4-BE49-F238E27FC236}">
                <a16:creationId xmlns:a16="http://schemas.microsoft.com/office/drawing/2014/main" id="{39248549-2E82-4CC6-98F9-20B01CE68C99}"/>
              </a:ext>
            </a:extLst>
          </p:cNvPr>
          <p:cNvSpPr>
            <a:spLocks noGrp="1"/>
          </p:cNvSpPr>
          <p:nvPr>
            <p:ph sz="quarter" idx="10"/>
          </p:nvPr>
        </p:nvSpPr>
        <p:spPr/>
        <p:txBody>
          <a:bodyPr/>
          <a:lstStyle/>
          <a:p>
            <a:r>
              <a:rPr lang="en-GB" dirty="0"/>
              <a:t>Python tasks</a:t>
            </a:r>
          </a:p>
          <a:p>
            <a:pPr marL="342900" indent="-342900">
              <a:buFontTx/>
              <a:buChar char="-"/>
            </a:pPr>
            <a:r>
              <a:rPr lang="en-GB" dirty="0"/>
              <a:t>Review of last week’s content</a:t>
            </a:r>
          </a:p>
          <a:p>
            <a:pPr marL="342900" indent="-342900">
              <a:buFontTx/>
              <a:buChar char="-"/>
            </a:pPr>
            <a:r>
              <a:rPr lang="en-GB" dirty="0" err="1"/>
              <a:t>Jupyter</a:t>
            </a:r>
            <a:r>
              <a:rPr lang="en-GB" dirty="0"/>
              <a:t> Notebooks</a:t>
            </a:r>
          </a:p>
          <a:p>
            <a:pPr marL="342900" indent="-342900">
              <a:buFontTx/>
              <a:buChar char="-"/>
            </a:pPr>
            <a:r>
              <a:rPr lang="en-GB" dirty="0"/>
              <a:t>Pandas</a:t>
            </a:r>
          </a:p>
          <a:p>
            <a:pPr marL="342900" indent="-342900">
              <a:buFontTx/>
              <a:buChar char="-"/>
            </a:pPr>
            <a:r>
              <a:rPr lang="en-GB" dirty="0"/>
              <a:t>Data manipulation</a:t>
            </a:r>
          </a:p>
          <a:p>
            <a:pPr marL="342900" indent="-342900">
              <a:buFontTx/>
              <a:buChar char="-"/>
            </a:pPr>
            <a:r>
              <a:rPr lang="en-GB" dirty="0"/>
              <a:t>Merging data</a:t>
            </a:r>
          </a:p>
          <a:p>
            <a:r>
              <a:rPr lang="en-GB" dirty="0"/>
              <a:t>Further reading</a:t>
            </a:r>
          </a:p>
          <a:p>
            <a:r>
              <a:rPr lang="en-GB" dirty="0"/>
              <a:t>Questions</a:t>
            </a:r>
          </a:p>
        </p:txBody>
      </p:sp>
    </p:spTree>
    <p:extLst>
      <p:ext uri="{BB962C8B-B14F-4D97-AF65-F5344CB8AC3E}">
        <p14:creationId xmlns:p14="http://schemas.microsoft.com/office/powerpoint/2010/main" val="30866646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E056193-441A-473D-8E70-08F22F93461B}"/>
              </a:ext>
            </a:extLst>
          </p:cNvPr>
          <p:cNvSpPr>
            <a:spLocks noGrp="1"/>
          </p:cNvSpPr>
          <p:nvPr>
            <p:ph type="title"/>
          </p:nvPr>
        </p:nvSpPr>
        <p:spPr>
          <a:xfrm>
            <a:off x="381002" y="380999"/>
            <a:ext cx="11429998" cy="437873"/>
          </a:xfrm>
        </p:spPr>
        <p:txBody>
          <a:bodyPr/>
          <a:lstStyle/>
          <a:p>
            <a:r>
              <a:rPr lang="en-GB" dirty="0"/>
              <a:t>Tools we’ll use during our sessions</a:t>
            </a:r>
          </a:p>
        </p:txBody>
      </p:sp>
      <p:sp>
        <p:nvSpPr>
          <p:cNvPr id="5" name="Text Placeholder 4">
            <a:extLst>
              <a:ext uri="{FF2B5EF4-FFF2-40B4-BE49-F238E27FC236}">
                <a16:creationId xmlns:a16="http://schemas.microsoft.com/office/drawing/2014/main" id="{9E86C5FF-B934-49E2-B010-2AC4538A9CF5}"/>
              </a:ext>
            </a:extLst>
          </p:cNvPr>
          <p:cNvSpPr>
            <a:spLocks noGrp="1"/>
          </p:cNvSpPr>
          <p:nvPr>
            <p:ph type="body" idx="1"/>
          </p:nvPr>
        </p:nvSpPr>
        <p:spPr>
          <a:xfrm>
            <a:off x="300830" y="1624351"/>
            <a:ext cx="5524500" cy="822960"/>
          </a:xfrm>
        </p:spPr>
        <p:txBody>
          <a:bodyPr/>
          <a:lstStyle/>
          <a:p>
            <a:r>
              <a:rPr lang="en-GB" dirty="0"/>
              <a:t>Python 3.10</a:t>
            </a:r>
          </a:p>
        </p:txBody>
      </p:sp>
      <p:sp>
        <p:nvSpPr>
          <p:cNvPr id="7" name="Text Placeholder 6">
            <a:extLst>
              <a:ext uri="{FF2B5EF4-FFF2-40B4-BE49-F238E27FC236}">
                <a16:creationId xmlns:a16="http://schemas.microsoft.com/office/drawing/2014/main" id="{5B99104D-A6A6-4F21-AFA9-C44C10C50F92}"/>
              </a:ext>
            </a:extLst>
          </p:cNvPr>
          <p:cNvSpPr>
            <a:spLocks noGrp="1"/>
          </p:cNvSpPr>
          <p:nvPr>
            <p:ph type="body" idx="14"/>
          </p:nvPr>
        </p:nvSpPr>
        <p:spPr>
          <a:xfrm>
            <a:off x="6286499" y="1630448"/>
            <a:ext cx="5524500" cy="822960"/>
          </a:xfrm>
        </p:spPr>
        <p:txBody>
          <a:bodyPr/>
          <a:lstStyle/>
          <a:p>
            <a:r>
              <a:rPr lang="en-GB" dirty="0"/>
              <a:t>VS Code</a:t>
            </a:r>
          </a:p>
        </p:txBody>
      </p:sp>
      <p:sp>
        <p:nvSpPr>
          <p:cNvPr id="8" name="Text Placeholder 7">
            <a:extLst>
              <a:ext uri="{FF2B5EF4-FFF2-40B4-BE49-F238E27FC236}">
                <a16:creationId xmlns:a16="http://schemas.microsoft.com/office/drawing/2014/main" id="{E5E81443-F10C-43D3-88DE-3C92B46A6DD6}"/>
              </a:ext>
            </a:extLst>
          </p:cNvPr>
          <p:cNvSpPr>
            <a:spLocks noGrp="1"/>
          </p:cNvSpPr>
          <p:nvPr>
            <p:ph type="body" idx="16"/>
          </p:nvPr>
        </p:nvSpPr>
        <p:spPr/>
        <p:txBody>
          <a:bodyPr/>
          <a:lstStyle/>
          <a:p>
            <a:r>
              <a:rPr lang="en-GB" dirty="0"/>
              <a:t>https://www.python.org/</a:t>
            </a:r>
          </a:p>
        </p:txBody>
      </p:sp>
      <p:sp>
        <p:nvSpPr>
          <p:cNvPr id="9" name="Text Placeholder 8">
            <a:extLst>
              <a:ext uri="{FF2B5EF4-FFF2-40B4-BE49-F238E27FC236}">
                <a16:creationId xmlns:a16="http://schemas.microsoft.com/office/drawing/2014/main" id="{497528C2-EF7B-4735-81D7-F3D90228556D}"/>
              </a:ext>
            </a:extLst>
          </p:cNvPr>
          <p:cNvSpPr>
            <a:spLocks noGrp="1"/>
          </p:cNvSpPr>
          <p:nvPr>
            <p:ph type="body" idx="17"/>
          </p:nvPr>
        </p:nvSpPr>
        <p:spPr/>
        <p:txBody>
          <a:bodyPr/>
          <a:lstStyle/>
          <a:p>
            <a:r>
              <a:rPr lang="en-GB" dirty="0"/>
              <a:t>https://code.visualstudio.com/</a:t>
            </a:r>
          </a:p>
        </p:txBody>
      </p:sp>
      <p:pic>
        <p:nvPicPr>
          <p:cNvPr id="12" name="Content Placeholder 11" descr="Logo&#10;&#10;Description automatically generated">
            <a:extLst>
              <a:ext uri="{FF2B5EF4-FFF2-40B4-BE49-F238E27FC236}">
                <a16:creationId xmlns:a16="http://schemas.microsoft.com/office/drawing/2014/main" id="{05824985-3593-4A19-AB77-0A43EAA671D4}"/>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381000" y="3252787"/>
            <a:ext cx="5524500" cy="1562100"/>
          </a:xfrm>
        </p:spPr>
      </p:pic>
      <p:pic>
        <p:nvPicPr>
          <p:cNvPr id="14" name="Content Placeholder 13" descr="Icon&#10;&#10;Description automatically generated">
            <a:extLst>
              <a:ext uri="{FF2B5EF4-FFF2-40B4-BE49-F238E27FC236}">
                <a16:creationId xmlns:a16="http://schemas.microsoft.com/office/drawing/2014/main" id="{E80865ED-7617-4543-8CA0-FE4B40C89B14}"/>
              </a:ext>
            </a:extLst>
          </p:cNvPr>
          <p:cNvPicPr>
            <a:picLocks noGrp="1" noChangeAspect="1"/>
          </p:cNvPicPr>
          <p:nvPr>
            <p:ph sz="half" idx="18"/>
          </p:nvPr>
        </p:nvPicPr>
        <p:blipFill>
          <a:blip r:embed="rId4">
            <a:extLst>
              <a:ext uri="{28A0092B-C50C-407E-A947-70E740481C1C}">
                <a14:useLocalDpi xmlns:a14="http://schemas.microsoft.com/office/drawing/2010/main" val="0"/>
              </a:ext>
            </a:extLst>
          </a:blip>
          <a:stretch>
            <a:fillRect/>
          </a:stretch>
        </p:blipFill>
        <p:spPr>
          <a:xfrm>
            <a:off x="7208837" y="2193925"/>
            <a:ext cx="3679825" cy="3679825"/>
          </a:xfrm>
        </p:spPr>
      </p:pic>
    </p:spTree>
    <p:extLst>
      <p:ext uri="{BB962C8B-B14F-4D97-AF65-F5344CB8AC3E}">
        <p14:creationId xmlns:p14="http://schemas.microsoft.com/office/powerpoint/2010/main" val="16562580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F8F23A3-A7FB-4D9A-A820-088CFFBD1D5F}"/>
              </a:ext>
            </a:extLst>
          </p:cNvPr>
          <p:cNvSpPr>
            <a:spLocks noGrp="1"/>
          </p:cNvSpPr>
          <p:nvPr>
            <p:ph type="title"/>
          </p:nvPr>
        </p:nvSpPr>
        <p:spPr/>
        <p:txBody>
          <a:bodyPr/>
          <a:lstStyle/>
          <a:p>
            <a:r>
              <a:rPr lang="en-GB" dirty="0"/>
              <a:t>Last week recap</a:t>
            </a:r>
          </a:p>
        </p:txBody>
      </p:sp>
    </p:spTree>
    <p:extLst>
      <p:ext uri="{BB962C8B-B14F-4D97-AF65-F5344CB8AC3E}">
        <p14:creationId xmlns:p14="http://schemas.microsoft.com/office/powerpoint/2010/main" val="16179980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319BADE-CCBC-4509-A986-23100A96E186}"/>
              </a:ext>
            </a:extLst>
          </p:cNvPr>
          <p:cNvSpPr>
            <a:spLocks noGrp="1"/>
          </p:cNvSpPr>
          <p:nvPr>
            <p:ph type="title"/>
          </p:nvPr>
        </p:nvSpPr>
        <p:spPr/>
        <p:txBody>
          <a:bodyPr/>
          <a:lstStyle/>
          <a:p>
            <a:r>
              <a:rPr lang="en-GB" dirty="0" err="1"/>
              <a:t>Jupyter</a:t>
            </a:r>
            <a:r>
              <a:rPr lang="en-GB" dirty="0"/>
              <a:t> Notebooks</a:t>
            </a:r>
          </a:p>
        </p:txBody>
      </p:sp>
      <p:sp>
        <p:nvSpPr>
          <p:cNvPr id="6" name="Content Placeholder 5">
            <a:extLst>
              <a:ext uri="{FF2B5EF4-FFF2-40B4-BE49-F238E27FC236}">
                <a16:creationId xmlns:a16="http://schemas.microsoft.com/office/drawing/2014/main" id="{F34A21A9-C5A3-4C32-A068-F8AD8CA7B0ED}"/>
              </a:ext>
            </a:extLst>
          </p:cNvPr>
          <p:cNvSpPr>
            <a:spLocks noGrp="1"/>
          </p:cNvSpPr>
          <p:nvPr>
            <p:ph sz="quarter" idx="10"/>
          </p:nvPr>
        </p:nvSpPr>
        <p:spPr>
          <a:xfrm>
            <a:off x="331552" y="1371600"/>
            <a:ext cx="7263566" cy="4940300"/>
          </a:xfrm>
        </p:spPr>
        <p:txBody>
          <a:bodyPr/>
          <a:lstStyle/>
          <a:p>
            <a:r>
              <a:rPr lang="en-GB" dirty="0" err="1"/>
              <a:t>Jupyter</a:t>
            </a:r>
            <a:r>
              <a:rPr lang="en-GB" dirty="0"/>
              <a:t> notebooks are a sort of cross between a script file and a command prompt</a:t>
            </a:r>
          </a:p>
          <a:p>
            <a:r>
              <a:rPr lang="en-GB" dirty="0"/>
              <a:t>They allow you to write scripts in manageable sections, but also to run those scripts in the user interface and obtain the results</a:t>
            </a:r>
          </a:p>
          <a:p>
            <a:r>
              <a:rPr lang="en-GB" dirty="0"/>
              <a:t>They can nicely display tabular and graphical data</a:t>
            </a:r>
          </a:p>
          <a:p>
            <a:r>
              <a:rPr lang="en-GB" dirty="0"/>
              <a:t>They can be used like a notebook – adding text annotations and images</a:t>
            </a:r>
          </a:p>
          <a:p>
            <a:r>
              <a:rPr lang="en-GB" dirty="0"/>
              <a:t>They can even be used to create presentations</a:t>
            </a:r>
          </a:p>
          <a:p>
            <a:endParaRPr lang="en-GB" dirty="0"/>
          </a:p>
          <a:p>
            <a:endParaRPr lang="en-GB" dirty="0"/>
          </a:p>
        </p:txBody>
      </p:sp>
      <p:pic>
        <p:nvPicPr>
          <p:cNvPr id="3" name="Picture 2">
            <a:extLst>
              <a:ext uri="{FF2B5EF4-FFF2-40B4-BE49-F238E27FC236}">
                <a16:creationId xmlns:a16="http://schemas.microsoft.com/office/drawing/2014/main" id="{83F994BD-F6DB-49CD-AABA-AF570E5B966D}"/>
              </a:ext>
            </a:extLst>
          </p:cNvPr>
          <p:cNvPicPr>
            <a:picLocks noChangeAspect="1"/>
          </p:cNvPicPr>
          <p:nvPr/>
        </p:nvPicPr>
        <p:blipFill>
          <a:blip r:embed="rId3"/>
          <a:stretch>
            <a:fillRect/>
          </a:stretch>
        </p:blipFill>
        <p:spPr>
          <a:xfrm>
            <a:off x="7808148" y="2444620"/>
            <a:ext cx="4002851" cy="2036334"/>
          </a:xfrm>
          <a:prstGeom prst="rect">
            <a:avLst/>
          </a:prstGeom>
        </p:spPr>
      </p:pic>
      <p:pic>
        <p:nvPicPr>
          <p:cNvPr id="8" name="Picture 7">
            <a:extLst>
              <a:ext uri="{FF2B5EF4-FFF2-40B4-BE49-F238E27FC236}">
                <a16:creationId xmlns:a16="http://schemas.microsoft.com/office/drawing/2014/main" id="{014D1899-F5C3-4F4B-8ACC-05FF5F1105A9}"/>
              </a:ext>
            </a:extLst>
          </p:cNvPr>
          <p:cNvPicPr>
            <a:picLocks noChangeAspect="1"/>
          </p:cNvPicPr>
          <p:nvPr/>
        </p:nvPicPr>
        <p:blipFill>
          <a:blip r:embed="rId4"/>
          <a:stretch>
            <a:fillRect/>
          </a:stretch>
        </p:blipFill>
        <p:spPr>
          <a:xfrm>
            <a:off x="381000" y="4498784"/>
            <a:ext cx="7744906" cy="333422"/>
          </a:xfrm>
          <a:prstGeom prst="rect">
            <a:avLst/>
          </a:prstGeom>
        </p:spPr>
      </p:pic>
      <p:pic>
        <p:nvPicPr>
          <p:cNvPr id="10" name="Picture 9">
            <a:extLst>
              <a:ext uri="{FF2B5EF4-FFF2-40B4-BE49-F238E27FC236}">
                <a16:creationId xmlns:a16="http://schemas.microsoft.com/office/drawing/2014/main" id="{1D03245A-CDC2-4576-8A98-E8B866D384CA}"/>
              </a:ext>
            </a:extLst>
          </p:cNvPr>
          <p:cNvPicPr>
            <a:picLocks noChangeAspect="1"/>
          </p:cNvPicPr>
          <p:nvPr/>
        </p:nvPicPr>
        <p:blipFill>
          <a:blip r:embed="rId5"/>
          <a:stretch>
            <a:fillRect/>
          </a:stretch>
        </p:blipFill>
        <p:spPr>
          <a:xfrm>
            <a:off x="381000" y="5108885"/>
            <a:ext cx="10412278" cy="1295581"/>
          </a:xfrm>
          <a:prstGeom prst="rect">
            <a:avLst/>
          </a:prstGeom>
        </p:spPr>
      </p:pic>
    </p:spTree>
    <p:extLst>
      <p:ext uri="{BB962C8B-B14F-4D97-AF65-F5344CB8AC3E}">
        <p14:creationId xmlns:p14="http://schemas.microsoft.com/office/powerpoint/2010/main" val="28723367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A7781-F94A-4664-A9DB-365270EE5BAB}"/>
              </a:ext>
            </a:extLst>
          </p:cNvPr>
          <p:cNvSpPr>
            <a:spLocks noGrp="1"/>
          </p:cNvSpPr>
          <p:nvPr>
            <p:ph type="title"/>
          </p:nvPr>
        </p:nvSpPr>
        <p:spPr/>
        <p:txBody>
          <a:bodyPr/>
          <a:lstStyle/>
          <a:p>
            <a:r>
              <a:rPr lang="en-GB" dirty="0"/>
              <a:t>Python – Pandas</a:t>
            </a:r>
          </a:p>
        </p:txBody>
      </p:sp>
      <p:sp>
        <p:nvSpPr>
          <p:cNvPr id="3" name="Content Placeholder 2">
            <a:extLst>
              <a:ext uri="{FF2B5EF4-FFF2-40B4-BE49-F238E27FC236}">
                <a16:creationId xmlns:a16="http://schemas.microsoft.com/office/drawing/2014/main" id="{EC660194-26D5-4642-ABCB-B0C6C56D0D40}"/>
              </a:ext>
            </a:extLst>
          </p:cNvPr>
          <p:cNvSpPr>
            <a:spLocks noGrp="1"/>
          </p:cNvSpPr>
          <p:nvPr>
            <p:ph sz="quarter" idx="10"/>
          </p:nvPr>
        </p:nvSpPr>
        <p:spPr>
          <a:xfrm>
            <a:off x="381001" y="1371601"/>
            <a:ext cx="5870509" cy="4940300"/>
          </a:xfrm>
        </p:spPr>
        <p:txBody>
          <a:bodyPr/>
          <a:lstStyle/>
          <a:p>
            <a:r>
              <a:rPr lang="en-GB" dirty="0"/>
              <a:t>We saw in an earlier session that we can read file data line by line and perform actions on it</a:t>
            </a:r>
          </a:p>
          <a:p>
            <a:r>
              <a:rPr lang="en-GB" dirty="0"/>
              <a:t>That’s fine and can work well for simple tasks, but for more complicated actions we really need a dedicated data manipulation library – Pandas</a:t>
            </a:r>
          </a:p>
          <a:p>
            <a:r>
              <a:rPr lang="en-GB" dirty="0"/>
              <a:t>Pandas has a couple of specific data structures that make labelling and manipulating large data sets much easier and more intuitive, and often times faster too</a:t>
            </a:r>
          </a:p>
          <a:p>
            <a:r>
              <a:rPr lang="en-GB" dirty="0"/>
              <a:t>Pandas comes with a lot of functions specifically for merging, pivoting, indexing, and grouping data</a:t>
            </a:r>
          </a:p>
          <a:p>
            <a:endParaRPr lang="en-GB" dirty="0"/>
          </a:p>
        </p:txBody>
      </p:sp>
      <p:pic>
        <p:nvPicPr>
          <p:cNvPr id="10" name="Picture 9">
            <a:extLst>
              <a:ext uri="{FF2B5EF4-FFF2-40B4-BE49-F238E27FC236}">
                <a16:creationId xmlns:a16="http://schemas.microsoft.com/office/drawing/2014/main" id="{481E1939-2B73-44FA-99F5-632F9138EC0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92855" y="1838528"/>
            <a:ext cx="4876800" cy="2743200"/>
          </a:xfrm>
          <a:prstGeom prst="rect">
            <a:avLst/>
          </a:prstGeom>
        </p:spPr>
      </p:pic>
      <p:sp>
        <p:nvSpPr>
          <p:cNvPr id="11" name="Content Placeholder 2">
            <a:extLst>
              <a:ext uri="{FF2B5EF4-FFF2-40B4-BE49-F238E27FC236}">
                <a16:creationId xmlns:a16="http://schemas.microsoft.com/office/drawing/2014/main" id="{11B77A9A-BF20-444D-A3B1-54F8203371B0}"/>
              </a:ext>
            </a:extLst>
          </p:cNvPr>
          <p:cNvSpPr txBox="1">
            <a:spLocks/>
          </p:cNvSpPr>
          <p:nvPr/>
        </p:nvSpPr>
        <p:spPr>
          <a:xfrm>
            <a:off x="6859556" y="4581728"/>
            <a:ext cx="4691742" cy="1338943"/>
          </a:xfrm>
          <a:prstGeom prst="rect">
            <a:avLst/>
          </a:prstGeom>
        </p:spPr>
        <p:txBody>
          <a:bodyPr vert="horz" lIns="0" tIns="0" rIns="0" bIns="0" rtlCol="0">
            <a:noAutofit/>
          </a:bodyPr>
          <a:lstStyle>
            <a:lvl1pPr marL="0" indent="0" algn="l" defTabSz="228600" rtl="0" eaLnBrk="1" latinLnBrk="0" hangingPunct="1">
              <a:lnSpc>
                <a:spcPct val="100000"/>
              </a:lnSpc>
              <a:spcBef>
                <a:spcPts val="0"/>
              </a:spcBef>
              <a:spcAft>
                <a:spcPts val="1200"/>
              </a:spcAft>
              <a:buFont typeface="Arial" panose="020B0604020202020204" pitchFamily="34" charset="0"/>
              <a:buNone/>
              <a:defRPr sz="2000" b="0" kern="1200">
                <a:solidFill>
                  <a:schemeClr val="tx1"/>
                </a:solidFill>
                <a:latin typeface="+mn-lt"/>
                <a:ea typeface="+mn-ea"/>
                <a:cs typeface="+mn-cs"/>
              </a:defRPr>
            </a:lvl1pPr>
            <a:lvl2pPr marL="228600" indent="-228600" algn="l" defTabSz="228600" rtl="0" eaLnBrk="1" latinLnBrk="0" hangingPunct="1">
              <a:lnSpc>
                <a:spcPct val="100000"/>
              </a:lnSpc>
              <a:spcBef>
                <a:spcPts val="0"/>
              </a:spcBef>
              <a:spcAft>
                <a:spcPts val="1200"/>
              </a:spcAft>
              <a:buClrTx/>
              <a:buFont typeface="Arial" panose="020B0604020202020204" pitchFamily="34" charset="0"/>
              <a:buChar char="•"/>
              <a:defRPr sz="2000" kern="1200">
                <a:solidFill>
                  <a:schemeClr val="tx1"/>
                </a:solidFill>
                <a:latin typeface="+mn-lt"/>
                <a:ea typeface="+mn-ea"/>
                <a:cs typeface="+mn-cs"/>
              </a:defRPr>
            </a:lvl2pPr>
            <a:lvl3pPr marL="457200" indent="-228600" algn="l" defTabSz="228600" rtl="0" eaLnBrk="1" latinLnBrk="0" hangingPunct="1">
              <a:lnSpc>
                <a:spcPct val="100000"/>
              </a:lnSpc>
              <a:spcBef>
                <a:spcPts val="0"/>
              </a:spcBef>
              <a:spcAft>
                <a:spcPts val="1200"/>
              </a:spcAft>
              <a:buFont typeface="System Font"/>
              <a:buChar char="–"/>
              <a:defRPr sz="2000" kern="1200">
                <a:solidFill>
                  <a:schemeClr val="tx1"/>
                </a:solidFill>
                <a:latin typeface="+mn-lt"/>
                <a:ea typeface="+mn-ea"/>
                <a:cs typeface="+mn-cs"/>
              </a:defRPr>
            </a:lvl3pPr>
            <a:lvl4pPr marL="685800" indent="-228600" algn="l" defTabSz="228600" rtl="0" eaLnBrk="1" latinLnBrk="0" hangingPunct="1">
              <a:lnSpc>
                <a:spcPct val="100000"/>
              </a:lnSpc>
              <a:spcBef>
                <a:spcPts val="0"/>
              </a:spcBef>
              <a:spcAft>
                <a:spcPts val="1200"/>
              </a:spcAft>
              <a:buFont typeface="Arial" panose="020B0604020202020204" pitchFamily="34" charset="0"/>
              <a:buChar char="•"/>
              <a:defRPr sz="1800" kern="1200">
                <a:solidFill>
                  <a:schemeClr val="tx1"/>
                </a:solidFill>
                <a:latin typeface="+mn-lt"/>
                <a:ea typeface="+mn-ea"/>
                <a:cs typeface="+mn-cs"/>
              </a:defRPr>
            </a:lvl4pPr>
            <a:lvl5pPr marL="914400" indent="-228600" algn="l" defTabSz="228600" rtl="0" eaLnBrk="1" latinLnBrk="0" hangingPunct="1">
              <a:lnSpc>
                <a:spcPct val="100000"/>
              </a:lnSpc>
              <a:spcBef>
                <a:spcPts val="0"/>
              </a:spcBef>
              <a:spcAft>
                <a:spcPts val="1200"/>
              </a:spcAft>
              <a:buFont typeface="System Font"/>
              <a:buChar char="–"/>
              <a:defRPr sz="1800" kern="1200">
                <a:solidFill>
                  <a:schemeClr val="tx1"/>
                </a:solidFill>
                <a:latin typeface="+mn-lt"/>
                <a:ea typeface="+mn-ea"/>
                <a:cs typeface="+mn-cs"/>
              </a:defRPr>
            </a:lvl5pPr>
            <a:lvl6pPr marL="11113" indent="0" algn="l" defTabSz="228600" rtl="0" eaLnBrk="1" latinLnBrk="0" hangingPunct="1">
              <a:lnSpc>
                <a:spcPct val="90000"/>
              </a:lnSpc>
              <a:spcBef>
                <a:spcPts val="0"/>
              </a:spcBef>
              <a:spcAft>
                <a:spcPts val="1200"/>
              </a:spcAft>
              <a:buFont typeface="Graphik" panose="020B0503030202060203" pitchFamily="34" charset="0"/>
              <a:buNone/>
              <a:tabLst/>
              <a:defRPr sz="1600" kern="1200">
                <a:solidFill>
                  <a:schemeClr val="tx1"/>
                </a:solidFill>
                <a:latin typeface="+mn-lt"/>
                <a:ea typeface="+mn-ea"/>
                <a:cs typeface="+mn-cs"/>
              </a:defRPr>
            </a:lvl6pPr>
            <a:lvl7pPr marL="0" indent="0" algn="l" defTabSz="228600" rtl="0" eaLnBrk="1" latinLnBrk="0" hangingPunct="1">
              <a:lnSpc>
                <a:spcPct val="90000"/>
              </a:lnSpc>
              <a:spcBef>
                <a:spcPts val="0"/>
              </a:spcBef>
              <a:spcAft>
                <a:spcPts val="1200"/>
              </a:spcAft>
              <a:buFont typeface="Arial" panose="020B0604020202020204" pitchFamily="34" charset="0"/>
              <a:buNone/>
              <a:defRPr sz="1200" kern="1200">
                <a:solidFill>
                  <a:schemeClr val="tx1"/>
                </a:solidFill>
                <a:latin typeface="+mn-lt"/>
                <a:ea typeface="+mn-ea"/>
                <a:cs typeface="+mn-cs"/>
              </a:defRPr>
            </a:lvl7pPr>
            <a:lvl8pPr marL="0" indent="0" algn="l" defTabSz="228600" rtl="0" eaLnBrk="1" latinLnBrk="0" hangingPunct="1">
              <a:lnSpc>
                <a:spcPct val="90000"/>
              </a:lnSpc>
              <a:spcBef>
                <a:spcPts val="0"/>
              </a:spcBef>
              <a:spcAft>
                <a:spcPts val="1200"/>
              </a:spcAft>
              <a:buFont typeface="Arial" panose="020B0604020202020204" pitchFamily="34" charset="0"/>
              <a:buNone/>
              <a:defRPr sz="1000" b="1" kern="1200">
                <a:solidFill>
                  <a:schemeClr val="tx1"/>
                </a:solidFill>
                <a:latin typeface="+mj-lt"/>
                <a:ea typeface="+mn-ea"/>
                <a:cs typeface="+mn-cs"/>
              </a:defRPr>
            </a:lvl8pPr>
            <a:lvl9pPr marL="0" indent="0" algn="l" defTabSz="228600" rtl="0" eaLnBrk="1" latinLnBrk="0" hangingPunct="1">
              <a:lnSpc>
                <a:spcPct val="90000"/>
              </a:lnSpc>
              <a:spcBef>
                <a:spcPts val="0"/>
              </a:spcBef>
              <a:spcAft>
                <a:spcPts val="1200"/>
              </a:spcAft>
              <a:buFont typeface="Arial" panose="020B0604020202020204" pitchFamily="34" charset="0"/>
              <a:buNone/>
              <a:defRPr sz="800" kern="1200">
                <a:solidFill>
                  <a:schemeClr val="tx2"/>
                </a:solidFill>
                <a:latin typeface="+mn-lt"/>
                <a:ea typeface="+mn-ea"/>
                <a:cs typeface="+mn-cs"/>
              </a:defRPr>
            </a:lvl9pPr>
          </a:lstStyle>
          <a:p>
            <a:r>
              <a:rPr lang="en-GB" sz="1000" dirty="0"/>
              <a:t>This panda has nothing to do with Pandas the Python library, it’s just a panda</a:t>
            </a:r>
          </a:p>
        </p:txBody>
      </p:sp>
    </p:spTree>
    <p:extLst>
      <p:ext uri="{BB962C8B-B14F-4D97-AF65-F5344CB8AC3E}">
        <p14:creationId xmlns:p14="http://schemas.microsoft.com/office/powerpoint/2010/main" val="28751524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A7781-F94A-4664-A9DB-365270EE5BAB}"/>
              </a:ext>
            </a:extLst>
          </p:cNvPr>
          <p:cNvSpPr>
            <a:spLocks noGrp="1"/>
          </p:cNvSpPr>
          <p:nvPr>
            <p:ph type="title"/>
          </p:nvPr>
        </p:nvSpPr>
        <p:spPr/>
        <p:txBody>
          <a:bodyPr/>
          <a:lstStyle/>
          <a:p>
            <a:r>
              <a:rPr lang="en-GB" dirty="0"/>
              <a:t>Python – Pandas</a:t>
            </a:r>
          </a:p>
        </p:txBody>
      </p:sp>
      <p:sp>
        <p:nvSpPr>
          <p:cNvPr id="3" name="Content Placeholder 2">
            <a:extLst>
              <a:ext uri="{FF2B5EF4-FFF2-40B4-BE49-F238E27FC236}">
                <a16:creationId xmlns:a16="http://schemas.microsoft.com/office/drawing/2014/main" id="{EC660194-26D5-4642-ABCB-B0C6C56D0D40}"/>
              </a:ext>
            </a:extLst>
          </p:cNvPr>
          <p:cNvSpPr>
            <a:spLocks noGrp="1"/>
          </p:cNvSpPr>
          <p:nvPr>
            <p:ph sz="quarter" idx="10"/>
          </p:nvPr>
        </p:nvSpPr>
        <p:spPr/>
        <p:txBody>
          <a:bodyPr/>
          <a:lstStyle/>
          <a:p>
            <a:r>
              <a:rPr lang="en-GB" dirty="0"/>
              <a:t>Pandas is a third party library, so you will need to use pip to install it (in a virtual environment), then it is imported as normal</a:t>
            </a:r>
          </a:p>
          <a:p>
            <a:endParaRPr lang="en-GB" dirty="0"/>
          </a:p>
          <a:p>
            <a:endParaRPr lang="en-GB" dirty="0"/>
          </a:p>
          <a:p>
            <a:r>
              <a:rPr lang="en-GB" dirty="0"/>
              <a:t>Side note – if you want to import Excel files you need to also download an Excel file reader, I recommend </a:t>
            </a:r>
            <a:r>
              <a:rPr lang="en-GB" dirty="0" err="1"/>
              <a:t>openpyxl</a:t>
            </a:r>
            <a:endParaRPr lang="en-GB" dirty="0"/>
          </a:p>
          <a:p>
            <a:endParaRPr lang="en-GB" dirty="0"/>
          </a:p>
          <a:p>
            <a:endParaRPr lang="en-GB" dirty="0"/>
          </a:p>
        </p:txBody>
      </p:sp>
      <p:pic>
        <p:nvPicPr>
          <p:cNvPr id="5" name="Picture 4">
            <a:extLst>
              <a:ext uri="{FF2B5EF4-FFF2-40B4-BE49-F238E27FC236}">
                <a16:creationId xmlns:a16="http://schemas.microsoft.com/office/drawing/2014/main" id="{25D25BA5-520B-4B59-A34A-908088C1BCEB}"/>
              </a:ext>
            </a:extLst>
          </p:cNvPr>
          <p:cNvPicPr>
            <a:picLocks noChangeAspect="1"/>
          </p:cNvPicPr>
          <p:nvPr/>
        </p:nvPicPr>
        <p:blipFill>
          <a:blip r:embed="rId3"/>
          <a:stretch>
            <a:fillRect/>
          </a:stretch>
        </p:blipFill>
        <p:spPr>
          <a:xfrm>
            <a:off x="380999" y="2207539"/>
            <a:ext cx="2276793" cy="371527"/>
          </a:xfrm>
          <a:prstGeom prst="rect">
            <a:avLst/>
          </a:prstGeom>
        </p:spPr>
      </p:pic>
      <p:pic>
        <p:nvPicPr>
          <p:cNvPr id="6" name="Picture 5">
            <a:extLst>
              <a:ext uri="{FF2B5EF4-FFF2-40B4-BE49-F238E27FC236}">
                <a16:creationId xmlns:a16="http://schemas.microsoft.com/office/drawing/2014/main" id="{CA6B4187-883A-4B8E-853F-72949DEAF5AD}"/>
              </a:ext>
            </a:extLst>
          </p:cNvPr>
          <p:cNvPicPr>
            <a:picLocks noChangeAspect="1"/>
          </p:cNvPicPr>
          <p:nvPr/>
        </p:nvPicPr>
        <p:blipFill>
          <a:blip r:embed="rId4"/>
          <a:stretch>
            <a:fillRect/>
          </a:stretch>
        </p:blipFill>
        <p:spPr>
          <a:xfrm>
            <a:off x="380999" y="4040777"/>
            <a:ext cx="8754697" cy="238158"/>
          </a:xfrm>
          <a:prstGeom prst="rect">
            <a:avLst/>
          </a:prstGeom>
        </p:spPr>
      </p:pic>
    </p:spTree>
    <p:extLst>
      <p:ext uri="{BB962C8B-B14F-4D97-AF65-F5344CB8AC3E}">
        <p14:creationId xmlns:p14="http://schemas.microsoft.com/office/powerpoint/2010/main" val="12665099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BCC8E-4B25-4BC3-8534-4DC5D04019EB}"/>
              </a:ext>
            </a:extLst>
          </p:cNvPr>
          <p:cNvSpPr>
            <a:spLocks noGrp="1"/>
          </p:cNvSpPr>
          <p:nvPr>
            <p:ph type="title"/>
          </p:nvPr>
        </p:nvSpPr>
        <p:spPr/>
        <p:txBody>
          <a:bodyPr/>
          <a:lstStyle/>
          <a:p>
            <a:r>
              <a:rPr lang="en-GB" dirty="0"/>
              <a:t>Further reading – Anaconda</a:t>
            </a:r>
          </a:p>
        </p:txBody>
      </p:sp>
      <p:sp>
        <p:nvSpPr>
          <p:cNvPr id="3" name="Content Placeholder 2">
            <a:extLst>
              <a:ext uri="{FF2B5EF4-FFF2-40B4-BE49-F238E27FC236}">
                <a16:creationId xmlns:a16="http://schemas.microsoft.com/office/drawing/2014/main" id="{3A2CB454-D5AF-46E4-92A5-022605C3C1BE}"/>
              </a:ext>
            </a:extLst>
          </p:cNvPr>
          <p:cNvSpPr>
            <a:spLocks noGrp="1"/>
          </p:cNvSpPr>
          <p:nvPr>
            <p:ph sz="quarter" idx="10"/>
          </p:nvPr>
        </p:nvSpPr>
        <p:spPr/>
        <p:txBody>
          <a:bodyPr/>
          <a:lstStyle/>
          <a:p>
            <a:r>
              <a:rPr lang="en-GB" dirty="0"/>
              <a:t>Anaconda is a “Python distribution platform”</a:t>
            </a:r>
          </a:p>
          <a:p>
            <a:r>
              <a:rPr lang="en-GB" dirty="0"/>
              <a:t>It’s very popular among data scientists and data analysts as it comes with most (if not all) of the common data packages already installed – so removes to need to install and keep track of dependencies for your projects</a:t>
            </a:r>
          </a:p>
          <a:p>
            <a:r>
              <a:rPr lang="en-GB" dirty="0">
                <a:hlinkClick r:id="rId2"/>
              </a:rPr>
              <a:t>https://www.anaconda.com/products/distribution</a:t>
            </a:r>
            <a:endParaRPr lang="en-GB" dirty="0"/>
          </a:p>
          <a:p>
            <a:endParaRPr lang="en-GB" dirty="0"/>
          </a:p>
        </p:txBody>
      </p:sp>
      <p:pic>
        <p:nvPicPr>
          <p:cNvPr id="5" name="Picture 4" descr="Icon&#10;&#10;Description automatically generated with medium confidence">
            <a:extLst>
              <a:ext uri="{FF2B5EF4-FFF2-40B4-BE49-F238E27FC236}">
                <a16:creationId xmlns:a16="http://schemas.microsoft.com/office/drawing/2014/main" id="{3A791F8C-CEF9-4D64-B876-2D7CA00C36F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0763" y="3935121"/>
            <a:ext cx="4203050" cy="2096822"/>
          </a:xfrm>
          <a:prstGeom prst="rect">
            <a:avLst/>
          </a:prstGeom>
        </p:spPr>
      </p:pic>
      <p:pic>
        <p:nvPicPr>
          <p:cNvPr id="8" name="Picture 7">
            <a:extLst>
              <a:ext uri="{FF2B5EF4-FFF2-40B4-BE49-F238E27FC236}">
                <a16:creationId xmlns:a16="http://schemas.microsoft.com/office/drawing/2014/main" id="{2F462C43-E31E-4815-843E-B41BCFE240C2}"/>
              </a:ext>
            </a:extLst>
          </p:cNvPr>
          <p:cNvPicPr>
            <a:picLocks noChangeAspect="1"/>
          </p:cNvPicPr>
          <p:nvPr/>
        </p:nvPicPr>
        <p:blipFill>
          <a:blip r:embed="rId4"/>
          <a:stretch>
            <a:fillRect/>
          </a:stretch>
        </p:blipFill>
        <p:spPr>
          <a:xfrm>
            <a:off x="6172414" y="2815738"/>
            <a:ext cx="5277587" cy="3496163"/>
          </a:xfrm>
          <a:prstGeom prst="rect">
            <a:avLst/>
          </a:prstGeom>
        </p:spPr>
      </p:pic>
    </p:spTree>
    <p:extLst>
      <p:ext uri="{BB962C8B-B14F-4D97-AF65-F5344CB8AC3E}">
        <p14:creationId xmlns:p14="http://schemas.microsoft.com/office/powerpoint/2010/main" val="1878015588"/>
      </p:ext>
    </p:extLst>
  </p:cSld>
  <p:clrMapOvr>
    <a:masterClrMapping/>
  </p:clrMapOvr>
</p:sld>
</file>

<file path=ppt/theme/theme1.xml><?xml version="1.0" encoding="utf-8"?>
<a:theme xmlns:a="http://schemas.openxmlformats.org/drawingml/2006/main" name="Office Theme">
  <a:themeElements>
    <a:clrScheme name="Accenture 2020">
      <a:dk1>
        <a:srgbClr val="000000"/>
      </a:dk1>
      <a:lt1>
        <a:srgbClr val="FFFFFF"/>
      </a:lt1>
      <a:dk2>
        <a:srgbClr val="96968C"/>
      </a:dk2>
      <a:lt2>
        <a:srgbClr val="E6E6DC"/>
      </a:lt2>
      <a:accent1>
        <a:srgbClr val="A100FF"/>
      </a:accent1>
      <a:accent2>
        <a:srgbClr val="7500C0"/>
      </a:accent2>
      <a:accent3>
        <a:srgbClr val="460073"/>
      </a:accent3>
      <a:accent4>
        <a:srgbClr val="B455AA"/>
      </a:accent4>
      <a:accent5>
        <a:srgbClr val="BE82FF"/>
      </a:accent5>
      <a:accent6>
        <a:srgbClr val="DCAFFF"/>
      </a:accent6>
      <a:hlink>
        <a:srgbClr val="A100FF"/>
      </a:hlink>
      <a:folHlink>
        <a:srgbClr val="7500C0"/>
      </a:folHlink>
    </a:clrScheme>
    <a:fontScheme name="Arial">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tIns="91440" bIns="91440" rtlCol="0" anchor="ctr"/>
      <a:lstStyle>
        <a:defPPr algn="ctr">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accent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gn="l" defTabSz="228600">
          <a:spcAft>
            <a:spcPts val="1200"/>
          </a:spcAft>
          <a:defRPr noProof="0" dirty="0" smtClean="0"/>
        </a:defPPr>
      </a:lstStyle>
    </a:txDef>
  </a:objectDefaults>
  <a:extraClrSchemeLst/>
  <a:extLst>
    <a:ext uri="{05A4C25C-085E-4340-85A3-A5531E510DB2}">
      <thm15:themeFamily xmlns:thm15="http://schemas.microsoft.com/office/thememl/2012/main" name="Acc_TechnologyTemplate_Arial_100820" id="{AB5765F4-69CB-634C-80A7-F14570E07172}" vid="{CF8E7191-6381-EB4C-B64C-727761128F1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A368F88AD5035B41823DBAC77DB5C8F3" ma:contentTypeVersion="13" ma:contentTypeDescription="Create a new document." ma:contentTypeScope="" ma:versionID="3bd480efa581ec32019da36687964953">
  <xsd:schema xmlns:xsd="http://www.w3.org/2001/XMLSchema" xmlns:xs="http://www.w3.org/2001/XMLSchema" xmlns:p="http://schemas.microsoft.com/office/2006/metadata/properties" xmlns:ns3="f09dec34-126f-4759-b06d-a920de720ce4" xmlns:ns4="17c09f85-56e7-4417-b5d2-7fa4154de313" targetNamespace="http://schemas.microsoft.com/office/2006/metadata/properties" ma:root="true" ma:fieldsID="61487543e129026131e44145181c9b8f" ns3:_="" ns4:_="">
    <xsd:import namespace="f09dec34-126f-4759-b06d-a920de720ce4"/>
    <xsd:import namespace="17c09f85-56e7-4417-b5d2-7fa4154de313"/>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GenerationTime" minOccurs="0"/>
                <xsd:element ref="ns3:MediaServiceEventHashCode" minOccurs="0"/>
                <xsd:element ref="ns3:MediaServiceDateTaken" minOccurs="0"/>
                <xsd:element ref="ns3:MediaServiceOCR" minOccurs="0"/>
                <xsd:element ref="ns4:SharedWithDetails" minOccurs="0"/>
                <xsd:element ref="ns4:SharingHintHash" minOccurs="0"/>
                <xsd:element ref="ns4:SharedWithUsers"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09dec34-126f-4759-b06d-a920de720ce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DateTaken" ma:index="13" nillable="true" ma:displayName="MediaServiceDateTaken" ma:hidden="true" ma:internalName="MediaServiceDateTaken"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MediaServiceLocation" ma:index="20"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7c09f85-56e7-4417-b5d2-7fa4154de313" elementFormDefault="qualified">
    <xsd:import namespace="http://schemas.microsoft.com/office/2006/documentManagement/types"/>
    <xsd:import namespace="http://schemas.microsoft.com/office/infopath/2007/PartnerControls"/>
    <xsd:element name="SharedWithDetails" ma:index="15" nillable="true" ma:displayName="Shared With Details" ma:internalName="SharedWithDetails" ma:readOnly="true">
      <xsd:simpleType>
        <xsd:restriction base="dms:Note">
          <xsd:maxLength value="255"/>
        </xsd:restriction>
      </xsd:simpleType>
    </xsd:element>
    <xsd:element name="SharingHintHash" ma:index="16" nillable="true" ma:displayName="Sharing Hint Hash" ma:hidden="true" ma:internalName="SharingHintHash" ma:readOnly="true">
      <xsd:simpleType>
        <xsd:restriction base="dms:Text"/>
      </xsd:simpleType>
    </xsd:element>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9831B46-6CD1-40D2-9FB5-3E58559F90A3}">
  <ds:schemaRefs>
    <ds:schemaRef ds:uri="http://schemas.microsoft.com/sharepoint/v3/contenttype/forms"/>
  </ds:schemaRefs>
</ds:datastoreItem>
</file>

<file path=customXml/itemProps2.xml><?xml version="1.0" encoding="utf-8"?>
<ds:datastoreItem xmlns:ds="http://schemas.openxmlformats.org/officeDocument/2006/customXml" ds:itemID="{46BFFC05-B2F6-4CED-BE65-F75B1EB7AD7B}">
  <ds:schemaRefs>
    <ds:schemaRef ds:uri="http://purl.org/dc/terms/"/>
    <ds:schemaRef ds:uri="http://purl.org/dc/elements/1.1/"/>
    <ds:schemaRef ds:uri="http://schemas.microsoft.com/office/2006/documentManagement/types"/>
    <ds:schemaRef ds:uri="http://purl.org/dc/dcmitype/"/>
    <ds:schemaRef ds:uri="http://schemas.microsoft.com/office/infopath/2007/PartnerControls"/>
    <ds:schemaRef ds:uri="http://schemas.openxmlformats.org/package/2006/metadata/core-properties"/>
    <ds:schemaRef ds:uri="17c09f85-56e7-4417-b5d2-7fa4154de313"/>
    <ds:schemaRef ds:uri="f09dec34-126f-4759-b06d-a920de720ce4"/>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A863A2E8-A24E-4685-8984-397568C8D07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09dec34-126f-4759-b06d-a920de720ce4"/>
    <ds:schemaRef ds:uri="17c09f85-56e7-4417-b5d2-7fa4154de31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e0793d39-0939-496d-b129-198edd916feb}" enabled="0" method="" siteId="{e0793d39-0939-496d-b129-198edd916feb}" removed="1"/>
</clbl:labelList>
</file>

<file path=docProps/app.xml><?xml version="1.0" encoding="utf-8"?>
<Properties xmlns="http://schemas.openxmlformats.org/officeDocument/2006/extended-properties" xmlns:vt="http://schemas.openxmlformats.org/officeDocument/2006/docPropsVTypes">
  <Template>Acc_TechnologyTemplate_Arial_100820</Template>
  <TotalTime>7938</TotalTime>
  <Words>696</Words>
  <Application>Microsoft Office PowerPoint</Application>
  <PresentationFormat>Widescreen</PresentationFormat>
  <Paragraphs>88</Paragraphs>
  <Slides>13</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Arial Black</vt:lpstr>
      <vt:lpstr>Graphik</vt:lpstr>
      <vt:lpstr>GT Sectra Fine</vt:lpstr>
      <vt:lpstr>System Font</vt:lpstr>
      <vt:lpstr>Office Theme</vt:lpstr>
      <vt:lpstr>ASIS Academy</vt:lpstr>
      <vt:lpstr>Course Agenda</vt:lpstr>
      <vt:lpstr>Today’s Agenda</vt:lpstr>
      <vt:lpstr>Tools we’ll use during our sessions</vt:lpstr>
      <vt:lpstr>Last week recap</vt:lpstr>
      <vt:lpstr>Jupyter Notebooks</vt:lpstr>
      <vt:lpstr>Python – Pandas</vt:lpstr>
      <vt:lpstr>Python – Pandas</vt:lpstr>
      <vt:lpstr>Further reading – Anaconda</vt:lpstr>
      <vt:lpstr>Thank You</vt:lpstr>
      <vt:lpstr>Checking it’s working – Hello World</vt:lpstr>
      <vt:lpstr>Checking it’s working – Hello World</vt:lpstr>
      <vt:lpstr>Checking it’s working – Hello World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Getting started with this template</dc:title>
  <dc:creator>Shackleton, Adam</dc:creator>
  <cp:lastModifiedBy>Shackleton, Adam</cp:lastModifiedBy>
  <cp:revision>8</cp:revision>
  <dcterms:created xsi:type="dcterms:W3CDTF">2022-09-15T14:53:16Z</dcterms:created>
  <dcterms:modified xsi:type="dcterms:W3CDTF">2022-10-14T12:26:48Z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0x010100A368F88AD5035B41823DBAC77DB5C8F3</vt:lpwstr>
  </property>
</Properties>
</file>