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77" r:id="rId5"/>
    <p:sldId id="294" r:id="rId6"/>
    <p:sldId id="295" r:id="rId7"/>
    <p:sldId id="279" r:id="rId8"/>
    <p:sldId id="301" r:id="rId9"/>
    <p:sldId id="283" r:id="rId10"/>
    <p:sldId id="280" r:id="rId11"/>
    <p:sldId id="313" r:id="rId12"/>
    <p:sldId id="314" r:id="rId13"/>
    <p:sldId id="315" r:id="rId14"/>
    <p:sldId id="318" r:id="rId15"/>
    <p:sldId id="316" r:id="rId16"/>
    <p:sldId id="317" r:id="rId17"/>
    <p:sldId id="319" r:id="rId18"/>
    <p:sldId id="311" r:id="rId19"/>
    <p:sldId id="268" r:id="rId20"/>
    <p:sldId id="290" r:id="rId21"/>
    <p:sldId id="291" r:id="rId22"/>
    <p:sldId id="29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DCFF"/>
    <a:srgbClr val="0041F0"/>
    <a:srgbClr val="DCAFFF"/>
    <a:srgbClr val="FF50A0"/>
    <a:srgbClr val="FF3246"/>
    <a:srgbClr val="00FFFF"/>
    <a:srgbClr val="D4D4D4"/>
    <a:srgbClr val="BE82FF"/>
    <a:srgbClr val="A055F5"/>
    <a:srgbClr val="B455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92F593-5E1F-45F2-B2C9-DA6CC501FD19}" v="4" dt="2022-09-23T11:11:08.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4781" autoAdjust="0"/>
  </p:normalViewPr>
  <p:slideViewPr>
    <p:cSldViewPr snapToGrid="0" showGuides="1">
      <p:cViewPr varScale="1">
        <p:scale>
          <a:sx n="103" d="100"/>
          <a:sy n="103" d="100"/>
        </p:scale>
        <p:origin x="654" y="150"/>
      </p:cViewPr>
      <p:guideLst/>
    </p:cSldViewPr>
  </p:slideViewPr>
  <p:outlineViewPr>
    <p:cViewPr>
      <p:scale>
        <a:sx n="33" d="100"/>
        <a:sy n="33" d="100"/>
      </p:scale>
      <p:origin x="0" y="-1368"/>
    </p:cViewPr>
  </p:outlineViewPr>
  <p:notesTextViewPr>
    <p:cViewPr>
      <p:scale>
        <a:sx n="1" d="1"/>
        <a:sy n="1" d="1"/>
      </p:scale>
      <p:origin x="0" y="0"/>
    </p:cViewPr>
  </p:notesTextViewPr>
  <p:notesViewPr>
    <p:cSldViewPr snapToGrid="0">
      <p:cViewPr varScale="1">
        <p:scale>
          <a:sx n="83" d="100"/>
          <a:sy n="83" d="100"/>
        </p:scale>
        <p:origin x="385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ckleton, Adam" userId="94302219-0cd1-4a32-9598-7fcf3f76ed04" providerId="ADAL" clId="{A092F593-5E1F-45F2-B2C9-DA6CC501FD19}"/>
    <pc:docChg chg="undo custSel addSld delSld modSld sldOrd">
      <pc:chgData name="Shackleton, Adam" userId="94302219-0cd1-4a32-9598-7fcf3f76ed04" providerId="ADAL" clId="{A092F593-5E1F-45F2-B2C9-DA6CC501FD19}" dt="2022-09-23T12:13:31.845" v="4533"/>
      <pc:docMkLst>
        <pc:docMk/>
      </pc:docMkLst>
      <pc:sldChg chg="delSp modSp mod">
        <pc:chgData name="Shackleton, Adam" userId="94302219-0cd1-4a32-9598-7fcf3f76ed04" providerId="ADAL" clId="{A092F593-5E1F-45F2-B2C9-DA6CC501FD19}" dt="2022-09-21T14:59:15.948" v="220" actId="478"/>
        <pc:sldMkLst>
          <pc:docMk/>
          <pc:sldMk cId="1656258090" sldId="279"/>
        </pc:sldMkLst>
        <pc:spChg chg="del mod">
          <ac:chgData name="Shackleton, Adam" userId="94302219-0cd1-4a32-9598-7fcf3f76ed04" providerId="ADAL" clId="{A092F593-5E1F-45F2-B2C9-DA6CC501FD19}" dt="2022-09-21T14:59:15.948" v="220" actId="478"/>
          <ac:spMkLst>
            <pc:docMk/>
            <pc:sldMk cId="1656258090" sldId="279"/>
            <ac:spMk id="15" creationId="{8D4C7444-9D0E-4D51-B806-2957E1D59E40}"/>
          </ac:spMkLst>
        </pc:spChg>
      </pc:sldChg>
      <pc:sldChg chg="modSp mod modNotesTx">
        <pc:chgData name="Shackleton, Adam" userId="94302219-0cd1-4a32-9598-7fcf3f76ed04" providerId="ADAL" clId="{A092F593-5E1F-45F2-B2C9-DA6CC501FD19}" dt="2022-09-22T15:59:51.176" v="3069" actId="20577"/>
        <pc:sldMkLst>
          <pc:docMk/>
          <pc:sldMk cId="2031119629" sldId="280"/>
        </pc:sldMkLst>
        <pc:spChg chg="mod">
          <ac:chgData name="Shackleton, Adam" userId="94302219-0cd1-4a32-9598-7fcf3f76ed04" providerId="ADAL" clId="{A092F593-5E1F-45F2-B2C9-DA6CC501FD19}" dt="2022-09-21T15:00:34.107" v="233" actId="20577"/>
          <ac:spMkLst>
            <pc:docMk/>
            <pc:sldMk cId="2031119629" sldId="280"/>
            <ac:spMk id="9" creationId="{599719C3-4786-436D-83AC-E4A7F00B542A}"/>
          </ac:spMkLst>
        </pc:spChg>
        <pc:spChg chg="mod">
          <ac:chgData name="Shackleton, Adam" userId="94302219-0cd1-4a32-9598-7fcf3f76ed04" providerId="ADAL" clId="{A092F593-5E1F-45F2-B2C9-DA6CC501FD19}" dt="2022-09-22T15:59:08.460" v="2929" actId="20577"/>
          <ac:spMkLst>
            <pc:docMk/>
            <pc:sldMk cId="2031119629" sldId="280"/>
            <ac:spMk id="10" creationId="{7956A907-8629-49E4-8F7E-30282E6283F6}"/>
          </ac:spMkLst>
        </pc:spChg>
      </pc:sldChg>
      <pc:sldChg chg="del">
        <pc:chgData name="Shackleton, Adam" userId="94302219-0cd1-4a32-9598-7fcf3f76ed04" providerId="ADAL" clId="{A092F593-5E1F-45F2-B2C9-DA6CC501FD19}" dt="2022-09-21T15:00:28.435" v="223" actId="47"/>
        <pc:sldMkLst>
          <pc:docMk/>
          <pc:sldMk cId="1422370184" sldId="281"/>
        </pc:sldMkLst>
      </pc:sldChg>
      <pc:sldChg chg="addSp delSp modSp mod">
        <pc:chgData name="Shackleton, Adam" userId="94302219-0cd1-4a32-9598-7fcf3f76ed04" providerId="ADAL" clId="{A092F593-5E1F-45F2-B2C9-DA6CC501FD19}" dt="2022-09-22T15:41:07.789" v="2075" actId="1076"/>
        <pc:sldMkLst>
          <pc:docMk/>
          <pc:sldMk cId="3937096734" sldId="282"/>
        </pc:sldMkLst>
        <pc:spChg chg="mod">
          <ac:chgData name="Shackleton, Adam" userId="94302219-0cd1-4a32-9598-7fcf3f76ed04" providerId="ADAL" clId="{A092F593-5E1F-45F2-B2C9-DA6CC501FD19}" dt="2022-09-21T15:03:11.838" v="252" actId="20577"/>
          <ac:spMkLst>
            <pc:docMk/>
            <pc:sldMk cId="3937096734" sldId="282"/>
            <ac:spMk id="5" creationId="{8319BADE-CCBC-4509-A986-23100A96E186}"/>
          </ac:spMkLst>
        </pc:spChg>
        <pc:spChg chg="mod">
          <ac:chgData name="Shackleton, Adam" userId="94302219-0cd1-4a32-9598-7fcf3f76ed04" providerId="ADAL" clId="{A092F593-5E1F-45F2-B2C9-DA6CC501FD19}" dt="2022-09-21T15:14:27.588" v="1345" actId="20577"/>
          <ac:spMkLst>
            <pc:docMk/>
            <pc:sldMk cId="3937096734" sldId="282"/>
            <ac:spMk id="6" creationId="{F34A21A9-C5A3-4C32-A068-F8AD8CA7B0ED}"/>
          </ac:spMkLst>
        </pc:spChg>
        <pc:picChg chg="add mod">
          <ac:chgData name="Shackleton, Adam" userId="94302219-0cd1-4a32-9598-7fcf3f76ed04" providerId="ADAL" clId="{A092F593-5E1F-45F2-B2C9-DA6CC501FD19}" dt="2022-09-22T15:41:07.789" v="2075" actId="1076"/>
          <ac:picMkLst>
            <pc:docMk/>
            <pc:sldMk cId="3937096734" sldId="282"/>
            <ac:picMk id="3" creationId="{3E31351F-A7CA-492E-B463-D4FBF38E2C5B}"/>
          </ac:picMkLst>
        </pc:picChg>
        <pc:picChg chg="del">
          <ac:chgData name="Shackleton, Adam" userId="94302219-0cd1-4a32-9598-7fcf3f76ed04" providerId="ADAL" clId="{A092F593-5E1F-45F2-B2C9-DA6CC501FD19}" dt="2022-09-21T15:03:20.673" v="255" actId="478"/>
          <ac:picMkLst>
            <pc:docMk/>
            <pc:sldMk cId="3937096734" sldId="282"/>
            <ac:picMk id="8" creationId="{4AD7CAF6-84E5-47F5-BE3C-60068D5C129B}"/>
          </ac:picMkLst>
        </pc:picChg>
        <pc:picChg chg="del">
          <ac:chgData name="Shackleton, Adam" userId="94302219-0cd1-4a32-9598-7fcf3f76ed04" providerId="ADAL" clId="{A092F593-5E1F-45F2-B2C9-DA6CC501FD19}" dt="2022-09-21T15:03:18.991" v="254" actId="478"/>
          <ac:picMkLst>
            <pc:docMk/>
            <pc:sldMk cId="3937096734" sldId="282"/>
            <ac:picMk id="10" creationId="{EA4FD5CA-9E63-4DD7-9835-D876697863EF}"/>
          </ac:picMkLst>
        </pc:picChg>
        <pc:picChg chg="del">
          <ac:chgData name="Shackleton, Adam" userId="94302219-0cd1-4a32-9598-7fcf3f76ed04" providerId="ADAL" clId="{A092F593-5E1F-45F2-B2C9-DA6CC501FD19}" dt="2022-09-21T15:03:15.595" v="253" actId="478"/>
          <ac:picMkLst>
            <pc:docMk/>
            <pc:sldMk cId="3937096734" sldId="282"/>
            <ac:picMk id="12" creationId="{E660F2AA-FDA6-4E13-AD61-343B319178F9}"/>
          </ac:picMkLst>
        </pc:picChg>
      </pc:sldChg>
      <pc:sldChg chg="delSp modSp mod ord">
        <pc:chgData name="Shackleton, Adam" userId="94302219-0cd1-4a32-9598-7fcf3f76ed04" providerId="ADAL" clId="{A092F593-5E1F-45F2-B2C9-DA6CC501FD19}" dt="2022-09-22T16:01:22.552" v="3071"/>
        <pc:sldMkLst>
          <pc:docMk/>
          <pc:sldMk cId="2872336798" sldId="283"/>
        </pc:sldMkLst>
        <pc:spChg chg="mod">
          <ac:chgData name="Shackleton, Adam" userId="94302219-0cd1-4a32-9598-7fcf3f76ed04" providerId="ADAL" clId="{A092F593-5E1F-45F2-B2C9-DA6CC501FD19}" dt="2022-09-21T15:15:23.674" v="1360" actId="20577"/>
          <ac:spMkLst>
            <pc:docMk/>
            <pc:sldMk cId="2872336798" sldId="283"/>
            <ac:spMk id="5" creationId="{8319BADE-CCBC-4509-A986-23100A96E186}"/>
          </ac:spMkLst>
        </pc:spChg>
        <pc:spChg chg="mod">
          <ac:chgData name="Shackleton, Adam" userId="94302219-0cd1-4a32-9598-7fcf3f76ed04" providerId="ADAL" clId="{A092F593-5E1F-45F2-B2C9-DA6CC501FD19}" dt="2022-09-21T15:17:18.975" v="1644" actId="20577"/>
          <ac:spMkLst>
            <pc:docMk/>
            <pc:sldMk cId="2872336798" sldId="283"/>
            <ac:spMk id="6" creationId="{F34A21A9-C5A3-4C32-A068-F8AD8CA7B0ED}"/>
          </ac:spMkLst>
        </pc:spChg>
        <pc:picChg chg="del">
          <ac:chgData name="Shackleton, Adam" userId="94302219-0cd1-4a32-9598-7fcf3f76ed04" providerId="ADAL" clId="{A092F593-5E1F-45F2-B2C9-DA6CC501FD19}" dt="2022-09-21T15:15:45.732" v="1398" actId="478"/>
          <ac:picMkLst>
            <pc:docMk/>
            <pc:sldMk cId="2872336798" sldId="283"/>
            <ac:picMk id="3" creationId="{163D9FFF-EC70-4615-BEC3-AF6471EDEE03}"/>
          </ac:picMkLst>
        </pc:picChg>
        <pc:picChg chg="del">
          <ac:chgData name="Shackleton, Adam" userId="94302219-0cd1-4a32-9598-7fcf3f76ed04" providerId="ADAL" clId="{A092F593-5E1F-45F2-B2C9-DA6CC501FD19}" dt="2022-09-21T15:16:23.491" v="1510" actId="478"/>
          <ac:picMkLst>
            <pc:docMk/>
            <pc:sldMk cId="2872336798" sldId="283"/>
            <ac:picMk id="7" creationId="{59DBE76A-305D-4EFE-A69D-B9EF4BBDA15D}"/>
          </ac:picMkLst>
        </pc:picChg>
        <pc:picChg chg="del">
          <ac:chgData name="Shackleton, Adam" userId="94302219-0cd1-4a32-9598-7fcf3f76ed04" providerId="ADAL" clId="{A092F593-5E1F-45F2-B2C9-DA6CC501FD19}" dt="2022-09-21T15:16:37.297" v="1527" actId="478"/>
          <ac:picMkLst>
            <pc:docMk/>
            <pc:sldMk cId="2872336798" sldId="283"/>
            <ac:picMk id="11" creationId="{E937AA4E-B13A-4978-882A-9F03FB569BFD}"/>
          </ac:picMkLst>
        </pc:picChg>
        <pc:picChg chg="del">
          <ac:chgData name="Shackleton, Adam" userId="94302219-0cd1-4a32-9598-7fcf3f76ed04" providerId="ADAL" clId="{A092F593-5E1F-45F2-B2C9-DA6CC501FD19}" dt="2022-09-21T15:16:39.135" v="1528" actId="478"/>
          <ac:picMkLst>
            <pc:docMk/>
            <pc:sldMk cId="2872336798" sldId="283"/>
            <ac:picMk id="14" creationId="{3FF30FC8-73F8-4448-8679-B8B30A45F0C1}"/>
          </ac:picMkLst>
        </pc:picChg>
      </pc:sldChg>
      <pc:sldChg chg="del">
        <pc:chgData name="Shackleton, Adam" userId="94302219-0cd1-4a32-9598-7fcf3f76ed04" providerId="ADAL" clId="{A092F593-5E1F-45F2-B2C9-DA6CC501FD19}" dt="2022-09-22T15:36:47.806" v="2019" actId="47"/>
        <pc:sldMkLst>
          <pc:docMk/>
          <pc:sldMk cId="2510502388" sldId="284"/>
        </pc:sldMkLst>
      </pc:sldChg>
      <pc:sldChg chg="del">
        <pc:chgData name="Shackleton, Adam" userId="94302219-0cd1-4a32-9598-7fcf3f76ed04" providerId="ADAL" clId="{A092F593-5E1F-45F2-B2C9-DA6CC501FD19}" dt="2022-09-22T15:36:46.078" v="2018" actId="47"/>
        <pc:sldMkLst>
          <pc:docMk/>
          <pc:sldMk cId="638385947" sldId="285"/>
        </pc:sldMkLst>
      </pc:sldChg>
      <pc:sldChg chg="addSp delSp modSp mod">
        <pc:chgData name="Shackleton, Adam" userId="94302219-0cd1-4a32-9598-7fcf3f76ed04" providerId="ADAL" clId="{A092F593-5E1F-45F2-B2C9-DA6CC501FD19}" dt="2022-09-23T10:55:46.298" v="4005" actId="1076"/>
        <pc:sldMkLst>
          <pc:docMk/>
          <pc:sldMk cId="333576377" sldId="286"/>
        </pc:sldMkLst>
        <pc:spChg chg="mod">
          <ac:chgData name="Shackleton, Adam" userId="94302219-0cd1-4a32-9598-7fcf3f76ed04" providerId="ADAL" clId="{A092F593-5E1F-45F2-B2C9-DA6CC501FD19}" dt="2022-09-21T15:20:30.494" v="1673" actId="20577"/>
          <ac:spMkLst>
            <pc:docMk/>
            <pc:sldMk cId="333576377" sldId="286"/>
            <ac:spMk id="2" creationId="{1B4F12FB-01F9-463C-A706-657DDB076277}"/>
          </ac:spMkLst>
        </pc:spChg>
        <pc:spChg chg="mod">
          <ac:chgData name="Shackleton, Adam" userId="94302219-0cd1-4a32-9598-7fcf3f76ed04" providerId="ADAL" clId="{A092F593-5E1F-45F2-B2C9-DA6CC501FD19}" dt="2022-09-23T07:48:44.815" v="4003" actId="6549"/>
          <ac:spMkLst>
            <pc:docMk/>
            <pc:sldMk cId="333576377" sldId="286"/>
            <ac:spMk id="3" creationId="{485FF953-2F98-43F1-806A-4C029F34EBB8}"/>
          </ac:spMkLst>
        </pc:spChg>
        <pc:picChg chg="del">
          <ac:chgData name="Shackleton, Adam" userId="94302219-0cd1-4a32-9598-7fcf3f76ed04" providerId="ADAL" clId="{A092F593-5E1F-45F2-B2C9-DA6CC501FD19}" dt="2022-09-21T15:20:34.200" v="1675" actId="478"/>
          <ac:picMkLst>
            <pc:docMk/>
            <pc:sldMk cId="333576377" sldId="286"/>
            <ac:picMk id="5" creationId="{57D35D54-7F58-4418-B3BE-EB78DFAD1CB3}"/>
          </ac:picMkLst>
        </pc:picChg>
        <pc:picChg chg="add mod">
          <ac:chgData name="Shackleton, Adam" userId="94302219-0cd1-4a32-9598-7fcf3f76ed04" providerId="ADAL" clId="{A092F593-5E1F-45F2-B2C9-DA6CC501FD19}" dt="2022-09-23T10:55:46.298" v="4005" actId="1076"/>
          <ac:picMkLst>
            <pc:docMk/>
            <pc:sldMk cId="333576377" sldId="286"/>
            <ac:picMk id="5" creationId="{601D932F-EFFF-4334-9C88-47A102F1B1FA}"/>
          </ac:picMkLst>
        </pc:picChg>
        <pc:picChg chg="del">
          <ac:chgData name="Shackleton, Adam" userId="94302219-0cd1-4a32-9598-7fcf3f76ed04" providerId="ADAL" clId="{A092F593-5E1F-45F2-B2C9-DA6CC501FD19}" dt="2022-09-21T15:20:32.763" v="1674" actId="478"/>
          <ac:picMkLst>
            <pc:docMk/>
            <pc:sldMk cId="333576377" sldId="286"/>
            <ac:picMk id="7" creationId="{76D7C9A6-DA6E-4207-931A-81505BD0DD2A}"/>
          </ac:picMkLst>
        </pc:picChg>
        <pc:picChg chg="del">
          <ac:chgData name="Shackleton, Adam" userId="94302219-0cd1-4a32-9598-7fcf3f76ed04" providerId="ADAL" clId="{A092F593-5E1F-45F2-B2C9-DA6CC501FD19}" dt="2022-09-21T15:22:23.772" v="1889" actId="478"/>
          <ac:picMkLst>
            <pc:docMk/>
            <pc:sldMk cId="333576377" sldId="286"/>
            <ac:picMk id="8" creationId="{A1A9FCAF-B368-4733-AE39-A2AF5C402403}"/>
          </ac:picMkLst>
        </pc:picChg>
      </pc:sldChg>
      <pc:sldChg chg="del">
        <pc:chgData name="Shackleton, Adam" userId="94302219-0cd1-4a32-9598-7fcf3f76ed04" providerId="ADAL" clId="{A092F593-5E1F-45F2-B2C9-DA6CC501FD19}" dt="2022-09-23T11:09:12.419" v="4298" actId="47"/>
        <pc:sldMkLst>
          <pc:docMk/>
          <pc:sldMk cId="1913957533" sldId="287"/>
        </pc:sldMkLst>
      </pc:sldChg>
      <pc:sldChg chg="del">
        <pc:chgData name="Shackleton, Adam" userId="94302219-0cd1-4a32-9598-7fcf3f76ed04" providerId="ADAL" clId="{A092F593-5E1F-45F2-B2C9-DA6CC501FD19}" dt="2022-09-21T15:00:20.283" v="222" actId="47"/>
        <pc:sldMkLst>
          <pc:docMk/>
          <pc:sldMk cId="956342703" sldId="288"/>
        </pc:sldMkLst>
      </pc:sldChg>
      <pc:sldChg chg="modSp del mod">
        <pc:chgData name="Shackleton, Adam" userId="94302219-0cd1-4a32-9598-7fcf3f76ed04" providerId="ADAL" clId="{A092F593-5E1F-45F2-B2C9-DA6CC501FD19}" dt="2022-09-22T16:15:40.158" v="3078" actId="47"/>
        <pc:sldMkLst>
          <pc:docMk/>
          <pc:sldMk cId="3417981977" sldId="289"/>
        </pc:sldMkLst>
        <pc:spChg chg="mod">
          <ac:chgData name="Shackleton, Adam" userId="94302219-0cd1-4a32-9598-7fcf3f76ed04" providerId="ADAL" clId="{A092F593-5E1F-45F2-B2C9-DA6CC501FD19}" dt="2022-09-22T16:01:28.160" v="3077" actId="20577"/>
          <ac:spMkLst>
            <pc:docMk/>
            <pc:sldMk cId="3417981977" sldId="289"/>
            <ac:spMk id="2" creationId="{84BD6C84-8219-448A-9932-F1B16954CB45}"/>
          </ac:spMkLst>
        </pc:spChg>
      </pc:sldChg>
      <pc:sldChg chg="ord">
        <pc:chgData name="Shackleton, Adam" userId="94302219-0cd1-4a32-9598-7fcf3f76ed04" providerId="ADAL" clId="{A092F593-5E1F-45F2-B2C9-DA6CC501FD19}" dt="2022-09-23T12:13:31.845" v="4533"/>
        <pc:sldMkLst>
          <pc:docMk/>
          <pc:sldMk cId="131496465" sldId="290"/>
        </pc:sldMkLst>
      </pc:sldChg>
      <pc:sldChg chg="modSp mod ord">
        <pc:chgData name="Shackleton, Adam" userId="94302219-0cd1-4a32-9598-7fcf3f76ed04" providerId="ADAL" clId="{A092F593-5E1F-45F2-B2C9-DA6CC501FD19}" dt="2022-09-23T12:13:31.845" v="4533"/>
        <pc:sldMkLst>
          <pc:docMk/>
          <pc:sldMk cId="3782179381" sldId="291"/>
        </pc:sldMkLst>
        <pc:spChg chg="mod">
          <ac:chgData name="Shackleton, Adam" userId="94302219-0cd1-4a32-9598-7fcf3f76ed04" providerId="ADAL" clId="{A092F593-5E1F-45F2-B2C9-DA6CC501FD19}" dt="2022-09-23T12:12:43.158" v="4483" actId="20577"/>
          <ac:spMkLst>
            <pc:docMk/>
            <pc:sldMk cId="3782179381" sldId="291"/>
            <ac:spMk id="9" creationId="{723F6620-C996-4D85-834F-8128F481C366}"/>
          </ac:spMkLst>
        </pc:spChg>
        <pc:picChg chg="mod">
          <ac:chgData name="Shackleton, Adam" userId="94302219-0cd1-4a32-9598-7fcf3f76ed04" providerId="ADAL" clId="{A092F593-5E1F-45F2-B2C9-DA6CC501FD19}" dt="2022-09-23T12:12:39.362" v="4482" actId="1076"/>
          <ac:picMkLst>
            <pc:docMk/>
            <pc:sldMk cId="3782179381" sldId="291"/>
            <ac:picMk id="4" creationId="{7B168312-3CA7-44D7-88AE-6704E866E4B2}"/>
          </ac:picMkLst>
        </pc:picChg>
      </pc:sldChg>
      <pc:sldChg chg="modSp mod ord">
        <pc:chgData name="Shackleton, Adam" userId="94302219-0cd1-4a32-9598-7fcf3f76ed04" providerId="ADAL" clId="{A092F593-5E1F-45F2-B2C9-DA6CC501FD19}" dt="2022-09-23T12:13:31.845" v="4533"/>
        <pc:sldMkLst>
          <pc:docMk/>
          <pc:sldMk cId="3780840857" sldId="292"/>
        </pc:sldMkLst>
        <pc:spChg chg="mod">
          <ac:chgData name="Shackleton, Adam" userId="94302219-0cd1-4a32-9598-7fcf3f76ed04" providerId="ADAL" clId="{A092F593-5E1F-45F2-B2C9-DA6CC501FD19}" dt="2022-09-23T12:13:13.177" v="4531" actId="20577"/>
          <ac:spMkLst>
            <pc:docMk/>
            <pc:sldMk cId="3780840857" sldId="292"/>
            <ac:spMk id="9" creationId="{723F6620-C996-4D85-834F-8128F481C366}"/>
          </ac:spMkLst>
        </pc:spChg>
        <pc:picChg chg="mod">
          <ac:chgData name="Shackleton, Adam" userId="94302219-0cd1-4a32-9598-7fcf3f76ed04" providerId="ADAL" clId="{A092F593-5E1F-45F2-B2C9-DA6CC501FD19}" dt="2022-09-23T12:13:09.041" v="4507" actId="1076"/>
          <ac:picMkLst>
            <pc:docMk/>
            <pc:sldMk cId="3780840857" sldId="292"/>
            <ac:picMk id="8" creationId="{0AF7B12C-9487-4302-89EC-FA660C6BF86E}"/>
          </ac:picMkLst>
        </pc:picChg>
      </pc:sldChg>
      <pc:sldChg chg="modSp mod">
        <pc:chgData name="Shackleton, Adam" userId="94302219-0cd1-4a32-9598-7fcf3f76ed04" providerId="ADAL" clId="{A092F593-5E1F-45F2-B2C9-DA6CC501FD19}" dt="2022-09-23T11:58:37.037" v="4371" actId="20577"/>
        <pc:sldMkLst>
          <pc:docMk/>
          <pc:sldMk cId="2021367661" sldId="294"/>
        </pc:sldMkLst>
        <pc:spChg chg="mod">
          <ac:chgData name="Shackleton, Adam" userId="94302219-0cd1-4a32-9598-7fcf3f76ed04" providerId="ADAL" clId="{A092F593-5E1F-45F2-B2C9-DA6CC501FD19}" dt="2022-09-23T11:58:37.037" v="4371" actId="20577"/>
          <ac:spMkLst>
            <pc:docMk/>
            <pc:sldMk cId="2021367661" sldId="294"/>
            <ac:spMk id="7" creationId="{39248549-2E82-4CC6-98F9-20B01CE68C99}"/>
          </ac:spMkLst>
        </pc:spChg>
      </pc:sldChg>
      <pc:sldChg chg="modSp mod">
        <pc:chgData name="Shackleton, Adam" userId="94302219-0cd1-4a32-9598-7fcf3f76ed04" providerId="ADAL" clId="{A092F593-5E1F-45F2-B2C9-DA6CC501FD19}" dt="2022-09-23T11:09:31.913" v="4303" actId="20577"/>
        <pc:sldMkLst>
          <pc:docMk/>
          <pc:sldMk cId="3086664697" sldId="295"/>
        </pc:sldMkLst>
        <pc:spChg chg="mod">
          <ac:chgData name="Shackleton, Adam" userId="94302219-0cd1-4a32-9598-7fcf3f76ed04" providerId="ADAL" clId="{A092F593-5E1F-45F2-B2C9-DA6CC501FD19}" dt="2022-09-23T11:09:31.913" v="4303" actId="20577"/>
          <ac:spMkLst>
            <pc:docMk/>
            <pc:sldMk cId="3086664697" sldId="295"/>
            <ac:spMk id="7" creationId="{39248549-2E82-4CC6-98F9-20B01CE68C99}"/>
          </ac:spMkLst>
        </pc:spChg>
      </pc:sldChg>
      <pc:sldChg chg="addSp delSp modSp add mod modNotesTx">
        <pc:chgData name="Shackleton, Adam" userId="94302219-0cd1-4a32-9598-7fcf3f76ed04" providerId="ADAL" clId="{A092F593-5E1F-45F2-B2C9-DA6CC501FD19}" dt="2022-09-22T15:49:57.964" v="2629" actId="20577"/>
        <pc:sldMkLst>
          <pc:docMk/>
          <pc:sldMk cId="679949554" sldId="296"/>
        </pc:sldMkLst>
        <pc:spChg chg="mod">
          <ac:chgData name="Shackleton, Adam" userId="94302219-0cd1-4a32-9598-7fcf3f76ed04" providerId="ADAL" clId="{A092F593-5E1F-45F2-B2C9-DA6CC501FD19}" dt="2022-09-21T15:08:00.002" v="916" actId="20577"/>
          <ac:spMkLst>
            <pc:docMk/>
            <pc:sldMk cId="679949554" sldId="296"/>
            <ac:spMk id="5" creationId="{8319BADE-CCBC-4509-A986-23100A96E186}"/>
          </ac:spMkLst>
        </pc:spChg>
        <pc:spChg chg="mod">
          <ac:chgData name="Shackleton, Adam" userId="94302219-0cd1-4a32-9598-7fcf3f76ed04" providerId="ADAL" clId="{A092F593-5E1F-45F2-B2C9-DA6CC501FD19}" dt="2022-09-22T15:47:00.083" v="2177" actId="6549"/>
          <ac:spMkLst>
            <pc:docMk/>
            <pc:sldMk cId="679949554" sldId="296"/>
            <ac:spMk id="6" creationId="{F34A21A9-C5A3-4C32-A068-F8AD8CA7B0ED}"/>
          </ac:spMkLst>
        </pc:spChg>
        <pc:picChg chg="add del mod modCrop">
          <ac:chgData name="Shackleton, Adam" userId="94302219-0cd1-4a32-9598-7fcf3f76ed04" providerId="ADAL" clId="{A092F593-5E1F-45F2-B2C9-DA6CC501FD19}" dt="2022-09-22T15:43:39.442" v="2080" actId="478"/>
          <ac:picMkLst>
            <pc:docMk/>
            <pc:sldMk cId="679949554" sldId="296"/>
            <ac:picMk id="3" creationId="{BC03DD75-0DB4-4048-BB85-0956200ACBF4}"/>
          </ac:picMkLst>
        </pc:picChg>
        <pc:picChg chg="add mod">
          <ac:chgData name="Shackleton, Adam" userId="94302219-0cd1-4a32-9598-7fcf3f76ed04" providerId="ADAL" clId="{A092F593-5E1F-45F2-B2C9-DA6CC501FD19}" dt="2022-09-22T15:46:21.242" v="2124" actId="1076"/>
          <ac:picMkLst>
            <pc:docMk/>
            <pc:sldMk cId="679949554" sldId="296"/>
            <ac:picMk id="7" creationId="{0069DC50-7AC2-4937-B293-D01E9138D494}"/>
          </ac:picMkLst>
        </pc:picChg>
        <pc:picChg chg="add mod">
          <ac:chgData name="Shackleton, Adam" userId="94302219-0cd1-4a32-9598-7fcf3f76ed04" providerId="ADAL" clId="{A092F593-5E1F-45F2-B2C9-DA6CC501FD19}" dt="2022-09-22T15:47:04.313" v="2178" actId="1076"/>
          <ac:picMkLst>
            <pc:docMk/>
            <pc:sldMk cId="679949554" sldId="296"/>
            <ac:picMk id="9" creationId="{DE49B75F-B9CD-41CB-A826-F6CD0576C8A0}"/>
          </ac:picMkLst>
        </pc:picChg>
        <pc:picChg chg="add mod">
          <ac:chgData name="Shackleton, Adam" userId="94302219-0cd1-4a32-9598-7fcf3f76ed04" providerId="ADAL" clId="{A092F593-5E1F-45F2-B2C9-DA6CC501FD19}" dt="2022-09-22T15:47:05.517" v="2179" actId="1076"/>
          <ac:picMkLst>
            <pc:docMk/>
            <pc:sldMk cId="679949554" sldId="296"/>
            <ac:picMk id="11" creationId="{5FBB3489-F55F-412E-B94D-402B2FD80B33}"/>
          </ac:picMkLst>
        </pc:picChg>
      </pc:sldChg>
      <pc:sldChg chg="del">
        <pc:chgData name="Shackleton, Adam" userId="94302219-0cd1-4a32-9598-7fcf3f76ed04" providerId="ADAL" clId="{A092F593-5E1F-45F2-B2C9-DA6CC501FD19}" dt="2022-09-21T14:59:46.716" v="221" actId="47"/>
        <pc:sldMkLst>
          <pc:docMk/>
          <pc:sldMk cId="3053458162" sldId="296"/>
        </pc:sldMkLst>
      </pc:sldChg>
      <pc:sldChg chg="addSp delSp modSp add mod modNotesTx">
        <pc:chgData name="Shackleton, Adam" userId="94302219-0cd1-4a32-9598-7fcf3f76ed04" providerId="ADAL" clId="{A092F593-5E1F-45F2-B2C9-DA6CC501FD19}" dt="2022-09-23T07:47:31.035" v="3916" actId="20577"/>
        <pc:sldMkLst>
          <pc:docMk/>
          <pc:sldMk cId="1867525671" sldId="297"/>
        </pc:sldMkLst>
        <pc:spChg chg="mod">
          <ac:chgData name="Shackleton, Adam" userId="94302219-0cd1-4a32-9598-7fcf3f76ed04" providerId="ADAL" clId="{A092F593-5E1F-45F2-B2C9-DA6CC501FD19}" dt="2022-09-23T07:47:31.035" v="3916" actId="20577"/>
          <ac:spMkLst>
            <pc:docMk/>
            <pc:sldMk cId="1867525671" sldId="297"/>
            <ac:spMk id="5" creationId="{8319BADE-CCBC-4509-A986-23100A96E186}"/>
          </ac:spMkLst>
        </pc:spChg>
        <pc:spChg chg="mod">
          <ac:chgData name="Shackleton, Adam" userId="94302219-0cd1-4a32-9598-7fcf3f76ed04" providerId="ADAL" clId="{A092F593-5E1F-45F2-B2C9-DA6CC501FD19}" dt="2022-09-22T16:25:36.255" v="3533" actId="20577"/>
          <ac:spMkLst>
            <pc:docMk/>
            <pc:sldMk cId="1867525671" sldId="297"/>
            <ac:spMk id="6" creationId="{F34A21A9-C5A3-4C32-A068-F8AD8CA7B0ED}"/>
          </ac:spMkLst>
        </pc:spChg>
        <pc:picChg chg="add del mod">
          <ac:chgData name="Shackleton, Adam" userId="94302219-0cd1-4a32-9598-7fcf3f76ed04" providerId="ADAL" clId="{A092F593-5E1F-45F2-B2C9-DA6CC501FD19}" dt="2022-09-22T16:33:31.620" v="3536" actId="478"/>
          <ac:picMkLst>
            <pc:docMk/>
            <pc:sldMk cId="1867525671" sldId="297"/>
            <ac:picMk id="3" creationId="{CA55ECFC-33A6-4FDF-85E7-E257C69669F1}"/>
          </ac:picMkLst>
        </pc:picChg>
        <pc:picChg chg="del">
          <ac:chgData name="Shackleton, Adam" userId="94302219-0cd1-4a32-9598-7fcf3f76ed04" providerId="ADAL" clId="{A092F593-5E1F-45F2-B2C9-DA6CC501FD19}" dt="2022-09-22T16:19:49.317" v="3090" actId="478"/>
          <ac:picMkLst>
            <pc:docMk/>
            <pc:sldMk cId="1867525671" sldId="297"/>
            <ac:picMk id="7" creationId="{0069DC50-7AC2-4937-B293-D01E9138D494}"/>
          </ac:picMkLst>
        </pc:picChg>
        <pc:picChg chg="add del mod">
          <ac:chgData name="Shackleton, Adam" userId="94302219-0cd1-4a32-9598-7fcf3f76ed04" providerId="ADAL" clId="{A092F593-5E1F-45F2-B2C9-DA6CC501FD19}" dt="2022-09-22T16:34:06.787" v="3540" actId="478"/>
          <ac:picMkLst>
            <pc:docMk/>
            <pc:sldMk cId="1867525671" sldId="297"/>
            <ac:picMk id="8" creationId="{24917828-BFBC-4E7E-9CCB-B4A06A749008}"/>
          </ac:picMkLst>
        </pc:picChg>
        <pc:picChg chg="del">
          <ac:chgData name="Shackleton, Adam" userId="94302219-0cd1-4a32-9598-7fcf3f76ed04" providerId="ADAL" clId="{A092F593-5E1F-45F2-B2C9-DA6CC501FD19}" dt="2022-09-22T16:19:49.969" v="3091" actId="478"/>
          <ac:picMkLst>
            <pc:docMk/>
            <pc:sldMk cId="1867525671" sldId="297"/>
            <ac:picMk id="9" creationId="{DE49B75F-B9CD-41CB-A826-F6CD0576C8A0}"/>
          </ac:picMkLst>
        </pc:picChg>
        <pc:picChg chg="del">
          <ac:chgData name="Shackleton, Adam" userId="94302219-0cd1-4a32-9598-7fcf3f76ed04" providerId="ADAL" clId="{A092F593-5E1F-45F2-B2C9-DA6CC501FD19}" dt="2022-09-22T16:19:50.532" v="3092" actId="478"/>
          <ac:picMkLst>
            <pc:docMk/>
            <pc:sldMk cId="1867525671" sldId="297"/>
            <ac:picMk id="11" creationId="{5FBB3489-F55F-412E-B94D-402B2FD80B33}"/>
          </ac:picMkLst>
        </pc:picChg>
        <pc:picChg chg="add del mod">
          <ac:chgData name="Shackleton, Adam" userId="94302219-0cd1-4a32-9598-7fcf3f76ed04" providerId="ADAL" clId="{A092F593-5E1F-45F2-B2C9-DA6CC501FD19}" dt="2022-09-22T16:35:33.893" v="3543" actId="478"/>
          <ac:picMkLst>
            <pc:docMk/>
            <pc:sldMk cId="1867525671" sldId="297"/>
            <ac:picMk id="12" creationId="{BD733756-31C8-4003-8347-2CE6B24E925B}"/>
          </ac:picMkLst>
        </pc:picChg>
        <pc:picChg chg="add mod">
          <ac:chgData name="Shackleton, Adam" userId="94302219-0cd1-4a32-9598-7fcf3f76ed04" providerId="ADAL" clId="{A092F593-5E1F-45F2-B2C9-DA6CC501FD19}" dt="2022-09-22T16:35:36.876" v="3545" actId="1076"/>
          <ac:picMkLst>
            <pc:docMk/>
            <pc:sldMk cId="1867525671" sldId="297"/>
            <ac:picMk id="14" creationId="{FE5379E6-C177-4487-A916-73F6DF8C92EE}"/>
          </ac:picMkLst>
        </pc:picChg>
      </pc:sldChg>
      <pc:sldChg chg="addSp delSp modSp add mod modNotesTx">
        <pc:chgData name="Shackleton, Adam" userId="94302219-0cd1-4a32-9598-7fcf3f76ed04" providerId="ADAL" clId="{A092F593-5E1F-45F2-B2C9-DA6CC501FD19}" dt="2022-09-22T17:23:51.314" v="3900" actId="20577"/>
        <pc:sldMkLst>
          <pc:docMk/>
          <pc:sldMk cId="448802212" sldId="298"/>
        </pc:sldMkLst>
        <pc:spChg chg="mod">
          <ac:chgData name="Shackleton, Adam" userId="94302219-0cd1-4a32-9598-7fcf3f76ed04" providerId="ADAL" clId="{A092F593-5E1F-45F2-B2C9-DA6CC501FD19}" dt="2022-09-22T17:19:18.957" v="3715" actId="20577"/>
          <ac:spMkLst>
            <pc:docMk/>
            <pc:sldMk cId="448802212" sldId="298"/>
            <ac:spMk id="5" creationId="{8319BADE-CCBC-4509-A986-23100A96E186}"/>
          </ac:spMkLst>
        </pc:spChg>
        <pc:spChg chg="mod">
          <ac:chgData name="Shackleton, Adam" userId="94302219-0cd1-4a32-9598-7fcf3f76ed04" providerId="ADAL" clId="{A092F593-5E1F-45F2-B2C9-DA6CC501FD19}" dt="2022-09-22T16:49:15.175" v="3711" actId="20577"/>
          <ac:spMkLst>
            <pc:docMk/>
            <pc:sldMk cId="448802212" sldId="298"/>
            <ac:spMk id="6" creationId="{F34A21A9-C5A3-4C32-A068-F8AD8CA7B0ED}"/>
          </ac:spMkLst>
        </pc:spChg>
        <pc:picChg chg="add mod">
          <ac:chgData name="Shackleton, Adam" userId="94302219-0cd1-4a32-9598-7fcf3f76ed04" providerId="ADAL" clId="{A092F593-5E1F-45F2-B2C9-DA6CC501FD19}" dt="2022-09-22T17:19:16.520" v="3713" actId="1076"/>
          <ac:picMkLst>
            <pc:docMk/>
            <pc:sldMk cId="448802212" sldId="298"/>
            <ac:picMk id="3" creationId="{6FBF2EC7-4E6A-433B-9828-A7E445B0839B}"/>
          </ac:picMkLst>
        </pc:picChg>
        <pc:picChg chg="del">
          <ac:chgData name="Shackleton, Adam" userId="94302219-0cd1-4a32-9598-7fcf3f76ed04" providerId="ADAL" clId="{A092F593-5E1F-45F2-B2C9-DA6CC501FD19}" dt="2022-09-22T16:41:20.213" v="3576" actId="478"/>
          <ac:picMkLst>
            <pc:docMk/>
            <pc:sldMk cId="448802212" sldId="298"/>
            <ac:picMk id="14" creationId="{FE5379E6-C177-4487-A916-73F6DF8C92EE}"/>
          </ac:picMkLst>
        </pc:picChg>
      </pc:sldChg>
      <pc:sldChg chg="addSp delSp modSp add mod">
        <pc:chgData name="Shackleton, Adam" userId="94302219-0cd1-4a32-9598-7fcf3f76ed04" providerId="ADAL" clId="{A092F593-5E1F-45F2-B2C9-DA6CC501FD19}" dt="2022-09-23T11:07:04.237" v="4025" actId="14100"/>
        <pc:sldMkLst>
          <pc:docMk/>
          <pc:sldMk cId="1859463709" sldId="299"/>
        </pc:sldMkLst>
        <pc:spChg chg="del mod">
          <ac:chgData name="Shackleton, Adam" userId="94302219-0cd1-4a32-9598-7fcf3f76ed04" providerId="ADAL" clId="{A092F593-5E1F-45F2-B2C9-DA6CC501FD19}" dt="2022-09-23T11:05:59.703" v="4016" actId="478"/>
          <ac:spMkLst>
            <pc:docMk/>
            <pc:sldMk cId="1859463709" sldId="299"/>
            <ac:spMk id="3" creationId="{485FF953-2F98-43F1-806A-4C029F34EBB8}"/>
          </ac:spMkLst>
        </pc:spChg>
        <pc:picChg chg="del">
          <ac:chgData name="Shackleton, Adam" userId="94302219-0cd1-4a32-9598-7fcf3f76ed04" providerId="ADAL" clId="{A092F593-5E1F-45F2-B2C9-DA6CC501FD19}" dt="2022-09-23T10:56:47.917" v="4008" actId="478"/>
          <ac:picMkLst>
            <pc:docMk/>
            <pc:sldMk cId="1859463709" sldId="299"/>
            <ac:picMk id="5" creationId="{601D932F-EFFF-4334-9C88-47A102F1B1FA}"/>
          </ac:picMkLst>
        </pc:picChg>
        <pc:picChg chg="add mod">
          <ac:chgData name="Shackleton, Adam" userId="94302219-0cd1-4a32-9598-7fcf3f76ed04" providerId="ADAL" clId="{A092F593-5E1F-45F2-B2C9-DA6CC501FD19}" dt="2022-09-23T11:06:15.684" v="4017" actId="14100"/>
          <ac:picMkLst>
            <pc:docMk/>
            <pc:sldMk cId="1859463709" sldId="299"/>
            <ac:picMk id="6" creationId="{E1C9337D-81DB-4420-8107-8D406A02643F}"/>
          </ac:picMkLst>
        </pc:picChg>
        <pc:picChg chg="add mod">
          <ac:chgData name="Shackleton, Adam" userId="94302219-0cd1-4a32-9598-7fcf3f76ed04" providerId="ADAL" clId="{A092F593-5E1F-45F2-B2C9-DA6CC501FD19}" dt="2022-09-23T11:07:04.237" v="4025" actId="14100"/>
          <ac:picMkLst>
            <pc:docMk/>
            <pc:sldMk cId="1859463709" sldId="299"/>
            <ac:picMk id="8" creationId="{003A3912-7C79-4A14-ABFE-564FA160C0FA}"/>
          </ac:picMkLst>
        </pc:picChg>
      </pc:sldChg>
      <pc:sldChg chg="addSp delSp modSp add mod">
        <pc:chgData name="Shackleton, Adam" userId="94302219-0cd1-4a32-9598-7fcf3f76ed04" providerId="ADAL" clId="{A092F593-5E1F-45F2-B2C9-DA6CC501FD19}" dt="2022-09-23T11:09:00.342" v="4297" actId="20577"/>
        <pc:sldMkLst>
          <pc:docMk/>
          <pc:sldMk cId="2664454888" sldId="300"/>
        </pc:sldMkLst>
        <pc:spChg chg="add mod">
          <ac:chgData name="Shackleton, Adam" userId="94302219-0cd1-4a32-9598-7fcf3f76ed04" providerId="ADAL" clId="{A092F593-5E1F-45F2-B2C9-DA6CC501FD19}" dt="2022-09-23T11:09:00.342" v="4297" actId="20577"/>
          <ac:spMkLst>
            <pc:docMk/>
            <pc:sldMk cId="2664454888" sldId="300"/>
            <ac:spMk id="9" creationId="{FA7FC82D-BB7E-4E9C-9378-783E4B5EC1FF}"/>
          </ac:spMkLst>
        </pc:spChg>
        <pc:picChg chg="add mod">
          <ac:chgData name="Shackleton, Adam" userId="94302219-0cd1-4a32-9598-7fcf3f76ed04" providerId="ADAL" clId="{A092F593-5E1F-45F2-B2C9-DA6CC501FD19}" dt="2022-09-23T11:07:12.815" v="4030" actId="1076"/>
          <ac:picMkLst>
            <pc:docMk/>
            <pc:sldMk cId="2664454888" sldId="300"/>
            <ac:picMk id="4" creationId="{AAEB003D-D22B-49B8-AF8B-2E699D45D56F}"/>
          </ac:picMkLst>
        </pc:picChg>
        <pc:picChg chg="del">
          <ac:chgData name="Shackleton, Adam" userId="94302219-0cd1-4a32-9598-7fcf3f76ed04" providerId="ADAL" clId="{A092F593-5E1F-45F2-B2C9-DA6CC501FD19}" dt="2022-09-23T11:07:09.282" v="4027" actId="478"/>
          <ac:picMkLst>
            <pc:docMk/>
            <pc:sldMk cId="2664454888" sldId="300"/>
            <ac:picMk id="6" creationId="{E1C9337D-81DB-4420-8107-8D406A02643F}"/>
          </ac:picMkLst>
        </pc:picChg>
        <pc:picChg chg="add mod">
          <ac:chgData name="Shackleton, Adam" userId="94302219-0cd1-4a32-9598-7fcf3f76ed04" providerId="ADAL" clId="{A092F593-5E1F-45F2-B2C9-DA6CC501FD19}" dt="2022-09-23T11:07:26.383" v="4032" actId="1076"/>
          <ac:picMkLst>
            <pc:docMk/>
            <pc:sldMk cId="2664454888" sldId="300"/>
            <ac:picMk id="7" creationId="{74A17536-FCCB-4034-A27C-A56ED2FBAFDE}"/>
          </ac:picMkLst>
        </pc:picChg>
        <pc:picChg chg="del">
          <ac:chgData name="Shackleton, Adam" userId="94302219-0cd1-4a32-9598-7fcf3f76ed04" providerId="ADAL" clId="{A092F593-5E1F-45F2-B2C9-DA6CC501FD19}" dt="2022-09-23T11:07:10.217" v="4028" actId="478"/>
          <ac:picMkLst>
            <pc:docMk/>
            <pc:sldMk cId="2664454888" sldId="300"/>
            <ac:picMk id="8" creationId="{003A3912-7C79-4A14-ABFE-564FA160C0FA}"/>
          </ac:picMkLst>
        </pc:picChg>
      </pc:sldChg>
      <pc:sldChg chg="addSp delSp modSp new mod">
        <pc:chgData name="Shackleton, Adam" userId="94302219-0cd1-4a32-9598-7fcf3f76ed04" providerId="ADAL" clId="{A092F593-5E1F-45F2-B2C9-DA6CC501FD19}" dt="2022-09-23T11:11:13.544" v="4360" actId="27614"/>
        <pc:sldMkLst>
          <pc:docMk/>
          <pc:sldMk cId="1617998022" sldId="301"/>
        </pc:sldMkLst>
        <pc:spChg chg="del">
          <ac:chgData name="Shackleton, Adam" userId="94302219-0cd1-4a32-9598-7fcf3f76ed04" providerId="ADAL" clId="{A092F593-5E1F-45F2-B2C9-DA6CC501FD19}" dt="2022-09-23T11:10:38.616" v="4305" actId="478"/>
          <ac:spMkLst>
            <pc:docMk/>
            <pc:sldMk cId="1617998022" sldId="301"/>
            <ac:spMk id="2" creationId="{F308CAAC-282F-4BF0-A958-5E28B96B5B61}"/>
          </ac:spMkLst>
        </pc:spChg>
        <pc:spChg chg="del">
          <ac:chgData name="Shackleton, Adam" userId="94302219-0cd1-4a32-9598-7fcf3f76ed04" providerId="ADAL" clId="{A092F593-5E1F-45F2-B2C9-DA6CC501FD19}" dt="2022-09-23T11:10:50.329" v="4357" actId="478"/>
          <ac:spMkLst>
            <pc:docMk/>
            <pc:sldMk cId="1617998022" sldId="301"/>
            <ac:spMk id="3" creationId="{99488283-442E-4F22-A16A-9CB88BFA94CF}"/>
          </ac:spMkLst>
        </pc:spChg>
        <pc:spChg chg="mod">
          <ac:chgData name="Shackleton, Adam" userId="94302219-0cd1-4a32-9598-7fcf3f76ed04" providerId="ADAL" clId="{A092F593-5E1F-45F2-B2C9-DA6CC501FD19}" dt="2022-09-23T11:10:48.208" v="4356" actId="20577"/>
          <ac:spMkLst>
            <pc:docMk/>
            <pc:sldMk cId="1617998022" sldId="301"/>
            <ac:spMk id="4" creationId="{AF8F23A3-A7FB-4D9A-A820-088CFFBD1D5F}"/>
          </ac:spMkLst>
        </pc:spChg>
        <pc:picChg chg="add mod">
          <ac:chgData name="Shackleton, Adam" userId="94302219-0cd1-4a32-9598-7fcf3f76ed04" providerId="ADAL" clId="{A092F593-5E1F-45F2-B2C9-DA6CC501FD19}" dt="2022-09-23T11:11:13.544" v="4360" actId="27614"/>
          <ac:picMkLst>
            <pc:docMk/>
            <pc:sldMk cId="1617998022" sldId="301"/>
            <ac:picMk id="6" creationId="{45460448-0E7F-4894-8612-26225CB2148A}"/>
          </ac:picMkLst>
        </pc:picChg>
      </pc:sldChg>
      <pc:sldChg chg="addSp delSp modSp new mod">
        <pc:chgData name="Shackleton, Adam" userId="94302219-0cd1-4a32-9598-7fcf3f76ed04" providerId="ADAL" clId="{A092F593-5E1F-45F2-B2C9-DA6CC501FD19}" dt="2022-09-23T12:12:00.594" v="4406" actId="478"/>
        <pc:sldMkLst>
          <pc:docMk/>
          <pc:sldMk cId="72778510" sldId="302"/>
        </pc:sldMkLst>
        <pc:spChg chg="mod">
          <ac:chgData name="Shackleton, Adam" userId="94302219-0cd1-4a32-9598-7fcf3f76ed04" providerId="ADAL" clId="{A092F593-5E1F-45F2-B2C9-DA6CC501FD19}" dt="2022-09-23T12:05:03.117" v="4401" actId="20577"/>
          <ac:spMkLst>
            <pc:docMk/>
            <pc:sldMk cId="72778510" sldId="302"/>
            <ac:spMk id="2" creationId="{A7C9AF63-4546-4624-BCC1-3BA4D3249529}"/>
          </ac:spMkLst>
        </pc:spChg>
        <pc:spChg chg="del">
          <ac:chgData name="Shackleton, Adam" userId="94302219-0cd1-4a32-9598-7fcf3f76ed04" providerId="ADAL" clId="{A092F593-5E1F-45F2-B2C9-DA6CC501FD19}" dt="2022-09-23T12:11:10.388" v="4402" actId="22"/>
          <ac:spMkLst>
            <pc:docMk/>
            <pc:sldMk cId="72778510" sldId="302"/>
            <ac:spMk id="3" creationId="{A4561977-8558-4D53-B6F3-A95F1CAEF9A6}"/>
          </ac:spMkLst>
        </pc:spChg>
        <pc:spChg chg="add del mod">
          <ac:chgData name="Shackleton, Adam" userId="94302219-0cd1-4a32-9598-7fcf3f76ed04" providerId="ADAL" clId="{A092F593-5E1F-45F2-B2C9-DA6CC501FD19}" dt="2022-09-23T12:12:00.594" v="4406" actId="478"/>
          <ac:spMkLst>
            <pc:docMk/>
            <pc:sldMk cId="72778510" sldId="302"/>
            <ac:spMk id="7" creationId="{E9AE019C-1354-43F6-AE9D-C7A27397F730}"/>
          </ac:spMkLst>
        </pc:spChg>
        <pc:picChg chg="add del mod ord">
          <ac:chgData name="Shackleton, Adam" userId="94302219-0cd1-4a32-9598-7fcf3f76ed04" providerId="ADAL" clId="{A092F593-5E1F-45F2-B2C9-DA6CC501FD19}" dt="2022-09-23T12:11:56.359" v="4404" actId="478"/>
          <ac:picMkLst>
            <pc:docMk/>
            <pc:sldMk cId="72778510" sldId="302"/>
            <ac:picMk id="5" creationId="{1A8E64F5-D970-496B-97CB-BC4213D6C3B3}"/>
          </ac:picMkLst>
        </pc:picChg>
        <pc:picChg chg="add">
          <ac:chgData name="Shackleton, Adam" userId="94302219-0cd1-4a32-9598-7fcf3f76ed04" providerId="ADAL" clId="{A092F593-5E1F-45F2-B2C9-DA6CC501FD19}" dt="2022-09-23T12:11:56.711" v="4405" actId="22"/>
          <ac:picMkLst>
            <pc:docMk/>
            <pc:sldMk cId="72778510" sldId="302"/>
            <ac:picMk id="9" creationId="{8D69E9B6-2D3B-4143-924D-72E6B3F063BF}"/>
          </ac:picMkLst>
        </pc:picChg>
      </pc:sldChg>
    </pc:docChg>
  </pc:docChgLst>
  <pc:docChgLst>
    <pc:chgData name="Shackleton, Adam" userId="94302219-0cd1-4a32-9598-7fcf3f76ed04" providerId="ADAL" clId="{79BD37DE-B463-4B49-A208-01BE75C979D4}"/>
    <pc:docChg chg="custSel addSld delSld modSld sldOrd">
      <pc:chgData name="Shackleton, Adam" userId="94302219-0cd1-4a32-9598-7fcf3f76ed04" providerId="ADAL" clId="{79BD37DE-B463-4B49-A208-01BE75C979D4}" dt="2022-09-16T12:33:33.783" v="2893" actId="20577"/>
      <pc:docMkLst>
        <pc:docMk/>
      </pc:docMkLst>
      <pc:sldChg chg="del">
        <pc:chgData name="Shackleton, Adam" userId="94302219-0cd1-4a32-9598-7fcf3f76ed04" providerId="ADAL" clId="{79BD37DE-B463-4B49-A208-01BE75C979D4}" dt="2022-09-15T15:39:49.355" v="0" actId="47"/>
        <pc:sldMkLst>
          <pc:docMk/>
          <pc:sldMk cId="2167748511" sldId="264"/>
        </pc:sldMkLst>
      </pc:sldChg>
      <pc:sldChg chg="del">
        <pc:chgData name="Shackleton, Adam" userId="94302219-0cd1-4a32-9598-7fcf3f76ed04" providerId="ADAL" clId="{79BD37DE-B463-4B49-A208-01BE75C979D4}" dt="2022-09-15T15:39:49.355" v="0" actId="47"/>
        <pc:sldMkLst>
          <pc:docMk/>
          <pc:sldMk cId="2151643343" sldId="265"/>
        </pc:sldMkLst>
      </pc:sldChg>
      <pc:sldChg chg="del">
        <pc:chgData name="Shackleton, Adam" userId="94302219-0cd1-4a32-9598-7fcf3f76ed04" providerId="ADAL" clId="{79BD37DE-B463-4B49-A208-01BE75C979D4}" dt="2022-09-15T15:39:49.355" v="0" actId="47"/>
        <pc:sldMkLst>
          <pc:docMk/>
          <pc:sldMk cId="1671372882" sldId="266"/>
        </pc:sldMkLst>
      </pc:sldChg>
      <pc:sldChg chg="del">
        <pc:chgData name="Shackleton, Adam" userId="94302219-0cd1-4a32-9598-7fcf3f76ed04" providerId="ADAL" clId="{79BD37DE-B463-4B49-A208-01BE75C979D4}" dt="2022-09-15T15:39:49.355" v="0" actId="47"/>
        <pc:sldMkLst>
          <pc:docMk/>
          <pc:sldMk cId="3377228345" sldId="267"/>
        </pc:sldMkLst>
      </pc:sldChg>
      <pc:sldChg chg="del">
        <pc:chgData name="Shackleton, Adam" userId="94302219-0cd1-4a32-9598-7fcf3f76ed04" providerId="ADAL" clId="{79BD37DE-B463-4B49-A208-01BE75C979D4}" dt="2022-09-15T15:39:49.355" v="0" actId="47"/>
        <pc:sldMkLst>
          <pc:docMk/>
          <pc:sldMk cId="425162496" sldId="269"/>
        </pc:sldMkLst>
      </pc:sldChg>
      <pc:sldChg chg="del">
        <pc:chgData name="Shackleton, Adam" userId="94302219-0cd1-4a32-9598-7fcf3f76ed04" providerId="ADAL" clId="{79BD37DE-B463-4B49-A208-01BE75C979D4}" dt="2022-09-15T15:39:49.355" v="0" actId="47"/>
        <pc:sldMkLst>
          <pc:docMk/>
          <pc:sldMk cId="2119023773" sldId="270"/>
        </pc:sldMkLst>
      </pc:sldChg>
      <pc:sldChg chg="del">
        <pc:chgData name="Shackleton, Adam" userId="94302219-0cd1-4a32-9598-7fcf3f76ed04" providerId="ADAL" clId="{79BD37DE-B463-4B49-A208-01BE75C979D4}" dt="2022-09-15T15:39:49.355" v="0" actId="47"/>
        <pc:sldMkLst>
          <pc:docMk/>
          <pc:sldMk cId="3271137250" sldId="271"/>
        </pc:sldMkLst>
      </pc:sldChg>
      <pc:sldChg chg="del">
        <pc:chgData name="Shackleton, Adam" userId="94302219-0cd1-4a32-9598-7fcf3f76ed04" providerId="ADAL" clId="{79BD37DE-B463-4B49-A208-01BE75C979D4}" dt="2022-09-15T15:39:49.355" v="0" actId="47"/>
        <pc:sldMkLst>
          <pc:docMk/>
          <pc:sldMk cId="498193501" sldId="272"/>
        </pc:sldMkLst>
      </pc:sldChg>
      <pc:sldChg chg="del">
        <pc:chgData name="Shackleton, Adam" userId="94302219-0cd1-4a32-9598-7fcf3f76ed04" providerId="ADAL" clId="{79BD37DE-B463-4B49-A208-01BE75C979D4}" dt="2022-09-15T15:39:49.355" v="0" actId="47"/>
        <pc:sldMkLst>
          <pc:docMk/>
          <pc:sldMk cId="4025605352" sldId="273"/>
        </pc:sldMkLst>
      </pc:sldChg>
      <pc:sldChg chg="del">
        <pc:chgData name="Shackleton, Adam" userId="94302219-0cd1-4a32-9598-7fcf3f76ed04" providerId="ADAL" clId="{79BD37DE-B463-4B49-A208-01BE75C979D4}" dt="2022-09-15T15:39:49.355" v="0" actId="47"/>
        <pc:sldMkLst>
          <pc:docMk/>
          <pc:sldMk cId="1666311303" sldId="274"/>
        </pc:sldMkLst>
      </pc:sldChg>
      <pc:sldChg chg="del">
        <pc:chgData name="Shackleton, Adam" userId="94302219-0cd1-4a32-9598-7fcf3f76ed04" providerId="ADAL" clId="{79BD37DE-B463-4B49-A208-01BE75C979D4}" dt="2022-09-15T15:39:49.355" v="0" actId="47"/>
        <pc:sldMkLst>
          <pc:docMk/>
          <pc:sldMk cId="2629913779" sldId="276"/>
        </pc:sldMkLst>
      </pc:sldChg>
      <pc:sldChg chg="addSp modSp del mod modClrScheme chgLayout">
        <pc:chgData name="Shackleton, Adam" userId="94302219-0cd1-4a32-9598-7fcf3f76ed04" providerId="ADAL" clId="{79BD37DE-B463-4B49-A208-01BE75C979D4}" dt="2022-09-16T07:55:15.181" v="770" actId="2696"/>
        <pc:sldMkLst>
          <pc:docMk/>
          <pc:sldMk cId="3668396105" sldId="278"/>
        </pc:sldMkLst>
        <pc:spChg chg="mod ord">
          <ac:chgData name="Shackleton, Adam" userId="94302219-0cd1-4a32-9598-7fcf3f76ed04" providerId="ADAL" clId="{79BD37DE-B463-4B49-A208-01BE75C979D4}" dt="2022-09-16T07:54:54.780" v="733" actId="26606"/>
          <ac:spMkLst>
            <pc:docMk/>
            <pc:sldMk cId="3668396105" sldId="278"/>
            <ac:spMk id="6" creationId="{FB6EAD19-D936-4F0F-814C-F46A0AB0298C}"/>
          </ac:spMkLst>
        </pc:spChg>
        <pc:spChg chg="mod">
          <ac:chgData name="Shackleton, Adam" userId="94302219-0cd1-4a32-9598-7fcf3f76ed04" providerId="ADAL" clId="{79BD37DE-B463-4B49-A208-01BE75C979D4}" dt="2022-09-16T07:55:03.443" v="756" actId="20577"/>
          <ac:spMkLst>
            <pc:docMk/>
            <pc:sldMk cId="3668396105" sldId="278"/>
            <ac:spMk id="7" creationId="{39248549-2E82-4CC6-98F9-20B01CE68C99}"/>
          </ac:spMkLst>
        </pc:spChg>
        <pc:spChg chg="add mod">
          <ac:chgData name="Shackleton, Adam" userId="94302219-0cd1-4a32-9598-7fcf3f76ed04" providerId="ADAL" clId="{79BD37DE-B463-4B49-A208-01BE75C979D4}" dt="2022-09-16T07:55:09.786" v="769" actId="20577"/>
          <ac:spMkLst>
            <pc:docMk/>
            <pc:sldMk cId="3668396105" sldId="278"/>
            <ac:spMk id="12" creationId="{C09A220D-5AFC-07C9-A321-6A8A872C0BA5}"/>
          </ac:spMkLst>
        </pc:spChg>
        <pc:spChg chg="add mod">
          <ac:chgData name="Shackleton, Adam" userId="94302219-0cd1-4a32-9598-7fcf3f76ed04" providerId="ADAL" clId="{79BD37DE-B463-4B49-A208-01BE75C979D4}" dt="2022-09-16T07:54:54.780" v="733" actId="26606"/>
          <ac:spMkLst>
            <pc:docMk/>
            <pc:sldMk cId="3668396105" sldId="278"/>
            <ac:spMk id="14" creationId="{622A1C4A-8258-982F-E132-1EDEFE90E70E}"/>
          </ac:spMkLst>
        </pc:spChg>
        <pc:spChg chg="add mod">
          <ac:chgData name="Shackleton, Adam" userId="94302219-0cd1-4a32-9598-7fcf3f76ed04" providerId="ADAL" clId="{79BD37DE-B463-4B49-A208-01BE75C979D4}" dt="2022-09-16T07:54:54.780" v="733" actId="26606"/>
          <ac:spMkLst>
            <pc:docMk/>
            <pc:sldMk cId="3668396105" sldId="278"/>
            <ac:spMk id="16" creationId="{75C4BAE8-64E5-E104-9757-8CD9B2112EED}"/>
          </ac:spMkLst>
        </pc:spChg>
        <pc:spChg chg="add mod">
          <ac:chgData name="Shackleton, Adam" userId="94302219-0cd1-4a32-9598-7fcf3f76ed04" providerId="ADAL" clId="{79BD37DE-B463-4B49-A208-01BE75C979D4}" dt="2022-09-16T07:54:54.780" v="733" actId="26606"/>
          <ac:spMkLst>
            <pc:docMk/>
            <pc:sldMk cId="3668396105" sldId="278"/>
            <ac:spMk id="18" creationId="{00FCE84D-189D-0063-9A0F-02BBE3F68AF9}"/>
          </ac:spMkLst>
        </pc:spChg>
        <pc:spChg chg="add mod">
          <ac:chgData name="Shackleton, Adam" userId="94302219-0cd1-4a32-9598-7fcf3f76ed04" providerId="ADAL" clId="{79BD37DE-B463-4B49-A208-01BE75C979D4}" dt="2022-09-16T07:54:54.780" v="733" actId="26606"/>
          <ac:spMkLst>
            <pc:docMk/>
            <pc:sldMk cId="3668396105" sldId="278"/>
            <ac:spMk id="20" creationId="{7E67D118-20F9-6AA9-AA35-4823F1C3C4FC}"/>
          </ac:spMkLst>
        </pc:spChg>
        <pc:spChg chg="add mod">
          <ac:chgData name="Shackleton, Adam" userId="94302219-0cd1-4a32-9598-7fcf3f76ed04" providerId="ADAL" clId="{79BD37DE-B463-4B49-A208-01BE75C979D4}" dt="2022-09-16T07:54:54.780" v="733" actId="26606"/>
          <ac:spMkLst>
            <pc:docMk/>
            <pc:sldMk cId="3668396105" sldId="278"/>
            <ac:spMk id="22" creationId="{D0E64F5B-B1AD-B518-FDEC-EBC4F95095D5}"/>
          </ac:spMkLst>
        </pc:spChg>
        <pc:spChg chg="add mod">
          <ac:chgData name="Shackleton, Adam" userId="94302219-0cd1-4a32-9598-7fcf3f76ed04" providerId="ADAL" clId="{79BD37DE-B463-4B49-A208-01BE75C979D4}" dt="2022-09-16T07:54:54.780" v="733" actId="26606"/>
          <ac:spMkLst>
            <pc:docMk/>
            <pc:sldMk cId="3668396105" sldId="278"/>
            <ac:spMk id="24" creationId="{6B3398BD-F466-B19E-C737-CA7D002C6A4E}"/>
          </ac:spMkLst>
        </pc:spChg>
        <pc:spChg chg="add mod">
          <ac:chgData name="Shackleton, Adam" userId="94302219-0cd1-4a32-9598-7fcf3f76ed04" providerId="ADAL" clId="{79BD37DE-B463-4B49-A208-01BE75C979D4}" dt="2022-09-16T07:54:54.780" v="733" actId="26606"/>
          <ac:spMkLst>
            <pc:docMk/>
            <pc:sldMk cId="3668396105" sldId="278"/>
            <ac:spMk id="26" creationId="{8CE7A52C-407A-0757-B517-671A1764F693}"/>
          </ac:spMkLst>
        </pc:spChg>
        <pc:spChg chg="add mod">
          <ac:chgData name="Shackleton, Adam" userId="94302219-0cd1-4a32-9598-7fcf3f76ed04" providerId="ADAL" clId="{79BD37DE-B463-4B49-A208-01BE75C979D4}" dt="2022-09-16T07:54:54.780" v="733" actId="26606"/>
          <ac:spMkLst>
            <pc:docMk/>
            <pc:sldMk cId="3668396105" sldId="278"/>
            <ac:spMk id="28" creationId="{58930B43-7C15-1744-BFD7-8E066FAB08AA}"/>
          </ac:spMkLst>
        </pc:spChg>
        <pc:spChg chg="add mod">
          <ac:chgData name="Shackleton, Adam" userId="94302219-0cd1-4a32-9598-7fcf3f76ed04" providerId="ADAL" clId="{79BD37DE-B463-4B49-A208-01BE75C979D4}" dt="2022-09-16T07:54:54.780" v="733" actId="26606"/>
          <ac:spMkLst>
            <pc:docMk/>
            <pc:sldMk cId="3668396105" sldId="278"/>
            <ac:spMk id="30" creationId="{B7629B34-4F4D-DA38-BFFD-45DA59E7BE03}"/>
          </ac:spMkLst>
        </pc:spChg>
        <pc:spChg chg="add mod">
          <ac:chgData name="Shackleton, Adam" userId="94302219-0cd1-4a32-9598-7fcf3f76ed04" providerId="ADAL" clId="{79BD37DE-B463-4B49-A208-01BE75C979D4}" dt="2022-09-16T07:54:54.780" v="733" actId="26606"/>
          <ac:spMkLst>
            <pc:docMk/>
            <pc:sldMk cId="3668396105" sldId="278"/>
            <ac:spMk id="32" creationId="{B1026653-6817-3E17-01AE-ADBD5D87667A}"/>
          </ac:spMkLst>
        </pc:spChg>
        <pc:spChg chg="add mod">
          <ac:chgData name="Shackleton, Adam" userId="94302219-0cd1-4a32-9598-7fcf3f76ed04" providerId="ADAL" clId="{79BD37DE-B463-4B49-A208-01BE75C979D4}" dt="2022-09-16T07:54:54.780" v="733" actId="26606"/>
          <ac:spMkLst>
            <pc:docMk/>
            <pc:sldMk cId="3668396105" sldId="278"/>
            <ac:spMk id="34" creationId="{BA7C88A8-9A35-5BBB-289C-6FCCE2B6AAAA}"/>
          </ac:spMkLst>
        </pc:spChg>
        <pc:spChg chg="add mod">
          <ac:chgData name="Shackleton, Adam" userId="94302219-0cd1-4a32-9598-7fcf3f76ed04" providerId="ADAL" clId="{79BD37DE-B463-4B49-A208-01BE75C979D4}" dt="2022-09-16T07:54:54.780" v="733" actId="26606"/>
          <ac:spMkLst>
            <pc:docMk/>
            <pc:sldMk cId="3668396105" sldId="278"/>
            <ac:spMk id="36" creationId="{E605817E-4D92-45D7-A3CF-E8873D70D2AE}"/>
          </ac:spMkLst>
        </pc:spChg>
        <pc:spChg chg="add mod">
          <ac:chgData name="Shackleton, Adam" userId="94302219-0cd1-4a32-9598-7fcf3f76ed04" providerId="ADAL" clId="{79BD37DE-B463-4B49-A208-01BE75C979D4}" dt="2022-09-16T07:54:54.780" v="733" actId="26606"/>
          <ac:spMkLst>
            <pc:docMk/>
            <pc:sldMk cId="3668396105" sldId="278"/>
            <ac:spMk id="38" creationId="{B4905BB2-FAB4-882B-2A9C-7E835DE9E95B}"/>
          </ac:spMkLst>
        </pc:spChg>
        <pc:spChg chg="add mod">
          <ac:chgData name="Shackleton, Adam" userId="94302219-0cd1-4a32-9598-7fcf3f76ed04" providerId="ADAL" clId="{79BD37DE-B463-4B49-A208-01BE75C979D4}" dt="2022-09-16T07:54:54.780" v="733" actId="26606"/>
          <ac:spMkLst>
            <pc:docMk/>
            <pc:sldMk cId="3668396105" sldId="278"/>
            <ac:spMk id="40" creationId="{CD081B0D-35EC-B0D6-C55C-4A1C7BD4D2DB}"/>
          </ac:spMkLst>
        </pc:spChg>
        <pc:spChg chg="add mod">
          <ac:chgData name="Shackleton, Adam" userId="94302219-0cd1-4a32-9598-7fcf3f76ed04" providerId="ADAL" clId="{79BD37DE-B463-4B49-A208-01BE75C979D4}" dt="2022-09-16T07:54:54.780" v="733" actId="26606"/>
          <ac:spMkLst>
            <pc:docMk/>
            <pc:sldMk cId="3668396105" sldId="278"/>
            <ac:spMk id="42" creationId="{340FCBE2-6E36-AAD1-CAF7-823B377523E1}"/>
          </ac:spMkLst>
        </pc:spChg>
        <pc:spChg chg="add mod">
          <ac:chgData name="Shackleton, Adam" userId="94302219-0cd1-4a32-9598-7fcf3f76ed04" providerId="ADAL" clId="{79BD37DE-B463-4B49-A208-01BE75C979D4}" dt="2022-09-16T07:54:54.780" v="733" actId="26606"/>
          <ac:spMkLst>
            <pc:docMk/>
            <pc:sldMk cId="3668396105" sldId="278"/>
            <ac:spMk id="44" creationId="{B9E6542C-1867-3493-A552-9361D6B9CF4E}"/>
          </ac:spMkLst>
        </pc:spChg>
        <pc:spChg chg="add mod">
          <ac:chgData name="Shackleton, Adam" userId="94302219-0cd1-4a32-9598-7fcf3f76ed04" providerId="ADAL" clId="{79BD37DE-B463-4B49-A208-01BE75C979D4}" dt="2022-09-16T07:54:54.780" v="733" actId="26606"/>
          <ac:spMkLst>
            <pc:docMk/>
            <pc:sldMk cId="3668396105" sldId="278"/>
            <ac:spMk id="46" creationId="{37C1612C-D67C-2D7F-97A4-6C0ABDF5E0B1}"/>
          </ac:spMkLst>
        </pc:spChg>
        <pc:spChg chg="add mod">
          <ac:chgData name="Shackleton, Adam" userId="94302219-0cd1-4a32-9598-7fcf3f76ed04" providerId="ADAL" clId="{79BD37DE-B463-4B49-A208-01BE75C979D4}" dt="2022-09-16T07:54:54.780" v="733" actId="26606"/>
          <ac:spMkLst>
            <pc:docMk/>
            <pc:sldMk cId="3668396105" sldId="278"/>
            <ac:spMk id="48" creationId="{66750A35-34F9-C8F0-02D0-336A35EBBA61}"/>
          </ac:spMkLst>
        </pc:spChg>
        <pc:spChg chg="add mod">
          <ac:chgData name="Shackleton, Adam" userId="94302219-0cd1-4a32-9598-7fcf3f76ed04" providerId="ADAL" clId="{79BD37DE-B463-4B49-A208-01BE75C979D4}" dt="2022-09-16T07:54:54.780" v="733" actId="26606"/>
          <ac:spMkLst>
            <pc:docMk/>
            <pc:sldMk cId="3668396105" sldId="278"/>
            <ac:spMk id="50" creationId="{2468F3D5-E676-7301-7350-4F2ED67E290E}"/>
          </ac:spMkLst>
        </pc:spChg>
        <pc:spChg chg="add mod">
          <ac:chgData name="Shackleton, Adam" userId="94302219-0cd1-4a32-9598-7fcf3f76ed04" providerId="ADAL" clId="{79BD37DE-B463-4B49-A208-01BE75C979D4}" dt="2022-09-16T07:54:54.780" v="733" actId="26606"/>
          <ac:spMkLst>
            <pc:docMk/>
            <pc:sldMk cId="3668396105" sldId="278"/>
            <ac:spMk id="52" creationId="{06FC2C6D-8DD2-6DA6-C202-22CE6175B10F}"/>
          </ac:spMkLst>
        </pc:spChg>
        <pc:spChg chg="add mod">
          <ac:chgData name="Shackleton, Adam" userId="94302219-0cd1-4a32-9598-7fcf3f76ed04" providerId="ADAL" clId="{79BD37DE-B463-4B49-A208-01BE75C979D4}" dt="2022-09-16T07:54:54.780" v="733" actId="26606"/>
          <ac:spMkLst>
            <pc:docMk/>
            <pc:sldMk cId="3668396105" sldId="278"/>
            <ac:spMk id="54" creationId="{837BD57A-30C9-F34C-F34E-34FB8890EFCA}"/>
          </ac:spMkLst>
        </pc:spChg>
        <pc:spChg chg="add mod">
          <ac:chgData name="Shackleton, Adam" userId="94302219-0cd1-4a32-9598-7fcf3f76ed04" providerId="ADAL" clId="{79BD37DE-B463-4B49-A208-01BE75C979D4}" dt="2022-09-16T07:54:54.780" v="733" actId="26606"/>
          <ac:spMkLst>
            <pc:docMk/>
            <pc:sldMk cId="3668396105" sldId="278"/>
            <ac:spMk id="56" creationId="{8B74D373-8688-659C-9E52-A83EADB9782C}"/>
          </ac:spMkLst>
        </pc:spChg>
        <pc:spChg chg="add mod">
          <ac:chgData name="Shackleton, Adam" userId="94302219-0cd1-4a32-9598-7fcf3f76ed04" providerId="ADAL" clId="{79BD37DE-B463-4B49-A208-01BE75C979D4}" dt="2022-09-16T07:54:54.780" v="733" actId="26606"/>
          <ac:spMkLst>
            <pc:docMk/>
            <pc:sldMk cId="3668396105" sldId="278"/>
            <ac:spMk id="58" creationId="{2FDB8497-4093-FBFA-493F-B0F7CEC695FC}"/>
          </ac:spMkLst>
        </pc:spChg>
        <pc:spChg chg="add mod">
          <ac:chgData name="Shackleton, Adam" userId="94302219-0cd1-4a32-9598-7fcf3f76ed04" providerId="ADAL" clId="{79BD37DE-B463-4B49-A208-01BE75C979D4}" dt="2022-09-16T07:54:54.780" v="733" actId="26606"/>
          <ac:spMkLst>
            <pc:docMk/>
            <pc:sldMk cId="3668396105" sldId="278"/>
            <ac:spMk id="60" creationId="{2B836274-C8E5-4280-B9CC-2EAB597D5621}"/>
          </ac:spMkLst>
        </pc:spChg>
        <pc:spChg chg="add mod">
          <ac:chgData name="Shackleton, Adam" userId="94302219-0cd1-4a32-9598-7fcf3f76ed04" providerId="ADAL" clId="{79BD37DE-B463-4B49-A208-01BE75C979D4}" dt="2022-09-16T07:54:54.780" v="733" actId="26606"/>
          <ac:spMkLst>
            <pc:docMk/>
            <pc:sldMk cId="3668396105" sldId="278"/>
            <ac:spMk id="62" creationId="{5B4C9FE4-4451-2D92-317D-02EB5ADC3FA2}"/>
          </ac:spMkLst>
        </pc:spChg>
        <pc:spChg chg="add mod">
          <ac:chgData name="Shackleton, Adam" userId="94302219-0cd1-4a32-9598-7fcf3f76ed04" providerId="ADAL" clId="{79BD37DE-B463-4B49-A208-01BE75C979D4}" dt="2022-09-16T07:54:54.780" v="733" actId="26606"/>
          <ac:spMkLst>
            <pc:docMk/>
            <pc:sldMk cId="3668396105" sldId="278"/>
            <ac:spMk id="64" creationId="{D02FC8D5-12FA-31D7-66C7-431990FABE30}"/>
          </ac:spMkLst>
        </pc:spChg>
        <pc:spChg chg="add mod">
          <ac:chgData name="Shackleton, Adam" userId="94302219-0cd1-4a32-9598-7fcf3f76ed04" providerId="ADAL" clId="{79BD37DE-B463-4B49-A208-01BE75C979D4}" dt="2022-09-16T07:54:54.780" v="733" actId="26606"/>
          <ac:spMkLst>
            <pc:docMk/>
            <pc:sldMk cId="3668396105" sldId="278"/>
            <ac:spMk id="66" creationId="{99B92814-FAD0-D700-56F9-A7EA37CFD4C7}"/>
          </ac:spMkLst>
        </pc:spChg>
        <pc:spChg chg="add mod">
          <ac:chgData name="Shackleton, Adam" userId="94302219-0cd1-4a32-9598-7fcf3f76ed04" providerId="ADAL" clId="{79BD37DE-B463-4B49-A208-01BE75C979D4}" dt="2022-09-16T07:54:54.780" v="733" actId="26606"/>
          <ac:spMkLst>
            <pc:docMk/>
            <pc:sldMk cId="3668396105" sldId="278"/>
            <ac:spMk id="68" creationId="{F8572647-617C-6261-3D24-14076A943B29}"/>
          </ac:spMkLst>
        </pc:spChg>
        <pc:spChg chg="add mod">
          <ac:chgData name="Shackleton, Adam" userId="94302219-0cd1-4a32-9598-7fcf3f76ed04" providerId="ADAL" clId="{79BD37DE-B463-4B49-A208-01BE75C979D4}" dt="2022-09-16T07:54:54.780" v="733" actId="26606"/>
          <ac:spMkLst>
            <pc:docMk/>
            <pc:sldMk cId="3668396105" sldId="278"/>
            <ac:spMk id="70" creationId="{A802474C-A5DF-F163-AA5C-07195F5C8C0F}"/>
          </ac:spMkLst>
        </pc:spChg>
        <pc:spChg chg="add mod">
          <ac:chgData name="Shackleton, Adam" userId="94302219-0cd1-4a32-9598-7fcf3f76ed04" providerId="ADAL" clId="{79BD37DE-B463-4B49-A208-01BE75C979D4}" dt="2022-09-16T07:54:54.780" v="733" actId="26606"/>
          <ac:spMkLst>
            <pc:docMk/>
            <pc:sldMk cId="3668396105" sldId="278"/>
            <ac:spMk id="72" creationId="{84DC4F15-CEB6-D9B7-B9C4-A71B1E4F7CE8}"/>
          </ac:spMkLst>
        </pc:spChg>
        <pc:spChg chg="add mod">
          <ac:chgData name="Shackleton, Adam" userId="94302219-0cd1-4a32-9598-7fcf3f76ed04" providerId="ADAL" clId="{79BD37DE-B463-4B49-A208-01BE75C979D4}" dt="2022-09-16T07:54:54.780" v="733" actId="26606"/>
          <ac:spMkLst>
            <pc:docMk/>
            <pc:sldMk cId="3668396105" sldId="278"/>
            <ac:spMk id="74" creationId="{A210D4DD-00C0-5FA5-043F-822823F3066E}"/>
          </ac:spMkLst>
        </pc:spChg>
        <pc:spChg chg="add mod">
          <ac:chgData name="Shackleton, Adam" userId="94302219-0cd1-4a32-9598-7fcf3f76ed04" providerId="ADAL" clId="{79BD37DE-B463-4B49-A208-01BE75C979D4}" dt="2022-09-16T07:54:54.780" v="733" actId="26606"/>
          <ac:spMkLst>
            <pc:docMk/>
            <pc:sldMk cId="3668396105" sldId="278"/>
            <ac:spMk id="76" creationId="{32DF8022-0B86-7FAE-C112-6C6AAAB20960}"/>
          </ac:spMkLst>
        </pc:spChg>
      </pc:sldChg>
      <pc:sldChg chg="modSp mod">
        <pc:chgData name="Shackleton, Adam" userId="94302219-0cd1-4a32-9598-7fcf3f76ed04" providerId="ADAL" clId="{79BD37DE-B463-4B49-A208-01BE75C979D4}" dt="2022-09-16T08:13:57.546" v="1218" actId="20577"/>
        <pc:sldMkLst>
          <pc:docMk/>
          <pc:sldMk cId="1656258090" sldId="279"/>
        </pc:sldMkLst>
        <pc:spChg chg="mod">
          <ac:chgData name="Shackleton, Adam" userId="94302219-0cd1-4a32-9598-7fcf3f76ed04" providerId="ADAL" clId="{79BD37DE-B463-4B49-A208-01BE75C979D4}" dt="2022-09-16T08:13:57.546" v="1218" actId="20577"/>
          <ac:spMkLst>
            <pc:docMk/>
            <pc:sldMk cId="1656258090" sldId="279"/>
            <ac:spMk id="5" creationId="{9E86C5FF-B934-49E2-B010-2AC4538A9CF5}"/>
          </ac:spMkLst>
        </pc:spChg>
      </pc:sldChg>
      <pc:sldChg chg="modNotesTx">
        <pc:chgData name="Shackleton, Adam" userId="94302219-0cd1-4a32-9598-7fcf3f76ed04" providerId="ADAL" clId="{79BD37DE-B463-4B49-A208-01BE75C979D4}" dt="2022-09-16T12:23:27.752" v="1974" actId="6549"/>
        <pc:sldMkLst>
          <pc:docMk/>
          <pc:sldMk cId="2031119629" sldId="280"/>
        </pc:sldMkLst>
      </pc:sldChg>
      <pc:sldChg chg="modSp mod modNotesTx">
        <pc:chgData name="Shackleton, Adam" userId="94302219-0cd1-4a32-9598-7fcf3f76ed04" providerId="ADAL" clId="{79BD37DE-B463-4B49-A208-01BE75C979D4}" dt="2022-09-16T12:23:41.259" v="2002" actId="20577"/>
        <pc:sldMkLst>
          <pc:docMk/>
          <pc:sldMk cId="1422370184" sldId="281"/>
        </pc:sldMkLst>
        <pc:spChg chg="mod">
          <ac:chgData name="Shackleton, Adam" userId="94302219-0cd1-4a32-9598-7fcf3f76ed04" providerId="ADAL" clId="{79BD37DE-B463-4B49-A208-01BE75C979D4}" dt="2022-09-16T10:12:31.432" v="1769" actId="6549"/>
          <ac:spMkLst>
            <pc:docMk/>
            <pc:sldMk cId="1422370184" sldId="281"/>
            <ac:spMk id="3" creationId="{27AEC657-B66B-422C-9F23-7E060A44F506}"/>
          </ac:spMkLst>
        </pc:spChg>
      </pc:sldChg>
      <pc:sldChg chg="modNotesTx">
        <pc:chgData name="Shackleton, Adam" userId="94302219-0cd1-4a32-9598-7fcf3f76ed04" providerId="ADAL" clId="{79BD37DE-B463-4B49-A208-01BE75C979D4}" dt="2022-09-16T12:29:08.468" v="2792" actId="20577"/>
        <pc:sldMkLst>
          <pc:docMk/>
          <pc:sldMk cId="3937096734" sldId="282"/>
        </pc:sldMkLst>
      </pc:sldChg>
      <pc:sldChg chg="modNotesTx">
        <pc:chgData name="Shackleton, Adam" userId="94302219-0cd1-4a32-9598-7fcf3f76ed04" providerId="ADAL" clId="{79BD37DE-B463-4B49-A208-01BE75C979D4}" dt="2022-09-16T12:27:11.435" v="2569" actId="20577"/>
        <pc:sldMkLst>
          <pc:docMk/>
          <pc:sldMk cId="2872336798" sldId="283"/>
        </pc:sldMkLst>
      </pc:sldChg>
      <pc:sldChg chg="modNotesTx">
        <pc:chgData name="Shackleton, Adam" userId="94302219-0cd1-4a32-9598-7fcf3f76ed04" providerId="ADAL" clId="{79BD37DE-B463-4B49-A208-01BE75C979D4}" dt="2022-09-16T12:33:33.783" v="2893" actId="20577"/>
        <pc:sldMkLst>
          <pc:docMk/>
          <pc:sldMk cId="2510502388" sldId="284"/>
        </pc:sldMkLst>
      </pc:sldChg>
      <pc:sldChg chg="delSp modSp mod">
        <pc:chgData name="Shackleton, Adam" userId="94302219-0cd1-4a32-9598-7fcf3f76ed04" providerId="ADAL" clId="{79BD37DE-B463-4B49-A208-01BE75C979D4}" dt="2022-09-16T12:27:36.555" v="2613" actId="1076"/>
        <pc:sldMkLst>
          <pc:docMk/>
          <pc:sldMk cId="638385947" sldId="285"/>
        </pc:sldMkLst>
        <pc:spChg chg="mod">
          <ac:chgData name="Shackleton, Adam" userId="94302219-0cd1-4a32-9598-7fcf3f76ed04" providerId="ADAL" clId="{79BD37DE-B463-4B49-A208-01BE75C979D4}" dt="2022-09-16T10:31:31.262" v="1772" actId="20577"/>
          <ac:spMkLst>
            <pc:docMk/>
            <pc:sldMk cId="638385947" sldId="285"/>
            <ac:spMk id="3" creationId="{242EC172-7491-492D-B4CE-7F4957EACF65}"/>
          </ac:spMkLst>
        </pc:spChg>
        <pc:picChg chg="del">
          <ac:chgData name="Shackleton, Adam" userId="94302219-0cd1-4a32-9598-7fcf3f76ed04" providerId="ADAL" clId="{79BD37DE-B463-4B49-A208-01BE75C979D4}" dt="2022-09-16T10:32:14.331" v="1776" actId="21"/>
          <ac:picMkLst>
            <pc:docMk/>
            <pc:sldMk cId="638385947" sldId="285"/>
            <ac:picMk id="5" creationId="{F77FA1CF-61D8-44C8-89DA-4266E4CD4F2B}"/>
          </ac:picMkLst>
        </pc:picChg>
        <pc:picChg chg="mod">
          <ac:chgData name="Shackleton, Adam" userId="94302219-0cd1-4a32-9598-7fcf3f76ed04" providerId="ADAL" clId="{79BD37DE-B463-4B49-A208-01BE75C979D4}" dt="2022-09-16T12:27:36.555" v="2613" actId="1076"/>
          <ac:picMkLst>
            <pc:docMk/>
            <pc:sldMk cId="638385947" sldId="285"/>
            <ac:picMk id="7" creationId="{7667FB2A-97A7-44FB-85E1-4B62F884B8DB}"/>
          </ac:picMkLst>
        </pc:picChg>
      </pc:sldChg>
      <pc:sldChg chg="addSp delSp modSp mod">
        <pc:chgData name="Shackleton, Adam" userId="94302219-0cd1-4a32-9598-7fcf3f76ed04" providerId="ADAL" clId="{79BD37DE-B463-4B49-A208-01BE75C979D4}" dt="2022-09-16T12:28:00.172" v="2621" actId="20577"/>
        <pc:sldMkLst>
          <pc:docMk/>
          <pc:sldMk cId="333576377" sldId="286"/>
        </pc:sldMkLst>
        <pc:spChg chg="mod">
          <ac:chgData name="Shackleton, Adam" userId="94302219-0cd1-4a32-9598-7fcf3f76ed04" providerId="ADAL" clId="{79BD37DE-B463-4B49-A208-01BE75C979D4}" dt="2022-09-16T12:28:00.172" v="2621" actId="20577"/>
          <ac:spMkLst>
            <pc:docMk/>
            <pc:sldMk cId="333576377" sldId="286"/>
            <ac:spMk id="3" creationId="{485FF953-2F98-43F1-806A-4C029F34EBB8}"/>
          </ac:spMkLst>
        </pc:spChg>
        <pc:picChg chg="mod">
          <ac:chgData name="Shackleton, Adam" userId="94302219-0cd1-4a32-9598-7fcf3f76ed04" providerId="ADAL" clId="{79BD37DE-B463-4B49-A208-01BE75C979D4}" dt="2022-09-16T10:33:27.949" v="1908" actId="1076"/>
          <ac:picMkLst>
            <pc:docMk/>
            <pc:sldMk cId="333576377" sldId="286"/>
            <ac:picMk id="5" creationId="{57D35D54-7F58-4418-B3BE-EB78DFAD1CB3}"/>
          </ac:picMkLst>
        </pc:picChg>
        <pc:picChg chg="mod">
          <ac:chgData name="Shackleton, Adam" userId="94302219-0cd1-4a32-9598-7fcf3f76ed04" providerId="ADAL" clId="{79BD37DE-B463-4B49-A208-01BE75C979D4}" dt="2022-09-16T10:33:55.622" v="1919" actId="1076"/>
          <ac:picMkLst>
            <pc:docMk/>
            <pc:sldMk cId="333576377" sldId="286"/>
            <ac:picMk id="7" creationId="{76D7C9A6-DA6E-4207-931A-81505BD0DD2A}"/>
          </ac:picMkLst>
        </pc:picChg>
        <pc:picChg chg="add mod">
          <ac:chgData name="Shackleton, Adam" userId="94302219-0cd1-4a32-9598-7fcf3f76ed04" providerId="ADAL" clId="{79BD37DE-B463-4B49-A208-01BE75C979D4}" dt="2022-09-16T10:33:43.142" v="1912" actId="1076"/>
          <ac:picMkLst>
            <pc:docMk/>
            <pc:sldMk cId="333576377" sldId="286"/>
            <ac:picMk id="8" creationId="{A1A9FCAF-B368-4733-AE39-A2AF5C402403}"/>
          </ac:picMkLst>
        </pc:picChg>
        <pc:picChg chg="del">
          <ac:chgData name="Shackleton, Adam" userId="94302219-0cd1-4a32-9598-7fcf3f76ed04" providerId="ADAL" clId="{79BD37DE-B463-4B49-A208-01BE75C979D4}" dt="2022-09-16T10:31:58.180" v="1775" actId="478"/>
          <ac:picMkLst>
            <pc:docMk/>
            <pc:sldMk cId="333576377" sldId="286"/>
            <ac:picMk id="9" creationId="{C09365F1-AB5E-4AD9-9E89-8044533CAD35}"/>
          </ac:picMkLst>
        </pc:picChg>
      </pc:sldChg>
      <pc:sldChg chg="modSp mod">
        <pc:chgData name="Shackleton, Adam" userId="94302219-0cd1-4a32-9598-7fcf3f76ed04" providerId="ADAL" clId="{79BD37DE-B463-4B49-A208-01BE75C979D4}" dt="2022-09-16T12:28:46.147" v="2709" actId="20577"/>
        <pc:sldMkLst>
          <pc:docMk/>
          <pc:sldMk cId="1913957533" sldId="287"/>
        </pc:sldMkLst>
        <pc:spChg chg="mod">
          <ac:chgData name="Shackleton, Adam" userId="94302219-0cd1-4a32-9598-7fcf3f76ed04" providerId="ADAL" clId="{79BD37DE-B463-4B49-A208-01BE75C979D4}" dt="2022-09-16T12:28:46.147" v="2709" actId="20577"/>
          <ac:spMkLst>
            <pc:docMk/>
            <pc:sldMk cId="1913957533" sldId="287"/>
            <ac:spMk id="3" creationId="{485FF953-2F98-43F1-806A-4C029F34EBB8}"/>
          </ac:spMkLst>
        </pc:spChg>
        <pc:picChg chg="mod">
          <ac:chgData name="Shackleton, Adam" userId="94302219-0cd1-4a32-9598-7fcf3f76ed04" providerId="ADAL" clId="{79BD37DE-B463-4B49-A208-01BE75C979D4}" dt="2022-09-16T12:28:44.505" v="2708" actId="1076"/>
          <ac:picMkLst>
            <pc:docMk/>
            <pc:sldMk cId="1913957533" sldId="287"/>
            <ac:picMk id="6" creationId="{1901261B-C4BE-4A82-9E36-CF4915ECECBB}"/>
          </ac:picMkLst>
        </pc:picChg>
      </pc:sldChg>
      <pc:sldChg chg="modSp mod">
        <pc:chgData name="Shackleton, Adam" userId="94302219-0cd1-4a32-9598-7fcf3f76ed04" providerId="ADAL" clId="{79BD37DE-B463-4B49-A208-01BE75C979D4}" dt="2022-09-16T12:16:44.186" v="1937" actId="20577"/>
        <pc:sldMkLst>
          <pc:docMk/>
          <pc:sldMk cId="3417981977" sldId="289"/>
        </pc:sldMkLst>
        <pc:spChg chg="mod">
          <ac:chgData name="Shackleton, Adam" userId="94302219-0cd1-4a32-9598-7fcf3f76ed04" providerId="ADAL" clId="{79BD37DE-B463-4B49-A208-01BE75C979D4}" dt="2022-09-16T12:16:44.186" v="1937" actId="20577"/>
          <ac:spMkLst>
            <pc:docMk/>
            <pc:sldMk cId="3417981977" sldId="289"/>
            <ac:spMk id="3" creationId="{9A535356-06E1-48E4-B9B6-71F0562B4890}"/>
          </ac:spMkLst>
        </pc:spChg>
      </pc:sldChg>
      <pc:sldChg chg="addSp delSp modSp new mod ord modClrScheme chgLayout">
        <pc:chgData name="Shackleton, Adam" userId="94302219-0cd1-4a32-9598-7fcf3f76ed04" providerId="ADAL" clId="{79BD37DE-B463-4B49-A208-01BE75C979D4}" dt="2022-09-16T09:45:14.516" v="1768"/>
        <pc:sldMkLst>
          <pc:docMk/>
          <pc:sldMk cId="131496465" sldId="290"/>
        </pc:sldMkLst>
        <pc:spChg chg="mod ord">
          <ac:chgData name="Shackleton, Adam" userId="94302219-0cd1-4a32-9598-7fcf3f76ed04" providerId="ADAL" clId="{79BD37DE-B463-4B49-A208-01BE75C979D4}" dt="2022-09-15T15:40:39.585" v="39" actId="700"/>
          <ac:spMkLst>
            <pc:docMk/>
            <pc:sldMk cId="131496465" sldId="290"/>
            <ac:spMk id="2" creationId="{71B797B9-BE49-4796-AB72-DADF5344FBAD}"/>
          </ac:spMkLst>
        </pc:spChg>
        <pc:spChg chg="del">
          <ac:chgData name="Shackleton, Adam" userId="94302219-0cd1-4a32-9598-7fcf3f76ed04" providerId="ADAL" clId="{79BD37DE-B463-4B49-A208-01BE75C979D4}" dt="2022-09-15T15:40:39.585" v="39" actId="700"/>
          <ac:spMkLst>
            <pc:docMk/>
            <pc:sldMk cId="131496465" sldId="290"/>
            <ac:spMk id="3" creationId="{FC0FAF72-84B1-44A4-948D-43B5CD2F627A}"/>
          </ac:spMkLst>
        </pc:spChg>
        <pc:spChg chg="del">
          <ac:chgData name="Shackleton, Adam" userId="94302219-0cd1-4a32-9598-7fcf3f76ed04" providerId="ADAL" clId="{79BD37DE-B463-4B49-A208-01BE75C979D4}" dt="2022-09-15T15:40:39.585" v="39" actId="700"/>
          <ac:spMkLst>
            <pc:docMk/>
            <pc:sldMk cId="131496465" sldId="290"/>
            <ac:spMk id="4" creationId="{0AD00A6E-1E49-4EFB-AEC5-D35405CAD8A9}"/>
          </ac:spMkLst>
        </pc:spChg>
        <pc:spChg chg="del">
          <ac:chgData name="Shackleton, Adam" userId="94302219-0cd1-4a32-9598-7fcf3f76ed04" providerId="ADAL" clId="{79BD37DE-B463-4B49-A208-01BE75C979D4}" dt="2022-09-15T15:40:39.585" v="39" actId="700"/>
          <ac:spMkLst>
            <pc:docMk/>
            <pc:sldMk cId="131496465" sldId="290"/>
            <ac:spMk id="5" creationId="{261766F2-D0E7-4D04-9246-84BC3DDA379E}"/>
          </ac:spMkLst>
        </pc:spChg>
        <pc:spChg chg="del">
          <ac:chgData name="Shackleton, Adam" userId="94302219-0cd1-4a32-9598-7fcf3f76ed04" providerId="ADAL" clId="{79BD37DE-B463-4B49-A208-01BE75C979D4}" dt="2022-09-15T15:40:39.585" v="39" actId="700"/>
          <ac:spMkLst>
            <pc:docMk/>
            <pc:sldMk cId="131496465" sldId="290"/>
            <ac:spMk id="6" creationId="{EB7655DE-BC9A-4355-8DFB-E426A9E6BDF4}"/>
          </ac:spMkLst>
        </pc:spChg>
        <pc:spChg chg="del mod ord">
          <ac:chgData name="Shackleton, Adam" userId="94302219-0cd1-4a32-9598-7fcf3f76ed04" providerId="ADAL" clId="{79BD37DE-B463-4B49-A208-01BE75C979D4}" dt="2022-09-15T15:40:39.585" v="39" actId="700"/>
          <ac:spMkLst>
            <pc:docMk/>
            <pc:sldMk cId="131496465" sldId="290"/>
            <ac:spMk id="7" creationId="{D98D437A-21DE-40EB-98FC-BA1C338846DB}"/>
          </ac:spMkLst>
        </pc:spChg>
        <pc:spChg chg="del">
          <ac:chgData name="Shackleton, Adam" userId="94302219-0cd1-4a32-9598-7fcf3f76ed04" providerId="ADAL" clId="{79BD37DE-B463-4B49-A208-01BE75C979D4}" dt="2022-09-15T15:40:39.585" v="39" actId="700"/>
          <ac:spMkLst>
            <pc:docMk/>
            <pc:sldMk cId="131496465" sldId="290"/>
            <ac:spMk id="8" creationId="{2AA1CB7C-2E1A-4028-84EC-C5DDCB22A477}"/>
          </ac:spMkLst>
        </pc:spChg>
        <pc:spChg chg="add mod ord">
          <ac:chgData name="Shackleton, Adam" userId="94302219-0cd1-4a32-9598-7fcf3f76ed04" providerId="ADAL" clId="{79BD37DE-B463-4B49-A208-01BE75C979D4}" dt="2022-09-15T15:43:34.713" v="295" actId="20577"/>
          <ac:spMkLst>
            <pc:docMk/>
            <pc:sldMk cId="131496465" sldId="290"/>
            <ac:spMk id="9" creationId="{723F6620-C996-4D85-834F-8128F481C366}"/>
          </ac:spMkLst>
        </pc:spChg>
        <pc:picChg chg="add mod">
          <ac:chgData name="Shackleton, Adam" userId="94302219-0cd1-4a32-9598-7fcf3f76ed04" providerId="ADAL" clId="{79BD37DE-B463-4B49-A208-01BE75C979D4}" dt="2022-09-15T15:42:44.612" v="221" actId="14100"/>
          <ac:picMkLst>
            <pc:docMk/>
            <pc:sldMk cId="131496465" sldId="290"/>
            <ac:picMk id="11" creationId="{315AB79D-5FCD-431C-89B6-B394987182D2}"/>
          </ac:picMkLst>
        </pc:picChg>
        <pc:picChg chg="add mod">
          <ac:chgData name="Shackleton, Adam" userId="94302219-0cd1-4a32-9598-7fcf3f76ed04" providerId="ADAL" clId="{79BD37DE-B463-4B49-A208-01BE75C979D4}" dt="2022-09-15T15:44:26.829" v="297" actId="1076"/>
          <ac:picMkLst>
            <pc:docMk/>
            <pc:sldMk cId="131496465" sldId="290"/>
            <ac:picMk id="13" creationId="{87B68AE1-5B26-40A6-807C-700C0EDEB4A5}"/>
          </ac:picMkLst>
        </pc:picChg>
      </pc:sldChg>
      <pc:sldChg chg="addSp delSp modSp add mod ord">
        <pc:chgData name="Shackleton, Adam" userId="94302219-0cd1-4a32-9598-7fcf3f76ed04" providerId="ADAL" clId="{79BD37DE-B463-4B49-A208-01BE75C979D4}" dt="2022-09-16T09:45:14.516" v="1768"/>
        <pc:sldMkLst>
          <pc:docMk/>
          <pc:sldMk cId="3782179381" sldId="291"/>
        </pc:sldMkLst>
        <pc:spChg chg="mod">
          <ac:chgData name="Shackleton, Adam" userId="94302219-0cd1-4a32-9598-7fcf3f76ed04" providerId="ADAL" clId="{79BD37DE-B463-4B49-A208-01BE75C979D4}" dt="2022-09-16T08:41:34.052" v="1301" actId="20577"/>
          <ac:spMkLst>
            <pc:docMk/>
            <pc:sldMk cId="3782179381" sldId="291"/>
            <ac:spMk id="9" creationId="{723F6620-C996-4D85-834F-8128F481C366}"/>
          </ac:spMkLst>
        </pc:spChg>
        <pc:picChg chg="add mod">
          <ac:chgData name="Shackleton, Adam" userId="94302219-0cd1-4a32-9598-7fcf3f76ed04" providerId="ADAL" clId="{79BD37DE-B463-4B49-A208-01BE75C979D4}" dt="2022-09-16T08:41:42.549" v="1302" actId="1076"/>
          <ac:picMkLst>
            <pc:docMk/>
            <pc:sldMk cId="3782179381" sldId="291"/>
            <ac:picMk id="4" creationId="{7B168312-3CA7-44D7-88AE-6704E866E4B2}"/>
          </ac:picMkLst>
        </pc:picChg>
        <pc:picChg chg="add del mod">
          <ac:chgData name="Shackleton, Adam" userId="94302219-0cd1-4a32-9598-7fcf3f76ed04" providerId="ADAL" clId="{79BD37DE-B463-4B49-A208-01BE75C979D4}" dt="2022-09-15T15:49:06.193" v="680" actId="478"/>
          <ac:picMkLst>
            <pc:docMk/>
            <pc:sldMk cId="3782179381" sldId="291"/>
            <ac:picMk id="6" creationId="{81BA885E-4C24-4963-A42D-622734A1869D}"/>
          </ac:picMkLst>
        </pc:picChg>
        <pc:picChg chg="del">
          <ac:chgData name="Shackleton, Adam" userId="94302219-0cd1-4a32-9598-7fcf3f76ed04" providerId="ADAL" clId="{79BD37DE-B463-4B49-A208-01BE75C979D4}" dt="2022-09-15T15:44:43.277" v="299" actId="478"/>
          <ac:picMkLst>
            <pc:docMk/>
            <pc:sldMk cId="3782179381" sldId="291"/>
            <ac:picMk id="11" creationId="{315AB79D-5FCD-431C-89B6-B394987182D2}"/>
          </ac:picMkLst>
        </pc:picChg>
        <pc:picChg chg="del">
          <ac:chgData name="Shackleton, Adam" userId="94302219-0cd1-4a32-9598-7fcf3f76ed04" providerId="ADAL" clId="{79BD37DE-B463-4B49-A208-01BE75C979D4}" dt="2022-09-15T15:44:44.170" v="300" actId="478"/>
          <ac:picMkLst>
            <pc:docMk/>
            <pc:sldMk cId="3782179381" sldId="291"/>
            <ac:picMk id="13" creationId="{87B68AE1-5B26-40A6-807C-700C0EDEB4A5}"/>
          </ac:picMkLst>
        </pc:picChg>
      </pc:sldChg>
      <pc:sldChg chg="addSp delSp modSp add mod ord">
        <pc:chgData name="Shackleton, Adam" userId="94302219-0cd1-4a32-9598-7fcf3f76ed04" providerId="ADAL" clId="{79BD37DE-B463-4B49-A208-01BE75C979D4}" dt="2022-09-16T09:45:14.516" v="1768"/>
        <pc:sldMkLst>
          <pc:docMk/>
          <pc:sldMk cId="3780840857" sldId="292"/>
        </pc:sldMkLst>
        <pc:spChg chg="mod">
          <ac:chgData name="Shackleton, Adam" userId="94302219-0cd1-4a32-9598-7fcf3f76ed04" providerId="ADAL" clId="{79BD37DE-B463-4B49-A208-01BE75C979D4}" dt="2022-09-15T15:48:21.425" v="677" actId="20577"/>
          <ac:spMkLst>
            <pc:docMk/>
            <pc:sldMk cId="3780840857" sldId="292"/>
            <ac:spMk id="9" creationId="{723F6620-C996-4D85-834F-8128F481C366}"/>
          </ac:spMkLst>
        </pc:spChg>
        <pc:picChg chg="del">
          <ac:chgData name="Shackleton, Adam" userId="94302219-0cd1-4a32-9598-7fcf3f76ed04" providerId="ADAL" clId="{79BD37DE-B463-4B49-A208-01BE75C979D4}" dt="2022-09-15T15:47:30.948" v="552" actId="478"/>
          <ac:picMkLst>
            <pc:docMk/>
            <pc:sldMk cId="3780840857" sldId="292"/>
            <ac:picMk id="4" creationId="{7B168312-3CA7-44D7-88AE-6704E866E4B2}"/>
          </ac:picMkLst>
        </pc:picChg>
        <pc:picChg chg="add mod">
          <ac:chgData name="Shackleton, Adam" userId="94302219-0cd1-4a32-9598-7fcf3f76ed04" providerId="ADAL" clId="{79BD37DE-B463-4B49-A208-01BE75C979D4}" dt="2022-09-15T15:47:46.562" v="568" actId="1076"/>
          <ac:picMkLst>
            <pc:docMk/>
            <pc:sldMk cId="3780840857" sldId="292"/>
            <ac:picMk id="5" creationId="{72FF065E-2437-4992-82FC-FD53134AF8F9}"/>
          </ac:picMkLst>
        </pc:picChg>
        <pc:picChg chg="del">
          <ac:chgData name="Shackleton, Adam" userId="94302219-0cd1-4a32-9598-7fcf3f76ed04" providerId="ADAL" clId="{79BD37DE-B463-4B49-A208-01BE75C979D4}" dt="2022-09-15T15:47:31.585" v="553" actId="478"/>
          <ac:picMkLst>
            <pc:docMk/>
            <pc:sldMk cId="3780840857" sldId="292"/>
            <ac:picMk id="6" creationId="{81BA885E-4C24-4963-A42D-622734A1869D}"/>
          </ac:picMkLst>
        </pc:picChg>
        <pc:picChg chg="add mod">
          <ac:chgData name="Shackleton, Adam" userId="94302219-0cd1-4a32-9598-7fcf3f76ed04" providerId="ADAL" clId="{79BD37DE-B463-4B49-A208-01BE75C979D4}" dt="2022-09-15T15:48:54.818" v="679" actId="1076"/>
          <ac:picMkLst>
            <pc:docMk/>
            <pc:sldMk cId="3780840857" sldId="292"/>
            <ac:picMk id="8" creationId="{0AF7B12C-9487-4302-89EC-FA660C6BF86E}"/>
          </ac:picMkLst>
        </pc:picChg>
      </pc:sldChg>
      <pc:sldChg chg="addSp delSp modSp new del mod chgLayout">
        <pc:chgData name="Shackleton, Adam" userId="94302219-0cd1-4a32-9598-7fcf3f76ed04" providerId="ADAL" clId="{79BD37DE-B463-4B49-A208-01BE75C979D4}" dt="2022-09-16T07:53:46.113" v="695" actId="2696"/>
        <pc:sldMkLst>
          <pc:docMk/>
          <pc:sldMk cId="2420360722" sldId="293"/>
        </pc:sldMkLst>
        <pc:spChg chg="mod ord">
          <ac:chgData name="Shackleton, Adam" userId="94302219-0cd1-4a32-9598-7fcf3f76ed04" providerId="ADAL" clId="{79BD37DE-B463-4B49-A208-01BE75C979D4}" dt="2022-09-16T07:52:49.485" v="684" actId="700"/>
          <ac:spMkLst>
            <pc:docMk/>
            <pc:sldMk cId="2420360722" sldId="293"/>
            <ac:spMk id="2" creationId="{704F5E1C-F615-4579-85F6-E83850874E1B}"/>
          </ac:spMkLst>
        </pc:spChg>
        <pc:spChg chg="del mod ord">
          <ac:chgData name="Shackleton, Adam" userId="94302219-0cd1-4a32-9598-7fcf3f76ed04" providerId="ADAL" clId="{79BD37DE-B463-4B49-A208-01BE75C979D4}" dt="2022-09-16T07:52:49.485" v="684" actId="700"/>
          <ac:spMkLst>
            <pc:docMk/>
            <pc:sldMk cId="2420360722" sldId="293"/>
            <ac:spMk id="3" creationId="{FB1A30E3-B788-44C9-BB07-9092DD36A2D2}"/>
          </ac:spMkLst>
        </pc:spChg>
        <pc:spChg chg="del mod ord">
          <ac:chgData name="Shackleton, Adam" userId="94302219-0cd1-4a32-9598-7fcf3f76ed04" providerId="ADAL" clId="{79BD37DE-B463-4B49-A208-01BE75C979D4}" dt="2022-09-16T07:52:49.485" v="684" actId="700"/>
          <ac:spMkLst>
            <pc:docMk/>
            <pc:sldMk cId="2420360722" sldId="293"/>
            <ac:spMk id="4" creationId="{DA342578-B907-4731-B3B0-F35EDF4FAF28}"/>
          </ac:spMkLst>
        </pc:spChg>
        <pc:spChg chg="del mod ord">
          <ac:chgData name="Shackleton, Adam" userId="94302219-0cd1-4a32-9598-7fcf3f76ed04" providerId="ADAL" clId="{79BD37DE-B463-4B49-A208-01BE75C979D4}" dt="2022-09-16T07:52:49.485" v="684" actId="700"/>
          <ac:spMkLst>
            <pc:docMk/>
            <pc:sldMk cId="2420360722" sldId="293"/>
            <ac:spMk id="5" creationId="{8D209874-F21C-4EC4-B68D-0B5C57C1C3D9}"/>
          </ac:spMkLst>
        </pc:spChg>
        <pc:spChg chg="add mod ord">
          <ac:chgData name="Shackleton, Adam" userId="94302219-0cd1-4a32-9598-7fcf3f76ed04" providerId="ADAL" clId="{79BD37DE-B463-4B49-A208-01BE75C979D4}" dt="2022-09-16T07:52:49.485" v="684" actId="700"/>
          <ac:spMkLst>
            <pc:docMk/>
            <pc:sldMk cId="2420360722" sldId="293"/>
            <ac:spMk id="6" creationId="{154782E7-512C-41E5-918B-0F22A305259A}"/>
          </ac:spMkLst>
        </pc:spChg>
        <pc:spChg chg="add mod ord">
          <ac:chgData name="Shackleton, Adam" userId="94302219-0cd1-4a32-9598-7fcf3f76ed04" providerId="ADAL" clId="{79BD37DE-B463-4B49-A208-01BE75C979D4}" dt="2022-09-16T07:52:49.485" v="684" actId="700"/>
          <ac:spMkLst>
            <pc:docMk/>
            <pc:sldMk cId="2420360722" sldId="293"/>
            <ac:spMk id="7" creationId="{A0E57F8A-F341-41B9-AC59-DC2EBED511EB}"/>
          </ac:spMkLst>
        </pc:spChg>
        <pc:spChg chg="add mod ord">
          <ac:chgData name="Shackleton, Adam" userId="94302219-0cd1-4a32-9598-7fcf3f76ed04" providerId="ADAL" clId="{79BD37DE-B463-4B49-A208-01BE75C979D4}" dt="2022-09-16T07:52:49.485" v="684" actId="700"/>
          <ac:spMkLst>
            <pc:docMk/>
            <pc:sldMk cId="2420360722" sldId="293"/>
            <ac:spMk id="8" creationId="{A2C7F1C4-A02C-4EFA-A57E-4DE787D1F306}"/>
          </ac:spMkLst>
        </pc:spChg>
        <pc:spChg chg="add mod ord">
          <ac:chgData name="Shackleton, Adam" userId="94302219-0cd1-4a32-9598-7fcf3f76ed04" providerId="ADAL" clId="{79BD37DE-B463-4B49-A208-01BE75C979D4}" dt="2022-09-16T07:52:49.485" v="684" actId="700"/>
          <ac:spMkLst>
            <pc:docMk/>
            <pc:sldMk cId="2420360722" sldId="293"/>
            <ac:spMk id="9" creationId="{53A7791F-F614-46C9-A3AD-151DCA213E19}"/>
          </ac:spMkLst>
        </pc:spChg>
        <pc:spChg chg="add mod ord">
          <ac:chgData name="Shackleton, Adam" userId="94302219-0cd1-4a32-9598-7fcf3f76ed04" providerId="ADAL" clId="{79BD37DE-B463-4B49-A208-01BE75C979D4}" dt="2022-09-16T07:52:49.485" v="684" actId="700"/>
          <ac:spMkLst>
            <pc:docMk/>
            <pc:sldMk cId="2420360722" sldId="293"/>
            <ac:spMk id="10" creationId="{01E2ACDF-4436-4933-8E7F-8F3D9DE69845}"/>
          </ac:spMkLst>
        </pc:spChg>
        <pc:spChg chg="add mod ord">
          <ac:chgData name="Shackleton, Adam" userId="94302219-0cd1-4a32-9598-7fcf3f76ed04" providerId="ADAL" clId="{79BD37DE-B463-4B49-A208-01BE75C979D4}" dt="2022-09-16T07:52:49.485" v="684" actId="700"/>
          <ac:spMkLst>
            <pc:docMk/>
            <pc:sldMk cId="2420360722" sldId="293"/>
            <ac:spMk id="11" creationId="{9882D273-39D0-45DE-82FE-099FC905ACDD}"/>
          </ac:spMkLst>
        </pc:spChg>
        <pc:spChg chg="add mod ord">
          <ac:chgData name="Shackleton, Adam" userId="94302219-0cd1-4a32-9598-7fcf3f76ed04" providerId="ADAL" clId="{79BD37DE-B463-4B49-A208-01BE75C979D4}" dt="2022-09-16T07:52:49.485" v="684" actId="700"/>
          <ac:spMkLst>
            <pc:docMk/>
            <pc:sldMk cId="2420360722" sldId="293"/>
            <ac:spMk id="12" creationId="{C635920D-1842-4CBE-9AFE-87CF709EAB74}"/>
          </ac:spMkLst>
        </pc:spChg>
        <pc:spChg chg="add mod ord">
          <ac:chgData name="Shackleton, Adam" userId="94302219-0cd1-4a32-9598-7fcf3f76ed04" providerId="ADAL" clId="{79BD37DE-B463-4B49-A208-01BE75C979D4}" dt="2022-09-16T07:52:49.485" v="684" actId="700"/>
          <ac:spMkLst>
            <pc:docMk/>
            <pc:sldMk cId="2420360722" sldId="293"/>
            <ac:spMk id="13" creationId="{4EFB5CF1-0C19-4507-A9C5-D9A378016E56}"/>
          </ac:spMkLst>
        </pc:spChg>
        <pc:spChg chg="add mod ord">
          <ac:chgData name="Shackleton, Adam" userId="94302219-0cd1-4a32-9598-7fcf3f76ed04" providerId="ADAL" clId="{79BD37DE-B463-4B49-A208-01BE75C979D4}" dt="2022-09-16T07:52:49.485" v="684" actId="700"/>
          <ac:spMkLst>
            <pc:docMk/>
            <pc:sldMk cId="2420360722" sldId="293"/>
            <ac:spMk id="14" creationId="{0C740C77-D303-41E6-AE5C-3073EC4C01B7}"/>
          </ac:spMkLst>
        </pc:spChg>
        <pc:spChg chg="add mod ord">
          <ac:chgData name="Shackleton, Adam" userId="94302219-0cd1-4a32-9598-7fcf3f76ed04" providerId="ADAL" clId="{79BD37DE-B463-4B49-A208-01BE75C979D4}" dt="2022-09-16T07:52:49.485" v="684" actId="700"/>
          <ac:spMkLst>
            <pc:docMk/>
            <pc:sldMk cId="2420360722" sldId="293"/>
            <ac:spMk id="15" creationId="{654C4050-6866-4465-8348-F897A0826567}"/>
          </ac:spMkLst>
        </pc:spChg>
        <pc:spChg chg="add mod ord">
          <ac:chgData name="Shackleton, Adam" userId="94302219-0cd1-4a32-9598-7fcf3f76ed04" providerId="ADAL" clId="{79BD37DE-B463-4B49-A208-01BE75C979D4}" dt="2022-09-16T07:52:49.485" v="684" actId="700"/>
          <ac:spMkLst>
            <pc:docMk/>
            <pc:sldMk cId="2420360722" sldId="293"/>
            <ac:spMk id="16" creationId="{AD666A2E-B5BC-4F1E-8508-513117F92CF5}"/>
          </ac:spMkLst>
        </pc:spChg>
        <pc:spChg chg="add mod ord">
          <ac:chgData name="Shackleton, Adam" userId="94302219-0cd1-4a32-9598-7fcf3f76ed04" providerId="ADAL" clId="{79BD37DE-B463-4B49-A208-01BE75C979D4}" dt="2022-09-16T07:52:49.485" v="684" actId="700"/>
          <ac:spMkLst>
            <pc:docMk/>
            <pc:sldMk cId="2420360722" sldId="293"/>
            <ac:spMk id="17" creationId="{21F11625-ACFF-42F5-A764-66EE731A0AC8}"/>
          </ac:spMkLst>
        </pc:spChg>
        <pc:spChg chg="add mod ord">
          <ac:chgData name="Shackleton, Adam" userId="94302219-0cd1-4a32-9598-7fcf3f76ed04" providerId="ADAL" clId="{79BD37DE-B463-4B49-A208-01BE75C979D4}" dt="2022-09-16T07:52:49.485" v="684" actId="700"/>
          <ac:spMkLst>
            <pc:docMk/>
            <pc:sldMk cId="2420360722" sldId="293"/>
            <ac:spMk id="18" creationId="{CC4E3BC0-FE7F-4D64-9E2B-CE29A112F5CF}"/>
          </ac:spMkLst>
        </pc:spChg>
        <pc:spChg chg="add mod ord">
          <ac:chgData name="Shackleton, Adam" userId="94302219-0cd1-4a32-9598-7fcf3f76ed04" providerId="ADAL" clId="{79BD37DE-B463-4B49-A208-01BE75C979D4}" dt="2022-09-16T07:52:49.485" v="684" actId="700"/>
          <ac:spMkLst>
            <pc:docMk/>
            <pc:sldMk cId="2420360722" sldId="293"/>
            <ac:spMk id="19" creationId="{222927C0-F024-4B64-8F99-F50002A3B3BF}"/>
          </ac:spMkLst>
        </pc:spChg>
        <pc:spChg chg="add mod ord">
          <ac:chgData name="Shackleton, Adam" userId="94302219-0cd1-4a32-9598-7fcf3f76ed04" providerId="ADAL" clId="{79BD37DE-B463-4B49-A208-01BE75C979D4}" dt="2022-09-16T07:52:49.485" v="684" actId="700"/>
          <ac:spMkLst>
            <pc:docMk/>
            <pc:sldMk cId="2420360722" sldId="293"/>
            <ac:spMk id="20" creationId="{FB889719-E1C8-42BB-85F1-0E5E91D60DA1}"/>
          </ac:spMkLst>
        </pc:spChg>
        <pc:spChg chg="add mod ord">
          <ac:chgData name="Shackleton, Adam" userId="94302219-0cd1-4a32-9598-7fcf3f76ed04" providerId="ADAL" clId="{79BD37DE-B463-4B49-A208-01BE75C979D4}" dt="2022-09-16T07:52:49.485" v="684" actId="700"/>
          <ac:spMkLst>
            <pc:docMk/>
            <pc:sldMk cId="2420360722" sldId="293"/>
            <ac:spMk id="21" creationId="{7EB3F494-39B2-453E-A8A0-A6DE873E3175}"/>
          </ac:spMkLst>
        </pc:spChg>
        <pc:spChg chg="add mod ord">
          <ac:chgData name="Shackleton, Adam" userId="94302219-0cd1-4a32-9598-7fcf3f76ed04" providerId="ADAL" clId="{79BD37DE-B463-4B49-A208-01BE75C979D4}" dt="2022-09-16T07:52:49.485" v="684" actId="700"/>
          <ac:spMkLst>
            <pc:docMk/>
            <pc:sldMk cId="2420360722" sldId="293"/>
            <ac:spMk id="22" creationId="{907FD454-363F-47DA-89F8-CCAC024439D2}"/>
          </ac:spMkLst>
        </pc:spChg>
        <pc:spChg chg="add mod ord">
          <ac:chgData name="Shackleton, Adam" userId="94302219-0cd1-4a32-9598-7fcf3f76ed04" providerId="ADAL" clId="{79BD37DE-B463-4B49-A208-01BE75C979D4}" dt="2022-09-16T07:52:49.485" v="684" actId="700"/>
          <ac:spMkLst>
            <pc:docMk/>
            <pc:sldMk cId="2420360722" sldId="293"/>
            <ac:spMk id="23" creationId="{265F47CF-A47E-41B0-A59D-EB2A99CB6A84}"/>
          </ac:spMkLst>
        </pc:spChg>
        <pc:spChg chg="add mod ord">
          <ac:chgData name="Shackleton, Adam" userId="94302219-0cd1-4a32-9598-7fcf3f76ed04" providerId="ADAL" clId="{79BD37DE-B463-4B49-A208-01BE75C979D4}" dt="2022-09-16T07:52:49.485" v="684" actId="700"/>
          <ac:spMkLst>
            <pc:docMk/>
            <pc:sldMk cId="2420360722" sldId="293"/>
            <ac:spMk id="24" creationId="{80F0E563-B482-42F7-BC62-1495ACC9997C}"/>
          </ac:spMkLst>
        </pc:spChg>
        <pc:spChg chg="add mod ord">
          <ac:chgData name="Shackleton, Adam" userId="94302219-0cd1-4a32-9598-7fcf3f76ed04" providerId="ADAL" clId="{79BD37DE-B463-4B49-A208-01BE75C979D4}" dt="2022-09-16T07:52:49.485" v="684" actId="700"/>
          <ac:spMkLst>
            <pc:docMk/>
            <pc:sldMk cId="2420360722" sldId="293"/>
            <ac:spMk id="25" creationId="{42A7844C-453F-4E7A-8133-0D5AD5FCB7A1}"/>
          </ac:spMkLst>
        </pc:spChg>
        <pc:spChg chg="add mod ord">
          <ac:chgData name="Shackleton, Adam" userId="94302219-0cd1-4a32-9598-7fcf3f76ed04" providerId="ADAL" clId="{79BD37DE-B463-4B49-A208-01BE75C979D4}" dt="2022-09-16T07:52:49.485" v="684" actId="700"/>
          <ac:spMkLst>
            <pc:docMk/>
            <pc:sldMk cId="2420360722" sldId="293"/>
            <ac:spMk id="26" creationId="{40A5F320-3D56-4F8E-90DB-3BE5D886909A}"/>
          </ac:spMkLst>
        </pc:spChg>
        <pc:spChg chg="add mod ord">
          <ac:chgData name="Shackleton, Adam" userId="94302219-0cd1-4a32-9598-7fcf3f76ed04" providerId="ADAL" clId="{79BD37DE-B463-4B49-A208-01BE75C979D4}" dt="2022-09-16T07:52:49.485" v="684" actId="700"/>
          <ac:spMkLst>
            <pc:docMk/>
            <pc:sldMk cId="2420360722" sldId="293"/>
            <ac:spMk id="27" creationId="{ADCB667D-642F-436C-9ED4-64F3EB3D7420}"/>
          </ac:spMkLst>
        </pc:spChg>
        <pc:spChg chg="add mod ord">
          <ac:chgData name="Shackleton, Adam" userId="94302219-0cd1-4a32-9598-7fcf3f76ed04" providerId="ADAL" clId="{79BD37DE-B463-4B49-A208-01BE75C979D4}" dt="2022-09-16T07:52:49.485" v="684" actId="700"/>
          <ac:spMkLst>
            <pc:docMk/>
            <pc:sldMk cId="2420360722" sldId="293"/>
            <ac:spMk id="28" creationId="{4FBE3928-7E33-47B0-A4A4-B3DF1057DA00}"/>
          </ac:spMkLst>
        </pc:spChg>
        <pc:spChg chg="add mod ord">
          <ac:chgData name="Shackleton, Adam" userId="94302219-0cd1-4a32-9598-7fcf3f76ed04" providerId="ADAL" clId="{79BD37DE-B463-4B49-A208-01BE75C979D4}" dt="2022-09-16T07:52:49.485" v="684" actId="700"/>
          <ac:spMkLst>
            <pc:docMk/>
            <pc:sldMk cId="2420360722" sldId="293"/>
            <ac:spMk id="29" creationId="{1137848D-2EF8-4527-B9FF-07CF6D5FFB30}"/>
          </ac:spMkLst>
        </pc:spChg>
        <pc:spChg chg="add mod ord">
          <ac:chgData name="Shackleton, Adam" userId="94302219-0cd1-4a32-9598-7fcf3f76ed04" providerId="ADAL" clId="{79BD37DE-B463-4B49-A208-01BE75C979D4}" dt="2022-09-16T07:52:49.485" v="684" actId="700"/>
          <ac:spMkLst>
            <pc:docMk/>
            <pc:sldMk cId="2420360722" sldId="293"/>
            <ac:spMk id="30" creationId="{735205F2-949A-44DF-9563-CAABBEC00351}"/>
          </ac:spMkLst>
        </pc:spChg>
        <pc:spChg chg="add mod ord">
          <ac:chgData name="Shackleton, Adam" userId="94302219-0cd1-4a32-9598-7fcf3f76ed04" providerId="ADAL" clId="{79BD37DE-B463-4B49-A208-01BE75C979D4}" dt="2022-09-16T07:52:49.485" v="684" actId="700"/>
          <ac:spMkLst>
            <pc:docMk/>
            <pc:sldMk cId="2420360722" sldId="293"/>
            <ac:spMk id="31" creationId="{81EBD60B-59C2-4A20-A6FE-2CD6BBE6FD8D}"/>
          </ac:spMkLst>
        </pc:spChg>
        <pc:spChg chg="add mod ord">
          <ac:chgData name="Shackleton, Adam" userId="94302219-0cd1-4a32-9598-7fcf3f76ed04" providerId="ADAL" clId="{79BD37DE-B463-4B49-A208-01BE75C979D4}" dt="2022-09-16T07:52:49.485" v="684" actId="700"/>
          <ac:spMkLst>
            <pc:docMk/>
            <pc:sldMk cId="2420360722" sldId="293"/>
            <ac:spMk id="32" creationId="{AC11DCC0-BC2C-4FA1-87D3-B942425EF216}"/>
          </ac:spMkLst>
        </pc:spChg>
        <pc:spChg chg="add mod ord">
          <ac:chgData name="Shackleton, Adam" userId="94302219-0cd1-4a32-9598-7fcf3f76ed04" providerId="ADAL" clId="{79BD37DE-B463-4B49-A208-01BE75C979D4}" dt="2022-09-16T07:52:49.485" v="684" actId="700"/>
          <ac:spMkLst>
            <pc:docMk/>
            <pc:sldMk cId="2420360722" sldId="293"/>
            <ac:spMk id="33" creationId="{E88C4775-B042-4C84-8CBA-7094ECE62C10}"/>
          </ac:spMkLst>
        </pc:spChg>
        <pc:spChg chg="add mod ord">
          <ac:chgData name="Shackleton, Adam" userId="94302219-0cd1-4a32-9598-7fcf3f76ed04" providerId="ADAL" clId="{79BD37DE-B463-4B49-A208-01BE75C979D4}" dt="2022-09-16T07:52:49.485" v="684" actId="700"/>
          <ac:spMkLst>
            <pc:docMk/>
            <pc:sldMk cId="2420360722" sldId="293"/>
            <ac:spMk id="34" creationId="{EBCC206E-1560-4E0F-B748-CA07A3349F09}"/>
          </ac:spMkLst>
        </pc:spChg>
        <pc:spChg chg="add mod ord">
          <ac:chgData name="Shackleton, Adam" userId="94302219-0cd1-4a32-9598-7fcf3f76ed04" providerId="ADAL" clId="{79BD37DE-B463-4B49-A208-01BE75C979D4}" dt="2022-09-16T07:52:49.485" v="684" actId="700"/>
          <ac:spMkLst>
            <pc:docMk/>
            <pc:sldMk cId="2420360722" sldId="293"/>
            <ac:spMk id="35" creationId="{A30C29E2-8E31-47A7-90A6-EB1B433D41E1}"/>
          </ac:spMkLst>
        </pc:spChg>
        <pc:spChg chg="add mod ord">
          <ac:chgData name="Shackleton, Adam" userId="94302219-0cd1-4a32-9598-7fcf3f76ed04" providerId="ADAL" clId="{79BD37DE-B463-4B49-A208-01BE75C979D4}" dt="2022-09-16T07:52:49.485" v="684" actId="700"/>
          <ac:spMkLst>
            <pc:docMk/>
            <pc:sldMk cId="2420360722" sldId="293"/>
            <ac:spMk id="36" creationId="{6508F756-978E-45BE-80F4-71B05E3BDD5A}"/>
          </ac:spMkLst>
        </pc:spChg>
        <pc:spChg chg="add mod ord">
          <ac:chgData name="Shackleton, Adam" userId="94302219-0cd1-4a32-9598-7fcf3f76ed04" providerId="ADAL" clId="{79BD37DE-B463-4B49-A208-01BE75C979D4}" dt="2022-09-16T07:52:49.485" v="684" actId="700"/>
          <ac:spMkLst>
            <pc:docMk/>
            <pc:sldMk cId="2420360722" sldId="293"/>
            <ac:spMk id="37" creationId="{BC9ACC34-F062-451D-B306-99C1E1F19C26}"/>
          </ac:spMkLst>
        </pc:spChg>
        <pc:spChg chg="add mod ord">
          <ac:chgData name="Shackleton, Adam" userId="94302219-0cd1-4a32-9598-7fcf3f76ed04" providerId="ADAL" clId="{79BD37DE-B463-4B49-A208-01BE75C979D4}" dt="2022-09-16T07:52:49.485" v="684" actId="700"/>
          <ac:spMkLst>
            <pc:docMk/>
            <pc:sldMk cId="2420360722" sldId="293"/>
            <ac:spMk id="38" creationId="{BF21987A-A3BA-433F-BABF-8BD144A43B01}"/>
          </ac:spMkLst>
        </pc:spChg>
        <pc:spChg chg="add mod ord">
          <ac:chgData name="Shackleton, Adam" userId="94302219-0cd1-4a32-9598-7fcf3f76ed04" providerId="ADAL" clId="{79BD37DE-B463-4B49-A208-01BE75C979D4}" dt="2022-09-16T07:52:49.485" v="684" actId="700"/>
          <ac:spMkLst>
            <pc:docMk/>
            <pc:sldMk cId="2420360722" sldId="293"/>
            <ac:spMk id="39" creationId="{E797C95B-1ABA-486D-9690-D53EB3AA1320}"/>
          </ac:spMkLst>
        </pc:spChg>
      </pc:sldChg>
      <pc:sldChg chg="modSp add mod">
        <pc:chgData name="Shackleton, Adam" userId="94302219-0cd1-4a32-9598-7fcf3f76ed04" providerId="ADAL" clId="{79BD37DE-B463-4B49-A208-01BE75C979D4}" dt="2022-09-16T07:59:26.737" v="1209" actId="20577"/>
        <pc:sldMkLst>
          <pc:docMk/>
          <pc:sldMk cId="2021367661" sldId="294"/>
        </pc:sldMkLst>
        <pc:spChg chg="mod">
          <ac:chgData name="Shackleton, Adam" userId="94302219-0cd1-4a32-9598-7fcf3f76ed04" providerId="ADAL" clId="{79BD37DE-B463-4B49-A208-01BE75C979D4}" dt="2022-09-16T07:55:25.073" v="777" actId="20577"/>
          <ac:spMkLst>
            <pc:docMk/>
            <pc:sldMk cId="2021367661" sldId="294"/>
            <ac:spMk id="6" creationId="{FB6EAD19-D936-4F0F-814C-F46A0AB0298C}"/>
          </ac:spMkLst>
        </pc:spChg>
        <pc:spChg chg="mod">
          <ac:chgData name="Shackleton, Adam" userId="94302219-0cd1-4a32-9598-7fcf3f76ed04" providerId="ADAL" clId="{79BD37DE-B463-4B49-A208-01BE75C979D4}" dt="2022-09-16T07:59:26.737" v="1209" actId="20577"/>
          <ac:spMkLst>
            <pc:docMk/>
            <pc:sldMk cId="2021367661" sldId="294"/>
            <ac:spMk id="7" creationId="{39248549-2E82-4CC6-98F9-20B01CE68C99}"/>
          </ac:spMkLst>
        </pc:spChg>
      </pc:sldChg>
      <pc:sldChg chg="modSp add mod modNotesTx">
        <pc:chgData name="Shackleton, Adam" userId="94302219-0cd1-4a32-9598-7fcf3f76ed04" providerId="ADAL" clId="{79BD37DE-B463-4B49-A208-01BE75C979D4}" dt="2022-09-16T12:25:47.762" v="2409" actId="20577"/>
        <pc:sldMkLst>
          <pc:docMk/>
          <pc:sldMk cId="3086664697" sldId="295"/>
        </pc:sldMkLst>
        <pc:spChg chg="mod">
          <ac:chgData name="Shackleton, Adam" userId="94302219-0cd1-4a32-9598-7fcf3f76ed04" providerId="ADAL" clId="{79BD37DE-B463-4B49-A208-01BE75C979D4}" dt="2022-09-16T08:10:13.012" v="1213" actId="20577"/>
          <ac:spMkLst>
            <pc:docMk/>
            <pc:sldMk cId="3086664697" sldId="295"/>
            <ac:spMk id="7" creationId="{39248549-2E82-4CC6-98F9-20B01CE68C99}"/>
          </ac:spMkLst>
        </pc:spChg>
      </pc:sldChg>
      <pc:sldChg chg="addSp delSp modSp add mod ord">
        <pc:chgData name="Shackleton, Adam" userId="94302219-0cd1-4a32-9598-7fcf3f76ed04" providerId="ADAL" clId="{79BD37DE-B463-4B49-A208-01BE75C979D4}" dt="2022-09-16T09:03:19.847" v="1759"/>
        <pc:sldMkLst>
          <pc:docMk/>
          <pc:sldMk cId="3053458162" sldId="296"/>
        </pc:sldMkLst>
        <pc:spChg chg="mod">
          <ac:chgData name="Shackleton, Adam" userId="94302219-0cd1-4a32-9598-7fcf3f76ed04" providerId="ADAL" clId="{79BD37DE-B463-4B49-A208-01BE75C979D4}" dt="2022-09-16T08:42:19.389" v="1325" actId="20577"/>
          <ac:spMkLst>
            <pc:docMk/>
            <pc:sldMk cId="3053458162" sldId="296"/>
            <ac:spMk id="2" creationId="{DE7C4132-3A2B-45FB-BA73-CD065E862825}"/>
          </ac:spMkLst>
        </pc:spChg>
        <pc:spChg chg="mod">
          <ac:chgData name="Shackleton, Adam" userId="94302219-0cd1-4a32-9598-7fcf3f76ed04" providerId="ADAL" clId="{79BD37DE-B463-4B49-A208-01BE75C979D4}" dt="2022-09-16T08:54:37.033" v="1711" actId="20577"/>
          <ac:spMkLst>
            <pc:docMk/>
            <pc:sldMk cId="3053458162" sldId="296"/>
            <ac:spMk id="3" creationId="{9C45F186-8592-4624-B6B0-16B80483039D}"/>
          </ac:spMkLst>
        </pc:spChg>
        <pc:picChg chg="del">
          <ac:chgData name="Shackleton, Adam" userId="94302219-0cd1-4a32-9598-7fcf3f76ed04" providerId="ADAL" clId="{79BD37DE-B463-4B49-A208-01BE75C979D4}" dt="2022-09-16T08:43:38.062" v="1413" actId="478"/>
          <ac:picMkLst>
            <pc:docMk/>
            <pc:sldMk cId="3053458162" sldId="296"/>
            <ac:picMk id="5" creationId="{61CC2112-DF27-4D67-8562-7ABB6AED5D39}"/>
          </ac:picMkLst>
        </pc:picChg>
        <pc:picChg chg="add mod">
          <ac:chgData name="Shackleton, Adam" userId="94302219-0cd1-4a32-9598-7fcf3f76ed04" providerId="ADAL" clId="{79BD37DE-B463-4B49-A208-01BE75C979D4}" dt="2022-09-16T08:44:55.260" v="1559" actId="14100"/>
          <ac:picMkLst>
            <pc:docMk/>
            <pc:sldMk cId="3053458162" sldId="296"/>
            <ac:picMk id="6" creationId="{2D9F7E25-FF0D-4ABF-AD09-ED110F6D3BAA}"/>
          </ac:picMkLst>
        </pc:picChg>
        <pc:picChg chg="add mod">
          <ac:chgData name="Shackleton, Adam" userId="94302219-0cd1-4a32-9598-7fcf3f76ed04" providerId="ADAL" clId="{79BD37DE-B463-4B49-A208-01BE75C979D4}" dt="2022-09-16T08:45:05.435" v="1584" actId="1076"/>
          <ac:picMkLst>
            <pc:docMk/>
            <pc:sldMk cId="3053458162" sldId="296"/>
            <ac:picMk id="8" creationId="{93DB2A16-BE99-45B6-9E6B-BB2BF0610BB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panose="020B050303020206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panose="020B0503030202060203" pitchFamily="34" charset="0"/>
              </a:defRPr>
            </a:lvl1pPr>
          </a:lstStyle>
          <a:p>
            <a:fld id="{1DE7078C-3525-4C9B-BF62-C9FD13B9A875}" type="datetimeFigureOut">
              <a:rPr lang="en-US" smtClean="0"/>
              <a:pPr/>
              <a:t>10/7/2022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panose="020B050303020206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panose="020B0503030202060203" pitchFamily="34" charset="0"/>
              </a:defRPr>
            </a:lvl1pPr>
          </a:lstStyle>
          <a:p>
            <a:fld id="{436E8A87-18DA-4CCE-A8C2-BDBC489258C6}" type="slidenum">
              <a:rPr lang="en-US" smtClean="0"/>
              <a:pPr/>
              <a:t>‹#›</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panose="020B050303020206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have questions throughout please put them in the chat and if anyone knows the answer they’re welcome to help me out, otherwise I’ll sweep them up before we go into the exercises</a:t>
            </a:r>
          </a:p>
          <a:p>
            <a:endParaRPr lang="en-GB" dirty="0"/>
          </a:p>
          <a:p>
            <a:r>
              <a:rPr lang="en-GB" dirty="0"/>
              <a:t>This isn’t a Python course – it’s a course about using python so the pace might be a bit fast – rest assured all the code I show as examples will be available when you’re working on the exercises</a:t>
            </a:r>
          </a:p>
        </p:txBody>
      </p:sp>
      <p:sp>
        <p:nvSpPr>
          <p:cNvPr id="4" name="Slide Number Placeholder 3"/>
          <p:cNvSpPr>
            <a:spLocks noGrp="1"/>
          </p:cNvSpPr>
          <p:nvPr>
            <p:ph type="sldNum" sz="quarter" idx="5"/>
          </p:nvPr>
        </p:nvSpPr>
        <p:spPr/>
        <p:txBody>
          <a:bodyPr/>
          <a:lstStyle/>
          <a:p>
            <a:fld id="{436E8A87-18DA-4CCE-A8C2-BDBC489258C6}" type="slidenum">
              <a:rPr lang="en-US" smtClean="0"/>
              <a:pPr/>
              <a:t>3</a:t>
            </a:fld>
            <a:endParaRPr lang="en-US" dirty="0"/>
          </a:p>
        </p:txBody>
      </p:sp>
    </p:spTree>
    <p:extLst>
      <p:ext uri="{BB962C8B-B14F-4D97-AF65-F5344CB8AC3E}">
        <p14:creationId xmlns:p14="http://schemas.microsoft.com/office/powerpoint/2010/main" val="392235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presentation and all the code I show is in the </a:t>
            </a:r>
            <a:r>
              <a:rPr lang="en-GB" dirty="0" err="1"/>
              <a:t>github</a:t>
            </a:r>
            <a:r>
              <a:rPr lang="en-GB" dirty="0"/>
              <a:t> repo I’ve shared in the chat</a:t>
            </a:r>
          </a:p>
        </p:txBody>
      </p:sp>
      <p:sp>
        <p:nvSpPr>
          <p:cNvPr id="4" name="Slide Number Placeholder 3"/>
          <p:cNvSpPr>
            <a:spLocks noGrp="1"/>
          </p:cNvSpPr>
          <p:nvPr>
            <p:ph type="sldNum" sz="quarter" idx="5"/>
          </p:nvPr>
        </p:nvSpPr>
        <p:spPr/>
        <p:txBody>
          <a:bodyPr/>
          <a:lstStyle/>
          <a:p>
            <a:fld id="{436E8A87-18DA-4CCE-A8C2-BDBC489258C6}" type="slidenum">
              <a:rPr lang="en-US" smtClean="0"/>
              <a:pPr/>
              <a:t>4</a:t>
            </a:fld>
            <a:endParaRPr lang="en-US" dirty="0"/>
          </a:p>
        </p:txBody>
      </p:sp>
    </p:spTree>
    <p:extLst>
      <p:ext uri="{BB962C8B-B14F-4D97-AF65-F5344CB8AC3E}">
        <p14:creationId xmlns:p14="http://schemas.microsoft.com/office/powerpoint/2010/main" val="1352317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5</a:t>
            </a:fld>
            <a:endParaRPr lang="en-US" dirty="0"/>
          </a:p>
        </p:txBody>
      </p:sp>
    </p:spTree>
    <p:extLst>
      <p:ext uri="{BB962C8B-B14F-4D97-AF65-F5344CB8AC3E}">
        <p14:creationId xmlns:p14="http://schemas.microsoft.com/office/powerpoint/2010/main" val="386187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6</a:t>
            </a:fld>
            <a:endParaRPr lang="en-US" dirty="0"/>
          </a:p>
        </p:txBody>
      </p:sp>
    </p:spTree>
    <p:extLst>
      <p:ext uri="{BB962C8B-B14F-4D97-AF65-F5344CB8AC3E}">
        <p14:creationId xmlns:p14="http://schemas.microsoft.com/office/powerpoint/2010/main" val="2498591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File based databases are what they sound like – literally a file that gets saved in the file system and the </a:t>
            </a:r>
            <a:r>
              <a:rPr lang="en-GB" dirty="0" err="1"/>
              <a:t>gui</a:t>
            </a:r>
            <a:r>
              <a:rPr lang="en-GB" dirty="0"/>
              <a:t> / code updates</a:t>
            </a:r>
          </a:p>
          <a:p>
            <a:r>
              <a:rPr lang="en-GB" dirty="0"/>
              <a:t>server- based databases typically have their own services and are “running” all the time, these are much more common in production</a:t>
            </a:r>
          </a:p>
        </p:txBody>
      </p:sp>
      <p:sp>
        <p:nvSpPr>
          <p:cNvPr id="4" name="Slide Number Placeholder 3"/>
          <p:cNvSpPr>
            <a:spLocks noGrp="1"/>
          </p:cNvSpPr>
          <p:nvPr>
            <p:ph type="sldNum" sz="quarter" idx="5"/>
          </p:nvPr>
        </p:nvSpPr>
        <p:spPr/>
        <p:txBody>
          <a:bodyPr/>
          <a:lstStyle/>
          <a:p>
            <a:fld id="{436E8A87-18DA-4CCE-A8C2-BDBC489258C6}" type="slidenum">
              <a:rPr lang="en-US" smtClean="0"/>
              <a:pPr/>
              <a:t>7</a:t>
            </a:fld>
            <a:endParaRPr lang="en-US" dirty="0"/>
          </a:p>
        </p:txBody>
      </p:sp>
    </p:spTree>
    <p:extLst>
      <p:ext uri="{BB962C8B-B14F-4D97-AF65-F5344CB8AC3E}">
        <p14:creationId xmlns:p14="http://schemas.microsoft.com/office/powerpoint/2010/main" val="2638650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Sequel or S–Q-L, you decide, but it’s sequel</a:t>
            </a:r>
          </a:p>
        </p:txBody>
      </p:sp>
      <p:sp>
        <p:nvSpPr>
          <p:cNvPr id="4" name="Slide Number Placeholder 3"/>
          <p:cNvSpPr>
            <a:spLocks noGrp="1"/>
          </p:cNvSpPr>
          <p:nvPr>
            <p:ph type="sldNum" sz="quarter" idx="5"/>
          </p:nvPr>
        </p:nvSpPr>
        <p:spPr/>
        <p:txBody>
          <a:bodyPr/>
          <a:lstStyle/>
          <a:p>
            <a:fld id="{436E8A87-18DA-4CCE-A8C2-BDBC489258C6}" type="slidenum">
              <a:rPr lang="en-US" smtClean="0"/>
              <a:pPr/>
              <a:t>8</a:t>
            </a:fld>
            <a:endParaRPr lang="en-US" dirty="0"/>
          </a:p>
        </p:txBody>
      </p:sp>
    </p:spTree>
    <p:extLst>
      <p:ext uri="{BB962C8B-B14F-4D97-AF65-F5344CB8AC3E}">
        <p14:creationId xmlns:p14="http://schemas.microsoft.com/office/powerpoint/2010/main" val="2287462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Sequel or S–Q-L, you decide, but it’s sequel</a:t>
            </a:r>
          </a:p>
        </p:txBody>
      </p:sp>
      <p:sp>
        <p:nvSpPr>
          <p:cNvPr id="4" name="Slide Number Placeholder 3"/>
          <p:cNvSpPr>
            <a:spLocks noGrp="1"/>
          </p:cNvSpPr>
          <p:nvPr>
            <p:ph type="sldNum" sz="quarter" idx="5"/>
          </p:nvPr>
        </p:nvSpPr>
        <p:spPr/>
        <p:txBody>
          <a:bodyPr/>
          <a:lstStyle/>
          <a:p>
            <a:fld id="{436E8A87-18DA-4CCE-A8C2-BDBC489258C6}" type="slidenum">
              <a:rPr lang="en-US" smtClean="0"/>
              <a:pPr/>
              <a:t>9</a:t>
            </a:fld>
            <a:endParaRPr lang="en-US" dirty="0"/>
          </a:p>
        </p:txBody>
      </p:sp>
    </p:spTree>
    <p:extLst>
      <p:ext uri="{BB962C8B-B14F-4D97-AF65-F5344CB8AC3E}">
        <p14:creationId xmlns:p14="http://schemas.microsoft.com/office/powerpoint/2010/main" val="3266712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Sequel or S–Q-L, you decide, but it’s sequel</a:t>
            </a:r>
          </a:p>
        </p:txBody>
      </p:sp>
      <p:sp>
        <p:nvSpPr>
          <p:cNvPr id="4" name="Slide Number Placeholder 3"/>
          <p:cNvSpPr>
            <a:spLocks noGrp="1"/>
          </p:cNvSpPr>
          <p:nvPr>
            <p:ph type="sldNum" sz="quarter" idx="5"/>
          </p:nvPr>
        </p:nvSpPr>
        <p:spPr/>
        <p:txBody>
          <a:bodyPr/>
          <a:lstStyle/>
          <a:p>
            <a:fld id="{436E8A87-18DA-4CCE-A8C2-BDBC489258C6}" type="slidenum">
              <a:rPr lang="en-US" smtClean="0"/>
              <a:pPr/>
              <a:t>10</a:t>
            </a:fld>
            <a:endParaRPr lang="en-US" dirty="0"/>
          </a:p>
        </p:txBody>
      </p:sp>
    </p:spTree>
    <p:extLst>
      <p:ext uri="{BB962C8B-B14F-4D97-AF65-F5344CB8AC3E}">
        <p14:creationId xmlns:p14="http://schemas.microsoft.com/office/powerpoint/2010/main" val="3537117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Sequel or S–Q-L, you decide, but it’s sequel</a:t>
            </a:r>
          </a:p>
        </p:txBody>
      </p:sp>
      <p:sp>
        <p:nvSpPr>
          <p:cNvPr id="4" name="Slide Number Placeholder 3"/>
          <p:cNvSpPr>
            <a:spLocks noGrp="1"/>
          </p:cNvSpPr>
          <p:nvPr>
            <p:ph type="sldNum" sz="quarter" idx="5"/>
          </p:nvPr>
        </p:nvSpPr>
        <p:spPr/>
        <p:txBody>
          <a:bodyPr/>
          <a:lstStyle/>
          <a:p>
            <a:fld id="{436E8A87-18DA-4CCE-A8C2-BDBC489258C6}" type="slidenum">
              <a:rPr lang="en-US" smtClean="0"/>
              <a:pPr/>
              <a:t>11</a:t>
            </a:fld>
            <a:endParaRPr lang="en-US" dirty="0"/>
          </a:p>
        </p:txBody>
      </p:sp>
    </p:spTree>
    <p:extLst>
      <p:ext uri="{BB962C8B-B14F-4D97-AF65-F5344CB8AC3E}">
        <p14:creationId xmlns:p14="http://schemas.microsoft.com/office/powerpoint/2010/main" val="31217338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4" name="Picture 3" descr="A picture containing card, drawing, crosswalk, table&#10;&#10;Description automatically generated">
            <a:extLst>
              <a:ext uri="{FF2B5EF4-FFF2-40B4-BE49-F238E27FC236}">
                <a16:creationId xmlns:a16="http://schemas.microsoft.com/office/drawing/2014/main" id="{10C49762-38E4-48E9-8096-41008426FCC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698213"/>
            <a:ext cx="670786" cy="710244"/>
          </a:xfrm>
          <a:prstGeom prst="rect">
            <a:avLst/>
          </a:prstGeom>
        </p:spPr>
      </p:pic>
      <p:pic>
        <p:nvPicPr>
          <p:cNvPr id="9" name="Picture 8">
            <a:extLst>
              <a:ext uri="{FF2B5EF4-FFF2-40B4-BE49-F238E27FC236}">
                <a16:creationId xmlns:a16="http://schemas.microsoft.com/office/drawing/2014/main" id="{7837D049-90BB-854A-AC1E-5DE19EEC8D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25708" y="5891009"/>
            <a:ext cx="2940583" cy="268778"/>
          </a:xfrm>
          <a:prstGeom prst="rect">
            <a:avLst/>
          </a:prstGeom>
        </p:spPr>
      </p:pic>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mn-lt"/>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agenda summary here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dirty="0"/>
              <a:t>Agenda</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dirty="0"/>
              <a:t>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dirty="0"/>
              <a:t>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dirty="0"/>
              <a:t>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dirty="0"/>
              <a:t>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dirty="0"/>
              <a:t>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dirty="0"/>
              <a:t>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dirty="0"/>
              <a:t>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dirty="0"/>
              <a:t>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dirty="0"/>
              <a:t>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dirty="0"/>
              <a:t>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dirty="0"/>
              <a:t>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dirty="0"/>
              <a:t>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dirty="0"/>
              <a:t>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dirty="0"/>
              <a:t>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dirty="0"/>
              <a:t>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dirty="0"/>
              <a:t>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8" name="Date Placeholder 10">
            <a:extLst>
              <a:ext uri="{FF2B5EF4-FFF2-40B4-BE49-F238E27FC236}">
                <a16:creationId xmlns:a16="http://schemas.microsoft.com/office/drawing/2014/main" id="{44B6DFC5-6A54-A441-B4A1-5FB1E57A22CB}"/>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Friday, October 7, 2022</a:t>
            </a:fld>
            <a:endParaRPr lang="en-US" dirty="0"/>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mn-lt"/>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a:t>
            </a:r>
          </a:p>
          <a:p>
            <a:pPr lvl="0"/>
            <a:r>
              <a:rPr lang="en-GB" dirty="0"/>
              <a:t>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mn-lt"/>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a:t>
            </a:r>
          </a:p>
          <a:p>
            <a:pPr lvl="0"/>
            <a:r>
              <a:rPr lang="en-GB" dirty="0"/>
              <a:t>24pt</a:t>
            </a:r>
            <a:endParaRPr lang="en-US" dirty="0"/>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mn-lt"/>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a:t>
            </a:r>
          </a:p>
          <a:p>
            <a:pPr lvl="0"/>
            <a:r>
              <a:rPr lang="en-GB" dirty="0"/>
              <a:t>24pt</a:t>
            </a:r>
            <a:endParaRPr lang="en-US" dirty="0"/>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mn-lt"/>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sub-headline here,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dirty="0"/>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2" y="698213"/>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8" name="Picture 7">
            <a:extLst>
              <a:ext uri="{FF2B5EF4-FFF2-40B4-BE49-F238E27FC236}">
                <a16:creationId xmlns:a16="http://schemas.microsoft.com/office/drawing/2014/main" id="{B7CFD98C-36EF-9841-81E1-8F912DE9E80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25708" y="5891009"/>
            <a:ext cx="2940583" cy="268778"/>
          </a:xfrm>
          <a:prstGeom prst="rect">
            <a:avLst/>
          </a:prstGeom>
        </p:spPr>
      </p:pic>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18" name="Date Placeholder 10">
            <a:extLst>
              <a:ext uri="{FF2B5EF4-FFF2-40B4-BE49-F238E27FC236}">
                <a16:creationId xmlns:a16="http://schemas.microsoft.com/office/drawing/2014/main" id="{E3730EFD-23A6-7A4C-8044-54C1542D7587}"/>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Friday, October 7, 2022</a:t>
            </a:fld>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Full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mn-lt"/>
                <a:ea typeface="+mn-ea"/>
                <a:cs typeface="+mn-cs"/>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mn-lt"/>
                <a:ea typeface="+mn-ea"/>
                <a:cs typeface="+mn-cs"/>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mn-lt"/>
                <a:ea typeface="+mn-ea"/>
                <a:cs typeface="+mn-cs"/>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dirty="0"/>
              <a:t>Place text here, use indent to access other levels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mn-lt"/>
              </a:defRPr>
            </a:lvl1pPr>
            <a:lvl2pPr marL="0" indent="0">
              <a:buNone/>
              <a:defRPr sz="1800">
                <a:latin typeface="+mn-lt"/>
              </a:defRPr>
            </a:lvl2pPr>
            <a:lvl3pPr marL="228600">
              <a:buFont typeface="Arial" panose="020B0604020202020204" pitchFamily="34" charset="0"/>
              <a:buChar char="•"/>
              <a:defRPr sz="1800">
                <a:latin typeface="+mn-lt"/>
              </a:defRPr>
            </a:lvl3pPr>
            <a:lvl4pPr marL="457200">
              <a:buFont typeface="System Font"/>
              <a:buChar char="–"/>
              <a:defRPr sz="1600">
                <a:latin typeface="+mn-lt"/>
              </a:defRPr>
            </a:lvl4pPr>
            <a:lvl5pPr marL="685800">
              <a:buFont typeface="Arial" panose="020B0604020202020204" pitchFamily="34" charset="0"/>
              <a:buChar char="•"/>
              <a:defRPr sz="1600">
                <a:latin typeface="+mn-lt"/>
              </a:defRPr>
            </a:lvl5pPr>
          </a:lstStyle>
          <a:p>
            <a:pPr lvl="0"/>
            <a:r>
              <a:rPr lang="en-US" dirty="0"/>
              <a:t>Place sub-headline here,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mn-lt"/>
              </a:defRPr>
            </a:lvl1pPr>
            <a:lvl2pPr marL="0" indent="0">
              <a:buNone/>
              <a:defRPr sz="1800">
                <a:solidFill>
                  <a:schemeClr val="tx1"/>
                </a:solidFill>
                <a:latin typeface="+mn-lt"/>
              </a:defRPr>
            </a:lvl2pPr>
            <a:lvl3pPr marL="228600">
              <a:buFont typeface="Arial" panose="020B0604020202020204" pitchFamily="34" charset="0"/>
              <a:buChar char="•"/>
              <a:defRPr sz="1800">
                <a:solidFill>
                  <a:schemeClr val="tx1"/>
                </a:solidFill>
                <a:latin typeface="+mn-lt"/>
              </a:defRPr>
            </a:lvl3pPr>
            <a:lvl4pPr marL="457200">
              <a:buFont typeface="System Font"/>
              <a:buChar char="–"/>
              <a:defRPr sz="1600">
                <a:solidFill>
                  <a:schemeClr val="tx1"/>
                </a:solidFill>
                <a:latin typeface="+mn-lt"/>
              </a:defRPr>
            </a:lvl4pPr>
            <a:lvl5pPr marL="685800">
              <a:buFont typeface="Arial" panose="020B0604020202020204" pitchFamily="34" charset="0"/>
              <a:buChar char="•"/>
              <a:defRPr sz="1600">
                <a:solidFill>
                  <a:schemeClr val="tx1"/>
                </a:solidFill>
                <a:latin typeface="+mn-lt"/>
              </a:defRPr>
            </a:lvl5pPr>
          </a:lstStyle>
          <a:p>
            <a:pPr lvl="0"/>
            <a:r>
              <a:rPr lang="en-US" dirty="0"/>
              <a:t>Place sub-headline here,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dirty="0"/>
              <a:t>Add image</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j-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dirty="0"/>
              <a:t>Add image here</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Welcome</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Tree>
    <p:extLst>
      <p:ext uri="{BB962C8B-B14F-4D97-AF65-F5344CB8AC3E}">
        <p14:creationId xmlns:p14="http://schemas.microsoft.com/office/powerpoint/2010/main" val="1043245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dirty="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dirty="0"/>
              <a:t>Our expansive asset library including fonts, photography, iconography and custom slides are available </a:t>
            </a:r>
            <a:r>
              <a:rPr lang="en-GB" sz="1600" dirty="0">
                <a:solidFill>
                  <a:schemeClr val="accent1"/>
                </a:solidFill>
              </a:rPr>
              <a:t>[here &lt;link&gt;]</a:t>
            </a:r>
            <a:r>
              <a:rPr lang="en-GB" sz="1600" dirty="0"/>
              <a:t>. Contact </a:t>
            </a:r>
            <a:r>
              <a:rPr kumimoji="0" lang="en-GB" sz="1600" b="0" i="0" u="none" strike="noStrike" kern="1200" cap="none" spc="0" normalizeH="0" baseline="0" noProof="0" dirty="0">
                <a:ln>
                  <a:noFill/>
                </a:ln>
                <a:solidFill>
                  <a:srgbClr val="A100FF"/>
                </a:solidFill>
                <a:effectLst/>
                <a:uLnTx/>
                <a:uFillTx/>
                <a:latin typeface="Graphik"/>
                <a:ea typeface="+mn-ea"/>
                <a:cs typeface="+mn-cs"/>
                <a:hlinkClick r:id="rId2"/>
              </a:rPr>
              <a:t>Amy.Ritz@Accenture.com</a:t>
            </a:r>
            <a:r>
              <a:rPr kumimoji="0" lang="en-GB" sz="1600" b="0" i="0" u="none" strike="noStrike" kern="1200" cap="none" spc="0" normalizeH="0" baseline="0" noProof="0" dirty="0">
                <a:ln>
                  <a:noFill/>
                </a:ln>
                <a:solidFill>
                  <a:srgbClr val="A100FF"/>
                </a:solidFill>
                <a:effectLst/>
                <a:uLnTx/>
                <a:uFillTx/>
                <a:latin typeface="Graphik"/>
                <a:ea typeface="+mn-ea"/>
                <a:cs typeface="+mn-cs"/>
              </a:rPr>
              <a:t> </a:t>
            </a:r>
            <a:r>
              <a:rPr lang="en-GB" sz="1600" dirty="0"/>
              <a:t>for further information. Access the icons below through </a:t>
            </a:r>
            <a:r>
              <a:rPr lang="en-GB" sz="1600" b="1" dirty="0">
                <a:solidFill>
                  <a:schemeClr val="accent1"/>
                </a:solidFill>
                <a:latin typeface="+mj-lt"/>
              </a:rPr>
              <a:t>View &gt; Slide Master</a:t>
            </a:r>
            <a:r>
              <a:rPr lang="en-GB" sz="1600" dirty="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Thank you</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Welcome</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698213"/>
            <a:ext cx="670786" cy="710244"/>
          </a:xfrm>
          <a:prstGeom prst="rect">
            <a:avLst/>
          </a:prstGeom>
        </p:spPr>
      </p:pic>
      <p:pic>
        <p:nvPicPr>
          <p:cNvPr id="11" name="Picture 10">
            <a:extLst>
              <a:ext uri="{FF2B5EF4-FFF2-40B4-BE49-F238E27FC236}">
                <a16:creationId xmlns:a16="http://schemas.microsoft.com/office/drawing/2014/main" id="{EB216846-5726-BD4F-B2BC-CDF360B523D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0999" y="5891009"/>
            <a:ext cx="2940583" cy="268778"/>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j-lt"/>
                <a:ea typeface="+mn-ea"/>
                <a:cs typeface="+mn-cs"/>
              </a:defRPr>
            </a:lvl1pPr>
          </a:lstStyle>
          <a:p>
            <a:fld id="{1EF6557B-1FAD-4B21-979D-AF32AE2ABE3A}" type="datetime2">
              <a:rPr lang="en-GB" smtClean="0"/>
              <a:pPr/>
              <a:t>Friday, 07 October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mn-lt"/>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0" y="381001"/>
            <a:ext cx="6310553"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j-lt"/>
                <a:ea typeface="+mn-ea"/>
                <a:cs typeface="+mn-cs"/>
              </a:defRPr>
            </a:lvl1pPr>
          </a:lstStyle>
          <a:p>
            <a:fld id="{084C2CB2-4FB2-4965-A2E7-4A3640116F06}" type="datetime2">
              <a:rPr lang="en-GB" smtClean="0"/>
              <a:pPr/>
              <a:t>Friday, 07 October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12" name="Picture 11" descr="A picture containing card, drawing, crosswalk, table&#10;&#10;Description automatically generated">
            <a:extLst>
              <a:ext uri="{FF2B5EF4-FFF2-40B4-BE49-F238E27FC236}">
                <a16:creationId xmlns:a16="http://schemas.microsoft.com/office/drawing/2014/main" id="{15DA8F74-8D2F-E745-B600-2FEBC256CBB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18" name="Picture 17">
            <a:extLst>
              <a:ext uri="{FF2B5EF4-FFF2-40B4-BE49-F238E27FC236}">
                <a16:creationId xmlns:a16="http://schemas.microsoft.com/office/drawing/2014/main" id="{448FFD46-82BA-2043-B23D-34443AB01A5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3164" y="6182556"/>
            <a:ext cx="2940583" cy="268778"/>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0" y="381001"/>
            <a:ext cx="6314767"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j-lt"/>
                <a:ea typeface="+mn-ea"/>
                <a:cs typeface="+mn-cs"/>
              </a:defRPr>
            </a:lvl1pPr>
          </a:lstStyle>
          <a:p>
            <a:fld id="{395525D8-8C3D-4FEA-A4F3-A7048ED97C11}" type="datetime2">
              <a:rPr lang="en-GB" smtClean="0"/>
              <a:pPr/>
              <a:t>Friday, 07 October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16" name="Picture 15">
            <a:extLst>
              <a:ext uri="{FF2B5EF4-FFF2-40B4-BE49-F238E27FC236}">
                <a16:creationId xmlns:a16="http://schemas.microsoft.com/office/drawing/2014/main" id="{F91C540F-D2F1-B841-B79D-65D7450ABFD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82556"/>
            <a:ext cx="2940583" cy="268778"/>
          </a:xfrm>
          <a:prstGeom prst="rect">
            <a:avLst/>
          </a:prstGeom>
        </p:spPr>
      </p:pic>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0" y="381001"/>
            <a:ext cx="6306339"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j-lt"/>
                <a:ea typeface="+mn-ea"/>
                <a:cs typeface="+mn-cs"/>
              </a:defRPr>
            </a:lvl1pPr>
          </a:lstStyle>
          <a:p>
            <a:fld id="{395525D8-8C3D-4FEA-A4F3-A7048ED97C11}" type="datetime2">
              <a:rPr lang="en-GB" smtClean="0"/>
              <a:pPr/>
              <a:t>Friday, 07 October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9" name="Picture 8">
            <a:extLst>
              <a:ext uri="{FF2B5EF4-FFF2-40B4-BE49-F238E27FC236}">
                <a16:creationId xmlns:a16="http://schemas.microsoft.com/office/drawing/2014/main" id="{D0FDBE8C-5114-4746-8868-5E4D6A872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0817" y="6182556"/>
            <a:ext cx="2940583" cy="268778"/>
          </a:xfrm>
          <a:prstGeom prst="rect">
            <a:avLst/>
          </a:prstGeom>
        </p:spPr>
      </p:pic>
    </p:spTree>
    <p:extLst>
      <p:ext uri="{BB962C8B-B14F-4D97-AF65-F5344CB8AC3E}">
        <p14:creationId xmlns:p14="http://schemas.microsoft.com/office/powerpoint/2010/main" val="7578000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Cover Image - Left-aligned, Logo">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6323194"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j-lt"/>
                <a:ea typeface="+mn-ea"/>
                <a:cs typeface="+mn-cs"/>
              </a:defRPr>
            </a:lvl1pPr>
          </a:lstStyle>
          <a:p>
            <a:fld id="{395525D8-8C3D-4FEA-A4F3-A7048ED97C11}" type="datetime2">
              <a:rPr lang="en-GB" smtClean="0"/>
              <a:pPr/>
              <a:t>Friday, 07 October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pic>
        <p:nvPicPr>
          <p:cNvPr id="5" name="Picture 4">
            <a:extLst>
              <a:ext uri="{FF2B5EF4-FFF2-40B4-BE49-F238E27FC236}">
                <a16:creationId xmlns:a16="http://schemas.microsoft.com/office/drawing/2014/main" id="{E208B9F0-97C2-4E32-B747-303D00DEEA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817" y="6173039"/>
            <a:ext cx="4395557" cy="278295"/>
          </a:xfrm>
          <a:prstGeom prst="rect">
            <a:avLst/>
          </a:prstGeom>
        </p:spPr>
      </p:pic>
      <p:pic>
        <p:nvPicPr>
          <p:cNvPr id="6" name="Picture 5">
            <a:extLst>
              <a:ext uri="{FF2B5EF4-FFF2-40B4-BE49-F238E27FC236}">
                <a16:creationId xmlns:a16="http://schemas.microsoft.com/office/drawing/2014/main" id="{FC2A8E9C-042F-B642-A530-4D7EA90923E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5136" t="33566" r="34699" b="33479"/>
          <a:stretch/>
        </p:blipFill>
        <p:spPr>
          <a:xfrm>
            <a:off x="381001" y="381000"/>
            <a:ext cx="670786" cy="732823"/>
          </a:xfrm>
          <a:prstGeom prst="rect">
            <a:avLst/>
          </a:prstGeom>
        </p:spPr>
      </p:pic>
      <p:pic>
        <p:nvPicPr>
          <p:cNvPr id="12" name="Picture 11">
            <a:extLst>
              <a:ext uri="{FF2B5EF4-FFF2-40B4-BE49-F238E27FC236}">
                <a16:creationId xmlns:a16="http://schemas.microsoft.com/office/drawing/2014/main" id="{E1D7885A-0ED1-E849-B064-11F84128FCF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82556"/>
            <a:ext cx="2940584" cy="268646"/>
          </a:xfrm>
          <a:prstGeom prst="rect">
            <a:avLst/>
          </a:prstGeom>
        </p:spPr>
      </p:pic>
    </p:spTree>
    <p:extLst>
      <p:ext uri="{BB962C8B-B14F-4D97-AF65-F5344CB8AC3E}">
        <p14:creationId xmlns:p14="http://schemas.microsoft.com/office/powerpoint/2010/main" val="12595618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(copy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Friday, October 7, 2022</a:t>
            </a:fld>
            <a:endParaRPr lang="en-US" dirty="0"/>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7"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2" r:id="rId6"/>
    <p:sldLayoutId id="2147483731" r:id="rId7"/>
    <p:sldLayoutId id="2147483741" r:id="rId8"/>
    <p:sldLayoutId id="2147483742" r:id="rId9"/>
    <p:sldLayoutId id="2147483737" r:id="rId10"/>
    <p:sldLayoutId id="2147483651" r:id="rId11"/>
    <p:sldLayoutId id="2147483721" r:id="rId12"/>
    <p:sldLayoutId id="2147483739" r:id="rId13"/>
    <p:sldLayoutId id="2147483724" r:id="rId14"/>
    <p:sldLayoutId id="2147483723" r:id="rId15"/>
    <p:sldLayoutId id="2147483725" r:id="rId16"/>
    <p:sldLayoutId id="2147483673" r:id="rId17"/>
    <p:sldLayoutId id="2147483653" r:id="rId18"/>
    <p:sldLayoutId id="2147483722" r:id="rId19"/>
    <p:sldLayoutId id="2147483693" r:id="rId20"/>
    <p:sldLayoutId id="2147483701" r:id="rId21"/>
    <p:sldLayoutId id="2147483668" r:id="rId22"/>
    <p:sldLayoutId id="2147483707" r:id="rId23"/>
    <p:sldLayoutId id="2147483714" r:id="rId24"/>
    <p:sldLayoutId id="2147483657" r:id="rId25"/>
    <p:sldLayoutId id="2147483679" r:id="rId26"/>
    <p:sldLayoutId id="2147483661" r:id="rId27"/>
    <p:sldLayoutId id="2147483678" r:id="rId28"/>
    <p:sldLayoutId id="2147483663" r:id="rId29"/>
    <p:sldLayoutId id="2147483667" r:id="rId30"/>
    <p:sldLayoutId id="2147483726" r:id="rId31"/>
    <p:sldLayoutId id="2147483688" r:id="rId32"/>
    <p:sldLayoutId id="2147483655" r:id="rId33"/>
    <p:sldLayoutId id="2147483727" r:id="rId34"/>
    <p:sldLayoutId id="2147483740" r:id="rId35"/>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j-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12FD966-9CAC-4B67-89DE-6E0EE2F9D19F}"/>
              </a:ext>
            </a:extLst>
          </p:cNvPr>
          <p:cNvSpPr>
            <a:spLocks noGrp="1"/>
          </p:cNvSpPr>
          <p:nvPr>
            <p:ph type="body" sz="quarter" idx="12"/>
          </p:nvPr>
        </p:nvSpPr>
        <p:spPr/>
        <p:txBody>
          <a:bodyPr/>
          <a:lstStyle/>
          <a:p>
            <a:r>
              <a:rPr lang="en-GB" dirty="0"/>
              <a:t>Adam Shackleton</a:t>
            </a:r>
          </a:p>
        </p:txBody>
      </p:sp>
      <p:sp>
        <p:nvSpPr>
          <p:cNvPr id="4" name="Title 3">
            <a:extLst>
              <a:ext uri="{FF2B5EF4-FFF2-40B4-BE49-F238E27FC236}">
                <a16:creationId xmlns:a16="http://schemas.microsoft.com/office/drawing/2014/main" id="{B55C1A3E-A84F-4E58-80E2-64FD0D865FFA}"/>
              </a:ext>
            </a:extLst>
          </p:cNvPr>
          <p:cNvSpPr>
            <a:spLocks noGrp="1"/>
          </p:cNvSpPr>
          <p:nvPr>
            <p:ph type="ctrTitle"/>
          </p:nvPr>
        </p:nvSpPr>
        <p:spPr/>
        <p:txBody>
          <a:bodyPr/>
          <a:lstStyle/>
          <a:p>
            <a:r>
              <a:rPr lang="en-GB" dirty="0"/>
              <a:t>ASIS Academy</a:t>
            </a:r>
          </a:p>
        </p:txBody>
      </p:sp>
      <p:sp>
        <p:nvSpPr>
          <p:cNvPr id="6" name="Text Placeholder 5">
            <a:extLst>
              <a:ext uri="{FF2B5EF4-FFF2-40B4-BE49-F238E27FC236}">
                <a16:creationId xmlns:a16="http://schemas.microsoft.com/office/drawing/2014/main" id="{714EE954-6227-4EF0-BF6D-1DD225026175}"/>
              </a:ext>
            </a:extLst>
          </p:cNvPr>
          <p:cNvSpPr>
            <a:spLocks noGrp="1"/>
          </p:cNvSpPr>
          <p:nvPr>
            <p:ph type="body" sz="quarter" idx="13"/>
          </p:nvPr>
        </p:nvSpPr>
        <p:spPr/>
        <p:txBody>
          <a:bodyPr/>
          <a:lstStyle/>
          <a:p>
            <a:r>
              <a:rPr lang="en-GB" dirty="0"/>
              <a:t>Automation by Scripting</a:t>
            </a:r>
          </a:p>
        </p:txBody>
      </p:sp>
    </p:spTree>
    <p:extLst>
      <p:ext uri="{BB962C8B-B14F-4D97-AF65-F5344CB8AC3E}">
        <p14:creationId xmlns:p14="http://schemas.microsoft.com/office/powerpoint/2010/main" val="20197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7781-F94A-4664-A9DB-365270EE5BAB}"/>
              </a:ext>
            </a:extLst>
          </p:cNvPr>
          <p:cNvSpPr>
            <a:spLocks noGrp="1"/>
          </p:cNvSpPr>
          <p:nvPr>
            <p:ph type="title"/>
          </p:nvPr>
        </p:nvSpPr>
        <p:spPr/>
        <p:txBody>
          <a:bodyPr/>
          <a:lstStyle/>
          <a:p>
            <a:r>
              <a:rPr lang="en-GB" dirty="0"/>
              <a:t>SQL – Inserting, updating, and deleting data</a:t>
            </a:r>
          </a:p>
        </p:txBody>
      </p:sp>
      <p:sp>
        <p:nvSpPr>
          <p:cNvPr id="3" name="Content Placeholder 2">
            <a:extLst>
              <a:ext uri="{FF2B5EF4-FFF2-40B4-BE49-F238E27FC236}">
                <a16:creationId xmlns:a16="http://schemas.microsoft.com/office/drawing/2014/main" id="{EC660194-26D5-4642-ABCB-B0C6C56D0D40}"/>
              </a:ext>
            </a:extLst>
          </p:cNvPr>
          <p:cNvSpPr>
            <a:spLocks noGrp="1"/>
          </p:cNvSpPr>
          <p:nvPr>
            <p:ph sz="quarter" idx="10"/>
          </p:nvPr>
        </p:nvSpPr>
        <p:spPr/>
        <p:txBody>
          <a:bodyPr/>
          <a:lstStyle/>
          <a:p>
            <a:r>
              <a:rPr lang="en-GB" dirty="0"/>
              <a:t>To add records to an existing table, we use the INSERT statement, this can be done by adding specific values, or by selecting some data from another table.</a:t>
            </a:r>
          </a:p>
          <a:p>
            <a:endParaRPr lang="en-GB" dirty="0"/>
          </a:p>
          <a:p>
            <a:endParaRPr lang="en-GB" dirty="0"/>
          </a:p>
          <a:p>
            <a:endParaRPr lang="en-GB" dirty="0"/>
          </a:p>
          <a:p>
            <a:r>
              <a:rPr lang="en-GB" dirty="0"/>
              <a:t>If you want to update some date, use and UPDATE statement</a:t>
            </a:r>
          </a:p>
          <a:p>
            <a:endParaRPr lang="en-GB" dirty="0"/>
          </a:p>
          <a:p>
            <a:endParaRPr lang="en-GB" dirty="0"/>
          </a:p>
          <a:p>
            <a:r>
              <a:rPr lang="en-GB" dirty="0"/>
              <a:t>Delete data with a DELETE statement (no need to specify columns here as the whole row is always deleted)</a:t>
            </a:r>
          </a:p>
          <a:p>
            <a:endParaRPr lang="en-GB" dirty="0"/>
          </a:p>
          <a:p>
            <a:endParaRPr lang="en-GB" dirty="0"/>
          </a:p>
          <a:p>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a:p>
            <a:endParaRPr lang="en-GB" dirty="0"/>
          </a:p>
        </p:txBody>
      </p:sp>
      <p:pic>
        <p:nvPicPr>
          <p:cNvPr id="5" name="Picture 4">
            <a:extLst>
              <a:ext uri="{FF2B5EF4-FFF2-40B4-BE49-F238E27FC236}">
                <a16:creationId xmlns:a16="http://schemas.microsoft.com/office/drawing/2014/main" id="{2D1AA48B-1222-4C98-89CD-3C4B250B5CCA}"/>
              </a:ext>
            </a:extLst>
          </p:cNvPr>
          <p:cNvPicPr>
            <a:picLocks noChangeAspect="1"/>
          </p:cNvPicPr>
          <p:nvPr/>
        </p:nvPicPr>
        <p:blipFill>
          <a:blip r:embed="rId3"/>
          <a:stretch>
            <a:fillRect/>
          </a:stretch>
        </p:blipFill>
        <p:spPr>
          <a:xfrm>
            <a:off x="380999" y="2114367"/>
            <a:ext cx="4782217" cy="1314633"/>
          </a:xfrm>
          <a:prstGeom prst="rect">
            <a:avLst/>
          </a:prstGeom>
        </p:spPr>
      </p:pic>
      <p:pic>
        <p:nvPicPr>
          <p:cNvPr id="7" name="Picture 6">
            <a:extLst>
              <a:ext uri="{FF2B5EF4-FFF2-40B4-BE49-F238E27FC236}">
                <a16:creationId xmlns:a16="http://schemas.microsoft.com/office/drawing/2014/main" id="{B2538B9B-5E83-4F56-B04F-A043C821665D}"/>
              </a:ext>
            </a:extLst>
          </p:cNvPr>
          <p:cNvPicPr>
            <a:picLocks noChangeAspect="1"/>
          </p:cNvPicPr>
          <p:nvPr/>
        </p:nvPicPr>
        <p:blipFill>
          <a:blip r:embed="rId4"/>
          <a:stretch>
            <a:fillRect/>
          </a:stretch>
        </p:blipFill>
        <p:spPr>
          <a:xfrm>
            <a:off x="380999" y="3970212"/>
            <a:ext cx="2448267" cy="600159"/>
          </a:xfrm>
          <a:prstGeom prst="rect">
            <a:avLst/>
          </a:prstGeom>
        </p:spPr>
      </p:pic>
      <p:pic>
        <p:nvPicPr>
          <p:cNvPr id="9" name="Picture 8">
            <a:extLst>
              <a:ext uri="{FF2B5EF4-FFF2-40B4-BE49-F238E27FC236}">
                <a16:creationId xmlns:a16="http://schemas.microsoft.com/office/drawing/2014/main" id="{FBCDDDFE-DD6F-4AFE-8666-781B2118F639}"/>
              </a:ext>
            </a:extLst>
          </p:cNvPr>
          <p:cNvPicPr>
            <a:picLocks noChangeAspect="1"/>
          </p:cNvPicPr>
          <p:nvPr/>
        </p:nvPicPr>
        <p:blipFill>
          <a:blip r:embed="rId5"/>
          <a:stretch>
            <a:fillRect/>
          </a:stretch>
        </p:blipFill>
        <p:spPr>
          <a:xfrm>
            <a:off x="380999" y="5682897"/>
            <a:ext cx="1800476" cy="400106"/>
          </a:xfrm>
          <a:prstGeom prst="rect">
            <a:avLst/>
          </a:prstGeom>
        </p:spPr>
      </p:pic>
    </p:spTree>
    <p:extLst>
      <p:ext uri="{BB962C8B-B14F-4D97-AF65-F5344CB8AC3E}">
        <p14:creationId xmlns:p14="http://schemas.microsoft.com/office/powerpoint/2010/main" val="4231443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7781-F94A-4664-A9DB-365270EE5BAB}"/>
              </a:ext>
            </a:extLst>
          </p:cNvPr>
          <p:cNvSpPr>
            <a:spLocks noGrp="1"/>
          </p:cNvSpPr>
          <p:nvPr>
            <p:ph type="title"/>
          </p:nvPr>
        </p:nvSpPr>
        <p:spPr/>
        <p:txBody>
          <a:bodyPr/>
          <a:lstStyle/>
          <a:p>
            <a:r>
              <a:rPr lang="en-GB" dirty="0"/>
              <a:t>SQL – Creating databases and tables</a:t>
            </a:r>
          </a:p>
        </p:txBody>
      </p:sp>
      <p:sp>
        <p:nvSpPr>
          <p:cNvPr id="3" name="Content Placeholder 2">
            <a:extLst>
              <a:ext uri="{FF2B5EF4-FFF2-40B4-BE49-F238E27FC236}">
                <a16:creationId xmlns:a16="http://schemas.microsoft.com/office/drawing/2014/main" id="{EC660194-26D5-4642-ABCB-B0C6C56D0D40}"/>
              </a:ext>
            </a:extLst>
          </p:cNvPr>
          <p:cNvSpPr>
            <a:spLocks noGrp="1"/>
          </p:cNvSpPr>
          <p:nvPr>
            <p:ph sz="quarter" idx="10"/>
          </p:nvPr>
        </p:nvSpPr>
        <p:spPr/>
        <p:txBody>
          <a:bodyPr/>
          <a:lstStyle/>
          <a:p>
            <a:r>
              <a:rPr lang="en-GB" dirty="0"/>
              <a:t>Generally speaking, you can’t create a database from Python (SQLite is an exception to this), for MySQL or PostgreSQL or most others you have to set up the database in advance before you can access it. </a:t>
            </a:r>
          </a:p>
          <a:p>
            <a:r>
              <a:rPr lang="en-GB" dirty="0"/>
              <a:t>Once that’s done however, everything else can be done with SQL.</a:t>
            </a:r>
          </a:p>
          <a:p>
            <a:endParaRPr lang="en-GB" dirty="0"/>
          </a:p>
          <a:p>
            <a:endParaRPr lang="en-GB" dirty="0"/>
          </a:p>
          <a:p>
            <a:endParaRPr lang="en-GB" dirty="0"/>
          </a:p>
          <a:p>
            <a:endParaRPr lang="en-GB" dirty="0"/>
          </a:p>
          <a:p>
            <a:endParaRPr lang="en-GB" dirty="0"/>
          </a:p>
          <a:p>
            <a:r>
              <a:rPr lang="en-GB" dirty="0"/>
              <a:t>SQLite has pretty limited options for manipulating existing tables, but other databases have much more options</a:t>
            </a:r>
          </a:p>
          <a:p>
            <a:endParaRPr lang="en-GB" dirty="0"/>
          </a:p>
          <a:p>
            <a:endParaRPr lang="en-GB" dirty="0"/>
          </a:p>
          <a:p>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a:p>
            <a:endParaRPr lang="en-GB" dirty="0"/>
          </a:p>
        </p:txBody>
      </p:sp>
      <p:pic>
        <p:nvPicPr>
          <p:cNvPr id="6" name="Picture 5">
            <a:extLst>
              <a:ext uri="{FF2B5EF4-FFF2-40B4-BE49-F238E27FC236}">
                <a16:creationId xmlns:a16="http://schemas.microsoft.com/office/drawing/2014/main" id="{A9D1CA73-8EC1-4F12-9A19-A875D6F95FA8}"/>
              </a:ext>
            </a:extLst>
          </p:cNvPr>
          <p:cNvPicPr>
            <a:picLocks noChangeAspect="1"/>
          </p:cNvPicPr>
          <p:nvPr/>
        </p:nvPicPr>
        <p:blipFill>
          <a:blip r:embed="rId3"/>
          <a:stretch>
            <a:fillRect/>
          </a:stretch>
        </p:blipFill>
        <p:spPr>
          <a:xfrm>
            <a:off x="380999" y="3003644"/>
            <a:ext cx="3134162" cy="1895740"/>
          </a:xfrm>
          <a:prstGeom prst="rect">
            <a:avLst/>
          </a:prstGeom>
        </p:spPr>
      </p:pic>
    </p:spTree>
    <p:extLst>
      <p:ext uri="{BB962C8B-B14F-4D97-AF65-F5344CB8AC3E}">
        <p14:creationId xmlns:p14="http://schemas.microsoft.com/office/powerpoint/2010/main" val="287515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5D88-1EBB-4402-8992-787B1D7AEBF1}"/>
              </a:ext>
            </a:extLst>
          </p:cNvPr>
          <p:cNvSpPr>
            <a:spLocks noGrp="1"/>
          </p:cNvSpPr>
          <p:nvPr>
            <p:ph type="title"/>
          </p:nvPr>
        </p:nvSpPr>
        <p:spPr/>
        <p:txBody>
          <a:bodyPr/>
          <a:lstStyle/>
          <a:p>
            <a:r>
              <a:rPr lang="en-GB" dirty="0"/>
              <a:t>Accessing databases with Python</a:t>
            </a:r>
          </a:p>
        </p:txBody>
      </p:sp>
      <p:sp>
        <p:nvSpPr>
          <p:cNvPr id="3" name="Content Placeholder 2">
            <a:extLst>
              <a:ext uri="{FF2B5EF4-FFF2-40B4-BE49-F238E27FC236}">
                <a16:creationId xmlns:a16="http://schemas.microsoft.com/office/drawing/2014/main" id="{C054CC6D-061F-4854-A5C9-E34D3EC09271}"/>
              </a:ext>
            </a:extLst>
          </p:cNvPr>
          <p:cNvSpPr>
            <a:spLocks noGrp="1"/>
          </p:cNvSpPr>
          <p:nvPr>
            <p:ph sz="quarter" idx="10"/>
          </p:nvPr>
        </p:nvSpPr>
        <p:spPr/>
        <p:txBody>
          <a:bodyPr/>
          <a:lstStyle/>
          <a:p>
            <a:r>
              <a:rPr lang="en-GB" dirty="0"/>
              <a:t>To interact with the DBMS, we need a library specific to the DBMS we’re using.</a:t>
            </a:r>
          </a:p>
          <a:p>
            <a:r>
              <a:rPr lang="en-GB" dirty="0"/>
              <a:t>SQLite has a python library included in the standard library, but for any other database you’re likely to have to install one from pip</a:t>
            </a:r>
          </a:p>
          <a:p>
            <a:endParaRPr lang="en-GB" dirty="0"/>
          </a:p>
          <a:p>
            <a:endParaRPr lang="en-GB" dirty="0"/>
          </a:p>
          <a:p>
            <a:r>
              <a:rPr lang="en-GB" dirty="0"/>
              <a:t>For these sessions we’ll be using SQLite as everyone already has it with their python installation</a:t>
            </a:r>
          </a:p>
          <a:p>
            <a:r>
              <a:rPr lang="en-GB" dirty="0"/>
              <a:t>Three steps to be aware of:</a:t>
            </a:r>
          </a:p>
          <a:p>
            <a:pPr marL="457200" indent="-457200">
              <a:buAutoNum type="arabicPeriod"/>
            </a:pPr>
            <a:r>
              <a:rPr lang="en-GB" dirty="0"/>
              <a:t>The first thing to do is create a connection object</a:t>
            </a:r>
          </a:p>
          <a:p>
            <a:pPr marL="457200" indent="-457200">
              <a:buAutoNum type="arabicPeriod"/>
            </a:pPr>
            <a:r>
              <a:rPr lang="en-GB" dirty="0"/>
              <a:t>That connection object has a cursor, this is the thing that executes your query</a:t>
            </a:r>
          </a:p>
          <a:p>
            <a:pPr marL="457200" indent="-457200">
              <a:buAutoNum type="arabicPeriod"/>
            </a:pPr>
            <a:r>
              <a:rPr lang="en-GB" dirty="0"/>
              <a:t>Once a query is executed the connection must either commit the action, or fetch the result</a:t>
            </a:r>
          </a:p>
        </p:txBody>
      </p:sp>
      <p:pic>
        <p:nvPicPr>
          <p:cNvPr id="5" name="Picture 4">
            <a:extLst>
              <a:ext uri="{FF2B5EF4-FFF2-40B4-BE49-F238E27FC236}">
                <a16:creationId xmlns:a16="http://schemas.microsoft.com/office/drawing/2014/main" id="{1D9BB23C-0B70-4A2E-9125-6526A5758E02}"/>
              </a:ext>
            </a:extLst>
          </p:cNvPr>
          <p:cNvPicPr>
            <a:picLocks noChangeAspect="1"/>
          </p:cNvPicPr>
          <p:nvPr/>
        </p:nvPicPr>
        <p:blipFill>
          <a:blip r:embed="rId2"/>
          <a:stretch>
            <a:fillRect/>
          </a:stretch>
        </p:blipFill>
        <p:spPr>
          <a:xfrm>
            <a:off x="380999" y="2619262"/>
            <a:ext cx="4563112" cy="809738"/>
          </a:xfrm>
          <a:prstGeom prst="rect">
            <a:avLst/>
          </a:prstGeom>
        </p:spPr>
      </p:pic>
    </p:spTree>
    <p:extLst>
      <p:ext uri="{BB962C8B-B14F-4D97-AF65-F5344CB8AC3E}">
        <p14:creationId xmlns:p14="http://schemas.microsoft.com/office/powerpoint/2010/main" val="3276131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5D88-1EBB-4402-8992-787B1D7AEBF1}"/>
              </a:ext>
            </a:extLst>
          </p:cNvPr>
          <p:cNvSpPr>
            <a:spLocks noGrp="1"/>
          </p:cNvSpPr>
          <p:nvPr>
            <p:ph type="title"/>
          </p:nvPr>
        </p:nvSpPr>
        <p:spPr/>
        <p:txBody>
          <a:bodyPr/>
          <a:lstStyle/>
          <a:p>
            <a:r>
              <a:rPr lang="en-GB" dirty="0"/>
              <a:t>Accessing databases with Python</a:t>
            </a:r>
          </a:p>
        </p:txBody>
      </p:sp>
      <p:sp>
        <p:nvSpPr>
          <p:cNvPr id="3" name="Content Placeholder 2">
            <a:extLst>
              <a:ext uri="{FF2B5EF4-FFF2-40B4-BE49-F238E27FC236}">
                <a16:creationId xmlns:a16="http://schemas.microsoft.com/office/drawing/2014/main" id="{C054CC6D-061F-4854-A5C9-E34D3EC09271}"/>
              </a:ext>
            </a:extLst>
          </p:cNvPr>
          <p:cNvSpPr>
            <a:spLocks noGrp="1"/>
          </p:cNvSpPr>
          <p:nvPr>
            <p:ph sz="quarter" idx="10"/>
          </p:nvPr>
        </p:nvSpPr>
        <p:spPr/>
        <p:txBody>
          <a:bodyPr/>
          <a:lstStyle/>
          <a:p>
            <a:r>
              <a:rPr lang="en-GB" dirty="0"/>
              <a:t>Setup a connection to our SQLite database, if it doesn’t exist already, this will create it</a:t>
            </a:r>
          </a:p>
          <a:p>
            <a:endParaRPr lang="en-GB" dirty="0"/>
          </a:p>
          <a:p>
            <a:endParaRPr lang="en-GB" dirty="0"/>
          </a:p>
          <a:p>
            <a:r>
              <a:rPr lang="en-GB" dirty="0"/>
              <a:t>Create a table in the database</a:t>
            </a:r>
          </a:p>
          <a:p>
            <a:endParaRPr lang="en-GB" dirty="0"/>
          </a:p>
          <a:p>
            <a:endParaRPr lang="en-GB" dirty="0"/>
          </a:p>
        </p:txBody>
      </p:sp>
      <p:pic>
        <p:nvPicPr>
          <p:cNvPr id="6" name="Picture 5">
            <a:extLst>
              <a:ext uri="{FF2B5EF4-FFF2-40B4-BE49-F238E27FC236}">
                <a16:creationId xmlns:a16="http://schemas.microsoft.com/office/drawing/2014/main" id="{A499D7D0-68C3-4C08-AD8C-DAD72FC1CD66}"/>
              </a:ext>
            </a:extLst>
          </p:cNvPr>
          <p:cNvPicPr>
            <a:picLocks noChangeAspect="1"/>
          </p:cNvPicPr>
          <p:nvPr/>
        </p:nvPicPr>
        <p:blipFill>
          <a:blip r:embed="rId2"/>
          <a:stretch>
            <a:fillRect/>
          </a:stretch>
        </p:blipFill>
        <p:spPr>
          <a:xfrm>
            <a:off x="380999" y="1810107"/>
            <a:ext cx="8907118" cy="457264"/>
          </a:xfrm>
          <a:prstGeom prst="rect">
            <a:avLst/>
          </a:prstGeom>
        </p:spPr>
      </p:pic>
      <p:pic>
        <p:nvPicPr>
          <p:cNvPr id="8" name="Picture 7">
            <a:extLst>
              <a:ext uri="{FF2B5EF4-FFF2-40B4-BE49-F238E27FC236}">
                <a16:creationId xmlns:a16="http://schemas.microsoft.com/office/drawing/2014/main" id="{A12C0A5A-8A16-4221-8F1A-ADDF3102A274}"/>
              </a:ext>
            </a:extLst>
          </p:cNvPr>
          <p:cNvPicPr>
            <a:picLocks noChangeAspect="1"/>
          </p:cNvPicPr>
          <p:nvPr/>
        </p:nvPicPr>
        <p:blipFill>
          <a:blip r:embed="rId3"/>
          <a:stretch>
            <a:fillRect/>
          </a:stretch>
        </p:blipFill>
        <p:spPr>
          <a:xfrm>
            <a:off x="380999" y="3257238"/>
            <a:ext cx="3372321" cy="2229161"/>
          </a:xfrm>
          <a:prstGeom prst="rect">
            <a:avLst/>
          </a:prstGeom>
        </p:spPr>
      </p:pic>
    </p:spTree>
    <p:extLst>
      <p:ext uri="{BB962C8B-B14F-4D97-AF65-F5344CB8AC3E}">
        <p14:creationId xmlns:p14="http://schemas.microsoft.com/office/powerpoint/2010/main" val="2145114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5D88-1EBB-4402-8992-787B1D7AEBF1}"/>
              </a:ext>
            </a:extLst>
          </p:cNvPr>
          <p:cNvSpPr>
            <a:spLocks noGrp="1"/>
          </p:cNvSpPr>
          <p:nvPr>
            <p:ph type="title"/>
          </p:nvPr>
        </p:nvSpPr>
        <p:spPr/>
        <p:txBody>
          <a:bodyPr/>
          <a:lstStyle/>
          <a:p>
            <a:r>
              <a:rPr lang="en-GB" dirty="0"/>
              <a:t>Accessing databases with Python</a:t>
            </a:r>
          </a:p>
        </p:txBody>
      </p:sp>
      <p:sp>
        <p:nvSpPr>
          <p:cNvPr id="3" name="Content Placeholder 2">
            <a:extLst>
              <a:ext uri="{FF2B5EF4-FFF2-40B4-BE49-F238E27FC236}">
                <a16:creationId xmlns:a16="http://schemas.microsoft.com/office/drawing/2014/main" id="{C054CC6D-061F-4854-A5C9-E34D3EC09271}"/>
              </a:ext>
            </a:extLst>
          </p:cNvPr>
          <p:cNvSpPr>
            <a:spLocks noGrp="1"/>
          </p:cNvSpPr>
          <p:nvPr>
            <p:ph sz="quarter" idx="10"/>
          </p:nvPr>
        </p:nvSpPr>
        <p:spPr/>
        <p:txBody>
          <a:bodyPr/>
          <a:lstStyle/>
          <a:p>
            <a:r>
              <a:rPr lang="en-GB" dirty="0"/>
              <a:t>Populate the table with some data</a:t>
            </a:r>
          </a:p>
          <a:p>
            <a:endParaRPr lang="en-GB" dirty="0"/>
          </a:p>
          <a:p>
            <a:endParaRPr lang="en-GB" dirty="0"/>
          </a:p>
          <a:p>
            <a:endParaRPr lang="en-GB" dirty="0"/>
          </a:p>
          <a:p>
            <a:endParaRPr lang="en-GB" dirty="0"/>
          </a:p>
          <a:p>
            <a:endParaRPr lang="en-GB" dirty="0"/>
          </a:p>
          <a:p>
            <a:r>
              <a:rPr lang="en-GB" dirty="0"/>
              <a:t>Select that data back and print it out</a:t>
            </a:r>
          </a:p>
          <a:p>
            <a:endParaRPr lang="en-GB" dirty="0"/>
          </a:p>
        </p:txBody>
      </p:sp>
      <p:pic>
        <p:nvPicPr>
          <p:cNvPr id="5" name="Picture 4">
            <a:extLst>
              <a:ext uri="{FF2B5EF4-FFF2-40B4-BE49-F238E27FC236}">
                <a16:creationId xmlns:a16="http://schemas.microsoft.com/office/drawing/2014/main" id="{3AF5E77D-323F-4D0E-A1D3-FA72FA21C556}"/>
              </a:ext>
            </a:extLst>
          </p:cNvPr>
          <p:cNvPicPr>
            <a:picLocks noChangeAspect="1"/>
          </p:cNvPicPr>
          <p:nvPr/>
        </p:nvPicPr>
        <p:blipFill>
          <a:blip r:embed="rId2"/>
          <a:stretch>
            <a:fillRect/>
          </a:stretch>
        </p:blipFill>
        <p:spPr>
          <a:xfrm>
            <a:off x="380999" y="1693079"/>
            <a:ext cx="2821745" cy="2266078"/>
          </a:xfrm>
          <a:prstGeom prst="rect">
            <a:avLst/>
          </a:prstGeom>
        </p:spPr>
      </p:pic>
      <p:pic>
        <p:nvPicPr>
          <p:cNvPr id="9" name="Picture 8">
            <a:extLst>
              <a:ext uri="{FF2B5EF4-FFF2-40B4-BE49-F238E27FC236}">
                <a16:creationId xmlns:a16="http://schemas.microsoft.com/office/drawing/2014/main" id="{216E2D92-A340-4BBB-AE4D-E87A531A17BB}"/>
              </a:ext>
            </a:extLst>
          </p:cNvPr>
          <p:cNvPicPr>
            <a:picLocks noChangeAspect="1"/>
          </p:cNvPicPr>
          <p:nvPr/>
        </p:nvPicPr>
        <p:blipFill>
          <a:blip r:embed="rId3"/>
          <a:stretch>
            <a:fillRect/>
          </a:stretch>
        </p:blipFill>
        <p:spPr>
          <a:xfrm>
            <a:off x="380999" y="4542154"/>
            <a:ext cx="4077269" cy="1362265"/>
          </a:xfrm>
          <a:prstGeom prst="rect">
            <a:avLst/>
          </a:prstGeom>
        </p:spPr>
      </p:pic>
      <p:pic>
        <p:nvPicPr>
          <p:cNvPr id="11" name="Picture 10">
            <a:extLst>
              <a:ext uri="{FF2B5EF4-FFF2-40B4-BE49-F238E27FC236}">
                <a16:creationId xmlns:a16="http://schemas.microsoft.com/office/drawing/2014/main" id="{AC30BF50-E82A-4D99-BCAD-F35BD61934F1}"/>
              </a:ext>
            </a:extLst>
          </p:cNvPr>
          <p:cNvPicPr>
            <a:picLocks noChangeAspect="1"/>
          </p:cNvPicPr>
          <p:nvPr/>
        </p:nvPicPr>
        <p:blipFill>
          <a:blip r:embed="rId4"/>
          <a:stretch>
            <a:fillRect/>
          </a:stretch>
        </p:blipFill>
        <p:spPr>
          <a:xfrm>
            <a:off x="5204090" y="4637416"/>
            <a:ext cx="4429743" cy="1171739"/>
          </a:xfrm>
          <a:prstGeom prst="rect">
            <a:avLst/>
          </a:prstGeom>
        </p:spPr>
      </p:pic>
    </p:spTree>
    <p:extLst>
      <p:ext uri="{BB962C8B-B14F-4D97-AF65-F5344CB8AC3E}">
        <p14:creationId xmlns:p14="http://schemas.microsoft.com/office/powerpoint/2010/main" val="642669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CC8E-4B25-4BC3-8534-4DC5D04019EB}"/>
              </a:ext>
            </a:extLst>
          </p:cNvPr>
          <p:cNvSpPr>
            <a:spLocks noGrp="1"/>
          </p:cNvSpPr>
          <p:nvPr>
            <p:ph type="title"/>
          </p:nvPr>
        </p:nvSpPr>
        <p:spPr/>
        <p:txBody>
          <a:bodyPr/>
          <a:lstStyle/>
          <a:p>
            <a:r>
              <a:rPr lang="en-GB" dirty="0"/>
              <a:t>Further reading – Object-relational Mapper</a:t>
            </a:r>
          </a:p>
        </p:txBody>
      </p:sp>
      <p:sp>
        <p:nvSpPr>
          <p:cNvPr id="3" name="Content Placeholder 2">
            <a:extLst>
              <a:ext uri="{FF2B5EF4-FFF2-40B4-BE49-F238E27FC236}">
                <a16:creationId xmlns:a16="http://schemas.microsoft.com/office/drawing/2014/main" id="{3A2CB454-D5AF-46E4-92A5-022605C3C1BE}"/>
              </a:ext>
            </a:extLst>
          </p:cNvPr>
          <p:cNvSpPr>
            <a:spLocks noGrp="1"/>
          </p:cNvSpPr>
          <p:nvPr>
            <p:ph sz="quarter" idx="10"/>
          </p:nvPr>
        </p:nvSpPr>
        <p:spPr/>
        <p:txBody>
          <a:bodyPr/>
          <a:lstStyle/>
          <a:p>
            <a:r>
              <a:rPr lang="en-GB" dirty="0"/>
              <a:t>Think of an ORM as the SDK of databases.</a:t>
            </a:r>
          </a:p>
          <a:p>
            <a:r>
              <a:rPr lang="en-GB" dirty="0"/>
              <a:t>It abstracts the actual SQL statements into more python-friendly objects.</a:t>
            </a:r>
          </a:p>
          <a:p>
            <a:r>
              <a:rPr lang="en-GB" dirty="0"/>
              <a:t>Allows developers to write Python rather than SQL in order to select, update, delete, or insert data into tables.</a:t>
            </a:r>
          </a:p>
          <a:p>
            <a:r>
              <a:rPr lang="en-GB" dirty="0"/>
              <a:t>This is particularly useful if you are going to use different databases in a development and production environment which would otherwise require different SQL syntax depending on the environment.</a:t>
            </a:r>
          </a:p>
        </p:txBody>
      </p:sp>
      <p:pic>
        <p:nvPicPr>
          <p:cNvPr id="6" name="Picture 5">
            <a:extLst>
              <a:ext uri="{FF2B5EF4-FFF2-40B4-BE49-F238E27FC236}">
                <a16:creationId xmlns:a16="http://schemas.microsoft.com/office/drawing/2014/main" id="{DA4D0DAD-45E2-405F-A7B0-B45ECB77F413}"/>
              </a:ext>
            </a:extLst>
          </p:cNvPr>
          <p:cNvPicPr>
            <a:picLocks noChangeAspect="1"/>
          </p:cNvPicPr>
          <p:nvPr/>
        </p:nvPicPr>
        <p:blipFill>
          <a:blip r:embed="rId2"/>
          <a:stretch>
            <a:fillRect/>
          </a:stretch>
        </p:blipFill>
        <p:spPr>
          <a:xfrm>
            <a:off x="2373347" y="4191915"/>
            <a:ext cx="6530906" cy="1813717"/>
          </a:xfrm>
          <a:prstGeom prst="rect">
            <a:avLst/>
          </a:prstGeom>
        </p:spPr>
      </p:pic>
    </p:spTree>
    <p:extLst>
      <p:ext uri="{BB962C8B-B14F-4D97-AF65-F5344CB8AC3E}">
        <p14:creationId xmlns:p14="http://schemas.microsoft.com/office/powerpoint/2010/main" val="1878015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85245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97B9-BE49-4796-AB72-DADF5344FBAD}"/>
              </a:ext>
            </a:extLst>
          </p:cNvPr>
          <p:cNvSpPr>
            <a:spLocks noGrp="1"/>
          </p:cNvSpPr>
          <p:nvPr>
            <p:ph type="title"/>
          </p:nvPr>
        </p:nvSpPr>
        <p:spPr/>
        <p:txBody>
          <a:bodyPr/>
          <a:lstStyle/>
          <a:p>
            <a:r>
              <a:rPr lang="en-GB" dirty="0"/>
              <a:t>Checking it’s working – Hello World</a:t>
            </a:r>
          </a:p>
        </p:txBody>
      </p:sp>
      <p:sp>
        <p:nvSpPr>
          <p:cNvPr id="9" name="Content Placeholder 8">
            <a:extLst>
              <a:ext uri="{FF2B5EF4-FFF2-40B4-BE49-F238E27FC236}">
                <a16:creationId xmlns:a16="http://schemas.microsoft.com/office/drawing/2014/main" id="{723F6620-C996-4D85-834F-8128F481C366}"/>
              </a:ext>
            </a:extLst>
          </p:cNvPr>
          <p:cNvSpPr>
            <a:spLocks noGrp="1"/>
          </p:cNvSpPr>
          <p:nvPr>
            <p:ph sz="quarter" idx="10"/>
          </p:nvPr>
        </p:nvSpPr>
        <p:spPr/>
        <p:txBody>
          <a:bodyPr/>
          <a:lstStyle/>
          <a:p>
            <a:r>
              <a:rPr lang="en-GB" dirty="0"/>
              <a:t>Once Python and VS Code are installed, create a folder to hold your code and then open VS Code</a:t>
            </a:r>
          </a:p>
          <a:p>
            <a:r>
              <a:rPr lang="en-GB" dirty="0"/>
              <a:t>When it opens, click Open Folder… and select your desired location</a:t>
            </a:r>
          </a:p>
          <a:p>
            <a:endParaRPr lang="en-GB" dirty="0"/>
          </a:p>
          <a:p>
            <a:endParaRPr lang="en-GB" dirty="0"/>
          </a:p>
          <a:p>
            <a:endParaRPr lang="en-GB" dirty="0"/>
          </a:p>
          <a:p>
            <a:endParaRPr lang="en-GB" dirty="0"/>
          </a:p>
          <a:p>
            <a:endParaRPr lang="en-GB" dirty="0"/>
          </a:p>
          <a:p>
            <a:r>
              <a:rPr lang="en-GB" dirty="0"/>
              <a:t>From the Explorer, click the new file icon and call it hello.py</a:t>
            </a:r>
          </a:p>
          <a:p>
            <a:endParaRPr lang="en-GB" dirty="0"/>
          </a:p>
        </p:txBody>
      </p:sp>
      <p:pic>
        <p:nvPicPr>
          <p:cNvPr id="11" name="Picture 10">
            <a:extLst>
              <a:ext uri="{FF2B5EF4-FFF2-40B4-BE49-F238E27FC236}">
                <a16:creationId xmlns:a16="http://schemas.microsoft.com/office/drawing/2014/main" id="{315AB79D-5FCD-431C-89B6-B394987182D2}"/>
              </a:ext>
            </a:extLst>
          </p:cNvPr>
          <p:cNvPicPr>
            <a:picLocks noChangeAspect="1"/>
          </p:cNvPicPr>
          <p:nvPr/>
        </p:nvPicPr>
        <p:blipFill>
          <a:blip r:embed="rId2"/>
          <a:stretch>
            <a:fillRect/>
          </a:stretch>
        </p:blipFill>
        <p:spPr>
          <a:xfrm>
            <a:off x="380999" y="2260953"/>
            <a:ext cx="3200401" cy="2129324"/>
          </a:xfrm>
          <a:prstGeom prst="rect">
            <a:avLst/>
          </a:prstGeom>
        </p:spPr>
      </p:pic>
      <p:pic>
        <p:nvPicPr>
          <p:cNvPr id="13" name="Picture 12">
            <a:extLst>
              <a:ext uri="{FF2B5EF4-FFF2-40B4-BE49-F238E27FC236}">
                <a16:creationId xmlns:a16="http://schemas.microsoft.com/office/drawing/2014/main" id="{87B68AE1-5B26-40A6-807C-700C0EDEB4A5}"/>
              </a:ext>
            </a:extLst>
          </p:cNvPr>
          <p:cNvPicPr>
            <a:picLocks noChangeAspect="1"/>
          </p:cNvPicPr>
          <p:nvPr/>
        </p:nvPicPr>
        <p:blipFill>
          <a:blip r:embed="rId3"/>
          <a:stretch>
            <a:fillRect/>
          </a:stretch>
        </p:blipFill>
        <p:spPr>
          <a:xfrm>
            <a:off x="380999" y="4926280"/>
            <a:ext cx="3909399" cy="1120237"/>
          </a:xfrm>
          <a:prstGeom prst="rect">
            <a:avLst/>
          </a:prstGeom>
        </p:spPr>
      </p:pic>
    </p:spTree>
    <p:extLst>
      <p:ext uri="{BB962C8B-B14F-4D97-AF65-F5344CB8AC3E}">
        <p14:creationId xmlns:p14="http://schemas.microsoft.com/office/powerpoint/2010/main" val="13149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97B9-BE49-4796-AB72-DADF5344FBAD}"/>
              </a:ext>
            </a:extLst>
          </p:cNvPr>
          <p:cNvSpPr>
            <a:spLocks noGrp="1"/>
          </p:cNvSpPr>
          <p:nvPr>
            <p:ph type="title"/>
          </p:nvPr>
        </p:nvSpPr>
        <p:spPr/>
        <p:txBody>
          <a:bodyPr/>
          <a:lstStyle/>
          <a:p>
            <a:r>
              <a:rPr lang="en-GB" dirty="0"/>
              <a:t>Checking it’s working – Hello World</a:t>
            </a:r>
          </a:p>
        </p:txBody>
      </p:sp>
      <p:sp>
        <p:nvSpPr>
          <p:cNvPr id="9" name="Content Placeholder 8">
            <a:extLst>
              <a:ext uri="{FF2B5EF4-FFF2-40B4-BE49-F238E27FC236}">
                <a16:creationId xmlns:a16="http://schemas.microsoft.com/office/drawing/2014/main" id="{723F6620-C996-4D85-834F-8128F481C366}"/>
              </a:ext>
            </a:extLst>
          </p:cNvPr>
          <p:cNvSpPr>
            <a:spLocks noGrp="1"/>
          </p:cNvSpPr>
          <p:nvPr>
            <p:ph sz="quarter" idx="10"/>
          </p:nvPr>
        </p:nvSpPr>
        <p:spPr/>
        <p:txBody>
          <a:bodyPr/>
          <a:lstStyle/>
          <a:p>
            <a:r>
              <a:rPr lang="en-GB" dirty="0"/>
              <a:t>There’s a good chance VS Code will recognise that you are running a python file and ask you to install the python extension, if not, go to the Extensions icon and search for it</a:t>
            </a:r>
          </a:p>
          <a:p>
            <a:r>
              <a:rPr lang="en-GB" dirty="0"/>
              <a:t>Click the blue install button (shows as “Uninstall” in my screenshot)</a:t>
            </a:r>
          </a:p>
          <a:p>
            <a:endParaRPr lang="en-GB" dirty="0"/>
          </a:p>
          <a:p>
            <a:endParaRPr lang="en-GB" dirty="0"/>
          </a:p>
          <a:p>
            <a:endParaRPr lang="en-GB" dirty="0"/>
          </a:p>
          <a:p>
            <a:endParaRPr lang="en-GB" dirty="0"/>
          </a:p>
          <a:p>
            <a:endParaRPr lang="en-GB" dirty="0"/>
          </a:p>
          <a:p>
            <a:endParaRPr lang="en-GB" dirty="0"/>
          </a:p>
        </p:txBody>
      </p:sp>
      <p:pic>
        <p:nvPicPr>
          <p:cNvPr id="4" name="Picture 3">
            <a:extLst>
              <a:ext uri="{FF2B5EF4-FFF2-40B4-BE49-F238E27FC236}">
                <a16:creationId xmlns:a16="http://schemas.microsoft.com/office/drawing/2014/main" id="{7B168312-3CA7-44D7-88AE-6704E866E4B2}"/>
              </a:ext>
            </a:extLst>
          </p:cNvPr>
          <p:cNvPicPr>
            <a:picLocks noChangeAspect="1"/>
          </p:cNvPicPr>
          <p:nvPr/>
        </p:nvPicPr>
        <p:blipFill>
          <a:blip r:embed="rId2"/>
          <a:stretch>
            <a:fillRect/>
          </a:stretch>
        </p:blipFill>
        <p:spPr>
          <a:xfrm>
            <a:off x="380999" y="2788254"/>
            <a:ext cx="10813473" cy="2106993"/>
          </a:xfrm>
          <a:prstGeom prst="rect">
            <a:avLst/>
          </a:prstGeom>
        </p:spPr>
      </p:pic>
    </p:spTree>
    <p:extLst>
      <p:ext uri="{BB962C8B-B14F-4D97-AF65-F5344CB8AC3E}">
        <p14:creationId xmlns:p14="http://schemas.microsoft.com/office/powerpoint/2010/main" val="3782179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97B9-BE49-4796-AB72-DADF5344FBAD}"/>
              </a:ext>
            </a:extLst>
          </p:cNvPr>
          <p:cNvSpPr>
            <a:spLocks noGrp="1"/>
          </p:cNvSpPr>
          <p:nvPr>
            <p:ph type="title"/>
          </p:nvPr>
        </p:nvSpPr>
        <p:spPr/>
        <p:txBody>
          <a:bodyPr/>
          <a:lstStyle/>
          <a:p>
            <a:r>
              <a:rPr lang="en-GB" dirty="0"/>
              <a:t>Checking it’s working – Hello World</a:t>
            </a:r>
          </a:p>
        </p:txBody>
      </p:sp>
      <p:sp>
        <p:nvSpPr>
          <p:cNvPr id="9" name="Content Placeholder 8">
            <a:extLst>
              <a:ext uri="{FF2B5EF4-FFF2-40B4-BE49-F238E27FC236}">
                <a16:creationId xmlns:a16="http://schemas.microsoft.com/office/drawing/2014/main" id="{723F6620-C996-4D85-834F-8128F481C366}"/>
              </a:ext>
            </a:extLst>
          </p:cNvPr>
          <p:cNvSpPr>
            <a:spLocks noGrp="1"/>
          </p:cNvSpPr>
          <p:nvPr>
            <p:ph sz="quarter" idx="10"/>
          </p:nvPr>
        </p:nvSpPr>
        <p:spPr/>
        <p:txBody>
          <a:bodyPr/>
          <a:lstStyle/>
          <a:p>
            <a:r>
              <a:rPr lang="en-GB" dirty="0"/>
              <a:t>Once that’s done, go to your hello.py file and type print(“Hello, World”)</a:t>
            </a:r>
          </a:p>
          <a:p>
            <a:endParaRPr lang="en-GB" dirty="0"/>
          </a:p>
          <a:p>
            <a:endParaRPr lang="en-GB" dirty="0"/>
          </a:p>
          <a:p>
            <a:endParaRPr lang="en-GB" dirty="0"/>
          </a:p>
          <a:p>
            <a:endParaRPr lang="en-GB" dirty="0"/>
          </a:p>
          <a:p>
            <a:endParaRPr lang="en-GB" dirty="0"/>
          </a:p>
          <a:p>
            <a:endParaRPr lang="en-GB" dirty="0"/>
          </a:p>
          <a:p>
            <a:r>
              <a:rPr lang="en-GB" dirty="0"/>
              <a:t>Check that VS Code has recognised you have a Python interpreter, shown here as 3.9.7, and click the play button in the top right corner</a:t>
            </a:r>
          </a:p>
          <a:p>
            <a:endParaRPr lang="en-GB" dirty="0"/>
          </a:p>
          <a:p>
            <a:endParaRPr lang="en-GB" dirty="0"/>
          </a:p>
        </p:txBody>
      </p:sp>
      <p:pic>
        <p:nvPicPr>
          <p:cNvPr id="5" name="Picture 4">
            <a:extLst>
              <a:ext uri="{FF2B5EF4-FFF2-40B4-BE49-F238E27FC236}">
                <a16:creationId xmlns:a16="http://schemas.microsoft.com/office/drawing/2014/main" id="{72FF065E-2437-4992-82FC-FD53134AF8F9}"/>
              </a:ext>
            </a:extLst>
          </p:cNvPr>
          <p:cNvPicPr>
            <a:picLocks noChangeAspect="1"/>
          </p:cNvPicPr>
          <p:nvPr/>
        </p:nvPicPr>
        <p:blipFill>
          <a:blip r:embed="rId2"/>
          <a:stretch>
            <a:fillRect/>
          </a:stretch>
        </p:blipFill>
        <p:spPr>
          <a:xfrm>
            <a:off x="380999" y="1905581"/>
            <a:ext cx="8779001" cy="2575783"/>
          </a:xfrm>
          <a:prstGeom prst="rect">
            <a:avLst/>
          </a:prstGeom>
        </p:spPr>
      </p:pic>
      <p:pic>
        <p:nvPicPr>
          <p:cNvPr id="8" name="Picture 7">
            <a:extLst>
              <a:ext uri="{FF2B5EF4-FFF2-40B4-BE49-F238E27FC236}">
                <a16:creationId xmlns:a16="http://schemas.microsoft.com/office/drawing/2014/main" id="{0AF7B12C-9487-4302-89EC-FA660C6BF86E}"/>
              </a:ext>
            </a:extLst>
          </p:cNvPr>
          <p:cNvPicPr>
            <a:picLocks noChangeAspect="1"/>
          </p:cNvPicPr>
          <p:nvPr/>
        </p:nvPicPr>
        <p:blipFill>
          <a:blip r:embed="rId3"/>
          <a:stretch>
            <a:fillRect/>
          </a:stretch>
        </p:blipFill>
        <p:spPr>
          <a:xfrm>
            <a:off x="380999" y="5292354"/>
            <a:ext cx="6401355" cy="541067"/>
          </a:xfrm>
          <a:prstGeom prst="rect">
            <a:avLst/>
          </a:prstGeom>
        </p:spPr>
      </p:pic>
    </p:spTree>
    <p:extLst>
      <p:ext uri="{BB962C8B-B14F-4D97-AF65-F5344CB8AC3E}">
        <p14:creationId xmlns:p14="http://schemas.microsoft.com/office/powerpoint/2010/main" val="378084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6EAD19-D936-4F0F-814C-F46A0AB0298C}"/>
              </a:ext>
            </a:extLst>
          </p:cNvPr>
          <p:cNvSpPr>
            <a:spLocks noGrp="1"/>
          </p:cNvSpPr>
          <p:nvPr>
            <p:ph type="title"/>
          </p:nvPr>
        </p:nvSpPr>
        <p:spPr/>
        <p:txBody>
          <a:bodyPr/>
          <a:lstStyle/>
          <a:p>
            <a:r>
              <a:rPr lang="en-GB" dirty="0"/>
              <a:t>Course Agenda</a:t>
            </a:r>
          </a:p>
        </p:txBody>
      </p:sp>
      <p:sp>
        <p:nvSpPr>
          <p:cNvPr id="7" name="Content Placeholder 6">
            <a:extLst>
              <a:ext uri="{FF2B5EF4-FFF2-40B4-BE49-F238E27FC236}">
                <a16:creationId xmlns:a16="http://schemas.microsoft.com/office/drawing/2014/main" id="{39248549-2E82-4CC6-98F9-20B01CE68C99}"/>
              </a:ext>
            </a:extLst>
          </p:cNvPr>
          <p:cNvSpPr>
            <a:spLocks noGrp="1"/>
          </p:cNvSpPr>
          <p:nvPr>
            <p:ph sz="quarter" idx="10"/>
          </p:nvPr>
        </p:nvSpPr>
        <p:spPr/>
        <p:txBody>
          <a:bodyPr/>
          <a:lstStyle/>
          <a:p>
            <a:r>
              <a:rPr lang="en-GB" dirty="0"/>
              <a:t>1. Introduction to Python</a:t>
            </a:r>
          </a:p>
          <a:p>
            <a:r>
              <a:rPr lang="en-GB" dirty="0"/>
              <a:t>- What is scripting; Why Python; Lighting Python lesson</a:t>
            </a:r>
          </a:p>
          <a:p>
            <a:r>
              <a:rPr lang="en-GB" dirty="0"/>
              <a:t>2. Introduction to Automation</a:t>
            </a:r>
          </a:p>
          <a:p>
            <a:r>
              <a:rPr lang="en-GB" dirty="0"/>
              <a:t>- What do we mean by automation; Interacting with files and the file system</a:t>
            </a:r>
          </a:p>
          <a:p>
            <a:r>
              <a:rPr lang="en-GB" dirty="0"/>
              <a:t>3. APIs</a:t>
            </a:r>
          </a:p>
          <a:p>
            <a:r>
              <a:rPr lang="en-GB" dirty="0"/>
              <a:t>- What’s an API; How to access them using Python</a:t>
            </a:r>
          </a:p>
          <a:p>
            <a:r>
              <a:rPr lang="en-GB" dirty="0">
                <a:solidFill>
                  <a:schemeClr val="accent1"/>
                </a:solidFill>
              </a:rPr>
              <a:t>4. Databases</a:t>
            </a:r>
          </a:p>
          <a:p>
            <a:r>
              <a:rPr lang="en-GB" dirty="0">
                <a:solidFill>
                  <a:schemeClr val="accent1"/>
                </a:solidFill>
              </a:rPr>
              <a:t>- Lighting SQL lesson; Creating and using database connections</a:t>
            </a:r>
          </a:p>
          <a:p>
            <a:r>
              <a:rPr lang="en-GB" dirty="0"/>
              <a:t>5. Excel Files</a:t>
            </a:r>
          </a:p>
          <a:p>
            <a:r>
              <a:rPr lang="en-GB" dirty="0"/>
              <a:t>- Pandas; Common Excel functions in Python</a:t>
            </a:r>
          </a:p>
        </p:txBody>
      </p:sp>
    </p:spTree>
    <p:extLst>
      <p:ext uri="{BB962C8B-B14F-4D97-AF65-F5344CB8AC3E}">
        <p14:creationId xmlns:p14="http://schemas.microsoft.com/office/powerpoint/2010/main" val="202136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6EAD19-D936-4F0F-814C-F46A0AB0298C}"/>
              </a:ext>
            </a:extLst>
          </p:cNvPr>
          <p:cNvSpPr>
            <a:spLocks noGrp="1"/>
          </p:cNvSpPr>
          <p:nvPr>
            <p:ph type="title"/>
          </p:nvPr>
        </p:nvSpPr>
        <p:spPr/>
        <p:txBody>
          <a:bodyPr/>
          <a:lstStyle/>
          <a:p>
            <a:r>
              <a:rPr lang="en-GB" dirty="0"/>
              <a:t>Today’s Agenda</a:t>
            </a:r>
          </a:p>
        </p:txBody>
      </p:sp>
      <p:sp>
        <p:nvSpPr>
          <p:cNvPr id="7" name="Content Placeholder 6">
            <a:extLst>
              <a:ext uri="{FF2B5EF4-FFF2-40B4-BE49-F238E27FC236}">
                <a16:creationId xmlns:a16="http://schemas.microsoft.com/office/drawing/2014/main" id="{39248549-2E82-4CC6-98F9-20B01CE68C99}"/>
              </a:ext>
            </a:extLst>
          </p:cNvPr>
          <p:cNvSpPr>
            <a:spLocks noGrp="1"/>
          </p:cNvSpPr>
          <p:nvPr>
            <p:ph sz="quarter" idx="10"/>
          </p:nvPr>
        </p:nvSpPr>
        <p:spPr/>
        <p:txBody>
          <a:bodyPr/>
          <a:lstStyle/>
          <a:p>
            <a:r>
              <a:rPr lang="en-GB" dirty="0"/>
              <a:t>Python tasks</a:t>
            </a:r>
          </a:p>
          <a:p>
            <a:pPr marL="342900" indent="-342900">
              <a:buFontTx/>
              <a:buChar char="-"/>
            </a:pPr>
            <a:r>
              <a:rPr lang="en-GB" dirty="0"/>
              <a:t>Review of last week’s content</a:t>
            </a:r>
          </a:p>
          <a:p>
            <a:pPr marL="342900" indent="-342900">
              <a:buFontTx/>
              <a:buChar char="-"/>
            </a:pPr>
            <a:r>
              <a:rPr lang="en-GB" dirty="0"/>
              <a:t>Virtual environments</a:t>
            </a:r>
          </a:p>
          <a:p>
            <a:r>
              <a:rPr lang="en-GB" dirty="0"/>
              <a:t>Introduction to databases</a:t>
            </a:r>
          </a:p>
          <a:p>
            <a:r>
              <a:rPr lang="en-GB" dirty="0"/>
              <a:t>SQL vs NoSQL</a:t>
            </a:r>
          </a:p>
          <a:p>
            <a:r>
              <a:rPr lang="en-GB" dirty="0"/>
              <a:t>Lightning SQL intro</a:t>
            </a:r>
          </a:p>
          <a:p>
            <a:r>
              <a:rPr lang="en-GB" dirty="0"/>
              <a:t>More Python tasks</a:t>
            </a:r>
          </a:p>
          <a:p>
            <a:pPr marL="342900" indent="-342900">
              <a:buFontTx/>
              <a:buChar char="-"/>
            </a:pPr>
            <a:r>
              <a:rPr lang="en-GB" dirty="0"/>
              <a:t>Database access libraries</a:t>
            </a:r>
          </a:p>
          <a:p>
            <a:pPr marL="342900" indent="-342900">
              <a:buFontTx/>
              <a:buChar char="-"/>
            </a:pPr>
            <a:r>
              <a:rPr lang="en-GB" dirty="0"/>
              <a:t>Making SQL calls to a database</a:t>
            </a:r>
          </a:p>
          <a:p>
            <a:r>
              <a:rPr lang="en-GB" dirty="0"/>
              <a:t>Further reading</a:t>
            </a:r>
          </a:p>
          <a:p>
            <a:r>
              <a:rPr lang="en-GB" dirty="0"/>
              <a:t>Code challenge</a:t>
            </a:r>
          </a:p>
        </p:txBody>
      </p:sp>
    </p:spTree>
    <p:extLst>
      <p:ext uri="{BB962C8B-B14F-4D97-AF65-F5344CB8AC3E}">
        <p14:creationId xmlns:p14="http://schemas.microsoft.com/office/powerpoint/2010/main" val="308666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56193-441A-473D-8E70-08F22F93461B}"/>
              </a:ext>
            </a:extLst>
          </p:cNvPr>
          <p:cNvSpPr>
            <a:spLocks noGrp="1"/>
          </p:cNvSpPr>
          <p:nvPr>
            <p:ph type="title"/>
          </p:nvPr>
        </p:nvSpPr>
        <p:spPr>
          <a:xfrm>
            <a:off x="381002" y="380999"/>
            <a:ext cx="11429998" cy="437873"/>
          </a:xfrm>
        </p:spPr>
        <p:txBody>
          <a:bodyPr/>
          <a:lstStyle/>
          <a:p>
            <a:r>
              <a:rPr lang="en-GB" dirty="0"/>
              <a:t>Tools we’ll use during our sessions</a:t>
            </a:r>
          </a:p>
        </p:txBody>
      </p:sp>
      <p:sp>
        <p:nvSpPr>
          <p:cNvPr id="5" name="Text Placeholder 4">
            <a:extLst>
              <a:ext uri="{FF2B5EF4-FFF2-40B4-BE49-F238E27FC236}">
                <a16:creationId xmlns:a16="http://schemas.microsoft.com/office/drawing/2014/main" id="{9E86C5FF-B934-49E2-B010-2AC4538A9CF5}"/>
              </a:ext>
            </a:extLst>
          </p:cNvPr>
          <p:cNvSpPr>
            <a:spLocks noGrp="1"/>
          </p:cNvSpPr>
          <p:nvPr>
            <p:ph type="body" idx="1"/>
          </p:nvPr>
        </p:nvSpPr>
        <p:spPr>
          <a:xfrm>
            <a:off x="300830" y="1624351"/>
            <a:ext cx="5524500" cy="822960"/>
          </a:xfrm>
        </p:spPr>
        <p:txBody>
          <a:bodyPr/>
          <a:lstStyle/>
          <a:p>
            <a:r>
              <a:rPr lang="en-GB" dirty="0"/>
              <a:t>Python 3.10</a:t>
            </a:r>
          </a:p>
        </p:txBody>
      </p:sp>
      <p:sp>
        <p:nvSpPr>
          <p:cNvPr id="7" name="Text Placeholder 6">
            <a:extLst>
              <a:ext uri="{FF2B5EF4-FFF2-40B4-BE49-F238E27FC236}">
                <a16:creationId xmlns:a16="http://schemas.microsoft.com/office/drawing/2014/main" id="{5B99104D-A6A6-4F21-AFA9-C44C10C50F92}"/>
              </a:ext>
            </a:extLst>
          </p:cNvPr>
          <p:cNvSpPr>
            <a:spLocks noGrp="1"/>
          </p:cNvSpPr>
          <p:nvPr>
            <p:ph type="body" idx="14"/>
          </p:nvPr>
        </p:nvSpPr>
        <p:spPr>
          <a:xfrm>
            <a:off x="6286499" y="1630448"/>
            <a:ext cx="5524500" cy="822960"/>
          </a:xfrm>
        </p:spPr>
        <p:txBody>
          <a:bodyPr/>
          <a:lstStyle/>
          <a:p>
            <a:r>
              <a:rPr lang="en-GB" dirty="0"/>
              <a:t>VS Code</a:t>
            </a:r>
          </a:p>
        </p:txBody>
      </p:sp>
      <p:sp>
        <p:nvSpPr>
          <p:cNvPr id="8" name="Text Placeholder 7">
            <a:extLst>
              <a:ext uri="{FF2B5EF4-FFF2-40B4-BE49-F238E27FC236}">
                <a16:creationId xmlns:a16="http://schemas.microsoft.com/office/drawing/2014/main" id="{E5E81443-F10C-43D3-88DE-3C92B46A6DD6}"/>
              </a:ext>
            </a:extLst>
          </p:cNvPr>
          <p:cNvSpPr>
            <a:spLocks noGrp="1"/>
          </p:cNvSpPr>
          <p:nvPr>
            <p:ph type="body" idx="16"/>
          </p:nvPr>
        </p:nvSpPr>
        <p:spPr/>
        <p:txBody>
          <a:bodyPr/>
          <a:lstStyle/>
          <a:p>
            <a:r>
              <a:rPr lang="en-GB" dirty="0"/>
              <a:t>https://www.python.org/</a:t>
            </a:r>
          </a:p>
        </p:txBody>
      </p:sp>
      <p:sp>
        <p:nvSpPr>
          <p:cNvPr id="9" name="Text Placeholder 8">
            <a:extLst>
              <a:ext uri="{FF2B5EF4-FFF2-40B4-BE49-F238E27FC236}">
                <a16:creationId xmlns:a16="http://schemas.microsoft.com/office/drawing/2014/main" id="{497528C2-EF7B-4735-81D7-F3D90228556D}"/>
              </a:ext>
            </a:extLst>
          </p:cNvPr>
          <p:cNvSpPr>
            <a:spLocks noGrp="1"/>
          </p:cNvSpPr>
          <p:nvPr>
            <p:ph type="body" idx="17"/>
          </p:nvPr>
        </p:nvSpPr>
        <p:spPr/>
        <p:txBody>
          <a:bodyPr/>
          <a:lstStyle/>
          <a:p>
            <a:r>
              <a:rPr lang="en-GB" dirty="0"/>
              <a:t>https://code.visualstudio.com/</a:t>
            </a:r>
          </a:p>
        </p:txBody>
      </p:sp>
      <p:pic>
        <p:nvPicPr>
          <p:cNvPr id="12" name="Content Placeholder 11" descr="Logo&#10;&#10;Description automatically generated">
            <a:extLst>
              <a:ext uri="{FF2B5EF4-FFF2-40B4-BE49-F238E27FC236}">
                <a16:creationId xmlns:a16="http://schemas.microsoft.com/office/drawing/2014/main" id="{05824985-3593-4A19-AB77-0A43EAA671D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81000" y="3252787"/>
            <a:ext cx="5524500" cy="1562100"/>
          </a:xfrm>
        </p:spPr>
      </p:pic>
      <p:pic>
        <p:nvPicPr>
          <p:cNvPr id="14" name="Content Placeholder 13" descr="Icon&#10;&#10;Description automatically generated">
            <a:extLst>
              <a:ext uri="{FF2B5EF4-FFF2-40B4-BE49-F238E27FC236}">
                <a16:creationId xmlns:a16="http://schemas.microsoft.com/office/drawing/2014/main" id="{E80865ED-7617-4543-8CA0-FE4B40C89B14}"/>
              </a:ext>
            </a:extLst>
          </p:cNvPr>
          <p:cNvPicPr>
            <a:picLocks noGrp="1" noChangeAspect="1"/>
          </p:cNvPicPr>
          <p:nvPr>
            <p:ph sz="half" idx="18"/>
          </p:nvPr>
        </p:nvPicPr>
        <p:blipFill>
          <a:blip r:embed="rId4">
            <a:extLst>
              <a:ext uri="{28A0092B-C50C-407E-A947-70E740481C1C}">
                <a14:useLocalDpi xmlns:a14="http://schemas.microsoft.com/office/drawing/2010/main" val="0"/>
              </a:ext>
            </a:extLst>
          </a:blip>
          <a:stretch>
            <a:fillRect/>
          </a:stretch>
        </p:blipFill>
        <p:spPr>
          <a:xfrm>
            <a:off x="7208837" y="2193925"/>
            <a:ext cx="3679825" cy="3679825"/>
          </a:xfrm>
        </p:spPr>
      </p:pic>
    </p:spTree>
    <p:extLst>
      <p:ext uri="{BB962C8B-B14F-4D97-AF65-F5344CB8AC3E}">
        <p14:creationId xmlns:p14="http://schemas.microsoft.com/office/powerpoint/2010/main" val="165625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8F23A3-A7FB-4D9A-A820-088CFFBD1D5F}"/>
              </a:ext>
            </a:extLst>
          </p:cNvPr>
          <p:cNvSpPr>
            <a:spLocks noGrp="1"/>
          </p:cNvSpPr>
          <p:nvPr>
            <p:ph type="title"/>
          </p:nvPr>
        </p:nvSpPr>
        <p:spPr/>
        <p:txBody>
          <a:bodyPr/>
          <a:lstStyle/>
          <a:p>
            <a:r>
              <a:rPr lang="en-GB" dirty="0"/>
              <a:t>Last week recap</a:t>
            </a:r>
          </a:p>
        </p:txBody>
      </p:sp>
    </p:spTree>
    <p:extLst>
      <p:ext uri="{BB962C8B-B14F-4D97-AF65-F5344CB8AC3E}">
        <p14:creationId xmlns:p14="http://schemas.microsoft.com/office/powerpoint/2010/main" val="161799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19BADE-CCBC-4509-A986-23100A96E186}"/>
              </a:ext>
            </a:extLst>
          </p:cNvPr>
          <p:cNvSpPr>
            <a:spLocks noGrp="1"/>
          </p:cNvSpPr>
          <p:nvPr>
            <p:ph type="title"/>
          </p:nvPr>
        </p:nvSpPr>
        <p:spPr/>
        <p:txBody>
          <a:bodyPr/>
          <a:lstStyle/>
          <a:p>
            <a:r>
              <a:rPr lang="en-GB" dirty="0"/>
              <a:t>Python – Virtual Environments</a:t>
            </a:r>
          </a:p>
        </p:txBody>
      </p:sp>
      <p:sp>
        <p:nvSpPr>
          <p:cNvPr id="6" name="Content Placeholder 5">
            <a:extLst>
              <a:ext uri="{FF2B5EF4-FFF2-40B4-BE49-F238E27FC236}">
                <a16:creationId xmlns:a16="http://schemas.microsoft.com/office/drawing/2014/main" id="{F34A21A9-C5A3-4C32-A068-F8AD8CA7B0ED}"/>
              </a:ext>
            </a:extLst>
          </p:cNvPr>
          <p:cNvSpPr>
            <a:spLocks noGrp="1"/>
          </p:cNvSpPr>
          <p:nvPr>
            <p:ph sz="quarter" idx="10"/>
          </p:nvPr>
        </p:nvSpPr>
        <p:spPr>
          <a:xfrm>
            <a:off x="331552" y="1371600"/>
            <a:ext cx="11430000" cy="4940300"/>
          </a:xfrm>
        </p:spPr>
        <p:txBody>
          <a:bodyPr/>
          <a:lstStyle/>
          <a:p>
            <a:r>
              <a:rPr lang="en-GB" dirty="0"/>
              <a:t>When installing third party libraries, it’s good practice to store them separate to your main Python installation.</a:t>
            </a:r>
          </a:p>
          <a:p>
            <a:r>
              <a:rPr lang="en-GB" dirty="0"/>
              <a:t>Instead, we create a temporary or “virtual” environment which we install new libraries into.</a:t>
            </a:r>
          </a:p>
          <a:p>
            <a:r>
              <a:rPr lang="en-GB" dirty="0"/>
              <a:t>This allows us to have multiple versions of the same library if needed for different projects.</a:t>
            </a:r>
          </a:p>
          <a:p>
            <a:r>
              <a:rPr lang="en-GB" dirty="0"/>
              <a:t>We create virtual environments from the Windows command line.</a:t>
            </a:r>
          </a:p>
          <a:p>
            <a:r>
              <a:rPr lang="en-GB" dirty="0"/>
              <a:t>Once created, we need to activate our new environment using &lt;name&gt;\Scripts\activate.</a:t>
            </a:r>
          </a:p>
          <a:p>
            <a:r>
              <a:rPr lang="en-GB" dirty="0"/>
              <a:t>After which we can install libraries using pip. Visual Studio Code will recognise your virtual environment installation.</a:t>
            </a:r>
          </a:p>
          <a:p>
            <a:endParaRPr lang="en-GB" dirty="0"/>
          </a:p>
        </p:txBody>
      </p:sp>
      <p:pic>
        <p:nvPicPr>
          <p:cNvPr id="4" name="Picture 3">
            <a:extLst>
              <a:ext uri="{FF2B5EF4-FFF2-40B4-BE49-F238E27FC236}">
                <a16:creationId xmlns:a16="http://schemas.microsoft.com/office/drawing/2014/main" id="{897AC9D0-FDFB-4117-9C91-1C7CD41EEB8C}"/>
              </a:ext>
            </a:extLst>
          </p:cNvPr>
          <p:cNvPicPr>
            <a:picLocks noChangeAspect="1"/>
          </p:cNvPicPr>
          <p:nvPr/>
        </p:nvPicPr>
        <p:blipFill>
          <a:blip r:embed="rId3"/>
          <a:stretch>
            <a:fillRect/>
          </a:stretch>
        </p:blipFill>
        <p:spPr>
          <a:xfrm>
            <a:off x="331552" y="4836003"/>
            <a:ext cx="8618967" cy="1082134"/>
          </a:xfrm>
          <a:prstGeom prst="rect">
            <a:avLst/>
          </a:prstGeom>
        </p:spPr>
      </p:pic>
    </p:spTree>
    <p:extLst>
      <p:ext uri="{BB962C8B-B14F-4D97-AF65-F5344CB8AC3E}">
        <p14:creationId xmlns:p14="http://schemas.microsoft.com/office/powerpoint/2010/main" val="287233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956A907-8629-49E4-8F7E-30282E6283F6}"/>
              </a:ext>
            </a:extLst>
          </p:cNvPr>
          <p:cNvSpPr>
            <a:spLocks noGrp="1"/>
          </p:cNvSpPr>
          <p:nvPr>
            <p:ph sz="quarter" idx="10"/>
          </p:nvPr>
        </p:nvSpPr>
        <p:spPr/>
        <p:txBody>
          <a:bodyPr/>
          <a:lstStyle/>
          <a:p>
            <a:r>
              <a:rPr lang="en-GB" sz="2400" dirty="0"/>
              <a:t>Databases hold an organised structured set of data and are (usually) controlled by a database management system (DBMS)</a:t>
            </a:r>
          </a:p>
          <a:p>
            <a:r>
              <a:rPr lang="en-GB" sz="2400" dirty="0"/>
              <a:t>There are two main types – file based and client-server.</a:t>
            </a:r>
          </a:p>
          <a:p>
            <a:r>
              <a:rPr lang="en-GB" sz="2400" dirty="0"/>
              <a:t>Most databases have a GUI that can be used to access and update them, but they also have a language that can be used for common tasks</a:t>
            </a:r>
          </a:p>
          <a:p>
            <a:endParaRPr lang="en-GB" sz="2400" dirty="0"/>
          </a:p>
          <a:p>
            <a:endParaRPr lang="en-GB" sz="2400" dirty="0"/>
          </a:p>
          <a:p>
            <a:endParaRPr lang="en-GB" sz="2400" dirty="0"/>
          </a:p>
          <a:p>
            <a:endParaRPr lang="en-GB" dirty="0"/>
          </a:p>
        </p:txBody>
      </p:sp>
      <p:sp>
        <p:nvSpPr>
          <p:cNvPr id="9" name="Title 8">
            <a:extLst>
              <a:ext uri="{FF2B5EF4-FFF2-40B4-BE49-F238E27FC236}">
                <a16:creationId xmlns:a16="http://schemas.microsoft.com/office/drawing/2014/main" id="{599719C3-4786-436D-83AC-E4A7F00B542A}"/>
              </a:ext>
            </a:extLst>
          </p:cNvPr>
          <p:cNvSpPr>
            <a:spLocks noGrp="1"/>
          </p:cNvSpPr>
          <p:nvPr>
            <p:ph type="title"/>
          </p:nvPr>
        </p:nvSpPr>
        <p:spPr/>
        <p:txBody>
          <a:bodyPr/>
          <a:lstStyle/>
          <a:p>
            <a:r>
              <a:rPr lang="en-GB" dirty="0"/>
              <a:t>Databases</a:t>
            </a:r>
          </a:p>
        </p:txBody>
      </p:sp>
      <p:pic>
        <p:nvPicPr>
          <p:cNvPr id="13" name="Picture 12" descr="Text&#10;&#10;Description automatically generated">
            <a:extLst>
              <a:ext uri="{FF2B5EF4-FFF2-40B4-BE49-F238E27FC236}">
                <a16:creationId xmlns:a16="http://schemas.microsoft.com/office/drawing/2014/main" id="{BF49CC88-97D8-45B0-911F-40AAAB5EE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79" y="2498180"/>
            <a:ext cx="5415392" cy="2710728"/>
          </a:xfrm>
          <a:prstGeom prst="rect">
            <a:avLst/>
          </a:prstGeom>
        </p:spPr>
      </p:pic>
    </p:spTree>
    <p:extLst>
      <p:ext uri="{BB962C8B-B14F-4D97-AF65-F5344CB8AC3E}">
        <p14:creationId xmlns:p14="http://schemas.microsoft.com/office/powerpoint/2010/main" val="2031119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7781-F94A-4664-A9DB-365270EE5BAB}"/>
              </a:ext>
            </a:extLst>
          </p:cNvPr>
          <p:cNvSpPr>
            <a:spLocks noGrp="1"/>
          </p:cNvSpPr>
          <p:nvPr>
            <p:ph type="title"/>
          </p:nvPr>
        </p:nvSpPr>
        <p:spPr/>
        <p:txBody>
          <a:bodyPr/>
          <a:lstStyle/>
          <a:p>
            <a:r>
              <a:rPr lang="en-GB" dirty="0"/>
              <a:t>SQL and NoSQL</a:t>
            </a:r>
          </a:p>
        </p:txBody>
      </p:sp>
      <p:sp>
        <p:nvSpPr>
          <p:cNvPr id="3" name="Content Placeholder 2">
            <a:extLst>
              <a:ext uri="{FF2B5EF4-FFF2-40B4-BE49-F238E27FC236}">
                <a16:creationId xmlns:a16="http://schemas.microsoft.com/office/drawing/2014/main" id="{EC660194-26D5-4642-ABCB-B0C6C56D0D40}"/>
              </a:ext>
            </a:extLst>
          </p:cNvPr>
          <p:cNvSpPr>
            <a:spLocks noGrp="1"/>
          </p:cNvSpPr>
          <p:nvPr>
            <p:ph sz="quarter" idx="10"/>
          </p:nvPr>
        </p:nvSpPr>
        <p:spPr/>
        <p:txBody>
          <a:bodyPr/>
          <a:lstStyle/>
          <a:p>
            <a:r>
              <a:rPr lang="en-GB" dirty="0"/>
              <a:t>Traditional database are usually referred to as “relational”. They have tables, often hundreds of them, each of which hold a set of data that is unique.</a:t>
            </a:r>
          </a:p>
          <a:p>
            <a:r>
              <a:rPr lang="en-GB" dirty="0"/>
              <a:t>These tables will have relationships that are recorded in the metadata of the table</a:t>
            </a:r>
          </a:p>
          <a:p>
            <a:endParaRPr lang="en-GB" dirty="0"/>
          </a:p>
          <a:p>
            <a:endParaRPr lang="en-GB" dirty="0"/>
          </a:p>
          <a:p>
            <a:r>
              <a:rPr lang="en-GB" dirty="0"/>
              <a:t>The query language that is used to access and manipulate data in these types of database is called Structured Query Language or SQL</a:t>
            </a:r>
          </a:p>
          <a:p>
            <a:r>
              <a:rPr lang="en-GB" dirty="0"/>
              <a:t>Examples of SQL databases are: SQLite, MySQL, Oracle, MS SQL Server, PostgreSQL, DB2</a:t>
            </a:r>
          </a:p>
          <a:p>
            <a:r>
              <a:rPr lang="en-GB" dirty="0"/>
              <a:t>The other type of database does not enforce these table structures or defined relationships and does not use SQL. They are unstructured and designed for scaling out rather than up and are very good at that.</a:t>
            </a:r>
          </a:p>
          <a:p>
            <a:r>
              <a:rPr lang="en-GB" dirty="0"/>
              <a:t>Some examples include: MongoDB, CouchDB, DynamoDB</a:t>
            </a:r>
          </a:p>
        </p:txBody>
      </p:sp>
      <p:pic>
        <p:nvPicPr>
          <p:cNvPr id="7" name="Picture 6">
            <a:extLst>
              <a:ext uri="{FF2B5EF4-FFF2-40B4-BE49-F238E27FC236}">
                <a16:creationId xmlns:a16="http://schemas.microsoft.com/office/drawing/2014/main" id="{595B6585-F6E7-4213-8ED1-EA74FD9094F5}"/>
              </a:ext>
            </a:extLst>
          </p:cNvPr>
          <p:cNvPicPr>
            <a:picLocks noChangeAspect="1"/>
          </p:cNvPicPr>
          <p:nvPr/>
        </p:nvPicPr>
        <p:blipFill>
          <a:blip r:embed="rId3"/>
          <a:stretch>
            <a:fillRect/>
          </a:stretch>
        </p:blipFill>
        <p:spPr>
          <a:xfrm>
            <a:off x="1794992" y="2461359"/>
            <a:ext cx="8135485" cy="1095528"/>
          </a:xfrm>
          <a:prstGeom prst="rect">
            <a:avLst/>
          </a:prstGeom>
        </p:spPr>
      </p:pic>
    </p:spTree>
    <p:extLst>
      <p:ext uri="{BB962C8B-B14F-4D97-AF65-F5344CB8AC3E}">
        <p14:creationId xmlns:p14="http://schemas.microsoft.com/office/powerpoint/2010/main" val="159004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7781-F94A-4664-A9DB-365270EE5BAB}"/>
              </a:ext>
            </a:extLst>
          </p:cNvPr>
          <p:cNvSpPr>
            <a:spLocks noGrp="1"/>
          </p:cNvSpPr>
          <p:nvPr>
            <p:ph type="title"/>
          </p:nvPr>
        </p:nvSpPr>
        <p:spPr/>
        <p:txBody>
          <a:bodyPr/>
          <a:lstStyle/>
          <a:p>
            <a:r>
              <a:rPr lang="en-GB" dirty="0"/>
              <a:t>SQL – Selecting data</a:t>
            </a:r>
          </a:p>
        </p:txBody>
      </p:sp>
      <p:sp>
        <p:nvSpPr>
          <p:cNvPr id="3" name="Content Placeholder 2">
            <a:extLst>
              <a:ext uri="{FF2B5EF4-FFF2-40B4-BE49-F238E27FC236}">
                <a16:creationId xmlns:a16="http://schemas.microsoft.com/office/drawing/2014/main" id="{EC660194-26D5-4642-ABCB-B0C6C56D0D40}"/>
              </a:ext>
            </a:extLst>
          </p:cNvPr>
          <p:cNvSpPr>
            <a:spLocks noGrp="1"/>
          </p:cNvSpPr>
          <p:nvPr>
            <p:ph sz="quarter" idx="10"/>
          </p:nvPr>
        </p:nvSpPr>
        <p:spPr/>
        <p:txBody>
          <a:bodyPr/>
          <a:lstStyle/>
          <a:p>
            <a:r>
              <a:rPr lang="en-GB" dirty="0"/>
              <a:t>The most basic of SQL queries simply states the columns you want data from, and the table those columns are in using the SELECT and FROM key words:</a:t>
            </a:r>
          </a:p>
          <a:p>
            <a:endParaRPr lang="en-GB" dirty="0"/>
          </a:p>
          <a:p>
            <a:r>
              <a:rPr lang="en-GB" dirty="0"/>
              <a:t>If you want to filter those results, you can use the WHERE clause:</a:t>
            </a:r>
          </a:p>
          <a:p>
            <a:endParaRPr lang="en-GB" dirty="0"/>
          </a:p>
          <a:p>
            <a:endParaRPr lang="en-GB" dirty="0"/>
          </a:p>
          <a:p>
            <a:r>
              <a:rPr lang="en-GB" dirty="0"/>
              <a:t>If you want to retrieve data that spans two tables, you JOIN those tables together based on a common column. When you refer to columns in each table, you use </a:t>
            </a:r>
            <a:r>
              <a:rPr lang="en-GB" dirty="0" err="1"/>
              <a:t>dot.notation</a:t>
            </a:r>
            <a:r>
              <a:rPr lang="en-GB" dirty="0"/>
              <a:t> to specify the table and column</a:t>
            </a:r>
          </a:p>
          <a:p>
            <a:endParaRPr lang="en-GB" dirty="0"/>
          </a:p>
          <a:p>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a:p>
            <a:endParaRPr lang="en-GB" dirty="0"/>
          </a:p>
        </p:txBody>
      </p:sp>
      <p:pic>
        <p:nvPicPr>
          <p:cNvPr id="10" name="Picture 9">
            <a:extLst>
              <a:ext uri="{FF2B5EF4-FFF2-40B4-BE49-F238E27FC236}">
                <a16:creationId xmlns:a16="http://schemas.microsoft.com/office/drawing/2014/main" id="{BF1500AA-737B-483C-B645-DCFE049D3D92}"/>
              </a:ext>
            </a:extLst>
          </p:cNvPr>
          <p:cNvPicPr>
            <a:picLocks noChangeAspect="1"/>
          </p:cNvPicPr>
          <p:nvPr/>
        </p:nvPicPr>
        <p:blipFill>
          <a:blip r:embed="rId3"/>
          <a:stretch>
            <a:fillRect/>
          </a:stretch>
        </p:blipFill>
        <p:spPr>
          <a:xfrm>
            <a:off x="380999" y="2062229"/>
            <a:ext cx="1305107" cy="438211"/>
          </a:xfrm>
          <a:prstGeom prst="rect">
            <a:avLst/>
          </a:prstGeom>
        </p:spPr>
      </p:pic>
      <p:pic>
        <p:nvPicPr>
          <p:cNvPr id="12" name="Picture 11">
            <a:extLst>
              <a:ext uri="{FF2B5EF4-FFF2-40B4-BE49-F238E27FC236}">
                <a16:creationId xmlns:a16="http://schemas.microsoft.com/office/drawing/2014/main" id="{20E862E1-29D5-400B-8D31-AF0C5F3F35A4}"/>
              </a:ext>
            </a:extLst>
          </p:cNvPr>
          <p:cNvPicPr>
            <a:picLocks noChangeAspect="1"/>
          </p:cNvPicPr>
          <p:nvPr/>
        </p:nvPicPr>
        <p:blipFill>
          <a:blip r:embed="rId4"/>
          <a:stretch>
            <a:fillRect/>
          </a:stretch>
        </p:blipFill>
        <p:spPr>
          <a:xfrm>
            <a:off x="380999" y="3119394"/>
            <a:ext cx="1971950" cy="619211"/>
          </a:xfrm>
          <a:prstGeom prst="rect">
            <a:avLst/>
          </a:prstGeom>
        </p:spPr>
      </p:pic>
      <p:pic>
        <p:nvPicPr>
          <p:cNvPr id="16" name="Picture 15">
            <a:extLst>
              <a:ext uri="{FF2B5EF4-FFF2-40B4-BE49-F238E27FC236}">
                <a16:creationId xmlns:a16="http://schemas.microsoft.com/office/drawing/2014/main" id="{89AFA0D1-2F67-4E03-9F4E-274007D0B0D5}"/>
              </a:ext>
            </a:extLst>
          </p:cNvPr>
          <p:cNvPicPr>
            <a:picLocks noChangeAspect="1"/>
          </p:cNvPicPr>
          <p:nvPr/>
        </p:nvPicPr>
        <p:blipFill>
          <a:blip r:embed="rId5"/>
          <a:stretch>
            <a:fillRect/>
          </a:stretch>
        </p:blipFill>
        <p:spPr>
          <a:xfrm>
            <a:off x="380999" y="5060357"/>
            <a:ext cx="4944165" cy="600159"/>
          </a:xfrm>
          <a:prstGeom prst="rect">
            <a:avLst/>
          </a:prstGeom>
        </p:spPr>
      </p:pic>
    </p:spTree>
    <p:extLst>
      <p:ext uri="{BB962C8B-B14F-4D97-AF65-F5344CB8AC3E}">
        <p14:creationId xmlns:p14="http://schemas.microsoft.com/office/powerpoint/2010/main" val="3130290397"/>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Acc_TechnologyTemplate_Arial_100820" id="{AB5765F4-69CB-634C-80A7-F14570E07172}" vid="{CF8E7191-6381-EB4C-B64C-727761128F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BFFC05-B2F6-4CED-BE65-F75B1EB7AD7B}">
  <ds:schemaRefs>
    <ds:schemaRef ds:uri="http://purl.org/dc/term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17c09f85-56e7-4417-b5d2-7fa4154de313"/>
    <ds:schemaRef ds:uri="f09dec34-126f-4759-b06d-a920de720ce4"/>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3.xml><?xml version="1.0" encoding="utf-8"?>
<ds:datastoreItem xmlns:ds="http://schemas.openxmlformats.org/officeDocument/2006/customXml" ds:itemID="{A863A2E8-A24E-4685-8984-397568C8D0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9dec34-126f-4759-b06d-a920de720ce4"/>
    <ds:schemaRef ds:uri="17c09f85-56e7-4417-b5d2-7fa4154de3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Acc_TechnologyTemplate_Arial_100820</Template>
  <TotalTime>5059</TotalTime>
  <Words>1296</Words>
  <Application>Microsoft Office PowerPoint</Application>
  <PresentationFormat>Widescreen</PresentationFormat>
  <Paragraphs>160</Paragraphs>
  <Slides>19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Consolas</vt:lpstr>
      <vt:lpstr>Graphik</vt:lpstr>
      <vt:lpstr>GT Sectra Fine</vt:lpstr>
      <vt:lpstr>System Font</vt:lpstr>
      <vt:lpstr>Office Theme</vt:lpstr>
      <vt:lpstr>ASIS Academy</vt:lpstr>
      <vt:lpstr>Course Agenda</vt:lpstr>
      <vt:lpstr>Today’s Agenda</vt:lpstr>
      <vt:lpstr>Tools we’ll use during our sessions</vt:lpstr>
      <vt:lpstr>Last week recap</vt:lpstr>
      <vt:lpstr>Python – Virtual Environments</vt:lpstr>
      <vt:lpstr>Databases</vt:lpstr>
      <vt:lpstr>SQL and NoSQL</vt:lpstr>
      <vt:lpstr>SQL – Selecting data</vt:lpstr>
      <vt:lpstr>SQL – Inserting, updating, and deleting data</vt:lpstr>
      <vt:lpstr>SQL – Creating databases and tables</vt:lpstr>
      <vt:lpstr>Accessing databases with Python</vt:lpstr>
      <vt:lpstr>Accessing databases with Python</vt:lpstr>
      <vt:lpstr>Accessing databases with Python</vt:lpstr>
      <vt:lpstr>Further reading – Object-relational Mapper</vt:lpstr>
      <vt:lpstr>Thank You</vt:lpstr>
      <vt:lpstr>Checking it’s working – Hello World</vt:lpstr>
      <vt:lpstr>Checking it’s working – Hello World</vt:lpstr>
      <vt:lpstr>Checking it’s working – Hello World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this template</dc:title>
  <dc:creator>Shackleton, Adam</dc:creator>
  <cp:lastModifiedBy>Shackleton, Adam</cp:lastModifiedBy>
  <cp:revision>5</cp:revision>
  <dcterms:created xsi:type="dcterms:W3CDTF">2022-09-15T14:53:16Z</dcterms:created>
  <dcterms:modified xsi:type="dcterms:W3CDTF">2022-10-07T07:56:15Z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ies>
</file>