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77" r:id="rId5"/>
    <p:sldId id="294" r:id="rId6"/>
    <p:sldId id="295" r:id="rId7"/>
    <p:sldId id="279" r:id="rId8"/>
    <p:sldId id="301" r:id="rId9"/>
    <p:sldId id="283" r:id="rId10"/>
    <p:sldId id="304" r:id="rId11"/>
    <p:sldId id="282" r:id="rId12"/>
    <p:sldId id="303" r:id="rId13"/>
    <p:sldId id="280" r:id="rId14"/>
    <p:sldId id="307" r:id="rId15"/>
    <p:sldId id="306" r:id="rId16"/>
    <p:sldId id="308" r:id="rId17"/>
    <p:sldId id="309" r:id="rId18"/>
    <p:sldId id="310" r:id="rId19"/>
    <p:sldId id="302" r:id="rId20"/>
    <p:sldId id="311" r:id="rId21"/>
    <p:sldId id="312" r:id="rId22"/>
    <p:sldId id="268" r:id="rId23"/>
    <p:sldId id="290" r:id="rId24"/>
    <p:sldId id="291" r:id="rId25"/>
    <p:sldId id="2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DCFF"/>
    <a:srgbClr val="0041F0"/>
    <a:srgbClr val="DCAFFF"/>
    <a:srgbClr val="FF50A0"/>
    <a:srgbClr val="FF3246"/>
    <a:srgbClr val="00FFFF"/>
    <a:srgbClr val="D4D4D4"/>
    <a:srgbClr val="BE82FF"/>
    <a:srgbClr val="A055F5"/>
    <a:srgbClr val="B455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92F593-5E1F-45F2-B2C9-DA6CC501FD19}" v="4" dt="2022-09-23T11:11:08.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94781" autoAdjust="0"/>
  </p:normalViewPr>
  <p:slideViewPr>
    <p:cSldViewPr snapToGrid="0" showGuides="1">
      <p:cViewPr varScale="1">
        <p:scale>
          <a:sx n="103" d="100"/>
          <a:sy n="103" d="100"/>
        </p:scale>
        <p:origin x="654" y="114"/>
      </p:cViewPr>
      <p:guideLst/>
    </p:cSldViewPr>
  </p:slideViewPr>
  <p:outlineViewPr>
    <p:cViewPr>
      <p:scale>
        <a:sx n="33" d="100"/>
        <a:sy n="33" d="100"/>
      </p:scale>
      <p:origin x="0" y="-1368"/>
    </p:cViewPr>
  </p:outlineViewPr>
  <p:notesTextViewPr>
    <p:cViewPr>
      <p:scale>
        <a:sx n="1" d="1"/>
        <a:sy n="1" d="1"/>
      </p:scale>
      <p:origin x="0" y="0"/>
    </p:cViewPr>
  </p:notesTextViewPr>
  <p:notesViewPr>
    <p:cSldViewPr snapToGrid="0">
      <p:cViewPr varScale="1">
        <p:scale>
          <a:sx n="83" d="100"/>
          <a:sy n="83" d="100"/>
        </p:scale>
        <p:origin x="385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ckleton, Adam" userId="94302219-0cd1-4a32-9598-7fcf3f76ed04" providerId="ADAL" clId="{A092F593-5E1F-45F2-B2C9-DA6CC501FD19}"/>
    <pc:docChg chg="undo custSel addSld delSld modSld sldOrd">
      <pc:chgData name="Shackleton, Adam" userId="94302219-0cd1-4a32-9598-7fcf3f76ed04" providerId="ADAL" clId="{A092F593-5E1F-45F2-B2C9-DA6CC501FD19}" dt="2022-09-23T12:13:31.845" v="4533"/>
      <pc:docMkLst>
        <pc:docMk/>
      </pc:docMkLst>
      <pc:sldChg chg="delSp modSp mod">
        <pc:chgData name="Shackleton, Adam" userId="94302219-0cd1-4a32-9598-7fcf3f76ed04" providerId="ADAL" clId="{A092F593-5E1F-45F2-B2C9-DA6CC501FD19}" dt="2022-09-21T14:59:15.948" v="220" actId="478"/>
        <pc:sldMkLst>
          <pc:docMk/>
          <pc:sldMk cId="1656258090" sldId="279"/>
        </pc:sldMkLst>
        <pc:spChg chg="del mod">
          <ac:chgData name="Shackleton, Adam" userId="94302219-0cd1-4a32-9598-7fcf3f76ed04" providerId="ADAL" clId="{A092F593-5E1F-45F2-B2C9-DA6CC501FD19}" dt="2022-09-21T14:59:15.948" v="220" actId="478"/>
          <ac:spMkLst>
            <pc:docMk/>
            <pc:sldMk cId="1656258090" sldId="279"/>
            <ac:spMk id="15" creationId="{8D4C7444-9D0E-4D51-B806-2957E1D59E40}"/>
          </ac:spMkLst>
        </pc:spChg>
      </pc:sldChg>
      <pc:sldChg chg="modSp mod modNotesTx">
        <pc:chgData name="Shackleton, Adam" userId="94302219-0cd1-4a32-9598-7fcf3f76ed04" providerId="ADAL" clId="{A092F593-5E1F-45F2-B2C9-DA6CC501FD19}" dt="2022-09-22T15:59:51.176" v="3069" actId="20577"/>
        <pc:sldMkLst>
          <pc:docMk/>
          <pc:sldMk cId="2031119629" sldId="280"/>
        </pc:sldMkLst>
        <pc:spChg chg="mod">
          <ac:chgData name="Shackleton, Adam" userId="94302219-0cd1-4a32-9598-7fcf3f76ed04" providerId="ADAL" clId="{A092F593-5E1F-45F2-B2C9-DA6CC501FD19}" dt="2022-09-21T15:00:34.107" v="233" actId="20577"/>
          <ac:spMkLst>
            <pc:docMk/>
            <pc:sldMk cId="2031119629" sldId="280"/>
            <ac:spMk id="9" creationId="{599719C3-4786-436D-83AC-E4A7F00B542A}"/>
          </ac:spMkLst>
        </pc:spChg>
        <pc:spChg chg="mod">
          <ac:chgData name="Shackleton, Adam" userId="94302219-0cd1-4a32-9598-7fcf3f76ed04" providerId="ADAL" clId="{A092F593-5E1F-45F2-B2C9-DA6CC501FD19}" dt="2022-09-22T15:59:08.460" v="2929" actId="20577"/>
          <ac:spMkLst>
            <pc:docMk/>
            <pc:sldMk cId="2031119629" sldId="280"/>
            <ac:spMk id="10" creationId="{7956A907-8629-49E4-8F7E-30282E6283F6}"/>
          </ac:spMkLst>
        </pc:spChg>
      </pc:sldChg>
      <pc:sldChg chg="del">
        <pc:chgData name="Shackleton, Adam" userId="94302219-0cd1-4a32-9598-7fcf3f76ed04" providerId="ADAL" clId="{A092F593-5E1F-45F2-B2C9-DA6CC501FD19}" dt="2022-09-21T15:00:28.435" v="223" actId="47"/>
        <pc:sldMkLst>
          <pc:docMk/>
          <pc:sldMk cId="1422370184" sldId="281"/>
        </pc:sldMkLst>
      </pc:sldChg>
      <pc:sldChg chg="addSp delSp modSp mod">
        <pc:chgData name="Shackleton, Adam" userId="94302219-0cd1-4a32-9598-7fcf3f76ed04" providerId="ADAL" clId="{A092F593-5E1F-45F2-B2C9-DA6CC501FD19}" dt="2022-09-22T15:41:07.789" v="2075" actId="1076"/>
        <pc:sldMkLst>
          <pc:docMk/>
          <pc:sldMk cId="3937096734" sldId="282"/>
        </pc:sldMkLst>
        <pc:spChg chg="mod">
          <ac:chgData name="Shackleton, Adam" userId="94302219-0cd1-4a32-9598-7fcf3f76ed04" providerId="ADAL" clId="{A092F593-5E1F-45F2-B2C9-DA6CC501FD19}" dt="2022-09-21T15:03:11.838" v="252" actId="20577"/>
          <ac:spMkLst>
            <pc:docMk/>
            <pc:sldMk cId="3937096734" sldId="282"/>
            <ac:spMk id="5" creationId="{8319BADE-CCBC-4509-A986-23100A96E186}"/>
          </ac:spMkLst>
        </pc:spChg>
        <pc:spChg chg="mod">
          <ac:chgData name="Shackleton, Adam" userId="94302219-0cd1-4a32-9598-7fcf3f76ed04" providerId="ADAL" clId="{A092F593-5E1F-45F2-B2C9-DA6CC501FD19}" dt="2022-09-21T15:14:27.588" v="1345" actId="20577"/>
          <ac:spMkLst>
            <pc:docMk/>
            <pc:sldMk cId="3937096734" sldId="282"/>
            <ac:spMk id="6" creationId="{F34A21A9-C5A3-4C32-A068-F8AD8CA7B0ED}"/>
          </ac:spMkLst>
        </pc:spChg>
        <pc:picChg chg="add mod">
          <ac:chgData name="Shackleton, Adam" userId="94302219-0cd1-4a32-9598-7fcf3f76ed04" providerId="ADAL" clId="{A092F593-5E1F-45F2-B2C9-DA6CC501FD19}" dt="2022-09-22T15:41:07.789" v="2075" actId="1076"/>
          <ac:picMkLst>
            <pc:docMk/>
            <pc:sldMk cId="3937096734" sldId="282"/>
            <ac:picMk id="3" creationId="{3E31351F-A7CA-492E-B463-D4FBF38E2C5B}"/>
          </ac:picMkLst>
        </pc:picChg>
        <pc:picChg chg="del">
          <ac:chgData name="Shackleton, Adam" userId="94302219-0cd1-4a32-9598-7fcf3f76ed04" providerId="ADAL" clId="{A092F593-5E1F-45F2-B2C9-DA6CC501FD19}" dt="2022-09-21T15:03:20.673" v="255" actId="478"/>
          <ac:picMkLst>
            <pc:docMk/>
            <pc:sldMk cId="3937096734" sldId="282"/>
            <ac:picMk id="8" creationId="{4AD7CAF6-84E5-47F5-BE3C-60068D5C129B}"/>
          </ac:picMkLst>
        </pc:picChg>
        <pc:picChg chg="del">
          <ac:chgData name="Shackleton, Adam" userId="94302219-0cd1-4a32-9598-7fcf3f76ed04" providerId="ADAL" clId="{A092F593-5E1F-45F2-B2C9-DA6CC501FD19}" dt="2022-09-21T15:03:18.991" v="254" actId="478"/>
          <ac:picMkLst>
            <pc:docMk/>
            <pc:sldMk cId="3937096734" sldId="282"/>
            <ac:picMk id="10" creationId="{EA4FD5CA-9E63-4DD7-9835-D876697863EF}"/>
          </ac:picMkLst>
        </pc:picChg>
        <pc:picChg chg="del">
          <ac:chgData name="Shackleton, Adam" userId="94302219-0cd1-4a32-9598-7fcf3f76ed04" providerId="ADAL" clId="{A092F593-5E1F-45F2-B2C9-DA6CC501FD19}" dt="2022-09-21T15:03:15.595" v="253" actId="478"/>
          <ac:picMkLst>
            <pc:docMk/>
            <pc:sldMk cId="3937096734" sldId="282"/>
            <ac:picMk id="12" creationId="{E660F2AA-FDA6-4E13-AD61-343B319178F9}"/>
          </ac:picMkLst>
        </pc:picChg>
      </pc:sldChg>
      <pc:sldChg chg="delSp modSp mod ord">
        <pc:chgData name="Shackleton, Adam" userId="94302219-0cd1-4a32-9598-7fcf3f76ed04" providerId="ADAL" clId="{A092F593-5E1F-45F2-B2C9-DA6CC501FD19}" dt="2022-09-22T16:01:22.552" v="3071"/>
        <pc:sldMkLst>
          <pc:docMk/>
          <pc:sldMk cId="2872336798" sldId="283"/>
        </pc:sldMkLst>
        <pc:spChg chg="mod">
          <ac:chgData name="Shackleton, Adam" userId="94302219-0cd1-4a32-9598-7fcf3f76ed04" providerId="ADAL" clId="{A092F593-5E1F-45F2-B2C9-DA6CC501FD19}" dt="2022-09-21T15:15:23.674" v="1360" actId="20577"/>
          <ac:spMkLst>
            <pc:docMk/>
            <pc:sldMk cId="2872336798" sldId="283"/>
            <ac:spMk id="5" creationId="{8319BADE-CCBC-4509-A986-23100A96E186}"/>
          </ac:spMkLst>
        </pc:spChg>
        <pc:spChg chg="mod">
          <ac:chgData name="Shackleton, Adam" userId="94302219-0cd1-4a32-9598-7fcf3f76ed04" providerId="ADAL" clId="{A092F593-5E1F-45F2-B2C9-DA6CC501FD19}" dt="2022-09-21T15:17:18.975" v="1644" actId="20577"/>
          <ac:spMkLst>
            <pc:docMk/>
            <pc:sldMk cId="2872336798" sldId="283"/>
            <ac:spMk id="6" creationId="{F34A21A9-C5A3-4C32-A068-F8AD8CA7B0ED}"/>
          </ac:spMkLst>
        </pc:spChg>
        <pc:picChg chg="del">
          <ac:chgData name="Shackleton, Adam" userId="94302219-0cd1-4a32-9598-7fcf3f76ed04" providerId="ADAL" clId="{A092F593-5E1F-45F2-B2C9-DA6CC501FD19}" dt="2022-09-21T15:15:45.732" v="1398" actId="478"/>
          <ac:picMkLst>
            <pc:docMk/>
            <pc:sldMk cId="2872336798" sldId="283"/>
            <ac:picMk id="3" creationId="{163D9FFF-EC70-4615-BEC3-AF6471EDEE03}"/>
          </ac:picMkLst>
        </pc:picChg>
        <pc:picChg chg="del">
          <ac:chgData name="Shackleton, Adam" userId="94302219-0cd1-4a32-9598-7fcf3f76ed04" providerId="ADAL" clId="{A092F593-5E1F-45F2-B2C9-DA6CC501FD19}" dt="2022-09-21T15:16:23.491" v="1510" actId="478"/>
          <ac:picMkLst>
            <pc:docMk/>
            <pc:sldMk cId="2872336798" sldId="283"/>
            <ac:picMk id="7" creationId="{59DBE76A-305D-4EFE-A69D-B9EF4BBDA15D}"/>
          </ac:picMkLst>
        </pc:picChg>
        <pc:picChg chg="del">
          <ac:chgData name="Shackleton, Adam" userId="94302219-0cd1-4a32-9598-7fcf3f76ed04" providerId="ADAL" clId="{A092F593-5E1F-45F2-B2C9-DA6CC501FD19}" dt="2022-09-21T15:16:37.297" v="1527" actId="478"/>
          <ac:picMkLst>
            <pc:docMk/>
            <pc:sldMk cId="2872336798" sldId="283"/>
            <ac:picMk id="11" creationId="{E937AA4E-B13A-4978-882A-9F03FB569BFD}"/>
          </ac:picMkLst>
        </pc:picChg>
        <pc:picChg chg="del">
          <ac:chgData name="Shackleton, Adam" userId="94302219-0cd1-4a32-9598-7fcf3f76ed04" providerId="ADAL" clId="{A092F593-5E1F-45F2-B2C9-DA6CC501FD19}" dt="2022-09-21T15:16:39.135" v="1528" actId="478"/>
          <ac:picMkLst>
            <pc:docMk/>
            <pc:sldMk cId="2872336798" sldId="283"/>
            <ac:picMk id="14" creationId="{3FF30FC8-73F8-4448-8679-B8B30A45F0C1}"/>
          </ac:picMkLst>
        </pc:picChg>
      </pc:sldChg>
      <pc:sldChg chg="del">
        <pc:chgData name="Shackleton, Adam" userId="94302219-0cd1-4a32-9598-7fcf3f76ed04" providerId="ADAL" clId="{A092F593-5E1F-45F2-B2C9-DA6CC501FD19}" dt="2022-09-22T15:36:47.806" v="2019" actId="47"/>
        <pc:sldMkLst>
          <pc:docMk/>
          <pc:sldMk cId="2510502388" sldId="284"/>
        </pc:sldMkLst>
      </pc:sldChg>
      <pc:sldChg chg="del">
        <pc:chgData name="Shackleton, Adam" userId="94302219-0cd1-4a32-9598-7fcf3f76ed04" providerId="ADAL" clId="{A092F593-5E1F-45F2-B2C9-DA6CC501FD19}" dt="2022-09-22T15:36:46.078" v="2018" actId="47"/>
        <pc:sldMkLst>
          <pc:docMk/>
          <pc:sldMk cId="638385947" sldId="285"/>
        </pc:sldMkLst>
      </pc:sldChg>
      <pc:sldChg chg="addSp delSp modSp mod">
        <pc:chgData name="Shackleton, Adam" userId="94302219-0cd1-4a32-9598-7fcf3f76ed04" providerId="ADAL" clId="{A092F593-5E1F-45F2-B2C9-DA6CC501FD19}" dt="2022-09-23T10:55:46.298" v="4005" actId="1076"/>
        <pc:sldMkLst>
          <pc:docMk/>
          <pc:sldMk cId="333576377" sldId="286"/>
        </pc:sldMkLst>
        <pc:spChg chg="mod">
          <ac:chgData name="Shackleton, Adam" userId="94302219-0cd1-4a32-9598-7fcf3f76ed04" providerId="ADAL" clId="{A092F593-5E1F-45F2-B2C9-DA6CC501FD19}" dt="2022-09-21T15:20:30.494" v="1673" actId="20577"/>
          <ac:spMkLst>
            <pc:docMk/>
            <pc:sldMk cId="333576377" sldId="286"/>
            <ac:spMk id="2" creationId="{1B4F12FB-01F9-463C-A706-657DDB076277}"/>
          </ac:spMkLst>
        </pc:spChg>
        <pc:spChg chg="mod">
          <ac:chgData name="Shackleton, Adam" userId="94302219-0cd1-4a32-9598-7fcf3f76ed04" providerId="ADAL" clId="{A092F593-5E1F-45F2-B2C9-DA6CC501FD19}" dt="2022-09-23T07:48:44.815" v="4003" actId="6549"/>
          <ac:spMkLst>
            <pc:docMk/>
            <pc:sldMk cId="333576377" sldId="286"/>
            <ac:spMk id="3" creationId="{485FF953-2F98-43F1-806A-4C029F34EBB8}"/>
          </ac:spMkLst>
        </pc:spChg>
        <pc:picChg chg="del">
          <ac:chgData name="Shackleton, Adam" userId="94302219-0cd1-4a32-9598-7fcf3f76ed04" providerId="ADAL" clId="{A092F593-5E1F-45F2-B2C9-DA6CC501FD19}" dt="2022-09-21T15:20:34.200" v="1675" actId="478"/>
          <ac:picMkLst>
            <pc:docMk/>
            <pc:sldMk cId="333576377" sldId="286"/>
            <ac:picMk id="5" creationId="{57D35D54-7F58-4418-B3BE-EB78DFAD1CB3}"/>
          </ac:picMkLst>
        </pc:picChg>
        <pc:picChg chg="add mod">
          <ac:chgData name="Shackleton, Adam" userId="94302219-0cd1-4a32-9598-7fcf3f76ed04" providerId="ADAL" clId="{A092F593-5E1F-45F2-B2C9-DA6CC501FD19}" dt="2022-09-23T10:55:46.298" v="4005" actId="1076"/>
          <ac:picMkLst>
            <pc:docMk/>
            <pc:sldMk cId="333576377" sldId="286"/>
            <ac:picMk id="5" creationId="{601D932F-EFFF-4334-9C88-47A102F1B1FA}"/>
          </ac:picMkLst>
        </pc:picChg>
        <pc:picChg chg="del">
          <ac:chgData name="Shackleton, Adam" userId="94302219-0cd1-4a32-9598-7fcf3f76ed04" providerId="ADAL" clId="{A092F593-5E1F-45F2-B2C9-DA6CC501FD19}" dt="2022-09-21T15:20:32.763" v="1674" actId="478"/>
          <ac:picMkLst>
            <pc:docMk/>
            <pc:sldMk cId="333576377" sldId="286"/>
            <ac:picMk id="7" creationId="{76D7C9A6-DA6E-4207-931A-81505BD0DD2A}"/>
          </ac:picMkLst>
        </pc:picChg>
        <pc:picChg chg="del">
          <ac:chgData name="Shackleton, Adam" userId="94302219-0cd1-4a32-9598-7fcf3f76ed04" providerId="ADAL" clId="{A092F593-5E1F-45F2-B2C9-DA6CC501FD19}" dt="2022-09-21T15:22:23.772" v="1889" actId="478"/>
          <ac:picMkLst>
            <pc:docMk/>
            <pc:sldMk cId="333576377" sldId="286"/>
            <ac:picMk id="8" creationId="{A1A9FCAF-B368-4733-AE39-A2AF5C402403}"/>
          </ac:picMkLst>
        </pc:picChg>
      </pc:sldChg>
      <pc:sldChg chg="del">
        <pc:chgData name="Shackleton, Adam" userId="94302219-0cd1-4a32-9598-7fcf3f76ed04" providerId="ADAL" clId="{A092F593-5E1F-45F2-B2C9-DA6CC501FD19}" dt="2022-09-23T11:09:12.419" v="4298" actId="47"/>
        <pc:sldMkLst>
          <pc:docMk/>
          <pc:sldMk cId="1913957533" sldId="287"/>
        </pc:sldMkLst>
      </pc:sldChg>
      <pc:sldChg chg="del">
        <pc:chgData name="Shackleton, Adam" userId="94302219-0cd1-4a32-9598-7fcf3f76ed04" providerId="ADAL" clId="{A092F593-5E1F-45F2-B2C9-DA6CC501FD19}" dt="2022-09-21T15:00:20.283" v="222" actId="47"/>
        <pc:sldMkLst>
          <pc:docMk/>
          <pc:sldMk cId="956342703" sldId="288"/>
        </pc:sldMkLst>
      </pc:sldChg>
      <pc:sldChg chg="modSp del mod">
        <pc:chgData name="Shackleton, Adam" userId="94302219-0cd1-4a32-9598-7fcf3f76ed04" providerId="ADAL" clId="{A092F593-5E1F-45F2-B2C9-DA6CC501FD19}" dt="2022-09-22T16:15:40.158" v="3078" actId="47"/>
        <pc:sldMkLst>
          <pc:docMk/>
          <pc:sldMk cId="3417981977" sldId="289"/>
        </pc:sldMkLst>
        <pc:spChg chg="mod">
          <ac:chgData name="Shackleton, Adam" userId="94302219-0cd1-4a32-9598-7fcf3f76ed04" providerId="ADAL" clId="{A092F593-5E1F-45F2-B2C9-DA6CC501FD19}" dt="2022-09-22T16:01:28.160" v="3077" actId="20577"/>
          <ac:spMkLst>
            <pc:docMk/>
            <pc:sldMk cId="3417981977" sldId="289"/>
            <ac:spMk id="2" creationId="{84BD6C84-8219-448A-9932-F1B16954CB45}"/>
          </ac:spMkLst>
        </pc:spChg>
      </pc:sldChg>
      <pc:sldChg chg="ord">
        <pc:chgData name="Shackleton, Adam" userId="94302219-0cd1-4a32-9598-7fcf3f76ed04" providerId="ADAL" clId="{A092F593-5E1F-45F2-B2C9-DA6CC501FD19}" dt="2022-09-23T12:13:31.845" v="4533"/>
        <pc:sldMkLst>
          <pc:docMk/>
          <pc:sldMk cId="131496465" sldId="290"/>
        </pc:sldMkLst>
      </pc:sldChg>
      <pc:sldChg chg="modSp mod ord">
        <pc:chgData name="Shackleton, Adam" userId="94302219-0cd1-4a32-9598-7fcf3f76ed04" providerId="ADAL" clId="{A092F593-5E1F-45F2-B2C9-DA6CC501FD19}" dt="2022-09-23T12:13:31.845" v="4533"/>
        <pc:sldMkLst>
          <pc:docMk/>
          <pc:sldMk cId="3782179381" sldId="291"/>
        </pc:sldMkLst>
        <pc:spChg chg="mod">
          <ac:chgData name="Shackleton, Adam" userId="94302219-0cd1-4a32-9598-7fcf3f76ed04" providerId="ADAL" clId="{A092F593-5E1F-45F2-B2C9-DA6CC501FD19}" dt="2022-09-23T12:12:43.158" v="4483" actId="20577"/>
          <ac:spMkLst>
            <pc:docMk/>
            <pc:sldMk cId="3782179381" sldId="291"/>
            <ac:spMk id="9" creationId="{723F6620-C996-4D85-834F-8128F481C366}"/>
          </ac:spMkLst>
        </pc:spChg>
        <pc:picChg chg="mod">
          <ac:chgData name="Shackleton, Adam" userId="94302219-0cd1-4a32-9598-7fcf3f76ed04" providerId="ADAL" clId="{A092F593-5E1F-45F2-B2C9-DA6CC501FD19}" dt="2022-09-23T12:12:39.362" v="4482" actId="1076"/>
          <ac:picMkLst>
            <pc:docMk/>
            <pc:sldMk cId="3782179381" sldId="291"/>
            <ac:picMk id="4" creationId="{7B168312-3CA7-44D7-88AE-6704E866E4B2}"/>
          </ac:picMkLst>
        </pc:picChg>
      </pc:sldChg>
      <pc:sldChg chg="modSp mod ord">
        <pc:chgData name="Shackleton, Adam" userId="94302219-0cd1-4a32-9598-7fcf3f76ed04" providerId="ADAL" clId="{A092F593-5E1F-45F2-B2C9-DA6CC501FD19}" dt="2022-09-23T12:13:31.845" v="4533"/>
        <pc:sldMkLst>
          <pc:docMk/>
          <pc:sldMk cId="3780840857" sldId="292"/>
        </pc:sldMkLst>
        <pc:spChg chg="mod">
          <ac:chgData name="Shackleton, Adam" userId="94302219-0cd1-4a32-9598-7fcf3f76ed04" providerId="ADAL" clId="{A092F593-5E1F-45F2-B2C9-DA6CC501FD19}" dt="2022-09-23T12:13:13.177" v="4531" actId="20577"/>
          <ac:spMkLst>
            <pc:docMk/>
            <pc:sldMk cId="3780840857" sldId="292"/>
            <ac:spMk id="9" creationId="{723F6620-C996-4D85-834F-8128F481C366}"/>
          </ac:spMkLst>
        </pc:spChg>
        <pc:picChg chg="mod">
          <ac:chgData name="Shackleton, Adam" userId="94302219-0cd1-4a32-9598-7fcf3f76ed04" providerId="ADAL" clId="{A092F593-5E1F-45F2-B2C9-DA6CC501FD19}" dt="2022-09-23T12:13:09.041" v="4507" actId="1076"/>
          <ac:picMkLst>
            <pc:docMk/>
            <pc:sldMk cId="3780840857" sldId="292"/>
            <ac:picMk id="8" creationId="{0AF7B12C-9487-4302-89EC-FA660C6BF86E}"/>
          </ac:picMkLst>
        </pc:picChg>
      </pc:sldChg>
      <pc:sldChg chg="modSp mod">
        <pc:chgData name="Shackleton, Adam" userId="94302219-0cd1-4a32-9598-7fcf3f76ed04" providerId="ADAL" clId="{A092F593-5E1F-45F2-B2C9-DA6CC501FD19}" dt="2022-09-23T11:58:37.037" v="4371" actId="20577"/>
        <pc:sldMkLst>
          <pc:docMk/>
          <pc:sldMk cId="2021367661" sldId="294"/>
        </pc:sldMkLst>
        <pc:spChg chg="mod">
          <ac:chgData name="Shackleton, Adam" userId="94302219-0cd1-4a32-9598-7fcf3f76ed04" providerId="ADAL" clId="{A092F593-5E1F-45F2-B2C9-DA6CC501FD19}" dt="2022-09-23T11:58:37.037" v="4371" actId="20577"/>
          <ac:spMkLst>
            <pc:docMk/>
            <pc:sldMk cId="2021367661" sldId="294"/>
            <ac:spMk id="7" creationId="{39248549-2E82-4CC6-98F9-20B01CE68C99}"/>
          </ac:spMkLst>
        </pc:spChg>
      </pc:sldChg>
      <pc:sldChg chg="modSp mod">
        <pc:chgData name="Shackleton, Adam" userId="94302219-0cd1-4a32-9598-7fcf3f76ed04" providerId="ADAL" clId="{A092F593-5E1F-45F2-B2C9-DA6CC501FD19}" dt="2022-09-23T11:09:31.913" v="4303" actId="20577"/>
        <pc:sldMkLst>
          <pc:docMk/>
          <pc:sldMk cId="3086664697" sldId="295"/>
        </pc:sldMkLst>
        <pc:spChg chg="mod">
          <ac:chgData name="Shackleton, Adam" userId="94302219-0cd1-4a32-9598-7fcf3f76ed04" providerId="ADAL" clId="{A092F593-5E1F-45F2-B2C9-DA6CC501FD19}" dt="2022-09-23T11:09:31.913" v="4303" actId="20577"/>
          <ac:spMkLst>
            <pc:docMk/>
            <pc:sldMk cId="3086664697" sldId="295"/>
            <ac:spMk id="7" creationId="{39248549-2E82-4CC6-98F9-20B01CE68C99}"/>
          </ac:spMkLst>
        </pc:spChg>
      </pc:sldChg>
      <pc:sldChg chg="addSp delSp modSp add mod modNotesTx">
        <pc:chgData name="Shackleton, Adam" userId="94302219-0cd1-4a32-9598-7fcf3f76ed04" providerId="ADAL" clId="{A092F593-5E1F-45F2-B2C9-DA6CC501FD19}" dt="2022-09-22T15:49:57.964" v="2629" actId="20577"/>
        <pc:sldMkLst>
          <pc:docMk/>
          <pc:sldMk cId="679949554" sldId="296"/>
        </pc:sldMkLst>
        <pc:spChg chg="mod">
          <ac:chgData name="Shackleton, Adam" userId="94302219-0cd1-4a32-9598-7fcf3f76ed04" providerId="ADAL" clId="{A092F593-5E1F-45F2-B2C9-DA6CC501FD19}" dt="2022-09-21T15:08:00.002" v="916" actId="20577"/>
          <ac:spMkLst>
            <pc:docMk/>
            <pc:sldMk cId="679949554" sldId="296"/>
            <ac:spMk id="5" creationId="{8319BADE-CCBC-4509-A986-23100A96E186}"/>
          </ac:spMkLst>
        </pc:spChg>
        <pc:spChg chg="mod">
          <ac:chgData name="Shackleton, Adam" userId="94302219-0cd1-4a32-9598-7fcf3f76ed04" providerId="ADAL" clId="{A092F593-5E1F-45F2-B2C9-DA6CC501FD19}" dt="2022-09-22T15:47:00.083" v="2177" actId="6549"/>
          <ac:spMkLst>
            <pc:docMk/>
            <pc:sldMk cId="679949554" sldId="296"/>
            <ac:spMk id="6" creationId="{F34A21A9-C5A3-4C32-A068-F8AD8CA7B0ED}"/>
          </ac:spMkLst>
        </pc:spChg>
        <pc:picChg chg="add del mod modCrop">
          <ac:chgData name="Shackleton, Adam" userId="94302219-0cd1-4a32-9598-7fcf3f76ed04" providerId="ADAL" clId="{A092F593-5E1F-45F2-B2C9-DA6CC501FD19}" dt="2022-09-22T15:43:39.442" v="2080" actId="478"/>
          <ac:picMkLst>
            <pc:docMk/>
            <pc:sldMk cId="679949554" sldId="296"/>
            <ac:picMk id="3" creationId="{BC03DD75-0DB4-4048-BB85-0956200ACBF4}"/>
          </ac:picMkLst>
        </pc:picChg>
        <pc:picChg chg="add mod">
          <ac:chgData name="Shackleton, Adam" userId="94302219-0cd1-4a32-9598-7fcf3f76ed04" providerId="ADAL" clId="{A092F593-5E1F-45F2-B2C9-DA6CC501FD19}" dt="2022-09-22T15:46:21.242" v="2124" actId="1076"/>
          <ac:picMkLst>
            <pc:docMk/>
            <pc:sldMk cId="679949554" sldId="296"/>
            <ac:picMk id="7" creationId="{0069DC50-7AC2-4937-B293-D01E9138D494}"/>
          </ac:picMkLst>
        </pc:picChg>
        <pc:picChg chg="add mod">
          <ac:chgData name="Shackleton, Adam" userId="94302219-0cd1-4a32-9598-7fcf3f76ed04" providerId="ADAL" clId="{A092F593-5E1F-45F2-B2C9-DA6CC501FD19}" dt="2022-09-22T15:47:04.313" v="2178" actId="1076"/>
          <ac:picMkLst>
            <pc:docMk/>
            <pc:sldMk cId="679949554" sldId="296"/>
            <ac:picMk id="9" creationId="{DE49B75F-B9CD-41CB-A826-F6CD0576C8A0}"/>
          </ac:picMkLst>
        </pc:picChg>
        <pc:picChg chg="add mod">
          <ac:chgData name="Shackleton, Adam" userId="94302219-0cd1-4a32-9598-7fcf3f76ed04" providerId="ADAL" clId="{A092F593-5E1F-45F2-B2C9-DA6CC501FD19}" dt="2022-09-22T15:47:05.517" v="2179" actId="1076"/>
          <ac:picMkLst>
            <pc:docMk/>
            <pc:sldMk cId="679949554" sldId="296"/>
            <ac:picMk id="11" creationId="{5FBB3489-F55F-412E-B94D-402B2FD80B33}"/>
          </ac:picMkLst>
        </pc:picChg>
      </pc:sldChg>
      <pc:sldChg chg="del">
        <pc:chgData name="Shackleton, Adam" userId="94302219-0cd1-4a32-9598-7fcf3f76ed04" providerId="ADAL" clId="{A092F593-5E1F-45F2-B2C9-DA6CC501FD19}" dt="2022-09-21T14:59:46.716" v="221" actId="47"/>
        <pc:sldMkLst>
          <pc:docMk/>
          <pc:sldMk cId="3053458162" sldId="296"/>
        </pc:sldMkLst>
      </pc:sldChg>
      <pc:sldChg chg="addSp delSp modSp add mod modNotesTx">
        <pc:chgData name="Shackleton, Adam" userId="94302219-0cd1-4a32-9598-7fcf3f76ed04" providerId="ADAL" clId="{A092F593-5E1F-45F2-B2C9-DA6CC501FD19}" dt="2022-09-23T07:47:31.035" v="3916" actId="20577"/>
        <pc:sldMkLst>
          <pc:docMk/>
          <pc:sldMk cId="1867525671" sldId="297"/>
        </pc:sldMkLst>
        <pc:spChg chg="mod">
          <ac:chgData name="Shackleton, Adam" userId="94302219-0cd1-4a32-9598-7fcf3f76ed04" providerId="ADAL" clId="{A092F593-5E1F-45F2-B2C9-DA6CC501FD19}" dt="2022-09-23T07:47:31.035" v="3916" actId="20577"/>
          <ac:spMkLst>
            <pc:docMk/>
            <pc:sldMk cId="1867525671" sldId="297"/>
            <ac:spMk id="5" creationId="{8319BADE-CCBC-4509-A986-23100A96E186}"/>
          </ac:spMkLst>
        </pc:spChg>
        <pc:spChg chg="mod">
          <ac:chgData name="Shackleton, Adam" userId="94302219-0cd1-4a32-9598-7fcf3f76ed04" providerId="ADAL" clId="{A092F593-5E1F-45F2-B2C9-DA6CC501FD19}" dt="2022-09-22T16:25:36.255" v="3533" actId="20577"/>
          <ac:spMkLst>
            <pc:docMk/>
            <pc:sldMk cId="1867525671" sldId="297"/>
            <ac:spMk id="6" creationId="{F34A21A9-C5A3-4C32-A068-F8AD8CA7B0ED}"/>
          </ac:spMkLst>
        </pc:spChg>
        <pc:picChg chg="add del mod">
          <ac:chgData name="Shackleton, Adam" userId="94302219-0cd1-4a32-9598-7fcf3f76ed04" providerId="ADAL" clId="{A092F593-5E1F-45F2-B2C9-DA6CC501FD19}" dt="2022-09-22T16:33:31.620" v="3536" actId="478"/>
          <ac:picMkLst>
            <pc:docMk/>
            <pc:sldMk cId="1867525671" sldId="297"/>
            <ac:picMk id="3" creationId="{CA55ECFC-33A6-4FDF-85E7-E257C69669F1}"/>
          </ac:picMkLst>
        </pc:picChg>
        <pc:picChg chg="del">
          <ac:chgData name="Shackleton, Adam" userId="94302219-0cd1-4a32-9598-7fcf3f76ed04" providerId="ADAL" clId="{A092F593-5E1F-45F2-B2C9-DA6CC501FD19}" dt="2022-09-22T16:19:49.317" v="3090" actId="478"/>
          <ac:picMkLst>
            <pc:docMk/>
            <pc:sldMk cId="1867525671" sldId="297"/>
            <ac:picMk id="7" creationId="{0069DC50-7AC2-4937-B293-D01E9138D494}"/>
          </ac:picMkLst>
        </pc:picChg>
        <pc:picChg chg="add del mod">
          <ac:chgData name="Shackleton, Adam" userId="94302219-0cd1-4a32-9598-7fcf3f76ed04" providerId="ADAL" clId="{A092F593-5E1F-45F2-B2C9-DA6CC501FD19}" dt="2022-09-22T16:34:06.787" v="3540" actId="478"/>
          <ac:picMkLst>
            <pc:docMk/>
            <pc:sldMk cId="1867525671" sldId="297"/>
            <ac:picMk id="8" creationId="{24917828-BFBC-4E7E-9CCB-B4A06A749008}"/>
          </ac:picMkLst>
        </pc:picChg>
        <pc:picChg chg="del">
          <ac:chgData name="Shackleton, Adam" userId="94302219-0cd1-4a32-9598-7fcf3f76ed04" providerId="ADAL" clId="{A092F593-5E1F-45F2-B2C9-DA6CC501FD19}" dt="2022-09-22T16:19:49.969" v="3091" actId="478"/>
          <ac:picMkLst>
            <pc:docMk/>
            <pc:sldMk cId="1867525671" sldId="297"/>
            <ac:picMk id="9" creationId="{DE49B75F-B9CD-41CB-A826-F6CD0576C8A0}"/>
          </ac:picMkLst>
        </pc:picChg>
        <pc:picChg chg="del">
          <ac:chgData name="Shackleton, Adam" userId="94302219-0cd1-4a32-9598-7fcf3f76ed04" providerId="ADAL" clId="{A092F593-5E1F-45F2-B2C9-DA6CC501FD19}" dt="2022-09-22T16:19:50.532" v="3092" actId="478"/>
          <ac:picMkLst>
            <pc:docMk/>
            <pc:sldMk cId="1867525671" sldId="297"/>
            <ac:picMk id="11" creationId="{5FBB3489-F55F-412E-B94D-402B2FD80B33}"/>
          </ac:picMkLst>
        </pc:picChg>
        <pc:picChg chg="add del mod">
          <ac:chgData name="Shackleton, Adam" userId="94302219-0cd1-4a32-9598-7fcf3f76ed04" providerId="ADAL" clId="{A092F593-5E1F-45F2-B2C9-DA6CC501FD19}" dt="2022-09-22T16:35:33.893" v="3543" actId="478"/>
          <ac:picMkLst>
            <pc:docMk/>
            <pc:sldMk cId="1867525671" sldId="297"/>
            <ac:picMk id="12" creationId="{BD733756-31C8-4003-8347-2CE6B24E925B}"/>
          </ac:picMkLst>
        </pc:picChg>
        <pc:picChg chg="add mod">
          <ac:chgData name="Shackleton, Adam" userId="94302219-0cd1-4a32-9598-7fcf3f76ed04" providerId="ADAL" clId="{A092F593-5E1F-45F2-B2C9-DA6CC501FD19}" dt="2022-09-22T16:35:36.876" v="3545" actId="1076"/>
          <ac:picMkLst>
            <pc:docMk/>
            <pc:sldMk cId="1867525671" sldId="297"/>
            <ac:picMk id="14" creationId="{FE5379E6-C177-4487-A916-73F6DF8C92EE}"/>
          </ac:picMkLst>
        </pc:picChg>
      </pc:sldChg>
      <pc:sldChg chg="addSp delSp modSp add mod modNotesTx">
        <pc:chgData name="Shackleton, Adam" userId="94302219-0cd1-4a32-9598-7fcf3f76ed04" providerId="ADAL" clId="{A092F593-5E1F-45F2-B2C9-DA6CC501FD19}" dt="2022-09-22T17:23:51.314" v="3900" actId="20577"/>
        <pc:sldMkLst>
          <pc:docMk/>
          <pc:sldMk cId="448802212" sldId="298"/>
        </pc:sldMkLst>
        <pc:spChg chg="mod">
          <ac:chgData name="Shackleton, Adam" userId="94302219-0cd1-4a32-9598-7fcf3f76ed04" providerId="ADAL" clId="{A092F593-5E1F-45F2-B2C9-DA6CC501FD19}" dt="2022-09-22T17:19:18.957" v="3715" actId="20577"/>
          <ac:spMkLst>
            <pc:docMk/>
            <pc:sldMk cId="448802212" sldId="298"/>
            <ac:spMk id="5" creationId="{8319BADE-CCBC-4509-A986-23100A96E186}"/>
          </ac:spMkLst>
        </pc:spChg>
        <pc:spChg chg="mod">
          <ac:chgData name="Shackleton, Adam" userId="94302219-0cd1-4a32-9598-7fcf3f76ed04" providerId="ADAL" clId="{A092F593-5E1F-45F2-B2C9-DA6CC501FD19}" dt="2022-09-22T16:49:15.175" v="3711" actId="20577"/>
          <ac:spMkLst>
            <pc:docMk/>
            <pc:sldMk cId="448802212" sldId="298"/>
            <ac:spMk id="6" creationId="{F34A21A9-C5A3-4C32-A068-F8AD8CA7B0ED}"/>
          </ac:spMkLst>
        </pc:spChg>
        <pc:picChg chg="add mod">
          <ac:chgData name="Shackleton, Adam" userId="94302219-0cd1-4a32-9598-7fcf3f76ed04" providerId="ADAL" clId="{A092F593-5E1F-45F2-B2C9-DA6CC501FD19}" dt="2022-09-22T17:19:16.520" v="3713" actId="1076"/>
          <ac:picMkLst>
            <pc:docMk/>
            <pc:sldMk cId="448802212" sldId="298"/>
            <ac:picMk id="3" creationId="{6FBF2EC7-4E6A-433B-9828-A7E445B0839B}"/>
          </ac:picMkLst>
        </pc:picChg>
        <pc:picChg chg="del">
          <ac:chgData name="Shackleton, Adam" userId="94302219-0cd1-4a32-9598-7fcf3f76ed04" providerId="ADAL" clId="{A092F593-5E1F-45F2-B2C9-DA6CC501FD19}" dt="2022-09-22T16:41:20.213" v="3576" actId="478"/>
          <ac:picMkLst>
            <pc:docMk/>
            <pc:sldMk cId="448802212" sldId="298"/>
            <ac:picMk id="14" creationId="{FE5379E6-C177-4487-A916-73F6DF8C92EE}"/>
          </ac:picMkLst>
        </pc:picChg>
      </pc:sldChg>
      <pc:sldChg chg="addSp delSp modSp add mod">
        <pc:chgData name="Shackleton, Adam" userId="94302219-0cd1-4a32-9598-7fcf3f76ed04" providerId="ADAL" clId="{A092F593-5E1F-45F2-B2C9-DA6CC501FD19}" dt="2022-09-23T11:07:04.237" v="4025" actId="14100"/>
        <pc:sldMkLst>
          <pc:docMk/>
          <pc:sldMk cId="1859463709" sldId="299"/>
        </pc:sldMkLst>
        <pc:spChg chg="del mod">
          <ac:chgData name="Shackleton, Adam" userId="94302219-0cd1-4a32-9598-7fcf3f76ed04" providerId="ADAL" clId="{A092F593-5E1F-45F2-B2C9-DA6CC501FD19}" dt="2022-09-23T11:05:59.703" v="4016" actId="478"/>
          <ac:spMkLst>
            <pc:docMk/>
            <pc:sldMk cId="1859463709" sldId="299"/>
            <ac:spMk id="3" creationId="{485FF953-2F98-43F1-806A-4C029F34EBB8}"/>
          </ac:spMkLst>
        </pc:spChg>
        <pc:picChg chg="del">
          <ac:chgData name="Shackleton, Adam" userId="94302219-0cd1-4a32-9598-7fcf3f76ed04" providerId="ADAL" clId="{A092F593-5E1F-45F2-B2C9-DA6CC501FD19}" dt="2022-09-23T10:56:47.917" v="4008" actId="478"/>
          <ac:picMkLst>
            <pc:docMk/>
            <pc:sldMk cId="1859463709" sldId="299"/>
            <ac:picMk id="5" creationId="{601D932F-EFFF-4334-9C88-47A102F1B1FA}"/>
          </ac:picMkLst>
        </pc:picChg>
        <pc:picChg chg="add mod">
          <ac:chgData name="Shackleton, Adam" userId="94302219-0cd1-4a32-9598-7fcf3f76ed04" providerId="ADAL" clId="{A092F593-5E1F-45F2-B2C9-DA6CC501FD19}" dt="2022-09-23T11:06:15.684" v="4017" actId="14100"/>
          <ac:picMkLst>
            <pc:docMk/>
            <pc:sldMk cId="1859463709" sldId="299"/>
            <ac:picMk id="6" creationId="{E1C9337D-81DB-4420-8107-8D406A02643F}"/>
          </ac:picMkLst>
        </pc:picChg>
        <pc:picChg chg="add mod">
          <ac:chgData name="Shackleton, Adam" userId="94302219-0cd1-4a32-9598-7fcf3f76ed04" providerId="ADAL" clId="{A092F593-5E1F-45F2-B2C9-DA6CC501FD19}" dt="2022-09-23T11:07:04.237" v="4025" actId="14100"/>
          <ac:picMkLst>
            <pc:docMk/>
            <pc:sldMk cId="1859463709" sldId="299"/>
            <ac:picMk id="8" creationId="{003A3912-7C79-4A14-ABFE-564FA160C0FA}"/>
          </ac:picMkLst>
        </pc:picChg>
      </pc:sldChg>
      <pc:sldChg chg="addSp delSp modSp add mod">
        <pc:chgData name="Shackleton, Adam" userId="94302219-0cd1-4a32-9598-7fcf3f76ed04" providerId="ADAL" clId="{A092F593-5E1F-45F2-B2C9-DA6CC501FD19}" dt="2022-09-23T11:09:00.342" v="4297" actId="20577"/>
        <pc:sldMkLst>
          <pc:docMk/>
          <pc:sldMk cId="2664454888" sldId="300"/>
        </pc:sldMkLst>
        <pc:spChg chg="add mod">
          <ac:chgData name="Shackleton, Adam" userId="94302219-0cd1-4a32-9598-7fcf3f76ed04" providerId="ADAL" clId="{A092F593-5E1F-45F2-B2C9-DA6CC501FD19}" dt="2022-09-23T11:09:00.342" v="4297" actId="20577"/>
          <ac:spMkLst>
            <pc:docMk/>
            <pc:sldMk cId="2664454888" sldId="300"/>
            <ac:spMk id="9" creationId="{FA7FC82D-BB7E-4E9C-9378-783E4B5EC1FF}"/>
          </ac:spMkLst>
        </pc:spChg>
        <pc:picChg chg="add mod">
          <ac:chgData name="Shackleton, Adam" userId="94302219-0cd1-4a32-9598-7fcf3f76ed04" providerId="ADAL" clId="{A092F593-5E1F-45F2-B2C9-DA6CC501FD19}" dt="2022-09-23T11:07:12.815" v="4030" actId="1076"/>
          <ac:picMkLst>
            <pc:docMk/>
            <pc:sldMk cId="2664454888" sldId="300"/>
            <ac:picMk id="4" creationId="{AAEB003D-D22B-49B8-AF8B-2E699D45D56F}"/>
          </ac:picMkLst>
        </pc:picChg>
        <pc:picChg chg="del">
          <ac:chgData name="Shackleton, Adam" userId="94302219-0cd1-4a32-9598-7fcf3f76ed04" providerId="ADAL" clId="{A092F593-5E1F-45F2-B2C9-DA6CC501FD19}" dt="2022-09-23T11:07:09.282" v="4027" actId="478"/>
          <ac:picMkLst>
            <pc:docMk/>
            <pc:sldMk cId="2664454888" sldId="300"/>
            <ac:picMk id="6" creationId="{E1C9337D-81DB-4420-8107-8D406A02643F}"/>
          </ac:picMkLst>
        </pc:picChg>
        <pc:picChg chg="add mod">
          <ac:chgData name="Shackleton, Adam" userId="94302219-0cd1-4a32-9598-7fcf3f76ed04" providerId="ADAL" clId="{A092F593-5E1F-45F2-B2C9-DA6CC501FD19}" dt="2022-09-23T11:07:26.383" v="4032" actId="1076"/>
          <ac:picMkLst>
            <pc:docMk/>
            <pc:sldMk cId="2664454888" sldId="300"/>
            <ac:picMk id="7" creationId="{74A17536-FCCB-4034-A27C-A56ED2FBAFDE}"/>
          </ac:picMkLst>
        </pc:picChg>
        <pc:picChg chg="del">
          <ac:chgData name="Shackleton, Adam" userId="94302219-0cd1-4a32-9598-7fcf3f76ed04" providerId="ADAL" clId="{A092F593-5E1F-45F2-B2C9-DA6CC501FD19}" dt="2022-09-23T11:07:10.217" v="4028" actId="478"/>
          <ac:picMkLst>
            <pc:docMk/>
            <pc:sldMk cId="2664454888" sldId="300"/>
            <ac:picMk id="8" creationId="{003A3912-7C79-4A14-ABFE-564FA160C0FA}"/>
          </ac:picMkLst>
        </pc:picChg>
      </pc:sldChg>
      <pc:sldChg chg="addSp delSp modSp new mod">
        <pc:chgData name="Shackleton, Adam" userId="94302219-0cd1-4a32-9598-7fcf3f76ed04" providerId="ADAL" clId="{A092F593-5E1F-45F2-B2C9-DA6CC501FD19}" dt="2022-09-23T11:11:13.544" v="4360" actId="27614"/>
        <pc:sldMkLst>
          <pc:docMk/>
          <pc:sldMk cId="1617998022" sldId="301"/>
        </pc:sldMkLst>
        <pc:spChg chg="del">
          <ac:chgData name="Shackleton, Adam" userId="94302219-0cd1-4a32-9598-7fcf3f76ed04" providerId="ADAL" clId="{A092F593-5E1F-45F2-B2C9-DA6CC501FD19}" dt="2022-09-23T11:10:38.616" v="4305" actId="478"/>
          <ac:spMkLst>
            <pc:docMk/>
            <pc:sldMk cId="1617998022" sldId="301"/>
            <ac:spMk id="2" creationId="{F308CAAC-282F-4BF0-A958-5E28B96B5B61}"/>
          </ac:spMkLst>
        </pc:spChg>
        <pc:spChg chg="del">
          <ac:chgData name="Shackleton, Adam" userId="94302219-0cd1-4a32-9598-7fcf3f76ed04" providerId="ADAL" clId="{A092F593-5E1F-45F2-B2C9-DA6CC501FD19}" dt="2022-09-23T11:10:50.329" v="4357" actId="478"/>
          <ac:spMkLst>
            <pc:docMk/>
            <pc:sldMk cId="1617998022" sldId="301"/>
            <ac:spMk id="3" creationId="{99488283-442E-4F22-A16A-9CB88BFA94CF}"/>
          </ac:spMkLst>
        </pc:spChg>
        <pc:spChg chg="mod">
          <ac:chgData name="Shackleton, Adam" userId="94302219-0cd1-4a32-9598-7fcf3f76ed04" providerId="ADAL" clId="{A092F593-5E1F-45F2-B2C9-DA6CC501FD19}" dt="2022-09-23T11:10:48.208" v="4356" actId="20577"/>
          <ac:spMkLst>
            <pc:docMk/>
            <pc:sldMk cId="1617998022" sldId="301"/>
            <ac:spMk id="4" creationId="{AF8F23A3-A7FB-4D9A-A820-088CFFBD1D5F}"/>
          </ac:spMkLst>
        </pc:spChg>
        <pc:picChg chg="add mod">
          <ac:chgData name="Shackleton, Adam" userId="94302219-0cd1-4a32-9598-7fcf3f76ed04" providerId="ADAL" clId="{A092F593-5E1F-45F2-B2C9-DA6CC501FD19}" dt="2022-09-23T11:11:13.544" v="4360" actId="27614"/>
          <ac:picMkLst>
            <pc:docMk/>
            <pc:sldMk cId="1617998022" sldId="301"/>
            <ac:picMk id="6" creationId="{45460448-0E7F-4894-8612-26225CB2148A}"/>
          </ac:picMkLst>
        </pc:picChg>
      </pc:sldChg>
      <pc:sldChg chg="addSp delSp modSp new mod">
        <pc:chgData name="Shackleton, Adam" userId="94302219-0cd1-4a32-9598-7fcf3f76ed04" providerId="ADAL" clId="{A092F593-5E1F-45F2-B2C9-DA6CC501FD19}" dt="2022-09-23T12:12:00.594" v="4406" actId="478"/>
        <pc:sldMkLst>
          <pc:docMk/>
          <pc:sldMk cId="72778510" sldId="302"/>
        </pc:sldMkLst>
        <pc:spChg chg="mod">
          <ac:chgData name="Shackleton, Adam" userId="94302219-0cd1-4a32-9598-7fcf3f76ed04" providerId="ADAL" clId="{A092F593-5E1F-45F2-B2C9-DA6CC501FD19}" dt="2022-09-23T12:05:03.117" v="4401" actId="20577"/>
          <ac:spMkLst>
            <pc:docMk/>
            <pc:sldMk cId="72778510" sldId="302"/>
            <ac:spMk id="2" creationId="{A7C9AF63-4546-4624-BCC1-3BA4D3249529}"/>
          </ac:spMkLst>
        </pc:spChg>
        <pc:spChg chg="del">
          <ac:chgData name="Shackleton, Adam" userId="94302219-0cd1-4a32-9598-7fcf3f76ed04" providerId="ADAL" clId="{A092F593-5E1F-45F2-B2C9-DA6CC501FD19}" dt="2022-09-23T12:11:10.388" v="4402" actId="22"/>
          <ac:spMkLst>
            <pc:docMk/>
            <pc:sldMk cId="72778510" sldId="302"/>
            <ac:spMk id="3" creationId="{A4561977-8558-4D53-B6F3-A95F1CAEF9A6}"/>
          </ac:spMkLst>
        </pc:spChg>
        <pc:spChg chg="add del mod">
          <ac:chgData name="Shackleton, Adam" userId="94302219-0cd1-4a32-9598-7fcf3f76ed04" providerId="ADAL" clId="{A092F593-5E1F-45F2-B2C9-DA6CC501FD19}" dt="2022-09-23T12:12:00.594" v="4406" actId="478"/>
          <ac:spMkLst>
            <pc:docMk/>
            <pc:sldMk cId="72778510" sldId="302"/>
            <ac:spMk id="7" creationId="{E9AE019C-1354-43F6-AE9D-C7A27397F730}"/>
          </ac:spMkLst>
        </pc:spChg>
        <pc:picChg chg="add del mod ord">
          <ac:chgData name="Shackleton, Adam" userId="94302219-0cd1-4a32-9598-7fcf3f76ed04" providerId="ADAL" clId="{A092F593-5E1F-45F2-B2C9-DA6CC501FD19}" dt="2022-09-23T12:11:56.359" v="4404" actId="478"/>
          <ac:picMkLst>
            <pc:docMk/>
            <pc:sldMk cId="72778510" sldId="302"/>
            <ac:picMk id="5" creationId="{1A8E64F5-D970-496B-97CB-BC4213D6C3B3}"/>
          </ac:picMkLst>
        </pc:picChg>
        <pc:picChg chg="add">
          <ac:chgData name="Shackleton, Adam" userId="94302219-0cd1-4a32-9598-7fcf3f76ed04" providerId="ADAL" clId="{A092F593-5E1F-45F2-B2C9-DA6CC501FD19}" dt="2022-09-23T12:11:56.711" v="4405" actId="22"/>
          <ac:picMkLst>
            <pc:docMk/>
            <pc:sldMk cId="72778510" sldId="302"/>
            <ac:picMk id="9" creationId="{8D69E9B6-2D3B-4143-924D-72E6B3F063BF}"/>
          </ac:picMkLst>
        </pc:picChg>
      </pc:sldChg>
    </pc:docChg>
  </pc:docChgLst>
  <pc:docChgLst>
    <pc:chgData name="Shackleton, Adam" userId="94302219-0cd1-4a32-9598-7fcf3f76ed04" providerId="ADAL" clId="{79BD37DE-B463-4B49-A208-01BE75C979D4}"/>
    <pc:docChg chg="custSel addSld delSld modSld sldOrd">
      <pc:chgData name="Shackleton, Adam" userId="94302219-0cd1-4a32-9598-7fcf3f76ed04" providerId="ADAL" clId="{79BD37DE-B463-4B49-A208-01BE75C979D4}" dt="2022-09-16T12:33:33.783" v="2893" actId="20577"/>
      <pc:docMkLst>
        <pc:docMk/>
      </pc:docMkLst>
      <pc:sldChg chg="del">
        <pc:chgData name="Shackleton, Adam" userId="94302219-0cd1-4a32-9598-7fcf3f76ed04" providerId="ADAL" clId="{79BD37DE-B463-4B49-A208-01BE75C979D4}" dt="2022-09-15T15:39:49.355" v="0" actId="47"/>
        <pc:sldMkLst>
          <pc:docMk/>
          <pc:sldMk cId="2167748511" sldId="264"/>
        </pc:sldMkLst>
      </pc:sldChg>
      <pc:sldChg chg="del">
        <pc:chgData name="Shackleton, Adam" userId="94302219-0cd1-4a32-9598-7fcf3f76ed04" providerId="ADAL" clId="{79BD37DE-B463-4B49-A208-01BE75C979D4}" dt="2022-09-15T15:39:49.355" v="0" actId="47"/>
        <pc:sldMkLst>
          <pc:docMk/>
          <pc:sldMk cId="2151643343" sldId="265"/>
        </pc:sldMkLst>
      </pc:sldChg>
      <pc:sldChg chg="del">
        <pc:chgData name="Shackleton, Adam" userId="94302219-0cd1-4a32-9598-7fcf3f76ed04" providerId="ADAL" clId="{79BD37DE-B463-4B49-A208-01BE75C979D4}" dt="2022-09-15T15:39:49.355" v="0" actId="47"/>
        <pc:sldMkLst>
          <pc:docMk/>
          <pc:sldMk cId="1671372882" sldId="266"/>
        </pc:sldMkLst>
      </pc:sldChg>
      <pc:sldChg chg="del">
        <pc:chgData name="Shackleton, Adam" userId="94302219-0cd1-4a32-9598-7fcf3f76ed04" providerId="ADAL" clId="{79BD37DE-B463-4B49-A208-01BE75C979D4}" dt="2022-09-15T15:39:49.355" v="0" actId="47"/>
        <pc:sldMkLst>
          <pc:docMk/>
          <pc:sldMk cId="3377228345" sldId="267"/>
        </pc:sldMkLst>
      </pc:sldChg>
      <pc:sldChg chg="del">
        <pc:chgData name="Shackleton, Adam" userId="94302219-0cd1-4a32-9598-7fcf3f76ed04" providerId="ADAL" clId="{79BD37DE-B463-4B49-A208-01BE75C979D4}" dt="2022-09-15T15:39:49.355" v="0" actId="47"/>
        <pc:sldMkLst>
          <pc:docMk/>
          <pc:sldMk cId="425162496" sldId="269"/>
        </pc:sldMkLst>
      </pc:sldChg>
      <pc:sldChg chg="del">
        <pc:chgData name="Shackleton, Adam" userId="94302219-0cd1-4a32-9598-7fcf3f76ed04" providerId="ADAL" clId="{79BD37DE-B463-4B49-A208-01BE75C979D4}" dt="2022-09-15T15:39:49.355" v="0" actId="47"/>
        <pc:sldMkLst>
          <pc:docMk/>
          <pc:sldMk cId="2119023773" sldId="270"/>
        </pc:sldMkLst>
      </pc:sldChg>
      <pc:sldChg chg="del">
        <pc:chgData name="Shackleton, Adam" userId="94302219-0cd1-4a32-9598-7fcf3f76ed04" providerId="ADAL" clId="{79BD37DE-B463-4B49-A208-01BE75C979D4}" dt="2022-09-15T15:39:49.355" v="0" actId="47"/>
        <pc:sldMkLst>
          <pc:docMk/>
          <pc:sldMk cId="3271137250" sldId="271"/>
        </pc:sldMkLst>
      </pc:sldChg>
      <pc:sldChg chg="del">
        <pc:chgData name="Shackleton, Adam" userId="94302219-0cd1-4a32-9598-7fcf3f76ed04" providerId="ADAL" clId="{79BD37DE-B463-4B49-A208-01BE75C979D4}" dt="2022-09-15T15:39:49.355" v="0" actId="47"/>
        <pc:sldMkLst>
          <pc:docMk/>
          <pc:sldMk cId="498193501" sldId="272"/>
        </pc:sldMkLst>
      </pc:sldChg>
      <pc:sldChg chg="del">
        <pc:chgData name="Shackleton, Adam" userId="94302219-0cd1-4a32-9598-7fcf3f76ed04" providerId="ADAL" clId="{79BD37DE-B463-4B49-A208-01BE75C979D4}" dt="2022-09-15T15:39:49.355" v="0" actId="47"/>
        <pc:sldMkLst>
          <pc:docMk/>
          <pc:sldMk cId="4025605352" sldId="273"/>
        </pc:sldMkLst>
      </pc:sldChg>
      <pc:sldChg chg="del">
        <pc:chgData name="Shackleton, Adam" userId="94302219-0cd1-4a32-9598-7fcf3f76ed04" providerId="ADAL" clId="{79BD37DE-B463-4B49-A208-01BE75C979D4}" dt="2022-09-15T15:39:49.355" v="0" actId="47"/>
        <pc:sldMkLst>
          <pc:docMk/>
          <pc:sldMk cId="1666311303" sldId="274"/>
        </pc:sldMkLst>
      </pc:sldChg>
      <pc:sldChg chg="del">
        <pc:chgData name="Shackleton, Adam" userId="94302219-0cd1-4a32-9598-7fcf3f76ed04" providerId="ADAL" clId="{79BD37DE-B463-4B49-A208-01BE75C979D4}" dt="2022-09-15T15:39:49.355" v="0" actId="47"/>
        <pc:sldMkLst>
          <pc:docMk/>
          <pc:sldMk cId="2629913779" sldId="276"/>
        </pc:sldMkLst>
      </pc:sldChg>
      <pc:sldChg chg="addSp modSp del mod modClrScheme chgLayout">
        <pc:chgData name="Shackleton, Adam" userId="94302219-0cd1-4a32-9598-7fcf3f76ed04" providerId="ADAL" clId="{79BD37DE-B463-4B49-A208-01BE75C979D4}" dt="2022-09-16T07:55:15.181" v="770" actId="2696"/>
        <pc:sldMkLst>
          <pc:docMk/>
          <pc:sldMk cId="3668396105" sldId="278"/>
        </pc:sldMkLst>
        <pc:spChg chg="mod ord">
          <ac:chgData name="Shackleton, Adam" userId="94302219-0cd1-4a32-9598-7fcf3f76ed04" providerId="ADAL" clId="{79BD37DE-B463-4B49-A208-01BE75C979D4}" dt="2022-09-16T07:54:54.780" v="733" actId="26606"/>
          <ac:spMkLst>
            <pc:docMk/>
            <pc:sldMk cId="3668396105" sldId="278"/>
            <ac:spMk id="6" creationId="{FB6EAD19-D936-4F0F-814C-F46A0AB0298C}"/>
          </ac:spMkLst>
        </pc:spChg>
        <pc:spChg chg="mod">
          <ac:chgData name="Shackleton, Adam" userId="94302219-0cd1-4a32-9598-7fcf3f76ed04" providerId="ADAL" clId="{79BD37DE-B463-4B49-A208-01BE75C979D4}" dt="2022-09-16T07:55:03.443" v="756" actId="20577"/>
          <ac:spMkLst>
            <pc:docMk/>
            <pc:sldMk cId="3668396105" sldId="278"/>
            <ac:spMk id="7" creationId="{39248549-2E82-4CC6-98F9-20B01CE68C99}"/>
          </ac:spMkLst>
        </pc:spChg>
        <pc:spChg chg="add mod">
          <ac:chgData name="Shackleton, Adam" userId="94302219-0cd1-4a32-9598-7fcf3f76ed04" providerId="ADAL" clId="{79BD37DE-B463-4B49-A208-01BE75C979D4}" dt="2022-09-16T07:55:09.786" v="769" actId="20577"/>
          <ac:spMkLst>
            <pc:docMk/>
            <pc:sldMk cId="3668396105" sldId="278"/>
            <ac:spMk id="12" creationId="{C09A220D-5AFC-07C9-A321-6A8A872C0BA5}"/>
          </ac:spMkLst>
        </pc:spChg>
        <pc:spChg chg="add mod">
          <ac:chgData name="Shackleton, Adam" userId="94302219-0cd1-4a32-9598-7fcf3f76ed04" providerId="ADAL" clId="{79BD37DE-B463-4B49-A208-01BE75C979D4}" dt="2022-09-16T07:54:54.780" v="733" actId="26606"/>
          <ac:spMkLst>
            <pc:docMk/>
            <pc:sldMk cId="3668396105" sldId="278"/>
            <ac:spMk id="14" creationId="{622A1C4A-8258-982F-E132-1EDEFE90E70E}"/>
          </ac:spMkLst>
        </pc:spChg>
        <pc:spChg chg="add mod">
          <ac:chgData name="Shackleton, Adam" userId="94302219-0cd1-4a32-9598-7fcf3f76ed04" providerId="ADAL" clId="{79BD37DE-B463-4B49-A208-01BE75C979D4}" dt="2022-09-16T07:54:54.780" v="733" actId="26606"/>
          <ac:spMkLst>
            <pc:docMk/>
            <pc:sldMk cId="3668396105" sldId="278"/>
            <ac:spMk id="16" creationId="{75C4BAE8-64E5-E104-9757-8CD9B2112EED}"/>
          </ac:spMkLst>
        </pc:spChg>
        <pc:spChg chg="add mod">
          <ac:chgData name="Shackleton, Adam" userId="94302219-0cd1-4a32-9598-7fcf3f76ed04" providerId="ADAL" clId="{79BD37DE-B463-4B49-A208-01BE75C979D4}" dt="2022-09-16T07:54:54.780" v="733" actId="26606"/>
          <ac:spMkLst>
            <pc:docMk/>
            <pc:sldMk cId="3668396105" sldId="278"/>
            <ac:spMk id="18" creationId="{00FCE84D-189D-0063-9A0F-02BBE3F68AF9}"/>
          </ac:spMkLst>
        </pc:spChg>
        <pc:spChg chg="add mod">
          <ac:chgData name="Shackleton, Adam" userId="94302219-0cd1-4a32-9598-7fcf3f76ed04" providerId="ADAL" clId="{79BD37DE-B463-4B49-A208-01BE75C979D4}" dt="2022-09-16T07:54:54.780" v="733" actId="26606"/>
          <ac:spMkLst>
            <pc:docMk/>
            <pc:sldMk cId="3668396105" sldId="278"/>
            <ac:spMk id="20" creationId="{7E67D118-20F9-6AA9-AA35-4823F1C3C4FC}"/>
          </ac:spMkLst>
        </pc:spChg>
        <pc:spChg chg="add mod">
          <ac:chgData name="Shackleton, Adam" userId="94302219-0cd1-4a32-9598-7fcf3f76ed04" providerId="ADAL" clId="{79BD37DE-B463-4B49-A208-01BE75C979D4}" dt="2022-09-16T07:54:54.780" v="733" actId="26606"/>
          <ac:spMkLst>
            <pc:docMk/>
            <pc:sldMk cId="3668396105" sldId="278"/>
            <ac:spMk id="22" creationId="{D0E64F5B-B1AD-B518-FDEC-EBC4F95095D5}"/>
          </ac:spMkLst>
        </pc:spChg>
        <pc:spChg chg="add mod">
          <ac:chgData name="Shackleton, Adam" userId="94302219-0cd1-4a32-9598-7fcf3f76ed04" providerId="ADAL" clId="{79BD37DE-B463-4B49-A208-01BE75C979D4}" dt="2022-09-16T07:54:54.780" v="733" actId="26606"/>
          <ac:spMkLst>
            <pc:docMk/>
            <pc:sldMk cId="3668396105" sldId="278"/>
            <ac:spMk id="24" creationId="{6B3398BD-F466-B19E-C737-CA7D002C6A4E}"/>
          </ac:spMkLst>
        </pc:spChg>
        <pc:spChg chg="add mod">
          <ac:chgData name="Shackleton, Adam" userId="94302219-0cd1-4a32-9598-7fcf3f76ed04" providerId="ADAL" clId="{79BD37DE-B463-4B49-A208-01BE75C979D4}" dt="2022-09-16T07:54:54.780" v="733" actId="26606"/>
          <ac:spMkLst>
            <pc:docMk/>
            <pc:sldMk cId="3668396105" sldId="278"/>
            <ac:spMk id="26" creationId="{8CE7A52C-407A-0757-B517-671A1764F693}"/>
          </ac:spMkLst>
        </pc:spChg>
        <pc:spChg chg="add mod">
          <ac:chgData name="Shackleton, Adam" userId="94302219-0cd1-4a32-9598-7fcf3f76ed04" providerId="ADAL" clId="{79BD37DE-B463-4B49-A208-01BE75C979D4}" dt="2022-09-16T07:54:54.780" v="733" actId="26606"/>
          <ac:spMkLst>
            <pc:docMk/>
            <pc:sldMk cId="3668396105" sldId="278"/>
            <ac:spMk id="28" creationId="{58930B43-7C15-1744-BFD7-8E066FAB08AA}"/>
          </ac:spMkLst>
        </pc:spChg>
        <pc:spChg chg="add mod">
          <ac:chgData name="Shackleton, Adam" userId="94302219-0cd1-4a32-9598-7fcf3f76ed04" providerId="ADAL" clId="{79BD37DE-B463-4B49-A208-01BE75C979D4}" dt="2022-09-16T07:54:54.780" v="733" actId="26606"/>
          <ac:spMkLst>
            <pc:docMk/>
            <pc:sldMk cId="3668396105" sldId="278"/>
            <ac:spMk id="30" creationId="{B7629B34-4F4D-DA38-BFFD-45DA59E7BE03}"/>
          </ac:spMkLst>
        </pc:spChg>
        <pc:spChg chg="add mod">
          <ac:chgData name="Shackleton, Adam" userId="94302219-0cd1-4a32-9598-7fcf3f76ed04" providerId="ADAL" clId="{79BD37DE-B463-4B49-A208-01BE75C979D4}" dt="2022-09-16T07:54:54.780" v="733" actId="26606"/>
          <ac:spMkLst>
            <pc:docMk/>
            <pc:sldMk cId="3668396105" sldId="278"/>
            <ac:spMk id="32" creationId="{B1026653-6817-3E17-01AE-ADBD5D87667A}"/>
          </ac:spMkLst>
        </pc:spChg>
        <pc:spChg chg="add mod">
          <ac:chgData name="Shackleton, Adam" userId="94302219-0cd1-4a32-9598-7fcf3f76ed04" providerId="ADAL" clId="{79BD37DE-B463-4B49-A208-01BE75C979D4}" dt="2022-09-16T07:54:54.780" v="733" actId="26606"/>
          <ac:spMkLst>
            <pc:docMk/>
            <pc:sldMk cId="3668396105" sldId="278"/>
            <ac:spMk id="34" creationId="{BA7C88A8-9A35-5BBB-289C-6FCCE2B6AAAA}"/>
          </ac:spMkLst>
        </pc:spChg>
        <pc:spChg chg="add mod">
          <ac:chgData name="Shackleton, Adam" userId="94302219-0cd1-4a32-9598-7fcf3f76ed04" providerId="ADAL" clId="{79BD37DE-B463-4B49-A208-01BE75C979D4}" dt="2022-09-16T07:54:54.780" v="733" actId="26606"/>
          <ac:spMkLst>
            <pc:docMk/>
            <pc:sldMk cId="3668396105" sldId="278"/>
            <ac:spMk id="36" creationId="{E605817E-4D92-45D7-A3CF-E8873D70D2AE}"/>
          </ac:spMkLst>
        </pc:spChg>
        <pc:spChg chg="add mod">
          <ac:chgData name="Shackleton, Adam" userId="94302219-0cd1-4a32-9598-7fcf3f76ed04" providerId="ADAL" clId="{79BD37DE-B463-4B49-A208-01BE75C979D4}" dt="2022-09-16T07:54:54.780" v="733" actId="26606"/>
          <ac:spMkLst>
            <pc:docMk/>
            <pc:sldMk cId="3668396105" sldId="278"/>
            <ac:spMk id="38" creationId="{B4905BB2-FAB4-882B-2A9C-7E835DE9E95B}"/>
          </ac:spMkLst>
        </pc:spChg>
        <pc:spChg chg="add mod">
          <ac:chgData name="Shackleton, Adam" userId="94302219-0cd1-4a32-9598-7fcf3f76ed04" providerId="ADAL" clId="{79BD37DE-B463-4B49-A208-01BE75C979D4}" dt="2022-09-16T07:54:54.780" v="733" actId="26606"/>
          <ac:spMkLst>
            <pc:docMk/>
            <pc:sldMk cId="3668396105" sldId="278"/>
            <ac:spMk id="40" creationId="{CD081B0D-35EC-B0D6-C55C-4A1C7BD4D2DB}"/>
          </ac:spMkLst>
        </pc:spChg>
        <pc:spChg chg="add mod">
          <ac:chgData name="Shackleton, Adam" userId="94302219-0cd1-4a32-9598-7fcf3f76ed04" providerId="ADAL" clId="{79BD37DE-B463-4B49-A208-01BE75C979D4}" dt="2022-09-16T07:54:54.780" v="733" actId="26606"/>
          <ac:spMkLst>
            <pc:docMk/>
            <pc:sldMk cId="3668396105" sldId="278"/>
            <ac:spMk id="42" creationId="{340FCBE2-6E36-AAD1-CAF7-823B377523E1}"/>
          </ac:spMkLst>
        </pc:spChg>
        <pc:spChg chg="add mod">
          <ac:chgData name="Shackleton, Adam" userId="94302219-0cd1-4a32-9598-7fcf3f76ed04" providerId="ADAL" clId="{79BD37DE-B463-4B49-A208-01BE75C979D4}" dt="2022-09-16T07:54:54.780" v="733" actId="26606"/>
          <ac:spMkLst>
            <pc:docMk/>
            <pc:sldMk cId="3668396105" sldId="278"/>
            <ac:spMk id="44" creationId="{B9E6542C-1867-3493-A552-9361D6B9CF4E}"/>
          </ac:spMkLst>
        </pc:spChg>
        <pc:spChg chg="add mod">
          <ac:chgData name="Shackleton, Adam" userId="94302219-0cd1-4a32-9598-7fcf3f76ed04" providerId="ADAL" clId="{79BD37DE-B463-4B49-A208-01BE75C979D4}" dt="2022-09-16T07:54:54.780" v="733" actId="26606"/>
          <ac:spMkLst>
            <pc:docMk/>
            <pc:sldMk cId="3668396105" sldId="278"/>
            <ac:spMk id="46" creationId="{37C1612C-D67C-2D7F-97A4-6C0ABDF5E0B1}"/>
          </ac:spMkLst>
        </pc:spChg>
        <pc:spChg chg="add mod">
          <ac:chgData name="Shackleton, Adam" userId="94302219-0cd1-4a32-9598-7fcf3f76ed04" providerId="ADAL" clId="{79BD37DE-B463-4B49-A208-01BE75C979D4}" dt="2022-09-16T07:54:54.780" v="733" actId="26606"/>
          <ac:spMkLst>
            <pc:docMk/>
            <pc:sldMk cId="3668396105" sldId="278"/>
            <ac:spMk id="48" creationId="{66750A35-34F9-C8F0-02D0-336A35EBBA61}"/>
          </ac:spMkLst>
        </pc:spChg>
        <pc:spChg chg="add mod">
          <ac:chgData name="Shackleton, Adam" userId="94302219-0cd1-4a32-9598-7fcf3f76ed04" providerId="ADAL" clId="{79BD37DE-B463-4B49-A208-01BE75C979D4}" dt="2022-09-16T07:54:54.780" v="733" actId="26606"/>
          <ac:spMkLst>
            <pc:docMk/>
            <pc:sldMk cId="3668396105" sldId="278"/>
            <ac:spMk id="50" creationId="{2468F3D5-E676-7301-7350-4F2ED67E290E}"/>
          </ac:spMkLst>
        </pc:spChg>
        <pc:spChg chg="add mod">
          <ac:chgData name="Shackleton, Adam" userId="94302219-0cd1-4a32-9598-7fcf3f76ed04" providerId="ADAL" clId="{79BD37DE-B463-4B49-A208-01BE75C979D4}" dt="2022-09-16T07:54:54.780" v="733" actId="26606"/>
          <ac:spMkLst>
            <pc:docMk/>
            <pc:sldMk cId="3668396105" sldId="278"/>
            <ac:spMk id="52" creationId="{06FC2C6D-8DD2-6DA6-C202-22CE6175B10F}"/>
          </ac:spMkLst>
        </pc:spChg>
        <pc:spChg chg="add mod">
          <ac:chgData name="Shackleton, Adam" userId="94302219-0cd1-4a32-9598-7fcf3f76ed04" providerId="ADAL" clId="{79BD37DE-B463-4B49-A208-01BE75C979D4}" dt="2022-09-16T07:54:54.780" v="733" actId="26606"/>
          <ac:spMkLst>
            <pc:docMk/>
            <pc:sldMk cId="3668396105" sldId="278"/>
            <ac:spMk id="54" creationId="{837BD57A-30C9-F34C-F34E-34FB8890EFCA}"/>
          </ac:spMkLst>
        </pc:spChg>
        <pc:spChg chg="add mod">
          <ac:chgData name="Shackleton, Adam" userId="94302219-0cd1-4a32-9598-7fcf3f76ed04" providerId="ADAL" clId="{79BD37DE-B463-4B49-A208-01BE75C979D4}" dt="2022-09-16T07:54:54.780" v="733" actId="26606"/>
          <ac:spMkLst>
            <pc:docMk/>
            <pc:sldMk cId="3668396105" sldId="278"/>
            <ac:spMk id="56" creationId="{8B74D373-8688-659C-9E52-A83EADB9782C}"/>
          </ac:spMkLst>
        </pc:spChg>
        <pc:spChg chg="add mod">
          <ac:chgData name="Shackleton, Adam" userId="94302219-0cd1-4a32-9598-7fcf3f76ed04" providerId="ADAL" clId="{79BD37DE-B463-4B49-A208-01BE75C979D4}" dt="2022-09-16T07:54:54.780" v="733" actId="26606"/>
          <ac:spMkLst>
            <pc:docMk/>
            <pc:sldMk cId="3668396105" sldId="278"/>
            <ac:spMk id="58" creationId="{2FDB8497-4093-FBFA-493F-B0F7CEC695FC}"/>
          </ac:spMkLst>
        </pc:spChg>
        <pc:spChg chg="add mod">
          <ac:chgData name="Shackleton, Adam" userId="94302219-0cd1-4a32-9598-7fcf3f76ed04" providerId="ADAL" clId="{79BD37DE-B463-4B49-A208-01BE75C979D4}" dt="2022-09-16T07:54:54.780" v="733" actId="26606"/>
          <ac:spMkLst>
            <pc:docMk/>
            <pc:sldMk cId="3668396105" sldId="278"/>
            <ac:spMk id="60" creationId="{2B836274-C8E5-4280-B9CC-2EAB597D5621}"/>
          </ac:spMkLst>
        </pc:spChg>
        <pc:spChg chg="add mod">
          <ac:chgData name="Shackleton, Adam" userId="94302219-0cd1-4a32-9598-7fcf3f76ed04" providerId="ADAL" clId="{79BD37DE-B463-4B49-A208-01BE75C979D4}" dt="2022-09-16T07:54:54.780" v="733" actId="26606"/>
          <ac:spMkLst>
            <pc:docMk/>
            <pc:sldMk cId="3668396105" sldId="278"/>
            <ac:spMk id="62" creationId="{5B4C9FE4-4451-2D92-317D-02EB5ADC3FA2}"/>
          </ac:spMkLst>
        </pc:spChg>
        <pc:spChg chg="add mod">
          <ac:chgData name="Shackleton, Adam" userId="94302219-0cd1-4a32-9598-7fcf3f76ed04" providerId="ADAL" clId="{79BD37DE-B463-4B49-A208-01BE75C979D4}" dt="2022-09-16T07:54:54.780" v="733" actId="26606"/>
          <ac:spMkLst>
            <pc:docMk/>
            <pc:sldMk cId="3668396105" sldId="278"/>
            <ac:spMk id="64" creationId="{D02FC8D5-12FA-31D7-66C7-431990FABE30}"/>
          </ac:spMkLst>
        </pc:spChg>
        <pc:spChg chg="add mod">
          <ac:chgData name="Shackleton, Adam" userId="94302219-0cd1-4a32-9598-7fcf3f76ed04" providerId="ADAL" clId="{79BD37DE-B463-4B49-A208-01BE75C979D4}" dt="2022-09-16T07:54:54.780" v="733" actId="26606"/>
          <ac:spMkLst>
            <pc:docMk/>
            <pc:sldMk cId="3668396105" sldId="278"/>
            <ac:spMk id="66" creationId="{99B92814-FAD0-D700-56F9-A7EA37CFD4C7}"/>
          </ac:spMkLst>
        </pc:spChg>
        <pc:spChg chg="add mod">
          <ac:chgData name="Shackleton, Adam" userId="94302219-0cd1-4a32-9598-7fcf3f76ed04" providerId="ADAL" clId="{79BD37DE-B463-4B49-A208-01BE75C979D4}" dt="2022-09-16T07:54:54.780" v="733" actId="26606"/>
          <ac:spMkLst>
            <pc:docMk/>
            <pc:sldMk cId="3668396105" sldId="278"/>
            <ac:spMk id="68" creationId="{F8572647-617C-6261-3D24-14076A943B29}"/>
          </ac:spMkLst>
        </pc:spChg>
        <pc:spChg chg="add mod">
          <ac:chgData name="Shackleton, Adam" userId="94302219-0cd1-4a32-9598-7fcf3f76ed04" providerId="ADAL" clId="{79BD37DE-B463-4B49-A208-01BE75C979D4}" dt="2022-09-16T07:54:54.780" v="733" actId="26606"/>
          <ac:spMkLst>
            <pc:docMk/>
            <pc:sldMk cId="3668396105" sldId="278"/>
            <ac:spMk id="70" creationId="{A802474C-A5DF-F163-AA5C-07195F5C8C0F}"/>
          </ac:spMkLst>
        </pc:spChg>
        <pc:spChg chg="add mod">
          <ac:chgData name="Shackleton, Adam" userId="94302219-0cd1-4a32-9598-7fcf3f76ed04" providerId="ADAL" clId="{79BD37DE-B463-4B49-A208-01BE75C979D4}" dt="2022-09-16T07:54:54.780" v="733" actId="26606"/>
          <ac:spMkLst>
            <pc:docMk/>
            <pc:sldMk cId="3668396105" sldId="278"/>
            <ac:spMk id="72" creationId="{84DC4F15-CEB6-D9B7-B9C4-A71B1E4F7CE8}"/>
          </ac:spMkLst>
        </pc:spChg>
        <pc:spChg chg="add mod">
          <ac:chgData name="Shackleton, Adam" userId="94302219-0cd1-4a32-9598-7fcf3f76ed04" providerId="ADAL" clId="{79BD37DE-B463-4B49-A208-01BE75C979D4}" dt="2022-09-16T07:54:54.780" v="733" actId="26606"/>
          <ac:spMkLst>
            <pc:docMk/>
            <pc:sldMk cId="3668396105" sldId="278"/>
            <ac:spMk id="74" creationId="{A210D4DD-00C0-5FA5-043F-822823F3066E}"/>
          </ac:spMkLst>
        </pc:spChg>
        <pc:spChg chg="add mod">
          <ac:chgData name="Shackleton, Adam" userId="94302219-0cd1-4a32-9598-7fcf3f76ed04" providerId="ADAL" clId="{79BD37DE-B463-4B49-A208-01BE75C979D4}" dt="2022-09-16T07:54:54.780" v="733" actId="26606"/>
          <ac:spMkLst>
            <pc:docMk/>
            <pc:sldMk cId="3668396105" sldId="278"/>
            <ac:spMk id="76" creationId="{32DF8022-0B86-7FAE-C112-6C6AAAB20960}"/>
          </ac:spMkLst>
        </pc:spChg>
      </pc:sldChg>
      <pc:sldChg chg="modSp mod">
        <pc:chgData name="Shackleton, Adam" userId="94302219-0cd1-4a32-9598-7fcf3f76ed04" providerId="ADAL" clId="{79BD37DE-B463-4B49-A208-01BE75C979D4}" dt="2022-09-16T08:13:57.546" v="1218" actId="20577"/>
        <pc:sldMkLst>
          <pc:docMk/>
          <pc:sldMk cId="1656258090" sldId="279"/>
        </pc:sldMkLst>
        <pc:spChg chg="mod">
          <ac:chgData name="Shackleton, Adam" userId="94302219-0cd1-4a32-9598-7fcf3f76ed04" providerId="ADAL" clId="{79BD37DE-B463-4B49-A208-01BE75C979D4}" dt="2022-09-16T08:13:57.546" v="1218" actId="20577"/>
          <ac:spMkLst>
            <pc:docMk/>
            <pc:sldMk cId="1656258090" sldId="279"/>
            <ac:spMk id="5" creationId="{9E86C5FF-B934-49E2-B010-2AC4538A9CF5}"/>
          </ac:spMkLst>
        </pc:spChg>
      </pc:sldChg>
      <pc:sldChg chg="modNotesTx">
        <pc:chgData name="Shackleton, Adam" userId="94302219-0cd1-4a32-9598-7fcf3f76ed04" providerId="ADAL" clId="{79BD37DE-B463-4B49-A208-01BE75C979D4}" dt="2022-09-16T12:23:27.752" v="1974" actId="6549"/>
        <pc:sldMkLst>
          <pc:docMk/>
          <pc:sldMk cId="2031119629" sldId="280"/>
        </pc:sldMkLst>
      </pc:sldChg>
      <pc:sldChg chg="modSp mod modNotesTx">
        <pc:chgData name="Shackleton, Adam" userId="94302219-0cd1-4a32-9598-7fcf3f76ed04" providerId="ADAL" clId="{79BD37DE-B463-4B49-A208-01BE75C979D4}" dt="2022-09-16T12:23:41.259" v="2002" actId="20577"/>
        <pc:sldMkLst>
          <pc:docMk/>
          <pc:sldMk cId="1422370184" sldId="281"/>
        </pc:sldMkLst>
        <pc:spChg chg="mod">
          <ac:chgData name="Shackleton, Adam" userId="94302219-0cd1-4a32-9598-7fcf3f76ed04" providerId="ADAL" clId="{79BD37DE-B463-4B49-A208-01BE75C979D4}" dt="2022-09-16T10:12:31.432" v="1769" actId="6549"/>
          <ac:spMkLst>
            <pc:docMk/>
            <pc:sldMk cId="1422370184" sldId="281"/>
            <ac:spMk id="3" creationId="{27AEC657-B66B-422C-9F23-7E060A44F506}"/>
          </ac:spMkLst>
        </pc:spChg>
      </pc:sldChg>
      <pc:sldChg chg="modNotesTx">
        <pc:chgData name="Shackleton, Adam" userId="94302219-0cd1-4a32-9598-7fcf3f76ed04" providerId="ADAL" clId="{79BD37DE-B463-4B49-A208-01BE75C979D4}" dt="2022-09-16T12:29:08.468" v="2792" actId="20577"/>
        <pc:sldMkLst>
          <pc:docMk/>
          <pc:sldMk cId="3937096734" sldId="282"/>
        </pc:sldMkLst>
      </pc:sldChg>
      <pc:sldChg chg="modNotesTx">
        <pc:chgData name="Shackleton, Adam" userId="94302219-0cd1-4a32-9598-7fcf3f76ed04" providerId="ADAL" clId="{79BD37DE-B463-4B49-A208-01BE75C979D4}" dt="2022-09-16T12:27:11.435" v="2569" actId="20577"/>
        <pc:sldMkLst>
          <pc:docMk/>
          <pc:sldMk cId="2872336798" sldId="283"/>
        </pc:sldMkLst>
      </pc:sldChg>
      <pc:sldChg chg="modNotesTx">
        <pc:chgData name="Shackleton, Adam" userId="94302219-0cd1-4a32-9598-7fcf3f76ed04" providerId="ADAL" clId="{79BD37DE-B463-4B49-A208-01BE75C979D4}" dt="2022-09-16T12:33:33.783" v="2893" actId="20577"/>
        <pc:sldMkLst>
          <pc:docMk/>
          <pc:sldMk cId="2510502388" sldId="284"/>
        </pc:sldMkLst>
      </pc:sldChg>
      <pc:sldChg chg="delSp modSp mod">
        <pc:chgData name="Shackleton, Adam" userId="94302219-0cd1-4a32-9598-7fcf3f76ed04" providerId="ADAL" clId="{79BD37DE-B463-4B49-A208-01BE75C979D4}" dt="2022-09-16T12:27:36.555" v="2613" actId="1076"/>
        <pc:sldMkLst>
          <pc:docMk/>
          <pc:sldMk cId="638385947" sldId="285"/>
        </pc:sldMkLst>
        <pc:spChg chg="mod">
          <ac:chgData name="Shackleton, Adam" userId="94302219-0cd1-4a32-9598-7fcf3f76ed04" providerId="ADAL" clId="{79BD37DE-B463-4B49-A208-01BE75C979D4}" dt="2022-09-16T10:31:31.262" v="1772" actId="20577"/>
          <ac:spMkLst>
            <pc:docMk/>
            <pc:sldMk cId="638385947" sldId="285"/>
            <ac:spMk id="3" creationId="{242EC172-7491-492D-B4CE-7F4957EACF65}"/>
          </ac:spMkLst>
        </pc:spChg>
        <pc:picChg chg="del">
          <ac:chgData name="Shackleton, Adam" userId="94302219-0cd1-4a32-9598-7fcf3f76ed04" providerId="ADAL" clId="{79BD37DE-B463-4B49-A208-01BE75C979D4}" dt="2022-09-16T10:32:14.331" v="1776" actId="21"/>
          <ac:picMkLst>
            <pc:docMk/>
            <pc:sldMk cId="638385947" sldId="285"/>
            <ac:picMk id="5" creationId="{F77FA1CF-61D8-44C8-89DA-4266E4CD4F2B}"/>
          </ac:picMkLst>
        </pc:picChg>
        <pc:picChg chg="mod">
          <ac:chgData name="Shackleton, Adam" userId="94302219-0cd1-4a32-9598-7fcf3f76ed04" providerId="ADAL" clId="{79BD37DE-B463-4B49-A208-01BE75C979D4}" dt="2022-09-16T12:27:36.555" v="2613" actId="1076"/>
          <ac:picMkLst>
            <pc:docMk/>
            <pc:sldMk cId="638385947" sldId="285"/>
            <ac:picMk id="7" creationId="{7667FB2A-97A7-44FB-85E1-4B62F884B8DB}"/>
          </ac:picMkLst>
        </pc:picChg>
      </pc:sldChg>
      <pc:sldChg chg="addSp delSp modSp mod">
        <pc:chgData name="Shackleton, Adam" userId="94302219-0cd1-4a32-9598-7fcf3f76ed04" providerId="ADAL" clId="{79BD37DE-B463-4B49-A208-01BE75C979D4}" dt="2022-09-16T12:28:00.172" v="2621" actId="20577"/>
        <pc:sldMkLst>
          <pc:docMk/>
          <pc:sldMk cId="333576377" sldId="286"/>
        </pc:sldMkLst>
        <pc:spChg chg="mod">
          <ac:chgData name="Shackleton, Adam" userId="94302219-0cd1-4a32-9598-7fcf3f76ed04" providerId="ADAL" clId="{79BD37DE-B463-4B49-A208-01BE75C979D4}" dt="2022-09-16T12:28:00.172" v="2621" actId="20577"/>
          <ac:spMkLst>
            <pc:docMk/>
            <pc:sldMk cId="333576377" sldId="286"/>
            <ac:spMk id="3" creationId="{485FF953-2F98-43F1-806A-4C029F34EBB8}"/>
          </ac:spMkLst>
        </pc:spChg>
        <pc:picChg chg="mod">
          <ac:chgData name="Shackleton, Adam" userId="94302219-0cd1-4a32-9598-7fcf3f76ed04" providerId="ADAL" clId="{79BD37DE-B463-4B49-A208-01BE75C979D4}" dt="2022-09-16T10:33:27.949" v="1908" actId="1076"/>
          <ac:picMkLst>
            <pc:docMk/>
            <pc:sldMk cId="333576377" sldId="286"/>
            <ac:picMk id="5" creationId="{57D35D54-7F58-4418-B3BE-EB78DFAD1CB3}"/>
          </ac:picMkLst>
        </pc:picChg>
        <pc:picChg chg="mod">
          <ac:chgData name="Shackleton, Adam" userId="94302219-0cd1-4a32-9598-7fcf3f76ed04" providerId="ADAL" clId="{79BD37DE-B463-4B49-A208-01BE75C979D4}" dt="2022-09-16T10:33:55.622" v="1919" actId="1076"/>
          <ac:picMkLst>
            <pc:docMk/>
            <pc:sldMk cId="333576377" sldId="286"/>
            <ac:picMk id="7" creationId="{76D7C9A6-DA6E-4207-931A-81505BD0DD2A}"/>
          </ac:picMkLst>
        </pc:picChg>
        <pc:picChg chg="add mod">
          <ac:chgData name="Shackleton, Adam" userId="94302219-0cd1-4a32-9598-7fcf3f76ed04" providerId="ADAL" clId="{79BD37DE-B463-4B49-A208-01BE75C979D4}" dt="2022-09-16T10:33:43.142" v="1912" actId="1076"/>
          <ac:picMkLst>
            <pc:docMk/>
            <pc:sldMk cId="333576377" sldId="286"/>
            <ac:picMk id="8" creationId="{A1A9FCAF-B368-4733-AE39-A2AF5C402403}"/>
          </ac:picMkLst>
        </pc:picChg>
        <pc:picChg chg="del">
          <ac:chgData name="Shackleton, Adam" userId="94302219-0cd1-4a32-9598-7fcf3f76ed04" providerId="ADAL" clId="{79BD37DE-B463-4B49-A208-01BE75C979D4}" dt="2022-09-16T10:31:58.180" v="1775" actId="478"/>
          <ac:picMkLst>
            <pc:docMk/>
            <pc:sldMk cId="333576377" sldId="286"/>
            <ac:picMk id="9" creationId="{C09365F1-AB5E-4AD9-9E89-8044533CAD35}"/>
          </ac:picMkLst>
        </pc:picChg>
      </pc:sldChg>
      <pc:sldChg chg="modSp mod">
        <pc:chgData name="Shackleton, Adam" userId="94302219-0cd1-4a32-9598-7fcf3f76ed04" providerId="ADAL" clId="{79BD37DE-B463-4B49-A208-01BE75C979D4}" dt="2022-09-16T12:28:46.147" v="2709" actId="20577"/>
        <pc:sldMkLst>
          <pc:docMk/>
          <pc:sldMk cId="1913957533" sldId="287"/>
        </pc:sldMkLst>
        <pc:spChg chg="mod">
          <ac:chgData name="Shackleton, Adam" userId="94302219-0cd1-4a32-9598-7fcf3f76ed04" providerId="ADAL" clId="{79BD37DE-B463-4B49-A208-01BE75C979D4}" dt="2022-09-16T12:28:46.147" v="2709" actId="20577"/>
          <ac:spMkLst>
            <pc:docMk/>
            <pc:sldMk cId="1913957533" sldId="287"/>
            <ac:spMk id="3" creationId="{485FF953-2F98-43F1-806A-4C029F34EBB8}"/>
          </ac:spMkLst>
        </pc:spChg>
        <pc:picChg chg="mod">
          <ac:chgData name="Shackleton, Adam" userId="94302219-0cd1-4a32-9598-7fcf3f76ed04" providerId="ADAL" clId="{79BD37DE-B463-4B49-A208-01BE75C979D4}" dt="2022-09-16T12:28:44.505" v="2708" actId="1076"/>
          <ac:picMkLst>
            <pc:docMk/>
            <pc:sldMk cId="1913957533" sldId="287"/>
            <ac:picMk id="6" creationId="{1901261B-C4BE-4A82-9E36-CF4915ECECBB}"/>
          </ac:picMkLst>
        </pc:picChg>
      </pc:sldChg>
      <pc:sldChg chg="modSp mod">
        <pc:chgData name="Shackleton, Adam" userId="94302219-0cd1-4a32-9598-7fcf3f76ed04" providerId="ADAL" clId="{79BD37DE-B463-4B49-A208-01BE75C979D4}" dt="2022-09-16T12:16:44.186" v="1937" actId="20577"/>
        <pc:sldMkLst>
          <pc:docMk/>
          <pc:sldMk cId="3417981977" sldId="289"/>
        </pc:sldMkLst>
        <pc:spChg chg="mod">
          <ac:chgData name="Shackleton, Adam" userId="94302219-0cd1-4a32-9598-7fcf3f76ed04" providerId="ADAL" clId="{79BD37DE-B463-4B49-A208-01BE75C979D4}" dt="2022-09-16T12:16:44.186" v="1937" actId="20577"/>
          <ac:spMkLst>
            <pc:docMk/>
            <pc:sldMk cId="3417981977" sldId="289"/>
            <ac:spMk id="3" creationId="{9A535356-06E1-48E4-B9B6-71F0562B4890}"/>
          </ac:spMkLst>
        </pc:spChg>
      </pc:sldChg>
      <pc:sldChg chg="addSp delSp modSp new mod ord modClrScheme chgLayout">
        <pc:chgData name="Shackleton, Adam" userId="94302219-0cd1-4a32-9598-7fcf3f76ed04" providerId="ADAL" clId="{79BD37DE-B463-4B49-A208-01BE75C979D4}" dt="2022-09-16T09:45:14.516" v="1768"/>
        <pc:sldMkLst>
          <pc:docMk/>
          <pc:sldMk cId="131496465" sldId="290"/>
        </pc:sldMkLst>
        <pc:spChg chg="mod ord">
          <ac:chgData name="Shackleton, Adam" userId="94302219-0cd1-4a32-9598-7fcf3f76ed04" providerId="ADAL" clId="{79BD37DE-B463-4B49-A208-01BE75C979D4}" dt="2022-09-15T15:40:39.585" v="39" actId="700"/>
          <ac:spMkLst>
            <pc:docMk/>
            <pc:sldMk cId="131496465" sldId="290"/>
            <ac:spMk id="2" creationId="{71B797B9-BE49-4796-AB72-DADF5344FBAD}"/>
          </ac:spMkLst>
        </pc:spChg>
        <pc:spChg chg="del">
          <ac:chgData name="Shackleton, Adam" userId="94302219-0cd1-4a32-9598-7fcf3f76ed04" providerId="ADAL" clId="{79BD37DE-B463-4B49-A208-01BE75C979D4}" dt="2022-09-15T15:40:39.585" v="39" actId="700"/>
          <ac:spMkLst>
            <pc:docMk/>
            <pc:sldMk cId="131496465" sldId="290"/>
            <ac:spMk id="3" creationId="{FC0FAF72-84B1-44A4-948D-43B5CD2F627A}"/>
          </ac:spMkLst>
        </pc:spChg>
        <pc:spChg chg="del">
          <ac:chgData name="Shackleton, Adam" userId="94302219-0cd1-4a32-9598-7fcf3f76ed04" providerId="ADAL" clId="{79BD37DE-B463-4B49-A208-01BE75C979D4}" dt="2022-09-15T15:40:39.585" v="39" actId="700"/>
          <ac:spMkLst>
            <pc:docMk/>
            <pc:sldMk cId="131496465" sldId="290"/>
            <ac:spMk id="4" creationId="{0AD00A6E-1E49-4EFB-AEC5-D35405CAD8A9}"/>
          </ac:spMkLst>
        </pc:spChg>
        <pc:spChg chg="del">
          <ac:chgData name="Shackleton, Adam" userId="94302219-0cd1-4a32-9598-7fcf3f76ed04" providerId="ADAL" clId="{79BD37DE-B463-4B49-A208-01BE75C979D4}" dt="2022-09-15T15:40:39.585" v="39" actId="700"/>
          <ac:spMkLst>
            <pc:docMk/>
            <pc:sldMk cId="131496465" sldId="290"/>
            <ac:spMk id="5" creationId="{261766F2-D0E7-4D04-9246-84BC3DDA379E}"/>
          </ac:spMkLst>
        </pc:spChg>
        <pc:spChg chg="del">
          <ac:chgData name="Shackleton, Adam" userId="94302219-0cd1-4a32-9598-7fcf3f76ed04" providerId="ADAL" clId="{79BD37DE-B463-4B49-A208-01BE75C979D4}" dt="2022-09-15T15:40:39.585" v="39" actId="700"/>
          <ac:spMkLst>
            <pc:docMk/>
            <pc:sldMk cId="131496465" sldId="290"/>
            <ac:spMk id="6" creationId="{EB7655DE-BC9A-4355-8DFB-E426A9E6BDF4}"/>
          </ac:spMkLst>
        </pc:spChg>
        <pc:spChg chg="del mod ord">
          <ac:chgData name="Shackleton, Adam" userId="94302219-0cd1-4a32-9598-7fcf3f76ed04" providerId="ADAL" clId="{79BD37DE-B463-4B49-A208-01BE75C979D4}" dt="2022-09-15T15:40:39.585" v="39" actId="700"/>
          <ac:spMkLst>
            <pc:docMk/>
            <pc:sldMk cId="131496465" sldId="290"/>
            <ac:spMk id="7" creationId="{D98D437A-21DE-40EB-98FC-BA1C338846DB}"/>
          </ac:spMkLst>
        </pc:spChg>
        <pc:spChg chg="del">
          <ac:chgData name="Shackleton, Adam" userId="94302219-0cd1-4a32-9598-7fcf3f76ed04" providerId="ADAL" clId="{79BD37DE-B463-4B49-A208-01BE75C979D4}" dt="2022-09-15T15:40:39.585" v="39" actId="700"/>
          <ac:spMkLst>
            <pc:docMk/>
            <pc:sldMk cId="131496465" sldId="290"/>
            <ac:spMk id="8" creationId="{2AA1CB7C-2E1A-4028-84EC-C5DDCB22A477}"/>
          </ac:spMkLst>
        </pc:spChg>
        <pc:spChg chg="add mod ord">
          <ac:chgData name="Shackleton, Adam" userId="94302219-0cd1-4a32-9598-7fcf3f76ed04" providerId="ADAL" clId="{79BD37DE-B463-4B49-A208-01BE75C979D4}" dt="2022-09-15T15:43:34.713" v="295" actId="20577"/>
          <ac:spMkLst>
            <pc:docMk/>
            <pc:sldMk cId="131496465" sldId="290"/>
            <ac:spMk id="9" creationId="{723F6620-C996-4D85-834F-8128F481C366}"/>
          </ac:spMkLst>
        </pc:spChg>
        <pc:picChg chg="add mod">
          <ac:chgData name="Shackleton, Adam" userId="94302219-0cd1-4a32-9598-7fcf3f76ed04" providerId="ADAL" clId="{79BD37DE-B463-4B49-A208-01BE75C979D4}" dt="2022-09-15T15:42:44.612" v="221" actId="14100"/>
          <ac:picMkLst>
            <pc:docMk/>
            <pc:sldMk cId="131496465" sldId="290"/>
            <ac:picMk id="11" creationId="{315AB79D-5FCD-431C-89B6-B394987182D2}"/>
          </ac:picMkLst>
        </pc:picChg>
        <pc:picChg chg="add mod">
          <ac:chgData name="Shackleton, Adam" userId="94302219-0cd1-4a32-9598-7fcf3f76ed04" providerId="ADAL" clId="{79BD37DE-B463-4B49-A208-01BE75C979D4}" dt="2022-09-15T15:44:26.829" v="297" actId="1076"/>
          <ac:picMkLst>
            <pc:docMk/>
            <pc:sldMk cId="131496465" sldId="290"/>
            <ac:picMk id="13" creationId="{87B68AE1-5B26-40A6-807C-700C0EDEB4A5}"/>
          </ac:picMkLst>
        </pc:picChg>
      </pc:sldChg>
      <pc:sldChg chg="addSp delSp modSp add mod ord">
        <pc:chgData name="Shackleton, Adam" userId="94302219-0cd1-4a32-9598-7fcf3f76ed04" providerId="ADAL" clId="{79BD37DE-B463-4B49-A208-01BE75C979D4}" dt="2022-09-16T09:45:14.516" v="1768"/>
        <pc:sldMkLst>
          <pc:docMk/>
          <pc:sldMk cId="3782179381" sldId="291"/>
        </pc:sldMkLst>
        <pc:spChg chg="mod">
          <ac:chgData name="Shackleton, Adam" userId="94302219-0cd1-4a32-9598-7fcf3f76ed04" providerId="ADAL" clId="{79BD37DE-B463-4B49-A208-01BE75C979D4}" dt="2022-09-16T08:41:34.052" v="1301" actId="20577"/>
          <ac:spMkLst>
            <pc:docMk/>
            <pc:sldMk cId="3782179381" sldId="291"/>
            <ac:spMk id="9" creationId="{723F6620-C996-4D85-834F-8128F481C366}"/>
          </ac:spMkLst>
        </pc:spChg>
        <pc:picChg chg="add mod">
          <ac:chgData name="Shackleton, Adam" userId="94302219-0cd1-4a32-9598-7fcf3f76ed04" providerId="ADAL" clId="{79BD37DE-B463-4B49-A208-01BE75C979D4}" dt="2022-09-16T08:41:42.549" v="1302" actId="1076"/>
          <ac:picMkLst>
            <pc:docMk/>
            <pc:sldMk cId="3782179381" sldId="291"/>
            <ac:picMk id="4" creationId="{7B168312-3CA7-44D7-88AE-6704E866E4B2}"/>
          </ac:picMkLst>
        </pc:picChg>
        <pc:picChg chg="add del mod">
          <ac:chgData name="Shackleton, Adam" userId="94302219-0cd1-4a32-9598-7fcf3f76ed04" providerId="ADAL" clId="{79BD37DE-B463-4B49-A208-01BE75C979D4}" dt="2022-09-15T15:49:06.193" v="680" actId="478"/>
          <ac:picMkLst>
            <pc:docMk/>
            <pc:sldMk cId="3782179381" sldId="291"/>
            <ac:picMk id="6" creationId="{81BA885E-4C24-4963-A42D-622734A1869D}"/>
          </ac:picMkLst>
        </pc:picChg>
        <pc:picChg chg="del">
          <ac:chgData name="Shackleton, Adam" userId="94302219-0cd1-4a32-9598-7fcf3f76ed04" providerId="ADAL" clId="{79BD37DE-B463-4B49-A208-01BE75C979D4}" dt="2022-09-15T15:44:43.277" v="299" actId="478"/>
          <ac:picMkLst>
            <pc:docMk/>
            <pc:sldMk cId="3782179381" sldId="291"/>
            <ac:picMk id="11" creationId="{315AB79D-5FCD-431C-89B6-B394987182D2}"/>
          </ac:picMkLst>
        </pc:picChg>
        <pc:picChg chg="del">
          <ac:chgData name="Shackleton, Adam" userId="94302219-0cd1-4a32-9598-7fcf3f76ed04" providerId="ADAL" clId="{79BD37DE-B463-4B49-A208-01BE75C979D4}" dt="2022-09-15T15:44:44.170" v="300" actId="478"/>
          <ac:picMkLst>
            <pc:docMk/>
            <pc:sldMk cId="3782179381" sldId="291"/>
            <ac:picMk id="13" creationId="{87B68AE1-5B26-40A6-807C-700C0EDEB4A5}"/>
          </ac:picMkLst>
        </pc:picChg>
      </pc:sldChg>
      <pc:sldChg chg="addSp delSp modSp add mod ord">
        <pc:chgData name="Shackleton, Adam" userId="94302219-0cd1-4a32-9598-7fcf3f76ed04" providerId="ADAL" clId="{79BD37DE-B463-4B49-A208-01BE75C979D4}" dt="2022-09-16T09:45:14.516" v="1768"/>
        <pc:sldMkLst>
          <pc:docMk/>
          <pc:sldMk cId="3780840857" sldId="292"/>
        </pc:sldMkLst>
        <pc:spChg chg="mod">
          <ac:chgData name="Shackleton, Adam" userId="94302219-0cd1-4a32-9598-7fcf3f76ed04" providerId="ADAL" clId="{79BD37DE-B463-4B49-A208-01BE75C979D4}" dt="2022-09-15T15:48:21.425" v="677" actId="20577"/>
          <ac:spMkLst>
            <pc:docMk/>
            <pc:sldMk cId="3780840857" sldId="292"/>
            <ac:spMk id="9" creationId="{723F6620-C996-4D85-834F-8128F481C366}"/>
          </ac:spMkLst>
        </pc:spChg>
        <pc:picChg chg="del">
          <ac:chgData name="Shackleton, Adam" userId="94302219-0cd1-4a32-9598-7fcf3f76ed04" providerId="ADAL" clId="{79BD37DE-B463-4B49-A208-01BE75C979D4}" dt="2022-09-15T15:47:30.948" v="552" actId="478"/>
          <ac:picMkLst>
            <pc:docMk/>
            <pc:sldMk cId="3780840857" sldId="292"/>
            <ac:picMk id="4" creationId="{7B168312-3CA7-44D7-88AE-6704E866E4B2}"/>
          </ac:picMkLst>
        </pc:picChg>
        <pc:picChg chg="add mod">
          <ac:chgData name="Shackleton, Adam" userId="94302219-0cd1-4a32-9598-7fcf3f76ed04" providerId="ADAL" clId="{79BD37DE-B463-4B49-A208-01BE75C979D4}" dt="2022-09-15T15:47:46.562" v="568" actId="1076"/>
          <ac:picMkLst>
            <pc:docMk/>
            <pc:sldMk cId="3780840857" sldId="292"/>
            <ac:picMk id="5" creationId="{72FF065E-2437-4992-82FC-FD53134AF8F9}"/>
          </ac:picMkLst>
        </pc:picChg>
        <pc:picChg chg="del">
          <ac:chgData name="Shackleton, Adam" userId="94302219-0cd1-4a32-9598-7fcf3f76ed04" providerId="ADAL" clId="{79BD37DE-B463-4B49-A208-01BE75C979D4}" dt="2022-09-15T15:47:31.585" v="553" actId="478"/>
          <ac:picMkLst>
            <pc:docMk/>
            <pc:sldMk cId="3780840857" sldId="292"/>
            <ac:picMk id="6" creationId="{81BA885E-4C24-4963-A42D-622734A1869D}"/>
          </ac:picMkLst>
        </pc:picChg>
        <pc:picChg chg="add mod">
          <ac:chgData name="Shackleton, Adam" userId="94302219-0cd1-4a32-9598-7fcf3f76ed04" providerId="ADAL" clId="{79BD37DE-B463-4B49-A208-01BE75C979D4}" dt="2022-09-15T15:48:54.818" v="679" actId="1076"/>
          <ac:picMkLst>
            <pc:docMk/>
            <pc:sldMk cId="3780840857" sldId="292"/>
            <ac:picMk id="8" creationId="{0AF7B12C-9487-4302-89EC-FA660C6BF86E}"/>
          </ac:picMkLst>
        </pc:picChg>
      </pc:sldChg>
      <pc:sldChg chg="addSp delSp modSp new del mod chgLayout">
        <pc:chgData name="Shackleton, Adam" userId="94302219-0cd1-4a32-9598-7fcf3f76ed04" providerId="ADAL" clId="{79BD37DE-B463-4B49-A208-01BE75C979D4}" dt="2022-09-16T07:53:46.113" v="695" actId="2696"/>
        <pc:sldMkLst>
          <pc:docMk/>
          <pc:sldMk cId="2420360722" sldId="293"/>
        </pc:sldMkLst>
        <pc:spChg chg="mod ord">
          <ac:chgData name="Shackleton, Adam" userId="94302219-0cd1-4a32-9598-7fcf3f76ed04" providerId="ADAL" clId="{79BD37DE-B463-4B49-A208-01BE75C979D4}" dt="2022-09-16T07:52:49.485" v="684" actId="700"/>
          <ac:spMkLst>
            <pc:docMk/>
            <pc:sldMk cId="2420360722" sldId="293"/>
            <ac:spMk id="2" creationId="{704F5E1C-F615-4579-85F6-E83850874E1B}"/>
          </ac:spMkLst>
        </pc:spChg>
        <pc:spChg chg="del mod ord">
          <ac:chgData name="Shackleton, Adam" userId="94302219-0cd1-4a32-9598-7fcf3f76ed04" providerId="ADAL" clId="{79BD37DE-B463-4B49-A208-01BE75C979D4}" dt="2022-09-16T07:52:49.485" v="684" actId="700"/>
          <ac:spMkLst>
            <pc:docMk/>
            <pc:sldMk cId="2420360722" sldId="293"/>
            <ac:spMk id="3" creationId="{FB1A30E3-B788-44C9-BB07-9092DD36A2D2}"/>
          </ac:spMkLst>
        </pc:spChg>
        <pc:spChg chg="del mod ord">
          <ac:chgData name="Shackleton, Adam" userId="94302219-0cd1-4a32-9598-7fcf3f76ed04" providerId="ADAL" clId="{79BD37DE-B463-4B49-A208-01BE75C979D4}" dt="2022-09-16T07:52:49.485" v="684" actId="700"/>
          <ac:spMkLst>
            <pc:docMk/>
            <pc:sldMk cId="2420360722" sldId="293"/>
            <ac:spMk id="4" creationId="{DA342578-B907-4731-B3B0-F35EDF4FAF28}"/>
          </ac:spMkLst>
        </pc:spChg>
        <pc:spChg chg="del mod ord">
          <ac:chgData name="Shackleton, Adam" userId="94302219-0cd1-4a32-9598-7fcf3f76ed04" providerId="ADAL" clId="{79BD37DE-B463-4B49-A208-01BE75C979D4}" dt="2022-09-16T07:52:49.485" v="684" actId="700"/>
          <ac:spMkLst>
            <pc:docMk/>
            <pc:sldMk cId="2420360722" sldId="293"/>
            <ac:spMk id="5" creationId="{8D209874-F21C-4EC4-B68D-0B5C57C1C3D9}"/>
          </ac:spMkLst>
        </pc:spChg>
        <pc:spChg chg="add mod ord">
          <ac:chgData name="Shackleton, Adam" userId="94302219-0cd1-4a32-9598-7fcf3f76ed04" providerId="ADAL" clId="{79BD37DE-B463-4B49-A208-01BE75C979D4}" dt="2022-09-16T07:52:49.485" v="684" actId="700"/>
          <ac:spMkLst>
            <pc:docMk/>
            <pc:sldMk cId="2420360722" sldId="293"/>
            <ac:spMk id="6" creationId="{154782E7-512C-41E5-918B-0F22A305259A}"/>
          </ac:spMkLst>
        </pc:spChg>
        <pc:spChg chg="add mod ord">
          <ac:chgData name="Shackleton, Adam" userId="94302219-0cd1-4a32-9598-7fcf3f76ed04" providerId="ADAL" clId="{79BD37DE-B463-4B49-A208-01BE75C979D4}" dt="2022-09-16T07:52:49.485" v="684" actId="700"/>
          <ac:spMkLst>
            <pc:docMk/>
            <pc:sldMk cId="2420360722" sldId="293"/>
            <ac:spMk id="7" creationId="{A0E57F8A-F341-41B9-AC59-DC2EBED511EB}"/>
          </ac:spMkLst>
        </pc:spChg>
        <pc:spChg chg="add mod ord">
          <ac:chgData name="Shackleton, Adam" userId="94302219-0cd1-4a32-9598-7fcf3f76ed04" providerId="ADAL" clId="{79BD37DE-B463-4B49-A208-01BE75C979D4}" dt="2022-09-16T07:52:49.485" v="684" actId="700"/>
          <ac:spMkLst>
            <pc:docMk/>
            <pc:sldMk cId="2420360722" sldId="293"/>
            <ac:spMk id="8" creationId="{A2C7F1C4-A02C-4EFA-A57E-4DE787D1F306}"/>
          </ac:spMkLst>
        </pc:spChg>
        <pc:spChg chg="add mod ord">
          <ac:chgData name="Shackleton, Adam" userId="94302219-0cd1-4a32-9598-7fcf3f76ed04" providerId="ADAL" clId="{79BD37DE-B463-4B49-A208-01BE75C979D4}" dt="2022-09-16T07:52:49.485" v="684" actId="700"/>
          <ac:spMkLst>
            <pc:docMk/>
            <pc:sldMk cId="2420360722" sldId="293"/>
            <ac:spMk id="9" creationId="{53A7791F-F614-46C9-A3AD-151DCA213E19}"/>
          </ac:spMkLst>
        </pc:spChg>
        <pc:spChg chg="add mod ord">
          <ac:chgData name="Shackleton, Adam" userId="94302219-0cd1-4a32-9598-7fcf3f76ed04" providerId="ADAL" clId="{79BD37DE-B463-4B49-A208-01BE75C979D4}" dt="2022-09-16T07:52:49.485" v="684" actId="700"/>
          <ac:spMkLst>
            <pc:docMk/>
            <pc:sldMk cId="2420360722" sldId="293"/>
            <ac:spMk id="10" creationId="{01E2ACDF-4436-4933-8E7F-8F3D9DE69845}"/>
          </ac:spMkLst>
        </pc:spChg>
        <pc:spChg chg="add mod ord">
          <ac:chgData name="Shackleton, Adam" userId="94302219-0cd1-4a32-9598-7fcf3f76ed04" providerId="ADAL" clId="{79BD37DE-B463-4B49-A208-01BE75C979D4}" dt="2022-09-16T07:52:49.485" v="684" actId="700"/>
          <ac:spMkLst>
            <pc:docMk/>
            <pc:sldMk cId="2420360722" sldId="293"/>
            <ac:spMk id="11" creationId="{9882D273-39D0-45DE-82FE-099FC905ACDD}"/>
          </ac:spMkLst>
        </pc:spChg>
        <pc:spChg chg="add mod ord">
          <ac:chgData name="Shackleton, Adam" userId="94302219-0cd1-4a32-9598-7fcf3f76ed04" providerId="ADAL" clId="{79BD37DE-B463-4B49-A208-01BE75C979D4}" dt="2022-09-16T07:52:49.485" v="684" actId="700"/>
          <ac:spMkLst>
            <pc:docMk/>
            <pc:sldMk cId="2420360722" sldId="293"/>
            <ac:spMk id="12" creationId="{C635920D-1842-4CBE-9AFE-87CF709EAB74}"/>
          </ac:spMkLst>
        </pc:spChg>
        <pc:spChg chg="add mod ord">
          <ac:chgData name="Shackleton, Adam" userId="94302219-0cd1-4a32-9598-7fcf3f76ed04" providerId="ADAL" clId="{79BD37DE-B463-4B49-A208-01BE75C979D4}" dt="2022-09-16T07:52:49.485" v="684" actId="700"/>
          <ac:spMkLst>
            <pc:docMk/>
            <pc:sldMk cId="2420360722" sldId="293"/>
            <ac:spMk id="13" creationId="{4EFB5CF1-0C19-4507-A9C5-D9A378016E56}"/>
          </ac:spMkLst>
        </pc:spChg>
        <pc:spChg chg="add mod ord">
          <ac:chgData name="Shackleton, Adam" userId="94302219-0cd1-4a32-9598-7fcf3f76ed04" providerId="ADAL" clId="{79BD37DE-B463-4B49-A208-01BE75C979D4}" dt="2022-09-16T07:52:49.485" v="684" actId="700"/>
          <ac:spMkLst>
            <pc:docMk/>
            <pc:sldMk cId="2420360722" sldId="293"/>
            <ac:spMk id="14" creationId="{0C740C77-D303-41E6-AE5C-3073EC4C01B7}"/>
          </ac:spMkLst>
        </pc:spChg>
        <pc:spChg chg="add mod ord">
          <ac:chgData name="Shackleton, Adam" userId="94302219-0cd1-4a32-9598-7fcf3f76ed04" providerId="ADAL" clId="{79BD37DE-B463-4B49-A208-01BE75C979D4}" dt="2022-09-16T07:52:49.485" v="684" actId="700"/>
          <ac:spMkLst>
            <pc:docMk/>
            <pc:sldMk cId="2420360722" sldId="293"/>
            <ac:spMk id="15" creationId="{654C4050-6866-4465-8348-F897A0826567}"/>
          </ac:spMkLst>
        </pc:spChg>
        <pc:spChg chg="add mod ord">
          <ac:chgData name="Shackleton, Adam" userId="94302219-0cd1-4a32-9598-7fcf3f76ed04" providerId="ADAL" clId="{79BD37DE-B463-4B49-A208-01BE75C979D4}" dt="2022-09-16T07:52:49.485" v="684" actId="700"/>
          <ac:spMkLst>
            <pc:docMk/>
            <pc:sldMk cId="2420360722" sldId="293"/>
            <ac:spMk id="16" creationId="{AD666A2E-B5BC-4F1E-8508-513117F92CF5}"/>
          </ac:spMkLst>
        </pc:spChg>
        <pc:spChg chg="add mod ord">
          <ac:chgData name="Shackleton, Adam" userId="94302219-0cd1-4a32-9598-7fcf3f76ed04" providerId="ADAL" clId="{79BD37DE-B463-4B49-A208-01BE75C979D4}" dt="2022-09-16T07:52:49.485" v="684" actId="700"/>
          <ac:spMkLst>
            <pc:docMk/>
            <pc:sldMk cId="2420360722" sldId="293"/>
            <ac:spMk id="17" creationId="{21F11625-ACFF-42F5-A764-66EE731A0AC8}"/>
          </ac:spMkLst>
        </pc:spChg>
        <pc:spChg chg="add mod ord">
          <ac:chgData name="Shackleton, Adam" userId="94302219-0cd1-4a32-9598-7fcf3f76ed04" providerId="ADAL" clId="{79BD37DE-B463-4B49-A208-01BE75C979D4}" dt="2022-09-16T07:52:49.485" v="684" actId="700"/>
          <ac:spMkLst>
            <pc:docMk/>
            <pc:sldMk cId="2420360722" sldId="293"/>
            <ac:spMk id="18" creationId="{CC4E3BC0-FE7F-4D64-9E2B-CE29A112F5CF}"/>
          </ac:spMkLst>
        </pc:spChg>
        <pc:spChg chg="add mod ord">
          <ac:chgData name="Shackleton, Adam" userId="94302219-0cd1-4a32-9598-7fcf3f76ed04" providerId="ADAL" clId="{79BD37DE-B463-4B49-A208-01BE75C979D4}" dt="2022-09-16T07:52:49.485" v="684" actId="700"/>
          <ac:spMkLst>
            <pc:docMk/>
            <pc:sldMk cId="2420360722" sldId="293"/>
            <ac:spMk id="19" creationId="{222927C0-F024-4B64-8F99-F50002A3B3BF}"/>
          </ac:spMkLst>
        </pc:spChg>
        <pc:spChg chg="add mod ord">
          <ac:chgData name="Shackleton, Adam" userId="94302219-0cd1-4a32-9598-7fcf3f76ed04" providerId="ADAL" clId="{79BD37DE-B463-4B49-A208-01BE75C979D4}" dt="2022-09-16T07:52:49.485" v="684" actId="700"/>
          <ac:spMkLst>
            <pc:docMk/>
            <pc:sldMk cId="2420360722" sldId="293"/>
            <ac:spMk id="20" creationId="{FB889719-E1C8-42BB-85F1-0E5E91D60DA1}"/>
          </ac:spMkLst>
        </pc:spChg>
        <pc:spChg chg="add mod ord">
          <ac:chgData name="Shackleton, Adam" userId="94302219-0cd1-4a32-9598-7fcf3f76ed04" providerId="ADAL" clId="{79BD37DE-B463-4B49-A208-01BE75C979D4}" dt="2022-09-16T07:52:49.485" v="684" actId="700"/>
          <ac:spMkLst>
            <pc:docMk/>
            <pc:sldMk cId="2420360722" sldId="293"/>
            <ac:spMk id="21" creationId="{7EB3F494-39B2-453E-A8A0-A6DE873E3175}"/>
          </ac:spMkLst>
        </pc:spChg>
        <pc:spChg chg="add mod ord">
          <ac:chgData name="Shackleton, Adam" userId="94302219-0cd1-4a32-9598-7fcf3f76ed04" providerId="ADAL" clId="{79BD37DE-B463-4B49-A208-01BE75C979D4}" dt="2022-09-16T07:52:49.485" v="684" actId="700"/>
          <ac:spMkLst>
            <pc:docMk/>
            <pc:sldMk cId="2420360722" sldId="293"/>
            <ac:spMk id="22" creationId="{907FD454-363F-47DA-89F8-CCAC024439D2}"/>
          </ac:spMkLst>
        </pc:spChg>
        <pc:spChg chg="add mod ord">
          <ac:chgData name="Shackleton, Adam" userId="94302219-0cd1-4a32-9598-7fcf3f76ed04" providerId="ADAL" clId="{79BD37DE-B463-4B49-A208-01BE75C979D4}" dt="2022-09-16T07:52:49.485" v="684" actId="700"/>
          <ac:spMkLst>
            <pc:docMk/>
            <pc:sldMk cId="2420360722" sldId="293"/>
            <ac:spMk id="23" creationId="{265F47CF-A47E-41B0-A59D-EB2A99CB6A84}"/>
          </ac:spMkLst>
        </pc:spChg>
        <pc:spChg chg="add mod ord">
          <ac:chgData name="Shackleton, Adam" userId="94302219-0cd1-4a32-9598-7fcf3f76ed04" providerId="ADAL" clId="{79BD37DE-B463-4B49-A208-01BE75C979D4}" dt="2022-09-16T07:52:49.485" v="684" actId="700"/>
          <ac:spMkLst>
            <pc:docMk/>
            <pc:sldMk cId="2420360722" sldId="293"/>
            <ac:spMk id="24" creationId="{80F0E563-B482-42F7-BC62-1495ACC9997C}"/>
          </ac:spMkLst>
        </pc:spChg>
        <pc:spChg chg="add mod ord">
          <ac:chgData name="Shackleton, Adam" userId="94302219-0cd1-4a32-9598-7fcf3f76ed04" providerId="ADAL" clId="{79BD37DE-B463-4B49-A208-01BE75C979D4}" dt="2022-09-16T07:52:49.485" v="684" actId="700"/>
          <ac:spMkLst>
            <pc:docMk/>
            <pc:sldMk cId="2420360722" sldId="293"/>
            <ac:spMk id="25" creationId="{42A7844C-453F-4E7A-8133-0D5AD5FCB7A1}"/>
          </ac:spMkLst>
        </pc:spChg>
        <pc:spChg chg="add mod ord">
          <ac:chgData name="Shackleton, Adam" userId="94302219-0cd1-4a32-9598-7fcf3f76ed04" providerId="ADAL" clId="{79BD37DE-B463-4B49-A208-01BE75C979D4}" dt="2022-09-16T07:52:49.485" v="684" actId="700"/>
          <ac:spMkLst>
            <pc:docMk/>
            <pc:sldMk cId="2420360722" sldId="293"/>
            <ac:spMk id="26" creationId="{40A5F320-3D56-4F8E-90DB-3BE5D886909A}"/>
          </ac:spMkLst>
        </pc:spChg>
        <pc:spChg chg="add mod ord">
          <ac:chgData name="Shackleton, Adam" userId="94302219-0cd1-4a32-9598-7fcf3f76ed04" providerId="ADAL" clId="{79BD37DE-B463-4B49-A208-01BE75C979D4}" dt="2022-09-16T07:52:49.485" v="684" actId="700"/>
          <ac:spMkLst>
            <pc:docMk/>
            <pc:sldMk cId="2420360722" sldId="293"/>
            <ac:spMk id="27" creationId="{ADCB667D-642F-436C-9ED4-64F3EB3D7420}"/>
          </ac:spMkLst>
        </pc:spChg>
        <pc:spChg chg="add mod ord">
          <ac:chgData name="Shackleton, Adam" userId="94302219-0cd1-4a32-9598-7fcf3f76ed04" providerId="ADAL" clId="{79BD37DE-B463-4B49-A208-01BE75C979D4}" dt="2022-09-16T07:52:49.485" v="684" actId="700"/>
          <ac:spMkLst>
            <pc:docMk/>
            <pc:sldMk cId="2420360722" sldId="293"/>
            <ac:spMk id="28" creationId="{4FBE3928-7E33-47B0-A4A4-B3DF1057DA00}"/>
          </ac:spMkLst>
        </pc:spChg>
        <pc:spChg chg="add mod ord">
          <ac:chgData name="Shackleton, Adam" userId="94302219-0cd1-4a32-9598-7fcf3f76ed04" providerId="ADAL" clId="{79BD37DE-B463-4B49-A208-01BE75C979D4}" dt="2022-09-16T07:52:49.485" v="684" actId="700"/>
          <ac:spMkLst>
            <pc:docMk/>
            <pc:sldMk cId="2420360722" sldId="293"/>
            <ac:spMk id="29" creationId="{1137848D-2EF8-4527-B9FF-07CF6D5FFB30}"/>
          </ac:spMkLst>
        </pc:spChg>
        <pc:spChg chg="add mod ord">
          <ac:chgData name="Shackleton, Adam" userId="94302219-0cd1-4a32-9598-7fcf3f76ed04" providerId="ADAL" clId="{79BD37DE-B463-4B49-A208-01BE75C979D4}" dt="2022-09-16T07:52:49.485" v="684" actId="700"/>
          <ac:spMkLst>
            <pc:docMk/>
            <pc:sldMk cId="2420360722" sldId="293"/>
            <ac:spMk id="30" creationId="{735205F2-949A-44DF-9563-CAABBEC00351}"/>
          </ac:spMkLst>
        </pc:spChg>
        <pc:spChg chg="add mod ord">
          <ac:chgData name="Shackleton, Adam" userId="94302219-0cd1-4a32-9598-7fcf3f76ed04" providerId="ADAL" clId="{79BD37DE-B463-4B49-A208-01BE75C979D4}" dt="2022-09-16T07:52:49.485" v="684" actId="700"/>
          <ac:spMkLst>
            <pc:docMk/>
            <pc:sldMk cId="2420360722" sldId="293"/>
            <ac:spMk id="31" creationId="{81EBD60B-59C2-4A20-A6FE-2CD6BBE6FD8D}"/>
          </ac:spMkLst>
        </pc:spChg>
        <pc:spChg chg="add mod ord">
          <ac:chgData name="Shackleton, Adam" userId="94302219-0cd1-4a32-9598-7fcf3f76ed04" providerId="ADAL" clId="{79BD37DE-B463-4B49-A208-01BE75C979D4}" dt="2022-09-16T07:52:49.485" v="684" actId="700"/>
          <ac:spMkLst>
            <pc:docMk/>
            <pc:sldMk cId="2420360722" sldId="293"/>
            <ac:spMk id="32" creationId="{AC11DCC0-BC2C-4FA1-87D3-B942425EF216}"/>
          </ac:spMkLst>
        </pc:spChg>
        <pc:spChg chg="add mod ord">
          <ac:chgData name="Shackleton, Adam" userId="94302219-0cd1-4a32-9598-7fcf3f76ed04" providerId="ADAL" clId="{79BD37DE-B463-4B49-A208-01BE75C979D4}" dt="2022-09-16T07:52:49.485" v="684" actId="700"/>
          <ac:spMkLst>
            <pc:docMk/>
            <pc:sldMk cId="2420360722" sldId="293"/>
            <ac:spMk id="33" creationId="{E88C4775-B042-4C84-8CBA-7094ECE62C10}"/>
          </ac:spMkLst>
        </pc:spChg>
        <pc:spChg chg="add mod ord">
          <ac:chgData name="Shackleton, Adam" userId="94302219-0cd1-4a32-9598-7fcf3f76ed04" providerId="ADAL" clId="{79BD37DE-B463-4B49-A208-01BE75C979D4}" dt="2022-09-16T07:52:49.485" v="684" actId="700"/>
          <ac:spMkLst>
            <pc:docMk/>
            <pc:sldMk cId="2420360722" sldId="293"/>
            <ac:spMk id="34" creationId="{EBCC206E-1560-4E0F-B748-CA07A3349F09}"/>
          </ac:spMkLst>
        </pc:spChg>
        <pc:spChg chg="add mod ord">
          <ac:chgData name="Shackleton, Adam" userId="94302219-0cd1-4a32-9598-7fcf3f76ed04" providerId="ADAL" clId="{79BD37DE-B463-4B49-A208-01BE75C979D4}" dt="2022-09-16T07:52:49.485" v="684" actId="700"/>
          <ac:spMkLst>
            <pc:docMk/>
            <pc:sldMk cId="2420360722" sldId="293"/>
            <ac:spMk id="35" creationId="{A30C29E2-8E31-47A7-90A6-EB1B433D41E1}"/>
          </ac:spMkLst>
        </pc:spChg>
        <pc:spChg chg="add mod ord">
          <ac:chgData name="Shackleton, Adam" userId="94302219-0cd1-4a32-9598-7fcf3f76ed04" providerId="ADAL" clId="{79BD37DE-B463-4B49-A208-01BE75C979D4}" dt="2022-09-16T07:52:49.485" v="684" actId="700"/>
          <ac:spMkLst>
            <pc:docMk/>
            <pc:sldMk cId="2420360722" sldId="293"/>
            <ac:spMk id="36" creationId="{6508F756-978E-45BE-80F4-71B05E3BDD5A}"/>
          </ac:spMkLst>
        </pc:spChg>
        <pc:spChg chg="add mod ord">
          <ac:chgData name="Shackleton, Adam" userId="94302219-0cd1-4a32-9598-7fcf3f76ed04" providerId="ADAL" clId="{79BD37DE-B463-4B49-A208-01BE75C979D4}" dt="2022-09-16T07:52:49.485" v="684" actId="700"/>
          <ac:spMkLst>
            <pc:docMk/>
            <pc:sldMk cId="2420360722" sldId="293"/>
            <ac:spMk id="37" creationId="{BC9ACC34-F062-451D-B306-99C1E1F19C26}"/>
          </ac:spMkLst>
        </pc:spChg>
        <pc:spChg chg="add mod ord">
          <ac:chgData name="Shackleton, Adam" userId="94302219-0cd1-4a32-9598-7fcf3f76ed04" providerId="ADAL" clId="{79BD37DE-B463-4B49-A208-01BE75C979D4}" dt="2022-09-16T07:52:49.485" v="684" actId="700"/>
          <ac:spMkLst>
            <pc:docMk/>
            <pc:sldMk cId="2420360722" sldId="293"/>
            <ac:spMk id="38" creationId="{BF21987A-A3BA-433F-BABF-8BD144A43B01}"/>
          </ac:spMkLst>
        </pc:spChg>
        <pc:spChg chg="add mod ord">
          <ac:chgData name="Shackleton, Adam" userId="94302219-0cd1-4a32-9598-7fcf3f76ed04" providerId="ADAL" clId="{79BD37DE-B463-4B49-A208-01BE75C979D4}" dt="2022-09-16T07:52:49.485" v="684" actId="700"/>
          <ac:spMkLst>
            <pc:docMk/>
            <pc:sldMk cId="2420360722" sldId="293"/>
            <ac:spMk id="39" creationId="{E797C95B-1ABA-486D-9690-D53EB3AA1320}"/>
          </ac:spMkLst>
        </pc:spChg>
      </pc:sldChg>
      <pc:sldChg chg="modSp add mod">
        <pc:chgData name="Shackleton, Adam" userId="94302219-0cd1-4a32-9598-7fcf3f76ed04" providerId="ADAL" clId="{79BD37DE-B463-4B49-A208-01BE75C979D4}" dt="2022-09-16T07:59:26.737" v="1209" actId="20577"/>
        <pc:sldMkLst>
          <pc:docMk/>
          <pc:sldMk cId="2021367661" sldId="294"/>
        </pc:sldMkLst>
        <pc:spChg chg="mod">
          <ac:chgData name="Shackleton, Adam" userId="94302219-0cd1-4a32-9598-7fcf3f76ed04" providerId="ADAL" clId="{79BD37DE-B463-4B49-A208-01BE75C979D4}" dt="2022-09-16T07:55:25.073" v="777" actId="20577"/>
          <ac:spMkLst>
            <pc:docMk/>
            <pc:sldMk cId="2021367661" sldId="294"/>
            <ac:spMk id="6" creationId="{FB6EAD19-D936-4F0F-814C-F46A0AB0298C}"/>
          </ac:spMkLst>
        </pc:spChg>
        <pc:spChg chg="mod">
          <ac:chgData name="Shackleton, Adam" userId="94302219-0cd1-4a32-9598-7fcf3f76ed04" providerId="ADAL" clId="{79BD37DE-B463-4B49-A208-01BE75C979D4}" dt="2022-09-16T07:59:26.737" v="1209" actId="20577"/>
          <ac:spMkLst>
            <pc:docMk/>
            <pc:sldMk cId="2021367661" sldId="294"/>
            <ac:spMk id="7" creationId="{39248549-2E82-4CC6-98F9-20B01CE68C99}"/>
          </ac:spMkLst>
        </pc:spChg>
      </pc:sldChg>
      <pc:sldChg chg="modSp add mod modNotesTx">
        <pc:chgData name="Shackleton, Adam" userId="94302219-0cd1-4a32-9598-7fcf3f76ed04" providerId="ADAL" clId="{79BD37DE-B463-4B49-A208-01BE75C979D4}" dt="2022-09-16T12:25:47.762" v="2409" actId="20577"/>
        <pc:sldMkLst>
          <pc:docMk/>
          <pc:sldMk cId="3086664697" sldId="295"/>
        </pc:sldMkLst>
        <pc:spChg chg="mod">
          <ac:chgData name="Shackleton, Adam" userId="94302219-0cd1-4a32-9598-7fcf3f76ed04" providerId="ADAL" clId="{79BD37DE-B463-4B49-A208-01BE75C979D4}" dt="2022-09-16T08:10:13.012" v="1213" actId="20577"/>
          <ac:spMkLst>
            <pc:docMk/>
            <pc:sldMk cId="3086664697" sldId="295"/>
            <ac:spMk id="7" creationId="{39248549-2E82-4CC6-98F9-20B01CE68C99}"/>
          </ac:spMkLst>
        </pc:spChg>
      </pc:sldChg>
      <pc:sldChg chg="addSp delSp modSp add mod ord">
        <pc:chgData name="Shackleton, Adam" userId="94302219-0cd1-4a32-9598-7fcf3f76ed04" providerId="ADAL" clId="{79BD37DE-B463-4B49-A208-01BE75C979D4}" dt="2022-09-16T09:03:19.847" v="1759"/>
        <pc:sldMkLst>
          <pc:docMk/>
          <pc:sldMk cId="3053458162" sldId="296"/>
        </pc:sldMkLst>
        <pc:spChg chg="mod">
          <ac:chgData name="Shackleton, Adam" userId="94302219-0cd1-4a32-9598-7fcf3f76ed04" providerId="ADAL" clId="{79BD37DE-B463-4B49-A208-01BE75C979D4}" dt="2022-09-16T08:42:19.389" v="1325" actId="20577"/>
          <ac:spMkLst>
            <pc:docMk/>
            <pc:sldMk cId="3053458162" sldId="296"/>
            <ac:spMk id="2" creationId="{DE7C4132-3A2B-45FB-BA73-CD065E862825}"/>
          </ac:spMkLst>
        </pc:spChg>
        <pc:spChg chg="mod">
          <ac:chgData name="Shackleton, Adam" userId="94302219-0cd1-4a32-9598-7fcf3f76ed04" providerId="ADAL" clId="{79BD37DE-B463-4B49-A208-01BE75C979D4}" dt="2022-09-16T08:54:37.033" v="1711" actId="20577"/>
          <ac:spMkLst>
            <pc:docMk/>
            <pc:sldMk cId="3053458162" sldId="296"/>
            <ac:spMk id="3" creationId="{9C45F186-8592-4624-B6B0-16B80483039D}"/>
          </ac:spMkLst>
        </pc:spChg>
        <pc:picChg chg="del">
          <ac:chgData name="Shackleton, Adam" userId="94302219-0cd1-4a32-9598-7fcf3f76ed04" providerId="ADAL" clId="{79BD37DE-B463-4B49-A208-01BE75C979D4}" dt="2022-09-16T08:43:38.062" v="1413" actId="478"/>
          <ac:picMkLst>
            <pc:docMk/>
            <pc:sldMk cId="3053458162" sldId="296"/>
            <ac:picMk id="5" creationId="{61CC2112-DF27-4D67-8562-7ABB6AED5D39}"/>
          </ac:picMkLst>
        </pc:picChg>
        <pc:picChg chg="add mod">
          <ac:chgData name="Shackleton, Adam" userId="94302219-0cd1-4a32-9598-7fcf3f76ed04" providerId="ADAL" clId="{79BD37DE-B463-4B49-A208-01BE75C979D4}" dt="2022-09-16T08:44:55.260" v="1559" actId="14100"/>
          <ac:picMkLst>
            <pc:docMk/>
            <pc:sldMk cId="3053458162" sldId="296"/>
            <ac:picMk id="6" creationId="{2D9F7E25-FF0D-4ABF-AD09-ED110F6D3BAA}"/>
          </ac:picMkLst>
        </pc:picChg>
        <pc:picChg chg="add mod">
          <ac:chgData name="Shackleton, Adam" userId="94302219-0cd1-4a32-9598-7fcf3f76ed04" providerId="ADAL" clId="{79BD37DE-B463-4B49-A208-01BE75C979D4}" dt="2022-09-16T08:45:05.435" v="1584" actId="1076"/>
          <ac:picMkLst>
            <pc:docMk/>
            <pc:sldMk cId="3053458162" sldId="296"/>
            <ac:picMk id="8" creationId="{93DB2A16-BE99-45B6-9E6B-BB2BF0610BB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panose="020B050303020206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panose="020B0503030202060203" pitchFamily="34" charset="0"/>
              </a:defRPr>
            </a:lvl1pPr>
          </a:lstStyle>
          <a:p>
            <a:fld id="{1DE7078C-3525-4C9B-BF62-C9FD13B9A875}" type="datetimeFigureOut">
              <a:rPr lang="en-US" smtClean="0"/>
              <a:pPr/>
              <a:t>9/29/2022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panose="020B050303020206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panose="020B0503030202060203" pitchFamily="34" charset="0"/>
              </a:defRPr>
            </a:lvl1pPr>
          </a:lstStyle>
          <a:p>
            <a:fld id="{436E8A87-18DA-4CCE-A8C2-BDBC489258C6}" type="slidenum">
              <a:rPr lang="en-US" smtClean="0"/>
              <a:pPr/>
              <a:t>‹#›</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panose="020B0503030202060203"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onnectedlearning.accenture.com/learningboard/1092978-asis-academy-cloud-transformationa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have questions throughout please put them in the chat and if anyone knows the answer they’re welcome to help me out, otherwise I’ll sweep them up before we go into the exercises</a:t>
            </a:r>
          </a:p>
          <a:p>
            <a:endParaRPr lang="en-GB" dirty="0"/>
          </a:p>
          <a:p>
            <a:r>
              <a:rPr lang="en-GB" dirty="0"/>
              <a:t>This isn’t a Python course – it’s a course about using python so the pace might be a bit fast – rest assured all the code I show as examples will be available when you’re working on the exercises</a:t>
            </a:r>
          </a:p>
        </p:txBody>
      </p:sp>
      <p:sp>
        <p:nvSpPr>
          <p:cNvPr id="4" name="Slide Number Placeholder 3"/>
          <p:cNvSpPr>
            <a:spLocks noGrp="1"/>
          </p:cNvSpPr>
          <p:nvPr>
            <p:ph type="sldNum" sz="quarter" idx="5"/>
          </p:nvPr>
        </p:nvSpPr>
        <p:spPr/>
        <p:txBody>
          <a:bodyPr/>
          <a:lstStyle/>
          <a:p>
            <a:fld id="{436E8A87-18DA-4CCE-A8C2-BDBC489258C6}" type="slidenum">
              <a:rPr lang="en-US" smtClean="0"/>
              <a:pPr/>
              <a:t>3</a:t>
            </a:fld>
            <a:endParaRPr lang="en-US" dirty="0"/>
          </a:p>
        </p:txBody>
      </p:sp>
    </p:spTree>
    <p:extLst>
      <p:ext uri="{BB962C8B-B14F-4D97-AF65-F5344CB8AC3E}">
        <p14:creationId xmlns:p14="http://schemas.microsoft.com/office/powerpoint/2010/main" val="3922356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12</a:t>
            </a:fld>
            <a:endParaRPr lang="en-US" dirty="0"/>
          </a:p>
        </p:txBody>
      </p:sp>
    </p:spTree>
    <p:extLst>
      <p:ext uri="{BB962C8B-B14F-4D97-AF65-F5344CB8AC3E}">
        <p14:creationId xmlns:p14="http://schemas.microsoft.com/office/powerpoint/2010/main" val="2525077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13</a:t>
            </a:fld>
            <a:endParaRPr lang="en-US" dirty="0"/>
          </a:p>
        </p:txBody>
      </p:sp>
    </p:spTree>
    <p:extLst>
      <p:ext uri="{BB962C8B-B14F-4D97-AF65-F5344CB8AC3E}">
        <p14:creationId xmlns:p14="http://schemas.microsoft.com/office/powerpoint/2010/main" val="1822059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Status Codes</a:t>
            </a:r>
          </a:p>
          <a:p>
            <a:r>
              <a:rPr lang="en-GB" dirty="0"/>
              <a:t>2xx is successful</a:t>
            </a:r>
          </a:p>
          <a:p>
            <a:r>
              <a:rPr lang="en-GB" dirty="0"/>
              <a:t>4xx is client error</a:t>
            </a:r>
          </a:p>
          <a:p>
            <a:r>
              <a:rPr lang="en-GB" dirty="0"/>
              <a:t>5xx is server error</a:t>
            </a:r>
          </a:p>
        </p:txBody>
      </p:sp>
      <p:sp>
        <p:nvSpPr>
          <p:cNvPr id="4" name="Slide Number Placeholder 3"/>
          <p:cNvSpPr>
            <a:spLocks noGrp="1"/>
          </p:cNvSpPr>
          <p:nvPr>
            <p:ph type="sldNum" sz="quarter" idx="5"/>
          </p:nvPr>
        </p:nvSpPr>
        <p:spPr/>
        <p:txBody>
          <a:bodyPr/>
          <a:lstStyle/>
          <a:p>
            <a:fld id="{436E8A87-18DA-4CCE-A8C2-BDBC489258C6}" type="slidenum">
              <a:rPr lang="en-US" smtClean="0"/>
              <a:pPr/>
              <a:t>14</a:t>
            </a:fld>
            <a:endParaRPr lang="en-US" dirty="0"/>
          </a:p>
        </p:txBody>
      </p:sp>
    </p:spTree>
    <p:extLst>
      <p:ext uri="{BB962C8B-B14F-4D97-AF65-F5344CB8AC3E}">
        <p14:creationId xmlns:p14="http://schemas.microsoft.com/office/powerpoint/2010/main" val="3427298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Generally not a good idea to send credentials in URLs as they can be snooped on</a:t>
            </a:r>
          </a:p>
        </p:txBody>
      </p:sp>
      <p:sp>
        <p:nvSpPr>
          <p:cNvPr id="4" name="Slide Number Placeholder 3"/>
          <p:cNvSpPr>
            <a:spLocks noGrp="1"/>
          </p:cNvSpPr>
          <p:nvPr>
            <p:ph type="sldNum" sz="quarter" idx="5"/>
          </p:nvPr>
        </p:nvSpPr>
        <p:spPr/>
        <p:txBody>
          <a:bodyPr/>
          <a:lstStyle/>
          <a:p>
            <a:fld id="{436E8A87-18DA-4CCE-A8C2-BDBC489258C6}" type="slidenum">
              <a:rPr lang="en-US" smtClean="0"/>
              <a:pPr/>
              <a:t>15</a:t>
            </a:fld>
            <a:endParaRPr lang="en-US" dirty="0"/>
          </a:p>
        </p:txBody>
      </p:sp>
    </p:spTree>
    <p:extLst>
      <p:ext uri="{BB962C8B-B14F-4D97-AF65-F5344CB8AC3E}">
        <p14:creationId xmlns:p14="http://schemas.microsoft.com/office/powerpoint/2010/main" val="141318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presentation and all the code I show is in the </a:t>
            </a:r>
            <a:r>
              <a:rPr lang="en-GB" dirty="0" err="1"/>
              <a:t>github</a:t>
            </a:r>
            <a:r>
              <a:rPr lang="en-GB" dirty="0"/>
              <a:t> repo I’ve shared in the chat</a:t>
            </a:r>
          </a:p>
        </p:txBody>
      </p:sp>
      <p:sp>
        <p:nvSpPr>
          <p:cNvPr id="4" name="Slide Number Placeholder 3"/>
          <p:cNvSpPr>
            <a:spLocks noGrp="1"/>
          </p:cNvSpPr>
          <p:nvPr>
            <p:ph type="sldNum" sz="quarter" idx="5"/>
          </p:nvPr>
        </p:nvSpPr>
        <p:spPr/>
        <p:txBody>
          <a:bodyPr/>
          <a:lstStyle/>
          <a:p>
            <a:fld id="{436E8A87-18DA-4CCE-A8C2-BDBC489258C6}" type="slidenum">
              <a:rPr lang="en-US" smtClean="0"/>
              <a:pPr/>
              <a:t>4</a:t>
            </a:fld>
            <a:endParaRPr lang="en-US" dirty="0"/>
          </a:p>
        </p:txBody>
      </p:sp>
    </p:spTree>
    <p:extLst>
      <p:ext uri="{BB962C8B-B14F-4D97-AF65-F5344CB8AC3E}">
        <p14:creationId xmlns:p14="http://schemas.microsoft.com/office/powerpoint/2010/main" val="1352317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5</a:t>
            </a:fld>
            <a:endParaRPr lang="en-US" dirty="0"/>
          </a:p>
        </p:txBody>
      </p:sp>
    </p:spTree>
    <p:extLst>
      <p:ext uri="{BB962C8B-B14F-4D97-AF65-F5344CB8AC3E}">
        <p14:creationId xmlns:p14="http://schemas.microsoft.com/office/powerpoint/2010/main" val="386187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6</a:t>
            </a:fld>
            <a:endParaRPr lang="en-US" dirty="0"/>
          </a:p>
        </p:txBody>
      </p:sp>
    </p:spTree>
    <p:extLst>
      <p:ext uri="{BB962C8B-B14F-4D97-AF65-F5344CB8AC3E}">
        <p14:creationId xmlns:p14="http://schemas.microsoft.com/office/powerpoint/2010/main" val="2498591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dict_keys</a:t>
            </a:r>
            <a:r>
              <a:rPr lang="en-GB" dirty="0"/>
              <a:t> is not an actual list, you may need to cast it to a list to use some list features</a:t>
            </a:r>
          </a:p>
          <a:p>
            <a:r>
              <a:rPr lang="en-GB" dirty="0"/>
              <a:t>list(x)</a:t>
            </a:r>
          </a:p>
        </p:txBody>
      </p:sp>
      <p:sp>
        <p:nvSpPr>
          <p:cNvPr id="4" name="Slide Number Placeholder 3"/>
          <p:cNvSpPr>
            <a:spLocks noGrp="1"/>
          </p:cNvSpPr>
          <p:nvPr>
            <p:ph type="sldNum" sz="quarter" idx="5"/>
          </p:nvPr>
        </p:nvSpPr>
        <p:spPr/>
        <p:txBody>
          <a:bodyPr/>
          <a:lstStyle/>
          <a:p>
            <a:fld id="{436E8A87-18DA-4CCE-A8C2-BDBC489258C6}" type="slidenum">
              <a:rPr lang="en-US" smtClean="0"/>
              <a:pPr/>
              <a:t>7</a:t>
            </a:fld>
            <a:endParaRPr lang="en-US" dirty="0"/>
          </a:p>
        </p:txBody>
      </p:sp>
    </p:spTree>
    <p:extLst>
      <p:ext uri="{BB962C8B-B14F-4D97-AF65-F5344CB8AC3E}">
        <p14:creationId xmlns:p14="http://schemas.microsoft.com/office/powerpoint/2010/main" val="1756911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8</a:t>
            </a:fld>
            <a:endParaRPr lang="en-US" dirty="0"/>
          </a:p>
        </p:txBody>
      </p:sp>
    </p:spTree>
    <p:extLst>
      <p:ext uri="{BB962C8B-B14F-4D97-AF65-F5344CB8AC3E}">
        <p14:creationId xmlns:p14="http://schemas.microsoft.com/office/powerpoint/2010/main" val="4213553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9</a:t>
            </a:fld>
            <a:endParaRPr lang="en-US" dirty="0"/>
          </a:p>
        </p:txBody>
      </p:sp>
    </p:spTree>
    <p:extLst>
      <p:ext uri="{BB962C8B-B14F-4D97-AF65-F5344CB8AC3E}">
        <p14:creationId xmlns:p14="http://schemas.microsoft.com/office/powerpoint/2010/main" val="2870355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10</a:t>
            </a:fld>
            <a:endParaRPr lang="en-US" dirty="0"/>
          </a:p>
        </p:txBody>
      </p:sp>
    </p:spTree>
    <p:extLst>
      <p:ext uri="{BB962C8B-B14F-4D97-AF65-F5344CB8AC3E}">
        <p14:creationId xmlns:p14="http://schemas.microsoft.com/office/powerpoint/2010/main" val="2638650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API layer creates an abstraction on the database</a:t>
            </a:r>
          </a:p>
          <a:p>
            <a:r>
              <a:rPr lang="en-GB" dirty="0"/>
              <a:t>Makes getting or pushing data into a “feature” with a specific endpoint for a specific use case</a:t>
            </a:r>
          </a:p>
          <a:p>
            <a:r>
              <a:rPr lang="en-GB" dirty="0"/>
              <a:t>Means that connections are over standard web channels and can be secured like websites, don’t require giving database access or opening additional firewall ports</a:t>
            </a:r>
          </a:p>
          <a:p>
            <a:r>
              <a:rPr lang="en-GB" dirty="0"/>
              <a:t>If you want to know more about building APIs, they were covered in the Lab Data Integration ASIS Academy course</a:t>
            </a:r>
          </a:p>
          <a:p>
            <a:r>
              <a:rPr lang="en-GB" sz="1800" dirty="0">
                <a:effectLst/>
                <a:latin typeface="Calibri" panose="020F0502020204030204" pitchFamily="34" charset="0"/>
                <a:hlinkClick r:id="rId3"/>
              </a:rPr>
              <a:t>https://connectedlearning.accenture.com/learningboard/1092978-asis-academy-cloud-transformational</a:t>
            </a:r>
            <a:endParaRPr lang="en-GB" dirty="0"/>
          </a:p>
          <a:p>
            <a:endParaRPr lang="en-GB"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11</a:t>
            </a:fld>
            <a:endParaRPr lang="en-US" dirty="0"/>
          </a:p>
        </p:txBody>
      </p:sp>
    </p:spTree>
    <p:extLst>
      <p:ext uri="{BB962C8B-B14F-4D97-AF65-F5344CB8AC3E}">
        <p14:creationId xmlns:p14="http://schemas.microsoft.com/office/powerpoint/2010/main" val="34144947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Welcome</a:t>
            </a:r>
            <a:endParaRPr lang="en-US" dirty="0"/>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4" name="Picture 3" descr="A picture containing card, drawing, crosswalk, table&#10;&#10;Description automatically generated">
            <a:extLst>
              <a:ext uri="{FF2B5EF4-FFF2-40B4-BE49-F238E27FC236}">
                <a16:creationId xmlns:a16="http://schemas.microsoft.com/office/drawing/2014/main" id="{10C49762-38E4-48E9-8096-41008426FCC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698213"/>
            <a:ext cx="670786" cy="710244"/>
          </a:xfrm>
          <a:prstGeom prst="rect">
            <a:avLst/>
          </a:prstGeom>
        </p:spPr>
      </p:pic>
      <p:pic>
        <p:nvPicPr>
          <p:cNvPr id="9" name="Picture 8">
            <a:extLst>
              <a:ext uri="{FF2B5EF4-FFF2-40B4-BE49-F238E27FC236}">
                <a16:creationId xmlns:a16="http://schemas.microsoft.com/office/drawing/2014/main" id="{7837D049-90BB-854A-AC1E-5DE19EEC8DE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25708" y="5891009"/>
            <a:ext cx="2940583" cy="268778"/>
          </a:xfrm>
          <a:prstGeom prst="rect">
            <a:avLst/>
          </a:prstGeom>
        </p:spPr>
      </p:pic>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mn-lt"/>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agenda summary here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dirty="0"/>
              <a:t>Agenda</a:t>
            </a:r>
            <a:endParaRPr lang="en-US" dirty="0"/>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dirty="0"/>
              <a:t>Agenda item</a:t>
            </a:r>
            <a:endParaRPr lang="en-US" dirty="0"/>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dirty="0"/>
              <a:t>Agenda item</a:t>
            </a:r>
            <a:endParaRPr lang="en-US" dirty="0"/>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dirty="0"/>
              <a:t>Agenda item</a:t>
            </a:r>
            <a:endParaRPr lang="en-US" dirty="0"/>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dirty="0"/>
              <a:t>Agenda item</a:t>
            </a:r>
            <a:endParaRPr lang="en-US" dirty="0"/>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dirty="0"/>
              <a:t>Agenda item</a:t>
            </a:r>
            <a:endParaRPr lang="en-US" dirty="0"/>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dirty="0"/>
              <a:t>Agenda item</a:t>
            </a:r>
            <a:endParaRPr lang="en-US" dirty="0"/>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dirty="0"/>
              <a:t>Agenda item</a:t>
            </a:r>
            <a:endParaRPr lang="en-US" dirty="0"/>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dirty="0"/>
              <a:t>Agenda item</a:t>
            </a:r>
            <a:endParaRPr lang="en-US" dirty="0"/>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dirty="0"/>
              <a:t>Agenda item</a:t>
            </a:r>
            <a:endParaRPr lang="en-US" dirty="0"/>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dirty="0"/>
              <a:t>Agenda item</a:t>
            </a:r>
            <a:endParaRPr lang="en-US" dirty="0"/>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dirty="0"/>
              <a:t>Agenda item</a:t>
            </a:r>
            <a:endParaRPr lang="en-US" dirty="0"/>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dirty="0"/>
              <a:t>Agenda item</a:t>
            </a:r>
            <a:endParaRPr lang="en-US" dirty="0"/>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dirty="0"/>
              <a:t>Agenda item</a:t>
            </a:r>
            <a:endParaRPr lang="en-US" dirty="0"/>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dirty="0"/>
              <a:t>Agenda item</a:t>
            </a:r>
            <a:endParaRPr lang="en-US" dirty="0"/>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dirty="0"/>
              <a:t>Agenda item</a:t>
            </a:r>
            <a:endParaRPr lang="en-US" dirty="0"/>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dirty="0"/>
              <a:t>Agenda item</a:t>
            </a:r>
            <a:endParaRPr lang="en-US" dirty="0"/>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8" name="Date Placeholder 10">
            <a:extLst>
              <a:ext uri="{FF2B5EF4-FFF2-40B4-BE49-F238E27FC236}">
                <a16:creationId xmlns:a16="http://schemas.microsoft.com/office/drawing/2014/main" id="{44B6DFC5-6A54-A441-B4A1-5FB1E57A22CB}"/>
              </a:ext>
            </a:extLst>
          </p:cNvPr>
          <p:cNvSpPr>
            <a:spLocks noGrp="1"/>
          </p:cNvSpPr>
          <p:nvPr>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Thursday, September 29, 2022</a:t>
            </a:fld>
            <a:endParaRPr lang="en-US" dirty="0"/>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mn-lt"/>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a:t>
            </a:r>
          </a:p>
          <a:p>
            <a:pPr lvl="0"/>
            <a:r>
              <a:rPr lang="en-GB" dirty="0"/>
              <a:t>24pt</a:t>
            </a:r>
            <a:endParaRPr lang="en-US" dirty="0"/>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mn-lt"/>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a:t>
            </a:r>
          </a:p>
          <a:p>
            <a:pPr lvl="0"/>
            <a:r>
              <a:rPr lang="en-GB" dirty="0"/>
              <a:t>24pt</a:t>
            </a:r>
            <a:endParaRPr lang="en-US" dirty="0"/>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mn-lt"/>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 </a:t>
            </a:r>
          </a:p>
          <a:p>
            <a:pPr lvl="0"/>
            <a:r>
              <a:rPr lang="en-GB" dirty="0"/>
              <a:t>24pt</a:t>
            </a:r>
            <a:endParaRPr lang="en-US" dirty="0"/>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mn-lt"/>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sub-headline here,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dirty="0"/>
              <a:t>Place headline here (36pt, min 30pt)</a:t>
            </a:r>
            <a:endParaRPr lang="en-US" dirty="0"/>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dirty="0"/>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Welcome</a:t>
            </a:r>
            <a:endParaRPr lang="en-US" dirty="0"/>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2" y="698213"/>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8" name="Picture 7">
            <a:extLst>
              <a:ext uri="{FF2B5EF4-FFF2-40B4-BE49-F238E27FC236}">
                <a16:creationId xmlns:a16="http://schemas.microsoft.com/office/drawing/2014/main" id="{B7CFD98C-36EF-9841-81E1-8F912DE9E80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25708" y="5891009"/>
            <a:ext cx="2940583" cy="268778"/>
          </a:xfrm>
          <a:prstGeom prst="rect">
            <a:avLst/>
          </a:prstGeom>
        </p:spPr>
      </p:pic>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18" name="Date Placeholder 10">
            <a:extLst>
              <a:ext uri="{FF2B5EF4-FFF2-40B4-BE49-F238E27FC236}">
                <a16:creationId xmlns:a16="http://schemas.microsoft.com/office/drawing/2014/main" id="{E3730EFD-23A6-7A4C-8044-54C1542D7587}"/>
              </a:ext>
            </a:extLst>
          </p:cNvPr>
          <p:cNvSpPr>
            <a:spLocks noGrp="1"/>
          </p:cNvSpPr>
          <p:nvPr>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Thursday, September 29, 2022</a:t>
            </a:fld>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Full Name</a:t>
            </a:r>
          </a:p>
          <a:p>
            <a:pPr lvl="1"/>
            <a:r>
              <a:rPr lang="en-US" dirty="0"/>
              <a:t>Role</a:t>
            </a:r>
          </a:p>
          <a:p>
            <a:pPr lvl="2"/>
            <a:r>
              <a:rPr lang="en-US" dirty="0"/>
              <a:t>Short bio</a:t>
            </a:r>
          </a:p>
          <a:p>
            <a:pPr lvl="3"/>
            <a:r>
              <a:rPr lang="en-US" dirty="0"/>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mn-lt"/>
                <a:ea typeface="+mn-ea"/>
                <a:cs typeface="+mn-cs"/>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mn-lt"/>
                <a:ea typeface="+mn-ea"/>
                <a:cs typeface="+mn-cs"/>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mn-lt"/>
                <a:ea typeface="+mn-ea"/>
                <a:cs typeface="+mn-cs"/>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dirty="0"/>
              <a:t>Place text here, use indent to access other levels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mn-lt"/>
              </a:defRPr>
            </a:lvl1pPr>
            <a:lvl2pPr marL="0" indent="0">
              <a:buNone/>
              <a:defRPr sz="1800">
                <a:latin typeface="+mn-lt"/>
              </a:defRPr>
            </a:lvl2pPr>
            <a:lvl3pPr marL="228600">
              <a:buFont typeface="Arial" panose="020B0604020202020204" pitchFamily="34" charset="0"/>
              <a:buChar char="•"/>
              <a:defRPr sz="1800">
                <a:latin typeface="+mn-lt"/>
              </a:defRPr>
            </a:lvl3pPr>
            <a:lvl4pPr marL="457200">
              <a:buFont typeface="System Font"/>
              <a:buChar char="–"/>
              <a:defRPr sz="1600">
                <a:latin typeface="+mn-lt"/>
              </a:defRPr>
            </a:lvl4pPr>
            <a:lvl5pPr marL="685800">
              <a:buFont typeface="Arial" panose="020B0604020202020204" pitchFamily="34" charset="0"/>
              <a:buChar char="•"/>
              <a:defRPr sz="1600">
                <a:latin typeface="+mn-lt"/>
              </a:defRPr>
            </a:lvl5pPr>
          </a:lstStyle>
          <a:p>
            <a:pPr lvl="0"/>
            <a:r>
              <a:rPr lang="en-US" dirty="0"/>
              <a:t>Place sub-headline here,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dirty="0"/>
              <a:t>Place headline here (36pt, min 30pt)</a:t>
            </a:r>
            <a:endParaRPr lang="en-US" dirty="0"/>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dirty="0"/>
              <a:t>Place headline here (36pt, min 30pt)</a:t>
            </a:r>
            <a:endParaRPr lang="en-US" dirty="0"/>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mn-lt"/>
              </a:defRPr>
            </a:lvl1pPr>
            <a:lvl2pPr marL="0" indent="0">
              <a:buNone/>
              <a:defRPr sz="1800">
                <a:solidFill>
                  <a:schemeClr val="tx1"/>
                </a:solidFill>
                <a:latin typeface="+mn-lt"/>
              </a:defRPr>
            </a:lvl2pPr>
            <a:lvl3pPr marL="228600">
              <a:buFont typeface="Arial" panose="020B0604020202020204" pitchFamily="34" charset="0"/>
              <a:buChar char="•"/>
              <a:defRPr sz="1800">
                <a:solidFill>
                  <a:schemeClr val="tx1"/>
                </a:solidFill>
                <a:latin typeface="+mn-lt"/>
              </a:defRPr>
            </a:lvl3pPr>
            <a:lvl4pPr marL="457200">
              <a:buFont typeface="System Font"/>
              <a:buChar char="–"/>
              <a:defRPr sz="1600">
                <a:solidFill>
                  <a:schemeClr val="tx1"/>
                </a:solidFill>
                <a:latin typeface="+mn-lt"/>
              </a:defRPr>
            </a:lvl4pPr>
            <a:lvl5pPr marL="685800">
              <a:buFont typeface="Arial" panose="020B0604020202020204" pitchFamily="34" charset="0"/>
              <a:buChar char="•"/>
              <a:defRPr sz="1600">
                <a:solidFill>
                  <a:schemeClr val="tx1"/>
                </a:solidFill>
                <a:latin typeface="+mn-lt"/>
              </a:defRPr>
            </a:lvl5pPr>
          </a:lstStyle>
          <a:p>
            <a:pPr lvl="0"/>
            <a:r>
              <a:rPr lang="en-US" dirty="0"/>
              <a:t>Place sub-headline here,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dirty="0"/>
              <a:t>Add image</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2020 Accenture. All rights reserved.</a:t>
            </a:r>
            <a:endParaRPr lang="en-US" noProof="0" dirty="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j-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dirty="0"/>
              <a:t>Add image here</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dirty="0">
                <a:ln>
                  <a:noFill/>
                </a:ln>
                <a:solidFill>
                  <a:srgbClr val="000000"/>
                </a:solidFill>
                <a:effectLst/>
                <a:uLnTx/>
                <a:uFillTx/>
                <a:latin typeface="Graphik"/>
                <a:ea typeface="+mj-ea"/>
                <a:cs typeface="+mj-cs"/>
              </a:rPr>
              <a:t>P</a:t>
            </a:r>
            <a:r>
              <a:rPr kumimoji="0" lang="en-US" sz="3600" b="1" i="0" u="none" strike="noStrike" kern="1200" cap="none" spc="0" normalizeH="0" baseline="0" noProof="0" dirty="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2020 Accenture. All rights reserved.</a:t>
            </a:r>
            <a:endParaRPr lang="en-US" noProof="0" dirty="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Welcome</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dirty="0"/>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defTabSz="228600">
                <a:spcAft>
                  <a:spcPts val="1200"/>
                </a:spcAft>
              </a:pPr>
              <a:t>‹#›</a:t>
            </a:fld>
            <a:endParaRPr lang="en-GB"/>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Tree>
    <p:extLst>
      <p:ext uri="{BB962C8B-B14F-4D97-AF65-F5344CB8AC3E}">
        <p14:creationId xmlns:p14="http://schemas.microsoft.com/office/powerpoint/2010/main" val="10432450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dirty="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dirty="0"/>
              <a:t>Our expansive asset library including fonts, photography, iconography and custom slides are available </a:t>
            </a:r>
            <a:r>
              <a:rPr lang="en-GB" sz="1600" dirty="0">
                <a:solidFill>
                  <a:schemeClr val="accent1"/>
                </a:solidFill>
              </a:rPr>
              <a:t>[here &lt;link&gt;]</a:t>
            </a:r>
            <a:r>
              <a:rPr lang="en-GB" sz="1600" dirty="0"/>
              <a:t>. Contact </a:t>
            </a:r>
            <a:r>
              <a:rPr kumimoji="0" lang="en-GB" sz="1600" b="0" i="0" u="none" strike="noStrike" kern="1200" cap="none" spc="0" normalizeH="0" baseline="0" noProof="0" dirty="0">
                <a:ln>
                  <a:noFill/>
                </a:ln>
                <a:solidFill>
                  <a:srgbClr val="A100FF"/>
                </a:solidFill>
                <a:effectLst/>
                <a:uLnTx/>
                <a:uFillTx/>
                <a:latin typeface="Graphik"/>
                <a:ea typeface="+mn-ea"/>
                <a:cs typeface="+mn-cs"/>
                <a:hlinkClick r:id="rId2"/>
              </a:rPr>
              <a:t>Amy.Ritz@Accenture.com</a:t>
            </a:r>
            <a:r>
              <a:rPr kumimoji="0" lang="en-GB" sz="1600" b="0" i="0" u="none" strike="noStrike" kern="1200" cap="none" spc="0" normalizeH="0" baseline="0" noProof="0" dirty="0">
                <a:ln>
                  <a:noFill/>
                </a:ln>
                <a:solidFill>
                  <a:srgbClr val="A100FF"/>
                </a:solidFill>
                <a:effectLst/>
                <a:uLnTx/>
                <a:uFillTx/>
                <a:latin typeface="Graphik"/>
                <a:ea typeface="+mn-ea"/>
                <a:cs typeface="+mn-cs"/>
              </a:rPr>
              <a:t> </a:t>
            </a:r>
            <a:r>
              <a:rPr lang="en-GB" sz="1600" dirty="0"/>
              <a:t>for further information. Access the icons below through </a:t>
            </a:r>
            <a:r>
              <a:rPr lang="en-GB" sz="1600" b="1" dirty="0">
                <a:solidFill>
                  <a:schemeClr val="accent1"/>
                </a:solidFill>
                <a:latin typeface="+mj-lt"/>
              </a:rPr>
              <a:t>View &gt; Slide Master</a:t>
            </a:r>
            <a:r>
              <a:rPr lang="en-GB" sz="1600" dirty="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Thank you</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FFA725-883D-D243-B475-CEF8C282ED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Welcome</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0999" y="698213"/>
            <a:ext cx="670786" cy="710244"/>
          </a:xfrm>
          <a:prstGeom prst="rect">
            <a:avLst/>
          </a:prstGeom>
        </p:spPr>
      </p:pic>
      <p:pic>
        <p:nvPicPr>
          <p:cNvPr id="11" name="Picture 10">
            <a:extLst>
              <a:ext uri="{FF2B5EF4-FFF2-40B4-BE49-F238E27FC236}">
                <a16:creationId xmlns:a16="http://schemas.microsoft.com/office/drawing/2014/main" id="{EB216846-5726-BD4F-B2BC-CDF360B523D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0999" y="5891009"/>
            <a:ext cx="2940583" cy="268778"/>
          </a:xfrm>
          <a:prstGeom prst="rect">
            <a:avLst/>
          </a:prstGeom>
        </p:spPr>
      </p:pic>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j-lt"/>
                <a:ea typeface="+mn-ea"/>
                <a:cs typeface="+mn-cs"/>
              </a:defRPr>
            </a:lvl1pPr>
          </a:lstStyle>
          <a:p>
            <a:fld id="{1EF6557B-1FAD-4B21-979D-AF32AE2ABE3A}" type="datetime2">
              <a:rPr lang="en-GB" smtClean="0"/>
              <a:pPr/>
              <a:t>Thursday, 29 September 2022</a:t>
            </a:fld>
            <a:endParaRPr lang="en-GB"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mn-lt"/>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a:t>
            </a:r>
          </a:p>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24pt</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GTS">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9C8654-2CC9-F541-A924-257D0187B5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89" y="0"/>
            <a:ext cx="12210089" cy="6858000"/>
          </a:xfrm>
          <a:prstGeom prst="rect">
            <a:avLst/>
          </a:prstGeom>
        </p:spPr>
      </p:pic>
      <p:sp>
        <p:nvSpPr>
          <p:cNvPr id="5" name="Rectangle 4">
            <a:extLst>
              <a:ext uri="{FF2B5EF4-FFF2-40B4-BE49-F238E27FC236}">
                <a16:creationId xmlns:a16="http://schemas.microsoft.com/office/drawing/2014/main" id="{E9EB74AD-1B7B-4DBD-AD4A-8DA48458B4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0" y="381001"/>
            <a:ext cx="6310553"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a:t>
            </a:r>
          </a:p>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j-lt"/>
                <a:ea typeface="+mn-ea"/>
                <a:cs typeface="+mn-cs"/>
              </a:defRPr>
            </a:lvl1pPr>
          </a:lstStyle>
          <a:p>
            <a:fld id="{084C2CB2-4FB2-4965-A2E7-4A3640116F06}" type="datetime2">
              <a:rPr lang="en-GB" smtClean="0"/>
              <a:pPr/>
              <a:t>Thursday, 29 September 2022</a:t>
            </a:fld>
            <a:endParaRPr lang="en-GB"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pic>
        <p:nvPicPr>
          <p:cNvPr id="12" name="Picture 11" descr="A picture containing card, drawing, crosswalk, table&#10;&#10;Description automatically generated">
            <a:extLst>
              <a:ext uri="{FF2B5EF4-FFF2-40B4-BE49-F238E27FC236}">
                <a16:creationId xmlns:a16="http://schemas.microsoft.com/office/drawing/2014/main" id="{15DA8F74-8D2F-E745-B600-2FEBC256CBB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18" name="Picture 17">
            <a:extLst>
              <a:ext uri="{FF2B5EF4-FFF2-40B4-BE49-F238E27FC236}">
                <a16:creationId xmlns:a16="http://schemas.microsoft.com/office/drawing/2014/main" id="{448FFD46-82BA-2043-B23D-34443AB01A5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3164" y="6182556"/>
            <a:ext cx="2940583" cy="268778"/>
          </a:xfrm>
          <a:prstGeom prst="rect">
            <a:avLst/>
          </a:prstGeom>
        </p:spPr>
      </p:pic>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0" y="381001"/>
            <a:ext cx="6314767"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j-lt"/>
                <a:ea typeface="+mn-ea"/>
                <a:cs typeface="+mn-cs"/>
              </a:defRPr>
            </a:lvl1pPr>
          </a:lstStyle>
          <a:p>
            <a:fld id="{395525D8-8C3D-4FEA-A4F3-A7048ED97C11}" type="datetime2">
              <a:rPr lang="en-GB" smtClean="0"/>
              <a:pPr/>
              <a:t>Thursday, 29 September 2022</a:t>
            </a:fld>
            <a:endParaRPr lang="en-GB"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a:t>
            </a:r>
          </a:p>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24pt</a:t>
            </a:r>
          </a:p>
        </p:txBody>
      </p:sp>
      <p:pic>
        <p:nvPicPr>
          <p:cNvPr id="12" name="Picture 11" descr="A picture containing card, drawing, crosswalk, table&#10;&#10;Description automatically generated">
            <a:extLst>
              <a:ext uri="{FF2B5EF4-FFF2-40B4-BE49-F238E27FC236}">
                <a16:creationId xmlns:a16="http://schemas.microsoft.com/office/drawing/2014/main" id="{7496C749-B3E7-664A-94B5-490B1D462E1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16" name="Picture 15">
            <a:extLst>
              <a:ext uri="{FF2B5EF4-FFF2-40B4-BE49-F238E27FC236}">
                <a16:creationId xmlns:a16="http://schemas.microsoft.com/office/drawing/2014/main" id="{F91C540F-D2F1-B841-B79D-65D7450ABFD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0817" y="6182556"/>
            <a:ext cx="2940583" cy="268778"/>
          </a:xfrm>
          <a:prstGeom prst="rect">
            <a:avLst/>
          </a:prstGeom>
        </p:spPr>
      </p:pic>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0" y="381001"/>
            <a:ext cx="6306339"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j-lt"/>
                <a:ea typeface="+mn-ea"/>
                <a:cs typeface="+mn-cs"/>
              </a:defRPr>
            </a:lvl1pPr>
          </a:lstStyle>
          <a:p>
            <a:fld id="{395525D8-8C3D-4FEA-A4F3-A7048ED97C11}" type="datetime2">
              <a:rPr lang="en-GB" smtClean="0"/>
              <a:pPr/>
              <a:t>Thursday, 29 September 2022</a:t>
            </a:fld>
            <a:endParaRPr lang="en-GB"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a:t>
            </a:r>
          </a:p>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24pt</a:t>
            </a:r>
          </a:p>
        </p:txBody>
      </p:sp>
      <p:pic>
        <p:nvPicPr>
          <p:cNvPr id="12" name="Picture 11" descr="A picture containing card, drawing, crosswalk, table&#10;&#10;Description automatically generated">
            <a:extLst>
              <a:ext uri="{FF2B5EF4-FFF2-40B4-BE49-F238E27FC236}">
                <a16:creationId xmlns:a16="http://schemas.microsoft.com/office/drawing/2014/main" id="{7496C749-B3E7-664A-94B5-490B1D462E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9" name="Picture 8">
            <a:extLst>
              <a:ext uri="{FF2B5EF4-FFF2-40B4-BE49-F238E27FC236}">
                <a16:creationId xmlns:a16="http://schemas.microsoft.com/office/drawing/2014/main" id="{D0FDBE8C-5114-4746-8868-5E4D6A8722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0817" y="6182556"/>
            <a:ext cx="2940583" cy="268778"/>
          </a:xfrm>
          <a:prstGeom prst="rect">
            <a:avLst/>
          </a:prstGeom>
        </p:spPr>
      </p:pic>
    </p:spTree>
    <p:extLst>
      <p:ext uri="{BB962C8B-B14F-4D97-AF65-F5344CB8AC3E}">
        <p14:creationId xmlns:p14="http://schemas.microsoft.com/office/powerpoint/2010/main" val="7578000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Cover Image - Left-aligned, Logo">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6323194" cy="2476499"/>
          </a:xfrm>
        </p:spPr>
        <p:txBody>
          <a:bodyPr anchor="b"/>
          <a:lstStyle>
            <a:lvl1pPr algn="l">
              <a:lnSpc>
                <a:spcPct val="90000"/>
              </a:lnSpc>
              <a:defRPr sz="4800">
                <a:solidFill>
                  <a:schemeClr val="bg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j-lt"/>
                <a:ea typeface="+mn-ea"/>
                <a:cs typeface="+mn-cs"/>
              </a:defRPr>
            </a:lvl1pPr>
          </a:lstStyle>
          <a:p>
            <a:fld id="{395525D8-8C3D-4FEA-A4F3-A7048ED97C11}" type="datetime2">
              <a:rPr lang="en-GB" smtClean="0"/>
              <a:pPr/>
              <a:t>Thursday, 29 September 2022</a:t>
            </a:fld>
            <a:endParaRPr lang="en-GB"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a:t>
            </a:r>
          </a:p>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24pt</a:t>
            </a:r>
          </a:p>
        </p:txBody>
      </p:sp>
      <p:pic>
        <p:nvPicPr>
          <p:cNvPr id="5" name="Picture 4">
            <a:extLst>
              <a:ext uri="{FF2B5EF4-FFF2-40B4-BE49-F238E27FC236}">
                <a16:creationId xmlns:a16="http://schemas.microsoft.com/office/drawing/2014/main" id="{E208B9F0-97C2-4E32-B747-303D00DEEA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817" y="6173039"/>
            <a:ext cx="4395557" cy="278295"/>
          </a:xfrm>
          <a:prstGeom prst="rect">
            <a:avLst/>
          </a:prstGeom>
        </p:spPr>
      </p:pic>
      <p:pic>
        <p:nvPicPr>
          <p:cNvPr id="6" name="Picture 5">
            <a:extLst>
              <a:ext uri="{FF2B5EF4-FFF2-40B4-BE49-F238E27FC236}">
                <a16:creationId xmlns:a16="http://schemas.microsoft.com/office/drawing/2014/main" id="{FC2A8E9C-042F-B642-A530-4D7EA90923E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5136" t="33566" r="34699" b="33479"/>
          <a:stretch/>
        </p:blipFill>
        <p:spPr>
          <a:xfrm>
            <a:off x="381001" y="381000"/>
            <a:ext cx="670786" cy="732823"/>
          </a:xfrm>
          <a:prstGeom prst="rect">
            <a:avLst/>
          </a:prstGeom>
        </p:spPr>
      </p:pic>
      <p:pic>
        <p:nvPicPr>
          <p:cNvPr id="12" name="Picture 11">
            <a:extLst>
              <a:ext uri="{FF2B5EF4-FFF2-40B4-BE49-F238E27FC236}">
                <a16:creationId xmlns:a16="http://schemas.microsoft.com/office/drawing/2014/main" id="{E1D7885A-0ED1-E849-B064-11F84128FCF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0817" y="6182556"/>
            <a:ext cx="2940584" cy="268646"/>
          </a:xfrm>
          <a:prstGeom prst="rect">
            <a:avLst/>
          </a:prstGeom>
        </p:spPr>
      </p:pic>
    </p:spTree>
    <p:extLst>
      <p:ext uri="{BB962C8B-B14F-4D97-AF65-F5344CB8AC3E}">
        <p14:creationId xmlns:p14="http://schemas.microsoft.com/office/powerpoint/2010/main" val="12595618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dirty="0"/>
              <a:t>First level (copy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a:p>
            <a:pPr lvl="5"/>
            <a:r>
              <a:rPr lang="en-US" dirty="0"/>
              <a:t>Sixth level (copy 16pt)</a:t>
            </a:r>
          </a:p>
          <a:p>
            <a:pPr lvl="6"/>
            <a:r>
              <a:rPr lang="en-US" dirty="0"/>
              <a:t>Seventh level (small copy 12pt)</a:t>
            </a:r>
          </a:p>
          <a:p>
            <a:pPr lvl="7"/>
            <a:r>
              <a:rPr lang="en-US" dirty="0"/>
              <a:t>EIGHT LEVEL (DESCRIPTOR 10PT)</a:t>
            </a:r>
          </a:p>
          <a:p>
            <a:pPr lvl="8"/>
            <a:r>
              <a:rPr lang="en-US" dirty="0"/>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Thursday, September 29, 2022</a:t>
            </a:fld>
            <a:endParaRPr lang="en-US" dirty="0"/>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7"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34" r:id="rId4"/>
    <p:sldLayoutId id="2147483728" r:id="rId5"/>
    <p:sldLayoutId id="2147483732" r:id="rId6"/>
    <p:sldLayoutId id="2147483731" r:id="rId7"/>
    <p:sldLayoutId id="2147483741" r:id="rId8"/>
    <p:sldLayoutId id="2147483742" r:id="rId9"/>
    <p:sldLayoutId id="2147483737" r:id="rId10"/>
    <p:sldLayoutId id="2147483651" r:id="rId11"/>
    <p:sldLayoutId id="2147483721" r:id="rId12"/>
    <p:sldLayoutId id="2147483739" r:id="rId13"/>
    <p:sldLayoutId id="2147483724" r:id="rId14"/>
    <p:sldLayoutId id="2147483723" r:id="rId15"/>
    <p:sldLayoutId id="2147483725" r:id="rId16"/>
    <p:sldLayoutId id="2147483673" r:id="rId17"/>
    <p:sldLayoutId id="2147483653" r:id="rId18"/>
    <p:sldLayoutId id="2147483722" r:id="rId19"/>
    <p:sldLayoutId id="2147483693" r:id="rId20"/>
    <p:sldLayoutId id="2147483701" r:id="rId21"/>
    <p:sldLayoutId id="2147483668" r:id="rId22"/>
    <p:sldLayoutId id="2147483707" r:id="rId23"/>
    <p:sldLayoutId id="2147483714" r:id="rId24"/>
    <p:sldLayoutId id="2147483657" r:id="rId25"/>
    <p:sldLayoutId id="2147483679" r:id="rId26"/>
    <p:sldLayoutId id="2147483661" r:id="rId27"/>
    <p:sldLayoutId id="2147483678" r:id="rId28"/>
    <p:sldLayoutId id="2147483663" r:id="rId29"/>
    <p:sldLayoutId id="2147483667" r:id="rId30"/>
    <p:sldLayoutId id="2147483726" r:id="rId31"/>
    <p:sldLayoutId id="2147483688" r:id="rId32"/>
    <p:sldLayoutId id="2147483655" r:id="rId33"/>
    <p:sldLayoutId id="2147483727" r:id="rId34"/>
    <p:sldLayoutId id="2147483740" r:id="rId35"/>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j-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nenames.org/help/rest/" TargetMode="External"/><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12FD966-9CAC-4B67-89DE-6E0EE2F9D19F}"/>
              </a:ext>
            </a:extLst>
          </p:cNvPr>
          <p:cNvSpPr>
            <a:spLocks noGrp="1"/>
          </p:cNvSpPr>
          <p:nvPr>
            <p:ph type="body" sz="quarter" idx="12"/>
          </p:nvPr>
        </p:nvSpPr>
        <p:spPr/>
        <p:txBody>
          <a:bodyPr/>
          <a:lstStyle/>
          <a:p>
            <a:r>
              <a:rPr lang="en-GB" dirty="0"/>
              <a:t>Adam Shackleton</a:t>
            </a:r>
          </a:p>
        </p:txBody>
      </p:sp>
      <p:sp>
        <p:nvSpPr>
          <p:cNvPr id="4" name="Title 3">
            <a:extLst>
              <a:ext uri="{FF2B5EF4-FFF2-40B4-BE49-F238E27FC236}">
                <a16:creationId xmlns:a16="http://schemas.microsoft.com/office/drawing/2014/main" id="{B55C1A3E-A84F-4E58-80E2-64FD0D865FFA}"/>
              </a:ext>
            </a:extLst>
          </p:cNvPr>
          <p:cNvSpPr>
            <a:spLocks noGrp="1"/>
          </p:cNvSpPr>
          <p:nvPr>
            <p:ph type="ctrTitle"/>
          </p:nvPr>
        </p:nvSpPr>
        <p:spPr/>
        <p:txBody>
          <a:bodyPr/>
          <a:lstStyle/>
          <a:p>
            <a:r>
              <a:rPr lang="en-GB" dirty="0"/>
              <a:t>ASIS Academy</a:t>
            </a:r>
          </a:p>
        </p:txBody>
      </p:sp>
      <p:sp>
        <p:nvSpPr>
          <p:cNvPr id="6" name="Text Placeholder 5">
            <a:extLst>
              <a:ext uri="{FF2B5EF4-FFF2-40B4-BE49-F238E27FC236}">
                <a16:creationId xmlns:a16="http://schemas.microsoft.com/office/drawing/2014/main" id="{714EE954-6227-4EF0-BF6D-1DD225026175}"/>
              </a:ext>
            </a:extLst>
          </p:cNvPr>
          <p:cNvSpPr>
            <a:spLocks noGrp="1"/>
          </p:cNvSpPr>
          <p:nvPr>
            <p:ph type="body" sz="quarter" idx="13"/>
          </p:nvPr>
        </p:nvSpPr>
        <p:spPr/>
        <p:txBody>
          <a:bodyPr/>
          <a:lstStyle/>
          <a:p>
            <a:r>
              <a:rPr lang="en-GB" dirty="0"/>
              <a:t>Automation by Scripting</a:t>
            </a:r>
          </a:p>
        </p:txBody>
      </p:sp>
    </p:spTree>
    <p:extLst>
      <p:ext uri="{BB962C8B-B14F-4D97-AF65-F5344CB8AC3E}">
        <p14:creationId xmlns:p14="http://schemas.microsoft.com/office/powerpoint/2010/main" val="20197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956A907-8629-49E4-8F7E-30282E6283F6}"/>
              </a:ext>
            </a:extLst>
          </p:cNvPr>
          <p:cNvSpPr>
            <a:spLocks noGrp="1"/>
          </p:cNvSpPr>
          <p:nvPr>
            <p:ph sz="quarter" idx="10"/>
          </p:nvPr>
        </p:nvSpPr>
        <p:spPr/>
        <p:txBody>
          <a:bodyPr/>
          <a:lstStyle/>
          <a:p>
            <a:r>
              <a:rPr lang="en-GB" sz="2400" dirty="0"/>
              <a:t>Application Programming Interfaces are a code-based way for computers to interact with each other</a:t>
            </a:r>
          </a:p>
          <a:p>
            <a:r>
              <a:rPr lang="en-GB" sz="2400" dirty="0"/>
              <a:t>Whenever two applications are talking to each other over the internet, there’s  good chance they’re using APIs</a:t>
            </a:r>
          </a:p>
          <a:p>
            <a:r>
              <a:rPr lang="en-GB" sz="2400" dirty="0"/>
              <a:t>Many applications or services have an accessible API that we can write scripts to interact with</a:t>
            </a:r>
          </a:p>
          <a:p>
            <a:endParaRPr lang="en-GB" sz="2400" dirty="0"/>
          </a:p>
          <a:p>
            <a:endParaRPr lang="en-GB" sz="2400" dirty="0"/>
          </a:p>
          <a:p>
            <a:endParaRPr lang="en-GB" sz="2400" dirty="0"/>
          </a:p>
          <a:p>
            <a:endParaRPr lang="en-GB" dirty="0"/>
          </a:p>
        </p:txBody>
      </p:sp>
      <p:sp>
        <p:nvSpPr>
          <p:cNvPr id="9" name="Title 8">
            <a:extLst>
              <a:ext uri="{FF2B5EF4-FFF2-40B4-BE49-F238E27FC236}">
                <a16:creationId xmlns:a16="http://schemas.microsoft.com/office/drawing/2014/main" id="{599719C3-4786-436D-83AC-E4A7F00B542A}"/>
              </a:ext>
            </a:extLst>
          </p:cNvPr>
          <p:cNvSpPr>
            <a:spLocks noGrp="1"/>
          </p:cNvSpPr>
          <p:nvPr>
            <p:ph type="title"/>
          </p:nvPr>
        </p:nvSpPr>
        <p:spPr/>
        <p:txBody>
          <a:bodyPr/>
          <a:lstStyle/>
          <a:p>
            <a:r>
              <a:rPr lang="en-GB" dirty="0"/>
              <a:t>What is an API?</a:t>
            </a:r>
          </a:p>
        </p:txBody>
      </p:sp>
      <p:pic>
        <p:nvPicPr>
          <p:cNvPr id="13" name="Picture 12" descr="Text&#10;&#10;Description automatically generated">
            <a:extLst>
              <a:ext uri="{FF2B5EF4-FFF2-40B4-BE49-F238E27FC236}">
                <a16:creationId xmlns:a16="http://schemas.microsoft.com/office/drawing/2014/main" id="{BF49CC88-97D8-45B0-911F-40AAAB5EE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79" y="2498180"/>
            <a:ext cx="5415392" cy="2710728"/>
          </a:xfrm>
          <a:prstGeom prst="rect">
            <a:avLst/>
          </a:prstGeom>
        </p:spPr>
      </p:pic>
    </p:spTree>
    <p:extLst>
      <p:ext uri="{BB962C8B-B14F-4D97-AF65-F5344CB8AC3E}">
        <p14:creationId xmlns:p14="http://schemas.microsoft.com/office/powerpoint/2010/main" val="2031119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99719C3-4786-436D-83AC-E4A7F00B542A}"/>
              </a:ext>
            </a:extLst>
          </p:cNvPr>
          <p:cNvSpPr>
            <a:spLocks noGrp="1"/>
          </p:cNvSpPr>
          <p:nvPr>
            <p:ph type="title"/>
          </p:nvPr>
        </p:nvSpPr>
        <p:spPr/>
        <p:txBody>
          <a:bodyPr/>
          <a:lstStyle/>
          <a:p>
            <a:r>
              <a:rPr lang="en-GB" dirty="0"/>
              <a:t>What is an API?</a:t>
            </a:r>
          </a:p>
        </p:txBody>
      </p:sp>
      <p:pic>
        <p:nvPicPr>
          <p:cNvPr id="3" name="Picture 2">
            <a:extLst>
              <a:ext uri="{FF2B5EF4-FFF2-40B4-BE49-F238E27FC236}">
                <a16:creationId xmlns:a16="http://schemas.microsoft.com/office/drawing/2014/main" id="{97DEF300-6C96-45C6-A78F-AF61F191300F}"/>
              </a:ext>
            </a:extLst>
          </p:cNvPr>
          <p:cNvPicPr>
            <a:picLocks noChangeAspect="1"/>
          </p:cNvPicPr>
          <p:nvPr/>
        </p:nvPicPr>
        <p:blipFill>
          <a:blip r:embed="rId3"/>
          <a:stretch>
            <a:fillRect/>
          </a:stretch>
        </p:blipFill>
        <p:spPr>
          <a:xfrm>
            <a:off x="2509363" y="2657346"/>
            <a:ext cx="6792273" cy="1848108"/>
          </a:xfrm>
          <a:prstGeom prst="rect">
            <a:avLst/>
          </a:prstGeom>
        </p:spPr>
      </p:pic>
    </p:spTree>
    <p:extLst>
      <p:ext uri="{BB962C8B-B14F-4D97-AF65-F5344CB8AC3E}">
        <p14:creationId xmlns:p14="http://schemas.microsoft.com/office/powerpoint/2010/main" val="1836136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19BADE-CCBC-4509-A986-23100A96E186}"/>
              </a:ext>
            </a:extLst>
          </p:cNvPr>
          <p:cNvSpPr>
            <a:spLocks noGrp="1"/>
          </p:cNvSpPr>
          <p:nvPr>
            <p:ph type="title"/>
          </p:nvPr>
        </p:nvSpPr>
        <p:spPr/>
        <p:txBody>
          <a:bodyPr/>
          <a:lstStyle/>
          <a:p>
            <a:r>
              <a:rPr lang="en-GB" dirty="0"/>
              <a:t>HTTP Requests</a:t>
            </a:r>
          </a:p>
        </p:txBody>
      </p:sp>
      <p:sp>
        <p:nvSpPr>
          <p:cNvPr id="6" name="Content Placeholder 5">
            <a:extLst>
              <a:ext uri="{FF2B5EF4-FFF2-40B4-BE49-F238E27FC236}">
                <a16:creationId xmlns:a16="http://schemas.microsoft.com/office/drawing/2014/main" id="{F34A21A9-C5A3-4C32-A068-F8AD8CA7B0ED}"/>
              </a:ext>
            </a:extLst>
          </p:cNvPr>
          <p:cNvSpPr>
            <a:spLocks noGrp="1"/>
          </p:cNvSpPr>
          <p:nvPr>
            <p:ph sz="quarter" idx="10"/>
          </p:nvPr>
        </p:nvSpPr>
        <p:spPr>
          <a:xfrm>
            <a:off x="331552" y="1371600"/>
            <a:ext cx="11430000" cy="4962525"/>
          </a:xfrm>
        </p:spPr>
        <p:txBody>
          <a:bodyPr/>
          <a:lstStyle/>
          <a:p>
            <a:r>
              <a:rPr lang="en-GB" dirty="0"/>
              <a:t>APIs use HTTP requests to pull and update data.</a:t>
            </a:r>
          </a:p>
          <a:p>
            <a:r>
              <a:rPr lang="en-GB" dirty="0"/>
              <a:t>HTTP requests are messages sent to initiate some action on the server.</a:t>
            </a:r>
          </a:p>
          <a:p>
            <a:r>
              <a:rPr lang="en-GB" dirty="0"/>
              <a:t>They have a “verb” such as GET, POST, DELETE which describes the action they are intended to perform.</a:t>
            </a:r>
          </a:p>
          <a:p>
            <a:r>
              <a:rPr lang="en-GB" dirty="0"/>
              <a:t>They have and headers section and a body section (although the body section is not always used).</a:t>
            </a:r>
          </a:p>
          <a:p>
            <a:r>
              <a:rPr lang="en-GB" dirty="0"/>
              <a:t>The headers section contains information about the content which helps the applications involved understand how to interpret it, e.g. the Date, the Content-Type, the Client type.</a:t>
            </a:r>
          </a:p>
          <a:p>
            <a:r>
              <a:rPr lang="en-GB" dirty="0"/>
              <a:t>The body section contains the content to be shared. This could be the client passing information to update on the server in a POST request, or the server passing back the requesting information for a GET request.</a:t>
            </a:r>
          </a:p>
          <a:p>
            <a:endParaRPr lang="en-GB" dirty="0"/>
          </a:p>
        </p:txBody>
      </p:sp>
    </p:spTree>
    <p:extLst>
      <p:ext uri="{BB962C8B-B14F-4D97-AF65-F5344CB8AC3E}">
        <p14:creationId xmlns:p14="http://schemas.microsoft.com/office/powerpoint/2010/main" val="46128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19BADE-CCBC-4509-A986-23100A96E186}"/>
              </a:ext>
            </a:extLst>
          </p:cNvPr>
          <p:cNvSpPr>
            <a:spLocks noGrp="1"/>
          </p:cNvSpPr>
          <p:nvPr>
            <p:ph type="title"/>
          </p:nvPr>
        </p:nvSpPr>
        <p:spPr/>
        <p:txBody>
          <a:bodyPr/>
          <a:lstStyle/>
          <a:p>
            <a:r>
              <a:rPr lang="en-GB" dirty="0"/>
              <a:t>Making an API request</a:t>
            </a:r>
          </a:p>
        </p:txBody>
      </p:sp>
      <p:sp>
        <p:nvSpPr>
          <p:cNvPr id="6" name="Content Placeholder 5">
            <a:extLst>
              <a:ext uri="{FF2B5EF4-FFF2-40B4-BE49-F238E27FC236}">
                <a16:creationId xmlns:a16="http://schemas.microsoft.com/office/drawing/2014/main" id="{F34A21A9-C5A3-4C32-A068-F8AD8CA7B0ED}"/>
              </a:ext>
            </a:extLst>
          </p:cNvPr>
          <p:cNvSpPr>
            <a:spLocks noGrp="1"/>
          </p:cNvSpPr>
          <p:nvPr>
            <p:ph sz="quarter" idx="10"/>
          </p:nvPr>
        </p:nvSpPr>
        <p:spPr>
          <a:xfrm>
            <a:off x="331552" y="1371600"/>
            <a:ext cx="11430000" cy="4962525"/>
          </a:xfrm>
        </p:spPr>
        <p:txBody>
          <a:bodyPr/>
          <a:lstStyle/>
          <a:p>
            <a:r>
              <a:rPr lang="en-GB" dirty="0"/>
              <a:t>First – read the documentation (I know)</a:t>
            </a:r>
          </a:p>
          <a:p>
            <a:r>
              <a:rPr lang="en-GB" i="1" dirty="0">
                <a:hlinkClick r:id="rId3"/>
              </a:rPr>
              <a:t>https://www.genenames.org/help/rest/</a:t>
            </a:r>
            <a:endParaRPr lang="en-GB" i="1" dirty="0"/>
          </a:p>
          <a:p>
            <a:r>
              <a:rPr lang="en-GB" dirty="0"/>
              <a:t>Assemble your request, for GET requests there are three components to think about:</a:t>
            </a:r>
          </a:p>
          <a:p>
            <a:pPr marL="457200" indent="-457200">
              <a:buAutoNum type="arabicPeriod"/>
            </a:pPr>
            <a:r>
              <a:rPr lang="en-GB" dirty="0"/>
              <a:t>URL</a:t>
            </a:r>
          </a:p>
          <a:p>
            <a:pPr marL="457200" indent="-457200">
              <a:buAutoNum type="arabicPeriod"/>
            </a:pPr>
            <a:r>
              <a:rPr lang="en-GB" dirty="0"/>
              <a:t>URL Parameters</a:t>
            </a:r>
          </a:p>
          <a:p>
            <a:pPr marL="457200" indent="-457200">
              <a:buAutoNum type="arabicPeriod"/>
            </a:pPr>
            <a:r>
              <a:rPr lang="en-GB" dirty="0"/>
              <a:t>Headers</a:t>
            </a:r>
          </a:p>
          <a:p>
            <a:r>
              <a:rPr lang="en-GB" dirty="0"/>
              <a:t>For other request types you may also need to identify the body content to send</a:t>
            </a:r>
          </a:p>
        </p:txBody>
      </p:sp>
    </p:spTree>
    <p:extLst>
      <p:ext uri="{BB962C8B-B14F-4D97-AF65-F5344CB8AC3E}">
        <p14:creationId xmlns:p14="http://schemas.microsoft.com/office/powerpoint/2010/main" val="449921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19BADE-CCBC-4509-A986-23100A96E186}"/>
              </a:ext>
            </a:extLst>
          </p:cNvPr>
          <p:cNvSpPr>
            <a:spLocks noGrp="1"/>
          </p:cNvSpPr>
          <p:nvPr>
            <p:ph type="title"/>
          </p:nvPr>
        </p:nvSpPr>
        <p:spPr/>
        <p:txBody>
          <a:bodyPr/>
          <a:lstStyle/>
          <a:p>
            <a:r>
              <a:rPr lang="en-GB" dirty="0"/>
              <a:t>Making an API request</a:t>
            </a:r>
          </a:p>
        </p:txBody>
      </p:sp>
      <p:sp>
        <p:nvSpPr>
          <p:cNvPr id="6" name="Content Placeholder 5">
            <a:extLst>
              <a:ext uri="{FF2B5EF4-FFF2-40B4-BE49-F238E27FC236}">
                <a16:creationId xmlns:a16="http://schemas.microsoft.com/office/drawing/2014/main" id="{F34A21A9-C5A3-4C32-A068-F8AD8CA7B0ED}"/>
              </a:ext>
            </a:extLst>
          </p:cNvPr>
          <p:cNvSpPr>
            <a:spLocks noGrp="1"/>
          </p:cNvSpPr>
          <p:nvPr>
            <p:ph sz="quarter" idx="10"/>
          </p:nvPr>
        </p:nvSpPr>
        <p:spPr>
          <a:xfrm>
            <a:off x="331552" y="1371600"/>
            <a:ext cx="6126398" cy="4962525"/>
          </a:xfrm>
        </p:spPr>
        <p:txBody>
          <a:bodyPr/>
          <a:lstStyle/>
          <a:p>
            <a:r>
              <a:rPr lang="en-GB" dirty="0"/>
              <a:t>In this example all the logic is contained in the URL</a:t>
            </a:r>
          </a:p>
          <a:p>
            <a:r>
              <a:rPr lang="en-GB" dirty="0"/>
              <a:t>The API has two mode of return </a:t>
            </a:r>
            <a:r>
              <a:rPr lang="en-GB" dirty="0" err="1"/>
              <a:t>json</a:t>
            </a:r>
            <a:r>
              <a:rPr lang="en-GB" dirty="0"/>
              <a:t> or xml, so we specify which we want in an Accept header</a:t>
            </a:r>
          </a:p>
          <a:p>
            <a:r>
              <a:rPr lang="en-GB" dirty="0"/>
              <a:t>We can use the requests library to call the API with a GET request</a:t>
            </a:r>
          </a:p>
          <a:p>
            <a:r>
              <a:rPr lang="en-GB" dirty="0"/>
              <a:t>Once complete, we can interrogate the response using class attributes / methods</a:t>
            </a:r>
          </a:p>
        </p:txBody>
      </p:sp>
      <p:pic>
        <p:nvPicPr>
          <p:cNvPr id="9" name="Picture 8">
            <a:extLst>
              <a:ext uri="{FF2B5EF4-FFF2-40B4-BE49-F238E27FC236}">
                <a16:creationId xmlns:a16="http://schemas.microsoft.com/office/drawing/2014/main" id="{D2481F82-69E8-453F-B816-0771C787961A}"/>
              </a:ext>
            </a:extLst>
          </p:cNvPr>
          <p:cNvPicPr>
            <a:picLocks noChangeAspect="1"/>
          </p:cNvPicPr>
          <p:nvPr/>
        </p:nvPicPr>
        <p:blipFill>
          <a:blip r:embed="rId3"/>
          <a:stretch>
            <a:fillRect/>
          </a:stretch>
        </p:blipFill>
        <p:spPr>
          <a:xfrm>
            <a:off x="331552" y="4277169"/>
            <a:ext cx="1991003" cy="1276528"/>
          </a:xfrm>
          <a:prstGeom prst="rect">
            <a:avLst/>
          </a:prstGeom>
        </p:spPr>
      </p:pic>
      <p:pic>
        <p:nvPicPr>
          <p:cNvPr id="11" name="Picture 10">
            <a:extLst>
              <a:ext uri="{FF2B5EF4-FFF2-40B4-BE49-F238E27FC236}">
                <a16:creationId xmlns:a16="http://schemas.microsoft.com/office/drawing/2014/main" id="{285EEEDF-2A91-4543-887D-F10C83E3AE50}"/>
              </a:ext>
            </a:extLst>
          </p:cNvPr>
          <p:cNvPicPr>
            <a:picLocks noChangeAspect="1"/>
          </p:cNvPicPr>
          <p:nvPr/>
        </p:nvPicPr>
        <p:blipFill>
          <a:blip r:embed="rId4"/>
          <a:stretch>
            <a:fillRect/>
          </a:stretch>
        </p:blipFill>
        <p:spPr>
          <a:xfrm>
            <a:off x="6700793" y="961052"/>
            <a:ext cx="5110207" cy="5182951"/>
          </a:xfrm>
          <a:prstGeom prst="rect">
            <a:avLst/>
          </a:prstGeom>
        </p:spPr>
      </p:pic>
    </p:spTree>
    <p:extLst>
      <p:ext uri="{BB962C8B-B14F-4D97-AF65-F5344CB8AC3E}">
        <p14:creationId xmlns:p14="http://schemas.microsoft.com/office/powerpoint/2010/main" val="645388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19BADE-CCBC-4509-A986-23100A96E186}"/>
              </a:ext>
            </a:extLst>
          </p:cNvPr>
          <p:cNvSpPr>
            <a:spLocks noGrp="1"/>
          </p:cNvSpPr>
          <p:nvPr>
            <p:ph type="title"/>
          </p:nvPr>
        </p:nvSpPr>
        <p:spPr/>
        <p:txBody>
          <a:bodyPr/>
          <a:lstStyle/>
          <a:p>
            <a:r>
              <a:rPr lang="en-GB" dirty="0"/>
              <a:t>API authentication</a:t>
            </a:r>
          </a:p>
        </p:txBody>
      </p:sp>
      <p:sp>
        <p:nvSpPr>
          <p:cNvPr id="6" name="Content Placeholder 5">
            <a:extLst>
              <a:ext uri="{FF2B5EF4-FFF2-40B4-BE49-F238E27FC236}">
                <a16:creationId xmlns:a16="http://schemas.microsoft.com/office/drawing/2014/main" id="{F34A21A9-C5A3-4C32-A068-F8AD8CA7B0ED}"/>
              </a:ext>
            </a:extLst>
          </p:cNvPr>
          <p:cNvSpPr>
            <a:spLocks noGrp="1"/>
          </p:cNvSpPr>
          <p:nvPr>
            <p:ph sz="quarter" idx="10"/>
          </p:nvPr>
        </p:nvSpPr>
        <p:spPr>
          <a:xfrm>
            <a:off x="331551" y="1371600"/>
            <a:ext cx="11584831" cy="4962525"/>
          </a:xfrm>
        </p:spPr>
        <p:txBody>
          <a:bodyPr/>
          <a:lstStyle/>
          <a:p>
            <a:r>
              <a:rPr lang="en-GB" dirty="0"/>
              <a:t>APIs that access data which is in anyway restricted typically require the service accessing them to be authenticated. </a:t>
            </a:r>
          </a:p>
          <a:p>
            <a:r>
              <a:rPr lang="en-GB" dirty="0"/>
              <a:t>Typically this is done by either encoding a username and password in the request or by using an API token which you apply for separately.</a:t>
            </a:r>
          </a:p>
          <a:p>
            <a:r>
              <a:rPr lang="en-GB" dirty="0"/>
              <a:t>Usually the authentication is sent in the request headers, but sometimes in the URL parameters</a:t>
            </a:r>
          </a:p>
          <a:p>
            <a:endParaRPr lang="en-GB" dirty="0"/>
          </a:p>
        </p:txBody>
      </p:sp>
      <p:pic>
        <p:nvPicPr>
          <p:cNvPr id="8" name="Picture 7">
            <a:extLst>
              <a:ext uri="{FF2B5EF4-FFF2-40B4-BE49-F238E27FC236}">
                <a16:creationId xmlns:a16="http://schemas.microsoft.com/office/drawing/2014/main" id="{CEF973CC-EF0E-42B0-A905-EE8CC134F438}"/>
              </a:ext>
            </a:extLst>
          </p:cNvPr>
          <p:cNvPicPr>
            <a:picLocks noChangeAspect="1"/>
          </p:cNvPicPr>
          <p:nvPr/>
        </p:nvPicPr>
        <p:blipFill>
          <a:blip r:embed="rId3"/>
          <a:stretch>
            <a:fillRect/>
          </a:stretch>
        </p:blipFill>
        <p:spPr>
          <a:xfrm>
            <a:off x="331551" y="3429000"/>
            <a:ext cx="4829849" cy="1981477"/>
          </a:xfrm>
          <a:prstGeom prst="rect">
            <a:avLst/>
          </a:prstGeom>
        </p:spPr>
      </p:pic>
      <p:pic>
        <p:nvPicPr>
          <p:cNvPr id="11" name="Picture 10">
            <a:extLst>
              <a:ext uri="{FF2B5EF4-FFF2-40B4-BE49-F238E27FC236}">
                <a16:creationId xmlns:a16="http://schemas.microsoft.com/office/drawing/2014/main" id="{9B42D57F-7BE9-44D4-86D4-8D77B3996EEB}"/>
              </a:ext>
            </a:extLst>
          </p:cNvPr>
          <p:cNvPicPr>
            <a:picLocks noChangeAspect="1"/>
          </p:cNvPicPr>
          <p:nvPr/>
        </p:nvPicPr>
        <p:blipFill>
          <a:blip r:embed="rId4"/>
          <a:stretch>
            <a:fillRect/>
          </a:stretch>
        </p:blipFill>
        <p:spPr>
          <a:xfrm>
            <a:off x="5548437" y="3442108"/>
            <a:ext cx="6496957" cy="1486107"/>
          </a:xfrm>
          <a:prstGeom prst="rect">
            <a:avLst/>
          </a:prstGeom>
        </p:spPr>
      </p:pic>
    </p:spTree>
    <p:extLst>
      <p:ext uri="{BB962C8B-B14F-4D97-AF65-F5344CB8AC3E}">
        <p14:creationId xmlns:p14="http://schemas.microsoft.com/office/powerpoint/2010/main" val="3366716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AF63-4546-4624-BCC1-3BA4D3249529}"/>
              </a:ext>
            </a:extLst>
          </p:cNvPr>
          <p:cNvSpPr>
            <a:spLocks noGrp="1"/>
          </p:cNvSpPr>
          <p:nvPr>
            <p:ph type="title"/>
          </p:nvPr>
        </p:nvSpPr>
        <p:spPr/>
        <p:txBody>
          <a:bodyPr/>
          <a:lstStyle/>
          <a:p>
            <a:r>
              <a:rPr lang="en-GB" dirty="0"/>
              <a:t>Real life examples</a:t>
            </a:r>
          </a:p>
        </p:txBody>
      </p:sp>
      <p:pic>
        <p:nvPicPr>
          <p:cNvPr id="1026" name="Picture 2" descr="image">
            <a:extLst>
              <a:ext uri="{FF2B5EF4-FFF2-40B4-BE49-F238E27FC236}">
                <a16:creationId xmlns:a16="http://schemas.microsoft.com/office/drawing/2014/main" id="{D1227651-F4E2-453A-ABF1-304E924AA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82" y="1837215"/>
            <a:ext cx="6702709" cy="28681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31C9531-14F2-4530-BC42-1BEE045EBAE4}"/>
              </a:ext>
            </a:extLst>
          </p:cNvPr>
          <p:cNvPicPr>
            <a:picLocks noChangeAspect="1"/>
          </p:cNvPicPr>
          <p:nvPr/>
        </p:nvPicPr>
        <p:blipFill>
          <a:blip r:embed="rId3"/>
          <a:stretch>
            <a:fillRect/>
          </a:stretch>
        </p:blipFill>
        <p:spPr>
          <a:xfrm>
            <a:off x="8576964" y="381000"/>
            <a:ext cx="1740781" cy="5780567"/>
          </a:xfrm>
          <a:prstGeom prst="rect">
            <a:avLst/>
          </a:prstGeom>
        </p:spPr>
      </p:pic>
    </p:spTree>
    <p:extLst>
      <p:ext uri="{BB962C8B-B14F-4D97-AF65-F5344CB8AC3E}">
        <p14:creationId xmlns:p14="http://schemas.microsoft.com/office/powerpoint/2010/main" val="72778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CC8E-4B25-4BC3-8534-4DC5D04019EB}"/>
              </a:ext>
            </a:extLst>
          </p:cNvPr>
          <p:cNvSpPr>
            <a:spLocks noGrp="1"/>
          </p:cNvSpPr>
          <p:nvPr>
            <p:ph type="title"/>
          </p:nvPr>
        </p:nvSpPr>
        <p:spPr/>
        <p:txBody>
          <a:bodyPr/>
          <a:lstStyle/>
          <a:p>
            <a:r>
              <a:rPr lang="en-GB" dirty="0"/>
              <a:t>Further reading – useful tools</a:t>
            </a:r>
          </a:p>
        </p:txBody>
      </p:sp>
      <p:sp>
        <p:nvSpPr>
          <p:cNvPr id="3" name="Content Placeholder 2">
            <a:extLst>
              <a:ext uri="{FF2B5EF4-FFF2-40B4-BE49-F238E27FC236}">
                <a16:creationId xmlns:a16="http://schemas.microsoft.com/office/drawing/2014/main" id="{3A2CB454-D5AF-46E4-92A5-022605C3C1BE}"/>
              </a:ext>
            </a:extLst>
          </p:cNvPr>
          <p:cNvSpPr>
            <a:spLocks noGrp="1"/>
          </p:cNvSpPr>
          <p:nvPr>
            <p:ph sz="quarter" idx="10"/>
          </p:nvPr>
        </p:nvSpPr>
        <p:spPr/>
        <p:txBody>
          <a:bodyPr/>
          <a:lstStyle/>
          <a:p>
            <a:r>
              <a:rPr lang="en-GB" dirty="0"/>
              <a:t>For setting up access to APIs and generally getting used to how they work and what data will be returned, I highly recommend Postman</a:t>
            </a:r>
          </a:p>
          <a:p>
            <a:r>
              <a:rPr lang="en-GB" dirty="0"/>
              <a:t>https://www.postman.com/downloads/</a:t>
            </a:r>
          </a:p>
        </p:txBody>
      </p:sp>
      <p:pic>
        <p:nvPicPr>
          <p:cNvPr id="5" name="Picture 4">
            <a:extLst>
              <a:ext uri="{FF2B5EF4-FFF2-40B4-BE49-F238E27FC236}">
                <a16:creationId xmlns:a16="http://schemas.microsoft.com/office/drawing/2014/main" id="{CFB233F7-2C3D-4355-B382-3538AD348BB3}"/>
              </a:ext>
            </a:extLst>
          </p:cNvPr>
          <p:cNvPicPr>
            <a:picLocks noChangeAspect="1"/>
          </p:cNvPicPr>
          <p:nvPr/>
        </p:nvPicPr>
        <p:blipFill>
          <a:blip r:embed="rId2"/>
          <a:stretch>
            <a:fillRect/>
          </a:stretch>
        </p:blipFill>
        <p:spPr>
          <a:xfrm>
            <a:off x="474440" y="2626618"/>
            <a:ext cx="7705725" cy="3850382"/>
          </a:xfrm>
          <a:prstGeom prst="rect">
            <a:avLst/>
          </a:prstGeom>
        </p:spPr>
      </p:pic>
    </p:spTree>
    <p:extLst>
      <p:ext uri="{BB962C8B-B14F-4D97-AF65-F5344CB8AC3E}">
        <p14:creationId xmlns:p14="http://schemas.microsoft.com/office/powerpoint/2010/main" val="1878015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CC8E-4B25-4BC3-8534-4DC5D04019EB}"/>
              </a:ext>
            </a:extLst>
          </p:cNvPr>
          <p:cNvSpPr>
            <a:spLocks noGrp="1"/>
          </p:cNvSpPr>
          <p:nvPr>
            <p:ph type="title"/>
          </p:nvPr>
        </p:nvSpPr>
        <p:spPr/>
        <p:txBody>
          <a:bodyPr/>
          <a:lstStyle/>
          <a:p>
            <a:r>
              <a:rPr lang="en-GB" dirty="0"/>
              <a:t>Further reading - SDKs</a:t>
            </a:r>
          </a:p>
        </p:txBody>
      </p:sp>
      <p:sp>
        <p:nvSpPr>
          <p:cNvPr id="3" name="Content Placeholder 2">
            <a:extLst>
              <a:ext uri="{FF2B5EF4-FFF2-40B4-BE49-F238E27FC236}">
                <a16:creationId xmlns:a16="http://schemas.microsoft.com/office/drawing/2014/main" id="{3A2CB454-D5AF-46E4-92A5-022605C3C1BE}"/>
              </a:ext>
            </a:extLst>
          </p:cNvPr>
          <p:cNvSpPr>
            <a:spLocks noGrp="1"/>
          </p:cNvSpPr>
          <p:nvPr>
            <p:ph sz="quarter" idx="10"/>
          </p:nvPr>
        </p:nvSpPr>
        <p:spPr/>
        <p:txBody>
          <a:bodyPr/>
          <a:lstStyle/>
          <a:p>
            <a:r>
              <a:rPr lang="en-GB" dirty="0"/>
              <a:t>Sometimes, people or organisations create a language-specific library which makes using their API easier, this is typically called a Software Development Kit – SDK</a:t>
            </a:r>
          </a:p>
          <a:p>
            <a:r>
              <a:rPr lang="en-GB" dirty="0"/>
              <a:t>When looking at writing scripts to access an application’s API, it’s worth checking if they have a Python SDK first, as this should hopefully make your work easier</a:t>
            </a:r>
          </a:p>
          <a:p>
            <a:r>
              <a:rPr lang="en-GB" dirty="0"/>
              <a:t>For example Spotify has an SDK called </a:t>
            </a:r>
            <a:r>
              <a:rPr lang="en-GB" dirty="0" err="1"/>
              <a:t>spotipy</a:t>
            </a:r>
            <a:r>
              <a:rPr lang="en-GB" dirty="0"/>
              <a:t> which makes common requests into dedicated functions</a:t>
            </a:r>
          </a:p>
        </p:txBody>
      </p:sp>
      <p:pic>
        <p:nvPicPr>
          <p:cNvPr id="6" name="Picture 5">
            <a:extLst>
              <a:ext uri="{FF2B5EF4-FFF2-40B4-BE49-F238E27FC236}">
                <a16:creationId xmlns:a16="http://schemas.microsoft.com/office/drawing/2014/main" id="{91322CFD-08F4-40AC-90D3-1CBBB9023761}"/>
              </a:ext>
            </a:extLst>
          </p:cNvPr>
          <p:cNvPicPr>
            <a:picLocks noChangeAspect="1"/>
          </p:cNvPicPr>
          <p:nvPr/>
        </p:nvPicPr>
        <p:blipFill>
          <a:blip r:embed="rId2"/>
          <a:stretch>
            <a:fillRect/>
          </a:stretch>
        </p:blipFill>
        <p:spPr>
          <a:xfrm>
            <a:off x="544603" y="3695837"/>
            <a:ext cx="4877481" cy="2857899"/>
          </a:xfrm>
          <a:prstGeom prst="rect">
            <a:avLst/>
          </a:prstGeom>
        </p:spPr>
      </p:pic>
      <p:pic>
        <p:nvPicPr>
          <p:cNvPr id="8" name="Picture 7">
            <a:extLst>
              <a:ext uri="{FF2B5EF4-FFF2-40B4-BE49-F238E27FC236}">
                <a16:creationId xmlns:a16="http://schemas.microsoft.com/office/drawing/2014/main" id="{CCC223E2-EDCC-471E-9E56-A4B8169F0FD6}"/>
              </a:ext>
            </a:extLst>
          </p:cNvPr>
          <p:cNvPicPr>
            <a:picLocks noChangeAspect="1"/>
          </p:cNvPicPr>
          <p:nvPr/>
        </p:nvPicPr>
        <p:blipFill>
          <a:blip r:embed="rId3"/>
          <a:stretch>
            <a:fillRect/>
          </a:stretch>
        </p:blipFill>
        <p:spPr>
          <a:xfrm>
            <a:off x="5585686" y="3743801"/>
            <a:ext cx="5963482" cy="1038370"/>
          </a:xfrm>
          <a:prstGeom prst="rect">
            <a:avLst/>
          </a:prstGeom>
        </p:spPr>
      </p:pic>
    </p:spTree>
    <p:extLst>
      <p:ext uri="{BB962C8B-B14F-4D97-AF65-F5344CB8AC3E}">
        <p14:creationId xmlns:p14="http://schemas.microsoft.com/office/powerpoint/2010/main" val="865660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6DCA-E252-45B6-8790-F0CA74EA47D8}"/>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85245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6EAD19-D936-4F0F-814C-F46A0AB0298C}"/>
              </a:ext>
            </a:extLst>
          </p:cNvPr>
          <p:cNvSpPr>
            <a:spLocks noGrp="1"/>
          </p:cNvSpPr>
          <p:nvPr>
            <p:ph type="title"/>
          </p:nvPr>
        </p:nvSpPr>
        <p:spPr/>
        <p:txBody>
          <a:bodyPr/>
          <a:lstStyle/>
          <a:p>
            <a:r>
              <a:rPr lang="en-GB" dirty="0"/>
              <a:t>Course Agenda</a:t>
            </a:r>
          </a:p>
        </p:txBody>
      </p:sp>
      <p:sp>
        <p:nvSpPr>
          <p:cNvPr id="7" name="Content Placeholder 6">
            <a:extLst>
              <a:ext uri="{FF2B5EF4-FFF2-40B4-BE49-F238E27FC236}">
                <a16:creationId xmlns:a16="http://schemas.microsoft.com/office/drawing/2014/main" id="{39248549-2E82-4CC6-98F9-20B01CE68C99}"/>
              </a:ext>
            </a:extLst>
          </p:cNvPr>
          <p:cNvSpPr>
            <a:spLocks noGrp="1"/>
          </p:cNvSpPr>
          <p:nvPr>
            <p:ph sz="quarter" idx="10"/>
          </p:nvPr>
        </p:nvSpPr>
        <p:spPr/>
        <p:txBody>
          <a:bodyPr/>
          <a:lstStyle/>
          <a:p>
            <a:r>
              <a:rPr lang="en-GB" dirty="0"/>
              <a:t>1. Introduction to Python</a:t>
            </a:r>
          </a:p>
          <a:p>
            <a:r>
              <a:rPr lang="en-GB" dirty="0"/>
              <a:t>- What is scripting; Why Python; Lighting Python lesson</a:t>
            </a:r>
          </a:p>
          <a:p>
            <a:r>
              <a:rPr lang="en-GB" dirty="0"/>
              <a:t>2. Introduction to Automation</a:t>
            </a:r>
          </a:p>
          <a:p>
            <a:r>
              <a:rPr lang="en-GB" dirty="0"/>
              <a:t>- What do we mean by automation; Interacting with files and the file system</a:t>
            </a:r>
          </a:p>
          <a:p>
            <a:r>
              <a:rPr lang="en-GB" dirty="0">
                <a:solidFill>
                  <a:schemeClr val="accent1"/>
                </a:solidFill>
              </a:rPr>
              <a:t>3. APIs</a:t>
            </a:r>
          </a:p>
          <a:p>
            <a:r>
              <a:rPr lang="en-GB" dirty="0">
                <a:solidFill>
                  <a:schemeClr val="accent1"/>
                </a:solidFill>
              </a:rPr>
              <a:t>- What’s an API; How to access them using Python</a:t>
            </a:r>
          </a:p>
          <a:p>
            <a:r>
              <a:rPr lang="en-GB" dirty="0"/>
              <a:t>4. Databases</a:t>
            </a:r>
          </a:p>
          <a:p>
            <a:r>
              <a:rPr lang="en-GB" dirty="0"/>
              <a:t>- Lighting SQL lesson; Creating and using database connections</a:t>
            </a:r>
          </a:p>
          <a:p>
            <a:r>
              <a:rPr lang="en-GB" dirty="0"/>
              <a:t>5. Excel Files</a:t>
            </a:r>
          </a:p>
          <a:p>
            <a:r>
              <a:rPr lang="en-GB" dirty="0"/>
              <a:t>- Pandas; Common Excel functions in Python</a:t>
            </a:r>
          </a:p>
        </p:txBody>
      </p:sp>
    </p:spTree>
    <p:extLst>
      <p:ext uri="{BB962C8B-B14F-4D97-AF65-F5344CB8AC3E}">
        <p14:creationId xmlns:p14="http://schemas.microsoft.com/office/powerpoint/2010/main" val="2021367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97B9-BE49-4796-AB72-DADF5344FBAD}"/>
              </a:ext>
            </a:extLst>
          </p:cNvPr>
          <p:cNvSpPr>
            <a:spLocks noGrp="1"/>
          </p:cNvSpPr>
          <p:nvPr>
            <p:ph type="title"/>
          </p:nvPr>
        </p:nvSpPr>
        <p:spPr/>
        <p:txBody>
          <a:bodyPr/>
          <a:lstStyle/>
          <a:p>
            <a:r>
              <a:rPr lang="en-GB" dirty="0"/>
              <a:t>Checking it’s working – Hello World</a:t>
            </a:r>
          </a:p>
        </p:txBody>
      </p:sp>
      <p:sp>
        <p:nvSpPr>
          <p:cNvPr id="9" name="Content Placeholder 8">
            <a:extLst>
              <a:ext uri="{FF2B5EF4-FFF2-40B4-BE49-F238E27FC236}">
                <a16:creationId xmlns:a16="http://schemas.microsoft.com/office/drawing/2014/main" id="{723F6620-C996-4D85-834F-8128F481C366}"/>
              </a:ext>
            </a:extLst>
          </p:cNvPr>
          <p:cNvSpPr>
            <a:spLocks noGrp="1"/>
          </p:cNvSpPr>
          <p:nvPr>
            <p:ph sz="quarter" idx="10"/>
          </p:nvPr>
        </p:nvSpPr>
        <p:spPr/>
        <p:txBody>
          <a:bodyPr/>
          <a:lstStyle/>
          <a:p>
            <a:r>
              <a:rPr lang="en-GB" dirty="0"/>
              <a:t>Once Python and VS Code are installed, create a folder to hold your code and then open VS Code</a:t>
            </a:r>
          </a:p>
          <a:p>
            <a:r>
              <a:rPr lang="en-GB" dirty="0"/>
              <a:t>When it opens, click Open Folder… and select your desired location</a:t>
            </a:r>
          </a:p>
          <a:p>
            <a:endParaRPr lang="en-GB" dirty="0"/>
          </a:p>
          <a:p>
            <a:endParaRPr lang="en-GB" dirty="0"/>
          </a:p>
          <a:p>
            <a:endParaRPr lang="en-GB" dirty="0"/>
          </a:p>
          <a:p>
            <a:endParaRPr lang="en-GB" dirty="0"/>
          </a:p>
          <a:p>
            <a:endParaRPr lang="en-GB" dirty="0"/>
          </a:p>
          <a:p>
            <a:r>
              <a:rPr lang="en-GB" dirty="0"/>
              <a:t>From the Explorer, click the new file icon and call it hello.py</a:t>
            </a:r>
          </a:p>
          <a:p>
            <a:endParaRPr lang="en-GB" dirty="0"/>
          </a:p>
        </p:txBody>
      </p:sp>
      <p:pic>
        <p:nvPicPr>
          <p:cNvPr id="11" name="Picture 10">
            <a:extLst>
              <a:ext uri="{FF2B5EF4-FFF2-40B4-BE49-F238E27FC236}">
                <a16:creationId xmlns:a16="http://schemas.microsoft.com/office/drawing/2014/main" id="{315AB79D-5FCD-431C-89B6-B394987182D2}"/>
              </a:ext>
            </a:extLst>
          </p:cNvPr>
          <p:cNvPicPr>
            <a:picLocks noChangeAspect="1"/>
          </p:cNvPicPr>
          <p:nvPr/>
        </p:nvPicPr>
        <p:blipFill>
          <a:blip r:embed="rId2"/>
          <a:stretch>
            <a:fillRect/>
          </a:stretch>
        </p:blipFill>
        <p:spPr>
          <a:xfrm>
            <a:off x="380999" y="2260953"/>
            <a:ext cx="3200401" cy="2129324"/>
          </a:xfrm>
          <a:prstGeom prst="rect">
            <a:avLst/>
          </a:prstGeom>
        </p:spPr>
      </p:pic>
      <p:pic>
        <p:nvPicPr>
          <p:cNvPr id="13" name="Picture 12">
            <a:extLst>
              <a:ext uri="{FF2B5EF4-FFF2-40B4-BE49-F238E27FC236}">
                <a16:creationId xmlns:a16="http://schemas.microsoft.com/office/drawing/2014/main" id="{87B68AE1-5B26-40A6-807C-700C0EDEB4A5}"/>
              </a:ext>
            </a:extLst>
          </p:cNvPr>
          <p:cNvPicPr>
            <a:picLocks noChangeAspect="1"/>
          </p:cNvPicPr>
          <p:nvPr/>
        </p:nvPicPr>
        <p:blipFill>
          <a:blip r:embed="rId3"/>
          <a:stretch>
            <a:fillRect/>
          </a:stretch>
        </p:blipFill>
        <p:spPr>
          <a:xfrm>
            <a:off x="380999" y="4926280"/>
            <a:ext cx="3909399" cy="1120237"/>
          </a:xfrm>
          <a:prstGeom prst="rect">
            <a:avLst/>
          </a:prstGeom>
        </p:spPr>
      </p:pic>
    </p:spTree>
    <p:extLst>
      <p:ext uri="{BB962C8B-B14F-4D97-AF65-F5344CB8AC3E}">
        <p14:creationId xmlns:p14="http://schemas.microsoft.com/office/powerpoint/2010/main" val="131496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97B9-BE49-4796-AB72-DADF5344FBAD}"/>
              </a:ext>
            </a:extLst>
          </p:cNvPr>
          <p:cNvSpPr>
            <a:spLocks noGrp="1"/>
          </p:cNvSpPr>
          <p:nvPr>
            <p:ph type="title"/>
          </p:nvPr>
        </p:nvSpPr>
        <p:spPr/>
        <p:txBody>
          <a:bodyPr/>
          <a:lstStyle/>
          <a:p>
            <a:r>
              <a:rPr lang="en-GB" dirty="0"/>
              <a:t>Checking it’s working – Hello World</a:t>
            </a:r>
          </a:p>
        </p:txBody>
      </p:sp>
      <p:sp>
        <p:nvSpPr>
          <p:cNvPr id="9" name="Content Placeholder 8">
            <a:extLst>
              <a:ext uri="{FF2B5EF4-FFF2-40B4-BE49-F238E27FC236}">
                <a16:creationId xmlns:a16="http://schemas.microsoft.com/office/drawing/2014/main" id="{723F6620-C996-4D85-834F-8128F481C366}"/>
              </a:ext>
            </a:extLst>
          </p:cNvPr>
          <p:cNvSpPr>
            <a:spLocks noGrp="1"/>
          </p:cNvSpPr>
          <p:nvPr>
            <p:ph sz="quarter" idx="10"/>
          </p:nvPr>
        </p:nvSpPr>
        <p:spPr/>
        <p:txBody>
          <a:bodyPr/>
          <a:lstStyle/>
          <a:p>
            <a:r>
              <a:rPr lang="en-GB" dirty="0"/>
              <a:t>There’s a good chance VS Code will recognise that you are running a python file and ask you to install the python extension, if not, go to the Extensions icon and search for it</a:t>
            </a:r>
          </a:p>
          <a:p>
            <a:r>
              <a:rPr lang="en-GB" dirty="0"/>
              <a:t>Click the blue install button (shows as “Uninstall” in my screenshot)</a:t>
            </a:r>
          </a:p>
          <a:p>
            <a:endParaRPr lang="en-GB" dirty="0"/>
          </a:p>
          <a:p>
            <a:endParaRPr lang="en-GB" dirty="0"/>
          </a:p>
          <a:p>
            <a:endParaRPr lang="en-GB" dirty="0"/>
          </a:p>
          <a:p>
            <a:endParaRPr lang="en-GB" dirty="0"/>
          </a:p>
          <a:p>
            <a:endParaRPr lang="en-GB" dirty="0"/>
          </a:p>
          <a:p>
            <a:endParaRPr lang="en-GB" dirty="0"/>
          </a:p>
        </p:txBody>
      </p:sp>
      <p:pic>
        <p:nvPicPr>
          <p:cNvPr id="4" name="Picture 3">
            <a:extLst>
              <a:ext uri="{FF2B5EF4-FFF2-40B4-BE49-F238E27FC236}">
                <a16:creationId xmlns:a16="http://schemas.microsoft.com/office/drawing/2014/main" id="{7B168312-3CA7-44D7-88AE-6704E866E4B2}"/>
              </a:ext>
            </a:extLst>
          </p:cNvPr>
          <p:cNvPicPr>
            <a:picLocks noChangeAspect="1"/>
          </p:cNvPicPr>
          <p:nvPr/>
        </p:nvPicPr>
        <p:blipFill>
          <a:blip r:embed="rId2"/>
          <a:stretch>
            <a:fillRect/>
          </a:stretch>
        </p:blipFill>
        <p:spPr>
          <a:xfrm>
            <a:off x="380999" y="2788254"/>
            <a:ext cx="10813473" cy="2106993"/>
          </a:xfrm>
          <a:prstGeom prst="rect">
            <a:avLst/>
          </a:prstGeom>
        </p:spPr>
      </p:pic>
    </p:spTree>
    <p:extLst>
      <p:ext uri="{BB962C8B-B14F-4D97-AF65-F5344CB8AC3E}">
        <p14:creationId xmlns:p14="http://schemas.microsoft.com/office/powerpoint/2010/main" val="3782179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97B9-BE49-4796-AB72-DADF5344FBAD}"/>
              </a:ext>
            </a:extLst>
          </p:cNvPr>
          <p:cNvSpPr>
            <a:spLocks noGrp="1"/>
          </p:cNvSpPr>
          <p:nvPr>
            <p:ph type="title"/>
          </p:nvPr>
        </p:nvSpPr>
        <p:spPr/>
        <p:txBody>
          <a:bodyPr/>
          <a:lstStyle/>
          <a:p>
            <a:r>
              <a:rPr lang="en-GB" dirty="0"/>
              <a:t>Checking it’s working – Hello World</a:t>
            </a:r>
          </a:p>
        </p:txBody>
      </p:sp>
      <p:sp>
        <p:nvSpPr>
          <p:cNvPr id="9" name="Content Placeholder 8">
            <a:extLst>
              <a:ext uri="{FF2B5EF4-FFF2-40B4-BE49-F238E27FC236}">
                <a16:creationId xmlns:a16="http://schemas.microsoft.com/office/drawing/2014/main" id="{723F6620-C996-4D85-834F-8128F481C366}"/>
              </a:ext>
            </a:extLst>
          </p:cNvPr>
          <p:cNvSpPr>
            <a:spLocks noGrp="1"/>
          </p:cNvSpPr>
          <p:nvPr>
            <p:ph sz="quarter" idx="10"/>
          </p:nvPr>
        </p:nvSpPr>
        <p:spPr/>
        <p:txBody>
          <a:bodyPr/>
          <a:lstStyle/>
          <a:p>
            <a:r>
              <a:rPr lang="en-GB" dirty="0"/>
              <a:t>Once that’s done, go to your hello.py file and type print(“Hello, World”)</a:t>
            </a:r>
          </a:p>
          <a:p>
            <a:endParaRPr lang="en-GB" dirty="0"/>
          </a:p>
          <a:p>
            <a:endParaRPr lang="en-GB" dirty="0"/>
          </a:p>
          <a:p>
            <a:endParaRPr lang="en-GB" dirty="0"/>
          </a:p>
          <a:p>
            <a:endParaRPr lang="en-GB" dirty="0"/>
          </a:p>
          <a:p>
            <a:endParaRPr lang="en-GB" dirty="0"/>
          </a:p>
          <a:p>
            <a:endParaRPr lang="en-GB" dirty="0"/>
          </a:p>
          <a:p>
            <a:r>
              <a:rPr lang="en-GB" dirty="0"/>
              <a:t>Check that VS Code has recognised you have a Python interpreter, shown here as 3.9.7, and click the play button in the top right corner</a:t>
            </a:r>
          </a:p>
          <a:p>
            <a:endParaRPr lang="en-GB" dirty="0"/>
          </a:p>
          <a:p>
            <a:endParaRPr lang="en-GB" dirty="0"/>
          </a:p>
        </p:txBody>
      </p:sp>
      <p:pic>
        <p:nvPicPr>
          <p:cNvPr id="5" name="Picture 4">
            <a:extLst>
              <a:ext uri="{FF2B5EF4-FFF2-40B4-BE49-F238E27FC236}">
                <a16:creationId xmlns:a16="http://schemas.microsoft.com/office/drawing/2014/main" id="{72FF065E-2437-4992-82FC-FD53134AF8F9}"/>
              </a:ext>
            </a:extLst>
          </p:cNvPr>
          <p:cNvPicPr>
            <a:picLocks noChangeAspect="1"/>
          </p:cNvPicPr>
          <p:nvPr/>
        </p:nvPicPr>
        <p:blipFill>
          <a:blip r:embed="rId2"/>
          <a:stretch>
            <a:fillRect/>
          </a:stretch>
        </p:blipFill>
        <p:spPr>
          <a:xfrm>
            <a:off x="380999" y="1905581"/>
            <a:ext cx="8779001" cy="2575783"/>
          </a:xfrm>
          <a:prstGeom prst="rect">
            <a:avLst/>
          </a:prstGeom>
        </p:spPr>
      </p:pic>
      <p:pic>
        <p:nvPicPr>
          <p:cNvPr id="8" name="Picture 7">
            <a:extLst>
              <a:ext uri="{FF2B5EF4-FFF2-40B4-BE49-F238E27FC236}">
                <a16:creationId xmlns:a16="http://schemas.microsoft.com/office/drawing/2014/main" id="{0AF7B12C-9487-4302-89EC-FA660C6BF86E}"/>
              </a:ext>
            </a:extLst>
          </p:cNvPr>
          <p:cNvPicPr>
            <a:picLocks noChangeAspect="1"/>
          </p:cNvPicPr>
          <p:nvPr/>
        </p:nvPicPr>
        <p:blipFill>
          <a:blip r:embed="rId3"/>
          <a:stretch>
            <a:fillRect/>
          </a:stretch>
        </p:blipFill>
        <p:spPr>
          <a:xfrm>
            <a:off x="380999" y="5292354"/>
            <a:ext cx="6401355" cy="541067"/>
          </a:xfrm>
          <a:prstGeom prst="rect">
            <a:avLst/>
          </a:prstGeom>
        </p:spPr>
      </p:pic>
    </p:spTree>
    <p:extLst>
      <p:ext uri="{BB962C8B-B14F-4D97-AF65-F5344CB8AC3E}">
        <p14:creationId xmlns:p14="http://schemas.microsoft.com/office/powerpoint/2010/main" val="3780840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6EAD19-D936-4F0F-814C-F46A0AB0298C}"/>
              </a:ext>
            </a:extLst>
          </p:cNvPr>
          <p:cNvSpPr>
            <a:spLocks noGrp="1"/>
          </p:cNvSpPr>
          <p:nvPr>
            <p:ph type="title"/>
          </p:nvPr>
        </p:nvSpPr>
        <p:spPr/>
        <p:txBody>
          <a:bodyPr/>
          <a:lstStyle/>
          <a:p>
            <a:r>
              <a:rPr lang="en-GB" dirty="0"/>
              <a:t>Today’s Agenda</a:t>
            </a:r>
          </a:p>
        </p:txBody>
      </p:sp>
      <p:sp>
        <p:nvSpPr>
          <p:cNvPr id="7" name="Content Placeholder 6">
            <a:extLst>
              <a:ext uri="{FF2B5EF4-FFF2-40B4-BE49-F238E27FC236}">
                <a16:creationId xmlns:a16="http://schemas.microsoft.com/office/drawing/2014/main" id="{39248549-2E82-4CC6-98F9-20B01CE68C99}"/>
              </a:ext>
            </a:extLst>
          </p:cNvPr>
          <p:cNvSpPr>
            <a:spLocks noGrp="1"/>
          </p:cNvSpPr>
          <p:nvPr>
            <p:ph sz="quarter" idx="10"/>
          </p:nvPr>
        </p:nvSpPr>
        <p:spPr/>
        <p:txBody>
          <a:bodyPr/>
          <a:lstStyle/>
          <a:p>
            <a:r>
              <a:rPr lang="en-GB" dirty="0"/>
              <a:t>Python tasks</a:t>
            </a:r>
          </a:p>
          <a:p>
            <a:pPr marL="342900" indent="-342900">
              <a:buFontTx/>
              <a:buChar char="-"/>
            </a:pPr>
            <a:r>
              <a:rPr lang="en-GB" dirty="0"/>
              <a:t>Review of last week’s content</a:t>
            </a:r>
          </a:p>
          <a:p>
            <a:pPr marL="342900" indent="-342900">
              <a:buFontTx/>
              <a:buChar char="-"/>
            </a:pPr>
            <a:r>
              <a:rPr lang="en-GB" dirty="0"/>
              <a:t>Dictionaries</a:t>
            </a:r>
          </a:p>
          <a:p>
            <a:pPr marL="342900" indent="-342900">
              <a:buFontTx/>
              <a:buChar char="-"/>
            </a:pPr>
            <a:r>
              <a:rPr lang="en-GB" dirty="0"/>
              <a:t>Third party libraries</a:t>
            </a:r>
          </a:p>
          <a:p>
            <a:r>
              <a:rPr lang="en-GB" dirty="0"/>
              <a:t>Introduction to APIs</a:t>
            </a:r>
          </a:p>
          <a:p>
            <a:r>
              <a:rPr lang="en-GB" dirty="0"/>
              <a:t>HTTP Requests</a:t>
            </a:r>
          </a:p>
          <a:p>
            <a:r>
              <a:rPr lang="en-GB" dirty="0"/>
              <a:t>More Python tasks</a:t>
            </a:r>
          </a:p>
          <a:p>
            <a:pPr marL="342900" indent="-342900">
              <a:buFontTx/>
              <a:buChar char="-"/>
            </a:pPr>
            <a:r>
              <a:rPr lang="en-GB" dirty="0"/>
              <a:t>Using the requests library to access data</a:t>
            </a:r>
          </a:p>
          <a:p>
            <a:pPr marL="342900" indent="-342900">
              <a:buFontTx/>
              <a:buChar char="-"/>
            </a:pPr>
            <a:r>
              <a:rPr lang="en-GB" dirty="0"/>
              <a:t>Authentication to APIs</a:t>
            </a:r>
          </a:p>
          <a:p>
            <a:r>
              <a:rPr lang="en-GB" dirty="0"/>
              <a:t>Further reading</a:t>
            </a:r>
          </a:p>
          <a:p>
            <a:r>
              <a:rPr lang="en-GB" dirty="0"/>
              <a:t>Code challenge</a:t>
            </a:r>
          </a:p>
        </p:txBody>
      </p:sp>
    </p:spTree>
    <p:extLst>
      <p:ext uri="{BB962C8B-B14F-4D97-AF65-F5344CB8AC3E}">
        <p14:creationId xmlns:p14="http://schemas.microsoft.com/office/powerpoint/2010/main" val="308666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56193-441A-473D-8E70-08F22F93461B}"/>
              </a:ext>
            </a:extLst>
          </p:cNvPr>
          <p:cNvSpPr>
            <a:spLocks noGrp="1"/>
          </p:cNvSpPr>
          <p:nvPr>
            <p:ph type="title"/>
          </p:nvPr>
        </p:nvSpPr>
        <p:spPr>
          <a:xfrm>
            <a:off x="381002" y="380999"/>
            <a:ext cx="11429998" cy="437873"/>
          </a:xfrm>
        </p:spPr>
        <p:txBody>
          <a:bodyPr/>
          <a:lstStyle/>
          <a:p>
            <a:r>
              <a:rPr lang="en-GB" dirty="0"/>
              <a:t>Tools we’ll use during our sessions</a:t>
            </a:r>
          </a:p>
        </p:txBody>
      </p:sp>
      <p:sp>
        <p:nvSpPr>
          <p:cNvPr id="5" name="Text Placeholder 4">
            <a:extLst>
              <a:ext uri="{FF2B5EF4-FFF2-40B4-BE49-F238E27FC236}">
                <a16:creationId xmlns:a16="http://schemas.microsoft.com/office/drawing/2014/main" id="{9E86C5FF-B934-49E2-B010-2AC4538A9CF5}"/>
              </a:ext>
            </a:extLst>
          </p:cNvPr>
          <p:cNvSpPr>
            <a:spLocks noGrp="1"/>
          </p:cNvSpPr>
          <p:nvPr>
            <p:ph type="body" idx="1"/>
          </p:nvPr>
        </p:nvSpPr>
        <p:spPr>
          <a:xfrm>
            <a:off x="300830" y="1624351"/>
            <a:ext cx="5524500" cy="822960"/>
          </a:xfrm>
        </p:spPr>
        <p:txBody>
          <a:bodyPr/>
          <a:lstStyle/>
          <a:p>
            <a:r>
              <a:rPr lang="en-GB" dirty="0"/>
              <a:t>Python 3.10</a:t>
            </a:r>
          </a:p>
        </p:txBody>
      </p:sp>
      <p:sp>
        <p:nvSpPr>
          <p:cNvPr id="7" name="Text Placeholder 6">
            <a:extLst>
              <a:ext uri="{FF2B5EF4-FFF2-40B4-BE49-F238E27FC236}">
                <a16:creationId xmlns:a16="http://schemas.microsoft.com/office/drawing/2014/main" id="{5B99104D-A6A6-4F21-AFA9-C44C10C50F92}"/>
              </a:ext>
            </a:extLst>
          </p:cNvPr>
          <p:cNvSpPr>
            <a:spLocks noGrp="1"/>
          </p:cNvSpPr>
          <p:nvPr>
            <p:ph type="body" idx="14"/>
          </p:nvPr>
        </p:nvSpPr>
        <p:spPr>
          <a:xfrm>
            <a:off x="6286499" y="1630448"/>
            <a:ext cx="5524500" cy="822960"/>
          </a:xfrm>
        </p:spPr>
        <p:txBody>
          <a:bodyPr/>
          <a:lstStyle/>
          <a:p>
            <a:r>
              <a:rPr lang="en-GB" dirty="0"/>
              <a:t>VS Code</a:t>
            </a:r>
          </a:p>
        </p:txBody>
      </p:sp>
      <p:sp>
        <p:nvSpPr>
          <p:cNvPr id="8" name="Text Placeholder 7">
            <a:extLst>
              <a:ext uri="{FF2B5EF4-FFF2-40B4-BE49-F238E27FC236}">
                <a16:creationId xmlns:a16="http://schemas.microsoft.com/office/drawing/2014/main" id="{E5E81443-F10C-43D3-88DE-3C92B46A6DD6}"/>
              </a:ext>
            </a:extLst>
          </p:cNvPr>
          <p:cNvSpPr>
            <a:spLocks noGrp="1"/>
          </p:cNvSpPr>
          <p:nvPr>
            <p:ph type="body" idx="16"/>
          </p:nvPr>
        </p:nvSpPr>
        <p:spPr/>
        <p:txBody>
          <a:bodyPr/>
          <a:lstStyle/>
          <a:p>
            <a:r>
              <a:rPr lang="en-GB" dirty="0"/>
              <a:t>https://www.python.org/</a:t>
            </a:r>
          </a:p>
        </p:txBody>
      </p:sp>
      <p:sp>
        <p:nvSpPr>
          <p:cNvPr id="9" name="Text Placeholder 8">
            <a:extLst>
              <a:ext uri="{FF2B5EF4-FFF2-40B4-BE49-F238E27FC236}">
                <a16:creationId xmlns:a16="http://schemas.microsoft.com/office/drawing/2014/main" id="{497528C2-EF7B-4735-81D7-F3D90228556D}"/>
              </a:ext>
            </a:extLst>
          </p:cNvPr>
          <p:cNvSpPr>
            <a:spLocks noGrp="1"/>
          </p:cNvSpPr>
          <p:nvPr>
            <p:ph type="body" idx="17"/>
          </p:nvPr>
        </p:nvSpPr>
        <p:spPr/>
        <p:txBody>
          <a:bodyPr/>
          <a:lstStyle/>
          <a:p>
            <a:r>
              <a:rPr lang="en-GB" dirty="0"/>
              <a:t>https://code.visualstudio.com/</a:t>
            </a:r>
          </a:p>
        </p:txBody>
      </p:sp>
      <p:pic>
        <p:nvPicPr>
          <p:cNvPr id="12" name="Content Placeholder 11" descr="Logo&#10;&#10;Description automatically generated">
            <a:extLst>
              <a:ext uri="{FF2B5EF4-FFF2-40B4-BE49-F238E27FC236}">
                <a16:creationId xmlns:a16="http://schemas.microsoft.com/office/drawing/2014/main" id="{05824985-3593-4A19-AB77-0A43EAA671D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81000" y="3252787"/>
            <a:ext cx="5524500" cy="1562100"/>
          </a:xfrm>
        </p:spPr>
      </p:pic>
      <p:pic>
        <p:nvPicPr>
          <p:cNvPr id="14" name="Content Placeholder 13" descr="Icon&#10;&#10;Description automatically generated">
            <a:extLst>
              <a:ext uri="{FF2B5EF4-FFF2-40B4-BE49-F238E27FC236}">
                <a16:creationId xmlns:a16="http://schemas.microsoft.com/office/drawing/2014/main" id="{E80865ED-7617-4543-8CA0-FE4B40C89B14}"/>
              </a:ext>
            </a:extLst>
          </p:cNvPr>
          <p:cNvPicPr>
            <a:picLocks noGrp="1" noChangeAspect="1"/>
          </p:cNvPicPr>
          <p:nvPr>
            <p:ph sz="half" idx="18"/>
          </p:nvPr>
        </p:nvPicPr>
        <p:blipFill>
          <a:blip r:embed="rId4">
            <a:extLst>
              <a:ext uri="{28A0092B-C50C-407E-A947-70E740481C1C}">
                <a14:useLocalDpi xmlns:a14="http://schemas.microsoft.com/office/drawing/2010/main" val="0"/>
              </a:ext>
            </a:extLst>
          </a:blip>
          <a:stretch>
            <a:fillRect/>
          </a:stretch>
        </p:blipFill>
        <p:spPr>
          <a:xfrm>
            <a:off x="7208837" y="2193925"/>
            <a:ext cx="3679825" cy="3679825"/>
          </a:xfrm>
        </p:spPr>
      </p:pic>
    </p:spTree>
    <p:extLst>
      <p:ext uri="{BB962C8B-B14F-4D97-AF65-F5344CB8AC3E}">
        <p14:creationId xmlns:p14="http://schemas.microsoft.com/office/powerpoint/2010/main" val="1656258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8F23A3-A7FB-4D9A-A820-088CFFBD1D5F}"/>
              </a:ext>
            </a:extLst>
          </p:cNvPr>
          <p:cNvSpPr>
            <a:spLocks noGrp="1"/>
          </p:cNvSpPr>
          <p:nvPr>
            <p:ph type="title"/>
          </p:nvPr>
        </p:nvSpPr>
        <p:spPr/>
        <p:txBody>
          <a:bodyPr/>
          <a:lstStyle/>
          <a:p>
            <a:r>
              <a:rPr lang="en-GB" dirty="0"/>
              <a:t>Last week recap</a:t>
            </a:r>
          </a:p>
        </p:txBody>
      </p:sp>
    </p:spTree>
    <p:extLst>
      <p:ext uri="{BB962C8B-B14F-4D97-AF65-F5344CB8AC3E}">
        <p14:creationId xmlns:p14="http://schemas.microsoft.com/office/powerpoint/2010/main" val="1617998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19BADE-CCBC-4509-A986-23100A96E186}"/>
              </a:ext>
            </a:extLst>
          </p:cNvPr>
          <p:cNvSpPr>
            <a:spLocks noGrp="1"/>
          </p:cNvSpPr>
          <p:nvPr>
            <p:ph type="title"/>
          </p:nvPr>
        </p:nvSpPr>
        <p:spPr/>
        <p:txBody>
          <a:bodyPr/>
          <a:lstStyle/>
          <a:p>
            <a:r>
              <a:rPr lang="en-GB" dirty="0"/>
              <a:t>Python - Dictionaries</a:t>
            </a:r>
          </a:p>
        </p:txBody>
      </p:sp>
      <p:sp>
        <p:nvSpPr>
          <p:cNvPr id="6" name="Content Placeholder 5">
            <a:extLst>
              <a:ext uri="{FF2B5EF4-FFF2-40B4-BE49-F238E27FC236}">
                <a16:creationId xmlns:a16="http://schemas.microsoft.com/office/drawing/2014/main" id="{F34A21A9-C5A3-4C32-A068-F8AD8CA7B0ED}"/>
              </a:ext>
            </a:extLst>
          </p:cNvPr>
          <p:cNvSpPr>
            <a:spLocks noGrp="1"/>
          </p:cNvSpPr>
          <p:nvPr>
            <p:ph sz="quarter" idx="10"/>
          </p:nvPr>
        </p:nvSpPr>
        <p:spPr>
          <a:xfrm>
            <a:off x="331552" y="1371600"/>
            <a:ext cx="11430000" cy="4940300"/>
          </a:xfrm>
        </p:spPr>
        <p:txBody>
          <a:bodyPr/>
          <a:lstStyle/>
          <a:p>
            <a:r>
              <a:rPr lang="en-GB" dirty="0"/>
              <a:t>Dictionaries are arrays of data that have key: value pairs</a:t>
            </a:r>
          </a:p>
          <a:p>
            <a:endParaRPr lang="en-GB" dirty="0"/>
          </a:p>
          <a:p>
            <a:r>
              <a:rPr lang="en-GB" dirty="0"/>
              <a:t>The values (or keys) in a dictionary can be any data type, integer, a list, or even another dictionary</a:t>
            </a:r>
          </a:p>
          <a:p>
            <a:endParaRPr lang="en-GB" dirty="0"/>
          </a:p>
          <a:p>
            <a:r>
              <a:rPr lang="en-GB" dirty="0"/>
              <a:t>The entries in a dictionary are accessed using their key</a:t>
            </a:r>
          </a:p>
          <a:p>
            <a:endParaRPr lang="en-GB" dirty="0"/>
          </a:p>
          <a:p>
            <a:endParaRPr lang="en-GB" dirty="0"/>
          </a:p>
          <a:p>
            <a:r>
              <a:rPr lang="en-GB" dirty="0"/>
              <a:t>If you loop over a dictionary, you will get the key by default</a:t>
            </a:r>
          </a:p>
          <a:p>
            <a:endParaRPr lang="en-GB" dirty="0"/>
          </a:p>
          <a:p>
            <a:endParaRPr lang="en-GB" dirty="0"/>
          </a:p>
        </p:txBody>
      </p:sp>
      <p:pic>
        <p:nvPicPr>
          <p:cNvPr id="3" name="Picture 2">
            <a:extLst>
              <a:ext uri="{FF2B5EF4-FFF2-40B4-BE49-F238E27FC236}">
                <a16:creationId xmlns:a16="http://schemas.microsoft.com/office/drawing/2014/main" id="{C8C8FF2E-84F7-4A5D-9BE9-671BFDD3EEE8}"/>
              </a:ext>
            </a:extLst>
          </p:cNvPr>
          <p:cNvPicPr>
            <a:picLocks noChangeAspect="1"/>
          </p:cNvPicPr>
          <p:nvPr/>
        </p:nvPicPr>
        <p:blipFill>
          <a:blip r:embed="rId3"/>
          <a:stretch>
            <a:fillRect/>
          </a:stretch>
        </p:blipFill>
        <p:spPr>
          <a:xfrm>
            <a:off x="331552" y="1681131"/>
            <a:ext cx="6687483" cy="447737"/>
          </a:xfrm>
          <a:prstGeom prst="rect">
            <a:avLst/>
          </a:prstGeom>
        </p:spPr>
      </p:pic>
      <p:pic>
        <p:nvPicPr>
          <p:cNvPr id="7" name="Picture 6">
            <a:extLst>
              <a:ext uri="{FF2B5EF4-FFF2-40B4-BE49-F238E27FC236}">
                <a16:creationId xmlns:a16="http://schemas.microsoft.com/office/drawing/2014/main" id="{FD07E7C9-F629-4F92-907B-BC89F17488D2}"/>
              </a:ext>
            </a:extLst>
          </p:cNvPr>
          <p:cNvPicPr>
            <a:picLocks noChangeAspect="1"/>
          </p:cNvPicPr>
          <p:nvPr/>
        </p:nvPicPr>
        <p:blipFill>
          <a:blip r:embed="rId4"/>
          <a:stretch>
            <a:fillRect/>
          </a:stretch>
        </p:blipFill>
        <p:spPr>
          <a:xfrm>
            <a:off x="331552" y="2652678"/>
            <a:ext cx="7411484" cy="466790"/>
          </a:xfrm>
          <a:prstGeom prst="rect">
            <a:avLst/>
          </a:prstGeom>
        </p:spPr>
      </p:pic>
      <p:pic>
        <p:nvPicPr>
          <p:cNvPr id="9" name="Picture 8">
            <a:extLst>
              <a:ext uri="{FF2B5EF4-FFF2-40B4-BE49-F238E27FC236}">
                <a16:creationId xmlns:a16="http://schemas.microsoft.com/office/drawing/2014/main" id="{A31A5DC0-667D-4F7C-B071-38CD938B2B7D}"/>
              </a:ext>
            </a:extLst>
          </p:cNvPr>
          <p:cNvPicPr>
            <a:picLocks noChangeAspect="1"/>
          </p:cNvPicPr>
          <p:nvPr/>
        </p:nvPicPr>
        <p:blipFill>
          <a:blip r:embed="rId5"/>
          <a:stretch>
            <a:fillRect/>
          </a:stretch>
        </p:blipFill>
        <p:spPr>
          <a:xfrm>
            <a:off x="282104" y="3638551"/>
            <a:ext cx="4439270" cy="933580"/>
          </a:xfrm>
          <a:prstGeom prst="rect">
            <a:avLst/>
          </a:prstGeom>
        </p:spPr>
      </p:pic>
      <p:pic>
        <p:nvPicPr>
          <p:cNvPr id="11" name="Picture 10">
            <a:extLst>
              <a:ext uri="{FF2B5EF4-FFF2-40B4-BE49-F238E27FC236}">
                <a16:creationId xmlns:a16="http://schemas.microsoft.com/office/drawing/2014/main" id="{254C2CA7-24EA-4113-81E9-2F4615D20A58}"/>
              </a:ext>
            </a:extLst>
          </p:cNvPr>
          <p:cNvPicPr>
            <a:picLocks noChangeAspect="1"/>
          </p:cNvPicPr>
          <p:nvPr/>
        </p:nvPicPr>
        <p:blipFill>
          <a:blip r:embed="rId6"/>
          <a:stretch>
            <a:fillRect/>
          </a:stretch>
        </p:blipFill>
        <p:spPr>
          <a:xfrm>
            <a:off x="310667" y="5038662"/>
            <a:ext cx="3791479" cy="895475"/>
          </a:xfrm>
          <a:prstGeom prst="rect">
            <a:avLst/>
          </a:prstGeom>
        </p:spPr>
      </p:pic>
    </p:spTree>
    <p:extLst>
      <p:ext uri="{BB962C8B-B14F-4D97-AF65-F5344CB8AC3E}">
        <p14:creationId xmlns:p14="http://schemas.microsoft.com/office/powerpoint/2010/main" val="2872336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19BADE-CCBC-4509-A986-23100A96E186}"/>
              </a:ext>
            </a:extLst>
          </p:cNvPr>
          <p:cNvSpPr>
            <a:spLocks noGrp="1"/>
          </p:cNvSpPr>
          <p:nvPr>
            <p:ph type="title"/>
          </p:nvPr>
        </p:nvSpPr>
        <p:spPr/>
        <p:txBody>
          <a:bodyPr/>
          <a:lstStyle/>
          <a:p>
            <a:r>
              <a:rPr lang="en-GB" dirty="0"/>
              <a:t>Python - Dictionaries</a:t>
            </a:r>
          </a:p>
        </p:txBody>
      </p:sp>
      <p:sp>
        <p:nvSpPr>
          <p:cNvPr id="6" name="Content Placeholder 5">
            <a:extLst>
              <a:ext uri="{FF2B5EF4-FFF2-40B4-BE49-F238E27FC236}">
                <a16:creationId xmlns:a16="http://schemas.microsoft.com/office/drawing/2014/main" id="{F34A21A9-C5A3-4C32-A068-F8AD8CA7B0ED}"/>
              </a:ext>
            </a:extLst>
          </p:cNvPr>
          <p:cNvSpPr>
            <a:spLocks noGrp="1"/>
          </p:cNvSpPr>
          <p:nvPr>
            <p:ph sz="quarter" idx="10"/>
          </p:nvPr>
        </p:nvSpPr>
        <p:spPr>
          <a:xfrm>
            <a:off x="331552" y="1371600"/>
            <a:ext cx="11430000" cy="4940300"/>
          </a:xfrm>
        </p:spPr>
        <p:txBody>
          <a:bodyPr/>
          <a:lstStyle/>
          <a:p>
            <a:r>
              <a:rPr lang="en-GB" dirty="0"/>
              <a:t>You can access either the keys or the values as lists using .keys() or .values()</a:t>
            </a:r>
          </a:p>
          <a:p>
            <a:endParaRPr lang="en-GB" dirty="0"/>
          </a:p>
          <a:p>
            <a:endParaRPr lang="en-GB" dirty="0"/>
          </a:p>
          <a:p>
            <a:endParaRPr lang="en-GB" dirty="0"/>
          </a:p>
          <a:p>
            <a:r>
              <a:rPr lang="en-GB" dirty="0"/>
              <a:t>You can also use .items() get a tuple of both keys and values</a:t>
            </a:r>
          </a:p>
          <a:p>
            <a:endParaRPr lang="en-GB" dirty="0"/>
          </a:p>
          <a:p>
            <a:endParaRPr lang="en-GB" dirty="0"/>
          </a:p>
          <a:p>
            <a:endParaRPr lang="en-GB" dirty="0"/>
          </a:p>
          <a:p>
            <a:endParaRPr lang="en-GB" dirty="0"/>
          </a:p>
          <a:p>
            <a:r>
              <a:rPr lang="en-GB" dirty="0"/>
              <a:t>We will rely on dictionaries heavily for the remainder of these sessions, so it’s worth getting acquainted with them</a:t>
            </a:r>
          </a:p>
          <a:p>
            <a:endParaRPr lang="en-GB" dirty="0"/>
          </a:p>
          <a:p>
            <a:endParaRPr lang="en-GB" dirty="0"/>
          </a:p>
        </p:txBody>
      </p:sp>
      <p:pic>
        <p:nvPicPr>
          <p:cNvPr id="4" name="Picture 3">
            <a:extLst>
              <a:ext uri="{FF2B5EF4-FFF2-40B4-BE49-F238E27FC236}">
                <a16:creationId xmlns:a16="http://schemas.microsoft.com/office/drawing/2014/main" id="{C666931A-018B-4EB2-924F-0789B6E8ECAC}"/>
              </a:ext>
            </a:extLst>
          </p:cNvPr>
          <p:cNvPicPr>
            <a:picLocks noChangeAspect="1"/>
          </p:cNvPicPr>
          <p:nvPr/>
        </p:nvPicPr>
        <p:blipFill>
          <a:blip r:embed="rId3"/>
          <a:stretch>
            <a:fillRect/>
          </a:stretch>
        </p:blipFill>
        <p:spPr>
          <a:xfrm>
            <a:off x="381000" y="1881120"/>
            <a:ext cx="6163535" cy="962159"/>
          </a:xfrm>
          <a:prstGeom prst="rect">
            <a:avLst/>
          </a:prstGeom>
        </p:spPr>
      </p:pic>
      <p:pic>
        <p:nvPicPr>
          <p:cNvPr id="10" name="Picture 9">
            <a:extLst>
              <a:ext uri="{FF2B5EF4-FFF2-40B4-BE49-F238E27FC236}">
                <a16:creationId xmlns:a16="http://schemas.microsoft.com/office/drawing/2014/main" id="{B419AD56-63D2-49F9-AF19-40CB445C56EB}"/>
              </a:ext>
            </a:extLst>
          </p:cNvPr>
          <p:cNvPicPr>
            <a:picLocks noChangeAspect="1"/>
          </p:cNvPicPr>
          <p:nvPr/>
        </p:nvPicPr>
        <p:blipFill>
          <a:blip r:embed="rId4"/>
          <a:stretch>
            <a:fillRect/>
          </a:stretch>
        </p:blipFill>
        <p:spPr>
          <a:xfrm>
            <a:off x="331552" y="3738474"/>
            <a:ext cx="7611537" cy="1267002"/>
          </a:xfrm>
          <a:prstGeom prst="rect">
            <a:avLst/>
          </a:prstGeom>
        </p:spPr>
      </p:pic>
    </p:spTree>
    <p:extLst>
      <p:ext uri="{BB962C8B-B14F-4D97-AF65-F5344CB8AC3E}">
        <p14:creationId xmlns:p14="http://schemas.microsoft.com/office/powerpoint/2010/main" val="1394052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19BADE-CCBC-4509-A986-23100A96E186}"/>
              </a:ext>
            </a:extLst>
          </p:cNvPr>
          <p:cNvSpPr>
            <a:spLocks noGrp="1"/>
          </p:cNvSpPr>
          <p:nvPr>
            <p:ph type="title"/>
          </p:nvPr>
        </p:nvSpPr>
        <p:spPr/>
        <p:txBody>
          <a:bodyPr/>
          <a:lstStyle/>
          <a:p>
            <a:r>
              <a:rPr lang="en-GB" dirty="0"/>
              <a:t>Python – Third party libraries</a:t>
            </a:r>
          </a:p>
        </p:txBody>
      </p:sp>
      <p:sp>
        <p:nvSpPr>
          <p:cNvPr id="6" name="Content Placeholder 5">
            <a:extLst>
              <a:ext uri="{FF2B5EF4-FFF2-40B4-BE49-F238E27FC236}">
                <a16:creationId xmlns:a16="http://schemas.microsoft.com/office/drawing/2014/main" id="{F34A21A9-C5A3-4C32-A068-F8AD8CA7B0ED}"/>
              </a:ext>
            </a:extLst>
          </p:cNvPr>
          <p:cNvSpPr>
            <a:spLocks noGrp="1"/>
          </p:cNvSpPr>
          <p:nvPr>
            <p:ph sz="quarter" idx="10"/>
          </p:nvPr>
        </p:nvSpPr>
        <p:spPr>
          <a:xfrm>
            <a:off x="331552" y="1371600"/>
            <a:ext cx="11430000" cy="4940300"/>
          </a:xfrm>
        </p:spPr>
        <p:txBody>
          <a:bodyPr/>
          <a:lstStyle/>
          <a:p>
            <a:r>
              <a:rPr lang="en-GB" dirty="0"/>
              <a:t>Last week we talked about accessing the additional functions that come with Python in the Standard Library, but that is only scratching the surface of the features available in Python</a:t>
            </a:r>
          </a:p>
          <a:p>
            <a:r>
              <a:rPr lang="en-GB" dirty="0"/>
              <a:t>There are a huge number of additional functions implemented in libraries that have been built by “the community”, which could be individuals or companies, and are available for free.</a:t>
            </a:r>
          </a:p>
          <a:p>
            <a:r>
              <a:rPr lang="en-GB" dirty="0"/>
              <a:t>The are many ways to access these, but by far the most common is through the Python Package Index or </a:t>
            </a:r>
            <a:r>
              <a:rPr lang="en-GB" dirty="0" err="1"/>
              <a:t>PyPI</a:t>
            </a:r>
            <a:endParaRPr lang="en-GB" dirty="0"/>
          </a:p>
          <a:p>
            <a:r>
              <a:rPr lang="en-GB" dirty="0"/>
              <a:t>These libraries are included in your Python code just the same way as standard libraries</a:t>
            </a:r>
          </a:p>
          <a:p>
            <a:endParaRPr lang="en-GB" dirty="0"/>
          </a:p>
          <a:p>
            <a:endParaRPr lang="en-GB" dirty="0"/>
          </a:p>
          <a:p>
            <a:endParaRPr lang="en-GB" dirty="0"/>
          </a:p>
          <a:p>
            <a:endParaRPr lang="en-GB" dirty="0"/>
          </a:p>
          <a:p>
            <a:r>
              <a:rPr lang="en-GB" dirty="0"/>
              <a:t>But first you have to download and install them…</a:t>
            </a:r>
          </a:p>
          <a:p>
            <a:endParaRPr lang="en-GB" dirty="0"/>
          </a:p>
          <a:p>
            <a:endParaRPr lang="en-GB" dirty="0"/>
          </a:p>
        </p:txBody>
      </p:sp>
      <p:pic>
        <p:nvPicPr>
          <p:cNvPr id="4" name="Picture 3">
            <a:extLst>
              <a:ext uri="{FF2B5EF4-FFF2-40B4-BE49-F238E27FC236}">
                <a16:creationId xmlns:a16="http://schemas.microsoft.com/office/drawing/2014/main" id="{51FE35C3-A9B1-4BC0-9139-317442F14DAC}"/>
              </a:ext>
            </a:extLst>
          </p:cNvPr>
          <p:cNvPicPr>
            <a:picLocks noChangeAspect="1"/>
          </p:cNvPicPr>
          <p:nvPr/>
        </p:nvPicPr>
        <p:blipFill>
          <a:blip r:embed="rId3"/>
          <a:stretch>
            <a:fillRect/>
          </a:stretch>
        </p:blipFill>
        <p:spPr>
          <a:xfrm>
            <a:off x="381000" y="4100408"/>
            <a:ext cx="6878010" cy="1495634"/>
          </a:xfrm>
          <a:prstGeom prst="rect">
            <a:avLst/>
          </a:prstGeom>
        </p:spPr>
      </p:pic>
    </p:spTree>
    <p:extLst>
      <p:ext uri="{BB962C8B-B14F-4D97-AF65-F5344CB8AC3E}">
        <p14:creationId xmlns:p14="http://schemas.microsoft.com/office/powerpoint/2010/main" val="3937096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19BADE-CCBC-4509-A986-23100A96E186}"/>
              </a:ext>
            </a:extLst>
          </p:cNvPr>
          <p:cNvSpPr>
            <a:spLocks noGrp="1"/>
          </p:cNvSpPr>
          <p:nvPr>
            <p:ph type="title"/>
          </p:nvPr>
        </p:nvSpPr>
        <p:spPr/>
        <p:txBody>
          <a:bodyPr/>
          <a:lstStyle/>
          <a:p>
            <a:r>
              <a:rPr lang="en-GB" dirty="0"/>
              <a:t>Python – Third party libraries</a:t>
            </a:r>
          </a:p>
        </p:txBody>
      </p:sp>
      <p:sp>
        <p:nvSpPr>
          <p:cNvPr id="6" name="Content Placeholder 5">
            <a:extLst>
              <a:ext uri="{FF2B5EF4-FFF2-40B4-BE49-F238E27FC236}">
                <a16:creationId xmlns:a16="http://schemas.microsoft.com/office/drawing/2014/main" id="{F34A21A9-C5A3-4C32-A068-F8AD8CA7B0ED}"/>
              </a:ext>
            </a:extLst>
          </p:cNvPr>
          <p:cNvSpPr>
            <a:spLocks noGrp="1"/>
          </p:cNvSpPr>
          <p:nvPr>
            <p:ph sz="quarter" idx="10"/>
          </p:nvPr>
        </p:nvSpPr>
        <p:spPr>
          <a:xfrm>
            <a:off x="331552" y="1371600"/>
            <a:ext cx="11430000" cy="4940300"/>
          </a:xfrm>
        </p:spPr>
        <p:txBody>
          <a:bodyPr/>
          <a:lstStyle/>
          <a:p>
            <a:r>
              <a:rPr lang="en-GB" dirty="0"/>
              <a:t>To install a third party library from </a:t>
            </a:r>
            <a:r>
              <a:rPr lang="en-GB" dirty="0" err="1"/>
              <a:t>PyPi</a:t>
            </a:r>
            <a:r>
              <a:rPr lang="en-GB" dirty="0"/>
              <a:t>, we use the package installer called pip – this comes with python. It is used from the command line using the command </a:t>
            </a:r>
            <a:r>
              <a:rPr lang="en-GB" dirty="0">
                <a:latin typeface="Courier New" panose="02070309020205020404" pitchFamily="49" charset="0"/>
                <a:cs typeface="Courier New" panose="02070309020205020404" pitchFamily="49" charset="0"/>
              </a:rPr>
              <a:t>pip install </a:t>
            </a:r>
            <a:r>
              <a:rPr lang="en-GB" dirty="0"/>
              <a:t>and the library name</a:t>
            </a:r>
          </a:p>
          <a:p>
            <a:endParaRPr lang="en-GB" dirty="0"/>
          </a:p>
          <a:p>
            <a:r>
              <a:rPr lang="en-GB" dirty="0"/>
              <a:t>(you might be able to use pip without the python –m bit, it depends on how you installed python, but this way should always work)</a:t>
            </a:r>
          </a:p>
          <a:p>
            <a:endParaRPr lang="en-GB" dirty="0"/>
          </a:p>
          <a:p>
            <a:endParaRPr lang="en-GB" dirty="0"/>
          </a:p>
          <a:p>
            <a:endParaRPr lang="en-GB" dirty="0"/>
          </a:p>
          <a:p>
            <a:r>
              <a:rPr lang="en-GB" dirty="0"/>
              <a:t>j </a:t>
            </a:r>
          </a:p>
          <a:p>
            <a:endParaRPr lang="en-GB" dirty="0"/>
          </a:p>
          <a:p>
            <a:endParaRPr lang="en-GB" dirty="0"/>
          </a:p>
          <a:p>
            <a:r>
              <a:rPr lang="en-GB" dirty="0"/>
              <a:t>pip will download and install any dependencies at the same time</a:t>
            </a:r>
          </a:p>
        </p:txBody>
      </p:sp>
      <p:pic>
        <p:nvPicPr>
          <p:cNvPr id="3" name="Picture 2">
            <a:extLst>
              <a:ext uri="{FF2B5EF4-FFF2-40B4-BE49-F238E27FC236}">
                <a16:creationId xmlns:a16="http://schemas.microsoft.com/office/drawing/2014/main" id="{64D6946A-1C33-4B71-8959-3E7F127C5478}"/>
              </a:ext>
            </a:extLst>
          </p:cNvPr>
          <p:cNvPicPr>
            <a:picLocks noChangeAspect="1"/>
          </p:cNvPicPr>
          <p:nvPr/>
        </p:nvPicPr>
        <p:blipFill>
          <a:blip r:embed="rId3"/>
          <a:stretch>
            <a:fillRect/>
          </a:stretch>
        </p:blipFill>
        <p:spPr>
          <a:xfrm>
            <a:off x="334806" y="2040467"/>
            <a:ext cx="4505954" cy="352474"/>
          </a:xfrm>
          <a:prstGeom prst="rect">
            <a:avLst/>
          </a:prstGeom>
        </p:spPr>
      </p:pic>
      <p:pic>
        <p:nvPicPr>
          <p:cNvPr id="8" name="Picture 7">
            <a:extLst>
              <a:ext uri="{FF2B5EF4-FFF2-40B4-BE49-F238E27FC236}">
                <a16:creationId xmlns:a16="http://schemas.microsoft.com/office/drawing/2014/main" id="{09F7232D-C652-4CB0-BCC2-923E0528D6A7}"/>
              </a:ext>
            </a:extLst>
          </p:cNvPr>
          <p:cNvPicPr>
            <a:picLocks noChangeAspect="1"/>
          </p:cNvPicPr>
          <p:nvPr/>
        </p:nvPicPr>
        <p:blipFill>
          <a:blip r:embed="rId4"/>
          <a:stretch>
            <a:fillRect/>
          </a:stretch>
        </p:blipFill>
        <p:spPr>
          <a:xfrm>
            <a:off x="331552" y="3309557"/>
            <a:ext cx="7411087" cy="2545143"/>
          </a:xfrm>
          <a:prstGeom prst="rect">
            <a:avLst/>
          </a:prstGeom>
        </p:spPr>
      </p:pic>
    </p:spTree>
    <p:extLst>
      <p:ext uri="{BB962C8B-B14F-4D97-AF65-F5344CB8AC3E}">
        <p14:creationId xmlns:p14="http://schemas.microsoft.com/office/powerpoint/2010/main" val="203986288"/>
      </p:ext>
    </p:extLst>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Acc_TechnologyTemplate_Arial_100820" id="{AB5765F4-69CB-634C-80A7-F14570E07172}" vid="{CF8E7191-6381-EB4C-B64C-727761128F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368F88AD5035B41823DBAC77DB5C8F3" ma:contentTypeVersion="13" ma:contentTypeDescription="Create a new document." ma:contentTypeScope="" ma:versionID="3bd480efa581ec32019da36687964953">
  <xsd:schema xmlns:xsd="http://www.w3.org/2001/XMLSchema" xmlns:xs="http://www.w3.org/2001/XMLSchema" xmlns:p="http://schemas.microsoft.com/office/2006/metadata/properties" xmlns:ns3="f09dec34-126f-4759-b06d-a920de720ce4" xmlns:ns4="17c09f85-56e7-4417-b5d2-7fa4154de313" targetNamespace="http://schemas.microsoft.com/office/2006/metadata/properties" ma:root="true" ma:fieldsID="61487543e129026131e44145181c9b8f" ns3:_="" ns4:_="">
    <xsd:import namespace="f09dec34-126f-4759-b06d-a920de720ce4"/>
    <xsd:import namespace="17c09f85-56e7-4417-b5d2-7fa4154de31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Details" minOccurs="0"/>
                <xsd:element ref="ns4:SharingHintHash" minOccurs="0"/>
                <xsd:element ref="ns4:SharedWithUser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dec34-126f-4759-b06d-a920de720c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09f85-56e7-4417-b5d2-7fa4154de313" elementFormDefault="qualified">
    <xsd:import namespace="http://schemas.microsoft.com/office/2006/documentManagement/types"/>
    <xsd:import namespace="http://schemas.microsoft.com/office/infopath/2007/PartnerControls"/>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BFFC05-B2F6-4CED-BE65-F75B1EB7AD7B}">
  <ds:schemaRefs>
    <ds:schemaRef ds:uri="http://purl.org/dc/term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17c09f85-56e7-4417-b5d2-7fa4154de313"/>
    <ds:schemaRef ds:uri="f09dec34-126f-4759-b06d-a920de720ce4"/>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3.xml><?xml version="1.0" encoding="utf-8"?>
<ds:datastoreItem xmlns:ds="http://schemas.openxmlformats.org/officeDocument/2006/customXml" ds:itemID="{A863A2E8-A24E-4685-8984-397568C8D0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9dec34-126f-4759-b06d-a920de720ce4"/>
    <ds:schemaRef ds:uri="17c09f85-56e7-4417-b5d2-7fa4154de3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Acc_TechnologyTemplate_Arial_100820</Template>
  <TotalTime>3517</TotalTime>
  <Words>1379</Words>
  <Application>Microsoft Office PowerPoint</Application>
  <PresentationFormat>Widescreen</PresentationFormat>
  <Paragraphs>167</Paragraphs>
  <Slides>22</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Calibri</vt:lpstr>
      <vt:lpstr>Courier New</vt:lpstr>
      <vt:lpstr>Graphik</vt:lpstr>
      <vt:lpstr>GT Sectra Fine</vt:lpstr>
      <vt:lpstr>System Font</vt:lpstr>
      <vt:lpstr>Office Theme</vt:lpstr>
      <vt:lpstr>ASIS Academy</vt:lpstr>
      <vt:lpstr>Course Agenda</vt:lpstr>
      <vt:lpstr>Today’s Agenda</vt:lpstr>
      <vt:lpstr>Tools we’ll use during our sessions</vt:lpstr>
      <vt:lpstr>Last week recap</vt:lpstr>
      <vt:lpstr>Python - Dictionaries</vt:lpstr>
      <vt:lpstr>Python - Dictionaries</vt:lpstr>
      <vt:lpstr>Python – Third party libraries</vt:lpstr>
      <vt:lpstr>Python – Third party libraries</vt:lpstr>
      <vt:lpstr>What is an API?</vt:lpstr>
      <vt:lpstr>What is an API?</vt:lpstr>
      <vt:lpstr>HTTP Requests</vt:lpstr>
      <vt:lpstr>Making an API request</vt:lpstr>
      <vt:lpstr>Making an API request</vt:lpstr>
      <vt:lpstr>API authentication</vt:lpstr>
      <vt:lpstr>Real life examples</vt:lpstr>
      <vt:lpstr>Further reading – useful tools</vt:lpstr>
      <vt:lpstr>Further reading - SDKs</vt:lpstr>
      <vt:lpstr>Thank You</vt:lpstr>
      <vt:lpstr>Checking it’s working – Hello World</vt:lpstr>
      <vt:lpstr>Checking it’s working – Hello World</vt:lpstr>
      <vt:lpstr>Checking it’s working – Hello World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this template</dc:title>
  <dc:creator>Shackleton, Adam</dc:creator>
  <cp:lastModifiedBy>Shackleton, Adam</cp:lastModifiedBy>
  <cp:revision>4</cp:revision>
  <dcterms:created xsi:type="dcterms:W3CDTF">2022-09-15T14:53:16Z</dcterms:created>
  <dcterms:modified xsi:type="dcterms:W3CDTF">2022-09-30T12:40:21Z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ies>
</file>